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25"/>
  </p:notesMasterIdLst>
  <p:handoutMasterIdLst>
    <p:handoutMasterId r:id="rId26"/>
  </p:handoutMasterIdLst>
  <p:sldIdLst>
    <p:sldId id="262" r:id="rId6"/>
    <p:sldId id="313" r:id="rId7"/>
    <p:sldId id="438" r:id="rId8"/>
    <p:sldId id="1986357433" r:id="rId9"/>
    <p:sldId id="2146847679" r:id="rId10"/>
    <p:sldId id="1986357431" r:id="rId11"/>
    <p:sldId id="1986357419" r:id="rId12"/>
    <p:sldId id="1986357427" r:id="rId13"/>
    <p:sldId id="1986357428" r:id="rId14"/>
    <p:sldId id="432" r:id="rId15"/>
    <p:sldId id="1986357423" r:id="rId16"/>
    <p:sldId id="1095" r:id="rId17"/>
    <p:sldId id="2146847678" r:id="rId18"/>
    <p:sldId id="2146847677" r:id="rId19"/>
    <p:sldId id="2146847676" r:id="rId20"/>
    <p:sldId id="1883" r:id="rId21"/>
    <p:sldId id="263" r:id="rId22"/>
    <p:sldId id="1986357426" r:id="rId23"/>
    <p:sldId id="1986357402" r:id="rId24"/>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Jiajia (J.)" initials="ZJ(" lastIdx="1" clrIdx="0">
    <p:extLst>
      <p:ext uri="{19B8F6BF-5375-455C-9EA6-DF929625EA0E}">
        <p15:presenceInfo xmlns:p15="http://schemas.microsoft.com/office/powerpoint/2012/main" userId="S::jzhou101@ford.com::8c08fd32-1a43-4edf-b23e-6e6580f2da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6687C"/>
    <a:srgbClr val="0000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637884-A439-4E1D-A22A-E50F0F4FE29B}" v="5" dt="2021-07-20T04:25:11.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317" autoAdjust="0"/>
    <p:restoredTop sz="95118" autoAdjust="0"/>
  </p:normalViewPr>
  <p:slideViewPr>
    <p:cSldViewPr snapToGrid="0">
      <p:cViewPr varScale="1">
        <p:scale>
          <a:sx n="85" d="100"/>
          <a:sy n="85" d="100"/>
        </p:scale>
        <p:origin x="570" y="66"/>
      </p:cViewPr>
      <p:guideLst/>
    </p:cSldViewPr>
  </p:slideViewPr>
  <p:notesTextViewPr>
    <p:cViewPr>
      <p:scale>
        <a:sx n="3" d="2"/>
        <a:sy n="3" d="2"/>
      </p:scale>
      <p:origin x="0" y="0"/>
    </p:cViewPr>
  </p:notesTextViewPr>
  <p:notesViewPr>
    <p:cSldViewPr snapToGrid="0">
      <p:cViewPr varScale="1">
        <p:scale>
          <a:sx n="72" d="100"/>
          <a:sy n="72" d="100"/>
        </p:scale>
        <p:origin x="330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ou, Jiajia (J.)" userId="8c08fd32-1a43-4edf-b23e-6e6580f2da1d" providerId="ADAL" clId="{E3ACF29A-CBFD-491E-9FEF-F34F248F08BD}"/>
    <pc:docChg chg="modSld">
      <pc:chgData name="Zhou, Jiajia (J.)" userId="8c08fd32-1a43-4edf-b23e-6e6580f2da1d" providerId="ADAL" clId="{E3ACF29A-CBFD-491E-9FEF-F34F248F08BD}" dt="2021-07-10T04:23:49.032" v="77" actId="20577"/>
      <pc:docMkLst>
        <pc:docMk/>
      </pc:docMkLst>
      <pc:sldChg chg="modSp mod">
        <pc:chgData name="Zhou, Jiajia (J.)" userId="8c08fd32-1a43-4edf-b23e-6e6580f2da1d" providerId="ADAL" clId="{E3ACF29A-CBFD-491E-9FEF-F34F248F08BD}" dt="2021-07-10T04:23:49.032" v="77" actId="20577"/>
        <pc:sldMkLst>
          <pc:docMk/>
          <pc:sldMk cId="2530407144" sldId="262"/>
        </pc:sldMkLst>
        <pc:spChg chg="mod">
          <ac:chgData name="Zhou, Jiajia (J.)" userId="8c08fd32-1a43-4edf-b23e-6e6580f2da1d" providerId="ADAL" clId="{E3ACF29A-CBFD-491E-9FEF-F34F248F08BD}" dt="2021-07-10T04:23:49.032" v="77" actId="20577"/>
          <ac:spMkLst>
            <pc:docMk/>
            <pc:sldMk cId="2530407144" sldId="262"/>
            <ac:spMk id="22" creationId="{00000000-0000-0000-0000-000000000000}"/>
          </ac:spMkLst>
        </pc:spChg>
      </pc:sldChg>
      <pc:sldChg chg="modSp mod">
        <pc:chgData name="Zhou, Jiajia (J.)" userId="8c08fd32-1a43-4edf-b23e-6e6580f2da1d" providerId="ADAL" clId="{E3ACF29A-CBFD-491E-9FEF-F34F248F08BD}" dt="2021-07-09T04:22:08.148" v="75" actId="14100"/>
        <pc:sldMkLst>
          <pc:docMk/>
          <pc:sldMk cId="3534234586" sldId="438"/>
        </pc:sldMkLst>
        <pc:spChg chg="mod">
          <ac:chgData name="Zhou, Jiajia (J.)" userId="8c08fd32-1a43-4edf-b23e-6e6580f2da1d" providerId="ADAL" clId="{E3ACF29A-CBFD-491E-9FEF-F34F248F08BD}" dt="2021-07-09T04:18:51.478" v="49" actId="108"/>
          <ac:spMkLst>
            <pc:docMk/>
            <pc:sldMk cId="3534234586" sldId="438"/>
            <ac:spMk id="180" creationId="{01958E27-5FE3-444E-8A7B-074E72AC71AB}"/>
          </ac:spMkLst>
        </pc:spChg>
        <pc:spChg chg="mod">
          <ac:chgData name="Zhou, Jiajia (J.)" userId="8c08fd32-1a43-4edf-b23e-6e6580f2da1d" providerId="ADAL" clId="{E3ACF29A-CBFD-491E-9FEF-F34F248F08BD}" dt="2021-07-09T04:20:16.562" v="56" actId="20577"/>
          <ac:spMkLst>
            <pc:docMk/>
            <pc:sldMk cId="3534234586" sldId="438"/>
            <ac:spMk id="196" creationId="{B81ED282-6B66-478A-958A-8A6A491F5B71}"/>
          </ac:spMkLst>
        </pc:spChg>
        <pc:spChg chg="mod">
          <ac:chgData name="Zhou, Jiajia (J.)" userId="8c08fd32-1a43-4edf-b23e-6e6580f2da1d" providerId="ADAL" clId="{E3ACF29A-CBFD-491E-9FEF-F34F248F08BD}" dt="2021-07-08T02:23:46.756" v="4" actId="1038"/>
          <ac:spMkLst>
            <pc:docMk/>
            <pc:sldMk cId="3534234586" sldId="438"/>
            <ac:spMk id="200" creationId="{6B7D9B2B-1941-4117-96C4-772124958D19}"/>
          </ac:spMkLst>
        </pc:spChg>
        <pc:spChg chg="mod">
          <ac:chgData name="Zhou, Jiajia (J.)" userId="8c08fd32-1a43-4edf-b23e-6e6580f2da1d" providerId="ADAL" clId="{E3ACF29A-CBFD-491E-9FEF-F34F248F08BD}" dt="2021-07-09T04:21:55.603" v="74" actId="207"/>
          <ac:spMkLst>
            <pc:docMk/>
            <pc:sldMk cId="3534234586" sldId="438"/>
            <ac:spMk id="228" creationId="{5A349BC7-5FD6-431F-9D94-C6BE15CEF663}"/>
          </ac:spMkLst>
        </pc:spChg>
        <pc:spChg chg="mod">
          <ac:chgData name="Zhou, Jiajia (J.)" userId="8c08fd32-1a43-4edf-b23e-6e6580f2da1d" providerId="ADAL" clId="{E3ACF29A-CBFD-491E-9FEF-F34F248F08BD}" dt="2021-07-09T04:18:56.939" v="50" actId="108"/>
          <ac:spMkLst>
            <pc:docMk/>
            <pc:sldMk cId="3534234586" sldId="438"/>
            <ac:spMk id="327" creationId="{3B141C52-9843-4EC5-85D3-B1F9BAB96C9A}"/>
          </ac:spMkLst>
        </pc:spChg>
        <pc:spChg chg="mod">
          <ac:chgData name="Zhou, Jiajia (J.)" userId="8c08fd32-1a43-4edf-b23e-6e6580f2da1d" providerId="ADAL" clId="{E3ACF29A-CBFD-491E-9FEF-F34F248F08BD}" dt="2021-07-09T04:20:52.300" v="70" actId="20577"/>
          <ac:spMkLst>
            <pc:docMk/>
            <pc:sldMk cId="3534234586" sldId="438"/>
            <ac:spMk id="328" creationId="{1E7AAA9D-9E71-40C4-B8DB-D063CE7D8239}"/>
          </ac:spMkLst>
        </pc:spChg>
        <pc:spChg chg="mod">
          <ac:chgData name="Zhou, Jiajia (J.)" userId="8c08fd32-1a43-4edf-b23e-6e6580f2da1d" providerId="ADAL" clId="{E3ACF29A-CBFD-491E-9FEF-F34F248F08BD}" dt="2021-07-09T04:21:52.754" v="73" actId="207"/>
          <ac:spMkLst>
            <pc:docMk/>
            <pc:sldMk cId="3534234586" sldId="438"/>
            <ac:spMk id="330" creationId="{50FC2650-9B11-49FC-B73D-4F00EC98C08E}"/>
          </ac:spMkLst>
        </pc:spChg>
        <pc:cxnChg chg="mod">
          <ac:chgData name="Zhou, Jiajia (J.)" userId="8c08fd32-1a43-4edf-b23e-6e6580f2da1d" providerId="ADAL" clId="{E3ACF29A-CBFD-491E-9FEF-F34F248F08BD}" dt="2021-07-09T04:22:08.148" v="75" actId="14100"/>
          <ac:cxnSpMkLst>
            <pc:docMk/>
            <pc:sldMk cId="3534234586" sldId="438"/>
            <ac:cxnSpMk id="541" creationId="{324C86F2-0C1A-4BDB-9D1B-F046DDB43FF8}"/>
          </ac:cxnSpMkLst>
        </pc:cxnChg>
      </pc:sldChg>
      <pc:sldChg chg="addSp modSp mod">
        <pc:chgData name="Zhou, Jiajia (J.)" userId="8c08fd32-1a43-4edf-b23e-6e6580f2da1d" providerId="ADAL" clId="{E3ACF29A-CBFD-491E-9FEF-F34F248F08BD}" dt="2021-07-08T08:19:33.667" v="47" actId="20577"/>
        <pc:sldMkLst>
          <pc:docMk/>
          <pc:sldMk cId="2143688578" sldId="1986357431"/>
        </pc:sldMkLst>
        <pc:spChg chg="mod">
          <ac:chgData name="Zhou, Jiajia (J.)" userId="8c08fd32-1a43-4edf-b23e-6e6580f2da1d" providerId="ADAL" clId="{E3ACF29A-CBFD-491E-9FEF-F34F248F08BD}" dt="2021-07-08T08:19:33.667" v="47" actId="20577"/>
          <ac:spMkLst>
            <pc:docMk/>
            <pc:sldMk cId="2143688578" sldId="1986357431"/>
            <ac:spMk id="293" creationId="{9A59C637-1638-4F71-BA3F-F36B1E9E32AF}"/>
          </ac:spMkLst>
        </pc:spChg>
        <pc:spChg chg="add mod">
          <ac:chgData name="Zhou, Jiajia (J.)" userId="8c08fd32-1a43-4edf-b23e-6e6580f2da1d" providerId="ADAL" clId="{E3ACF29A-CBFD-491E-9FEF-F34F248F08BD}" dt="2021-07-08T08:18:10.383" v="6" actId="1076"/>
          <ac:spMkLst>
            <pc:docMk/>
            <pc:sldMk cId="2143688578" sldId="1986357431"/>
            <ac:spMk id="297" creationId="{C0B09295-4D2B-4642-B329-39AC21774EC8}"/>
          </ac:spMkLst>
        </pc:spChg>
        <pc:spChg chg="add mod">
          <ac:chgData name="Zhou, Jiajia (J.)" userId="8c08fd32-1a43-4edf-b23e-6e6580f2da1d" providerId="ADAL" clId="{E3ACF29A-CBFD-491E-9FEF-F34F248F08BD}" dt="2021-07-08T08:18:36.176" v="17" actId="20577"/>
          <ac:spMkLst>
            <pc:docMk/>
            <pc:sldMk cId="2143688578" sldId="1986357431"/>
            <ac:spMk id="298" creationId="{0452D891-5E78-4B3D-9240-57E4169C7752}"/>
          </ac:spMkLst>
        </pc:spChg>
        <pc:spChg chg="mod">
          <ac:chgData name="Zhou, Jiajia (J.)" userId="8c08fd32-1a43-4edf-b23e-6e6580f2da1d" providerId="ADAL" clId="{E3ACF29A-CBFD-491E-9FEF-F34F248F08BD}" dt="2021-07-08T08:18:23.682" v="7"/>
          <ac:spMkLst>
            <pc:docMk/>
            <pc:sldMk cId="2143688578" sldId="1986357431"/>
            <ac:spMk id="606" creationId="{FC95222F-9FF3-4E8E-A166-22191C579156}"/>
          </ac:spMkLst>
        </pc:spChg>
        <pc:grpChg chg="mod">
          <ac:chgData name="Zhou, Jiajia (J.)" userId="8c08fd32-1a43-4edf-b23e-6e6580f2da1d" providerId="ADAL" clId="{E3ACF29A-CBFD-491E-9FEF-F34F248F08BD}" dt="2021-07-08T08:18:23.682" v="7"/>
          <ac:grpSpMkLst>
            <pc:docMk/>
            <pc:sldMk cId="2143688578" sldId="1986357431"/>
            <ac:grpSpMk id="604" creationId="{3B98F4FC-24CF-414B-A986-D84438F3418B}"/>
          </ac:grpSpMkLst>
        </pc:grpChg>
        <pc:cxnChg chg="mod">
          <ac:chgData name="Zhou, Jiajia (J.)" userId="8c08fd32-1a43-4edf-b23e-6e6580f2da1d" providerId="ADAL" clId="{E3ACF29A-CBFD-491E-9FEF-F34F248F08BD}" dt="2021-07-08T08:18:23.682" v="7"/>
          <ac:cxnSpMkLst>
            <pc:docMk/>
            <pc:sldMk cId="2143688578" sldId="1986357431"/>
            <ac:cxnSpMk id="605" creationId="{01F9AB29-13F4-46E5-B612-2ED6E1C7D8C5}"/>
          </ac:cxnSpMkLst>
        </pc:cxnChg>
      </pc:sldChg>
    </pc:docChg>
  </pc:docChgLst>
  <pc:docChgLst>
    <pc:chgData name="Zhou, Jiajia (J.)" userId="8c08fd32-1a43-4edf-b23e-6e6580f2da1d" providerId="ADAL" clId="{C5637884-A439-4E1D-A22A-E50F0F4FE29B}"/>
    <pc:docChg chg="undo custSel addSld delSld modSld sldOrd">
      <pc:chgData name="Zhou, Jiajia (J.)" userId="8c08fd32-1a43-4edf-b23e-6e6580f2da1d" providerId="ADAL" clId="{C5637884-A439-4E1D-A22A-E50F0F4FE29B}" dt="2021-07-20T04:27:56.744" v="235" actId="20577"/>
      <pc:docMkLst>
        <pc:docMk/>
      </pc:docMkLst>
      <pc:sldChg chg="modSp add mod">
        <pc:chgData name="Zhou, Jiajia (J.)" userId="8c08fd32-1a43-4edf-b23e-6e6580f2da1d" providerId="ADAL" clId="{C5637884-A439-4E1D-A22A-E50F0F4FE29B}" dt="2021-07-19T02:26:30.922" v="17" actId="14100"/>
        <pc:sldMkLst>
          <pc:docMk/>
          <pc:sldMk cId="2359765964" sldId="263"/>
        </pc:sldMkLst>
        <pc:spChg chg="mod">
          <ac:chgData name="Zhou, Jiajia (J.)" userId="8c08fd32-1a43-4edf-b23e-6e6580f2da1d" providerId="ADAL" clId="{C5637884-A439-4E1D-A22A-E50F0F4FE29B}" dt="2021-07-19T02:26:23.169" v="15" actId="1076"/>
          <ac:spMkLst>
            <pc:docMk/>
            <pc:sldMk cId="2359765964" sldId="263"/>
            <ac:spMk id="60" creationId="{99FA16AF-9680-4B65-93E8-99BDDF5B70C7}"/>
          </ac:spMkLst>
        </pc:spChg>
        <pc:spChg chg="mod">
          <ac:chgData name="Zhou, Jiajia (J.)" userId="8c08fd32-1a43-4edf-b23e-6e6580f2da1d" providerId="ADAL" clId="{C5637884-A439-4E1D-A22A-E50F0F4FE29B}" dt="2021-07-19T02:26:30.922" v="17" actId="14100"/>
          <ac:spMkLst>
            <pc:docMk/>
            <pc:sldMk cId="2359765964" sldId="263"/>
            <ac:spMk id="63" creationId="{B2169C5F-281E-4C47-BE97-7056654EF4F6}"/>
          </ac:spMkLst>
        </pc:spChg>
      </pc:sldChg>
      <pc:sldChg chg="modSp mod">
        <pc:chgData name="Zhou, Jiajia (J.)" userId="8c08fd32-1a43-4edf-b23e-6e6580f2da1d" providerId="ADAL" clId="{C5637884-A439-4E1D-A22A-E50F0F4FE29B}" dt="2021-07-15T06:27:26.275" v="7" actId="14100"/>
        <pc:sldMkLst>
          <pc:docMk/>
          <pc:sldMk cId="2451917478" sldId="1883"/>
        </pc:sldMkLst>
        <pc:spChg chg="mod">
          <ac:chgData name="Zhou, Jiajia (J.)" userId="8c08fd32-1a43-4edf-b23e-6e6580f2da1d" providerId="ADAL" clId="{C5637884-A439-4E1D-A22A-E50F0F4FE29B}" dt="2021-07-15T06:27:07.072" v="1" actId="14100"/>
          <ac:spMkLst>
            <pc:docMk/>
            <pc:sldMk cId="2451917478" sldId="1883"/>
            <ac:spMk id="529" creationId="{00000000-0000-0000-0000-000000000000}"/>
          </ac:spMkLst>
        </pc:spChg>
        <pc:spChg chg="mod">
          <ac:chgData name="Zhou, Jiajia (J.)" userId="8c08fd32-1a43-4edf-b23e-6e6580f2da1d" providerId="ADAL" clId="{C5637884-A439-4E1D-A22A-E50F0F4FE29B}" dt="2021-07-15T06:27:21.310" v="6" actId="1036"/>
          <ac:spMkLst>
            <pc:docMk/>
            <pc:sldMk cId="2451917478" sldId="1883"/>
            <ac:spMk id="542" creationId="{00000000-0000-0000-0000-000000000000}"/>
          </ac:spMkLst>
        </pc:spChg>
        <pc:cxnChg chg="mod">
          <ac:chgData name="Zhou, Jiajia (J.)" userId="8c08fd32-1a43-4edf-b23e-6e6580f2da1d" providerId="ADAL" clId="{C5637884-A439-4E1D-A22A-E50F0F4FE29B}" dt="2021-07-15T06:27:26.275" v="7" actId="14100"/>
          <ac:cxnSpMkLst>
            <pc:docMk/>
            <pc:sldMk cId="2451917478" sldId="1883"/>
            <ac:cxnSpMk id="538" creationId="{96BCF0F3-39A5-4AB8-8CD9-B426FD793AFC}"/>
          </ac:cxnSpMkLst>
        </pc:cxnChg>
      </pc:sldChg>
      <pc:sldChg chg="ord">
        <pc:chgData name="Zhou, Jiajia (J.)" userId="8c08fd32-1a43-4edf-b23e-6e6580f2da1d" providerId="ADAL" clId="{C5637884-A439-4E1D-A22A-E50F0F4FE29B}" dt="2021-07-15T06:33:52.690" v="12"/>
        <pc:sldMkLst>
          <pc:docMk/>
          <pc:sldMk cId="1471381147" sldId="1986357402"/>
        </pc:sldMkLst>
      </pc:sldChg>
      <pc:sldChg chg="del">
        <pc:chgData name="Zhou, Jiajia (J.)" userId="8c08fd32-1a43-4edf-b23e-6e6580f2da1d" providerId="ADAL" clId="{C5637884-A439-4E1D-A22A-E50F0F4FE29B}" dt="2021-07-15T06:33:49.217" v="10" actId="47"/>
        <pc:sldMkLst>
          <pc:docMk/>
          <pc:sldMk cId="3317082212" sldId="1986357416"/>
        </pc:sldMkLst>
      </pc:sldChg>
      <pc:sldChg chg="del">
        <pc:chgData name="Zhou, Jiajia (J.)" userId="8c08fd32-1a43-4edf-b23e-6e6580f2da1d" providerId="ADAL" clId="{C5637884-A439-4E1D-A22A-E50F0F4FE29B}" dt="2021-07-20T04:25:14.359" v="50" actId="47"/>
        <pc:sldMkLst>
          <pc:docMk/>
          <pc:sldMk cId="3144689277" sldId="1986357425"/>
        </pc:sldMkLst>
      </pc:sldChg>
      <pc:sldChg chg="modSp mod">
        <pc:chgData name="Zhou, Jiajia (J.)" userId="8c08fd32-1a43-4edf-b23e-6e6580f2da1d" providerId="ADAL" clId="{C5637884-A439-4E1D-A22A-E50F0F4FE29B}" dt="2021-07-19T05:38:31.186" v="44" actId="1036"/>
        <pc:sldMkLst>
          <pc:docMk/>
          <pc:sldMk cId="4020442565" sldId="1986357432"/>
        </pc:sldMkLst>
        <pc:spChg chg="mod">
          <ac:chgData name="Zhou, Jiajia (J.)" userId="8c08fd32-1a43-4edf-b23e-6e6580f2da1d" providerId="ADAL" clId="{C5637884-A439-4E1D-A22A-E50F0F4FE29B}" dt="2021-07-19T05:22:55.030" v="42" actId="1076"/>
          <ac:spMkLst>
            <pc:docMk/>
            <pc:sldMk cId="4020442565" sldId="1986357432"/>
            <ac:spMk id="421" creationId="{E44BEA82-113D-4A3A-A948-820500AFD937}"/>
          </ac:spMkLst>
        </pc:spChg>
        <pc:grpChg chg="mod">
          <ac:chgData name="Zhou, Jiajia (J.)" userId="8c08fd32-1a43-4edf-b23e-6e6580f2da1d" providerId="ADAL" clId="{C5637884-A439-4E1D-A22A-E50F0F4FE29B}" dt="2021-07-19T05:38:31.186" v="44" actId="1036"/>
          <ac:grpSpMkLst>
            <pc:docMk/>
            <pc:sldMk cId="4020442565" sldId="1986357432"/>
            <ac:grpSpMk id="578" creationId="{952D0B4E-B302-491C-9025-62B1F7A820FD}"/>
          </ac:grpSpMkLst>
        </pc:grpChg>
      </pc:sldChg>
      <pc:sldChg chg="add">
        <pc:chgData name="Zhou, Jiajia (J.)" userId="8c08fd32-1a43-4edf-b23e-6e6580f2da1d" providerId="ADAL" clId="{C5637884-A439-4E1D-A22A-E50F0F4FE29B}" dt="2021-07-15T06:33:44.420" v="9"/>
        <pc:sldMkLst>
          <pc:docMk/>
          <pc:sldMk cId="2373887272" sldId="2146847676"/>
        </pc:sldMkLst>
      </pc:sldChg>
      <pc:sldChg chg="add">
        <pc:chgData name="Zhou, Jiajia (J.)" userId="8c08fd32-1a43-4edf-b23e-6e6580f2da1d" providerId="ADAL" clId="{C5637884-A439-4E1D-A22A-E50F0F4FE29B}" dt="2021-07-15T06:33:44.420" v="9"/>
        <pc:sldMkLst>
          <pc:docMk/>
          <pc:sldMk cId="3007161518" sldId="2146847677"/>
        </pc:sldMkLst>
      </pc:sldChg>
      <pc:sldChg chg="modSp add del mod">
        <pc:chgData name="Zhou, Jiajia (J.)" userId="8c08fd32-1a43-4edf-b23e-6e6580f2da1d" providerId="ADAL" clId="{C5637884-A439-4E1D-A22A-E50F0F4FE29B}" dt="2021-07-20T04:27:56.744" v="235" actId="20577"/>
        <pc:sldMkLst>
          <pc:docMk/>
          <pc:sldMk cId="777510595" sldId="2146847678"/>
        </pc:sldMkLst>
        <pc:spChg chg="mod">
          <ac:chgData name="Zhou, Jiajia (J.)" userId="8c08fd32-1a43-4edf-b23e-6e6580f2da1d" providerId="ADAL" clId="{C5637884-A439-4E1D-A22A-E50F0F4FE29B}" dt="2021-07-20T04:25:19.580" v="51" actId="1076"/>
          <ac:spMkLst>
            <pc:docMk/>
            <pc:sldMk cId="777510595" sldId="2146847678"/>
            <ac:spMk id="2" creationId="{8B752D54-71F7-44D3-9E54-29723AA5A715}"/>
          </ac:spMkLst>
        </pc:spChg>
        <pc:spChg chg="mod">
          <ac:chgData name="Zhou, Jiajia (J.)" userId="8c08fd32-1a43-4edf-b23e-6e6580f2da1d" providerId="ADAL" clId="{C5637884-A439-4E1D-A22A-E50F0F4FE29B}" dt="2021-07-20T04:26:11.040" v="62" actId="20577"/>
          <ac:spMkLst>
            <pc:docMk/>
            <pc:sldMk cId="777510595" sldId="2146847678"/>
            <ac:spMk id="110" creationId="{E6F3E94F-77C8-486A-B0E9-A43ABAA585D2}"/>
          </ac:spMkLst>
        </pc:spChg>
        <pc:spChg chg="mod">
          <ac:chgData name="Zhou, Jiajia (J.)" userId="8c08fd32-1a43-4edf-b23e-6e6580f2da1d" providerId="ADAL" clId="{C5637884-A439-4E1D-A22A-E50F0F4FE29B}" dt="2021-07-20T04:26:14.189" v="64" actId="20577"/>
          <ac:spMkLst>
            <pc:docMk/>
            <pc:sldMk cId="777510595" sldId="2146847678"/>
            <ac:spMk id="179" creationId="{C12C3559-01BE-4A59-8777-BA2C7ED6A65E}"/>
          </ac:spMkLst>
        </pc:spChg>
        <pc:spChg chg="mod">
          <ac:chgData name="Zhou, Jiajia (J.)" userId="8c08fd32-1a43-4edf-b23e-6e6580f2da1d" providerId="ADAL" clId="{C5637884-A439-4E1D-A22A-E50F0F4FE29B}" dt="2021-07-20T04:27:03.402" v="130" actId="20577"/>
          <ac:spMkLst>
            <pc:docMk/>
            <pc:sldMk cId="777510595" sldId="2146847678"/>
            <ac:spMk id="182" creationId="{17889DDB-E9B4-4E67-A9B6-B501536CB78D}"/>
          </ac:spMkLst>
        </pc:spChg>
        <pc:spChg chg="mod">
          <ac:chgData name="Zhou, Jiajia (J.)" userId="8c08fd32-1a43-4edf-b23e-6e6580f2da1d" providerId="ADAL" clId="{C5637884-A439-4E1D-A22A-E50F0F4FE29B}" dt="2021-07-20T04:27:02.311" v="129" actId="1038"/>
          <ac:spMkLst>
            <pc:docMk/>
            <pc:sldMk cId="777510595" sldId="2146847678"/>
            <ac:spMk id="183" creationId="{A226B347-D77A-4414-BCED-44B29E60CC9B}"/>
          </ac:spMkLst>
        </pc:spChg>
        <pc:spChg chg="mod">
          <ac:chgData name="Zhou, Jiajia (J.)" userId="8c08fd32-1a43-4edf-b23e-6e6580f2da1d" providerId="ADAL" clId="{C5637884-A439-4E1D-A22A-E50F0F4FE29B}" dt="2021-07-20T04:27:49.680" v="233" actId="20577"/>
          <ac:spMkLst>
            <pc:docMk/>
            <pc:sldMk cId="777510595" sldId="2146847678"/>
            <ac:spMk id="187" creationId="{71759D71-D16F-4698-A45B-6AC740821AF3}"/>
          </ac:spMkLst>
        </pc:spChg>
        <pc:spChg chg="mod">
          <ac:chgData name="Zhou, Jiajia (J.)" userId="8c08fd32-1a43-4edf-b23e-6e6580f2da1d" providerId="ADAL" clId="{C5637884-A439-4E1D-A22A-E50F0F4FE29B}" dt="2021-07-20T04:27:56.744" v="235" actId="20577"/>
          <ac:spMkLst>
            <pc:docMk/>
            <pc:sldMk cId="777510595" sldId="2146847678"/>
            <ac:spMk id="213" creationId="{D8FA15E7-A929-453E-B45A-1CFDF09872AF}"/>
          </ac:spMkLst>
        </pc:spChg>
        <pc:spChg chg="mod">
          <ac:chgData name="Zhou, Jiajia (J.)" userId="8c08fd32-1a43-4edf-b23e-6e6580f2da1d" providerId="ADAL" clId="{C5637884-A439-4E1D-A22A-E50F0F4FE29B}" dt="2021-07-20T04:27:41.197" v="229" actId="1076"/>
          <ac:spMkLst>
            <pc:docMk/>
            <pc:sldMk cId="777510595" sldId="2146847678"/>
            <ac:spMk id="216" creationId="{F392D515-342E-4E5C-B4AC-612DD7329FED}"/>
          </ac:spMkLst>
        </pc:spChg>
        <pc:spChg chg="mod">
          <ac:chgData name="Zhou, Jiajia (J.)" userId="8c08fd32-1a43-4edf-b23e-6e6580f2da1d" providerId="ADAL" clId="{C5637884-A439-4E1D-A22A-E50F0F4FE29B}" dt="2021-07-20T04:27:35.295" v="228" actId="14100"/>
          <ac:spMkLst>
            <pc:docMk/>
            <pc:sldMk cId="777510595" sldId="2146847678"/>
            <ac:spMk id="217" creationId="{A96B8DEE-9E4F-49A4-895F-6C15F7069DFE}"/>
          </ac:spMkLst>
        </pc:spChg>
        <pc:spChg chg="mod">
          <ac:chgData name="Zhou, Jiajia (J.)" userId="8c08fd32-1a43-4edf-b23e-6e6580f2da1d" providerId="ADAL" clId="{C5637884-A439-4E1D-A22A-E50F0F4FE29B}" dt="2021-07-20T04:25:32.578" v="53" actId="20577"/>
          <ac:spMkLst>
            <pc:docMk/>
            <pc:sldMk cId="777510595" sldId="2146847678"/>
            <ac:spMk id="380" creationId="{6B1A36E5-12BF-4291-A748-CCCF56018F61}"/>
          </ac:spMkLst>
        </pc:spChg>
        <pc:spChg chg="mod">
          <ac:chgData name="Zhou, Jiajia (J.)" userId="8c08fd32-1a43-4edf-b23e-6e6580f2da1d" providerId="ADAL" clId="{C5637884-A439-4E1D-A22A-E50F0F4FE29B}" dt="2021-07-20T04:25:39.980" v="55" actId="20577"/>
          <ac:spMkLst>
            <pc:docMk/>
            <pc:sldMk cId="777510595" sldId="2146847678"/>
            <ac:spMk id="382" creationId="{581554DE-C307-4F04-A279-704EF016440F}"/>
          </ac:spMkLst>
        </pc:spChg>
        <pc:spChg chg="mod">
          <ac:chgData name="Zhou, Jiajia (J.)" userId="8c08fd32-1a43-4edf-b23e-6e6580f2da1d" providerId="ADAL" clId="{C5637884-A439-4E1D-A22A-E50F0F4FE29B}" dt="2021-07-20T04:25:44.249" v="59" actId="20577"/>
          <ac:spMkLst>
            <pc:docMk/>
            <pc:sldMk cId="777510595" sldId="2146847678"/>
            <ac:spMk id="384" creationId="{D2E5DB51-772E-43FB-9A57-5D05B60DA20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sz="quarter" idx="1"/>
          </p:nvPr>
        </p:nvSpPr>
        <p:spPr>
          <a:xfrm>
            <a:off x="4021295" y="0"/>
            <a:ext cx="3076363" cy="513508"/>
          </a:xfrm>
          <a:prstGeom prst="rect">
            <a:avLst/>
          </a:prstGeom>
        </p:spPr>
        <p:txBody>
          <a:bodyPr vert="horz" lIns="99075" tIns="49538" rIns="99075" bIns="49538" rtlCol="0"/>
          <a:lstStyle>
            <a:lvl1pPr algn="r">
              <a:defRPr sz="1300"/>
            </a:lvl1pPr>
          </a:lstStyle>
          <a:p>
            <a:fld id="{F30546BA-695B-4739-B190-F405CA2DFEC5}" type="datetimeFigureOut">
              <a:rPr lang="en-US" smtClean="0"/>
              <a:t>7/24/2021</a:t>
            </a:fld>
            <a:endParaRPr lang="en-US"/>
          </a:p>
        </p:txBody>
      </p:sp>
      <p:sp>
        <p:nvSpPr>
          <p:cNvPr id="4" name="Footer Placeholder 3"/>
          <p:cNvSpPr>
            <a:spLocks noGrp="1"/>
          </p:cNvSpPr>
          <p:nvPr>
            <p:ph type="ftr" sz="quarter" idx="2"/>
          </p:nvPr>
        </p:nvSpPr>
        <p:spPr>
          <a:xfrm>
            <a:off x="1" y="9721111"/>
            <a:ext cx="3076363" cy="513507"/>
          </a:xfrm>
          <a:prstGeom prst="rect">
            <a:avLst/>
          </a:prstGeom>
        </p:spPr>
        <p:txBody>
          <a:bodyPr vert="horz" lIns="99075" tIns="49538" rIns="99075" bIns="49538" rtlCol="0" anchor="b"/>
          <a:lstStyle>
            <a:lvl1pPr algn="l">
              <a:defRPr sz="1300"/>
            </a:lvl1pPr>
          </a:lstStyle>
          <a:p>
            <a:endParaRPr lang="en-US"/>
          </a:p>
        </p:txBody>
      </p:sp>
      <p:sp>
        <p:nvSpPr>
          <p:cNvPr id="5" name="Slide Number Placeholder 4"/>
          <p:cNvSpPr>
            <a:spLocks noGrp="1"/>
          </p:cNvSpPr>
          <p:nvPr>
            <p:ph type="sldNum" sz="quarter" idx="3"/>
          </p:nvPr>
        </p:nvSpPr>
        <p:spPr>
          <a:xfrm>
            <a:off x="4021295" y="9721111"/>
            <a:ext cx="3076363" cy="513507"/>
          </a:xfrm>
          <a:prstGeom prst="rect">
            <a:avLst/>
          </a:prstGeom>
        </p:spPr>
        <p:txBody>
          <a:bodyPr vert="horz" lIns="99075" tIns="49538" rIns="99075" bIns="49538" rtlCol="0" anchor="b"/>
          <a:lstStyle>
            <a:lvl1pPr algn="r">
              <a:defRPr sz="1300"/>
            </a:lvl1pPr>
          </a:lstStyle>
          <a:p>
            <a:fld id="{1C127D92-F52A-4AD8-BD20-B0C50132130C}" type="slidenum">
              <a:rPr lang="en-US" smtClean="0"/>
              <a:t>‹#›</a:t>
            </a:fld>
            <a:endParaRPr lang="en-US"/>
          </a:p>
        </p:txBody>
      </p:sp>
    </p:spTree>
    <p:extLst>
      <p:ext uri="{BB962C8B-B14F-4D97-AF65-F5344CB8AC3E}">
        <p14:creationId xmlns:p14="http://schemas.microsoft.com/office/powerpoint/2010/main" val="1395298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1295" y="0"/>
            <a:ext cx="3076363" cy="513508"/>
          </a:xfrm>
          <a:prstGeom prst="rect">
            <a:avLst/>
          </a:prstGeom>
        </p:spPr>
        <p:txBody>
          <a:bodyPr vert="horz" lIns="99075" tIns="49538" rIns="99075" bIns="49538" rtlCol="0"/>
          <a:lstStyle>
            <a:lvl1pPr algn="r">
              <a:defRPr sz="1300"/>
            </a:lvl1pPr>
          </a:lstStyle>
          <a:p>
            <a:fld id="{8FA15740-AD31-4744-829C-56BC92AB9E27}" type="datetimeFigureOut">
              <a:rPr lang="en-US" smtClean="0"/>
              <a:t>7/24/2021</a:t>
            </a:fld>
            <a:endParaRPr lang="en-US"/>
          </a:p>
        </p:txBody>
      </p:sp>
      <p:sp>
        <p:nvSpPr>
          <p:cNvPr id="4" name="Slide Image Placeholder 3"/>
          <p:cNvSpPr>
            <a:spLocks noGrp="1" noRot="1" noChangeAspect="1"/>
          </p:cNvSpPr>
          <p:nvPr>
            <p:ph type="sldImg" idx="2"/>
          </p:nvPr>
        </p:nvSpPr>
        <p:spPr>
          <a:xfrm>
            <a:off x="479425" y="1279525"/>
            <a:ext cx="6142038"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09930" y="4925408"/>
            <a:ext cx="567944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11"/>
            <a:ext cx="3076363"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1295" y="9721111"/>
            <a:ext cx="3076363" cy="513507"/>
          </a:xfrm>
          <a:prstGeom prst="rect">
            <a:avLst/>
          </a:prstGeom>
        </p:spPr>
        <p:txBody>
          <a:bodyPr vert="horz" lIns="99075" tIns="49538" rIns="99075" bIns="49538" rtlCol="0" anchor="b"/>
          <a:lstStyle>
            <a:lvl1pPr algn="r">
              <a:defRPr sz="1300"/>
            </a:lvl1pPr>
          </a:lstStyle>
          <a:p>
            <a:fld id="{277C4C6F-11DF-47DF-B7A1-355FCD947E6C}" type="slidenum">
              <a:rPr lang="en-US" smtClean="0"/>
              <a:t>‹#›</a:t>
            </a:fld>
            <a:endParaRPr lang="en-US"/>
          </a:p>
        </p:txBody>
      </p:sp>
    </p:spTree>
    <p:extLst>
      <p:ext uri="{BB962C8B-B14F-4D97-AF65-F5344CB8AC3E}">
        <p14:creationId xmlns:p14="http://schemas.microsoft.com/office/powerpoint/2010/main" val="19967104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400" y="112713"/>
            <a:ext cx="7577138" cy="42624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90752"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3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90752" rtl="0" eaLnBrk="1" fontAlgn="auto" latinLnBrk="0" hangingPunct="1">
                <a:lnSpc>
                  <a:spcPct val="100000"/>
                </a:lnSpc>
                <a:spcBef>
                  <a:spcPts val="0"/>
                </a:spcBef>
                <a:spcAft>
                  <a:spcPts val="0"/>
                </a:spcAft>
                <a:buClrTx/>
                <a:buSzTx/>
                <a:buFontTx/>
                <a:buNone/>
                <a:tabLst/>
                <a:defRPr/>
              </a:pPr>
              <a:t>1</a:t>
            </a:fld>
            <a:endParaRPr kumimoji="0" lang="en-US" sz="13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8576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6757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414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3</a:t>
            </a:fld>
            <a:endParaRPr lang="en-US"/>
          </a:p>
        </p:txBody>
      </p:sp>
    </p:spTree>
    <p:extLst>
      <p:ext uri="{BB962C8B-B14F-4D97-AF65-F5344CB8AC3E}">
        <p14:creationId xmlns:p14="http://schemas.microsoft.com/office/powerpoint/2010/main" val="51591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4</a:t>
            </a:fld>
            <a:endParaRPr lang="en-US"/>
          </a:p>
        </p:txBody>
      </p:sp>
    </p:spTree>
    <p:extLst>
      <p:ext uri="{BB962C8B-B14F-4D97-AF65-F5344CB8AC3E}">
        <p14:creationId xmlns:p14="http://schemas.microsoft.com/office/powerpoint/2010/main" val="105438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5</a:t>
            </a:fld>
            <a:endParaRPr lang="en-US"/>
          </a:p>
        </p:txBody>
      </p:sp>
    </p:spTree>
    <p:extLst>
      <p:ext uri="{BB962C8B-B14F-4D97-AF65-F5344CB8AC3E}">
        <p14:creationId xmlns:p14="http://schemas.microsoft.com/office/powerpoint/2010/main" val="3497148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6</a:t>
            </a:fld>
            <a:endParaRPr lang="en-US"/>
          </a:p>
        </p:txBody>
      </p:sp>
    </p:spTree>
    <p:extLst>
      <p:ext uri="{BB962C8B-B14F-4D97-AF65-F5344CB8AC3E}">
        <p14:creationId xmlns:p14="http://schemas.microsoft.com/office/powerpoint/2010/main" val="2669666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7</a:t>
            </a:fld>
            <a:endParaRPr lang="en-US"/>
          </a:p>
        </p:txBody>
      </p:sp>
    </p:spTree>
    <p:extLst>
      <p:ext uri="{BB962C8B-B14F-4D97-AF65-F5344CB8AC3E}">
        <p14:creationId xmlns:p14="http://schemas.microsoft.com/office/powerpoint/2010/main" val="38495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8</a:t>
            </a:fld>
            <a:endParaRPr lang="en-US"/>
          </a:p>
        </p:txBody>
      </p:sp>
    </p:spTree>
    <p:extLst>
      <p:ext uri="{BB962C8B-B14F-4D97-AF65-F5344CB8AC3E}">
        <p14:creationId xmlns:p14="http://schemas.microsoft.com/office/powerpoint/2010/main" val="146189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Pre-DV:  66 days, 2.2 months ; Critical DV: 60 days, 2 months;  Sync+ CDC DV: 94 days, 3.13months; </a:t>
            </a:r>
          </a:p>
          <a:p>
            <a:r>
              <a:rPr lang="en-US" dirty="0"/>
              <a:t>Sample build: 52 days, 1.7 month;  Re-DV: 26 days.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203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16</a:t>
            </a:fld>
            <a:endParaRPr lang="en-US"/>
          </a:p>
        </p:txBody>
      </p:sp>
    </p:spTree>
    <p:extLst>
      <p:ext uri="{BB962C8B-B14F-4D97-AF65-F5344CB8AC3E}">
        <p14:creationId xmlns:p14="http://schemas.microsoft.com/office/powerpoint/2010/main" val="1505981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1320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A02-EF02-4076-B40B-2ACBEA6C6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3F331-A3C0-4DE0-909C-6ED4FE6E5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A718A-5CFD-4C23-A469-129F86A99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A06953-F87A-49D5-BC12-2726D0A3429C}"/>
              </a:ext>
            </a:extLst>
          </p:cNvPr>
          <p:cNvSpPr>
            <a:spLocks noGrp="1"/>
          </p:cNvSpPr>
          <p:nvPr>
            <p:ph type="dt" sz="half" idx="10"/>
          </p:nvPr>
        </p:nvSpPr>
        <p:spPr/>
        <p:txBody>
          <a:bodyPr/>
          <a:lstStyle/>
          <a:p>
            <a:fld id="{A88DABA5-D581-43CD-B9B8-BF17B6DB9E9C}" type="datetimeFigureOut">
              <a:rPr lang="en-US" smtClean="0"/>
              <a:t>7/24/2021</a:t>
            </a:fld>
            <a:endParaRPr lang="en-US"/>
          </a:p>
        </p:txBody>
      </p:sp>
      <p:sp>
        <p:nvSpPr>
          <p:cNvPr id="6" name="Footer Placeholder 5">
            <a:extLst>
              <a:ext uri="{FF2B5EF4-FFF2-40B4-BE49-F238E27FC236}">
                <a16:creationId xmlns:a16="http://schemas.microsoft.com/office/drawing/2014/main" id="{A1E3C352-2B5A-46CC-8AE4-284292D49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08587-DCE5-4069-B214-BA8B03B28BD3}"/>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85251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3F1B-84CA-4FE3-AFF3-E166C92B6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C01ACA-5AB2-4863-AD4C-EB7B9D9BD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4A775-10B0-4D28-89F2-3F293BD22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EC4C6-8B30-41AC-A1BD-0058DF679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DF4B0-A18A-427C-B09C-00BD8E13F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33894-501F-4E80-9023-A938E4CC3A46}"/>
              </a:ext>
            </a:extLst>
          </p:cNvPr>
          <p:cNvSpPr>
            <a:spLocks noGrp="1"/>
          </p:cNvSpPr>
          <p:nvPr>
            <p:ph type="dt" sz="half" idx="10"/>
          </p:nvPr>
        </p:nvSpPr>
        <p:spPr/>
        <p:txBody>
          <a:bodyPr/>
          <a:lstStyle/>
          <a:p>
            <a:fld id="{A88DABA5-D581-43CD-B9B8-BF17B6DB9E9C}" type="datetimeFigureOut">
              <a:rPr lang="en-US" smtClean="0"/>
              <a:t>7/24/2021</a:t>
            </a:fld>
            <a:endParaRPr lang="en-US"/>
          </a:p>
        </p:txBody>
      </p:sp>
      <p:sp>
        <p:nvSpPr>
          <p:cNvPr id="8" name="Footer Placeholder 7">
            <a:extLst>
              <a:ext uri="{FF2B5EF4-FFF2-40B4-BE49-F238E27FC236}">
                <a16:creationId xmlns:a16="http://schemas.microsoft.com/office/drawing/2014/main" id="{588AE795-6983-4F0A-98EE-CDCFEFF2F1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58A28-E15C-409E-9E26-9635F334D39A}"/>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57501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CD9C-7160-44AC-BA8E-E33B3BE43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4FED7-C6BD-4EC2-B56C-995AAB101576}"/>
              </a:ext>
            </a:extLst>
          </p:cNvPr>
          <p:cNvSpPr>
            <a:spLocks noGrp="1"/>
          </p:cNvSpPr>
          <p:nvPr>
            <p:ph type="dt" sz="half" idx="10"/>
          </p:nvPr>
        </p:nvSpPr>
        <p:spPr/>
        <p:txBody>
          <a:bodyPr/>
          <a:lstStyle/>
          <a:p>
            <a:fld id="{A88DABA5-D581-43CD-B9B8-BF17B6DB9E9C}" type="datetimeFigureOut">
              <a:rPr lang="en-US" smtClean="0"/>
              <a:t>7/24/2021</a:t>
            </a:fld>
            <a:endParaRPr lang="en-US"/>
          </a:p>
        </p:txBody>
      </p:sp>
      <p:sp>
        <p:nvSpPr>
          <p:cNvPr id="4" name="Footer Placeholder 3">
            <a:extLst>
              <a:ext uri="{FF2B5EF4-FFF2-40B4-BE49-F238E27FC236}">
                <a16:creationId xmlns:a16="http://schemas.microsoft.com/office/drawing/2014/main" id="{02A64309-A7FD-4EC4-B7EC-1F78E7706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786FF-FC6C-4409-A022-063C9A692A8F}"/>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56490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297B9-12EC-424D-AB08-97F078D696B5}"/>
              </a:ext>
            </a:extLst>
          </p:cNvPr>
          <p:cNvSpPr>
            <a:spLocks noGrp="1"/>
          </p:cNvSpPr>
          <p:nvPr>
            <p:ph type="dt" sz="half" idx="10"/>
          </p:nvPr>
        </p:nvSpPr>
        <p:spPr/>
        <p:txBody>
          <a:bodyPr/>
          <a:lstStyle/>
          <a:p>
            <a:fld id="{A88DABA5-D581-43CD-B9B8-BF17B6DB9E9C}" type="datetimeFigureOut">
              <a:rPr lang="en-US" smtClean="0"/>
              <a:t>7/24/2021</a:t>
            </a:fld>
            <a:endParaRPr lang="en-US"/>
          </a:p>
        </p:txBody>
      </p:sp>
      <p:sp>
        <p:nvSpPr>
          <p:cNvPr id="3" name="Footer Placeholder 2">
            <a:extLst>
              <a:ext uri="{FF2B5EF4-FFF2-40B4-BE49-F238E27FC236}">
                <a16:creationId xmlns:a16="http://schemas.microsoft.com/office/drawing/2014/main" id="{436E0C2C-74EB-4BCB-BEB4-C68F4C4D3F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FAB90-976E-4D18-B632-8E1E7E219BB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75830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55D8-697F-4B9C-80A6-0E7593ACD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F54138-86BE-41F2-9A8F-CC1146EA4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634DB-AFE6-416F-911C-4F5044DD1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136F2-0628-4B8F-B7AE-71A9E82F6A96}"/>
              </a:ext>
            </a:extLst>
          </p:cNvPr>
          <p:cNvSpPr>
            <a:spLocks noGrp="1"/>
          </p:cNvSpPr>
          <p:nvPr>
            <p:ph type="dt" sz="half" idx="10"/>
          </p:nvPr>
        </p:nvSpPr>
        <p:spPr/>
        <p:txBody>
          <a:bodyPr/>
          <a:lstStyle/>
          <a:p>
            <a:fld id="{A88DABA5-D581-43CD-B9B8-BF17B6DB9E9C}" type="datetimeFigureOut">
              <a:rPr lang="en-US" smtClean="0"/>
              <a:t>7/24/2021</a:t>
            </a:fld>
            <a:endParaRPr lang="en-US"/>
          </a:p>
        </p:txBody>
      </p:sp>
      <p:sp>
        <p:nvSpPr>
          <p:cNvPr id="6" name="Footer Placeholder 5">
            <a:extLst>
              <a:ext uri="{FF2B5EF4-FFF2-40B4-BE49-F238E27FC236}">
                <a16:creationId xmlns:a16="http://schemas.microsoft.com/office/drawing/2014/main" id="{3A96C346-6242-4959-B328-AA39EE50C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DDB47-32FD-42CB-8783-DD9E09D7D929}"/>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06940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824B-9B85-4FB0-92BF-8A26EBF9C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33708-ABFE-4F87-A843-743666312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DD275-2440-404D-BA11-11CC2956E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35D53-0AF6-45A9-9C11-4E849544CC16}"/>
              </a:ext>
            </a:extLst>
          </p:cNvPr>
          <p:cNvSpPr>
            <a:spLocks noGrp="1"/>
          </p:cNvSpPr>
          <p:nvPr>
            <p:ph type="dt" sz="half" idx="10"/>
          </p:nvPr>
        </p:nvSpPr>
        <p:spPr/>
        <p:txBody>
          <a:bodyPr/>
          <a:lstStyle/>
          <a:p>
            <a:fld id="{A88DABA5-D581-43CD-B9B8-BF17B6DB9E9C}" type="datetimeFigureOut">
              <a:rPr lang="en-US" smtClean="0"/>
              <a:t>7/24/2021</a:t>
            </a:fld>
            <a:endParaRPr lang="en-US"/>
          </a:p>
        </p:txBody>
      </p:sp>
      <p:sp>
        <p:nvSpPr>
          <p:cNvPr id="6" name="Footer Placeholder 5">
            <a:extLst>
              <a:ext uri="{FF2B5EF4-FFF2-40B4-BE49-F238E27FC236}">
                <a16:creationId xmlns:a16="http://schemas.microsoft.com/office/drawing/2014/main" id="{7C0635DD-0F6D-483B-B87A-F42B3C167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A2AB-DCF9-46EE-BBD2-4663C4C6E1F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1295510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A3B1-95A6-4CC8-859C-7B3A2160E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779AB6-7643-4E47-8A19-D5E463401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77DAB-60B9-48DC-9C58-4755799AACA0}"/>
              </a:ext>
            </a:extLst>
          </p:cNvPr>
          <p:cNvSpPr>
            <a:spLocks noGrp="1"/>
          </p:cNvSpPr>
          <p:nvPr>
            <p:ph type="dt" sz="half" idx="10"/>
          </p:nvPr>
        </p:nvSpPr>
        <p:spPr/>
        <p:txBody>
          <a:bodyPr/>
          <a:lstStyle/>
          <a:p>
            <a:fld id="{A88DABA5-D581-43CD-B9B8-BF17B6DB9E9C}" type="datetimeFigureOut">
              <a:rPr lang="en-US" smtClean="0"/>
              <a:t>7/24/2021</a:t>
            </a:fld>
            <a:endParaRPr lang="en-US"/>
          </a:p>
        </p:txBody>
      </p:sp>
      <p:sp>
        <p:nvSpPr>
          <p:cNvPr id="5" name="Footer Placeholder 4">
            <a:extLst>
              <a:ext uri="{FF2B5EF4-FFF2-40B4-BE49-F238E27FC236}">
                <a16:creationId xmlns:a16="http://schemas.microsoft.com/office/drawing/2014/main" id="{BF052323-FB83-4C46-9AF1-3ADDFD851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3412-8726-4406-AFD8-84571D34187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761418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45CC9-568B-4759-9425-49FB80863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9BE26-20E3-474F-829E-981CAED55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36F7-3376-4CC9-9F7C-947D8F2E509F}"/>
              </a:ext>
            </a:extLst>
          </p:cNvPr>
          <p:cNvSpPr>
            <a:spLocks noGrp="1"/>
          </p:cNvSpPr>
          <p:nvPr>
            <p:ph type="dt" sz="half" idx="10"/>
          </p:nvPr>
        </p:nvSpPr>
        <p:spPr/>
        <p:txBody>
          <a:bodyPr/>
          <a:lstStyle/>
          <a:p>
            <a:fld id="{A88DABA5-D581-43CD-B9B8-BF17B6DB9E9C}" type="datetimeFigureOut">
              <a:rPr lang="en-US" smtClean="0"/>
              <a:t>7/24/2021</a:t>
            </a:fld>
            <a:endParaRPr lang="en-US"/>
          </a:p>
        </p:txBody>
      </p:sp>
      <p:sp>
        <p:nvSpPr>
          <p:cNvPr id="5" name="Footer Placeholder 4">
            <a:extLst>
              <a:ext uri="{FF2B5EF4-FFF2-40B4-BE49-F238E27FC236}">
                <a16:creationId xmlns:a16="http://schemas.microsoft.com/office/drawing/2014/main" id="{0DC0FD24-7E4F-4DB9-9E4C-2214D79D6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A5CEF-CBE0-4268-B602-E7DE4C3AA6F0}"/>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3686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89851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758696" y="112233"/>
            <a:ext cx="10835640" cy="579120"/>
          </a:xfrm>
          <a:prstGeom prst="rect">
            <a:avLst/>
          </a:prstGeom>
        </p:spPr>
        <p:txBody>
          <a:bodyPr anchor="t">
            <a:noAutofit/>
          </a:bodyPr>
          <a:lstStyle>
            <a:lvl1pPr algn="l">
              <a:defRPr sz="24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77084" y="910483"/>
            <a:ext cx="10835640" cy="4675613"/>
          </a:xfrm>
          <a:prstGeom prst="rect">
            <a:avLst/>
          </a:prstGeom>
        </p:spPr>
        <p:txBody>
          <a:bodyPr>
            <a:noAutofit/>
          </a:bodyPr>
          <a:lstStyle>
            <a:lvl1pPr marL="346075" indent="-346075">
              <a:lnSpc>
                <a:spcPct val="125000"/>
              </a:lnSpc>
              <a:spcBef>
                <a:spcPts val="0"/>
              </a:spcBef>
              <a:spcAft>
                <a:spcPts val="600"/>
              </a:spcAft>
              <a:defRPr sz="1600" b="0">
                <a:latin typeface="Arial" panose="020B0604020202020204" pitchFamily="34" charset="0"/>
                <a:cs typeface="Arial" panose="020B0604020202020204" pitchFamily="34" charset="0"/>
              </a:defRPr>
            </a:lvl1pPr>
            <a:lvl2pPr marL="692150" indent="-346075">
              <a:lnSpc>
                <a:spcPct val="125000"/>
              </a:lnSpc>
              <a:spcBef>
                <a:spcPts val="0"/>
              </a:spcBef>
              <a:spcAft>
                <a:spcPts val="600"/>
              </a:spcAft>
              <a:buFont typeface="Arial" panose="020B0604020202020204" pitchFamily="34" charset="0"/>
              <a:buChar char="–"/>
              <a:defRPr sz="1600" b="0">
                <a:latin typeface="Arial" panose="020B0604020202020204" pitchFamily="34" charset="0"/>
                <a:cs typeface="Arial" panose="020B0604020202020204" pitchFamily="34" charset="0"/>
              </a:defRPr>
            </a:lvl2pPr>
            <a:lvl3pPr marL="1025525" indent="-333375">
              <a:lnSpc>
                <a:spcPct val="125000"/>
              </a:lnSpc>
              <a:spcBef>
                <a:spcPts val="0"/>
              </a:spcBef>
              <a:spcAft>
                <a:spcPts val="600"/>
              </a:spcAft>
              <a:buFont typeface="Ford Antenna Medium" pitchFamily="50" charset="0"/>
              <a:buChar char="»"/>
              <a:defRPr sz="1600" b="0">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113399" y="6484195"/>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cxnSp>
        <p:nvCxnSpPr>
          <p:cNvPr id="13" name="Straight Connector 12"/>
          <p:cNvCxnSpPr>
            <a:cxnSpLocks/>
          </p:cNvCxnSpPr>
          <p:nvPr userDrawn="1"/>
        </p:nvCxnSpPr>
        <p:spPr>
          <a:xfrm>
            <a:off x="1504950" y="602980"/>
            <a:ext cx="862355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13A9799-8E3A-46C0-BDC7-A82131F21221}"/>
              </a:ext>
            </a:extLst>
          </p:cNvPr>
          <p:cNvPicPr>
            <a:picLocks noChangeAspect="1"/>
          </p:cNvPicPr>
          <p:nvPr userDrawn="1"/>
        </p:nvPicPr>
        <p:blipFill>
          <a:blip r:embed="rId2"/>
          <a:stretch>
            <a:fillRect/>
          </a:stretch>
        </p:blipFill>
        <p:spPr>
          <a:xfrm>
            <a:off x="10240269" y="82869"/>
            <a:ext cx="1806438" cy="608484"/>
          </a:xfrm>
          <a:prstGeom prst="rect">
            <a:avLst/>
          </a:prstGeom>
        </p:spPr>
      </p:pic>
      <p:sp>
        <p:nvSpPr>
          <p:cNvPr id="19" name="Rectangle 18">
            <a:extLst>
              <a:ext uri="{FF2B5EF4-FFF2-40B4-BE49-F238E27FC236}">
                <a16:creationId xmlns:a16="http://schemas.microsoft.com/office/drawing/2014/main" id="{53ED048A-C7B8-4168-849D-F07F4D0213E1}"/>
              </a:ext>
            </a:extLst>
          </p:cNvPr>
          <p:cNvSpPr/>
          <p:nvPr userDrawn="1"/>
        </p:nvSpPr>
        <p:spPr>
          <a:xfrm>
            <a:off x="10249234" y="379107"/>
            <a:ext cx="446019" cy="16012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320F74A-924D-4151-94C0-2830C483528E}"/>
              </a:ext>
            </a:extLst>
          </p:cNvPr>
          <p:cNvPicPr>
            <a:picLocks noChangeAspect="1"/>
          </p:cNvPicPr>
          <p:nvPr userDrawn="1"/>
        </p:nvPicPr>
        <p:blipFill>
          <a:blip r:embed="rId3"/>
          <a:stretch>
            <a:fillRect/>
          </a:stretch>
        </p:blipFill>
        <p:spPr>
          <a:xfrm>
            <a:off x="113399" y="162023"/>
            <a:ext cx="1298561" cy="573074"/>
          </a:xfrm>
          <a:prstGeom prst="rect">
            <a:avLst/>
          </a:prstGeom>
        </p:spPr>
      </p:pic>
    </p:spTree>
    <p:extLst>
      <p:ext uri="{BB962C8B-B14F-4D97-AF65-F5344CB8AC3E}">
        <p14:creationId xmlns:p14="http://schemas.microsoft.com/office/powerpoint/2010/main" val="37703956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ext 2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11" name="Text Placeholder 10"/>
          <p:cNvSpPr>
            <a:spLocks noGrp="1"/>
          </p:cNvSpPr>
          <p:nvPr>
            <p:ph type="body" sz="quarter" idx="10"/>
          </p:nvPr>
        </p:nvSpPr>
        <p:spPr>
          <a:xfrm>
            <a:off x="627241" y="989015"/>
            <a:ext cx="5308835"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10"/>
          <p:cNvSpPr>
            <a:spLocks noGrp="1"/>
          </p:cNvSpPr>
          <p:nvPr>
            <p:ph type="body" sz="quarter" idx="11"/>
          </p:nvPr>
        </p:nvSpPr>
        <p:spPr>
          <a:xfrm>
            <a:off x="6197604" y="989015"/>
            <a:ext cx="5393703" cy="48609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2"/>
          </p:nvPr>
        </p:nvSpPr>
        <p:spPr/>
        <p:txBody>
          <a:bodyPr/>
          <a:lstStyle>
            <a:lvl1pPr>
              <a:defRPr/>
            </a:lvl1pPr>
          </a:lstStyle>
          <a:p>
            <a:pPr>
              <a:defRPr/>
            </a:pPr>
            <a:fld id="{112C47E0-B0C4-4097-870D-58EDF7E79327}" type="slidenum">
              <a:rPr lang="en-US" altLang="en-US"/>
              <a:pPr>
                <a:defRPr/>
              </a:pPr>
              <a:t>‹#›</a:t>
            </a:fld>
            <a:endParaRPr lang="en-US" altLang="en-US" dirty="0"/>
          </a:p>
        </p:txBody>
      </p:sp>
    </p:spTree>
    <p:extLst>
      <p:ext uri="{BB962C8B-B14F-4D97-AF65-F5344CB8AC3E}">
        <p14:creationId xmlns:p14="http://schemas.microsoft.com/office/powerpoint/2010/main" val="134220926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5_Heading and Sub Hea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26" tIns="45713" rIns="91426" bIns="45713"/>
          <a:lstStyle/>
          <a:p>
            <a:endParaRPr lang="en-US" dirty="0">
              <a:solidFill>
                <a:srgbClr val="000000">
                  <a:tint val="75000"/>
                </a:srgbClr>
              </a:solidFill>
            </a:endParaRPr>
          </a:p>
        </p:txBody>
      </p:sp>
      <p:sp>
        <p:nvSpPr>
          <p:cNvPr id="6" name="Slide Number Placeholder 5"/>
          <p:cNvSpPr>
            <a:spLocks noGrp="1"/>
          </p:cNvSpPr>
          <p:nvPr>
            <p:ph type="sldNum" sz="quarter" idx="12"/>
          </p:nvPr>
        </p:nvSpPr>
        <p:spPr>
          <a:xfrm>
            <a:off x="11703867" y="6577518"/>
            <a:ext cx="488139" cy="348587"/>
          </a:xfrm>
          <a:prstGeom prst="rect">
            <a:avLst/>
          </a:prstGeom>
        </p:spPr>
        <p:txBody>
          <a:bodyPr/>
          <a:lstStyle/>
          <a:p>
            <a:fld id="{1B3D55C6-5A66-944B-AAE2-1E74F191E52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654736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6"/>
          </a:xfrm>
          <a:prstGeom prst="rect">
            <a:avLst/>
          </a:prstGeom>
        </p:spPr>
        <p:txBody>
          <a:bodyPr anchor="t"/>
          <a:lstStyle>
            <a:lvl1pPr algn="l">
              <a:defRPr sz="4800" b="1" cap="all"/>
            </a:lvl1pPr>
          </a:lstStyle>
          <a:p>
            <a:r>
              <a:rPr lang="en-US" dirty="0"/>
              <a:t>Click to edit Master title style</a:t>
            </a:r>
          </a:p>
        </p:txBody>
      </p:sp>
      <p:sp>
        <p:nvSpPr>
          <p:cNvPr id="3" name="Text Placeholder 2"/>
          <p:cNvSpPr>
            <a:spLocks noGrp="1"/>
          </p:cNvSpPr>
          <p:nvPr>
            <p:ph type="body" idx="1"/>
          </p:nvPr>
        </p:nvSpPr>
        <p:spPr>
          <a:xfrm>
            <a:off x="963084" y="2906718"/>
            <a:ext cx="10363200" cy="1500187"/>
          </a:xfrm>
          <a:prstGeom prst="rect">
            <a:avLst/>
          </a:prstGeom>
        </p:spPr>
        <p:txBody>
          <a:bodyPr anchor="b"/>
          <a:lstStyle>
            <a:lvl1pPr marL="0" indent="0">
              <a:buNone/>
              <a:defRPr sz="2400"/>
            </a:lvl1pPr>
            <a:lvl2pPr marL="548528" indent="0">
              <a:buNone/>
              <a:defRPr sz="2160"/>
            </a:lvl2pPr>
            <a:lvl3pPr marL="1097057" indent="0">
              <a:buNone/>
              <a:defRPr sz="1920"/>
            </a:lvl3pPr>
            <a:lvl4pPr marL="1645585" indent="0">
              <a:buNone/>
              <a:defRPr sz="1680"/>
            </a:lvl4pPr>
            <a:lvl5pPr marL="2194114" indent="0">
              <a:buNone/>
              <a:defRPr sz="1680"/>
            </a:lvl5pPr>
            <a:lvl6pPr marL="2742642" indent="0">
              <a:buNone/>
              <a:defRPr sz="1680"/>
            </a:lvl6pPr>
            <a:lvl7pPr marL="3291170" indent="0">
              <a:buNone/>
              <a:defRPr sz="1680"/>
            </a:lvl7pPr>
            <a:lvl8pPr marL="3839698" indent="0">
              <a:buNone/>
              <a:defRPr sz="1680"/>
            </a:lvl8pPr>
            <a:lvl9pPr marL="4388227" indent="0">
              <a:buNone/>
              <a:defRPr sz="1680"/>
            </a:lvl9pPr>
          </a:lstStyle>
          <a:p>
            <a:pPr lvl="0"/>
            <a:r>
              <a:rPr lang="en-US"/>
              <a:t>Click to edit Master text styles</a:t>
            </a:r>
          </a:p>
        </p:txBody>
      </p:sp>
    </p:spTree>
    <p:extLst>
      <p:ext uri="{BB962C8B-B14F-4D97-AF65-F5344CB8AC3E}">
        <p14:creationId xmlns:p14="http://schemas.microsoft.com/office/powerpoint/2010/main" val="11595763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25CD-A22F-482F-BFE1-CD2586C07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F6C006-B59A-4C8B-941F-7003B2BA4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214F2-495D-44C2-B3A5-764D6AF3BA47}"/>
              </a:ext>
            </a:extLst>
          </p:cNvPr>
          <p:cNvSpPr>
            <a:spLocks noGrp="1"/>
          </p:cNvSpPr>
          <p:nvPr>
            <p:ph type="dt" sz="half" idx="10"/>
          </p:nvPr>
        </p:nvSpPr>
        <p:spPr/>
        <p:txBody>
          <a:bodyPr/>
          <a:lstStyle/>
          <a:p>
            <a:fld id="{A88DABA5-D581-43CD-B9B8-BF17B6DB9E9C}" type="datetimeFigureOut">
              <a:rPr lang="en-US" smtClean="0"/>
              <a:t>7/24/2021</a:t>
            </a:fld>
            <a:endParaRPr lang="en-US"/>
          </a:p>
        </p:txBody>
      </p:sp>
      <p:sp>
        <p:nvSpPr>
          <p:cNvPr id="5" name="Footer Placeholder 4">
            <a:extLst>
              <a:ext uri="{FF2B5EF4-FFF2-40B4-BE49-F238E27FC236}">
                <a16:creationId xmlns:a16="http://schemas.microsoft.com/office/drawing/2014/main" id="{9486B071-83F5-4B00-959B-C780D98E9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BCDCE-4D1D-446E-8A08-1274E1EFA0D4}"/>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51191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3E82-0852-49B4-915C-210202FC8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5ABEC-832E-4D53-97E2-C3D0FC914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65BB9-56F3-49F5-9155-5277FC5B392B}"/>
              </a:ext>
            </a:extLst>
          </p:cNvPr>
          <p:cNvSpPr>
            <a:spLocks noGrp="1"/>
          </p:cNvSpPr>
          <p:nvPr>
            <p:ph type="dt" sz="half" idx="10"/>
          </p:nvPr>
        </p:nvSpPr>
        <p:spPr/>
        <p:txBody>
          <a:bodyPr/>
          <a:lstStyle/>
          <a:p>
            <a:fld id="{A88DABA5-D581-43CD-B9B8-BF17B6DB9E9C}" type="datetimeFigureOut">
              <a:rPr lang="en-US" smtClean="0"/>
              <a:t>7/24/2021</a:t>
            </a:fld>
            <a:endParaRPr lang="en-US"/>
          </a:p>
        </p:txBody>
      </p:sp>
      <p:sp>
        <p:nvSpPr>
          <p:cNvPr id="5" name="Footer Placeholder 4">
            <a:extLst>
              <a:ext uri="{FF2B5EF4-FFF2-40B4-BE49-F238E27FC236}">
                <a16:creationId xmlns:a16="http://schemas.microsoft.com/office/drawing/2014/main" id="{6D05D4A0-AFD4-43ED-977F-F02C5F02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0BCEA-19AF-43DD-BF76-790E277316D1}"/>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390669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42-B5A2-4C36-8BFE-66347F290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E1DEF6-AEA7-481D-96EA-FEE1EFF40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22CD6-140D-489A-89F6-2D9EAE98AF7B}"/>
              </a:ext>
            </a:extLst>
          </p:cNvPr>
          <p:cNvSpPr>
            <a:spLocks noGrp="1"/>
          </p:cNvSpPr>
          <p:nvPr>
            <p:ph type="dt" sz="half" idx="10"/>
          </p:nvPr>
        </p:nvSpPr>
        <p:spPr/>
        <p:txBody>
          <a:bodyPr/>
          <a:lstStyle/>
          <a:p>
            <a:fld id="{A88DABA5-D581-43CD-B9B8-BF17B6DB9E9C}" type="datetimeFigureOut">
              <a:rPr lang="en-US" smtClean="0"/>
              <a:t>7/24/2021</a:t>
            </a:fld>
            <a:endParaRPr lang="en-US"/>
          </a:p>
        </p:txBody>
      </p:sp>
      <p:sp>
        <p:nvSpPr>
          <p:cNvPr id="5" name="Footer Placeholder 4">
            <a:extLst>
              <a:ext uri="{FF2B5EF4-FFF2-40B4-BE49-F238E27FC236}">
                <a16:creationId xmlns:a16="http://schemas.microsoft.com/office/drawing/2014/main" id="{1A58DEE8-9E65-498E-AA31-F5D59F25E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965CC-3F63-4E32-B0AE-9B28AD512E0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0593648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44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88" r:id="rId4"/>
    <p:sldLayoutId id="2147483689" r:id="rId5"/>
    <p:sldLayoutId id="214748369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2C46D-FA63-4528-A27E-F54C88493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3E038-0A20-453C-B209-46949CE43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CD358-D9D1-43FC-80EC-BCF12996B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DABA5-D581-43CD-B9B8-BF17B6DB9E9C}" type="datetimeFigureOut">
              <a:rPr lang="en-US" smtClean="0"/>
              <a:t>7/24/2021</a:t>
            </a:fld>
            <a:endParaRPr lang="en-US"/>
          </a:p>
        </p:txBody>
      </p:sp>
      <p:sp>
        <p:nvSpPr>
          <p:cNvPr id="5" name="Footer Placeholder 4">
            <a:extLst>
              <a:ext uri="{FF2B5EF4-FFF2-40B4-BE49-F238E27FC236}">
                <a16:creationId xmlns:a16="http://schemas.microsoft.com/office/drawing/2014/main" id="{6267C11F-9A26-43B4-9E1F-DC3DE0E76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6A054-E7E8-460E-9543-0C9E68362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CABE8-A4F2-49E4-B2B2-EB8CAD78DD15}" type="slidenum">
              <a:rPr lang="en-US" smtClean="0"/>
              <a:t>‹#›</a:t>
            </a:fld>
            <a:endParaRPr lang="en-US"/>
          </a:p>
        </p:txBody>
      </p:sp>
    </p:spTree>
    <p:extLst>
      <p:ext uri="{BB962C8B-B14F-4D97-AF65-F5344CB8AC3E}">
        <p14:creationId xmlns:p14="http://schemas.microsoft.com/office/powerpoint/2010/main" val="423246144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ctrTitle"/>
          </p:nvPr>
        </p:nvSpPr>
        <p:spPr>
          <a:xfrm>
            <a:off x="6743853" y="756374"/>
            <a:ext cx="5899186" cy="1075113"/>
          </a:xfrm>
          <a:ln>
            <a:noFill/>
          </a:ln>
        </p:spPr>
        <p:txBody>
          <a:bodyPr anchor="ctr"/>
          <a:lstStyle/>
          <a:p>
            <a:r>
              <a:rPr lang="en-US" sz="3200" dirty="0"/>
              <a:t>Phase5 SW Release Plan</a:t>
            </a:r>
            <a:endParaRPr lang="en-US" sz="6000" b="0" dirty="0">
              <a:solidFill>
                <a:schemeClr val="tx1"/>
              </a:solidFill>
              <a:latin typeface="Arial" panose="020B0604020202020204" pitchFamily="34" charset="0"/>
              <a:cs typeface="Arial" panose="020B0604020202020204" pitchFamily="34" charset="0"/>
            </a:endParaRPr>
          </a:p>
        </p:txBody>
      </p:sp>
      <p:grpSp>
        <p:nvGrpSpPr>
          <p:cNvPr id="17" name="Group 16"/>
          <p:cNvGrpSpPr/>
          <p:nvPr/>
        </p:nvGrpSpPr>
        <p:grpSpPr>
          <a:xfrm>
            <a:off x="5577187" y="5976596"/>
            <a:ext cx="6332948" cy="640085"/>
            <a:chOff x="5703858" y="5922005"/>
            <a:chExt cx="5948850" cy="640085"/>
          </a:xfrm>
        </p:grpSpPr>
        <p:grpSp>
          <p:nvGrpSpPr>
            <p:cNvPr id="2" name="Group 1"/>
            <p:cNvGrpSpPr/>
            <p:nvPr/>
          </p:nvGrpSpPr>
          <p:grpSpPr>
            <a:xfrm>
              <a:off x="5703858" y="5922005"/>
              <a:ext cx="5948850" cy="640085"/>
              <a:chOff x="5703858" y="5922005"/>
              <a:chExt cx="5948850" cy="640085"/>
            </a:xfrm>
          </p:grpSpPr>
          <p:sp>
            <p:nvSpPr>
              <p:cNvPr id="4" name="Freeform 3"/>
              <p:cNvSpPr/>
              <p:nvPr/>
            </p:nvSpPr>
            <p:spPr>
              <a:xfrm>
                <a:off x="5703858" y="5922009"/>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C8CCD1">
                        <a:lumMod val="25000"/>
                      </a:srgbClr>
                    </a:solidFill>
                    <a:effectLst/>
                    <a:uLnTx/>
                    <a:uFillTx/>
                    <a:latin typeface="Arial" panose="020B0604020202020204"/>
                    <a:ea typeface="+mn-ea"/>
                    <a:cs typeface="Arial" panose="020B0604020202020204" pitchFamily="34" charset="0"/>
                  </a:rPr>
                  <a:t>Think</a:t>
                </a:r>
              </a:p>
            </p:txBody>
          </p:sp>
          <p:sp>
            <p:nvSpPr>
              <p:cNvPr id="7" name="Freeform 6"/>
              <p:cNvSpPr/>
              <p:nvPr/>
            </p:nvSpPr>
            <p:spPr>
              <a:xfrm>
                <a:off x="7268218"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Point of view</a:t>
                </a:r>
              </a:p>
            </p:txBody>
          </p:sp>
          <p:sp>
            <p:nvSpPr>
              <p:cNvPr id="9" name="Freeform 8"/>
              <p:cNvSpPr/>
              <p:nvPr/>
            </p:nvSpPr>
            <p:spPr>
              <a:xfrm>
                <a:off x="8832579"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00457E">
                        <a:lumMod val="75000"/>
                      </a:srgbClr>
                    </a:solidFill>
                    <a:effectLst/>
                    <a:uLnTx/>
                    <a:uFillTx/>
                    <a:latin typeface="Arial" panose="020B0604020202020204"/>
                    <a:ea typeface="+mn-ea"/>
                    <a:cs typeface="Arial" panose="020B0604020202020204" pitchFamily="34" charset="0"/>
                  </a:rPr>
                  <a:t>Plan to Implement</a:t>
                </a:r>
              </a:p>
            </p:txBody>
          </p:sp>
          <p:sp>
            <p:nvSpPr>
              <p:cNvPr id="11" name="Freeform 10"/>
              <p:cNvSpPr/>
              <p:nvPr/>
            </p:nvSpPr>
            <p:spPr>
              <a:xfrm>
                <a:off x="10396939" y="5922005"/>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Implement</a:t>
                </a:r>
              </a:p>
            </p:txBody>
          </p:sp>
        </p:grpSp>
        <p:sp>
          <p:nvSpPr>
            <p:cNvPr id="13" name="Isosceles Triangle 12"/>
            <p:cNvSpPr/>
            <p:nvPr/>
          </p:nvSpPr>
          <p:spPr>
            <a:xfrm rot="5400000">
              <a:off x="8541123"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5" name="Isosceles Triangle 14"/>
            <p:cNvSpPr/>
            <p:nvPr/>
          </p:nvSpPr>
          <p:spPr>
            <a:xfrm rot="5400000">
              <a:off x="7010167"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6" name="Isosceles Triangle 15"/>
            <p:cNvSpPr/>
            <p:nvPr/>
          </p:nvSpPr>
          <p:spPr>
            <a:xfrm rot="5400000">
              <a:off x="10123210"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sp>
        <p:nvSpPr>
          <p:cNvPr id="18" name="Down Arrow 17"/>
          <p:cNvSpPr/>
          <p:nvPr/>
        </p:nvSpPr>
        <p:spPr>
          <a:xfrm>
            <a:off x="7714128" y="5429606"/>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6743853" y="1818767"/>
            <a:ext cx="3829432"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264E">
                    <a:lumMod val="75000"/>
                    <a:lumOff val="25000"/>
                  </a:srgbClr>
                </a:solidFill>
              </a:rPr>
              <a:t>Roger Xu, </a:t>
            </a: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Jiajia Zhou</a:t>
            </a:r>
          </a:p>
        </p:txBody>
      </p:sp>
      <p:sp>
        <p:nvSpPr>
          <p:cNvPr id="22" name="TextBox 21"/>
          <p:cNvSpPr txBox="1"/>
          <p:nvPr/>
        </p:nvSpPr>
        <p:spPr>
          <a:xfrm>
            <a:off x="6743853" y="2188625"/>
            <a:ext cx="3379990"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Date: July 10</a:t>
            </a:r>
            <a:r>
              <a:rPr kumimoji="0" lang="en-US" sz="1600" b="1" i="0" u="none" strike="noStrike" kern="1200" cap="none" spc="0" normalizeH="0" baseline="3000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a:t>
            </a: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 2021</a:t>
            </a:r>
          </a:p>
        </p:txBody>
      </p:sp>
      <p:sp>
        <p:nvSpPr>
          <p:cNvPr id="23" name="TextBox 22"/>
          <p:cNvSpPr txBox="1"/>
          <p:nvPr/>
        </p:nvSpPr>
        <p:spPr>
          <a:xfrm>
            <a:off x="7010825" y="3023307"/>
            <a:ext cx="3125718"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Desired Outcome</a:t>
            </a:r>
          </a:p>
        </p:txBody>
      </p:sp>
      <p:sp>
        <p:nvSpPr>
          <p:cNvPr id="24" name="Rectangle 23"/>
          <p:cNvSpPr/>
          <p:nvPr/>
        </p:nvSpPr>
        <p:spPr>
          <a:xfrm>
            <a:off x="7141827" y="371057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5" name="Rectangle 24"/>
          <p:cNvSpPr/>
          <p:nvPr/>
        </p:nvSpPr>
        <p:spPr>
          <a:xfrm>
            <a:off x="7141826" y="410103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6" name="Rectangle 25"/>
          <p:cNvSpPr/>
          <p:nvPr/>
        </p:nvSpPr>
        <p:spPr>
          <a:xfrm>
            <a:off x="7141826" y="4502776"/>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7446046" y="3506766"/>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Awareness</a:t>
            </a:r>
          </a:p>
        </p:txBody>
      </p:sp>
      <p:sp>
        <p:nvSpPr>
          <p:cNvPr id="28" name="TextBox 27"/>
          <p:cNvSpPr txBox="1"/>
          <p:nvPr/>
        </p:nvSpPr>
        <p:spPr>
          <a:xfrm>
            <a:off x="7446046" y="3904132"/>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Decision</a:t>
            </a:r>
          </a:p>
        </p:txBody>
      </p:sp>
      <p:sp>
        <p:nvSpPr>
          <p:cNvPr id="29" name="TextBox 28"/>
          <p:cNvSpPr txBox="1"/>
          <p:nvPr/>
        </p:nvSpPr>
        <p:spPr>
          <a:xfrm>
            <a:off x="7431510" y="4310248"/>
            <a:ext cx="22162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Escalation Help</a:t>
            </a:r>
          </a:p>
        </p:txBody>
      </p:sp>
      <p:pic>
        <p:nvPicPr>
          <p:cNvPr id="2050" name="Picture 2" descr="Image result for å¯¹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752" y="3721321"/>
            <a:ext cx="200981" cy="20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0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CDX707/788 SW Release Requirement for MRD</a:t>
            </a:r>
          </a:p>
        </p:txBody>
      </p:sp>
      <p:graphicFrame>
        <p:nvGraphicFramePr>
          <p:cNvPr id="2" name="Table 1">
            <a:extLst>
              <a:ext uri="{FF2B5EF4-FFF2-40B4-BE49-F238E27FC236}">
                <a16:creationId xmlns:a16="http://schemas.microsoft.com/office/drawing/2014/main" id="{F139362F-364D-435D-9A74-A4A0A3A30DD2}"/>
              </a:ext>
            </a:extLst>
          </p:cNvPr>
          <p:cNvGraphicFramePr>
            <a:graphicFrameLocks noGrp="1"/>
          </p:cNvGraphicFramePr>
          <p:nvPr>
            <p:extLst>
              <p:ext uri="{D42A27DB-BD31-4B8C-83A1-F6EECF244321}">
                <p14:modId xmlns:p14="http://schemas.microsoft.com/office/powerpoint/2010/main" val="727561580"/>
              </p:ext>
            </p:extLst>
          </p:nvPr>
        </p:nvGraphicFramePr>
        <p:xfrm>
          <a:off x="1758696" y="668337"/>
          <a:ext cx="8521700" cy="3085424"/>
        </p:xfrm>
        <a:graphic>
          <a:graphicData uri="http://schemas.openxmlformats.org/drawingml/2006/table">
            <a:tbl>
              <a:tblPr>
                <a:tableStyleId>{0505E3EF-67EA-436B-97B2-0124C06EBD24}</a:tableStyleId>
              </a:tblPr>
              <a:tblGrid>
                <a:gridCol w="1269054">
                  <a:extLst>
                    <a:ext uri="{9D8B030D-6E8A-4147-A177-3AD203B41FA5}">
                      <a16:colId xmlns:a16="http://schemas.microsoft.com/office/drawing/2014/main" val="3274288080"/>
                    </a:ext>
                  </a:extLst>
                </a:gridCol>
                <a:gridCol w="1779849">
                  <a:extLst>
                    <a:ext uri="{9D8B030D-6E8A-4147-A177-3AD203B41FA5}">
                      <a16:colId xmlns:a16="http://schemas.microsoft.com/office/drawing/2014/main" val="2555599804"/>
                    </a:ext>
                  </a:extLst>
                </a:gridCol>
                <a:gridCol w="1586318">
                  <a:extLst>
                    <a:ext uri="{9D8B030D-6E8A-4147-A177-3AD203B41FA5}">
                      <a16:colId xmlns:a16="http://schemas.microsoft.com/office/drawing/2014/main" val="1339418334"/>
                    </a:ext>
                  </a:extLst>
                </a:gridCol>
                <a:gridCol w="1170703">
                  <a:extLst>
                    <a:ext uri="{9D8B030D-6E8A-4147-A177-3AD203B41FA5}">
                      <a16:colId xmlns:a16="http://schemas.microsoft.com/office/drawing/2014/main" val="1463030820"/>
                    </a:ext>
                  </a:extLst>
                </a:gridCol>
                <a:gridCol w="2715776">
                  <a:extLst>
                    <a:ext uri="{9D8B030D-6E8A-4147-A177-3AD203B41FA5}">
                      <a16:colId xmlns:a16="http://schemas.microsoft.com/office/drawing/2014/main" val="1347127998"/>
                    </a:ext>
                  </a:extLst>
                </a:gridCol>
              </a:tblGrid>
              <a:tr h="352425">
                <a:tc gridSpan="5">
                  <a:txBody>
                    <a:bodyPr/>
                    <a:lstStyle/>
                    <a:p>
                      <a:pPr algn="ctr" fontAlgn="ctr"/>
                      <a:r>
                        <a:rPr lang="en-US" sz="1000" u="none" strike="noStrike" dirty="0">
                          <a:effectLst/>
                          <a:latin typeface="+mn-lt"/>
                        </a:rPr>
                        <a:t>CDX707</a:t>
                      </a:r>
                      <a:endParaRPr lang="en-US" sz="1000" b="1" i="0" u="none" strike="noStrike" dirty="0">
                        <a:solidFill>
                          <a:srgbClr val="000000"/>
                        </a:solidFill>
                        <a:effectLst/>
                        <a:latin typeface="+mn-lt"/>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882895404"/>
                  </a:ext>
                </a:extLst>
              </a:tr>
              <a:tr h="352425">
                <a:tc>
                  <a:txBody>
                    <a:bodyPr/>
                    <a:lstStyle/>
                    <a:p>
                      <a:pPr algn="ctr" fontAlgn="ctr"/>
                      <a:r>
                        <a:rPr lang="en-US" sz="1000" u="none" strike="noStrike" dirty="0">
                          <a:effectLst/>
                          <a:latin typeface="+mn-lt"/>
                        </a:rPr>
                        <a:t>R-Event</a:t>
                      </a:r>
                      <a:endParaRPr lang="en-US" sz="1000" b="1" i="0" u="none" strike="noStrike" dirty="0">
                        <a:solidFill>
                          <a:srgbClr val="000000"/>
                        </a:solidFill>
                        <a:effectLst/>
                        <a:latin typeface="+mn-lt"/>
                      </a:endParaRPr>
                    </a:p>
                  </a:txBody>
                  <a:tcPr marL="0" marR="0" marT="0" marB="0" anchor="ctr"/>
                </a:tc>
                <a:tc>
                  <a:txBody>
                    <a:bodyPr/>
                    <a:lstStyle/>
                    <a:p>
                      <a:pPr algn="ctr" fontAlgn="ctr"/>
                      <a:r>
                        <a:rPr lang="en-US" sz="1000" u="none" strike="noStrike" dirty="0">
                          <a:effectLst/>
                          <a:latin typeface="+mn-lt"/>
                        </a:rPr>
                        <a:t>Software Maturity</a:t>
                      </a:r>
                      <a:endParaRPr lang="en-US" sz="1000" b="1" i="0" u="none" strike="noStrike" dirty="0">
                        <a:solidFill>
                          <a:srgbClr val="000000"/>
                        </a:solidFill>
                        <a:effectLst/>
                        <a:latin typeface="+mn-lt"/>
                      </a:endParaRPr>
                    </a:p>
                  </a:txBody>
                  <a:tcPr marL="0" marR="0" marT="0" marB="0" anchor="ctr"/>
                </a:tc>
                <a:tc>
                  <a:txBody>
                    <a:bodyPr/>
                    <a:lstStyle/>
                    <a:p>
                      <a:pPr algn="ctr" fontAlgn="ctr"/>
                      <a:r>
                        <a:rPr lang="en-US" sz="1000" u="none" strike="noStrike" dirty="0">
                          <a:effectLst/>
                          <a:latin typeface="+mn-lt"/>
                        </a:rPr>
                        <a:t>Corresponding Milestone</a:t>
                      </a:r>
                      <a:endParaRPr lang="en-US" sz="1000" b="1" i="0" u="none" strike="noStrike" dirty="0">
                        <a:solidFill>
                          <a:srgbClr val="000000"/>
                        </a:solidFill>
                        <a:effectLst/>
                        <a:latin typeface="+mn-lt"/>
                      </a:endParaRPr>
                    </a:p>
                  </a:txBody>
                  <a:tcPr marL="0" marR="0" marT="0" marB="0" anchor="ctr"/>
                </a:tc>
                <a:tc>
                  <a:txBody>
                    <a:bodyPr/>
                    <a:lstStyle/>
                    <a:p>
                      <a:pPr algn="ctr" fontAlgn="ctr"/>
                      <a:r>
                        <a:rPr lang="en-US" sz="1000" u="none" strike="noStrike" dirty="0">
                          <a:effectLst/>
                          <a:latin typeface="+mn-lt"/>
                        </a:rPr>
                        <a:t>Release Due Date</a:t>
                      </a:r>
                      <a:r>
                        <a:rPr lang="en-US" sz="1000" u="none" strike="noStrike" baseline="30000" dirty="0">
                          <a:effectLst/>
                          <a:latin typeface="+mn-lt"/>
                        </a:rPr>
                        <a:t>*1)</a:t>
                      </a:r>
                      <a:endParaRPr lang="en-US" sz="1000" b="1" i="0" u="none" strike="noStrike" dirty="0">
                        <a:solidFill>
                          <a:srgbClr val="000000"/>
                        </a:solidFill>
                        <a:effectLst/>
                        <a:latin typeface="+mn-lt"/>
                      </a:endParaRPr>
                    </a:p>
                  </a:txBody>
                  <a:tcPr marL="0" marR="0" marT="0" marB="0" anchor="ctr"/>
                </a:tc>
                <a:tc>
                  <a:txBody>
                    <a:bodyPr/>
                    <a:lstStyle/>
                    <a:p>
                      <a:pPr algn="ctr" fontAlgn="ctr"/>
                      <a:r>
                        <a:rPr lang="en-US" sz="1000" u="none" strike="noStrike" dirty="0">
                          <a:effectLst/>
                          <a:latin typeface="+mn-lt"/>
                        </a:rPr>
                        <a:t>Build Support</a:t>
                      </a:r>
                      <a:endParaRPr lang="en-US" sz="1000" b="1"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1550128326"/>
                  </a:ext>
                </a:extLst>
              </a:tr>
              <a:tr h="161925">
                <a:tc>
                  <a:txBody>
                    <a:bodyPr/>
                    <a:lstStyle/>
                    <a:p>
                      <a:pPr algn="ctr" fontAlgn="b"/>
                      <a:r>
                        <a:rPr lang="en-US" sz="1000" u="none" strike="noStrike" dirty="0">
                          <a:effectLst/>
                          <a:latin typeface="+mn-lt"/>
                        </a:rPr>
                        <a:t>TPB</a:t>
                      </a:r>
                      <a:endParaRPr lang="en-US" sz="1000" b="0" i="0" u="none" strike="noStrike" dirty="0">
                        <a:solidFill>
                          <a:srgbClr val="808080"/>
                        </a:solidFill>
                        <a:effectLst/>
                        <a:latin typeface="+mn-lt"/>
                      </a:endParaRPr>
                    </a:p>
                  </a:txBody>
                  <a:tcPr marL="0" marR="0" marT="0" marB="0" anchor="b"/>
                </a:tc>
                <a:tc>
                  <a:txBody>
                    <a:bodyPr/>
                    <a:lstStyle/>
                    <a:p>
                      <a:pPr algn="ctr" fontAlgn="b"/>
                      <a:r>
                        <a:rPr lang="en-US" sz="1000" u="none" strike="noStrike" dirty="0">
                          <a:effectLst/>
                          <a:latin typeface="+mn-lt"/>
                        </a:rPr>
                        <a:t>Fully verified on component level</a:t>
                      </a:r>
                      <a:endParaRPr lang="en-US" sz="1000" b="0" i="0" u="none" strike="noStrike" dirty="0">
                        <a:solidFill>
                          <a:srgbClr val="808080"/>
                        </a:solidFill>
                        <a:effectLst/>
                        <a:latin typeface="+mn-lt"/>
                      </a:endParaRPr>
                    </a:p>
                  </a:txBody>
                  <a:tcPr marL="0" marR="0" marT="0" marB="0" anchor="b"/>
                </a:tc>
                <a:tc>
                  <a:txBody>
                    <a:bodyPr/>
                    <a:lstStyle/>
                    <a:p>
                      <a:pPr algn="ctr" fontAlgn="b"/>
                      <a:r>
                        <a:rPr lang="en-US" sz="1000" u="none" strike="noStrike" dirty="0">
                          <a:effectLst/>
                          <a:latin typeface="+mn-lt"/>
                        </a:rPr>
                        <a:t>TPV BB MRD - 1 week</a:t>
                      </a:r>
                      <a:endParaRPr lang="en-US" sz="1000" b="0" i="0" u="none" strike="noStrike" dirty="0">
                        <a:solidFill>
                          <a:srgbClr val="808080"/>
                        </a:solidFill>
                        <a:effectLst/>
                        <a:latin typeface="+mn-lt"/>
                      </a:endParaRPr>
                    </a:p>
                  </a:txBody>
                  <a:tcPr marL="0" marR="0" marT="0" marB="0" anchor="b"/>
                </a:tc>
                <a:tc>
                  <a:txBody>
                    <a:bodyPr/>
                    <a:lstStyle/>
                    <a:p>
                      <a:pPr algn="ctr" fontAlgn="b"/>
                      <a:r>
                        <a:rPr lang="en-US" sz="1000" u="none" strike="noStrike" dirty="0">
                          <a:effectLst/>
                          <a:latin typeface="+mn-lt"/>
                        </a:rPr>
                        <a:t>9/9/2019</a:t>
                      </a:r>
                      <a:endParaRPr lang="en-US" sz="1000" b="0" i="0" u="none" strike="noStrike" dirty="0">
                        <a:solidFill>
                          <a:srgbClr val="808080"/>
                        </a:solidFill>
                        <a:effectLst/>
                        <a:latin typeface="+mn-lt"/>
                      </a:endParaRPr>
                    </a:p>
                  </a:txBody>
                  <a:tcPr marL="0" marR="0" marT="0" marB="0" anchor="b"/>
                </a:tc>
                <a:tc>
                  <a:txBody>
                    <a:bodyPr/>
                    <a:lstStyle/>
                    <a:p>
                      <a:pPr algn="ctr" fontAlgn="b"/>
                      <a:r>
                        <a:rPr lang="en-US" sz="1000" u="none" strike="noStrike">
                          <a:effectLst/>
                          <a:latin typeface="+mn-lt"/>
                        </a:rPr>
                        <a:t>Support TPV BB and TPV T&amp;C MRD</a:t>
                      </a:r>
                      <a:endParaRPr lang="en-US" sz="1000" b="0" i="0" u="none" strike="noStrike">
                        <a:solidFill>
                          <a:srgbClr val="808080"/>
                        </a:solidFill>
                        <a:effectLst/>
                        <a:latin typeface="+mn-lt"/>
                      </a:endParaRPr>
                    </a:p>
                  </a:txBody>
                  <a:tcPr marL="0" marR="0" marT="0" marB="0" anchor="b"/>
                </a:tc>
                <a:extLst>
                  <a:ext uri="{0D108BD9-81ED-4DB2-BD59-A6C34878D82A}">
                    <a16:rowId xmlns:a16="http://schemas.microsoft.com/office/drawing/2014/main" val="2211093657"/>
                  </a:ext>
                </a:extLst>
              </a:tr>
              <a:tr h="161925">
                <a:tc>
                  <a:txBody>
                    <a:bodyPr/>
                    <a:lstStyle/>
                    <a:p>
                      <a:pPr algn="ctr" fontAlgn="b"/>
                      <a:r>
                        <a:rPr lang="en-US" sz="1000" u="none" strike="noStrike" dirty="0">
                          <a:effectLst/>
                          <a:latin typeface="+mn-lt"/>
                        </a:rPr>
                        <a:t>TP3</a:t>
                      </a:r>
                      <a:endParaRPr lang="en-US" sz="1000" b="0" i="0" u="none" strike="noStrike" dirty="0">
                        <a:solidFill>
                          <a:srgbClr val="808080"/>
                        </a:solidFill>
                        <a:effectLst/>
                        <a:latin typeface="+mn-lt"/>
                      </a:endParaRPr>
                    </a:p>
                  </a:txBody>
                  <a:tcPr marL="0" marR="0" marT="0" marB="0" anchor="b"/>
                </a:tc>
                <a:tc>
                  <a:txBody>
                    <a:bodyPr/>
                    <a:lstStyle/>
                    <a:p>
                      <a:pPr algn="ctr" fontAlgn="b"/>
                      <a:r>
                        <a:rPr lang="en-US" sz="1000" u="none" strike="noStrike">
                          <a:effectLst/>
                          <a:latin typeface="+mn-lt"/>
                        </a:rPr>
                        <a:t>Updates Release</a:t>
                      </a:r>
                      <a:endParaRPr lang="en-US" sz="1000" b="0" i="0" u="none" strike="noStrike">
                        <a:solidFill>
                          <a:srgbClr val="808080"/>
                        </a:solidFill>
                        <a:effectLst/>
                        <a:latin typeface="+mn-lt"/>
                      </a:endParaRPr>
                    </a:p>
                  </a:txBody>
                  <a:tcPr marL="0" marR="0" marT="0" marB="0" anchor="b"/>
                </a:tc>
                <a:tc>
                  <a:txBody>
                    <a:bodyPr/>
                    <a:lstStyle/>
                    <a:p>
                      <a:pPr algn="ctr" fontAlgn="b"/>
                      <a:r>
                        <a:rPr lang="en-US" sz="1000" u="none" strike="noStrike" dirty="0">
                          <a:effectLst/>
                          <a:latin typeface="+mn-lt"/>
                        </a:rPr>
                        <a:t>TDC - 2weeks</a:t>
                      </a:r>
                      <a:endParaRPr lang="en-US" sz="1000" b="0" i="0" u="none" strike="noStrike" dirty="0">
                        <a:solidFill>
                          <a:srgbClr val="808080"/>
                        </a:solidFill>
                        <a:effectLst/>
                        <a:latin typeface="+mn-lt"/>
                      </a:endParaRPr>
                    </a:p>
                  </a:txBody>
                  <a:tcPr marL="0" marR="0" marT="0" marB="0" anchor="b"/>
                </a:tc>
                <a:tc>
                  <a:txBody>
                    <a:bodyPr/>
                    <a:lstStyle/>
                    <a:p>
                      <a:pPr algn="ctr" fontAlgn="b"/>
                      <a:r>
                        <a:rPr lang="en-US" sz="1000" u="none" strike="noStrike" dirty="0">
                          <a:effectLst/>
                          <a:latin typeface="+mn-lt"/>
                        </a:rPr>
                        <a:t>1/22/2021</a:t>
                      </a:r>
                      <a:endParaRPr lang="en-US" sz="1000" b="0" i="0" u="none" strike="noStrike" dirty="0">
                        <a:solidFill>
                          <a:srgbClr val="808080"/>
                        </a:solidFill>
                        <a:effectLst/>
                        <a:latin typeface="+mn-lt"/>
                      </a:endParaRPr>
                    </a:p>
                  </a:txBody>
                  <a:tcPr marL="0" marR="0" marT="0" marB="0" anchor="b"/>
                </a:tc>
                <a:tc>
                  <a:txBody>
                    <a:bodyPr/>
                    <a:lstStyle/>
                    <a:p>
                      <a:pPr algn="ctr" fontAlgn="b"/>
                      <a:r>
                        <a:rPr lang="en-US" sz="1000" u="none" strike="noStrike">
                          <a:effectLst/>
                          <a:latin typeface="+mn-lt"/>
                        </a:rPr>
                        <a:t>Support TDC</a:t>
                      </a:r>
                      <a:endParaRPr lang="en-US" sz="1000" b="0" i="0" u="none" strike="noStrike">
                        <a:solidFill>
                          <a:srgbClr val="808080"/>
                        </a:solidFill>
                        <a:effectLst/>
                        <a:latin typeface="+mn-lt"/>
                      </a:endParaRPr>
                    </a:p>
                  </a:txBody>
                  <a:tcPr marL="0" marR="0" marT="0" marB="0" anchor="b"/>
                </a:tc>
                <a:extLst>
                  <a:ext uri="{0D108BD9-81ED-4DB2-BD59-A6C34878D82A}">
                    <a16:rowId xmlns:a16="http://schemas.microsoft.com/office/drawing/2014/main" val="1664793030"/>
                  </a:ext>
                </a:extLst>
              </a:tr>
              <a:tr h="161925">
                <a:tc>
                  <a:txBody>
                    <a:bodyPr/>
                    <a:lstStyle/>
                    <a:p>
                      <a:pPr algn="ctr" fontAlgn="b"/>
                      <a:r>
                        <a:rPr lang="en-US" sz="1000" u="none" strike="noStrike" dirty="0">
                          <a:effectLst/>
                          <a:latin typeface="+mn-lt"/>
                        </a:rPr>
                        <a:t>DCV beta</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 System test on engineering prototype</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dirty="0" err="1">
                          <a:effectLst/>
                          <a:latin typeface="+mn-lt"/>
                        </a:rPr>
                        <a:t>eBB</a:t>
                      </a:r>
                      <a:r>
                        <a:rPr lang="en-US" sz="1000" u="none" strike="noStrike" dirty="0">
                          <a:effectLst/>
                          <a:latin typeface="+mn-lt"/>
                        </a:rPr>
                        <a:t> MRD</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8/20/2021</a:t>
                      </a:r>
                      <a:endParaRPr lang="en-US" sz="1000" b="0" i="0" u="none" strike="noStrike" dirty="0">
                        <a:solidFill>
                          <a:srgbClr val="244062"/>
                        </a:solidFill>
                        <a:effectLst/>
                        <a:latin typeface="+mn-lt"/>
                      </a:endParaRPr>
                    </a:p>
                  </a:txBody>
                  <a:tcPr marL="0" marR="0" marT="0" marB="0" anchor="b"/>
                </a:tc>
                <a:tc>
                  <a:txBody>
                    <a:bodyPr/>
                    <a:lstStyle/>
                    <a:p>
                      <a:pPr algn="ctr" fontAlgn="b"/>
                      <a:r>
                        <a:rPr lang="en-US" sz="1000" u="none" strike="noStrike" dirty="0">
                          <a:effectLst/>
                          <a:latin typeface="+mn-lt"/>
                        </a:rPr>
                        <a:t>Support FDJ</a:t>
                      </a:r>
                      <a:endParaRPr lang="en-US" sz="1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2584726963"/>
                  </a:ext>
                </a:extLst>
              </a:tr>
              <a:tr h="161925">
                <a:tc>
                  <a:txBody>
                    <a:bodyPr/>
                    <a:lstStyle/>
                    <a:p>
                      <a:pPr algn="ctr" fontAlgn="b"/>
                      <a:r>
                        <a:rPr lang="en-US" sz="1000" u="none" strike="noStrike" dirty="0">
                          <a:effectLst/>
                          <a:latin typeface="+mn-lt"/>
                        </a:rPr>
                        <a:t>DCV 0</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Fully verified on component level</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DCV BB MRD - 4 weeks</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kern="1200" dirty="0">
                          <a:solidFill>
                            <a:schemeClr val="dk1"/>
                          </a:solidFill>
                          <a:effectLst/>
                          <a:latin typeface="+mn-lt"/>
                          <a:ea typeface="+mn-ea"/>
                          <a:cs typeface="+mn-cs"/>
                        </a:rPr>
                        <a:t>11/10/2021</a:t>
                      </a:r>
                    </a:p>
                  </a:txBody>
                  <a:tcPr marL="0" marR="0" marT="0" marB="0" anchor="b"/>
                </a:tc>
                <a:tc>
                  <a:txBody>
                    <a:bodyPr/>
                    <a:lstStyle/>
                    <a:p>
                      <a:pPr algn="ctr" fontAlgn="b"/>
                      <a:r>
                        <a:rPr lang="en-US" sz="1000" u="none" strike="noStrike" dirty="0">
                          <a:effectLst/>
                          <a:latin typeface="+mn-lt"/>
                        </a:rPr>
                        <a:t>Support &lt;DCV BB&gt; MRD and </a:t>
                      </a:r>
                      <a:r>
                        <a:rPr lang="en-US" sz="1000" u="none" strike="noStrike" dirty="0" err="1">
                          <a:effectLst/>
                          <a:latin typeface="+mn-lt"/>
                        </a:rPr>
                        <a:t>HiL</a:t>
                      </a:r>
                      <a:r>
                        <a:rPr lang="en-US" sz="1000" u="none" strike="noStrike" dirty="0">
                          <a:effectLst/>
                          <a:latin typeface="+mn-lt"/>
                        </a:rPr>
                        <a:t> MRD</a:t>
                      </a:r>
                      <a:endParaRPr lang="en-US" sz="1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991435960"/>
                  </a:ext>
                </a:extLst>
              </a:tr>
              <a:tr h="161925">
                <a:tc>
                  <a:txBody>
                    <a:bodyPr/>
                    <a:lstStyle/>
                    <a:p>
                      <a:pPr algn="ctr" fontAlgn="b"/>
                      <a:r>
                        <a:rPr lang="en-US" sz="1000" u="none" strike="noStrike" dirty="0">
                          <a:effectLst/>
                          <a:latin typeface="+mn-lt"/>
                        </a:rPr>
                        <a:t>DCV 1</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Updates Release</a:t>
                      </a:r>
                      <a:endParaRPr lang="en-US" sz="1000" b="0" i="0" u="none" strike="noStrike" dirty="0">
                        <a:solidFill>
                          <a:srgbClr val="000000"/>
                        </a:solidFill>
                        <a:effectLst/>
                        <a:latin typeface="+mn-lt"/>
                      </a:endParaRPr>
                    </a:p>
                  </a:txBody>
                  <a:tcPr marL="0" marR="0" marT="0" marB="0" anchor="b"/>
                </a:tc>
                <a:tc>
                  <a:txBody>
                    <a:bodyPr/>
                    <a:lstStyle/>
                    <a:p>
                      <a:pPr algn="ctr" fontAlgn="b"/>
                      <a:r>
                        <a:rPr lang="de-DE" sz="1000" u="none" strike="noStrike" dirty="0">
                          <a:effectLst/>
                          <a:latin typeface="+mn-lt"/>
                        </a:rPr>
                        <a:t>T/C MRD - 4 weeks</a:t>
                      </a:r>
                      <a:endParaRPr lang="de-DE"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dirty="0">
                          <a:solidFill>
                            <a:srgbClr val="FF0000"/>
                          </a:solidFill>
                          <a:effectLst/>
                          <a:latin typeface="+mn-lt"/>
                        </a:rPr>
                        <a:t>12/8/2021</a:t>
                      </a:r>
                      <a:endParaRPr lang="en-US" sz="1000" b="0" i="0" u="none" strike="noStrike" dirty="0">
                        <a:solidFill>
                          <a:srgbClr val="FF0000"/>
                        </a:solidFill>
                        <a:effectLst/>
                        <a:latin typeface="+mn-lt"/>
                      </a:endParaRPr>
                    </a:p>
                  </a:txBody>
                  <a:tcPr marL="0" marR="0" marT="0" marB="0" anchor="b"/>
                </a:tc>
                <a:tc>
                  <a:txBody>
                    <a:bodyPr/>
                    <a:lstStyle/>
                    <a:p>
                      <a:pPr algn="ctr" fontAlgn="b"/>
                      <a:r>
                        <a:rPr lang="en-US" sz="1000" u="none" strike="noStrike" dirty="0">
                          <a:effectLst/>
                          <a:latin typeface="+mn-lt"/>
                        </a:rPr>
                        <a:t>Support &lt;T/C&gt; MRD</a:t>
                      </a:r>
                      <a:endParaRPr lang="en-US" sz="1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3158132374"/>
                  </a:ext>
                </a:extLst>
              </a:tr>
              <a:tr h="161925">
                <a:tc>
                  <a:txBody>
                    <a:bodyPr/>
                    <a:lstStyle/>
                    <a:p>
                      <a:pPr algn="ctr" fontAlgn="b"/>
                      <a:r>
                        <a:rPr lang="en-US" sz="1000" u="none" strike="noStrike" dirty="0">
                          <a:effectLst/>
                          <a:latin typeface="+mn-lt"/>
                        </a:rPr>
                        <a:t>DCV 2</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a:effectLst/>
                          <a:latin typeface="+mn-lt"/>
                        </a:rPr>
                        <a:t>Updates Release</a:t>
                      </a:r>
                      <a:endParaRPr lang="en-US" sz="1000" b="0" i="0" u="none" strike="noStrike">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DCV - 2 weeks</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1/19/2022</a:t>
                      </a:r>
                      <a:endParaRPr lang="en-US" sz="1000" b="0" i="0" u="none" strike="noStrike" dirty="0">
                        <a:solidFill>
                          <a:srgbClr val="244062"/>
                        </a:solidFill>
                        <a:effectLst/>
                        <a:latin typeface="+mn-lt"/>
                      </a:endParaRPr>
                    </a:p>
                  </a:txBody>
                  <a:tcPr marL="0" marR="0" marT="0" marB="0" anchor="b"/>
                </a:tc>
                <a:tc>
                  <a:txBody>
                    <a:bodyPr/>
                    <a:lstStyle/>
                    <a:p>
                      <a:pPr algn="ctr" fontAlgn="b"/>
                      <a:r>
                        <a:rPr lang="en-US" sz="1000" u="none" strike="noStrike" dirty="0">
                          <a:effectLst/>
                          <a:latin typeface="+mn-lt"/>
                        </a:rPr>
                        <a:t>Breadboard update, DCV vehicles update</a:t>
                      </a:r>
                      <a:endParaRPr lang="en-US" sz="1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1697377587"/>
                  </a:ext>
                </a:extLst>
              </a:tr>
              <a:tr h="161925">
                <a:tc>
                  <a:txBody>
                    <a:bodyPr/>
                    <a:lstStyle/>
                    <a:p>
                      <a:pPr algn="ctr" fontAlgn="b"/>
                      <a:r>
                        <a:rPr lang="en-US" sz="1000" u="none" strike="noStrike" dirty="0">
                          <a:effectLst/>
                          <a:latin typeface="+mn-lt"/>
                        </a:rPr>
                        <a:t>DCV 3</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a:effectLst/>
                          <a:latin typeface="+mn-lt"/>
                        </a:rPr>
                        <a:t>Updates Release</a:t>
                      </a:r>
                      <a:endParaRPr lang="en-US" sz="1000" b="0" i="0" u="none" strike="noStrike">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DCV+ 4 weeks</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3/2/2022</a:t>
                      </a:r>
                      <a:endParaRPr lang="en-US" sz="1000" b="0" i="0" u="none" strike="noStrike" dirty="0">
                        <a:solidFill>
                          <a:srgbClr val="244062"/>
                        </a:solidFill>
                        <a:effectLst/>
                        <a:latin typeface="+mn-lt"/>
                      </a:endParaRPr>
                    </a:p>
                  </a:txBody>
                  <a:tcPr marL="0" marR="0" marT="0" marB="0" anchor="b"/>
                </a:tc>
                <a:tc>
                  <a:txBody>
                    <a:bodyPr/>
                    <a:lstStyle/>
                    <a:p>
                      <a:pPr algn="ctr" fontAlgn="b"/>
                      <a:r>
                        <a:rPr lang="en-US" sz="1000" u="none" strike="noStrike" dirty="0">
                          <a:effectLst/>
                          <a:latin typeface="+mn-lt"/>
                        </a:rPr>
                        <a:t>Breadboard update, DCV vehicles update</a:t>
                      </a:r>
                      <a:endParaRPr lang="en-US" sz="1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2951772214"/>
                  </a:ext>
                </a:extLst>
              </a:tr>
              <a:tr h="161925">
                <a:tc>
                  <a:txBody>
                    <a:bodyPr/>
                    <a:lstStyle/>
                    <a:p>
                      <a:pPr algn="ctr" fontAlgn="b"/>
                      <a:r>
                        <a:rPr lang="en-US" sz="1000" u="none" strike="noStrike" dirty="0">
                          <a:effectLst/>
                          <a:latin typeface="+mn-lt"/>
                        </a:rPr>
                        <a:t>R00</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a:effectLst/>
                          <a:latin typeface="+mn-lt"/>
                        </a:rPr>
                        <a:t>Feature DV complete.</a:t>
                      </a:r>
                      <a:endParaRPr lang="en-US" sz="1000" b="0" i="0" u="none" strike="noStrike">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PEC - 6 weeks</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5/2/2022</a:t>
                      </a:r>
                      <a:endParaRPr lang="en-US" sz="1000" b="0" i="0" u="none" strike="noStrike" dirty="0">
                        <a:solidFill>
                          <a:srgbClr val="244062"/>
                        </a:solidFill>
                        <a:effectLst/>
                        <a:latin typeface="+mn-lt"/>
                      </a:endParaRPr>
                    </a:p>
                  </a:txBody>
                  <a:tcPr marL="0" marR="0" marT="0" marB="0" anchor="b"/>
                </a:tc>
                <a:tc>
                  <a:txBody>
                    <a:bodyPr/>
                    <a:lstStyle/>
                    <a:p>
                      <a:pPr algn="ctr" fontAlgn="b"/>
                      <a:r>
                        <a:rPr lang="en-US" sz="1000" u="none" strike="noStrike" dirty="0">
                          <a:effectLst/>
                          <a:latin typeface="+mn-lt"/>
                        </a:rPr>
                        <a:t> DCV vehicles update for PEC Sign-off</a:t>
                      </a:r>
                      <a:endParaRPr lang="en-US" sz="1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671379246"/>
                  </a:ext>
                </a:extLst>
              </a:tr>
              <a:tr h="170774">
                <a:tc>
                  <a:txBody>
                    <a:bodyPr/>
                    <a:lstStyle/>
                    <a:p>
                      <a:pPr algn="ctr" fontAlgn="b"/>
                      <a:r>
                        <a:rPr lang="en-US" sz="1000" u="none" strike="noStrike" dirty="0">
                          <a:effectLst/>
                          <a:latin typeface="+mn-lt"/>
                        </a:rPr>
                        <a:t>R04</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a:effectLst/>
                          <a:latin typeface="+mn-lt"/>
                        </a:rPr>
                        <a:t>Feature DV signed off</a:t>
                      </a:r>
                      <a:endParaRPr lang="en-US" sz="1000" b="0" i="0" u="none" strike="noStrike">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FEC - 6 weeks</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6/13/2022</a:t>
                      </a:r>
                      <a:endParaRPr lang="en-US" sz="1000" b="0" i="0" u="none" strike="noStrike" dirty="0">
                        <a:solidFill>
                          <a:srgbClr val="244062"/>
                        </a:solidFill>
                        <a:effectLst/>
                        <a:latin typeface="+mn-lt"/>
                      </a:endParaRPr>
                    </a:p>
                  </a:txBody>
                  <a:tcPr marL="0" marR="0" marT="0" marB="0" anchor="b"/>
                </a:tc>
                <a:tc>
                  <a:txBody>
                    <a:bodyPr/>
                    <a:lstStyle/>
                    <a:p>
                      <a:pPr algn="ctr" fontAlgn="b"/>
                      <a:r>
                        <a:rPr lang="en-US" sz="1000" u="none" strike="noStrike" dirty="0">
                          <a:effectLst/>
                          <a:latin typeface="+mn-lt"/>
                        </a:rPr>
                        <a:t> DCV vehicles update for FEC Sign-off</a:t>
                      </a:r>
                      <a:endParaRPr lang="en-US" sz="1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773151404"/>
                  </a:ext>
                </a:extLst>
              </a:tr>
              <a:tr h="161925">
                <a:tc>
                  <a:txBody>
                    <a:bodyPr/>
                    <a:lstStyle/>
                    <a:p>
                      <a:pPr algn="ctr" fontAlgn="b"/>
                      <a:r>
                        <a:rPr lang="en-US" sz="1000" u="none" strike="noStrike" dirty="0">
                          <a:effectLst/>
                          <a:latin typeface="+mn-lt"/>
                        </a:rPr>
                        <a:t>R05</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a:effectLst/>
                          <a:latin typeface="+mn-lt"/>
                        </a:rPr>
                        <a:t>Fully Validated Release</a:t>
                      </a:r>
                      <a:endParaRPr lang="en-US" sz="1000" b="0" i="0" u="none" strike="noStrike">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TT MRD - 4 weeks</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7/13/2022</a:t>
                      </a:r>
                      <a:endParaRPr lang="en-US" sz="1000" b="0" i="0" u="none" strike="noStrike" dirty="0">
                        <a:solidFill>
                          <a:srgbClr val="244062"/>
                        </a:solidFill>
                        <a:effectLst/>
                        <a:latin typeface="+mn-lt"/>
                      </a:endParaRPr>
                    </a:p>
                  </a:txBody>
                  <a:tcPr marL="0" marR="0" marT="0" marB="0" anchor="b"/>
                </a:tc>
                <a:tc>
                  <a:txBody>
                    <a:bodyPr/>
                    <a:lstStyle/>
                    <a:p>
                      <a:pPr algn="ctr" fontAlgn="b"/>
                      <a:r>
                        <a:rPr lang="en-US" sz="1000" u="none" strike="noStrike" dirty="0">
                          <a:effectLst/>
                          <a:latin typeface="+mn-lt"/>
                        </a:rPr>
                        <a:t>Support &lt;TT&gt; MRD</a:t>
                      </a:r>
                      <a:endParaRPr lang="en-US" sz="1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2168956444"/>
                  </a:ext>
                </a:extLst>
              </a:tr>
              <a:tr h="161925">
                <a:tc>
                  <a:txBody>
                    <a:bodyPr/>
                    <a:lstStyle/>
                    <a:p>
                      <a:pPr algn="ctr" fontAlgn="b"/>
                      <a:r>
                        <a:rPr lang="en-US" sz="1000" u="none" strike="noStrike" dirty="0">
                          <a:effectLst/>
                          <a:latin typeface="+mn-lt"/>
                        </a:rPr>
                        <a:t>R06</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a:effectLst/>
                          <a:latin typeface="+mn-lt"/>
                        </a:rPr>
                        <a:t>Fully Validated Release</a:t>
                      </a:r>
                      <a:endParaRPr lang="en-US" sz="1000" b="0" i="0" u="none" strike="noStrike">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PP MRD - 4 weeks</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9/28/2022</a:t>
                      </a:r>
                      <a:endParaRPr lang="en-US" sz="1000" b="0" i="0" u="none" strike="noStrike" dirty="0">
                        <a:solidFill>
                          <a:srgbClr val="244062"/>
                        </a:solidFill>
                        <a:effectLst/>
                        <a:latin typeface="+mn-lt"/>
                      </a:endParaRPr>
                    </a:p>
                  </a:txBody>
                  <a:tcPr marL="0" marR="0" marT="0" marB="0" anchor="b"/>
                </a:tc>
                <a:tc>
                  <a:txBody>
                    <a:bodyPr/>
                    <a:lstStyle/>
                    <a:p>
                      <a:pPr algn="ctr" fontAlgn="b"/>
                      <a:r>
                        <a:rPr lang="en-US" sz="1000" u="none" strike="noStrike" dirty="0">
                          <a:effectLst/>
                          <a:latin typeface="+mn-lt"/>
                        </a:rPr>
                        <a:t>Support &lt;PP&gt; MRD</a:t>
                      </a:r>
                      <a:endParaRPr lang="en-US" sz="1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1996691240"/>
                  </a:ext>
                </a:extLst>
              </a:tr>
              <a:tr h="161925">
                <a:tc>
                  <a:txBody>
                    <a:bodyPr/>
                    <a:lstStyle/>
                    <a:p>
                      <a:pPr algn="ctr" fontAlgn="b"/>
                      <a:r>
                        <a:rPr lang="en-US" sz="1000" u="none" strike="noStrike" dirty="0">
                          <a:effectLst/>
                          <a:latin typeface="+mn-lt"/>
                        </a:rPr>
                        <a:t>R07</a:t>
                      </a:r>
                      <a:endParaRPr lang="en-US" sz="1000" b="0" i="0" u="none" strike="noStrike" dirty="0">
                        <a:solidFill>
                          <a:srgbClr val="000000"/>
                        </a:solidFill>
                        <a:effectLst/>
                        <a:latin typeface="+mn-lt"/>
                      </a:endParaRPr>
                    </a:p>
                  </a:txBody>
                  <a:tcPr marL="0" marR="0" marT="0" marB="0" anchor="b"/>
                </a:tc>
                <a:tc>
                  <a:txBody>
                    <a:bodyPr/>
                    <a:lstStyle/>
                    <a:p>
                      <a:pPr algn="ctr" fontAlgn="b"/>
                      <a:r>
                        <a:rPr lang="en-US" sz="1000" u="none" strike="noStrike">
                          <a:effectLst/>
                          <a:latin typeface="+mn-lt"/>
                        </a:rPr>
                        <a:t>Fully Validated Release</a:t>
                      </a:r>
                      <a:endParaRPr lang="en-US" sz="1000" b="0" i="0" u="none" strike="noStrike">
                        <a:solidFill>
                          <a:srgbClr val="000000"/>
                        </a:solidFill>
                        <a:effectLst/>
                        <a:latin typeface="+mn-lt"/>
                      </a:endParaRPr>
                    </a:p>
                  </a:txBody>
                  <a:tcPr marL="0" marR="0" marT="0" marB="0" anchor="b"/>
                </a:tc>
                <a:tc>
                  <a:txBody>
                    <a:bodyPr/>
                    <a:lstStyle/>
                    <a:p>
                      <a:pPr algn="ctr" fontAlgn="b"/>
                      <a:r>
                        <a:rPr lang="en-US" sz="1000" u="none" strike="noStrike">
                          <a:effectLst/>
                          <a:latin typeface="+mn-lt"/>
                        </a:rPr>
                        <a:t>MP1/J1 MRD - 4 weeks</a:t>
                      </a:r>
                      <a:endParaRPr lang="en-US" sz="1000" b="0" i="0" u="none" strike="noStrike">
                        <a:solidFill>
                          <a:srgbClr val="000000"/>
                        </a:solidFill>
                        <a:effectLst/>
                        <a:latin typeface="+mn-lt"/>
                      </a:endParaRPr>
                    </a:p>
                  </a:txBody>
                  <a:tcPr marL="0" marR="0" marT="0" marB="0" anchor="b"/>
                </a:tc>
                <a:tc>
                  <a:txBody>
                    <a:bodyPr/>
                    <a:lstStyle/>
                    <a:p>
                      <a:pPr algn="ctr" fontAlgn="b"/>
                      <a:r>
                        <a:rPr lang="en-US" sz="1000" u="none" strike="noStrike" dirty="0">
                          <a:effectLst/>
                          <a:latin typeface="+mn-lt"/>
                        </a:rPr>
                        <a:t>12/6/2022</a:t>
                      </a:r>
                      <a:endParaRPr lang="en-US" sz="1000" b="0" i="0" u="none" strike="noStrike" dirty="0">
                        <a:solidFill>
                          <a:srgbClr val="244062"/>
                        </a:solidFill>
                        <a:effectLst/>
                        <a:latin typeface="+mn-lt"/>
                      </a:endParaRPr>
                    </a:p>
                  </a:txBody>
                  <a:tcPr marL="0" marR="0" marT="0" marB="0" anchor="b"/>
                </a:tc>
                <a:tc>
                  <a:txBody>
                    <a:bodyPr/>
                    <a:lstStyle/>
                    <a:p>
                      <a:pPr algn="ctr" fontAlgn="b"/>
                      <a:r>
                        <a:rPr lang="en-US" sz="1000" u="none" strike="noStrike" dirty="0">
                          <a:effectLst/>
                          <a:latin typeface="+mn-lt"/>
                        </a:rPr>
                        <a:t>Support &lt;MP1&gt; MRD</a:t>
                      </a:r>
                      <a:endParaRPr lang="en-US" sz="1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3562578667"/>
                  </a:ext>
                </a:extLst>
              </a:tr>
            </a:tbl>
          </a:graphicData>
        </a:graphic>
      </p:graphicFrame>
      <p:graphicFrame>
        <p:nvGraphicFramePr>
          <p:cNvPr id="4" name="Table 3">
            <a:extLst>
              <a:ext uri="{FF2B5EF4-FFF2-40B4-BE49-F238E27FC236}">
                <a16:creationId xmlns:a16="http://schemas.microsoft.com/office/drawing/2014/main" id="{FE5E0B33-2616-4662-A240-3074F7C4921E}"/>
              </a:ext>
            </a:extLst>
          </p:cNvPr>
          <p:cNvGraphicFramePr>
            <a:graphicFrameLocks noGrp="1"/>
          </p:cNvGraphicFramePr>
          <p:nvPr>
            <p:extLst>
              <p:ext uri="{D42A27DB-BD31-4B8C-83A1-F6EECF244321}">
                <p14:modId xmlns:p14="http://schemas.microsoft.com/office/powerpoint/2010/main" val="2416869510"/>
              </p:ext>
            </p:extLst>
          </p:nvPr>
        </p:nvGraphicFramePr>
        <p:xfrm>
          <a:off x="1758696" y="3941586"/>
          <a:ext cx="8521700" cy="2724150"/>
        </p:xfrm>
        <a:graphic>
          <a:graphicData uri="http://schemas.openxmlformats.org/drawingml/2006/table">
            <a:tbl>
              <a:tblPr>
                <a:tableStyleId>{D7AC3CCA-C797-4891-BE02-D94E43425B78}</a:tableStyleId>
              </a:tblPr>
              <a:tblGrid>
                <a:gridCol w="1269054">
                  <a:extLst>
                    <a:ext uri="{9D8B030D-6E8A-4147-A177-3AD203B41FA5}">
                      <a16:colId xmlns:a16="http://schemas.microsoft.com/office/drawing/2014/main" val="616158733"/>
                    </a:ext>
                  </a:extLst>
                </a:gridCol>
                <a:gridCol w="1779849">
                  <a:extLst>
                    <a:ext uri="{9D8B030D-6E8A-4147-A177-3AD203B41FA5}">
                      <a16:colId xmlns:a16="http://schemas.microsoft.com/office/drawing/2014/main" val="1053292290"/>
                    </a:ext>
                  </a:extLst>
                </a:gridCol>
                <a:gridCol w="1586318">
                  <a:extLst>
                    <a:ext uri="{9D8B030D-6E8A-4147-A177-3AD203B41FA5}">
                      <a16:colId xmlns:a16="http://schemas.microsoft.com/office/drawing/2014/main" val="4202073560"/>
                    </a:ext>
                  </a:extLst>
                </a:gridCol>
                <a:gridCol w="1170703">
                  <a:extLst>
                    <a:ext uri="{9D8B030D-6E8A-4147-A177-3AD203B41FA5}">
                      <a16:colId xmlns:a16="http://schemas.microsoft.com/office/drawing/2014/main" val="2187280540"/>
                    </a:ext>
                  </a:extLst>
                </a:gridCol>
                <a:gridCol w="2715776">
                  <a:extLst>
                    <a:ext uri="{9D8B030D-6E8A-4147-A177-3AD203B41FA5}">
                      <a16:colId xmlns:a16="http://schemas.microsoft.com/office/drawing/2014/main" val="2137793911"/>
                    </a:ext>
                  </a:extLst>
                </a:gridCol>
              </a:tblGrid>
              <a:tr h="352425">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a:effectLst/>
                        </a:rPr>
                        <a:t>Software Maturity</a:t>
                      </a:r>
                      <a:endParaRPr lang="en-US" sz="1000" u="none" strike="noStrike" kern="120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a:effectLst/>
                        </a:rPr>
                        <a:t>Corresponding Milestone</a:t>
                      </a:r>
                      <a:endParaRPr lang="en-US" sz="1000" u="none" strike="noStrike" kern="120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a:effectLst/>
                        </a:rPr>
                        <a:t>Release Due Date*1)</a:t>
                      </a:r>
                      <a:endParaRPr lang="en-US" sz="1000" u="none" strike="noStrike" kern="120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3791441618"/>
                  </a:ext>
                </a:extLst>
              </a:tr>
              <a:tr h="161925">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TPV BB MRD - 1 week</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NA</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Support TPV BB and TPV T&amp;C MRD</a:t>
                      </a:r>
                      <a:endParaRPr lang="en-US" sz="1000" u="none" strike="noStrike" kern="120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393613317"/>
                  </a:ext>
                </a:extLst>
              </a:tr>
              <a:tr h="161925">
                <a:tc>
                  <a:txBody>
                    <a:bodyPr/>
                    <a:lstStyle/>
                    <a:p>
                      <a:pPr marL="0" algn="ctr" defTabSz="914400" rtl="0" eaLnBrk="1" fontAlgn="ctr" latinLnBrk="0" hangingPunct="1"/>
                      <a:r>
                        <a:rPr lang="en-US" sz="1000" u="none" strike="noStrike" kern="1200">
                          <a:effectLst/>
                        </a:rPr>
                        <a:t>TP3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TDC - 2weeks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7/30/2021</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Support TDC</a:t>
                      </a:r>
                      <a:endParaRPr lang="en-US" sz="1000" u="none" strike="noStrike" kern="120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01485335"/>
                  </a:ext>
                </a:extLst>
              </a:tr>
              <a:tr h="161925">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1/7/2022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290745848"/>
                  </a:ext>
                </a:extLst>
              </a:tr>
              <a:tr h="161925">
                <a:tc>
                  <a:txBody>
                    <a:bodyPr/>
                    <a:lstStyle/>
                    <a:p>
                      <a:pPr marL="0" algn="ctr" defTabSz="914400" rtl="0" eaLnBrk="1" fontAlgn="ctr" latinLnBrk="0" hangingPunct="1"/>
                      <a:r>
                        <a:rPr lang="en-US" sz="1000" u="none" strike="noStrike" kern="1200">
                          <a:effectLst/>
                        </a:rPr>
                        <a:t>DCV 0</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3/21/2022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Support &lt;DCV BB&gt; MRD and HiL MRD</a:t>
                      </a:r>
                      <a:endParaRPr lang="en-US" sz="1000" u="none" strike="noStrike" kern="120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54190552"/>
                  </a:ext>
                </a:extLst>
              </a:tr>
              <a:tr h="161925">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95632362"/>
                  </a:ext>
                </a:extLst>
              </a:tr>
              <a:tr h="161925">
                <a:tc>
                  <a:txBody>
                    <a:bodyPr/>
                    <a:lstStyle/>
                    <a:p>
                      <a:pPr marL="0" algn="ctr" defTabSz="914400" rtl="0" eaLnBrk="1" fontAlgn="ctr" latinLnBrk="0" hangingPunct="1"/>
                      <a:r>
                        <a:rPr lang="en-US" sz="1000" u="none" strike="noStrike" kern="1200">
                          <a:effectLst/>
                        </a:rPr>
                        <a:t>DCV 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- 2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5/30/2022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Breadboard update, DCV vehicles update</a:t>
                      </a:r>
                      <a:endParaRPr lang="en-US" sz="1000" u="none" strike="noStrike" kern="120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000340847"/>
                  </a:ext>
                </a:extLst>
              </a:tr>
              <a:tr h="161925">
                <a:tc>
                  <a:txBody>
                    <a:bodyPr/>
                    <a:lstStyle/>
                    <a:p>
                      <a:pPr marL="0" algn="ctr" defTabSz="914400" rtl="0" eaLnBrk="1" fontAlgn="ctr" latinLnBrk="0" hangingPunct="1"/>
                      <a:r>
                        <a:rPr lang="en-US" sz="1000" u="none" strike="noStrike" kern="1200">
                          <a:effectLst/>
                        </a:rPr>
                        <a:t>DCV 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7/11/2022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Breadboard update, DCV vehicles update</a:t>
                      </a:r>
                      <a:endParaRPr lang="en-US" sz="1000" u="none" strike="noStrike" kern="120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7314870"/>
                  </a:ext>
                </a:extLst>
              </a:tr>
              <a:tr h="161925">
                <a:tc>
                  <a:txBody>
                    <a:bodyPr/>
                    <a:lstStyle/>
                    <a:p>
                      <a:pPr marL="0" algn="ctr" defTabSz="914400" rtl="0" eaLnBrk="1" fontAlgn="ctr" latinLnBrk="0" hangingPunct="1"/>
                      <a:r>
                        <a:rPr lang="en-US" sz="1000" u="none" strike="noStrike" kern="1200">
                          <a:effectLst/>
                        </a:rPr>
                        <a:t>R00</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complete.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724408569"/>
                  </a:ext>
                </a:extLst>
              </a:tr>
              <a:tr h="161925">
                <a:tc>
                  <a:txBody>
                    <a:bodyPr/>
                    <a:lstStyle/>
                    <a:p>
                      <a:pPr marL="0" algn="ctr" defTabSz="914400" rtl="0" eaLnBrk="1" fontAlgn="ctr" latinLnBrk="0" hangingPunct="1"/>
                      <a:r>
                        <a:rPr lang="en-US" sz="1000" u="none" strike="noStrike" kern="1200">
                          <a:effectLst/>
                        </a:rPr>
                        <a:t>R04</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signed off</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10/12/2022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68957459"/>
                  </a:ext>
                </a:extLst>
              </a:tr>
              <a:tr h="161925">
                <a:tc>
                  <a:txBody>
                    <a:bodyPr/>
                    <a:lstStyle/>
                    <a:p>
                      <a:pPr marL="0" algn="ctr" defTabSz="914400" rtl="0" eaLnBrk="1" fontAlgn="ctr" latinLnBrk="0" hangingPunct="1"/>
                      <a:r>
                        <a:rPr lang="en-US" sz="1000" u="none" strike="noStrike" kern="1200">
                          <a:effectLst/>
                        </a:rPr>
                        <a:t>R05</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TT MRD - 3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11/24/2022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94867176"/>
                  </a:ext>
                </a:extLst>
              </a:tr>
              <a:tr h="161925">
                <a:tc>
                  <a:txBody>
                    <a:bodyPr/>
                    <a:lstStyle/>
                    <a:p>
                      <a:pPr marL="0" algn="ctr" defTabSz="914400" rtl="0" eaLnBrk="1" fontAlgn="ctr" latinLnBrk="0" hangingPunct="1"/>
                      <a:r>
                        <a:rPr lang="en-US" sz="1000" u="none" strike="noStrike" kern="1200">
                          <a:effectLst/>
                        </a:rPr>
                        <a:t>R06</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PP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1/26/2023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09251399"/>
                  </a:ext>
                </a:extLst>
              </a:tr>
              <a:tr h="161925">
                <a:tc>
                  <a:txBody>
                    <a:bodyPr/>
                    <a:lstStyle/>
                    <a:p>
                      <a:pPr marL="0" algn="ctr" defTabSz="914400" rtl="0" eaLnBrk="1" fontAlgn="ctr" latinLnBrk="0" hangingPunct="1"/>
                      <a:r>
                        <a:rPr lang="en-US" sz="1000" u="none" strike="noStrike" kern="1200">
                          <a:effectLst/>
                        </a:rPr>
                        <a:t>R07</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MP1/J1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4/1/2023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38072084"/>
                  </a:ext>
                </a:extLst>
              </a:tr>
            </a:tbl>
          </a:graphicData>
        </a:graphic>
      </p:graphicFrame>
    </p:spTree>
    <p:extLst>
      <p:ext uri="{BB962C8B-B14F-4D97-AF65-F5344CB8AC3E}">
        <p14:creationId xmlns:p14="http://schemas.microsoft.com/office/powerpoint/2010/main" val="232054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CDX707 SW Maturity C</a:t>
            </a:r>
            <a:r>
              <a:rPr lang="en-US" altLang="zh-CN" dirty="0"/>
              <a:t>hart @0524</a:t>
            </a:r>
            <a:endParaRPr lang="en-US" dirty="0"/>
          </a:p>
        </p:txBody>
      </p:sp>
      <p:pic>
        <p:nvPicPr>
          <p:cNvPr id="6" name="Picture 5">
            <a:extLst>
              <a:ext uri="{FF2B5EF4-FFF2-40B4-BE49-F238E27FC236}">
                <a16:creationId xmlns:a16="http://schemas.microsoft.com/office/drawing/2014/main" id="{AF9D6E0D-650D-4CEE-A2F8-C72C4ECD566E}"/>
              </a:ext>
            </a:extLst>
          </p:cNvPr>
          <p:cNvPicPr>
            <a:picLocks noChangeAspect="1"/>
          </p:cNvPicPr>
          <p:nvPr/>
        </p:nvPicPr>
        <p:blipFill>
          <a:blip r:embed="rId2"/>
          <a:stretch>
            <a:fillRect/>
          </a:stretch>
        </p:blipFill>
        <p:spPr>
          <a:xfrm>
            <a:off x="303457" y="876979"/>
            <a:ext cx="8608768" cy="4169089"/>
          </a:xfrm>
          <a:prstGeom prst="rect">
            <a:avLst/>
          </a:prstGeom>
        </p:spPr>
      </p:pic>
      <p:pic>
        <p:nvPicPr>
          <p:cNvPr id="7" name="Picture 6">
            <a:extLst>
              <a:ext uri="{FF2B5EF4-FFF2-40B4-BE49-F238E27FC236}">
                <a16:creationId xmlns:a16="http://schemas.microsoft.com/office/drawing/2014/main" id="{76141BD2-AB0A-454C-B70B-C95CACE9E1AE}"/>
              </a:ext>
            </a:extLst>
          </p:cNvPr>
          <p:cNvPicPr>
            <a:picLocks noChangeAspect="1"/>
          </p:cNvPicPr>
          <p:nvPr/>
        </p:nvPicPr>
        <p:blipFill>
          <a:blip r:embed="rId3"/>
          <a:stretch>
            <a:fillRect/>
          </a:stretch>
        </p:blipFill>
        <p:spPr>
          <a:xfrm>
            <a:off x="8602418" y="3526744"/>
            <a:ext cx="3465404" cy="3219024"/>
          </a:xfrm>
          <a:prstGeom prst="rect">
            <a:avLst/>
          </a:prstGeom>
        </p:spPr>
      </p:pic>
    </p:spTree>
    <p:extLst>
      <p:ext uri="{BB962C8B-B14F-4D97-AF65-F5344CB8AC3E}">
        <p14:creationId xmlns:p14="http://schemas.microsoft.com/office/powerpoint/2010/main" val="2666208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3774" y="2809966"/>
            <a:ext cx="5962262" cy="1362076"/>
          </a:xfrm>
        </p:spPr>
        <p:txBody>
          <a:bodyPr/>
          <a:lstStyle/>
          <a:p>
            <a:pPr algn="ctr"/>
            <a:r>
              <a:rPr lang="en-AU" dirty="0"/>
              <a:t>Backup material</a:t>
            </a:r>
          </a:p>
        </p:txBody>
      </p:sp>
    </p:spTree>
    <p:extLst>
      <p:ext uri="{BB962C8B-B14F-4D97-AF65-F5344CB8AC3E}">
        <p14:creationId xmlns:p14="http://schemas.microsoft.com/office/powerpoint/2010/main" val="200338789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40849" y="2632011"/>
            <a:ext cx="11788299" cy="798360"/>
            <a:chOff x="237808" y="613375"/>
            <a:chExt cx="11716383" cy="798360"/>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7808" y="613375"/>
              <a:ext cx="103750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Phase5 CDX788</a:t>
              </a: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487065" y="162865"/>
            <a:ext cx="11837607" cy="579120"/>
          </a:xfrm>
        </p:spPr>
        <p:txBody>
          <a:bodyPr anchor="t">
            <a:noAutofit/>
          </a:bodyPr>
          <a:lstStyle/>
          <a:p>
            <a:r>
              <a:rPr lang="en-US" altLang="zh-CN" dirty="0"/>
              <a:t>Phase 5 Vehicles Timeline Between CX788 &amp; Accelerated  VPP</a:t>
            </a:r>
            <a:br>
              <a:rPr lang="zh-CN" altLang="en-US" dirty="0"/>
            </a:br>
            <a:endParaRPr lang="en-US" dirty="0"/>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165567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China Accelerated SW Plan </a:t>
              </a: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 60%</a:t>
            </a:r>
          </a:p>
        </p:txBody>
      </p:sp>
      <p:sp>
        <p:nvSpPr>
          <p:cNvPr id="385" name="Star: 5 Points 551">
            <a:extLst>
              <a:ext uri="{FF2B5EF4-FFF2-40B4-BE49-F238E27FC236}">
                <a16:creationId xmlns:a16="http://schemas.microsoft.com/office/drawing/2014/main" id="{6C8C323C-7AC1-4951-8ED1-586A6585C1A4}"/>
              </a:ext>
            </a:extLst>
          </p:cNvPr>
          <p:cNvSpPr/>
          <p:nvPr/>
        </p:nvSpPr>
        <p:spPr>
          <a:xfrm>
            <a:off x="9378661" y="12527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1" name="流程图: 决策 47">
            <a:extLst>
              <a:ext uri="{FF2B5EF4-FFF2-40B4-BE49-F238E27FC236}">
                <a16:creationId xmlns:a16="http://schemas.microsoft.com/office/drawing/2014/main" id="{B9AD754A-C85B-4127-9403-CCBDB4B519D5}"/>
              </a:ext>
            </a:extLst>
          </p:cNvPr>
          <p:cNvSpPr/>
          <p:nvPr/>
        </p:nvSpPr>
        <p:spPr>
          <a:xfrm>
            <a:off x="6779041" y="3243072"/>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2" name="流程图: 决策 47">
            <a:extLst>
              <a:ext uri="{FF2B5EF4-FFF2-40B4-BE49-F238E27FC236}">
                <a16:creationId xmlns:a16="http://schemas.microsoft.com/office/drawing/2014/main" id="{C147B4E5-815A-4B62-95AD-A8B6E3D98BE7}"/>
              </a:ext>
            </a:extLst>
          </p:cNvPr>
          <p:cNvSpPr/>
          <p:nvPr/>
        </p:nvSpPr>
        <p:spPr>
          <a:xfrm>
            <a:off x="11281142" y="3243072"/>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94" name="TextBox 22">
            <a:extLst>
              <a:ext uri="{FF2B5EF4-FFF2-40B4-BE49-F238E27FC236}">
                <a16:creationId xmlns:a16="http://schemas.microsoft.com/office/drawing/2014/main" id="{73946EF6-4E74-439E-A476-BA907D45BE5A}"/>
              </a:ext>
            </a:extLst>
          </p:cNvPr>
          <p:cNvSpPr txBox="1"/>
          <p:nvPr/>
        </p:nvSpPr>
        <p:spPr>
          <a:xfrm>
            <a:off x="906683" y="3010791"/>
            <a:ext cx="1293808"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  7/06(Per Template)</a:t>
            </a:r>
          </a:p>
        </p:txBody>
      </p:sp>
      <p:sp>
        <p:nvSpPr>
          <p:cNvPr id="395" name="Star: 5 Points 551">
            <a:extLst>
              <a:ext uri="{FF2B5EF4-FFF2-40B4-BE49-F238E27FC236}">
                <a16:creationId xmlns:a16="http://schemas.microsoft.com/office/drawing/2014/main" id="{8919DCB4-0676-4259-A6E4-9F81DEB5E929}"/>
              </a:ext>
            </a:extLst>
          </p:cNvPr>
          <p:cNvSpPr/>
          <p:nvPr/>
        </p:nvSpPr>
        <p:spPr>
          <a:xfrm>
            <a:off x="1251391" y="3299497"/>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6" name="TextBox 22">
            <a:extLst>
              <a:ext uri="{FF2B5EF4-FFF2-40B4-BE49-F238E27FC236}">
                <a16:creationId xmlns:a16="http://schemas.microsoft.com/office/drawing/2014/main" id="{553ED0FD-B215-43E5-99B2-920C8789EF40}"/>
              </a:ext>
            </a:extLst>
          </p:cNvPr>
          <p:cNvSpPr txBox="1"/>
          <p:nvPr/>
        </p:nvSpPr>
        <p:spPr>
          <a:xfrm>
            <a:off x="11029036" y="3594386"/>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06/13</a:t>
            </a:r>
          </a:p>
        </p:txBody>
      </p:sp>
      <p:sp>
        <p:nvSpPr>
          <p:cNvPr id="397" name="TextBox 22">
            <a:extLst>
              <a:ext uri="{FF2B5EF4-FFF2-40B4-BE49-F238E27FC236}">
                <a16:creationId xmlns:a16="http://schemas.microsoft.com/office/drawing/2014/main" id="{9A36D3B5-A8A0-43F1-A642-12A10E3BC5D3}"/>
              </a:ext>
            </a:extLst>
          </p:cNvPr>
          <p:cNvSpPr txBox="1"/>
          <p:nvPr/>
        </p:nvSpPr>
        <p:spPr>
          <a:xfrm>
            <a:off x="6516653" y="360478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01/07</a:t>
            </a:r>
          </a:p>
        </p:txBody>
      </p:sp>
      <p:sp>
        <p:nvSpPr>
          <p:cNvPr id="398" name="Left Brace 397">
            <a:extLst>
              <a:ext uri="{FF2B5EF4-FFF2-40B4-BE49-F238E27FC236}">
                <a16:creationId xmlns:a16="http://schemas.microsoft.com/office/drawing/2014/main" id="{5FD71ED6-D1B8-424B-ADCA-6B1387FBBFEE}"/>
              </a:ext>
            </a:extLst>
          </p:cNvPr>
          <p:cNvSpPr/>
          <p:nvPr/>
        </p:nvSpPr>
        <p:spPr>
          <a:xfrm rot="5400000">
            <a:off x="6335534" y="-2129390"/>
            <a:ext cx="184657" cy="10077576"/>
          </a:xfrm>
          <a:prstGeom prst="leftBrace">
            <a:avLst>
              <a:gd name="adj1" fmla="val 61720"/>
              <a:gd name="adj2" fmla="val 49572"/>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9" name="TextBox 22">
            <a:extLst>
              <a:ext uri="{FF2B5EF4-FFF2-40B4-BE49-F238E27FC236}">
                <a16:creationId xmlns:a16="http://schemas.microsoft.com/office/drawing/2014/main" id="{B097245D-E1E9-42FC-978F-900D8F888806}"/>
              </a:ext>
            </a:extLst>
          </p:cNvPr>
          <p:cNvSpPr txBox="1"/>
          <p:nvPr/>
        </p:nvSpPr>
        <p:spPr>
          <a:xfrm>
            <a:off x="6399842" y="271304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sp>
        <p:nvSpPr>
          <p:cNvPr id="401" name="TextBox 22">
            <a:extLst>
              <a:ext uri="{FF2B5EF4-FFF2-40B4-BE49-F238E27FC236}">
                <a16:creationId xmlns:a16="http://schemas.microsoft.com/office/drawing/2014/main" id="{ACA41EDE-18AA-4D06-88B9-A72C83F25DA3}"/>
              </a:ext>
            </a:extLst>
          </p:cNvPr>
          <p:cNvSpPr txBox="1"/>
          <p:nvPr/>
        </p:nvSpPr>
        <p:spPr>
          <a:xfrm>
            <a:off x="1991050" y="2972073"/>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08/15(SW Expected)</a:t>
            </a:r>
          </a:p>
        </p:txBody>
      </p:sp>
      <p:sp>
        <p:nvSpPr>
          <p:cNvPr id="402" name="Left Brace 401">
            <a:extLst>
              <a:ext uri="{FF2B5EF4-FFF2-40B4-BE49-F238E27FC236}">
                <a16:creationId xmlns:a16="http://schemas.microsoft.com/office/drawing/2014/main" id="{8F31385E-C3ED-4067-BB17-9BDD2D8AE76A}"/>
              </a:ext>
            </a:extLst>
          </p:cNvPr>
          <p:cNvSpPr/>
          <p:nvPr/>
        </p:nvSpPr>
        <p:spPr>
          <a:xfrm rot="5400000">
            <a:off x="7015663" y="-1222401"/>
            <a:ext cx="110207" cy="8791773"/>
          </a:xfrm>
          <a:prstGeom prst="leftBrace">
            <a:avLst>
              <a:gd name="adj1" fmla="val 61720"/>
              <a:gd name="adj2" fmla="val 4948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3" name="TextBox 22">
            <a:extLst>
              <a:ext uri="{FF2B5EF4-FFF2-40B4-BE49-F238E27FC236}">
                <a16:creationId xmlns:a16="http://schemas.microsoft.com/office/drawing/2014/main" id="{10805644-FB69-4F4C-A2B4-4F82E0E079C9}"/>
              </a:ext>
            </a:extLst>
          </p:cNvPr>
          <p:cNvSpPr txBox="1"/>
          <p:nvPr/>
        </p:nvSpPr>
        <p:spPr>
          <a:xfrm>
            <a:off x="6399842" y="2956796"/>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40 weeks</a:t>
            </a:r>
          </a:p>
        </p:txBody>
      </p:sp>
      <p:sp>
        <p:nvSpPr>
          <p:cNvPr id="404" name="Star: 5 Points 551">
            <a:extLst>
              <a:ext uri="{FF2B5EF4-FFF2-40B4-BE49-F238E27FC236}">
                <a16:creationId xmlns:a16="http://schemas.microsoft.com/office/drawing/2014/main" id="{273B27DE-80B1-4845-B999-C908FF0AFC62}"/>
              </a:ext>
            </a:extLst>
          </p:cNvPr>
          <p:cNvSpPr/>
          <p:nvPr/>
        </p:nvSpPr>
        <p:spPr>
          <a:xfrm>
            <a:off x="5651575" y="331926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405" name="TextBox 22">
            <a:extLst>
              <a:ext uri="{FF2B5EF4-FFF2-40B4-BE49-F238E27FC236}">
                <a16:creationId xmlns:a16="http://schemas.microsoft.com/office/drawing/2014/main" id="{A9651216-C246-45DD-913B-47E48547F602}"/>
              </a:ext>
            </a:extLst>
          </p:cNvPr>
          <p:cNvSpPr txBox="1"/>
          <p:nvPr/>
        </p:nvSpPr>
        <p:spPr>
          <a:xfrm>
            <a:off x="5684727" y="3062321"/>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11/26(HMI Feedback)</a:t>
            </a:r>
          </a:p>
        </p:txBody>
      </p:sp>
      <p:sp>
        <p:nvSpPr>
          <p:cNvPr id="406" name="Rectangle: Rounded Corners 405">
            <a:extLst>
              <a:ext uri="{FF2B5EF4-FFF2-40B4-BE49-F238E27FC236}">
                <a16:creationId xmlns:a16="http://schemas.microsoft.com/office/drawing/2014/main" id="{DB7E2437-3589-45A1-B3BF-2F7322CB8329}"/>
              </a:ext>
            </a:extLst>
          </p:cNvPr>
          <p:cNvSpPr/>
          <p:nvPr/>
        </p:nvSpPr>
        <p:spPr>
          <a:xfrm>
            <a:off x="2745554" y="3302871"/>
            <a:ext cx="29012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14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467" name="Group 466">
            <a:extLst>
              <a:ext uri="{FF2B5EF4-FFF2-40B4-BE49-F238E27FC236}">
                <a16:creationId xmlns:a16="http://schemas.microsoft.com/office/drawing/2014/main" id="{7C8929CD-2BF7-438F-A8A3-6E43D2840249}"/>
              </a:ext>
            </a:extLst>
          </p:cNvPr>
          <p:cNvGrpSpPr/>
          <p:nvPr/>
        </p:nvGrpSpPr>
        <p:grpSpPr>
          <a:xfrm>
            <a:off x="1289440" y="2257010"/>
            <a:ext cx="1126293" cy="517400"/>
            <a:chOff x="0" y="-121929"/>
            <a:chExt cx="4225636" cy="1884917"/>
          </a:xfrm>
        </p:grpSpPr>
        <p:sp>
          <p:nvSpPr>
            <p:cNvPr id="468" name="Rectangle: Rounded Corners 467">
              <a:extLst>
                <a:ext uri="{FF2B5EF4-FFF2-40B4-BE49-F238E27FC236}">
                  <a16:creationId xmlns:a16="http://schemas.microsoft.com/office/drawing/2014/main" id="{FB90BA8D-5FED-458A-A4E7-AF1B29C60803}"/>
                </a:ext>
              </a:extLst>
            </p:cNvPr>
            <p:cNvSpPr/>
            <p:nvPr/>
          </p:nvSpPr>
          <p:spPr>
            <a:xfrm>
              <a:off x="0" y="464125"/>
              <a:ext cx="4225636" cy="1298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69" name="Oval 468">
              <a:extLst>
                <a:ext uri="{FF2B5EF4-FFF2-40B4-BE49-F238E27FC236}">
                  <a16:creationId xmlns:a16="http://schemas.microsoft.com/office/drawing/2014/main" id="{144DA710-CB46-4D3E-BAD8-EEB38B56BFF0}"/>
                </a:ext>
              </a:extLst>
            </p:cNvPr>
            <p:cNvSpPr/>
            <p:nvPr/>
          </p:nvSpPr>
          <p:spPr>
            <a:xfrm>
              <a:off x="155864" y="550715"/>
              <a:ext cx="1160318" cy="1143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70" name="Oval 469">
              <a:extLst>
                <a:ext uri="{FF2B5EF4-FFF2-40B4-BE49-F238E27FC236}">
                  <a16:creationId xmlns:a16="http://schemas.microsoft.com/office/drawing/2014/main" id="{C6AF8077-1D43-4343-B6C9-AAFBD0951FF6}"/>
                </a:ext>
              </a:extLst>
            </p:cNvPr>
            <p:cNvSpPr/>
            <p:nvPr/>
          </p:nvSpPr>
          <p:spPr>
            <a:xfrm>
              <a:off x="256310" y="654625"/>
              <a:ext cx="955962" cy="93518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71" name="Rectangle 470">
              <a:extLst>
                <a:ext uri="{FF2B5EF4-FFF2-40B4-BE49-F238E27FC236}">
                  <a16:creationId xmlns:a16="http://schemas.microsoft.com/office/drawing/2014/main" id="{ABBE9EAD-E432-4277-BCF5-AA306297642A}"/>
                </a:ext>
              </a:extLst>
            </p:cNvPr>
            <p:cNvSpPr/>
            <p:nvPr/>
          </p:nvSpPr>
          <p:spPr>
            <a:xfrm>
              <a:off x="65810" y="813952"/>
              <a:ext cx="1340426" cy="24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100" b="1" dirty="0">
                  <a:solidFill>
                    <a:schemeClr val="dk1"/>
                  </a:solidFill>
                  <a:latin typeface="Ford Antenna Light" panose="02000505000000020004" pitchFamily="50" charset="0"/>
                  <a:ea typeface="+mn-ea"/>
                  <a:cs typeface="+mn-cs"/>
                </a:rPr>
                <a:t>smart surface</a:t>
              </a:r>
            </a:p>
          </p:txBody>
        </p:sp>
        <p:sp>
          <p:nvSpPr>
            <p:cNvPr id="472" name="Rectangle 471">
              <a:extLst>
                <a:ext uri="{FF2B5EF4-FFF2-40B4-BE49-F238E27FC236}">
                  <a16:creationId xmlns:a16="http://schemas.microsoft.com/office/drawing/2014/main" id="{19400ED6-2149-427D-9058-22548ACB9F33}"/>
                </a:ext>
              </a:extLst>
            </p:cNvPr>
            <p:cNvSpPr/>
            <p:nvPr/>
          </p:nvSpPr>
          <p:spPr>
            <a:xfrm>
              <a:off x="308264" y="-121929"/>
              <a:ext cx="890154" cy="322119"/>
            </a:xfrm>
            <a:prstGeom prst="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 b="1" dirty="0">
                  <a:solidFill>
                    <a:schemeClr val="dk1"/>
                  </a:solidFill>
                  <a:latin typeface="Ford Antenna Light" panose="02000505000000020004" pitchFamily="50" charset="0"/>
                  <a:ea typeface="+mn-ea"/>
                  <a:cs typeface="+mn-cs"/>
                </a:rPr>
                <a:t>8'' HUD</a:t>
              </a:r>
            </a:p>
          </p:txBody>
        </p:sp>
        <p:sp>
          <p:nvSpPr>
            <p:cNvPr id="473" name="Rectangle 472">
              <a:extLst>
                <a:ext uri="{FF2B5EF4-FFF2-40B4-BE49-F238E27FC236}">
                  <a16:creationId xmlns:a16="http://schemas.microsoft.com/office/drawing/2014/main" id="{F1834DBB-B8B1-4485-A462-F924E9E920E7}"/>
                </a:ext>
              </a:extLst>
            </p:cNvPr>
            <p:cNvSpPr/>
            <p:nvPr/>
          </p:nvSpPr>
          <p:spPr>
            <a:xfrm>
              <a:off x="1645228" y="0"/>
              <a:ext cx="1631372" cy="6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400" b="1" dirty="0">
                  <a:solidFill>
                    <a:schemeClr val="dk1"/>
                  </a:solidFill>
                  <a:latin typeface="Ford Antenna Light" panose="02000505000000020004" pitchFamily="50" charset="0"/>
                  <a:ea typeface="+mn-ea"/>
                  <a:cs typeface="+mn-cs"/>
                </a:rPr>
                <a:t>15.3''</a:t>
              </a:r>
            </a:p>
          </p:txBody>
        </p:sp>
      </p:grpSp>
      <p:sp>
        <p:nvSpPr>
          <p:cNvPr id="110" name="TextBox 22">
            <a:extLst>
              <a:ext uri="{FF2B5EF4-FFF2-40B4-BE49-F238E27FC236}">
                <a16:creationId xmlns:a16="http://schemas.microsoft.com/office/drawing/2014/main" id="{E6F3E94F-77C8-486A-B0E9-A43ABAA585D2}"/>
              </a:ext>
            </a:extLst>
          </p:cNvPr>
          <p:cNvSpPr txBox="1"/>
          <p:nvPr/>
        </p:nvSpPr>
        <p:spPr>
          <a:xfrm>
            <a:off x="8836679" y="3157107"/>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 04/15</a:t>
            </a:r>
          </a:p>
        </p:txBody>
      </p:sp>
      <p:sp>
        <p:nvSpPr>
          <p:cNvPr id="111" name="Star: 5 Points 551">
            <a:extLst>
              <a:ext uri="{FF2B5EF4-FFF2-40B4-BE49-F238E27FC236}">
                <a16:creationId xmlns:a16="http://schemas.microsoft.com/office/drawing/2014/main" id="{FD6C110B-AA74-4930-8C83-F17DB69FD13A}"/>
              </a:ext>
            </a:extLst>
          </p:cNvPr>
          <p:cNvSpPr/>
          <p:nvPr/>
        </p:nvSpPr>
        <p:spPr>
          <a:xfrm>
            <a:off x="9606472" y="329949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13" name="TextBox 22">
            <a:extLst>
              <a:ext uri="{FF2B5EF4-FFF2-40B4-BE49-F238E27FC236}">
                <a16:creationId xmlns:a16="http://schemas.microsoft.com/office/drawing/2014/main" id="{B381D1A5-768E-47FF-9FF3-1AA7BD7059D8}"/>
              </a:ext>
            </a:extLst>
          </p:cNvPr>
          <p:cNvSpPr txBox="1"/>
          <p:nvPr/>
        </p:nvSpPr>
        <p:spPr>
          <a:xfrm>
            <a:off x="10297143" y="4270592"/>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05/04-06/24</a:t>
            </a:r>
          </a:p>
        </p:txBody>
      </p:sp>
      <p:cxnSp>
        <p:nvCxnSpPr>
          <p:cNvPr id="129" name="Connector: Curved 128">
            <a:extLst>
              <a:ext uri="{FF2B5EF4-FFF2-40B4-BE49-F238E27FC236}">
                <a16:creationId xmlns:a16="http://schemas.microsoft.com/office/drawing/2014/main" id="{28436263-C661-4D61-AF45-0FED966182D0}"/>
              </a:ext>
            </a:extLst>
          </p:cNvPr>
          <p:cNvCxnSpPr>
            <a:cxnSpLocks/>
            <a:endCxn id="154" idx="1"/>
          </p:cNvCxnSpPr>
          <p:nvPr/>
        </p:nvCxnSpPr>
        <p:spPr>
          <a:xfrm rot="5400000">
            <a:off x="2479752" y="3656488"/>
            <a:ext cx="350224" cy="46573"/>
          </a:xfrm>
          <a:prstGeom prst="curvedConnector4">
            <a:avLst>
              <a:gd name="adj1" fmla="val 32985"/>
              <a:gd name="adj2" fmla="val 154534"/>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Star: 5 Points 551">
            <a:extLst>
              <a:ext uri="{FF2B5EF4-FFF2-40B4-BE49-F238E27FC236}">
                <a16:creationId xmlns:a16="http://schemas.microsoft.com/office/drawing/2014/main" id="{F63E43BE-A646-4039-81D0-98736763E2D3}"/>
              </a:ext>
            </a:extLst>
          </p:cNvPr>
          <p:cNvSpPr/>
          <p:nvPr/>
        </p:nvSpPr>
        <p:spPr>
          <a:xfrm>
            <a:off x="2520339" y="329949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30" name="TextBox 22">
            <a:extLst>
              <a:ext uri="{FF2B5EF4-FFF2-40B4-BE49-F238E27FC236}">
                <a16:creationId xmlns:a16="http://schemas.microsoft.com/office/drawing/2014/main" id="{26CE4A05-5E42-493C-83EE-46477DC551BD}"/>
              </a:ext>
            </a:extLst>
          </p:cNvPr>
          <p:cNvSpPr txBox="1"/>
          <p:nvPr/>
        </p:nvSpPr>
        <p:spPr>
          <a:xfrm>
            <a:off x="5145779" y="374386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11/31</a:t>
            </a:r>
          </a:p>
        </p:txBody>
      </p:sp>
      <p:sp>
        <p:nvSpPr>
          <p:cNvPr id="132" name="TextBox 22">
            <a:extLst>
              <a:ext uri="{FF2B5EF4-FFF2-40B4-BE49-F238E27FC236}">
                <a16:creationId xmlns:a16="http://schemas.microsoft.com/office/drawing/2014/main" id="{02F2B117-C01D-459E-9689-C5FCCB5F63B0}"/>
              </a:ext>
            </a:extLst>
          </p:cNvPr>
          <p:cNvSpPr txBox="1"/>
          <p:nvPr/>
        </p:nvSpPr>
        <p:spPr>
          <a:xfrm>
            <a:off x="6666559" y="379511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01/14</a:t>
            </a:r>
          </a:p>
        </p:txBody>
      </p:sp>
      <p:sp>
        <p:nvSpPr>
          <p:cNvPr id="136" name="TextBox 22">
            <a:extLst>
              <a:ext uri="{FF2B5EF4-FFF2-40B4-BE49-F238E27FC236}">
                <a16:creationId xmlns:a16="http://schemas.microsoft.com/office/drawing/2014/main" id="{FA6FBC4E-BC3F-4F27-AF68-22216F8C6ADF}"/>
              </a:ext>
            </a:extLst>
          </p:cNvPr>
          <p:cNvSpPr txBox="1"/>
          <p:nvPr/>
        </p:nvSpPr>
        <p:spPr>
          <a:xfrm>
            <a:off x="7083404" y="4049864"/>
            <a:ext cx="1774783"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01/21-03/28</a:t>
            </a:r>
          </a:p>
        </p:txBody>
      </p:sp>
      <p:sp>
        <p:nvSpPr>
          <p:cNvPr id="137" name="TextBox 22">
            <a:extLst>
              <a:ext uri="{FF2B5EF4-FFF2-40B4-BE49-F238E27FC236}">
                <a16:creationId xmlns:a16="http://schemas.microsoft.com/office/drawing/2014/main" id="{57B53CBB-E8BC-455F-A318-F3D9A2C716EE}"/>
              </a:ext>
            </a:extLst>
          </p:cNvPr>
          <p:cNvSpPr txBox="1"/>
          <p:nvPr/>
        </p:nvSpPr>
        <p:spPr>
          <a:xfrm>
            <a:off x="6045380" y="379511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12/31</a:t>
            </a:r>
          </a:p>
        </p:txBody>
      </p:sp>
      <p:sp>
        <p:nvSpPr>
          <p:cNvPr id="138" name="TextBox 22">
            <a:extLst>
              <a:ext uri="{FF2B5EF4-FFF2-40B4-BE49-F238E27FC236}">
                <a16:creationId xmlns:a16="http://schemas.microsoft.com/office/drawing/2014/main" id="{11C5E6D2-4815-486A-B979-D2C6699A4201}"/>
              </a:ext>
            </a:extLst>
          </p:cNvPr>
          <p:cNvSpPr txBox="1"/>
          <p:nvPr/>
        </p:nvSpPr>
        <p:spPr>
          <a:xfrm>
            <a:off x="9551062" y="4283033"/>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05/04</a:t>
            </a:r>
          </a:p>
        </p:txBody>
      </p:sp>
      <p:cxnSp>
        <p:nvCxnSpPr>
          <p:cNvPr id="139" name="Connector: Curved 138">
            <a:extLst>
              <a:ext uri="{FF2B5EF4-FFF2-40B4-BE49-F238E27FC236}">
                <a16:creationId xmlns:a16="http://schemas.microsoft.com/office/drawing/2014/main" id="{6FFD5059-8C6C-4638-9996-C04D527BF6E1}"/>
              </a:ext>
            </a:extLst>
          </p:cNvPr>
          <p:cNvCxnSpPr>
            <a:cxnSpLocks/>
            <a:stCxn id="111" idx="3"/>
          </p:cNvCxnSpPr>
          <p:nvPr/>
        </p:nvCxnSpPr>
        <p:spPr>
          <a:xfrm rot="16200000" flipH="1">
            <a:off x="9320412" y="3948534"/>
            <a:ext cx="954391" cy="6664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7EBF0099-3B67-46EF-8F8D-7EBF581A5D2A}"/>
              </a:ext>
            </a:extLst>
          </p:cNvPr>
          <p:cNvGrpSpPr/>
          <p:nvPr/>
        </p:nvGrpSpPr>
        <p:grpSpPr>
          <a:xfrm>
            <a:off x="2631577" y="3735704"/>
            <a:ext cx="8995702" cy="987474"/>
            <a:chOff x="1382878" y="1517979"/>
            <a:chExt cx="8995702" cy="987474"/>
          </a:xfrm>
        </p:grpSpPr>
        <p:sp>
          <p:nvSpPr>
            <p:cNvPr id="154" name="Rectangle: Rounded Corners 153">
              <a:extLst>
                <a:ext uri="{FF2B5EF4-FFF2-40B4-BE49-F238E27FC236}">
                  <a16:creationId xmlns:a16="http://schemas.microsoft.com/office/drawing/2014/main" id="{CEB071F6-835D-46A9-89E7-7FEDDD457C60}"/>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155" name="Rectangle: Rounded Corners 154">
              <a:extLst>
                <a:ext uri="{FF2B5EF4-FFF2-40B4-BE49-F238E27FC236}">
                  <a16:creationId xmlns:a16="http://schemas.microsoft.com/office/drawing/2014/main" id="{922111FE-B0A2-4F05-829C-0A4AE56087C9}"/>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156" name="Rectangle: Rounded Corners 155">
              <a:extLst>
                <a:ext uri="{FF2B5EF4-FFF2-40B4-BE49-F238E27FC236}">
                  <a16:creationId xmlns:a16="http://schemas.microsoft.com/office/drawing/2014/main" id="{E18C740E-D9A1-47B3-87C6-84947CC5B5EB}"/>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7" name="Rectangle: Rounded Corners 156">
              <a:extLst>
                <a:ext uri="{FF2B5EF4-FFF2-40B4-BE49-F238E27FC236}">
                  <a16:creationId xmlns:a16="http://schemas.microsoft.com/office/drawing/2014/main" id="{D6B6F088-6BCD-49B3-B938-4015767871D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8" name="Rectangle: Rounded Corners 157">
              <a:extLst>
                <a:ext uri="{FF2B5EF4-FFF2-40B4-BE49-F238E27FC236}">
                  <a16:creationId xmlns:a16="http://schemas.microsoft.com/office/drawing/2014/main" id="{889DE1EB-441B-4926-A95E-4B1A907898CE}"/>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9" name="Rectangle: Rounded Corners 158">
              <a:extLst>
                <a:ext uri="{FF2B5EF4-FFF2-40B4-BE49-F238E27FC236}">
                  <a16:creationId xmlns:a16="http://schemas.microsoft.com/office/drawing/2014/main" id="{43ABB275-4778-4D86-BD6C-6699966DA4B0}"/>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60" name="Rectangle: Rounded Corners 159">
              <a:extLst>
                <a:ext uri="{FF2B5EF4-FFF2-40B4-BE49-F238E27FC236}">
                  <a16:creationId xmlns:a16="http://schemas.microsoft.com/office/drawing/2014/main" id="{6F6292EA-352C-4A06-843C-1521800E44B5}"/>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161" name="Rectangle: Rounded Corners 160">
              <a:extLst>
                <a:ext uri="{FF2B5EF4-FFF2-40B4-BE49-F238E27FC236}">
                  <a16:creationId xmlns:a16="http://schemas.microsoft.com/office/drawing/2014/main" id="{3A16EAB3-7B12-4661-8DB2-335251DC2892}"/>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62" name="Rectangle: Rounded Corners 161">
              <a:extLst>
                <a:ext uri="{FF2B5EF4-FFF2-40B4-BE49-F238E27FC236}">
                  <a16:creationId xmlns:a16="http://schemas.microsoft.com/office/drawing/2014/main" id="{823702A5-6AFB-419D-B21D-1681BE5D193E}"/>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163" name="Connector: Curved 162">
              <a:extLst>
                <a:ext uri="{FF2B5EF4-FFF2-40B4-BE49-F238E27FC236}">
                  <a16:creationId xmlns:a16="http://schemas.microsoft.com/office/drawing/2014/main" id="{583D130E-C0AD-4E24-AD20-0BAC31DBF5CD}"/>
                </a:ext>
              </a:extLst>
            </p:cNvPr>
            <p:cNvCxnSpPr>
              <a:stCxn id="154"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nector: Curved 163">
              <a:extLst>
                <a:ext uri="{FF2B5EF4-FFF2-40B4-BE49-F238E27FC236}">
                  <a16:creationId xmlns:a16="http://schemas.microsoft.com/office/drawing/2014/main" id="{E092BED1-1CD2-4004-B573-62A31B9C5F55}"/>
                </a:ext>
              </a:extLst>
            </p:cNvPr>
            <p:cNvCxnSpPr>
              <a:cxnSpLocks/>
              <a:stCxn id="157"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Curved 164">
              <a:extLst>
                <a:ext uri="{FF2B5EF4-FFF2-40B4-BE49-F238E27FC236}">
                  <a16:creationId xmlns:a16="http://schemas.microsoft.com/office/drawing/2014/main" id="{5C2E14EB-52FA-4C79-A21C-A150A702222E}"/>
                </a:ext>
              </a:extLst>
            </p:cNvPr>
            <p:cNvCxnSpPr>
              <a:cxnSpLocks/>
              <a:stCxn id="159"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7" name="流程图: 决策 47">
            <a:extLst>
              <a:ext uri="{FF2B5EF4-FFF2-40B4-BE49-F238E27FC236}">
                <a16:creationId xmlns:a16="http://schemas.microsoft.com/office/drawing/2014/main" id="{7C8718A9-C879-448F-AC16-ED21875EDCDD}"/>
              </a:ext>
            </a:extLst>
          </p:cNvPr>
          <p:cNvSpPr/>
          <p:nvPr/>
        </p:nvSpPr>
        <p:spPr>
          <a:xfrm>
            <a:off x="10024356" y="3248613"/>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MRD</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961ADD67-6750-40C5-BDDD-660B40E13D1A}"/>
              </a:ext>
            </a:extLst>
          </p:cNvPr>
          <p:cNvSpPr txBox="1"/>
          <p:nvPr/>
        </p:nvSpPr>
        <p:spPr>
          <a:xfrm>
            <a:off x="9818849" y="3610983"/>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IP MRD 05/06</a:t>
            </a:r>
          </a:p>
        </p:txBody>
      </p:sp>
      <p:sp>
        <p:nvSpPr>
          <p:cNvPr id="179" name="TextBox 22">
            <a:extLst>
              <a:ext uri="{FF2B5EF4-FFF2-40B4-BE49-F238E27FC236}">
                <a16:creationId xmlns:a16="http://schemas.microsoft.com/office/drawing/2014/main" id="{C12C3559-01BE-4A59-8777-BA2C7ED6A65E}"/>
              </a:ext>
            </a:extLst>
          </p:cNvPr>
          <p:cNvSpPr txBox="1"/>
          <p:nvPr/>
        </p:nvSpPr>
        <p:spPr>
          <a:xfrm>
            <a:off x="10415273" y="3151817"/>
            <a:ext cx="1050994"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 60% 05/15</a:t>
            </a:r>
          </a:p>
          <a:p>
            <a:r>
              <a:rPr lang="en-US" altLang="zh-CN" sz="700" dirty="0">
                <a:solidFill>
                  <a:srgbClr val="FF0000"/>
                </a:solidFill>
              </a:rPr>
              <a:t>Reflash</a:t>
            </a:r>
          </a:p>
        </p:txBody>
      </p:sp>
      <p:sp>
        <p:nvSpPr>
          <p:cNvPr id="180" name="Star: 5 Points 551">
            <a:extLst>
              <a:ext uri="{FF2B5EF4-FFF2-40B4-BE49-F238E27FC236}">
                <a16:creationId xmlns:a16="http://schemas.microsoft.com/office/drawing/2014/main" id="{69D970C8-0629-4AFD-8E62-A4B618B12C06}"/>
              </a:ext>
            </a:extLst>
          </p:cNvPr>
          <p:cNvSpPr/>
          <p:nvPr/>
        </p:nvSpPr>
        <p:spPr>
          <a:xfrm>
            <a:off x="10550793" y="33062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1" name="Rectangle: Rounded Corners 180">
            <a:extLst>
              <a:ext uri="{FF2B5EF4-FFF2-40B4-BE49-F238E27FC236}">
                <a16:creationId xmlns:a16="http://schemas.microsoft.com/office/drawing/2014/main" id="{554047EB-0D54-45ED-8F20-06C54408810D}"/>
              </a:ext>
            </a:extLst>
          </p:cNvPr>
          <p:cNvSpPr/>
          <p:nvPr/>
        </p:nvSpPr>
        <p:spPr>
          <a:xfrm>
            <a:off x="1455766" y="3297416"/>
            <a:ext cx="10266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5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17889DDB-E9B4-4E67-A9B6-B501536CB78D}"/>
              </a:ext>
            </a:extLst>
          </p:cNvPr>
          <p:cNvSpPr txBox="1"/>
          <p:nvPr/>
        </p:nvSpPr>
        <p:spPr>
          <a:xfrm>
            <a:off x="7267094" y="3171897"/>
            <a:ext cx="84292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 01/14</a:t>
            </a:r>
          </a:p>
        </p:txBody>
      </p:sp>
      <p:sp>
        <p:nvSpPr>
          <p:cNvPr id="183" name="Star: 5 Points 551">
            <a:extLst>
              <a:ext uri="{FF2B5EF4-FFF2-40B4-BE49-F238E27FC236}">
                <a16:creationId xmlns:a16="http://schemas.microsoft.com/office/drawing/2014/main" id="{A226B347-D77A-4414-BCED-44B29E60CC9B}"/>
              </a:ext>
            </a:extLst>
          </p:cNvPr>
          <p:cNvSpPr/>
          <p:nvPr/>
        </p:nvSpPr>
        <p:spPr>
          <a:xfrm>
            <a:off x="7235425" y="329301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141" name="Group 140">
            <a:extLst>
              <a:ext uri="{FF2B5EF4-FFF2-40B4-BE49-F238E27FC236}">
                <a16:creationId xmlns:a16="http://schemas.microsoft.com/office/drawing/2014/main" id="{826A3696-C015-484E-847D-49AB877FD8B7}"/>
              </a:ext>
            </a:extLst>
          </p:cNvPr>
          <p:cNvGrpSpPr/>
          <p:nvPr/>
        </p:nvGrpSpPr>
        <p:grpSpPr>
          <a:xfrm>
            <a:off x="30515" y="4563863"/>
            <a:ext cx="14192286" cy="798360"/>
            <a:chOff x="237808" y="613375"/>
            <a:chExt cx="14105704" cy="798360"/>
          </a:xfrm>
        </p:grpSpPr>
        <p:cxnSp>
          <p:nvCxnSpPr>
            <p:cNvPr id="142" name="Straight Connector 141">
              <a:extLst>
                <a:ext uri="{FF2B5EF4-FFF2-40B4-BE49-F238E27FC236}">
                  <a16:creationId xmlns:a16="http://schemas.microsoft.com/office/drawing/2014/main" id="{E1A83F8B-3E60-4B23-AC21-85887D56DFC2}"/>
                </a:ext>
              </a:extLst>
            </p:cNvPr>
            <p:cNvCxnSpPr>
              <a:cxnSpLocks/>
            </p:cNvCxnSpPr>
            <p:nvPr/>
          </p:nvCxnSpPr>
          <p:spPr>
            <a:xfrm flipV="1">
              <a:off x="237808" y="1387714"/>
              <a:ext cx="14105704" cy="24021"/>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3" name="Rectangle 142">
              <a:extLst>
                <a:ext uri="{FF2B5EF4-FFF2-40B4-BE49-F238E27FC236}">
                  <a16:creationId xmlns:a16="http://schemas.microsoft.com/office/drawing/2014/main" id="{E06A1126-90C0-4BC5-8C6A-A1516A6A47A6}"/>
                </a:ext>
              </a:extLst>
            </p:cNvPr>
            <p:cNvSpPr/>
            <p:nvPr/>
          </p:nvSpPr>
          <p:spPr>
            <a:xfrm>
              <a:off x="237808" y="613375"/>
              <a:ext cx="103750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Phase5 CDX788</a:t>
              </a:r>
            </a:p>
          </p:txBody>
        </p:sp>
      </p:grpSp>
      <p:sp>
        <p:nvSpPr>
          <p:cNvPr id="145" name="流程图: 决策 47">
            <a:extLst>
              <a:ext uri="{FF2B5EF4-FFF2-40B4-BE49-F238E27FC236}">
                <a16:creationId xmlns:a16="http://schemas.microsoft.com/office/drawing/2014/main" id="{43F05723-D924-4F6D-AE36-539AC8E63395}"/>
              </a:ext>
            </a:extLst>
          </p:cNvPr>
          <p:cNvSpPr/>
          <p:nvPr/>
        </p:nvSpPr>
        <p:spPr>
          <a:xfrm>
            <a:off x="6668707" y="5174924"/>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6" name="流程图: 决策 47">
            <a:extLst>
              <a:ext uri="{FF2B5EF4-FFF2-40B4-BE49-F238E27FC236}">
                <a16:creationId xmlns:a16="http://schemas.microsoft.com/office/drawing/2014/main" id="{E6A3F98C-AE4C-4066-BEB4-44CF4E7EC573}"/>
              </a:ext>
            </a:extLst>
          </p:cNvPr>
          <p:cNvSpPr/>
          <p:nvPr/>
        </p:nvSpPr>
        <p:spPr>
          <a:xfrm>
            <a:off x="11170808" y="5174924"/>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TextBox 22">
            <a:extLst>
              <a:ext uri="{FF2B5EF4-FFF2-40B4-BE49-F238E27FC236}">
                <a16:creationId xmlns:a16="http://schemas.microsoft.com/office/drawing/2014/main" id="{92E07C42-2827-4EC1-B0A9-F52941CE9B99}"/>
              </a:ext>
            </a:extLst>
          </p:cNvPr>
          <p:cNvSpPr txBox="1"/>
          <p:nvPr/>
        </p:nvSpPr>
        <p:spPr>
          <a:xfrm>
            <a:off x="796349" y="4942643"/>
            <a:ext cx="1293808"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  7/06(Per Template)</a:t>
            </a:r>
          </a:p>
        </p:txBody>
      </p:sp>
      <p:sp>
        <p:nvSpPr>
          <p:cNvPr id="148" name="Star: 5 Points 551">
            <a:extLst>
              <a:ext uri="{FF2B5EF4-FFF2-40B4-BE49-F238E27FC236}">
                <a16:creationId xmlns:a16="http://schemas.microsoft.com/office/drawing/2014/main" id="{3A44B54B-20A8-4D64-B9AB-05C9CCE6D084}"/>
              </a:ext>
            </a:extLst>
          </p:cNvPr>
          <p:cNvSpPr/>
          <p:nvPr/>
        </p:nvSpPr>
        <p:spPr>
          <a:xfrm>
            <a:off x="1141057" y="5231349"/>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9" name="TextBox 22">
            <a:extLst>
              <a:ext uri="{FF2B5EF4-FFF2-40B4-BE49-F238E27FC236}">
                <a16:creationId xmlns:a16="http://schemas.microsoft.com/office/drawing/2014/main" id="{6B42C218-7585-4A60-9576-D4926E0624C6}"/>
              </a:ext>
            </a:extLst>
          </p:cNvPr>
          <p:cNvSpPr txBox="1"/>
          <p:nvPr/>
        </p:nvSpPr>
        <p:spPr>
          <a:xfrm>
            <a:off x="10918702" y="552623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06/13</a:t>
            </a:r>
          </a:p>
        </p:txBody>
      </p:sp>
      <p:sp>
        <p:nvSpPr>
          <p:cNvPr id="150" name="TextBox 22">
            <a:extLst>
              <a:ext uri="{FF2B5EF4-FFF2-40B4-BE49-F238E27FC236}">
                <a16:creationId xmlns:a16="http://schemas.microsoft.com/office/drawing/2014/main" id="{49203B3A-ED3E-441F-9957-5EDDD4A6F3F4}"/>
              </a:ext>
            </a:extLst>
          </p:cNvPr>
          <p:cNvSpPr txBox="1"/>
          <p:nvPr/>
        </p:nvSpPr>
        <p:spPr>
          <a:xfrm>
            <a:off x="6406319" y="551235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01/07</a:t>
            </a:r>
          </a:p>
        </p:txBody>
      </p:sp>
      <p:sp>
        <p:nvSpPr>
          <p:cNvPr id="151" name="Left Brace 150">
            <a:extLst>
              <a:ext uri="{FF2B5EF4-FFF2-40B4-BE49-F238E27FC236}">
                <a16:creationId xmlns:a16="http://schemas.microsoft.com/office/drawing/2014/main" id="{BFC2F909-429C-45C6-9CAC-F0CA47D4739B}"/>
              </a:ext>
            </a:extLst>
          </p:cNvPr>
          <p:cNvSpPr/>
          <p:nvPr/>
        </p:nvSpPr>
        <p:spPr>
          <a:xfrm rot="5400000">
            <a:off x="6225200" y="-197538"/>
            <a:ext cx="184657" cy="10077576"/>
          </a:xfrm>
          <a:prstGeom prst="leftBrace">
            <a:avLst>
              <a:gd name="adj1" fmla="val 61720"/>
              <a:gd name="adj2" fmla="val 49572"/>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2" name="TextBox 22">
            <a:extLst>
              <a:ext uri="{FF2B5EF4-FFF2-40B4-BE49-F238E27FC236}">
                <a16:creationId xmlns:a16="http://schemas.microsoft.com/office/drawing/2014/main" id="{C404521A-2BA9-4B13-B77B-9A42EB36598C}"/>
              </a:ext>
            </a:extLst>
          </p:cNvPr>
          <p:cNvSpPr txBox="1"/>
          <p:nvPr/>
        </p:nvSpPr>
        <p:spPr>
          <a:xfrm>
            <a:off x="6289508" y="464490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sp>
        <p:nvSpPr>
          <p:cNvPr id="166" name="TextBox 22">
            <a:extLst>
              <a:ext uri="{FF2B5EF4-FFF2-40B4-BE49-F238E27FC236}">
                <a16:creationId xmlns:a16="http://schemas.microsoft.com/office/drawing/2014/main" id="{26BEB402-D75A-433C-9C6B-C6BD8233DF18}"/>
              </a:ext>
            </a:extLst>
          </p:cNvPr>
          <p:cNvSpPr txBox="1"/>
          <p:nvPr/>
        </p:nvSpPr>
        <p:spPr>
          <a:xfrm>
            <a:off x="1880716" y="4903925"/>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08/15(SW Expected)</a:t>
            </a:r>
          </a:p>
        </p:txBody>
      </p:sp>
      <p:sp>
        <p:nvSpPr>
          <p:cNvPr id="167" name="Left Brace 166">
            <a:extLst>
              <a:ext uri="{FF2B5EF4-FFF2-40B4-BE49-F238E27FC236}">
                <a16:creationId xmlns:a16="http://schemas.microsoft.com/office/drawing/2014/main" id="{C1D987CC-C38C-47E2-A284-FE5FF5C37F26}"/>
              </a:ext>
            </a:extLst>
          </p:cNvPr>
          <p:cNvSpPr/>
          <p:nvPr/>
        </p:nvSpPr>
        <p:spPr>
          <a:xfrm rot="5400000">
            <a:off x="6905329" y="709451"/>
            <a:ext cx="110207" cy="8791773"/>
          </a:xfrm>
          <a:prstGeom prst="leftBrace">
            <a:avLst>
              <a:gd name="adj1" fmla="val 61720"/>
              <a:gd name="adj2" fmla="val 4948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TextBox 22">
            <a:extLst>
              <a:ext uri="{FF2B5EF4-FFF2-40B4-BE49-F238E27FC236}">
                <a16:creationId xmlns:a16="http://schemas.microsoft.com/office/drawing/2014/main" id="{923B41CC-6076-45E6-8B7E-42A76090AB9D}"/>
              </a:ext>
            </a:extLst>
          </p:cNvPr>
          <p:cNvSpPr txBox="1"/>
          <p:nvPr/>
        </p:nvSpPr>
        <p:spPr>
          <a:xfrm>
            <a:off x="6289508" y="488864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40 weeks</a:t>
            </a:r>
          </a:p>
        </p:txBody>
      </p:sp>
      <p:sp>
        <p:nvSpPr>
          <p:cNvPr id="169" name="Star: 5 Points 551">
            <a:extLst>
              <a:ext uri="{FF2B5EF4-FFF2-40B4-BE49-F238E27FC236}">
                <a16:creationId xmlns:a16="http://schemas.microsoft.com/office/drawing/2014/main" id="{CBA2D900-5AFE-4614-B325-FB5659219575}"/>
              </a:ext>
            </a:extLst>
          </p:cNvPr>
          <p:cNvSpPr/>
          <p:nvPr/>
        </p:nvSpPr>
        <p:spPr>
          <a:xfrm>
            <a:off x="5062131" y="524280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70" name="TextBox 22">
            <a:extLst>
              <a:ext uri="{FF2B5EF4-FFF2-40B4-BE49-F238E27FC236}">
                <a16:creationId xmlns:a16="http://schemas.microsoft.com/office/drawing/2014/main" id="{950DCCA5-7B57-4A16-B00D-7E83FA48F431}"/>
              </a:ext>
            </a:extLst>
          </p:cNvPr>
          <p:cNvSpPr txBox="1"/>
          <p:nvPr/>
        </p:nvSpPr>
        <p:spPr>
          <a:xfrm>
            <a:off x="5095283" y="4985860"/>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11/01(HMI Feedback)</a:t>
            </a:r>
          </a:p>
        </p:txBody>
      </p:sp>
      <p:sp>
        <p:nvSpPr>
          <p:cNvPr id="171" name="Rectangle: Rounded Corners 170">
            <a:extLst>
              <a:ext uri="{FF2B5EF4-FFF2-40B4-BE49-F238E27FC236}">
                <a16:creationId xmlns:a16="http://schemas.microsoft.com/office/drawing/2014/main" id="{BF3844C6-7FD4-44D3-AF68-E0A8708D644B}"/>
              </a:ext>
            </a:extLst>
          </p:cNvPr>
          <p:cNvSpPr/>
          <p:nvPr/>
        </p:nvSpPr>
        <p:spPr>
          <a:xfrm>
            <a:off x="2635220" y="5234723"/>
            <a:ext cx="2428362"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10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173" name="Group 172">
            <a:extLst>
              <a:ext uri="{FF2B5EF4-FFF2-40B4-BE49-F238E27FC236}">
                <a16:creationId xmlns:a16="http://schemas.microsoft.com/office/drawing/2014/main" id="{3D9AA62E-CD0D-41CD-8724-D1CEFEC0C94B}"/>
              </a:ext>
            </a:extLst>
          </p:cNvPr>
          <p:cNvGrpSpPr/>
          <p:nvPr/>
        </p:nvGrpSpPr>
        <p:grpSpPr>
          <a:xfrm>
            <a:off x="1179106" y="4188862"/>
            <a:ext cx="1126293" cy="517400"/>
            <a:chOff x="0" y="-121929"/>
            <a:chExt cx="4225636" cy="1884917"/>
          </a:xfrm>
        </p:grpSpPr>
        <p:sp>
          <p:nvSpPr>
            <p:cNvPr id="174" name="Rectangle: Rounded Corners 173">
              <a:extLst>
                <a:ext uri="{FF2B5EF4-FFF2-40B4-BE49-F238E27FC236}">
                  <a16:creationId xmlns:a16="http://schemas.microsoft.com/office/drawing/2014/main" id="{27CACD98-E199-491D-82BC-33CB8B59CEB8}"/>
                </a:ext>
              </a:extLst>
            </p:cNvPr>
            <p:cNvSpPr/>
            <p:nvPr/>
          </p:nvSpPr>
          <p:spPr>
            <a:xfrm>
              <a:off x="0" y="464125"/>
              <a:ext cx="4225636" cy="1298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75" name="Oval 174">
              <a:extLst>
                <a:ext uri="{FF2B5EF4-FFF2-40B4-BE49-F238E27FC236}">
                  <a16:creationId xmlns:a16="http://schemas.microsoft.com/office/drawing/2014/main" id="{C09B2080-16CD-4609-AC85-849A0DC4C343}"/>
                </a:ext>
              </a:extLst>
            </p:cNvPr>
            <p:cNvSpPr/>
            <p:nvPr/>
          </p:nvSpPr>
          <p:spPr>
            <a:xfrm>
              <a:off x="155864" y="550715"/>
              <a:ext cx="1160318" cy="1143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76" name="Oval 175">
              <a:extLst>
                <a:ext uri="{FF2B5EF4-FFF2-40B4-BE49-F238E27FC236}">
                  <a16:creationId xmlns:a16="http://schemas.microsoft.com/office/drawing/2014/main" id="{C294070B-6957-4B40-A3DA-C78AD56CED07}"/>
                </a:ext>
              </a:extLst>
            </p:cNvPr>
            <p:cNvSpPr/>
            <p:nvPr/>
          </p:nvSpPr>
          <p:spPr>
            <a:xfrm>
              <a:off x="256310" y="654625"/>
              <a:ext cx="955962" cy="93518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84" name="Rectangle 183">
              <a:extLst>
                <a:ext uri="{FF2B5EF4-FFF2-40B4-BE49-F238E27FC236}">
                  <a16:creationId xmlns:a16="http://schemas.microsoft.com/office/drawing/2014/main" id="{63F787B9-23D8-4BC3-A07F-1B1AE7B0D879}"/>
                </a:ext>
              </a:extLst>
            </p:cNvPr>
            <p:cNvSpPr/>
            <p:nvPr/>
          </p:nvSpPr>
          <p:spPr>
            <a:xfrm>
              <a:off x="65810" y="813952"/>
              <a:ext cx="1340426" cy="24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100" b="1" dirty="0">
                  <a:solidFill>
                    <a:schemeClr val="dk1"/>
                  </a:solidFill>
                  <a:latin typeface="Ford Antenna Light" panose="02000505000000020004" pitchFamily="50" charset="0"/>
                  <a:ea typeface="+mn-ea"/>
                  <a:cs typeface="+mn-cs"/>
                </a:rPr>
                <a:t>smart surface</a:t>
              </a:r>
            </a:p>
          </p:txBody>
        </p:sp>
        <p:sp>
          <p:nvSpPr>
            <p:cNvPr id="185" name="Rectangle 184">
              <a:extLst>
                <a:ext uri="{FF2B5EF4-FFF2-40B4-BE49-F238E27FC236}">
                  <a16:creationId xmlns:a16="http://schemas.microsoft.com/office/drawing/2014/main" id="{F89458BE-393D-4ADB-A7CC-36FA34E10F61}"/>
                </a:ext>
              </a:extLst>
            </p:cNvPr>
            <p:cNvSpPr/>
            <p:nvPr/>
          </p:nvSpPr>
          <p:spPr>
            <a:xfrm>
              <a:off x="308264" y="-121929"/>
              <a:ext cx="890154" cy="322119"/>
            </a:xfrm>
            <a:prstGeom prst="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 b="1" dirty="0">
                  <a:solidFill>
                    <a:schemeClr val="dk1"/>
                  </a:solidFill>
                  <a:latin typeface="Ford Antenna Light" panose="02000505000000020004" pitchFamily="50" charset="0"/>
                  <a:ea typeface="+mn-ea"/>
                  <a:cs typeface="+mn-cs"/>
                </a:rPr>
                <a:t>8'' HUD</a:t>
              </a:r>
            </a:p>
          </p:txBody>
        </p:sp>
        <p:sp>
          <p:nvSpPr>
            <p:cNvPr id="186" name="Rectangle 185">
              <a:extLst>
                <a:ext uri="{FF2B5EF4-FFF2-40B4-BE49-F238E27FC236}">
                  <a16:creationId xmlns:a16="http://schemas.microsoft.com/office/drawing/2014/main" id="{6E1435B8-F040-4696-B640-FD1DB15E6ABD}"/>
                </a:ext>
              </a:extLst>
            </p:cNvPr>
            <p:cNvSpPr/>
            <p:nvPr/>
          </p:nvSpPr>
          <p:spPr>
            <a:xfrm>
              <a:off x="1645228" y="0"/>
              <a:ext cx="1631372" cy="6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400" b="1" dirty="0">
                  <a:solidFill>
                    <a:schemeClr val="dk1"/>
                  </a:solidFill>
                  <a:latin typeface="Ford Antenna Light" panose="02000505000000020004" pitchFamily="50" charset="0"/>
                  <a:ea typeface="+mn-ea"/>
                  <a:cs typeface="+mn-cs"/>
                </a:rPr>
                <a:t>15.3''</a:t>
              </a:r>
            </a:p>
          </p:txBody>
        </p:sp>
      </p:grpSp>
      <p:sp>
        <p:nvSpPr>
          <p:cNvPr id="187" name="TextBox 22">
            <a:extLst>
              <a:ext uri="{FF2B5EF4-FFF2-40B4-BE49-F238E27FC236}">
                <a16:creationId xmlns:a16="http://schemas.microsoft.com/office/drawing/2014/main" id="{71759D71-D16F-4698-A45B-6AC740821AF3}"/>
              </a:ext>
            </a:extLst>
          </p:cNvPr>
          <p:cNvSpPr txBox="1"/>
          <p:nvPr/>
        </p:nvSpPr>
        <p:spPr>
          <a:xfrm>
            <a:off x="11517834" y="5073774"/>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 06/24</a:t>
            </a:r>
          </a:p>
        </p:txBody>
      </p:sp>
      <p:sp>
        <p:nvSpPr>
          <p:cNvPr id="188" name="Star: 5 Points 551">
            <a:extLst>
              <a:ext uri="{FF2B5EF4-FFF2-40B4-BE49-F238E27FC236}">
                <a16:creationId xmlns:a16="http://schemas.microsoft.com/office/drawing/2014/main" id="{8F44AC61-0F9C-4046-B68D-EC54B41AF475}"/>
              </a:ext>
            </a:extLst>
          </p:cNvPr>
          <p:cNvSpPr/>
          <p:nvPr/>
        </p:nvSpPr>
        <p:spPr>
          <a:xfrm>
            <a:off x="12287627" y="521616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AD4D7D9D-FA70-4FB7-822D-25F7055064AD}"/>
              </a:ext>
            </a:extLst>
          </p:cNvPr>
          <p:cNvSpPr txBox="1"/>
          <p:nvPr/>
        </p:nvSpPr>
        <p:spPr>
          <a:xfrm>
            <a:off x="13090497" y="6204599"/>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07/13-08/31</a:t>
            </a:r>
          </a:p>
        </p:txBody>
      </p:sp>
      <p:sp>
        <p:nvSpPr>
          <p:cNvPr id="191" name="Star: 5 Points 551">
            <a:extLst>
              <a:ext uri="{FF2B5EF4-FFF2-40B4-BE49-F238E27FC236}">
                <a16:creationId xmlns:a16="http://schemas.microsoft.com/office/drawing/2014/main" id="{F946EA0D-312D-46BF-8719-7E37AB9E20D5}"/>
              </a:ext>
            </a:extLst>
          </p:cNvPr>
          <p:cNvSpPr/>
          <p:nvPr/>
        </p:nvSpPr>
        <p:spPr>
          <a:xfrm>
            <a:off x="2410005" y="5231349"/>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5400BCF0-F673-4932-B080-313EFF8B0C45}"/>
              </a:ext>
            </a:extLst>
          </p:cNvPr>
          <p:cNvSpPr txBox="1"/>
          <p:nvPr/>
        </p:nvSpPr>
        <p:spPr>
          <a:xfrm>
            <a:off x="7713897" y="570808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02/15</a:t>
            </a:r>
          </a:p>
        </p:txBody>
      </p:sp>
      <p:sp>
        <p:nvSpPr>
          <p:cNvPr id="193" name="TextBox 22">
            <a:extLst>
              <a:ext uri="{FF2B5EF4-FFF2-40B4-BE49-F238E27FC236}">
                <a16:creationId xmlns:a16="http://schemas.microsoft.com/office/drawing/2014/main" id="{5CF046A0-444A-4169-BB31-401ABF4ADB17}"/>
              </a:ext>
            </a:extLst>
          </p:cNvPr>
          <p:cNvSpPr txBox="1"/>
          <p:nvPr/>
        </p:nvSpPr>
        <p:spPr>
          <a:xfrm>
            <a:off x="9234677" y="575933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03/30</a:t>
            </a:r>
          </a:p>
        </p:txBody>
      </p:sp>
      <p:sp>
        <p:nvSpPr>
          <p:cNvPr id="194" name="TextBox 22">
            <a:extLst>
              <a:ext uri="{FF2B5EF4-FFF2-40B4-BE49-F238E27FC236}">
                <a16:creationId xmlns:a16="http://schemas.microsoft.com/office/drawing/2014/main" id="{14D9CB4D-1DC0-4728-94E0-7912928B0DDB}"/>
              </a:ext>
            </a:extLst>
          </p:cNvPr>
          <p:cNvSpPr txBox="1"/>
          <p:nvPr/>
        </p:nvSpPr>
        <p:spPr>
          <a:xfrm>
            <a:off x="9651522" y="5981716"/>
            <a:ext cx="1774783"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04/07-06/07</a:t>
            </a:r>
          </a:p>
        </p:txBody>
      </p:sp>
      <p:sp>
        <p:nvSpPr>
          <p:cNvPr id="195" name="TextBox 22">
            <a:extLst>
              <a:ext uri="{FF2B5EF4-FFF2-40B4-BE49-F238E27FC236}">
                <a16:creationId xmlns:a16="http://schemas.microsoft.com/office/drawing/2014/main" id="{B66A2D9F-13F2-44F5-A76A-EF4422079A45}"/>
              </a:ext>
            </a:extLst>
          </p:cNvPr>
          <p:cNvSpPr txBox="1"/>
          <p:nvPr/>
        </p:nvSpPr>
        <p:spPr>
          <a:xfrm>
            <a:off x="8613498" y="575933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03/15</a:t>
            </a:r>
          </a:p>
        </p:txBody>
      </p:sp>
      <p:sp>
        <p:nvSpPr>
          <p:cNvPr id="196" name="TextBox 22">
            <a:extLst>
              <a:ext uri="{FF2B5EF4-FFF2-40B4-BE49-F238E27FC236}">
                <a16:creationId xmlns:a16="http://schemas.microsoft.com/office/drawing/2014/main" id="{C2CE0826-C978-43E7-A7EC-4B714AF0346B}"/>
              </a:ext>
            </a:extLst>
          </p:cNvPr>
          <p:cNvSpPr txBox="1"/>
          <p:nvPr/>
        </p:nvSpPr>
        <p:spPr>
          <a:xfrm>
            <a:off x="12152132" y="621834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07/13</a:t>
            </a:r>
          </a:p>
        </p:txBody>
      </p:sp>
      <p:cxnSp>
        <p:nvCxnSpPr>
          <p:cNvPr id="197" name="Connector: Curved 196">
            <a:extLst>
              <a:ext uri="{FF2B5EF4-FFF2-40B4-BE49-F238E27FC236}">
                <a16:creationId xmlns:a16="http://schemas.microsoft.com/office/drawing/2014/main" id="{FBE8507A-E319-41E4-906E-A6023F1A0E46}"/>
              </a:ext>
            </a:extLst>
          </p:cNvPr>
          <p:cNvCxnSpPr>
            <a:cxnSpLocks/>
            <a:stCxn id="188" idx="3"/>
          </p:cNvCxnSpPr>
          <p:nvPr/>
        </p:nvCxnSpPr>
        <p:spPr>
          <a:xfrm rot="16200000" flipH="1">
            <a:off x="11981123" y="5885645"/>
            <a:ext cx="1020064" cy="914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8" name="Group 197">
            <a:extLst>
              <a:ext uri="{FF2B5EF4-FFF2-40B4-BE49-F238E27FC236}">
                <a16:creationId xmlns:a16="http://schemas.microsoft.com/office/drawing/2014/main" id="{1552B6F0-6229-40C6-9C99-B5A5602BBD2B}"/>
              </a:ext>
            </a:extLst>
          </p:cNvPr>
          <p:cNvGrpSpPr/>
          <p:nvPr/>
        </p:nvGrpSpPr>
        <p:grpSpPr>
          <a:xfrm>
            <a:off x="5094920" y="5699924"/>
            <a:ext cx="8995702" cy="987474"/>
            <a:chOff x="1382878" y="1517979"/>
            <a:chExt cx="8995702" cy="987474"/>
          </a:xfrm>
        </p:grpSpPr>
        <p:sp>
          <p:nvSpPr>
            <p:cNvPr id="199" name="Rectangle: Rounded Corners 198">
              <a:extLst>
                <a:ext uri="{FF2B5EF4-FFF2-40B4-BE49-F238E27FC236}">
                  <a16:creationId xmlns:a16="http://schemas.microsoft.com/office/drawing/2014/main" id="{8BCEDEDE-57BF-44F9-9199-C92F0C61926F}"/>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200" name="Rectangle: Rounded Corners 199">
              <a:extLst>
                <a:ext uri="{FF2B5EF4-FFF2-40B4-BE49-F238E27FC236}">
                  <a16:creationId xmlns:a16="http://schemas.microsoft.com/office/drawing/2014/main" id="{478B4A7A-1B3A-4A21-92A0-6DAC1850D402}"/>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201" name="Rectangle: Rounded Corners 200">
              <a:extLst>
                <a:ext uri="{FF2B5EF4-FFF2-40B4-BE49-F238E27FC236}">
                  <a16:creationId xmlns:a16="http://schemas.microsoft.com/office/drawing/2014/main" id="{4484E343-3A44-4447-B816-C3185DC3E7DC}"/>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2" name="Rectangle: Rounded Corners 201">
              <a:extLst>
                <a:ext uri="{FF2B5EF4-FFF2-40B4-BE49-F238E27FC236}">
                  <a16:creationId xmlns:a16="http://schemas.microsoft.com/office/drawing/2014/main" id="{E02FE4C9-DB46-4D94-A14A-30DB23C462EA}"/>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3" name="Rectangle: Rounded Corners 202">
              <a:extLst>
                <a:ext uri="{FF2B5EF4-FFF2-40B4-BE49-F238E27FC236}">
                  <a16:creationId xmlns:a16="http://schemas.microsoft.com/office/drawing/2014/main" id="{14178EAC-FFD0-4ABB-BBF3-4108C65FDBB4}"/>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4" name="Rectangle: Rounded Corners 203">
              <a:extLst>
                <a:ext uri="{FF2B5EF4-FFF2-40B4-BE49-F238E27FC236}">
                  <a16:creationId xmlns:a16="http://schemas.microsoft.com/office/drawing/2014/main" id="{0670CCFC-E898-44C6-BEF3-BC34FB31611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5" name="Rectangle: Rounded Corners 204">
              <a:extLst>
                <a:ext uri="{FF2B5EF4-FFF2-40B4-BE49-F238E27FC236}">
                  <a16:creationId xmlns:a16="http://schemas.microsoft.com/office/drawing/2014/main" id="{DD436DBC-A6A1-49F7-BAD3-98172D735DB2}"/>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206" name="Rectangle: Rounded Corners 205">
              <a:extLst>
                <a:ext uri="{FF2B5EF4-FFF2-40B4-BE49-F238E27FC236}">
                  <a16:creationId xmlns:a16="http://schemas.microsoft.com/office/drawing/2014/main" id="{ABEB18F3-E2AC-4DD7-8128-B6CF41522899}"/>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7" name="Rectangle: Rounded Corners 206">
              <a:extLst>
                <a:ext uri="{FF2B5EF4-FFF2-40B4-BE49-F238E27FC236}">
                  <a16:creationId xmlns:a16="http://schemas.microsoft.com/office/drawing/2014/main" id="{7CE15A6E-E729-4007-AC1E-D38AA1F2FC0A}"/>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208" name="Connector: Curved 207">
              <a:extLst>
                <a:ext uri="{FF2B5EF4-FFF2-40B4-BE49-F238E27FC236}">
                  <a16:creationId xmlns:a16="http://schemas.microsoft.com/office/drawing/2014/main" id="{415AFA16-A86C-41E7-875B-583944535A76}"/>
                </a:ext>
              </a:extLst>
            </p:cNvPr>
            <p:cNvCxnSpPr>
              <a:stCxn id="199"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Connector: Curved 208">
              <a:extLst>
                <a:ext uri="{FF2B5EF4-FFF2-40B4-BE49-F238E27FC236}">
                  <a16:creationId xmlns:a16="http://schemas.microsoft.com/office/drawing/2014/main" id="{FB342FD3-80F0-4BF6-A1F2-4D86573160AE}"/>
                </a:ext>
              </a:extLst>
            </p:cNvPr>
            <p:cNvCxnSpPr>
              <a:cxnSpLocks/>
              <a:stCxn id="202"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Connector: Curved 209">
              <a:extLst>
                <a:ext uri="{FF2B5EF4-FFF2-40B4-BE49-F238E27FC236}">
                  <a16:creationId xmlns:a16="http://schemas.microsoft.com/office/drawing/2014/main" id="{4166422A-6136-4029-8120-6A1F88787296}"/>
                </a:ext>
              </a:extLst>
            </p:cNvPr>
            <p:cNvCxnSpPr>
              <a:cxnSpLocks/>
              <a:stCxn id="204"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1" name="流程图: 决策 47">
            <a:extLst>
              <a:ext uri="{FF2B5EF4-FFF2-40B4-BE49-F238E27FC236}">
                <a16:creationId xmlns:a16="http://schemas.microsoft.com/office/drawing/2014/main" id="{957A21AF-F5A0-4D1A-8942-00851A27C319}"/>
              </a:ext>
            </a:extLst>
          </p:cNvPr>
          <p:cNvSpPr/>
          <p:nvPr/>
        </p:nvSpPr>
        <p:spPr>
          <a:xfrm>
            <a:off x="9914022" y="5180465"/>
            <a:ext cx="438334" cy="350679"/>
          </a:xfrm>
          <a:prstGeom prst="flowChartDecision">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MRD</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577C4020-7B72-4B07-A4A2-F41776D67921}"/>
              </a:ext>
            </a:extLst>
          </p:cNvPr>
          <p:cNvSpPr txBox="1"/>
          <p:nvPr/>
        </p:nvSpPr>
        <p:spPr>
          <a:xfrm>
            <a:off x="9708515" y="554283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IP MRD 05/06</a:t>
            </a:r>
          </a:p>
        </p:txBody>
      </p:sp>
      <p:sp>
        <p:nvSpPr>
          <p:cNvPr id="213" name="TextBox 22">
            <a:extLst>
              <a:ext uri="{FF2B5EF4-FFF2-40B4-BE49-F238E27FC236}">
                <a16:creationId xmlns:a16="http://schemas.microsoft.com/office/drawing/2014/main" id="{D8FA15E7-A929-453E-B45A-1CFDF09872AF}"/>
              </a:ext>
            </a:extLst>
          </p:cNvPr>
          <p:cNvSpPr txBox="1"/>
          <p:nvPr/>
        </p:nvSpPr>
        <p:spPr>
          <a:xfrm>
            <a:off x="13096428" y="5068484"/>
            <a:ext cx="105099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a:solidFill>
                  <a:schemeClr val="accent4">
                    <a:lumMod val="10000"/>
                  </a:schemeClr>
                </a:solidFill>
              </a:rPr>
              <a:t>DCV1 60%  </a:t>
            </a:r>
            <a:r>
              <a:rPr lang="en-US" altLang="zh-CN" sz="700" dirty="0">
                <a:solidFill>
                  <a:schemeClr val="accent4">
                    <a:lumMod val="10000"/>
                  </a:schemeClr>
                </a:solidFill>
              </a:rPr>
              <a:t>07/24</a:t>
            </a:r>
          </a:p>
        </p:txBody>
      </p:sp>
      <p:sp>
        <p:nvSpPr>
          <p:cNvPr id="214" name="Star: 5 Points 551">
            <a:extLst>
              <a:ext uri="{FF2B5EF4-FFF2-40B4-BE49-F238E27FC236}">
                <a16:creationId xmlns:a16="http://schemas.microsoft.com/office/drawing/2014/main" id="{DE177EC3-9512-48B9-9C28-D2EAACB11778}"/>
              </a:ext>
            </a:extLst>
          </p:cNvPr>
          <p:cNvSpPr/>
          <p:nvPr/>
        </p:nvSpPr>
        <p:spPr>
          <a:xfrm>
            <a:off x="13231948" y="522289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5" name="Rectangle: Rounded Corners 214">
            <a:extLst>
              <a:ext uri="{FF2B5EF4-FFF2-40B4-BE49-F238E27FC236}">
                <a16:creationId xmlns:a16="http://schemas.microsoft.com/office/drawing/2014/main" id="{DE251B27-590A-468A-82D9-3B3E05866B78}"/>
              </a:ext>
            </a:extLst>
          </p:cNvPr>
          <p:cNvSpPr/>
          <p:nvPr/>
        </p:nvSpPr>
        <p:spPr>
          <a:xfrm>
            <a:off x="1345432" y="5229268"/>
            <a:ext cx="10266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5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16" name="TextBox 22">
            <a:extLst>
              <a:ext uri="{FF2B5EF4-FFF2-40B4-BE49-F238E27FC236}">
                <a16:creationId xmlns:a16="http://schemas.microsoft.com/office/drawing/2014/main" id="{F392D515-342E-4E5C-B4AC-612DD7329FED}"/>
              </a:ext>
            </a:extLst>
          </p:cNvPr>
          <p:cNvSpPr txBox="1"/>
          <p:nvPr/>
        </p:nvSpPr>
        <p:spPr>
          <a:xfrm>
            <a:off x="9253623" y="4971526"/>
            <a:ext cx="84292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 03/30</a:t>
            </a:r>
          </a:p>
        </p:txBody>
      </p:sp>
      <p:sp>
        <p:nvSpPr>
          <p:cNvPr id="217" name="Star: 5 Points 551">
            <a:extLst>
              <a:ext uri="{FF2B5EF4-FFF2-40B4-BE49-F238E27FC236}">
                <a16:creationId xmlns:a16="http://schemas.microsoft.com/office/drawing/2014/main" id="{A96B8DEE-9E4F-49A4-895F-6C15F7069DFE}"/>
              </a:ext>
            </a:extLst>
          </p:cNvPr>
          <p:cNvSpPr/>
          <p:nvPr/>
        </p:nvSpPr>
        <p:spPr>
          <a:xfrm>
            <a:off x="9344416" y="52248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172" name="Connector: Curved 171">
            <a:extLst>
              <a:ext uri="{FF2B5EF4-FFF2-40B4-BE49-F238E27FC236}">
                <a16:creationId xmlns:a16="http://schemas.microsoft.com/office/drawing/2014/main" id="{EFC57DDC-9D8B-4EBF-BBE2-40EE2BEA1D64}"/>
              </a:ext>
            </a:extLst>
          </p:cNvPr>
          <p:cNvCxnSpPr>
            <a:cxnSpLocks/>
            <a:stCxn id="171" idx="3"/>
            <a:endCxn id="199" idx="1"/>
          </p:cNvCxnSpPr>
          <p:nvPr/>
        </p:nvCxnSpPr>
        <p:spPr>
          <a:xfrm>
            <a:off x="5063582" y="5353905"/>
            <a:ext cx="31338" cy="46520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A969B85-7204-47D7-B83B-279FDB58F045}"/>
              </a:ext>
            </a:extLst>
          </p:cNvPr>
          <p:cNvCxnSpPr>
            <a:stCxn id="207" idx="3"/>
            <a:endCxn id="211" idx="2"/>
          </p:cNvCxnSpPr>
          <p:nvPr/>
        </p:nvCxnSpPr>
        <p:spPr>
          <a:xfrm flipH="1" flipV="1">
            <a:off x="10133189" y="5531144"/>
            <a:ext cx="3957433" cy="1029433"/>
          </a:xfrm>
          <a:prstGeom prst="straightConnector1">
            <a:avLst/>
          </a:prstGeom>
          <a:ln>
            <a:solidFill>
              <a:srgbClr val="FF0000"/>
            </a:solidFill>
            <a:prstDash val="sysDash"/>
            <a:tailEnd type="triangle"/>
          </a:ln>
        </p:spPr>
        <p:style>
          <a:lnRef idx="3">
            <a:schemeClr val="accent6"/>
          </a:lnRef>
          <a:fillRef idx="0">
            <a:schemeClr val="accent6"/>
          </a:fillRef>
          <a:effectRef idx="2">
            <a:schemeClr val="accent6"/>
          </a:effectRef>
          <a:fontRef idx="minor">
            <a:schemeClr val="tx1"/>
          </a:fontRef>
        </p:style>
      </p:cxnSp>
      <p:cxnSp>
        <p:nvCxnSpPr>
          <p:cNvPr id="190" name="Straight Arrow Connector 189">
            <a:extLst>
              <a:ext uri="{FF2B5EF4-FFF2-40B4-BE49-F238E27FC236}">
                <a16:creationId xmlns:a16="http://schemas.microsoft.com/office/drawing/2014/main" id="{04040274-91A7-4469-BED5-B28080E2A01C}"/>
              </a:ext>
            </a:extLst>
          </p:cNvPr>
          <p:cNvCxnSpPr>
            <a:cxnSpLocks/>
            <a:stCxn id="207" idx="3"/>
            <a:endCxn id="146" idx="2"/>
          </p:cNvCxnSpPr>
          <p:nvPr/>
        </p:nvCxnSpPr>
        <p:spPr>
          <a:xfrm flipH="1" flipV="1">
            <a:off x="11389975" y="5525603"/>
            <a:ext cx="2700647" cy="1034974"/>
          </a:xfrm>
          <a:prstGeom prst="straightConnector1">
            <a:avLst/>
          </a:prstGeom>
          <a:ln>
            <a:solidFill>
              <a:srgbClr val="FF0000"/>
            </a:solidFill>
            <a:prstDash val="sysDash"/>
            <a:tailEnd type="triangle"/>
          </a:ln>
        </p:spPr>
        <p:style>
          <a:lnRef idx="3">
            <a:schemeClr val="accent6"/>
          </a:lnRef>
          <a:fillRef idx="0">
            <a:schemeClr val="accent6"/>
          </a:fillRef>
          <a:effectRef idx="2">
            <a:schemeClr val="accent6"/>
          </a:effectRef>
          <a:fontRef idx="minor">
            <a:schemeClr val="tx1"/>
          </a:fontRef>
        </p:style>
      </p:cxnSp>
      <p:sp>
        <p:nvSpPr>
          <p:cNvPr id="218" name="TextBox 22">
            <a:extLst>
              <a:ext uri="{FF2B5EF4-FFF2-40B4-BE49-F238E27FC236}">
                <a16:creationId xmlns:a16="http://schemas.microsoft.com/office/drawing/2014/main" id="{54C2DD35-CE0E-4930-8C03-04C912317906}"/>
              </a:ext>
            </a:extLst>
          </p:cNvPr>
          <p:cNvSpPr txBox="1"/>
          <p:nvPr/>
        </p:nvSpPr>
        <p:spPr>
          <a:xfrm rot="1073974">
            <a:off x="12393136" y="5872017"/>
            <a:ext cx="84292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 WKS Gap</a:t>
            </a:r>
          </a:p>
        </p:txBody>
      </p:sp>
      <p:sp>
        <p:nvSpPr>
          <p:cNvPr id="219" name="TextBox 22">
            <a:extLst>
              <a:ext uri="{FF2B5EF4-FFF2-40B4-BE49-F238E27FC236}">
                <a16:creationId xmlns:a16="http://schemas.microsoft.com/office/drawing/2014/main" id="{C6E5FD0B-1729-44D1-999E-69FEBCCADBFD}"/>
              </a:ext>
            </a:extLst>
          </p:cNvPr>
          <p:cNvSpPr txBox="1"/>
          <p:nvPr/>
        </p:nvSpPr>
        <p:spPr>
          <a:xfrm rot="892238">
            <a:off x="11405892" y="5774680"/>
            <a:ext cx="84292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10+5 WKS Gap</a:t>
            </a:r>
          </a:p>
        </p:txBody>
      </p:sp>
    </p:spTree>
    <p:extLst>
      <p:ext uri="{BB962C8B-B14F-4D97-AF65-F5344CB8AC3E}">
        <p14:creationId xmlns:p14="http://schemas.microsoft.com/office/powerpoint/2010/main" val="777510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7C42E9F8-42A9-4F7D-BD4C-10ADA059E5A2}"/>
              </a:ext>
            </a:extLst>
          </p:cNvPr>
          <p:cNvSpPr/>
          <p:nvPr/>
        </p:nvSpPr>
        <p:spPr>
          <a:xfrm>
            <a:off x="1876804" y="2187825"/>
            <a:ext cx="783150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00" name="Rectangle 199">
            <a:extLst>
              <a:ext uri="{FF2B5EF4-FFF2-40B4-BE49-F238E27FC236}">
                <a16:creationId xmlns:a16="http://schemas.microsoft.com/office/drawing/2014/main" id="{95603DEE-25D4-4C43-958F-0A94E0D7B500}"/>
              </a:ext>
            </a:extLst>
          </p:cNvPr>
          <p:cNvSpPr/>
          <p:nvPr/>
        </p:nvSpPr>
        <p:spPr>
          <a:xfrm>
            <a:off x="1168799" y="5841410"/>
            <a:ext cx="9854401" cy="736433"/>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Study Target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 Pull Ahead FEC1 To Support TT TCF Readiness Review</a:t>
            </a: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Engineering study to pull ahead FEC1/PEC1 by 1 week with enablers and higher risks.</a:t>
            </a: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Enablers: Prioritize EE DCV vehicle resource and increase test engineer for PEC1/FEC1.</a:t>
            </a:r>
          </a:p>
        </p:txBody>
      </p:sp>
      <p:cxnSp>
        <p:nvCxnSpPr>
          <p:cNvPr id="235" name="Straight Connector 234">
            <a:extLst>
              <a:ext uri="{FF2B5EF4-FFF2-40B4-BE49-F238E27FC236}">
                <a16:creationId xmlns:a16="http://schemas.microsoft.com/office/drawing/2014/main" id="{EFEB0699-5237-4BA9-BBC9-522D10238F2A}"/>
              </a:ext>
            </a:extLst>
          </p:cNvPr>
          <p:cNvCxnSpPr>
            <a:cxnSpLocks/>
          </p:cNvCxnSpPr>
          <p:nvPr/>
        </p:nvCxnSpPr>
        <p:spPr>
          <a:xfrm>
            <a:off x="9342065" y="1610383"/>
            <a:ext cx="0" cy="1544300"/>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211" name="Straight Connector 210">
            <a:extLst>
              <a:ext uri="{FF2B5EF4-FFF2-40B4-BE49-F238E27FC236}">
                <a16:creationId xmlns:a16="http://schemas.microsoft.com/office/drawing/2014/main" id="{6C3CFB63-3ACD-409A-B9D1-D6A16C1CF020}"/>
              </a:ext>
            </a:extLst>
          </p:cNvPr>
          <p:cNvCxnSpPr>
            <a:cxnSpLocks/>
          </p:cNvCxnSpPr>
          <p:nvPr/>
        </p:nvCxnSpPr>
        <p:spPr>
          <a:xfrm>
            <a:off x="5782861" y="1505407"/>
            <a:ext cx="0" cy="2563315"/>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16" name="Straight Connector 115">
            <a:extLst>
              <a:ext uri="{FF2B5EF4-FFF2-40B4-BE49-F238E27FC236}">
                <a16:creationId xmlns:a16="http://schemas.microsoft.com/office/drawing/2014/main" id="{FBE08A06-9456-4D0D-8DA8-85031E7C0E6D}"/>
              </a:ext>
            </a:extLst>
          </p:cNvPr>
          <p:cNvCxnSpPr/>
          <p:nvPr/>
        </p:nvCxnSpPr>
        <p:spPr>
          <a:xfrm flipV="1">
            <a:off x="1907756" y="1169957"/>
            <a:ext cx="8596248" cy="3967"/>
          </a:xfrm>
          <a:prstGeom prst="line">
            <a:avLst/>
          </a:prstGeom>
          <a:solidFill>
            <a:schemeClr val="accent5"/>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Rounded Corners 9">
            <a:extLst>
              <a:ext uri="{FF2B5EF4-FFF2-40B4-BE49-F238E27FC236}">
                <a16:creationId xmlns:a16="http://schemas.microsoft.com/office/drawing/2014/main" id="{B02CBC2A-A125-4FF8-B9DB-89D1EAADE9DB}"/>
              </a:ext>
            </a:extLst>
          </p:cNvPr>
          <p:cNvSpPr/>
          <p:nvPr/>
        </p:nvSpPr>
        <p:spPr>
          <a:xfrm>
            <a:off x="787823" y="1082558"/>
            <a:ext cx="9854401" cy="1046394"/>
          </a:xfrm>
          <a:prstGeom prst="roundRect">
            <a:avLst>
              <a:gd name="adj" fmla="val 8186"/>
            </a:avLst>
          </a:prstGeom>
          <a:solidFill>
            <a:schemeClr val="bg1">
              <a:lumMod val="95000"/>
              <a:alpha val="40000"/>
            </a:schemeClr>
          </a:solid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203" name="Straight Connector 202">
            <a:extLst>
              <a:ext uri="{FF2B5EF4-FFF2-40B4-BE49-F238E27FC236}">
                <a16:creationId xmlns:a16="http://schemas.microsoft.com/office/drawing/2014/main" id="{42542326-BEED-418D-9632-1761633E662D}"/>
              </a:ext>
            </a:extLst>
          </p:cNvPr>
          <p:cNvCxnSpPr>
            <a:cxnSpLocks/>
          </p:cNvCxnSpPr>
          <p:nvPr/>
        </p:nvCxnSpPr>
        <p:spPr>
          <a:xfrm>
            <a:off x="7202908" y="1502914"/>
            <a:ext cx="3247" cy="2565808"/>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8522D6DF-1CFA-4E84-A62D-FC1B217BDC7F}"/>
              </a:ext>
            </a:extLst>
          </p:cNvPr>
          <p:cNvCxnSpPr>
            <a:cxnSpLocks/>
          </p:cNvCxnSpPr>
          <p:nvPr/>
        </p:nvCxnSpPr>
        <p:spPr>
          <a:xfrm>
            <a:off x="7631393" y="1452229"/>
            <a:ext cx="0" cy="2616493"/>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86" name="Straight Connector 185">
            <a:extLst>
              <a:ext uri="{FF2B5EF4-FFF2-40B4-BE49-F238E27FC236}">
                <a16:creationId xmlns:a16="http://schemas.microsoft.com/office/drawing/2014/main" id="{B392048B-0946-4697-90CF-3A5BF3C1D907}"/>
              </a:ext>
            </a:extLst>
          </p:cNvPr>
          <p:cNvCxnSpPr>
            <a:cxnSpLocks/>
          </p:cNvCxnSpPr>
          <p:nvPr/>
        </p:nvCxnSpPr>
        <p:spPr>
          <a:xfrm flipH="1">
            <a:off x="5477096" y="1481206"/>
            <a:ext cx="1652" cy="2587516"/>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2" name="Straight Connector 191">
            <a:extLst>
              <a:ext uri="{FF2B5EF4-FFF2-40B4-BE49-F238E27FC236}">
                <a16:creationId xmlns:a16="http://schemas.microsoft.com/office/drawing/2014/main" id="{4A862456-DE20-4417-8707-A1E1977DDBED}"/>
              </a:ext>
            </a:extLst>
          </p:cNvPr>
          <p:cNvCxnSpPr>
            <a:cxnSpLocks/>
          </p:cNvCxnSpPr>
          <p:nvPr/>
        </p:nvCxnSpPr>
        <p:spPr>
          <a:xfrm>
            <a:off x="8818822" y="1430042"/>
            <a:ext cx="9650" cy="2638680"/>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1477944" y="653218"/>
          <a:ext cx="9501067"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155" name="流程图: 决策 47">
            <a:extLst>
              <a:ext uri="{FF2B5EF4-FFF2-40B4-BE49-F238E27FC236}">
                <a16:creationId xmlns:a16="http://schemas.microsoft.com/office/drawing/2014/main" id="{3738D842-C456-4419-9CEC-52311F5F1A89}"/>
              </a:ext>
            </a:extLst>
          </p:cNvPr>
          <p:cNvSpPr/>
          <p:nvPr/>
        </p:nvSpPr>
        <p:spPr>
          <a:xfrm>
            <a:off x="5559760" y="10464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6" name="TextBox 22">
            <a:extLst>
              <a:ext uri="{FF2B5EF4-FFF2-40B4-BE49-F238E27FC236}">
                <a16:creationId xmlns:a16="http://schemas.microsoft.com/office/drawing/2014/main" id="{8D51BC3E-A897-496B-9C6B-466B8E81B4FB}"/>
              </a:ext>
            </a:extLst>
          </p:cNvPr>
          <p:cNvSpPr txBox="1"/>
          <p:nvPr/>
        </p:nvSpPr>
        <p:spPr>
          <a:xfrm>
            <a:off x="5517307" y="1319039"/>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CDC Timing Improvement Plan Details</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519" name="Star: 5 Points 172">
            <a:extLst>
              <a:ext uri="{FF2B5EF4-FFF2-40B4-BE49-F238E27FC236}">
                <a16:creationId xmlns:a16="http://schemas.microsoft.com/office/drawing/2014/main" id="{4094ACE5-A3F3-41A4-91C0-0255E6A2B1B6}"/>
              </a:ext>
            </a:extLst>
          </p:cNvPr>
          <p:cNvSpPr/>
          <p:nvPr/>
        </p:nvSpPr>
        <p:spPr>
          <a:xfrm>
            <a:off x="4128900" y="3269139"/>
            <a:ext cx="90999" cy="105284"/>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0" name="TextBox 22">
            <a:extLst>
              <a:ext uri="{FF2B5EF4-FFF2-40B4-BE49-F238E27FC236}">
                <a16:creationId xmlns:a16="http://schemas.microsoft.com/office/drawing/2014/main" id="{4F706FF0-DA71-4ED6-B882-C6E93412649D}"/>
              </a:ext>
            </a:extLst>
          </p:cNvPr>
          <p:cNvSpPr txBox="1"/>
          <p:nvPr/>
        </p:nvSpPr>
        <p:spPr>
          <a:xfrm>
            <a:off x="3692780" y="3399312"/>
            <a:ext cx="1069686"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 Beta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09/10</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1" name="Star: 5 Points 230">
            <a:extLst>
              <a:ext uri="{FF2B5EF4-FFF2-40B4-BE49-F238E27FC236}">
                <a16:creationId xmlns:a16="http://schemas.microsoft.com/office/drawing/2014/main" id="{509D736D-7BCA-4192-8FA1-D1779EABA9A0}"/>
              </a:ext>
            </a:extLst>
          </p:cNvPr>
          <p:cNvSpPr/>
          <p:nvPr/>
        </p:nvSpPr>
        <p:spPr>
          <a:xfrm>
            <a:off x="5268627" y="3264775"/>
            <a:ext cx="121120" cy="140132"/>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2" name="TextBox 22">
            <a:extLst>
              <a:ext uri="{FF2B5EF4-FFF2-40B4-BE49-F238E27FC236}">
                <a16:creationId xmlns:a16="http://schemas.microsoft.com/office/drawing/2014/main" id="{5BDA7DA1-4E35-4C1E-BE43-33C8203A597E}"/>
              </a:ext>
            </a:extLst>
          </p:cNvPr>
          <p:cNvSpPr txBox="1"/>
          <p:nvPr/>
        </p:nvSpPr>
        <p:spPr>
          <a:xfrm>
            <a:off x="4975411" y="3428709"/>
            <a:ext cx="732471" cy="523220"/>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12/20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4" name="TextBox 22">
            <a:extLst>
              <a:ext uri="{FF2B5EF4-FFF2-40B4-BE49-F238E27FC236}">
                <a16:creationId xmlns:a16="http://schemas.microsoft.com/office/drawing/2014/main" id="{C77C1161-CD21-4041-B52B-452FA9AE5A18}"/>
              </a:ext>
            </a:extLst>
          </p:cNvPr>
          <p:cNvSpPr txBox="1"/>
          <p:nvPr/>
        </p:nvSpPr>
        <p:spPr>
          <a:xfrm>
            <a:off x="5627158" y="3414726"/>
            <a:ext cx="772427"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en-US" altLang="zh-CN" sz="8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R10 2</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22</a:t>
            </a:r>
          </a:p>
        </p:txBody>
      </p:sp>
      <p:cxnSp>
        <p:nvCxnSpPr>
          <p:cNvPr id="531" name="Straight Connector 530">
            <a:extLst>
              <a:ext uri="{FF2B5EF4-FFF2-40B4-BE49-F238E27FC236}">
                <a16:creationId xmlns:a16="http://schemas.microsoft.com/office/drawing/2014/main" id="{32A60BAE-3A38-4FA6-BC34-B17E2E939A6B}"/>
              </a:ext>
            </a:extLst>
          </p:cNvPr>
          <p:cNvCxnSpPr>
            <a:cxnSpLocks/>
          </p:cNvCxnSpPr>
          <p:nvPr/>
        </p:nvCxnSpPr>
        <p:spPr>
          <a:xfrm>
            <a:off x="4128900" y="2503178"/>
            <a:ext cx="5438566" cy="1709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0" name="TextBox 22">
            <a:extLst>
              <a:ext uri="{FF2B5EF4-FFF2-40B4-BE49-F238E27FC236}">
                <a16:creationId xmlns:a16="http://schemas.microsoft.com/office/drawing/2014/main" id="{3D2C0952-94A9-4E4C-91B1-200954C25BEE}"/>
              </a:ext>
            </a:extLst>
          </p:cNvPr>
          <p:cNvSpPr txBox="1"/>
          <p:nvPr/>
        </p:nvSpPr>
        <p:spPr>
          <a:xfrm>
            <a:off x="4023725" y="2258203"/>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1050" b="1">
                <a:solidFill>
                  <a:srgbClr val="002060"/>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a:t>
            </a: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13-11/18</a:t>
            </a:r>
            <a:endPar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1" name="TextBox 22">
            <a:extLst>
              <a:ext uri="{FF2B5EF4-FFF2-40B4-BE49-F238E27FC236}">
                <a16:creationId xmlns:a16="http://schemas.microsoft.com/office/drawing/2014/main" id="{8C9A3A90-5B15-4CA6-B403-9D508775E596}"/>
              </a:ext>
            </a:extLst>
          </p:cNvPr>
          <p:cNvSpPr txBox="1"/>
          <p:nvPr/>
        </p:nvSpPr>
        <p:spPr>
          <a:xfrm>
            <a:off x="5174266" y="225395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12/24</a:t>
            </a: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a:t>
            </a:r>
          </a:p>
        </p:txBody>
      </p:sp>
      <p:sp>
        <p:nvSpPr>
          <p:cNvPr id="105" name="TextBox 22">
            <a:extLst>
              <a:ext uri="{FF2B5EF4-FFF2-40B4-BE49-F238E27FC236}">
                <a16:creationId xmlns:a16="http://schemas.microsoft.com/office/drawing/2014/main" id="{DEFE9B9F-09C1-4AB1-9BC6-42A880D2DE81}"/>
              </a:ext>
            </a:extLst>
          </p:cNvPr>
          <p:cNvSpPr txBox="1"/>
          <p:nvPr/>
        </p:nvSpPr>
        <p:spPr>
          <a:xfrm>
            <a:off x="5921471" y="2257458"/>
            <a:ext cx="628499" cy="20091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 – 5/27</a:t>
            </a:r>
          </a:p>
        </p:txBody>
      </p:sp>
      <p:sp>
        <p:nvSpPr>
          <p:cNvPr id="108" name="TextBox 22">
            <a:extLst>
              <a:ext uri="{FF2B5EF4-FFF2-40B4-BE49-F238E27FC236}">
                <a16:creationId xmlns:a16="http://schemas.microsoft.com/office/drawing/2014/main" id="{EEC48992-4728-4873-8224-2E9088248A20}"/>
              </a:ext>
            </a:extLst>
          </p:cNvPr>
          <p:cNvSpPr txBox="1"/>
          <p:nvPr/>
        </p:nvSpPr>
        <p:spPr>
          <a:xfrm>
            <a:off x="7586816" y="2170608"/>
            <a:ext cx="10547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08/02-</a:t>
            </a:r>
            <a:r>
              <a:rPr kumimoji="0" lang="en-US" sz="7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08/28</a:t>
            </a:r>
            <a:r>
              <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 09/05</a:t>
            </a:r>
          </a:p>
        </p:txBody>
      </p:sp>
      <p:sp>
        <p:nvSpPr>
          <p:cNvPr id="117" name="Rectangle 116">
            <a:extLst>
              <a:ext uri="{FF2B5EF4-FFF2-40B4-BE49-F238E27FC236}">
                <a16:creationId xmlns:a16="http://schemas.microsoft.com/office/drawing/2014/main" id="{87014B74-66B0-4D81-8491-94F56E54EF7B}"/>
              </a:ext>
            </a:extLst>
          </p:cNvPr>
          <p:cNvSpPr/>
          <p:nvPr/>
        </p:nvSpPr>
        <p:spPr>
          <a:xfrm rot="16200000">
            <a:off x="404335" y="1129130"/>
            <a:ext cx="990839"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Ver. 20210224</a:t>
            </a:r>
            <a:endParaRPr kumimoji="0" lang="en-US"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5" name="流程图: 决策 47">
            <a:extLst>
              <a:ext uri="{FF2B5EF4-FFF2-40B4-BE49-F238E27FC236}">
                <a16:creationId xmlns:a16="http://schemas.microsoft.com/office/drawing/2014/main" id="{C0DAC520-3250-40A4-8538-AB5310A77AC6}"/>
              </a:ext>
            </a:extLst>
          </p:cNvPr>
          <p:cNvSpPr/>
          <p:nvPr/>
        </p:nvSpPr>
        <p:spPr>
          <a:xfrm>
            <a:off x="6963410" y="1040772"/>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6" name="TextBox 22">
            <a:extLst>
              <a:ext uri="{FF2B5EF4-FFF2-40B4-BE49-F238E27FC236}">
                <a16:creationId xmlns:a16="http://schemas.microsoft.com/office/drawing/2014/main" id="{A2E34482-92CC-42AB-A7B1-13BF0251AE7B}"/>
              </a:ext>
            </a:extLst>
          </p:cNvPr>
          <p:cNvSpPr txBox="1"/>
          <p:nvPr/>
        </p:nvSpPr>
        <p:spPr>
          <a:xfrm>
            <a:off x="6920736" y="1319567"/>
            <a:ext cx="54877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06/13</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4" name="流程图: 决策 47">
            <a:extLst>
              <a:ext uri="{FF2B5EF4-FFF2-40B4-BE49-F238E27FC236}">
                <a16:creationId xmlns:a16="http://schemas.microsoft.com/office/drawing/2014/main" id="{4E22600A-3747-4025-8C1E-16DA440C4733}"/>
              </a:ext>
            </a:extLst>
          </p:cNvPr>
          <p:cNvSpPr/>
          <p:nvPr/>
        </p:nvSpPr>
        <p:spPr>
          <a:xfrm>
            <a:off x="7386108" y="104925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5" name="TextBox 22">
            <a:extLst>
              <a:ext uri="{FF2B5EF4-FFF2-40B4-BE49-F238E27FC236}">
                <a16:creationId xmlns:a16="http://schemas.microsoft.com/office/drawing/2014/main" id="{C546654D-34A3-432D-B1F6-7DAA8406DF92}"/>
              </a:ext>
            </a:extLst>
          </p:cNvPr>
          <p:cNvSpPr txBox="1"/>
          <p:nvPr/>
        </p:nvSpPr>
        <p:spPr>
          <a:xfrm>
            <a:off x="7481876" y="859957"/>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07/11</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7" name="流程图: 决策 47">
            <a:extLst>
              <a:ext uri="{FF2B5EF4-FFF2-40B4-BE49-F238E27FC236}">
                <a16:creationId xmlns:a16="http://schemas.microsoft.com/office/drawing/2014/main" id="{9A1E3D20-1AF4-41A7-AEB4-78DDDD0DC076}"/>
              </a:ext>
            </a:extLst>
          </p:cNvPr>
          <p:cNvSpPr/>
          <p:nvPr/>
        </p:nvSpPr>
        <p:spPr>
          <a:xfrm>
            <a:off x="7788579" y="104599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8" name="TextBox 22">
            <a:extLst>
              <a:ext uri="{FF2B5EF4-FFF2-40B4-BE49-F238E27FC236}">
                <a16:creationId xmlns:a16="http://schemas.microsoft.com/office/drawing/2014/main" id="{9AFD8711-EBD7-45B5-9BF3-F8F407E6F001}"/>
              </a:ext>
            </a:extLst>
          </p:cNvPr>
          <p:cNvSpPr txBox="1"/>
          <p:nvPr/>
        </p:nvSpPr>
        <p:spPr>
          <a:xfrm>
            <a:off x="7810944" y="849878"/>
            <a:ext cx="4097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08/10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1" name="TextBox 22">
            <a:extLst>
              <a:ext uri="{FF2B5EF4-FFF2-40B4-BE49-F238E27FC236}">
                <a16:creationId xmlns:a16="http://schemas.microsoft.com/office/drawing/2014/main" id="{CA89D23D-605D-4187-8A95-409C9FF6229A}"/>
              </a:ext>
            </a:extLst>
          </p:cNvPr>
          <p:cNvSpPr txBox="1"/>
          <p:nvPr/>
        </p:nvSpPr>
        <p:spPr>
          <a:xfrm>
            <a:off x="8599322" y="852751"/>
            <a:ext cx="4584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11/02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3" name="流程图: 决策 47">
            <a:extLst>
              <a:ext uri="{FF2B5EF4-FFF2-40B4-BE49-F238E27FC236}">
                <a16:creationId xmlns:a16="http://schemas.microsoft.com/office/drawing/2014/main" id="{DEE43A1F-A279-46E7-8CC6-47916A775E45}"/>
              </a:ext>
            </a:extLst>
          </p:cNvPr>
          <p:cNvSpPr/>
          <p:nvPr/>
        </p:nvSpPr>
        <p:spPr>
          <a:xfrm>
            <a:off x="5239169" y="1046780"/>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4" name="TextBox 22">
            <a:extLst>
              <a:ext uri="{FF2B5EF4-FFF2-40B4-BE49-F238E27FC236}">
                <a16:creationId xmlns:a16="http://schemas.microsoft.com/office/drawing/2014/main" id="{E3801C86-D620-4E73-881D-6010340EA55E}"/>
              </a:ext>
            </a:extLst>
          </p:cNvPr>
          <p:cNvSpPr txBox="1"/>
          <p:nvPr/>
        </p:nvSpPr>
        <p:spPr>
          <a:xfrm>
            <a:off x="5151308" y="1300740"/>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8" name="流程图: 决策 47">
            <a:extLst>
              <a:ext uri="{FF2B5EF4-FFF2-40B4-BE49-F238E27FC236}">
                <a16:creationId xmlns:a16="http://schemas.microsoft.com/office/drawing/2014/main" id="{062C1401-5E93-4B46-BE69-1CE8DD8E8095}"/>
              </a:ext>
            </a:extLst>
          </p:cNvPr>
          <p:cNvSpPr/>
          <p:nvPr/>
        </p:nvSpPr>
        <p:spPr>
          <a:xfrm>
            <a:off x="9415460"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9" name="TextBox 22">
            <a:extLst>
              <a:ext uri="{FF2B5EF4-FFF2-40B4-BE49-F238E27FC236}">
                <a16:creationId xmlns:a16="http://schemas.microsoft.com/office/drawing/2014/main" id="{380DE714-3C5A-49DC-ABA4-AF65B6ACA038}"/>
              </a:ext>
            </a:extLst>
          </p:cNvPr>
          <p:cNvSpPr txBox="1"/>
          <p:nvPr/>
        </p:nvSpPr>
        <p:spPr>
          <a:xfrm>
            <a:off x="92773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1" name="流程图: 决策 47">
            <a:extLst>
              <a:ext uri="{FF2B5EF4-FFF2-40B4-BE49-F238E27FC236}">
                <a16:creationId xmlns:a16="http://schemas.microsoft.com/office/drawing/2014/main" id="{79189CDD-0BBD-445A-9D0F-47341B1D919F}"/>
              </a:ext>
            </a:extLst>
          </p:cNvPr>
          <p:cNvSpPr/>
          <p:nvPr/>
        </p:nvSpPr>
        <p:spPr>
          <a:xfrm>
            <a:off x="9765759"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2" name="TextBox 22">
            <a:extLst>
              <a:ext uri="{FF2B5EF4-FFF2-40B4-BE49-F238E27FC236}">
                <a16:creationId xmlns:a16="http://schemas.microsoft.com/office/drawing/2014/main" id="{30CC1D1F-F6AD-444B-B99D-625545D427E8}"/>
              </a:ext>
            </a:extLst>
          </p:cNvPr>
          <p:cNvSpPr txBox="1"/>
          <p:nvPr/>
        </p:nvSpPr>
        <p:spPr>
          <a:xfrm>
            <a:off x="96657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5" name="流程图: 决策 47">
            <a:extLst>
              <a:ext uri="{FF2B5EF4-FFF2-40B4-BE49-F238E27FC236}">
                <a16:creationId xmlns:a16="http://schemas.microsoft.com/office/drawing/2014/main" id="{4731598B-F985-4469-BF41-62FB617508AB}"/>
              </a:ext>
            </a:extLst>
          </p:cNvPr>
          <p:cNvSpPr/>
          <p:nvPr/>
        </p:nvSpPr>
        <p:spPr>
          <a:xfrm>
            <a:off x="1900846" y="1036995"/>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8" name="流程图: 决策 47">
            <a:extLst>
              <a:ext uri="{FF2B5EF4-FFF2-40B4-BE49-F238E27FC236}">
                <a16:creationId xmlns:a16="http://schemas.microsoft.com/office/drawing/2014/main" id="{2C846A61-E7A3-48C3-BCF9-5FF1AAECD225}"/>
              </a:ext>
            </a:extLst>
          </p:cNvPr>
          <p:cNvSpPr/>
          <p:nvPr/>
        </p:nvSpPr>
        <p:spPr>
          <a:xfrm>
            <a:off x="2939136" y="1030586"/>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1" name="流程图: 决策 47">
            <a:extLst>
              <a:ext uri="{FF2B5EF4-FFF2-40B4-BE49-F238E27FC236}">
                <a16:creationId xmlns:a16="http://schemas.microsoft.com/office/drawing/2014/main" id="{8772BE1E-46F3-41BC-87B3-C484C20057A8}"/>
              </a:ext>
            </a:extLst>
          </p:cNvPr>
          <p:cNvSpPr/>
          <p:nvPr/>
        </p:nvSpPr>
        <p:spPr>
          <a:xfrm>
            <a:off x="3334655" y="1030836"/>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2" name="TextBox 22">
            <a:extLst>
              <a:ext uri="{FF2B5EF4-FFF2-40B4-BE49-F238E27FC236}">
                <a16:creationId xmlns:a16="http://schemas.microsoft.com/office/drawing/2014/main" id="{B674D52D-BD95-4A08-993C-C4B4792BD586}"/>
              </a:ext>
            </a:extLst>
          </p:cNvPr>
          <p:cNvSpPr txBox="1"/>
          <p:nvPr/>
        </p:nvSpPr>
        <p:spPr>
          <a:xfrm>
            <a:off x="3336925" y="1278077"/>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07/14</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4" name="流程图: 决策 47">
            <a:extLst>
              <a:ext uri="{FF2B5EF4-FFF2-40B4-BE49-F238E27FC236}">
                <a16:creationId xmlns:a16="http://schemas.microsoft.com/office/drawing/2014/main" id="{B4CEB844-DC4A-4B2C-8DAF-24F66D379DB6}"/>
              </a:ext>
            </a:extLst>
          </p:cNvPr>
          <p:cNvSpPr/>
          <p:nvPr/>
        </p:nvSpPr>
        <p:spPr>
          <a:xfrm>
            <a:off x="3772260" y="1031057"/>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5" name="TextBox 22">
            <a:extLst>
              <a:ext uri="{FF2B5EF4-FFF2-40B4-BE49-F238E27FC236}">
                <a16:creationId xmlns:a16="http://schemas.microsoft.com/office/drawing/2014/main" id="{40DAD6F4-7B69-44A6-BB64-EC57F465FC1F}"/>
              </a:ext>
            </a:extLst>
          </p:cNvPr>
          <p:cNvSpPr txBox="1"/>
          <p:nvPr/>
        </p:nvSpPr>
        <p:spPr>
          <a:xfrm>
            <a:off x="3798969" y="1291552"/>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8" name="Rectangle 177">
            <a:extLst>
              <a:ext uri="{FF2B5EF4-FFF2-40B4-BE49-F238E27FC236}">
                <a16:creationId xmlns:a16="http://schemas.microsoft.com/office/drawing/2014/main" id="{B1BA5110-F5B1-4E3F-B024-0388B9ACA0C2}"/>
              </a:ext>
            </a:extLst>
          </p:cNvPr>
          <p:cNvSpPr/>
          <p:nvPr/>
        </p:nvSpPr>
        <p:spPr>
          <a:xfrm rot="10800000">
            <a:off x="123441" y="615288"/>
            <a:ext cx="461665" cy="96617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9" name="Rectangle 178">
            <a:extLst>
              <a:ext uri="{FF2B5EF4-FFF2-40B4-BE49-F238E27FC236}">
                <a16:creationId xmlns:a16="http://schemas.microsoft.com/office/drawing/2014/main" id="{54096DBE-8C52-40BB-BCCD-9234886158E3}"/>
              </a:ext>
            </a:extLst>
          </p:cNvPr>
          <p:cNvSpPr/>
          <p:nvPr/>
        </p:nvSpPr>
        <p:spPr>
          <a:xfrm rot="10800000">
            <a:off x="113808" y="1272156"/>
            <a:ext cx="461665" cy="3226036"/>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6" name="Rectangle: Rounded Corners 263">
            <a:extLst>
              <a:ext uri="{FF2B5EF4-FFF2-40B4-BE49-F238E27FC236}">
                <a16:creationId xmlns:a16="http://schemas.microsoft.com/office/drawing/2014/main" id="{B9B952D4-43EC-4547-9FAE-70F0394DCC31}"/>
              </a:ext>
            </a:extLst>
          </p:cNvPr>
          <p:cNvSpPr/>
          <p:nvPr/>
        </p:nvSpPr>
        <p:spPr>
          <a:xfrm>
            <a:off x="6119988" y="2583166"/>
            <a:ext cx="1583010" cy="15117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              Vehicle level test/sign off</a:t>
            </a:r>
          </a:p>
        </p:txBody>
      </p:sp>
      <p:sp>
        <p:nvSpPr>
          <p:cNvPr id="232" name="Rectangle 231">
            <a:extLst>
              <a:ext uri="{FF2B5EF4-FFF2-40B4-BE49-F238E27FC236}">
                <a16:creationId xmlns:a16="http://schemas.microsoft.com/office/drawing/2014/main" id="{6829351F-D267-40F0-9D96-E4743D2751DF}"/>
              </a:ext>
            </a:extLst>
          </p:cNvPr>
          <p:cNvSpPr/>
          <p:nvPr/>
        </p:nvSpPr>
        <p:spPr>
          <a:xfrm>
            <a:off x="3100923" y="2227350"/>
            <a:ext cx="1128557" cy="33855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&amp;Validation</a:t>
            </a:r>
            <a:endPar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97" name="TextBox 22">
            <a:extLst>
              <a:ext uri="{FF2B5EF4-FFF2-40B4-BE49-F238E27FC236}">
                <a16:creationId xmlns:a16="http://schemas.microsoft.com/office/drawing/2014/main" id="{3EAA6B37-CBEE-417B-8AA8-9EC02B2E87DE}"/>
              </a:ext>
            </a:extLst>
          </p:cNvPr>
          <p:cNvSpPr txBox="1"/>
          <p:nvPr/>
        </p:nvSpPr>
        <p:spPr>
          <a:xfrm>
            <a:off x="5567843" y="867150"/>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1/19</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3" name="TextBox 22">
            <a:extLst>
              <a:ext uri="{FF2B5EF4-FFF2-40B4-BE49-F238E27FC236}">
                <a16:creationId xmlns:a16="http://schemas.microsoft.com/office/drawing/2014/main" id="{475E7F51-574D-45ED-8D1A-8C1CCABB90A1}"/>
              </a:ext>
            </a:extLst>
          </p:cNvPr>
          <p:cNvSpPr txBox="1"/>
          <p:nvPr/>
        </p:nvSpPr>
        <p:spPr>
          <a:xfrm>
            <a:off x="5211241" y="857947"/>
            <a:ext cx="541922"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7" name="Straight Arrow Connector 6">
            <a:extLst>
              <a:ext uri="{FF2B5EF4-FFF2-40B4-BE49-F238E27FC236}">
                <a16:creationId xmlns:a16="http://schemas.microsoft.com/office/drawing/2014/main" id="{3C376E3F-8FE9-4ECA-B2DA-D49C7EBABFD9}"/>
              </a:ext>
            </a:extLst>
          </p:cNvPr>
          <p:cNvCxnSpPr>
            <a:cxnSpLocks/>
          </p:cNvCxnSpPr>
          <p:nvPr/>
        </p:nvCxnSpPr>
        <p:spPr>
          <a:xfrm>
            <a:off x="5738211" y="2122418"/>
            <a:ext cx="254275"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TextBox 22">
            <a:extLst>
              <a:ext uri="{FF2B5EF4-FFF2-40B4-BE49-F238E27FC236}">
                <a16:creationId xmlns:a16="http://schemas.microsoft.com/office/drawing/2014/main" id="{AB2579B3-719B-4ED6-89EC-B7806C24E4F4}"/>
              </a:ext>
            </a:extLst>
          </p:cNvPr>
          <p:cNvSpPr txBox="1"/>
          <p:nvPr/>
        </p:nvSpPr>
        <p:spPr>
          <a:xfrm>
            <a:off x="7002001" y="860531"/>
            <a:ext cx="46464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05/30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7" name="TextBox 22">
            <a:extLst>
              <a:ext uri="{FF2B5EF4-FFF2-40B4-BE49-F238E27FC236}">
                <a16:creationId xmlns:a16="http://schemas.microsoft.com/office/drawing/2014/main" id="{C81DF74A-C17F-43CE-B076-E1CD9C9FFDAA}"/>
              </a:ext>
            </a:extLst>
          </p:cNvPr>
          <p:cNvSpPr txBox="1"/>
          <p:nvPr/>
        </p:nvSpPr>
        <p:spPr>
          <a:xfrm>
            <a:off x="7398193" y="1307101"/>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07/25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8" name="TextBox 22">
            <a:extLst>
              <a:ext uri="{FF2B5EF4-FFF2-40B4-BE49-F238E27FC236}">
                <a16:creationId xmlns:a16="http://schemas.microsoft.com/office/drawing/2014/main" id="{84901D63-1C70-4AC5-91F7-ECB9A9682262}"/>
              </a:ext>
            </a:extLst>
          </p:cNvPr>
          <p:cNvSpPr txBox="1"/>
          <p:nvPr/>
        </p:nvSpPr>
        <p:spPr>
          <a:xfrm>
            <a:off x="7786635" y="1331300"/>
            <a:ext cx="429758" cy="1687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08/30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1" name="TextBox 22">
            <a:extLst>
              <a:ext uri="{FF2B5EF4-FFF2-40B4-BE49-F238E27FC236}">
                <a16:creationId xmlns:a16="http://schemas.microsoft.com/office/drawing/2014/main" id="{B950ABD1-8AC1-4B40-8EE0-08CA168AD06D}"/>
              </a:ext>
            </a:extLst>
          </p:cNvPr>
          <p:cNvSpPr txBox="1"/>
          <p:nvPr/>
        </p:nvSpPr>
        <p:spPr>
          <a:xfrm>
            <a:off x="7179574" y="2834647"/>
            <a:ext cx="402448"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5wks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2" name="TextBox 22">
            <a:extLst>
              <a:ext uri="{FF2B5EF4-FFF2-40B4-BE49-F238E27FC236}">
                <a16:creationId xmlns:a16="http://schemas.microsoft.com/office/drawing/2014/main" id="{A66D526F-312F-4A8F-92C9-0A8C4092A435}"/>
              </a:ext>
            </a:extLst>
          </p:cNvPr>
          <p:cNvSpPr txBox="1"/>
          <p:nvPr/>
        </p:nvSpPr>
        <p:spPr>
          <a:xfrm>
            <a:off x="7637366" y="2824723"/>
            <a:ext cx="378853"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strike="sngStrike" dirty="0">
                <a:solidFill>
                  <a:srgbClr val="FF0000"/>
                </a:solidFill>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dirty="0">
                <a:solidFill>
                  <a:srgbClr val="FFFFFF">
                    <a:lumMod val="65000"/>
                  </a:srgbClr>
                </a:solidFill>
                <a:latin typeface="等线" panose="02010600030101010101" pitchFamily="2" charset="-122"/>
                <a:ea typeface="等线" panose="02010600030101010101" pitchFamily="2" charset="-122"/>
                <a:cs typeface="Calibri" panose="020F0502020204030204" pitchFamily="34" charset="0"/>
              </a:rPr>
              <a:t>5</a:t>
            </a:r>
            <a:r>
              <a:rPr kumimoji="0" lang="en-US" altLang="zh-CN" sz="700" b="1" i="0" u="none" strike="noStrike" kern="1200" cap="none" spc="0" normalizeH="0" baseline="0" noProof="0" dirty="0" err="1">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9" name="TextBox 22">
            <a:extLst>
              <a:ext uri="{FF2B5EF4-FFF2-40B4-BE49-F238E27FC236}">
                <a16:creationId xmlns:a16="http://schemas.microsoft.com/office/drawing/2014/main" id="{F7F5061D-BC2C-40F8-835A-4FE4D4C53639}"/>
              </a:ext>
            </a:extLst>
          </p:cNvPr>
          <p:cNvSpPr txBox="1"/>
          <p:nvPr/>
        </p:nvSpPr>
        <p:spPr>
          <a:xfrm>
            <a:off x="8581556" y="1296620"/>
            <a:ext cx="52369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11/09</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142" name="Straight Arrow Connector 141">
            <a:extLst>
              <a:ext uri="{FF2B5EF4-FFF2-40B4-BE49-F238E27FC236}">
                <a16:creationId xmlns:a16="http://schemas.microsoft.com/office/drawing/2014/main" id="{495C0ECC-1529-4E7D-9EB6-039C674F2921}"/>
              </a:ext>
            </a:extLst>
          </p:cNvPr>
          <p:cNvCxnSpPr>
            <a:cxnSpLocks/>
          </p:cNvCxnSpPr>
          <p:nvPr/>
        </p:nvCxnSpPr>
        <p:spPr>
          <a:xfrm>
            <a:off x="7212027" y="3113370"/>
            <a:ext cx="367294"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2EAC545-88C1-43A1-9BC9-2699468EE15D}"/>
              </a:ext>
            </a:extLst>
          </p:cNvPr>
          <p:cNvCxnSpPr>
            <a:cxnSpLocks/>
          </p:cNvCxnSpPr>
          <p:nvPr/>
        </p:nvCxnSpPr>
        <p:spPr>
          <a:xfrm flipV="1">
            <a:off x="7654286" y="2861506"/>
            <a:ext cx="361870" cy="3369"/>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Isosceles Triangle 142">
            <a:extLst>
              <a:ext uri="{FF2B5EF4-FFF2-40B4-BE49-F238E27FC236}">
                <a16:creationId xmlns:a16="http://schemas.microsoft.com/office/drawing/2014/main" id="{DE574521-E007-44F8-AC51-9ABD7CECE0B3}"/>
              </a:ext>
            </a:extLst>
          </p:cNvPr>
          <p:cNvSpPr/>
          <p:nvPr/>
        </p:nvSpPr>
        <p:spPr>
          <a:xfrm>
            <a:off x="9130656" y="2512649"/>
            <a:ext cx="74270"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51" name="TextBox 22">
            <a:extLst>
              <a:ext uri="{FF2B5EF4-FFF2-40B4-BE49-F238E27FC236}">
                <a16:creationId xmlns:a16="http://schemas.microsoft.com/office/drawing/2014/main" id="{4726C1DD-386D-4E03-80E3-0438383EA55D}"/>
              </a:ext>
            </a:extLst>
          </p:cNvPr>
          <p:cNvSpPr txBox="1"/>
          <p:nvPr/>
        </p:nvSpPr>
        <p:spPr>
          <a:xfrm>
            <a:off x="8235367" y="226479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09/12-12/21</a:t>
            </a:r>
          </a:p>
        </p:txBody>
      </p:sp>
      <p:cxnSp>
        <p:nvCxnSpPr>
          <p:cNvPr id="152" name="Straight Connector 151">
            <a:extLst>
              <a:ext uri="{FF2B5EF4-FFF2-40B4-BE49-F238E27FC236}">
                <a16:creationId xmlns:a16="http://schemas.microsoft.com/office/drawing/2014/main" id="{E1C096AE-0EF5-4838-B6E8-70A63E9D617F}"/>
              </a:ext>
            </a:extLst>
          </p:cNvPr>
          <p:cNvCxnSpPr>
            <a:cxnSpLocks/>
          </p:cNvCxnSpPr>
          <p:nvPr/>
        </p:nvCxnSpPr>
        <p:spPr>
          <a:xfrm>
            <a:off x="7988153" y="1552384"/>
            <a:ext cx="0" cy="1785177"/>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57" name="Straight Connector 156">
            <a:extLst>
              <a:ext uri="{FF2B5EF4-FFF2-40B4-BE49-F238E27FC236}">
                <a16:creationId xmlns:a16="http://schemas.microsoft.com/office/drawing/2014/main" id="{CD7FE2DF-A60E-4062-B79D-59B3A96EC41D}"/>
              </a:ext>
            </a:extLst>
          </p:cNvPr>
          <p:cNvCxnSpPr>
            <a:cxnSpLocks/>
          </p:cNvCxnSpPr>
          <p:nvPr/>
        </p:nvCxnSpPr>
        <p:spPr>
          <a:xfrm>
            <a:off x="7544643" y="1787620"/>
            <a:ext cx="0" cy="1476425"/>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0" name="Straight Connector 159">
            <a:extLst>
              <a:ext uri="{FF2B5EF4-FFF2-40B4-BE49-F238E27FC236}">
                <a16:creationId xmlns:a16="http://schemas.microsoft.com/office/drawing/2014/main" id="{23EC311E-463E-4D04-A96A-C993B4CACBCC}"/>
              </a:ext>
            </a:extLst>
          </p:cNvPr>
          <p:cNvCxnSpPr>
            <a:cxnSpLocks/>
            <a:endCxn id="289" idx="0"/>
          </p:cNvCxnSpPr>
          <p:nvPr/>
        </p:nvCxnSpPr>
        <p:spPr>
          <a:xfrm flipH="1">
            <a:off x="5933545" y="1736461"/>
            <a:ext cx="5210" cy="1482823"/>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3" name="Straight Arrow Connector 162">
            <a:extLst>
              <a:ext uri="{FF2B5EF4-FFF2-40B4-BE49-F238E27FC236}">
                <a16:creationId xmlns:a16="http://schemas.microsoft.com/office/drawing/2014/main" id="{25F061D9-E913-4D68-A5B5-4D2C34169464}"/>
              </a:ext>
            </a:extLst>
          </p:cNvPr>
          <p:cNvCxnSpPr>
            <a:cxnSpLocks/>
          </p:cNvCxnSpPr>
          <p:nvPr/>
        </p:nvCxnSpPr>
        <p:spPr>
          <a:xfrm>
            <a:off x="8839856" y="1891605"/>
            <a:ext cx="50220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22">
            <a:extLst>
              <a:ext uri="{FF2B5EF4-FFF2-40B4-BE49-F238E27FC236}">
                <a16:creationId xmlns:a16="http://schemas.microsoft.com/office/drawing/2014/main" id="{054C5CB9-3B33-48DD-9B05-38C64F03002B}"/>
              </a:ext>
            </a:extLst>
          </p:cNvPr>
          <p:cNvSpPr txBox="1"/>
          <p:nvPr/>
        </p:nvSpPr>
        <p:spPr>
          <a:xfrm>
            <a:off x="8781165" y="1706948"/>
            <a:ext cx="562589" cy="184660"/>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7wks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0" name="流程图: 决策 47">
            <a:extLst>
              <a:ext uri="{FF2B5EF4-FFF2-40B4-BE49-F238E27FC236}">
                <a16:creationId xmlns:a16="http://schemas.microsoft.com/office/drawing/2014/main" id="{2DD2CE9F-840A-49B0-9A54-8C8F90C7679F}"/>
              </a:ext>
            </a:extLst>
          </p:cNvPr>
          <p:cNvSpPr/>
          <p:nvPr/>
        </p:nvSpPr>
        <p:spPr>
          <a:xfrm>
            <a:off x="5668086" y="1555877"/>
            <a:ext cx="530618"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3" name="流程图: 决策 47">
            <a:extLst>
              <a:ext uri="{FF2B5EF4-FFF2-40B4-BE49-F238E27FC236}">
                <a16:creationId xmlns:a16="http://schemas.microsoft.com/office/drawing/2014/main" id="{C87AA7E8-E016-4B03-AD5C-DDAF6872B69D}"/>
              </a:ext>
            </a:extLst>
          </p:cNvPr>
          <p:cNvSpPr/>
          <p:nvPr/>
        </p:nvSpPr>
        <p:spPr>
          <a:xfrm>
            <a:off x="7310107" y="1539260"/>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PEC1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6" name="流程图: 决策 47">
            <a:extLst>
              <a:ext uri="{FF2B5EF4-FFF2-40B4-BE49-F238E27FC236}">
                <a16:creationId xmlns:a16="http://schemas.microsoft.com/office/drawing/2014/main" id="{96ADC00A-81C8-43DE-AE2E-FBD95E540A45}"/>
              </a:ext>
            </a:extLst>
          </p:cNvPr>
          <p:cNvSpPr/>
          <p:nvPr/>
        </p:nvSpPr>
        <p:spPr>
          <a:xfrm>
            <a:off x="7745173" y="1546567"/>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FEC1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17" name="Group 16">
            <a:extLst>
              <a:ext uri="{FF2B5EF4-FFF2-40B4-BE49-F238E27FC236}">
                <a16:creationId xmlns:a16="http://schemas.microsoft.com/office/drawing/2014/main" id="{0427FCB6-56FE-485D-8430-CCAC9C8E44EC}"/>
              </a:ext>
            </a:extLst>
          </p:cNvPr>
          <p:cNvGrpSpPr/>
          <p:nvPr/>
        </p:nvGrpSpPr>
        <p:grpSpPr>
          <a:xfrm>
            <a:off x="4176660" y="2732555"/>
            <a:ext cx="929184" cy="426372"/>
            <a:chOff x="4176660" y="4413322"/>
            <a:chExt cx="929184" cy="457401"/>
          </a:xfrm>
        </p:grpSpPr>
        <p:sp>
          <p:nvSpPr>
            <p:cNvPr id="19" name="Callout: Line 18">
              <a:extLst>
                <a:ext uri="{FF2B5EF4-FFF2-40B4-BE49-F238E27FC236}">
                  <a16:creationId xmlns:a16="http://schemas.microsoft.com/office/drawing/2014/main" id="{CF3E800B-8B78-4B1A-ACEF-82DA7B65E11E}"/>
                </a:ext>
              </a:extLst>
            </p:cNvPr>
            <p:cNvSpPr/>
            <p:nvPr/>
          </p:nvSpPr>
          <p:spPr>
            <a:xfrm flipH="1" flipV="1">
              <a:off x="4190148" y="4413322"/>
              <a:ext cx="915696" cy="457401"/>
            </a:xfrm>
            <a:prstGeom prst="borderCallout1">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1" name="TextBox 20">
              <a:extLst>
                <a:ext uri="{FF2B5EF4-FFF2-40B4-BE49-F238E27FC236}">
                  <a16:creationId xmlns:a16="http://schemas.microsoft.com/office/drawing/2014/main" id="{1B7DC5E9-94E9-4D1B-851A-E48A6D2D7B4F}"/>
                </a:ext>
              </a:extLst>
            </p:cNvPr>
            <p:cNvSpPr txBox="1"/>
            <p:nvPr/>
          </p:nvSpPr>
          <p:spPr>
            <a:xfrm flipH="1">
              <a:off x="4176660" y="4440508"/>
              <a:ext cx="881306"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 can’t complete by DCV MRD. (7wks gap)</a:t>
              </a:r>
              <a:endParaRPr kumimoji="0" lang="zh-CN" alt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sp>
        <p:nvSpPr>
          <p:cNvPr id="214" name="TextBox 22">
            <a:extLst>
              <a:ext uri="{FF2B5EF4-FFF2-40B4-BE49-F238E27FC236}">
                <a16:creationId xmlns:a16="http://schemas.microsoft.com/office/drawing/2014/main" id="{727B5000-E878-4006-993C-B1A40D9B2EE3}"/>
              </a:ext>
            </a:extLst>
          </p:cNvPr>
          <p:cNvSpPr txBox="1"/>
          <p:nvPr/>
        </p:nvSpPr>
        <p:spPr>
          <a:xfrm>
            <a:off x="5963094" y="1828779"/>
            <a:ext cx="427038" cy="184660"/>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rPr>
              <a:t>02/22</a:t>
            </a:r>
            <a:endParaRPr kumimoji="0" lang="en-US"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9" name="流程图: 决策 47">
            <a:extLst>
              <a:ext uri="{FF2B5EF4-FFF2-40B4-BE49-F238E27FC236}">
                <a16:creationId xmlns:a16="http://schemas.microsoft.com/office/drawing/2014/main" id="{07630231-29D2-41C0-B5FE-232836472671}"/>
              </a:ext>
            </a:extLst>
          </p:cNvPr>
          <p:cNvSpPr/>
          <p:nvPr/>
        </p:nvSpPr>
        <p:spPr>
          <a:xfrm>
            <a:off x="8581450" y="104771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PP</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0" name="TextBox 22">
            <a:extLst>
              <a:ext uri="{FF2B5EF4-FFF2-40B4-BE49-F238E27FC236}">
                <a16:creationId xmlns:a16="http://schemas.microsoft.com/office/drawing/2014/main" id="{4B4A14AA-7A28-4535-896F-5AB8F3A31362}"/>
              </a:ext>
            </a:extLst>
          </p:cNvPr>
          <p:cNvSpPr txBox="1"/>
          <p:nvPr/>
        </p:nvSpPr>
        <p:spPr>
          <a:xfrm>
            <a:off x="7551360" y="1799278"/>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07/26</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07/19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1" name="TextBox 22">
            <a:extLst>
              <a:ext uri="{FF2B5EF4-FFF2-40B4-BE49-F238E27FC236}">
                <a16:creationId xmlns:a16="http://schemas.microsoft.com/office/drawing/2014/main" id="{F9608F01-3DBB-4389-837D-F6CC9DEFEB9A}"/>
              </a:ext>
            </a:extLst>
          </p:cNvPr>
          <p:cNvSpPr txBox="1"/>
          <p:nvPr/>
        </p:nvSpPr>
        <p:spPr>
          <a:xfrm>
            <a:off x="8050083" y="1793732"/>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trike="sngStrike" dirty="0">
                <a:solidFill>
                  <a:srgbClr val="FF0000"/>
                </a:solidFill>
              </a:rPr>
              <a:t>09/06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08</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/29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8" name="TextBox 22">
            <a:extLst>
              <a:ext uri="{FF2B5EF4-FFF2-40B4-BE49-F238E27FC236}">
                <a16:creationId xmlns:a16="http://schemas.microsoft.com/office/drawing/2014/main" id="{508E7FF7-1FFD-4577-B263-CEDCAE7CEB23}"/>
              </a:ext>
            </a:extLst>
          </p:cNvPr>
          <p:cNvSpPr txBox="1"/>
          <p:nvPr/>
        </p:nvSpPr>
        <p:spPr>
          <a:xfrm>
            <a:off x="2495438" y="2989683"/>
            <a:ext cx="508369"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5/19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900" b="1" i="0" u="none" strike="noStrike" kern="1200" cap="none" spc="0" normalizeH="0" baseline="0" noProof="0" dirty="0">
              <a:ln>
                <a:noFill/>
              </a:ln>
              <a:solidFill>
                <a:schemeClr val="bg1">
                  <a:lumMod val="75000"/>
                </a:schemeClr>
              </a:solidFill>
              <a:effectLst/>
              <a:uLnTx/>
              <a:uFillTx/>
            </a:endParaRPr>
          </a:p>
        </p:txBody>
      </p:sp>
      <p:sp>
        <p:nvSpPr>
          <p:cNvPr id="140" name="TextBox 22">
            <a:extLst>
              <a:ext uri="{FF2B5EF4-FFF2-40B4-BE49-F238E27FC236}">
                <a16:creationId xmlns:a16="http://schemas.microsoft.com/office/drawing/2014/main" id="{6132C5B9-4885-47D3-8774-EED61978A0EC}"/>
              </a:ext>
            </a:extLst>
          </p:cNvPr>
          <p:cNvSpPr txBox="1"/>
          <p:nvPr/>
        </p:nvSpPr>
        <p:spPr>
          <a:xfrm>
            <a:off x="1876804" y="1297505"/>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9" name="TextBox 22">
            <a:extLst>
              <a:ext uri="{FF2B5EF4-FFF2-40B4-BE49-F238E27FC236}">
                <a16:creationId xmlns:a16="http://schemas.microsoft.com/office/drawing/2014/main" id="{E607C4E3-C1F4-4EAE-90CB-18DC9DE03DDF}"/>
              </a:ext>
            </a:extLst>
          </p:cNvPr>
          <p:cNvSpPr txBox="1"/>
          <p:nvPr/>
        </p:nvSpPr>
        <p:spPr>
          <a:xfrm>
            <a:off x="3037373" y="1272156"/>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5" name="Group 4">
            <a:extLst>
              <a:ext uri="{FF2B5EF4-FFF2-40B4-BE49-F238E27FC236}">
                <a16:creationId xmlns:a16="http://schemas.microsoft.com/office/drawing/2014/main" id="{7FBB79AC-1248-47B7-9704-5CE6CEA6052B}"/>
              </a:ext>
            </a:extLst>
          </p:cNvPr>
          <p:cNvGrpSpPr/>
          <p:nvPr/>
        </p:nvGrpSpPr>
        <p:grpSpPr>
          <a:xfrm>
            <a:off x="2111737" y="1486882"/>
            <a:ext cx="676640" cy="347546"/>
            <a:chOff x="2151714" y="1684619"/>
            <a:chExt cx="676640" cy="347546"/>
          </a:xfrm>
        </p:grpSpPr>
        <p:sp>
          <p:nvSpPr>
            <p:cNvPr id="198" name="TextBox 22">
              <a:extLst>
                <a:ext uri="{FF2B5EF4-FFF2-40B4-BE49-F238E27FC236}">
                  <a16:creationId xmlns:a16="http://schemas.microsoft.com/office/drawing/2014/main" id="{185C54CC-EDF4-4462-A79E-84235AF21EB0}"/>
                </a:ext>
              </a:extLst>
            </p:cNvPr>
            <p:cNvSpPr txBox="1"/>
            <p:nvPr/>
          </p:nvSpPr>
          <p:spPr>
            <a:xfrm>
              <a:off x="2151714" y="183211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3/30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Hero S</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 name="Star: 4 Points 1">
              <a:extLst>
                <a:ext uri="{FF2B5EF4-FFF2-40B4-BE49-F238E27FC236}">
                  <a16:creationId xmlns:a16="http://schemas.microsoft.com/office/drawing/2014/main" id="{9AE32F58-1C36-4075-A66D-98EB03FF0514}"/>
                </a:ext>
              </a:extLst>
            </p:cNvPr>
            <p:cNvSpPr/>
            <p:nvPr/>
          </p:nvSpPr>
          <p:spPr>
            <a:xfrm>
              <a:off x="2442715" y="16846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8" name="Group 7">
            <a:extLst>
              <a:ext uri="{FF2B5EF4-FFF2-40B4-BE49-F238E27FC236}">
                <a16:creationId xmlns:a16="http://schemas.microsoft.com/office/drawing/2014/main" id="{F9F05FBA-8BF5-43E1-B4DB-0F673EA56788}"/>
              </a:ext>
            </a:extLst>
          </p:cNvPr>
          <p:cNvGrpSpPr/>
          <p:nvPr/>
        </p:nvGrpSpPr>
        <p:grpSpPr>
          <a:xfrm>
            <a:off x="2516010" y="1455310"/>
            <a:ext cx="676640" cy="346853"/>
            <a:chOff x="2304991" y="1837019"/>
            <a:chExt cx="676640" cy="346853"/>
          </a:xfrm>
        </p:grpSpPr>
        <p:sp>
          <p:nvSpPr>
            <p:cNvPr id="188" name="TextBox 22">
              <a:extLst>
                <a:ext uri="{FF2B5EF4-FFF2-40B4-BE49-F238E27FC236}">
                  <a16:creationId xmlns:a16="http://schemas.microsoft.com/office/drawing/2014/main" id="{22819BC9-1AC6-4F40-91FB-C0F579305056}"/>
                </a:ext>
              </a:extLst>
            </p:cNvPr>
            <p:cNvSpPr txBox="1"/>
            <p:nvPr/>
          </p:nvSpPr>
          <p:spPr>
            <a:xfrm>
              <a:off x="2304991" y="1983823"/>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5/5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A</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5" name="Star: 4 Points 204">
              <a:extLst>
                <a:ext uri="{FF2B5EF4-FFF2-40B4-BE49-F238E27FC236}">
                  <a16:creationId xmlns:a16="http://schemas.microsoft.com/office/drawing/2014/main" id="{5425FB70-B69E-457C-AF34-AF6B8694E861}"/>
                </a:ext>
              </a:extLst>
            </p:cNvPr>
            <p:cNvSpPr/>
            <p:nvPr/>
          </p:nvSpPr>
          <p:spPr>
            <a:xfrm>
              <a:off x="2595115" y="18370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9" name="Group 8">
            <a:extLst>
              <a:ext uri="{FF2B5EF4-FFF2-40B4-BE49-F238E27FC236}">
                <a16:creationId xmlns:a16="http://schemas.microsoft.com/office/drawing/2014/main" id="{594311FF-F38E-4246-9D52-3C5A0DCAF565}"/>
              </a:ext>
            </a:extLst>
          </p:cNvPr>
          <p:cNvGrpSpPr/>
          <p:nvPr/>
        </p:nvGrpSpPr>
        <p:grpSpPr>
          <a:xfrm>
            <a:off x="2759349" y="1647948"/>
            <a:ext cx="676640" cy="343682"/>
            <a:chOff x="2900146" y="1710848"/>
            <a:chExt cx="676640" cy="343682"/>
          </a:xfrm>
        </p:grpSpPr>
        <p:sp>
          <p:nvSpPr>
            <p:cNvPr id="202" name="TextBox 22">
              <a:extLst>
                <a:ext uri="{FF2B5EF4-FFF2-40B4-BE49-F238E27FC236}">
                  <a16:creationId xmlns:a16="http://schemas.microsoft.com/office/drawing/2014/main" id="{F151FDCE-A6CE-4720-BE0B-5D41F9384091}"/>
                </a:ext>
              </a:extLst>
            </p:cNvPr>
            <p:cNvSpPr txBox="1"/>
            <p:nvPr/>
          </p:nvSpPr>
          <p:spPr>
            <a:xfrm>
              <a:off x="2900146" y="1854481"/>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C</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7" name="Star: 4 Points 206">
              <a:extLst>
                <a:ext uri="{FF2B5EF4-FFF2-40B4-BE49-F238E27FC236}">
                  <a16:creationId xmlns:a16="http://schemas.microsoft.com/office/drawing/2014/main" id="{D07A500D-D3C2-4B14-8F7D-1D43DFD25EF0}"/>
                </a:ext>
              </a:extLst>
            </p:cNvPr>
            <p:cNvSpPr/>
            <p:nvPr/>
          </p:nvSpPr>
          <p:spPr>
            <a:xfrm>
              <a:off x="3239192" y="171084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1" name="Group 10">
            <a:extLst>
              <a:ext uri="{FF2B5EF4-FFF2-40B4-BE49-F238E27FC236}">
                <a16:creationId xmlns:a16="http://schemas.microsoft.com/office/drawing/2014/main" id="{AFC70727-09D6-4C2E-A965-1B1863C4D992}"/>
              </a:ext>
            </a:extLst>
          </p:cNvPr>
          <p:cNvGrpSpPr/>
          <p:nvPr/>
        </p:nvGrpSpPr>
        <p:grpSpPr>
          <a:xfrm>
            <a:off x="2979550" y="1467512"/>
            <a:ext cx="676640" cy="347307"/>
            <a:chOff x="2794868" y="1846178"/>
            <a:chExt cx="676640" cy="347307"/>
          </a:xfrm>
        </p:grpSpPr>
        <p:sp>
          <p:nvSpPr>
            <p:cNvPr id="191" name="TextBox 22">
              <a:extLst>
                <a:ext uri="{FF2B5EF4-FFF2-40B4-BE49-F238E27FC236}">
                  <a16:creationId xmlns:a16="http://schemas.microsoft.com/office/drawing/2014/main" id="{1D6CED73-C741-4A07-99CE-AF8EA1ED0B40}"/>
                </a:ext>
              </a:extLst>
            </p:cNvPr>
            <p:cNvSpPr txBox="1"/>
            <p:nvPr/>
          </p:nvSpPr>
          <p:spPr>
            <a:xfrm>
              <a:off x="2794868" y="199343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6/16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2" name="Star: 4 Points 211">
              <a:extLst>
                <a:ext uri="{FF2B5EF4-FFF2-40B4-BE49-F238E27FC236}">
                  <a16:creationId xmlns:a16="http://schemas.microsoft.com/office/drawing/2014/main" id="{9429F124-D728-410A-BF26-5A7FE8CDD8C5}"/>
                </a:ext>
              </a:extLst>
            </p:cNvPr>
            <p:cNvSpPr/>
            <p:nvPr/>
          </p:nvSpPr>
          <p:spPr>
            <a:xfrm>
              <a:off x="3066757" y="184617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2" name="Group 11">
            <a:extLst>
              <a:ext uri="{FF2B5EF4-FFF2-40B4-BE49-F238E27FC236}">
                <a16:creationId xmlns:a16="http://schemas.microsoft.com/office/drawing/2014/main" id="{EAA7DD45-5FE4-4F42-A6A3-732CDB81BFF6}"/>
              </a:ext>
            </a:extLst>
          </p:cNvPr>
          <p:cNvGrpSpPr/>
          <p:nvPr/>
        </p:nvGrpSpPr>
        <p:grpSpPr>
          <a:xfrm>
            <a:off x="3248491" y="1577893"/>
            <a:ext cx="634879" cy="334273"/>
            <a:chOff x="3189679" y="1847051"/>
            <a:chExt cx="676640" cy="334273"/>
          </a:xfrm>
        </p:grpSpPr>
        <p:sp>
          <p:nvSpPr>
            <p:cNvPr id="182" name="TextBox 22">
              <a:extLst>
                <a:ext uri="{FF2B5EF4-FFF2-40B4-BE49-F238E27FC236}">
                  <a16:creationId xmlns:a16="http://schemas.microsoft.com/office/drawing/2014/main" id="{A61D778E-8269-4B09-A670-C7C6E1F4EBEA}"/>
                </a:ext>
              </a:extLst>
            </p:cNvPr>
            <p:cNvSpPr txBox="1"/>
            <p:nvPr/>
          </p:nvSpPr>
          <p:spPr>
            <a:xfrm>
              <a:off x="3189679" y="1981275"/>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7/1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6" name="Star: 4 Points 215">
              <a:extLst>
                <a:ext uri="{FF2B5EF4-FFF2-40B4-BE49-F238E27FC236}">
                  <a16:creationId xmlns:a16="http://schemas.microsoft.com/office/drawing/2014/main" id="{78D89A2D-DD7B-4D4B-A461-BE76A21E3C95}"/>
                </a:ext>
              </a:extLst>
            </p:cNvPr>
            <p:cNvSpPr/>
            <p:nvPr/>
          </p:nvSpPr>
          <p:spPr>
            <a:xfrm>
              <a:off x="3394474" y="184705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217" name="TextBox 22">
            <a:extLst>
              <a:ext uri="{FF2B5EF4-FFF2-40B4-BE49-F238E27FC236}">
                <a16:creationId xmlns:a16="http://schemas.microsoft.com/office/drawing/2014/main" id="{26859195-E02F-462C-A85E-511B5721FD0D}"/>
              </a:ext>
            </a:extLst>
          </p:cNvPr>
          <p:cNvSpPr txBox="1"/>
          <p:nvPr/>
        </p:nvSpPr>
        <p:spPr>
          <a:xfrm>
            <a:off x="1173086" y="1572779"/>
            <a:ext cx="1071041" cy="30007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Checkpoint</a:t>
            </a:r>
            <a:endParaRPr kumimoji="0" lang="en-US"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5" name="Star: 5 Points 233">
            <a:extLst>
              <a:ext uri="{FF2B5EF4-FFF2-40B4-BE49-F238E27FC236}">
                <a16:creationId xmlns:a16="http://schemas.microsoft.com/office/drawing/2014/main" id="{21DB1E3B-82AB-4257-A855-2781B528E7E6}"/>
              </a:ext>
            </a:extLst>
          </p:cNvPr>
          <p:cNvSpPr/>
          <p:nvPr/>
        </p:nvSpPr>
        <p:spPr>
          <a:xfrm>
            <a:off x="7559822" y="3214105"/>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6" name="Star: 5 Points 233">
            <a:extLst>
              <a:ext uri="{FF2B5EF4-FFF2-40B4-BE49-F238E27FC236}">
                <a16:creationId xmlns:a16="http://schemas.microsoft.com/office/drawing/2014/main" id="{9545AF47-E834-4C7E-AE65-90B83872BA53}"/>
              </a:ext>
            </a:extLst>
          </p:cNvPr>
          <p:cNvSpPr/>
          <p:nvPr/>
        </p:nvSpPr>
        <p:spPr>
          <a:xfrm>
            <a:off x="8534112" y="3203038"/>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0" name="TextBox 22">
            <a:extLst>
              <a:ext uri="{FF2B5EF4-FFF2-40B4-BE49-F238E27FC236}">
                <a16:creationId xmlns:a16="http://schemas.microsoft.com/office/drawing/2014/main" id="{40DBA981-CE43-46C1-B025-9DB45BBDA077}"/>
              </a:ext>
            </a:extLst>
          </p:cNvPr>
          <p:cNvSpPr txBox="1"/>
          <p:nvPr/>
        </p:nvSpPr>
        <p:spPr>
          <a:xfrm>
            <a:off x="1844184" y="2996287"/>
            <a:ext cx="676640"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3/15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700" b="1" i="0" u="none" strike="noStrike" kern="1200" cap="none" spc="0" normalizeH="0" baseline="0" noProof="0" dirty="0">
              <a:ln>
                <a:noFill/>
              </a:ln>
              <a:solidFill>
                <a:schemeClr val="bg1">
                  <a:lumMod val="75000"/>
                </a:schemeClr>
              </a:solidFill>
              <a:effectLst/>
              <a:uLnTx/>
              <a:uFillTx/>
            </a:endParaRPr>
          </a:p>
        </p:txBody>
      </p:sp>
      <p:cxnSp>
        <p:nvCxnSpPr>
          <p:cNvPr id="233" name="Straight Arrow Connector 232">
            <a:extLst>
              <a:ext uri="{FF2B5EF4-FFF2-40B4-BE49-F238E27FC236}">
                <a16:creationId xmlns:a16="http://schemas.microsoft.com/office/drawing/2014/main" id="{D515FD70-51EE-42B7-BF2A-305F5A1BC2E4}"/>
              </a:ext>
            </a:extLst>
          </p:cNvPr>
          <p:cNvCxnSpPr/>
          <p:nvPr/>
        </p:nvCxnSpPr>
        <p:spPr>
          <a:xfrm>
            <a:off x="2376224" y="2785983"/>
            <a:ext cx="222113" cy="0"/>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4" name="Rectangle 233">
            <a:extLst>
              <a:ext uri="{FF2B5EF4-FFF2-40B4-BE49-F238E27FC236}">
                <a16:creationId xmlns:a16="http://schemas.microsoft.com/office/drawing/2014/main" id="{BF86F6A1-1495-40E6-8071-C13B1D13C1AF}"/>
              </a:ext>
            </a:extLst>
          </p:cNvPr>
          <p:cNvSpPr/>
          <p:nvPr/>
        </p:nvSpPr>
        <p:spPr>
          <a:xfrm>
            <a:off x="3139622" y="3373160"/>
            <a:ext cx="810374" cy="21544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SW Release</a:t>
            </a:r>
          </a:p>
        </p:txBody>
      </p:sp>
      <p:sp>
        <p:nvSpPr>
          <p:cNvPr id="249" name="Star: 4 Points 248">
            <a:extLst>
              <a:ext uri="{FF2B5EF4-FFF2-40B4-BE49-F238E27FC236}">
                <a16:creationId xmlns:a16="http://schemas.microsoft.com/office/drawing/2014/main" id="{73E3E0AC-875C-4E34-B3B2-319930BE8C4B}"/>
              </a:ext>
            </a:extLst>
          </p:cNvPr>
          <p:cNvSpPr/>
          <p:nvPr/>
        </p:nvSpPr>
        <p:spPr>
          <a:xfrm>
            <a:off x="2087417" y="2662073"/>
            <a:ext cx="194205" cy="217416"/>
          </a:xfrm>
          <a:prstGeom prst="star4">
            <a:avLst/>
          </a:prstGeom>
          <a:solidFill>
            <a:schemeClr val="bg1"/>
          </a:solidFill>
          <a:ln w="9525">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0" name="Star: 4 Points 249">
            <a:extLst>
              <a:ext uri="{FF2B5EF4-FFF2-40B4-BE49-F238E27FC236}">
                <a16:creationId xmlns:a16="http://schemas.microsoft.com/office/drawing/2014/main" id="{BF11D1C2-8735-42F7-8F56-0FAF20B3E08D}"/>
              </a:ext>
            </a:extLst>
          </p:cNvPr>
          <p:cNvSpPr/>
          <p:nvPr/>
        </p:nvSpPr>
        <p:spPr>
          <a:xfrm>
            <a:off x="2671865" y="2685425"/>
            <a:ext cx="194205" cy="217416"/>
          </a:xfrm>
          <a:prstGeom prst="star4">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2" name="TextBox 22">
            <a:extLst>
              <a:ext uri="{FF2B5EF4-FFF2-40B4-BE49-F238E27FC236}">
                <a16:creationId xmlns:a16="http://schemas.microsoft.com/office/drawing/2014/main" id="{D4D21DBF-DC2C-41BF-B889-FEA0E6940F7E}"/>
              </a:ext>
            </a:extLst>
          </p:cNvPr>
          <p:cNvSpPr txBox="1"/>
          <p:nvPr/>
        </p:nvSpPr>
        <p:spPr>
          <a:xfrm>
            <a:off x="2208892" y="2546799"/>
            <a:ext cx="508369" cy="23350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HMI</a:t>
            </a:r>
          </a:p>
        </p:txBody>
      </p:sp>
      <p:sp>
        <p:nvSpPr>
          <p:cNvPr id="266" name="TextBox 22">
            <a:extLst>
              <a:ext uri="{FF2B5EF4-FFF2-40B4-BE49-F238E27FC236}">
                <a16:creationId xmlns:a16="http://schemas.microsoft.com/office/drawing/2014/main" id="{A68686BA-0FB9-455D-8CBC-37A997A2D3B2}"/>
              </a:ext>
            </a:extLst>
          </p:cNvPr>
          <p:cNvSpPr txBox="1"/>
          <p:nvPr/>
        </p:nvSpPr>
        <p:spPr>
          <a:xfrm>
            <a:off x="6105113" y="3807657"/>
            <a:ext cx="1567577" cy="20807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build and vehicle test/sign off)</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7" name="TextBox 22">
            <a:extLst>
              <a:ext uri="{FF2B5EF4-FFF2-40B4-BE49-F238E27FC236}">
                <a16:creationId xmlns:a16="http://schemas.microsoft.com/office/drawing/2014/main" id="{392D6678-E666-44B9-8471-006C32FAEA93}"/>
              </a:ext>
            </a:extLst>
          </p:cNvPr>
          <p:cNvSpPr txBox="1"/>
          <p:nvPr/>
        </p:nvSpPr>
        <p:spPr>
          <a:xfrm>
            <a:off x="6061787" y="3440755"/>
            <a:ext cx="628984" cy="140296"/>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reflash)</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6" name="TextBox 22">
            <a:extLst>
              <a:ext uri="{FF2B5EF4-FFF2-40B4-BE49-F238E27FC236}">
                <a16:creationId xmlns:a16="http://schemas.microsoft.com/office/drawing/2014/main" id="{9AC32354-C65F-41A7-A13A-56E75CBB3145}"/>
              </a:ext>
            </a:extLst>
          </p:cNvPr>
          <p:cNvSpPr txBox="1"/>
          <p:nvPr/>
        </p:nvSpPr>
        <p:spPr>
          <a:xfrm>
            <a:off x="9211328" y="2825472"/>
            <a:ext cx="51790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12/29</a:t>
            </a:r>
          </a:p>
        </p:txBody>
      </p:sp>
      <p:sp>
        <p:nvSpPr>
          <p:cNvPr id="243" name="Rectangle 242">
            <a:extLst>
              <a:ext uri="{FF2B5EF4-FFF2-40B4-BE49-F238E27FC236}">
                <a16:creationId xmlns:a16="http://schemas.microsoft.com/office/drawing/2014/main" id="{1832D071-18E0-4EE8-BFD6-08EDF7407F41}"/>
              </a:ext>
            </a:extLst>
          </p:cNvPr>
          <p:cNvSpPr/>
          <p:nvPr/>
        </p:nvSpPr>
        <p:spPr>
          <a:xfrm>
            <a:off x="1869775" y="2187474"/>
            <a:ext cx="130622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64" name="TextBox 22">
            <a:extLst>
              <a:ext uri="{FF2B5EF4-FFF2-40B4-BE49-F238E27FC236}">
                <a16:creationId xmlns:a16="http://schemas.microsoft.com/office/drawing/2014/main" id="{275BB19F-CDBB-4A37-8C35-D7DF3A1F6911}"/>
              </a:ext>
            </a:extLst>
          </p:cNvPr>
          <p:cNvSpPr txBox="1"/>
          <p:nvPr/>
        </p:nvSpPr>
        <p:spPr>
          <a:xfrm>
            <a:off x="7207298" y="2213256"/>
            <a:ext cx="493721" cy="12451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06/10-08/01</a:t>
            </a:r>
          </a:p>
        </p:txBody>
      </p:sp>
      <p:sp>
        <p:nvSpPr>
          <p:cNvPr id="208" name="Rectangle 207">
            <a:extLst>
              <a:ext uri="{FF2B5EF4-FFF2-40B4-BE49-F238E27FC236}">
                <a16:creationId xmlns:a16="http://schemas.microsoft.com/office/drawing/2014/main" id="{94CFE27C-E629-48CA-86F5-F2DD00074333}"/>
              </a:ext>
            </a:extLst>
          </p:cNvPr>
          <p:cNvSpPr/>
          <p:nvPr/>
        </p:nvSpPr>
        <p:spPr>
          <a:xfrm>
            <a:off x="5793099" y="3194024"/>
            <a:ext cx="1676307" cy="24552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5" name="TextBox 22">
            <a:extLst>
              <a:ext uri="{FF2B5EF4-FFF2-40B4-BE49-F238E27FC236}">
                <a16:creationId xmlns:a16="http://schemas.microsoft.com/office/drawing/2014/main" id="{85580658-BE06-427F-9878-AD56CEED5383}"/>
              </a:ext>
            </a:extLst>
          </p:cNvPr>
          <p:cNvSpPr txBox="1"/>
          <p:nvPr/>
        </p:nvSpPr>
        <p:spPr>
          <a:xfrm>
            <a:off x="6125855" y="2988176"/>
            <a:ext cx="516137" cy="23054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DCV2</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9" name="TextBox 22">
            <a:extLst>
              <a:ext uri="{FF2B5EF4-FFF2-40B4-BE49-F238E27FC236}">
                <a16:creationId xmlns:a16="http://schemas.microsoft.com/office/drawing/2014/main" id="{889F7B8E-83C4-4D4A-9D12-1EF614962BD7}"/>
              </a:ext>
            </a:extLst>
          </p:cNvPr>
          <p:cNvSpPr txBox="1"/>
          <p:nvPr/>
        </p:nvSpPr>
        <p:spPr>
          <a:xfrm>
            <a:off x="6696318" y="3014320"/>
            <a:ext cx="509837" cy="18026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DCV3</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4" name="TextBox 22">
            <a:extLst>
              <a:ext uri="{FF2B5EF4-FFF2-40B4-BE49-F238E27FC236}">
                <a16:creationId xmlns:a16="http://schemas.microsoft.com/office/drawing/2014/main" id="{9B3F4E1F-029E-4CD0-8F28-F0CDA4752A9D}"/>
              </a:ext>
            </a:extLst>
          </p:cNvPr>
          <p:cNvSpPr txBox="1"/>
          <p:nvPr/>
        </p:nvSpPr>
        <p:spPr>
          <a:xfrm>
            <a:off x="6921588" y="3407470"/>
            <a:ext cx="533762" cy="3082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06/06</a:t>
            </a:r>
          </a:p>
        </p:txBody>
      </p:sp>
      <p:sp>
        <p:nvSpPr>
          <p:cNvPr id="247" name="TextBox 22">
            <a:extLst>
              <a:ext uri="{FF2B5EF4-FFF2-40B4-BE49-F238E27FC236}">
                <a16:creationId xmlns:a16="http://schemas.microsoft.com/office/drawing/2014/main" id="{450216F4-7DF9-42ED-AB65-7CB0BF77C11A}"/>
              </a:ext>
            </a:extLst>
          </p:cNvPr>
          <p:cNvSpPr txBox="1"/>
          <p:nvPr/>
        </p:nvSpPr>
        <p:spPr>
          <a:xfrm>
            <a:off x="7337754" y="3448567"/>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altLang="zh-CN" b="0" dirty="0">
                <a:solidFill>
                  <a:srgbClr val="00142E">
                    <a:lumMod val="90000"/>
                    <a:lumOff val="10000"/>
                  </a:srgbClr>
                </a:solidFill>
              </a:rPr>
              <a:t>R04</a:t>
            </a:r>
          </a:p>
          <a:p>
            <a:pPr>
              <a:defRPr/>
            </a:pPr>
            <a:r>
              <a:rPr lang="en-US" altLang="zh-CN" b="0" dirty="0">
                <a:solidFill>
                  <a:srgbClr val="00142E">
                    <a:lumMod val="90000"/>
                    <a:lumOff val="10000"/>
                  </a:srgbClr>
                </a:solidFill>
              </a:rPr>
              <a:t> 07/25</a:t>
            </a:r>
            <a:endParaRPr lang="en-US" b="0" dirty="0">
              <a:solidFill>
                <a:srgbClr val="00142E">
                  <a:lumMod val="90000"/>
                  <a:lumOff val="10000"/>
                </a:srgbClr>
              </a:solidFill>
            </a:endParaRPr>
          </a:p>
          <a:p>
            <a:pPr>
              <a:defRPr/>
            </a:pPr>
            <a:r>
              <a:rPr lang="zh-CN" altLang="en-US" b="0" dirty="0">
                <a:solidFill>
                  <a:srgbClr val="00142E">
                    <a:lumMod val="90000"/>
                    <a:lumOff val="10000"/>
                  </a:srgbClr>
                </a:solidFill>
              </a:rPr>
              <a:t>（</a:t>
            </a:r>
            <a:r>
              <a:rPr lang="en-US" altLang="zh-CN" b="0" dirty="0">
                <a:solidFill>
                  <a:srgbClr val="00142E">
                    <a:lumMod val="90000"/>
                    <a:lumOff val="10000"/>
                  </a:srgbClr>
                </a:solidFill>
              </a:rPr>
              <a:t>Re-DV)</a:t>
            </a:r>
            <a:endParaRPr kumimoji="0" lang="en-US" sz="70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8" name="Oval 17">
            <a:extLst>
              <a:ext uri="{FF2B5EF4-FFF2-40B4-BE49-F238E27FC236}">
                <a16:creationId xmlns:a16="http://schemas.microsoft.com/office/drawing/2014/main" id="{C5C2B203-0186-4F00-BC01-375DFD204D1A}"/>
              </a:ext>
            </a:extLst>
          </p:cNvPr>
          <p:cNvSpPr/>
          <p:nvPr/>
        </p:nvSpPr>
        <p:spPr>
          <a:xfrm>
            <a:off x="9508914" y="1902532"/>
            <a:ext cx="255321" cy="2198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76" name="Rectangle: Rounded Corners 263">
            <a:extLst>
              <a:ext uri="{FF2B5EF4-FFF2-40B4-BE49-F238E27FC236}">
                <a16:creationId xmlns:a16="http://schemas.microsoft.com/office/drawing/2014/main" id="{4DA951F8-67CC-4246-99FB-76D905FE9A63}"/>
              </a:ext>
            </a:extLst>
          </p:cNvPr>
          <p:cNvSpPr/>
          <p:nvPr/>
        </p:nvSpPr>
        <p:spPr>
          <a:xfrm>
            <a:off x="5297692" y="2423401"/>
            <a:ext cx="628477"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Critical DV</a:t>
            </a:r>
          </a:p>
        </p:txBody>
      </p:sp>
      <p:sp>
        <p:nvSpPr>
          <p:cNvPr id="277" name="Rectangle: Rounded Corners 263">
            <a:extLst>
              <a:ext uri="{FF2B5EF4-FFF2-40B4-BE49-F238E27FC236}">
                <a16:creationId xmlns:a16="http://schemas.microsoft.com/office/drawing/2014/main" id="{8D8B4650-6989-4CCD-AE97-B2E2D9E3AE77}"/>
              </a:ext>
            </a:extLst>
          </p:cNvPr>
          <p:cNvSpPr/>
          <p:nvPr/>
        </p:nvSpPr>
        <p:spPr>
          <a:xfrm>
            <a:off x="7702999" y="2335933"/>
            <a:ext cx="302184" cy="405868"/>
          </a:xfrm>
          <a:prstGeom prst="roundRect">
            <a:avLst/>
          </a:prstGeom>
          <a:solidFill>
            <a:schemeClr val="accent6">
              <a:lumMod val="60000"/>
              <a:lumOff val="4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Re-DV</a:t>
            </a:r>
          </a:p>
        </p:txBody>
      </p:sp>
      <p:sp>
        <p:nvSpPr>
          <p:cNvPr id="278" name="Rectangle: Rounded Corners 263">
            <a:extLst>
              <a:ext uri="{FF2B5EF4-FFF2-40B4-BE49-F238E27FC236}">
                <a16:creationId xmlns:a16="http://schemas.microsoft.com/office/drawing/2014/main" id="{24E679F4-D4AB-4FA2-BBC5-A9792DE498D2}"/>
              </a:ext>
            </a:extLst>
          </p:cNvPr>
          <p:cNvSpPr/>
          <p:nvPr/>
        </p:nvSpPr>
        <p:spPr>
          <a:xfrm>
            <a:off x="8113120" y="2425562"/>
            <a:ext cx="1104852" cy="153030"/>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TT Build &amp; PV</a:t>
            </a:r>
          </a:p>
        </p:txBody>
      </p:sp>
      <p:sp>
        <p:nvSpPr>
          <p:cNvPr id="279" name="Rectangle: Rounded Corners 265">
            <a:extLst>
              <a:ext uri="{FF2B5EF4-FFF2-40B4-BE49-F238E27FC236}">
                <a16:creationId xmlns:a16="http://schemas.microsoft.com/office/drawing/2014/main" id="{08D864FB-2781-45CE-9207-227C3A638215}"/>
              </a:ext>
            </a:extLst>
          </p:cNvPr>
          <p:cNvSpPr/>
          <p:nvPr/>
        </p:nvSpPr>
        <p:spPr>
          <a:xfrm>
            <a:off x="9203456" y="2632565"/>
            <a:ext cx="289640" cy="19292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PSW</a:t>
            </a:r>
          </a:p>
        </p:txBody>
      </p:sp>
      <p:sp>
        <p:nvSpPr>
          <p:cNvPr id="280" name="Rectangle: Rounded Corners 263">
            <a:extLst>
              <a:ext uri="{FF2B5EF4-FFF2-40B4-BE49-F238E27FC236}">
                <a16:creationId xmlns:a16="http://schemas.microsoft.com/office/drawing/2014/main" id="{83245483-69CA-48C2-A955-7E3E2B7B8E42}"/>
              </a:ext>
            </a:extLst>
          </p:cNvPr>
          <p:cNvSpPr/>
          <p:nvPr/>
        </p:nvSpPr>
        <p:spPr>
          <a:xfrm>
            <a:off x="6501033" y="2128253"/>
            <a:ext cx="673204" cy="318950"/>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Root cause &amp; Countermeasure</a:t>
            </a:r>
          </a:p>
        </p:txBody>
      </p:sp>
      <p:sp>
        <p:nvSpPr>
          <p:cNvPr id="281" name="Rectangle: Rounded Corners 263">
            <a:extLst>
              <a:ext uri="{FF2B5EF4-FFF2-40B4-BE49-F238E27FC236}">
                <a16:creationId xmlns:a16="http://schemas.microsoft.com/office/drawing/2014/main" id="{8FB4F358-67B7-4017-8627-615BB1FDFCF4}"/>
              </a:ext>
            </a:extLst>
          </p:cNvPr>
          <p:cNvSpPr/>
          <p:nvPr/>
        </p:nvSpPr>
        <p:spPr>
          <a:xfrm>
            <a:off x="7146194" y="2345471"/>
            <a:ext cx="554826" cy="232313"/>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Sample Build</a:t>
            </a:r>
          </a:p>
        </p:txBody>
      </p:sp>
      <p:sp>
        <p:nvSpPr>
          <p:cNvPr id="282" name="Rectangle: Rounded Corners 32">
            <a:extLst>
              <a:ext uri="{FF2B5EF4-FFF2-40B4-BE49-F238E27FC236}">
                <a16:creationId xmlns:a16="http://schemas.microsoft.com/office/drawing/2014/main" id="{759CC1A9-1E99-45D8-8731-B2927F3B5F93}"/>
              </a:ext>
            </a:extLst>
          </p:cNvPr>
          <p:cNvSpPr/>
          <p:nvPr/>
        </p:nvSpPr>
        <p:spPr>
          <a:xfrm>
            <a:off x="4681431" y="2247346"/>
            <a:ext cx="625044" cy="167485"/>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Debug &amp; Build</a:t>
            </a:r>
          </a:p>
        </p:txBody>
      </p:sp>
      <p:sp>
        <p:nvSpPr>
          <p:cNvPr id="283" name="Rectangle: Rounded Corners 263">
            <a:extLst>
              <a:ext uri="{FF2B5EF4-FFF2-40B4-BE49-F238E27FC236}">
                <a16:creationId xmlns:a16="http://schemas.microsoft.com/office/drawing/2014/main" id="{CCD2C7EF-3767-4D02-8268-10B3D5BCEF89}"/>
              </a:ext>
            </a:extLst>
          </p:cNvPr>
          <p:cNvSpPr/>
          <p:nvPr/>
        </p:nvSpPr>
        <p:spPr>
          <a:xfrm>
            <a:off x="4631570" y="2396637"/>
            <a:ext cx="669415" cy="17936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4" name="Rectangle: Rounded Corners 32">
            <a:extLst>
              <a:ext uri="{FF2B5EF4-FFF2-40B4-BE49-F238E27FC236}">
                <a16:creationId xmlns:a16="http://schemas.microsoft.com/office/drawing/2014/main" id="{0142A436-FC09-4824-AEE9-32D1DEEA3125}"/>
              </a:ext>
            </a:extLst>
          </p:cNvPr>
          <p:cNvSpPr/>
          <p:nvPr/>
        </p:nvSpPr>
        <p:spPr>
          <a:xfrm>
            <a:off x="4229480" y="2426096"/>
            <a:ext cx="662705"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Pre-DV</a:t>
            </a:r>
          </a:p>
        </p:txBody>
      </p:sp>
      <p:sp>
        <p:nvSpPr>
          <p:cNvPr id="285" name="Rectangle: Rounded Corners 263">
            <a:extLst>
              <a:ext uri="{FF2B5EF4-FFF2-40B4-BE49-F238E27FC236}">
                <a16:creationId xmlns:a16="http://schemas.microsoft.com/office/drawing/2014/main" id="{846D943E-2E32-4F3B-9611-002E1798CCA8}"/>
              </a:ext>
            </a:extLst>
          </p:cNvPr>
          <p:cNvSpPr/>
          <p:nvPr/>
        </p:nvSpPr>
        <p:spPr>
          <a:xfrm>
            <a:off x="6606910" y="2388381"/>
            <a:ext cx="540530" cy="19695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6" name="Rectangle: Rounded Corners 263">
            <a:extLst>
              <a:ext uri="{FF2B5EF4-FFF2-40B4-BE49-F238E27FC236}">
                <a16:creationId xmlns:a16="http://schemas.microsoft.com/office/drawing/2014/main" id="{7BFC5D9F-11C9-400E-8646-BA4419677F2D}"/>
              </a:ext>
            </a:extLst>
          </p:cNvPr>
          <p:cNvSpPr/>
          <p:nvPr/>
        </p:nvSpPr>
        <p:spPr>
          <a:xfrm>
            <a:off x="5930145" y="2423401"/>
            <a:ext cx="1065366" cy="14923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SYNC+ CDC DV</a:t>
            </a:r>
          </a:p>
        </p:txBody>
      </p:sp>
      <p:sp>
        <p:nvSpPr>
          <p:cNvPr id="288" name="Isosceles Triangle 287">
            <a:extLst>
              <a:ext uri="{FF2B5EF4-FFF2-40B4-BE49-F238E27FC236}">
                <a16:creationId xmlns:a16="http://schemas.microsoft.com/office/drawing/2014/main" id="{777AF4E9-16F9-4DCC-B29A-D7B54F7211AE}"/>
              </a:ext>
            </a:extLst>
          </p:cNvPr>
          <p:cNvSpPr/>
          <p:nvPr/>
        </p:nvSpPr>
        <p:spPr>
          <a:xfrm>
            <a:off x="9306829" y="2529783"/>
            <a:ext cx="72572"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89" name="Star: 5 Points 233">
            <a:extLst>
              <a:ext uri="{FF2B5EF4-FFF2-40B4-BE49-F238E27FC236}">
                <a16:creationId xmlns:a16="http://schemas.microsoft.com/office/drawing/2014/main" id="{2DFFF64D-A08A-469B-B148-CC3DCF265CAE}"/>
              </a:ext>
            </a:extLst>
          </p:cNvPr>
          <p:cNvSpPr/>
          <p:nvPr/>
        </p:nvSpPr>
        <p:spPr>
          <a:xfrm>
            <a:off x="5844879" y="3219284"/>
            <a:ext cx="177332" cy="186516"/>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0" name="Star: 5 Points 233">
            <a:extLst>
              <a:ext uri="{FF2B5EF4-FFF2-40B4-BE49-F238E27FC236}">
                <a16:creationId xmlns:a16="http://schemas.microsoft.com/office/drawing/2014/main" id="{614C1E8F-103D-441E-BE14-BBA26D308E87}"/>
              </a:ext>
            </a:extLst>
          </p:cNvPr>
          <p:cNvSpPr/>
          <p:nvPr/>
        </p:nvSpPr>
        <p:spPr>
          <a:xfrm>
            <a:off x="7072624" y="3224102"/>
            <a:ext cx="177332" cy="186516"/>
          </a:xfrm>
          <a:prstGeom prst="star5">
            <a:avLst>
              <a:gd name="adj" fmla="val 21151"/>
              <a:gd name="hf" fmla="val 105146"/>
              <a:gd name="vf" fmla="val 110557"/>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1" name="Star: 5 Points 233">
            <a:extLst>
              <a:ext uri="{FF2B5EF4-FFF2-40B4-BE49-F238E27FC236}">
                <a16:creationId xmlns:a16="http://schemas.microsoft.com/office/drawing/2014/main" id="{7F5E38A0-E51C-4242-8561-D5532F5ADB81}"/>
              </a:ext>
            </a:extLst>
          </p:cNvPr>
          <p:cNvSpPr/>
          <p:nvPr/>
        </p:nvSpPr>
        <p:spPr>
          <a:xfrm>
            <a:off x="6262606" y="3224082"/>
            <a:ext cx="145118" cy="16249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2" name="Star: 5 Points 233">
            <a:extLst>
              <a:ext uri="{FF2B5EF4-FFF2-40B4-BE49-F238E27FC236}">
                <a16:creationId xmlns:a16="http://schemas.microsoft.com/office/drawing/2014/main" id="{47595DF5-982C-4CCA-B906-38AD43D338D9}"/>
              </a:ext>
            </a:extLst>
          </p:cNvPr>
          <p:cNvSpPr/>
          <p:nvPr/>
        </p:nvSpPr>
        <p:spPr>
          <a:xfrm>
            <a:off x="6672759" y="3223355"/>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8" name="TextBox 22">
            <a:extLst>
              <a:ext uri="{FF2B5EF4-FFF2-40B4-BE49-F238E27FC236}">
                <a16:creationId xmlns:a16="http://schemas.microsoft.com/office/drawing/2014/main" id="{6619CFFF-683C-4626-9CE7-9D5B037BDAF4}"/>
              </a:ext>
            </a:extLst>
          </p:cNvPr>
          <p:cNvSpPr txBox="1"/>
          <p:nvPr/>
        </p:nvSpPr>
        <p:spPr>
          <a:xfrm>
            <a:off x="8330541" y="3325558"/>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1" name="Isosceles Triangle 30">
            <a:extLst>
              <a:ext uri="{FF2B5EF4-FFF2-40B4-BE49-F238E27FC236}">
                <a16:creationId xmlns:a16="http://schemas.microsoft.com/office/drawing/2014/main" id="{5803B421-1113-472E-85B2-A73AAD9B4B41}"/>
              </a:ext>
            </a:extLst>
          </p:cNvPr>
          <p:cNvSpPr/>
          <p:nvPr/>
        </p:nvSpPr>
        <p:spPr>
          <a:xfrm>
            <a:off x="7478345" y="4161438"/>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TextBox 230">
            <a:extLst>
              <a:ext uri="{FF2B5EF4-FFF2-40B4-BE49-F238E27FC236}">
                <a16:creationId xmlns:a16="http://schemas.microsoft.com/office/drawing/2014/main" id="{C397ABF0-6303-4D11-B9F2-74BAAE1653DD}"/>
              </a:ext>
            </a:extLst>
          </p:cNvPr>
          <p:cNvSpPr txBox="1"/>
          <p:nvPr/>
        </p:nvSpPr>
        <p:spPr>
          <a:xfrm>
            <a:off x="7424181" y="4325936"/>
            <a:ext cx="873300" cy="461665"/>
          </a:xfrm>
          <a:prstGeom prst="rect">
            <a:avLst/>
          </a:prstGeom>
          <a:noFill/>
        </p:spPr>
        <p:txBody>
          <a:bodyPr wrap="square" rtlCol="0">
            <a:spAutoFit/>
          </a:bodyPr>
          <a:lstStyle/>
          <a:p>
            <a:r>
              <a:rPr lang="en-US" sz="600" strike="sngStrike" dirty="0">
                <a:solidFill>
                  <a:srgbClr val="FF0000"/>
                </a:solidFill>
                <a:latin typeface="Ford Antenna Light" charset="0"/>
                <a:ea typeface="Ford Antenna Light" charset="0"/>
                <a:cs typeface="Ford Antenna Light" charset="0"/>
              </a:rPr>
              <a:t>07/25 </a:t>
            </a:r>
            <a:r>
              <a:rPr lang="en-US" sz="600" dirty="0">
                <a:solidFill>
                  <a:srgbClr val="FF0000"/>
                </a:solidFill>
                <a:latin typeface="Ford Antenna Light" charset="0"/>
                <a:ea typeface="Ford Antenna Light" charset="0"/>
                <a:cs typeface="Ford Antenna Light" charset="0"/>
              </a:rPr>
              <a:t>07/18</a:t>
            </a:r>
          </a:p>
          <a:p>
            <a:r>
              <a:rPr lang="en-US" sz="600" dirty="0" err="1">
                <a:solidFill>
                  <a:srgbClr val="FF0000"/>
                </a:solidFill>
                <a:latin typeface="Ford Antenna Light" charset="0"/>
                <a:ea typeface="Ford Antenna Light" charset="0"/>
                <a:cs typeface="Ford Antenna Light" charset="0"/>
              </a:rPr>
              <a:t>iTV</a:t>
            </a:r>
            <a:r>
              <a:rPr lang="en-US" sz="600" dirty="0">
                <a:solidFill>
                  <a:srgbClr val="FF0000"/>
                </a:solidFill>
                <a:latin typeface="Ford Antenna Light" charset="0"/>
                <a:ea typeface="Ford Antenna Light" charset="0"/>
                <a:cs typeface="Ford Antenna Light" charset="0"/>
              </a:rPr>
              <a:t> Certification Completed</a:t>
            </a:r>
          </a:p>
          <a:p>
            <a:endParaRPr lang="en-US" sz="600" dirty="0">
              <a:latin typeface="Ford Antenna Light" charset="0"/>
              <a:ea typeface="Ford Antenna Light" charset="0"/>
              <a:cs typeface="Ford Antenna Light" charset="0"/>
            </a:endParaRPr>
          </a:p>
        </p:txBody>
      </p:sp>
      <p:sp>
        <p:nvSpPr>
          <p:cNvPr id="254" name="Isosceles Triangle 253">
            <a:extLst>
              <a:ext uri="{FF2B5EF4-FFF2-40B4-BE49-F238E27FC236}">
                <a16:creationId xmlns:a16="http://schemas.microsoft.com/office/drawing/2014/main" id="{6F013596-CC0C-47FD-BA5A-90B250AD64CF}"/>
              </a:ext>
            </a:extLst>
          </p:cNvPr>
          <p:cNvSpPr/>
          <p:nvPr/>
        </p:nvSpPr>
        <p:spPr>
          <a:xfrm>
            <a:off x="7086569"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TextBox 257">
            <a:extLst>
              <a:ext uri="{FF2B5EF4-FFF2-40B4-BE49-F238E27FC236}">
                <a16:creationId xmlns:a16="http://schemas.microsoft.com/office/drawing/2014/main" id="{DEF07FE0-AA46-47D8-9651-16B95B4AF617}"/>
              </a:ext>
            </a:extLst>
          </p:cNvPr>
          <p:cNvSpPr txBox="1"/>
          <p:nvPr/>
        </p:nvSpPr>
        <p:spPr>
          <a:xfrm>
            <a:off x="7014635" y="4325936"/>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06/15</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P2</a:t>
            </a:r>
          </a:p>
        </p:txBody>
      </p:sp>
      <p:sp>
        <p:nvSpPr>
          <p:cNvPr id="260" name="Isosceles Triangle 259">
            <a:extLst>
              <a:ext uri="{FF2B5EF4-FFF2-40B4-BE49-F238E27FC236}">
                <a16:creationId xmlns:a16="http://schemas.microsoft.com/office/drawing/2014/main" id="{D0B0039E-4883-4EAB-B3C8-45CDE66F0FBC}"/>
              </a:ext>
            </a:extLst>
          </p:cNvPr>
          <p:cNvSpPr/>
          <p:nvPr/>
        </p:nvSpPr>
        <p:spPr>
          <a:xfrm>
            <a:off x="6643948"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1" name="TextBox 260">
            <a:extLst>
              <a:ext uri="{FF2B5EF4-FFF2-40B4-BE49-F238E27FC236}">
                <a16:creationId xmlns:a16="http://schemas.microsoft.com/office/drawing/2014/main" id="{80715DC5-BC67-4BF1-ABCB-E907A5F397F2}"/>
              </a:ext>
            </a:extLst>
          </p:cNvPr>
          <p:cNvSpPr txBox="1"/>
          <p:nvPr/>
        </p:nvSpPr>
        <p:spPr>
          <a:xfrm>
            <a:off x="6589785" y="4319031"/>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05/10</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P1</a:t>
            </a:r>
          </a:p>
        </p:txBody>
      </p:sp>
      <p:sp>
        <p:nvSpPr>
          <p:cNvPr id="262" name="Rectangle 261">
            <a:extLst>
              <a:ext uri="{FF2B5EF4-FFF2-40B4-BE49-F238E27FC236}">
                <a16:creationId xmlns:a16="http://schemas.microsoft.com/office/drawing/2014/main" id="{2FCE7EBF-B2E7-4ABB-83FE-8F0F9D26A64E}"/>
              </a:ext>
            </a:extLst>
          </p:cNvPr>
          <p:cNvSpPr/>
          <p:nvPr/>
        </p:nvSpPr>
        <p:spPr>
          <a:xfrm>
            <a:off x="5615343" y="4196076"/>
            <a:ext cx="828098" cy="151643"/>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TextBox 262">
            <a:extLst>
              <a:ext uri="{FF2B5EF4-FFF2-40B4-BE49-F238E27FC236}">
                <a16:creationId xmlns:a16="http://schemas.microsoft.com/office/drawing/2014/main" id="{34FFA8EC-6219-4EE4-8898-30F69156799D}"/>
              </a:ext>
            </a:extLst>
          </p:cNvPr>
          <p:cNvSpPr txBox="1"/>
          <p:nvPr/>
        </p:nvSpPr>
        <p:spPr>
          <a:xfrm>
            <a:off x="5777186" y="4345446"/>
            <a:ext cx="587111"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Bug Fix Iteration</a:t>
            </a:r>
          </a:p>
        </p:txBody>
      </p:sp>
      <p:sp>
        <p:nvSpPr>
          <p:cNvPr id="268" name="Isosceles Triangle 267">
            <a:extLst>
              <a:ext uri="{FF2B5EF4-FFF2-40B4-BE49-F238E27FC236}">
                <a16:creationId xmlns:a16="http://schemas.microsoft.com/office/drawing/2014/main" id="{C43B18DF-8E64-4357-A0BF-88CB3E64C71B}"/>
              </a:ext>
            </a:extLst>
          </p:cNvPr>
          <p:cNvSpPr/>
          <p:nvPr/>
        </p:nvSpPr>
        <p:spPr>
          <a:xfrm>
            <a:off x="3739924" y="420247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3" name="TextBox 292">
            <a:extLst>
              <a:ext uri="{FF2B5EF4-FFF2-40B4-BE49-F238E27FC236}">
                <a16:creationId xmlns:a16="http://schemas.microsoft.com/office/drawing/2014/main" id="{3BD51B91-B2EC-443F-A35D-7CBE3DC2D952}"/>
              </a:ext>
            </a:extLst>
          </p:cNvPr>
          <p:cNvSpPr txBox="1"/>
          <p:nvPr/>
        </p:nvSpPr>
        <p:spPr>
          <a:xfrm>
            <a:off x="3548400" y="4349939"/>
            <a:ext cx="974140" cy="369332"/>
          </a:xfrm>
          <a:prstGeom prst="rect">
            <a:avLst/>
          </a:prstGeom>
          <a:noFill/>
        </p:spPr>
        <p:txBody>
          <a:bodyPr wrap="square" rtlCol="0">
            <a:spAutoFit/>
          </a:bodyPr>
          <a:lstStyle/>
          <a:p>
            <a:r>
              <a:rPr lang="en-US" sz="600" b="1" dirty="0">
                <a:latin typeface="Ford Antenna Light" charset="0"/>
                <a:ea typeface="Ford Antenna Light" charset="0"/>
                <a:cs typeface="Ford Antenna Light" charset="0"/>
              </a:rPr>
              <a:t>07/30</a:t>
            </a:r>
          </a:p>
          <a:p>
            <a:r>
              <a:rPr lang="en-US" sz="600" dirty="0">
                <a:latin typeface="Ford Antenna Light" charset="0"/>
                <a:ea typeface="Ford Antenna Light" charset="0"/>
                <a:cs typeface="Ford Antenna Light" charset="0"/>
              </a:rPr>
              <a:t>Vector </a:t>
            </a:r>
            <a:r>
              <a:rPr lang="en-US" sz="600" dirty="0" err="1">
                <a:latin typeface="Ford Antenna Light" charset="0"/>
                <a:ea typeface="Ford Antenna Light" charset="0"/>
                <a:cs typeface="Ford Antenna Light" charset="0"/>
              </a:rPr>
              <a:t>AutoSAR</a:t>
            </a:r>
            <a:r>
              <a:rPr lang="en-US" sz="600" dirty="0">
                <a:latin typeface="Ford Antenna Light" charset="0"/>
                <a:ea typeface="Ford Antenna Light" charset="0"/>
                <a:cs typeface="Ford Antenna Light" charset="0"/>
              </a:rPr>
              <a:t> Package Delivery</a:t>
            </a:r>
          </a:p>
        </p:txBody>
      </p:sp>
      <p:sp>
        <p:nvSpPr>
          <p:cNvPr id="513" name="TextBox 512">
            <a:extLst>
              <a:ext uri="{FF2B5EF4-FFF2-40B4-BE49-F238E27FC236}">
                <a16:creationId xmlns:a16="http://schemas.microsoft.com/office/drawing/2014/main" id="{4F06705D-240C-4997-918D-0BF818B20EF4}"/>
              </a:ext>
            </a:extLst>
          </p:cNvPr>
          <p:cNvSpPr txBox="1"/>
          <p:nvPr/>
        </p:nvSpPr>
        <p:spPr>
          <a:xfrm>
            <a:off x="10302579" y="1502327"/>
            <a:ext cx="1611032" cy="276999"/>
          </a:xfrm>
          <a:prstGeom prst="rect">
            <a:avLst/>
          </a:prstGeom>
          <a:noFill/>
        </p:spPr>
        <p:txBody>
          <a:bodyPr wrap="square" rtlCol="0">
            <a:spAutoFit/>
          </a:bodyPr>
          <a:lstStyle/>
          <a:p>
            <a:r>
              <a:rPr lang="en-US" sz="1200" b="1" dirty="0">
                <a:latin typeface="Ford Antenna Light" charset="0"/>
                <a:ea typeface="Ford Antenna Light" charset="0"/>
                <a:cs typeface="Ford Antenna Light" charset="0"/>
              </a:rPr>
              <a:t>New Challenges</a:t>
            </a:r>
          </a:p>
        </p:txBody>
      </p:sp>
      <p:sp>
        <p:nvSpPr>
          <p:cNvPr id="515" name="Star: 7 Points 514">
            <a:extLst>
              <a:ext uri="{FF2B5EF4-FFF2-40B4-BE49-F238E27FC236}">
                <a16:creationId xmlns:a16="http://schemas.microsoft.com/office/drawing/2014/main" id="{F0C9C3E7-6DD4-48D5-8E40-0F422C8DDADC}"/>
              </a:ext>
            </a:extLst>
          </p:cNvPr>
          <p:cNvSpPr/>
          <p:nvPr/>
        </p:nvSpPr>
        <p:spPr>
          <a:xfrm>
            <a:off x="10426572" y="1834766"/>
            <a:ext cx="1315901" cy="1020325"/>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r>
              <a:rPr lang="en-US" sz="1200" dirty="0">
                <a:solidFill>
                  <a:srgbClr val="FF0000"/>
                </a:solidFill>
              </a:rPr>
              <a:t>Chipset Shortage</a:t>
            </a:r>
          </a:p>
          <a:p>
            <a:pPr algn="ctr"/>
            <a:r>
              <a:rPr lang="en-US" sz="900" dirty="0">
                <a:solidFill>
                  <a:srgbClr val="FF0000"/>
                </a:solidFill>
              </a:rPr>
              <a:t>(CDC A1 Sample 2 </a:t>
            </a:r>
            <a:r>
              <a:rPr lang="en-US" sz="900" dirty="0" err="1">
                <a:solidFill>
                  <a:srgbClr val="FF0000"/>
                </a:solidFill>
              </a:rPr>
              <a:t>wks</a:t>
            </a:r>
            <a:r>
              <a:rPr lang="en-US" sz="900" dirty="0">
                <a:solidFill>
                  <a:srgbClr val="FF0000"/>
                </a:solidFill>
              </a:rPr>
              <a:t> delay)</a:t>
            </a:r>
          </a:p>
        </p:txBody>
      </p:sp>
      <p:sp>
        <p:nvSpPr>
          <p:cNvPr id="296" name="Star: 7 Points 295">
            <a:extLst>
              <a:ext uri="{FF2B5EF4-FFF2-40B4-BE49-F238E27FC236}">
                <a16:creationId xmlns:a16="http://schemas.microsoft.com/office/drawing/2014/main" id="{0EA06001-1BAD-4DDD-8719-5EE87E4F1E28}"/>
              </a:ext>
            </a:extLst>
          </p:cNvPr>
          <p:cNvSpPr/>
          <p:nvPr/>
        </p:nvSpPr>
        <p:spPr>
          <a:xfrm>
            <a:off x="10447932" y="3046853"/>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COVID-19</a:t>
            </a:r>
          </a:p>
          <a:p>
            <a:pPr algn="ctr"/>
            <a:r>
              <a:rPr lang="en-US" sz="900" dirty="0">
                <a:solidFill>
                  <a:srgbClr val="FF0000"/>
                </a:solidFill>
              </a:rPr>
              <a:t>(23.6’’ Pana screen 4 </a:t>
            </a:r>
            <a:r>
              <a:rPr lang="en-US" sz="900" dirty="0" err="1">
                <a:solidFill>
                  <a:srgbClr val="FF0000"/>
                </a:solidFill>
              </a:rPr>
              <a:t>wks</a:t>
            </a:r>
            <a:r>
              <a:rPr lang="en-US" sz="900" dirty="0">
                <a:solidFill>
                  <a:srgbClr val="FF0000"/>
                </a:solidFill>
              </a:rPr>
              <a:t> delay)</a:t>
            </a:r>
          </a:p>
        </p:txBody>
      </p:sp>
      <p:sp>
        <p:nvSpPr>
          <p:cNvPr id="297" name="Star: 7 Points 296">
            <a:extLst>
              <a:ext uri="{FF2B5EF4-FFF2-40B4-BE49-F238E27FC236}">
                <a16:creationId xmlns:a16="http://schemas.microsoft.com/office/drawing/2014/main" id="{4E3825AD-2208-4F03-9A14-94D576E7B982}"/>
              </a:ext>
            </a:extLst>
          </p:cNvPr>
          <p:cNvSpPr/>
          <p:nvPr/>
        </p:nvSpPr>
        <p:spPr>
          <a:xfrm>
            <a:off x="10447932" y="4347719"/>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endParaRPr lang="en-US" sz="1200" dirty="0">
              <a:solidFill>
                <a:srgbClr val="FF0000"/>
              </a:solidFill>
            </a:endParaRPr>
          </a:p>
          <a:p>
            <a:pPr algn="ctr"/>
            <a:r>
              <a:rPr lang="en-US" sz="1200" dirty="0">
                <a:solidFill>
                  <a:srgbClr val="FF0000"/>
                </a:solidFill>
              </a:rPr>
              <a:t>Late Sourcing</a:t>
            </a:r>
          </a:p>
          <a:p>
            <a:pPr algn="ctr"/>
            <a:r>
              <a:rPr lang="en-US" sz="900" dirty="0">
                <a:solidFill>
                  <a:srgbClr val="FF0000"/>
                </a:solidFill>
              </a:rPr>
              <a:t>(FNOS </a:t>
            </a:r>
            <a:r>
              <a:rPr lang="en-US" sz="900" dirty="0" err="1">
                <a:solidFill>
                  <a:srgbClr val="FF0000"/>
                </a:solidFill>
              </a:rPr>
              <a:t>AutoSAR</a:t>
            </a:r>
            <a:r>
              <a:rPr lang="en-US" sz="900" dirty="0">
                <a:solidFill>
                  <a:srgbClr val="FF0000"/>
                </a:solidFill>
              </a:rPr>
              <a:t> package delivery 3 </a:t>
            </a:r>
            <a:r>
              <a:rPr lang="en-US" sz="900" dirty="0" err="1">
                <a:solidFill>
                  <a:srgbClr val="FF0000"/>
                </a:solidFill>
              </a:rPr>
              <a:t>wks</a:t>
            </a:r>
            <a:r>
              <a:rPr lang="en-US" sz="900" dirty="0">
                <a:solidFill>
                  <a:srgbClr val="FF0000"/>
                </a:solidFill>
              </a:rPr>
              <a:t> shift)</a:t>
            </a:r>
          </a:p>
          <a:p>
            <a:pPr algn="ctr"/>
            <a:endParaRPr lang="en-US" sz="1200" dirty="0">
              <a:solidFill>
                <a:srgbClr val="FF0000"/>
              </a:solidFill>
            </a:endParaRPr>
          </a:p>
        </p:txBody>
      </p:sp>
      <p:sp>
        <p:nvSpPr>
          <p:cNvPr id="299" name="Isosceles Triangle 298">
            <a:extLst>
              <a:ext uri="{FF2B5EF4-FFF2-40B4-BE49-F238E27FC236}">
                <a16:creationId xmlns:a16="http://schemas.microsoft.com/office/drawing/2014/main" id="{8E8C9532-5D29-4543-80CC-B3E19403E168}"/>
              </a:ext>
            </a:extLst>
          </p:cNvPr>
          <p:cNvSpPr/>
          <p:nvPr/>
        </p:nvSpPr>
        <p:spPr>
          <a:xfrm>
            <a:off x="5228154" y="4187495"/>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TextBox 299">
            <a:extLst>
              <a:ext uri="{FF2B5EF4-FFF2-40B4-BE49-F238E27FC236}">
                <a16:creationId xmlns:a16="http://schemas.microsoft.com/office/drawing/2014/main" id="{E7588F2F-F53F-4AC3-AE83-B16FE400085B}"/>
              </a:ext>
            </a:extLst>
          </p:cNvPr>
          <p:cNvSpPr txBox="1"/>
          <p:nvPr/>
        </p:nvSpPr>
        <p:spPr>
          <a:xfrm>
            <a:off x="5090530" y="4325936"/>
            <a:ext cx="702569" cy="553998"/>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12/15</a:t>
            </a:r>
          </a:p>
          <a:p>
            <a:r>
              <a:rPr lang="en-US" sz="600" dirty="0">
                <a:latin typeface="Ford Antenna Light" charset="0"/>
              </a:rPr>
              <a:t>FNOS </a:t>
            </a:r>
            <a:r>
              <a:rPr lang="en-US" sz="600" dirty="0" err="1">
                <a:latin typeface="Ford Antenna Light" charset="0"/>
              </a:rPr>
              <a:t>D</a:t>
            </a:r>
            <a:r>
              <a:rPr lang="en-US" altLang="zh-CN" sz="600" dirty="0" err="1">
                <a:latin typeface="Ford Antenna Light" charset="0"/>
              </a:rPr>
              <a:t>iag</a:t>
            </a:r>
            <a:r>
              <a:rPr lang="en-US" sz="600" dirty="0">
                <a:latin typeface="Ford Antenna Light" charset="0"/>
              </a:rPr>
              <a:t> 100%,</a:t>
            </a:r>
          </a:p>
          <a:p>
            <a:r>
              <a:rPr lang="en-US" sz="600" dirty="0">
                <a:latin typeface="Ford Antenna Light" charset="0"/>
              </a:rPr>
              <a:t>FBL  dev in parallel.</a:t>
            </a:r>
          </a:p>
        </p:txBody>
      </p:sp>
      <p:sp>
        <p:nvSpPr>
          <p:cNvPr id="303" name="Rectangle 302">
            <a:extLst>
              <a:ext uri="{FF2B5EF4-FFF2-40B4-BE49-F238E27FC236}">
                <a16:creationId xmlns:a16="http://schemas.microsoft.com/office/drawing/2014/main" id="{6E97EFBA-6D34-47E5-AC72-CF6E2BF129B3}"/>
              </a:ext>
            </a:extLst>
          </p:cNvPr>
          <p:cNvSpPr/>
          <p:nvPr/>
        </p:nvSpPr>
        <p:spPr>
          <a:xfrm>
            <a:off x="4103617" y="4190929"/>
            <a:ext cx="1016933" cy="151271"/>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TextBox 303">
            <a:extLst>
              <a:ext uri="{FF2B5EF4-FFF2-40B4-BE49-F238E27FC236}">
                <a16:creationId xmlns:a16="http://schemas.microsoft.com/office/drawing/2014/main" id="{DEFC359A-0E6B-466C-90BC-BA66D3BA8FB6}"/>
              </a:ext>
            </a:extLst>
          </p:cNvPr>
          <p:cNvSpPr txBox="1"/>
          <p:nvPr/>
        </p:nvSpPr>
        <p:spPr>
          <a:xfrm>
            <a:off x="4251263" y="4340415"/>
            <a:ext cx="74269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FNOS Maturity Iteration</a:t>
            </a:r>
          </a:p>
        </p:txBody>
      </p:sp>
      <p:sp>
        <p:nvSpPr>
          <p:cNvPr id="164" name="Star: 5 Points 233">
            <a:extLst>
              <a:ext uri="{FF2B5EF4-FFF2-40B4-BE49-F238E27FC236}">
                <a16:creationId xmlns:a16="http://schemas.microsoft.com/office/drawing/2014/main" id="{722B4CFE-DBF7-4ADC-B721-B84B6CF6755E}"/>
              </a:ext>
            </a:extLst>
          </p:cNvPr>
          <p:cNvSpPr/>
          <p:nvPr/>
        </p:nvSpPr>
        <p:spPr>
          <a:xfrm>
            <a:off x="8143484" y="1076110"/>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6" name="TextBox 22">
            <a:extLst>
              <a:ext uri="{FF2B5EF4-FFF2-40B4-BE49-F238E27FC236}">
                <a16:creationId xmlns:a16="http://schemas.microsoft.com/office/drawing/2014/main" id="{DE1ABB84-402E-44E8-A634-0B967D1A9E3D}"/>
              </a:ext>
            </a:extLst>
          </p:cNvPr>
          <p:cNvSpPr txBox="1"/>
          <p:nvPr/>
        </p:nvSpPr>
        <p:spPr>
          <a:xfrm>
            <a:off x="8118645" y="1252554"/>
            <a:ext cx="480086" cy="20145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 TCF 09/07</a:t>
            </a:r>
          </a:p>
        </p:txBody>
      </p:sp>
      <p:sp>
        <p:nvSpPr>
          <p:cNvPr id="4" name="TextBox 3">
            <a:extLst>
              <a:ext uri="{FF2B5EF4-FFF2-40B4-BE49-F238E27FC236}">
                <a16:creationId xmlns:a16="http://schemas.microsoft.com/office/drawing/2014/main" id="{25143A44-C2EA-47C6-94CE-80C2C283FDA9}"/>
              </a:ext>
            </a:extLst>
          </p:cNvPr>
          <p:cNvSpPr txBox="1"/>
          <p:nvPr/>
        </p:nvSpPr>
        <p:spPr>
          <a:xfrm>
            <a:off x="509239" y="4869952"/>
            <a:ext cx="10235838" cy="830997"/>
          </a:xfrm>
          <a:prstGeom prst="rect">
            <a:avLst/>
          </a:prstGeom>
          <a:noFill/>
        </p:spPr>
        <p:txBody>
          <a:bodyPr wrap="square" rtlCol="0">
            <a:spAutoFit/>
          </a:bodyPr>
          <a:lstStyle/>
          <a:p>
            <a:r>
              <a:rPr lang="en-US" sz="1200" b="1" u="sng" dirty="0">
                <a:latin typeface="Ford Antenna Light" charset="0"/>
                <a:ea typeface="Ford Antenna Light" charset="0"/>
                <a:cs typeface="Ford Antenna Light" charset="0"/>
              </a:rPr>
              <a:t>Critical Paths for FEC1 Pull-ahead Layout as:</a:t>
            </a:r>
          </a:p>
          <a:p>
            <a:pPr marL="228600" indent="-228600">
              <a:buAutoNum type="arabicPeriod"/>
            </a:pPr>
            <a:r>
              <a:rPr lang="en-US" sz="1200" dirty="0">
                <a:latin typeface="Ford Antenna Light" charset="0"/>
                <a:ea typeface="Ford Antenna Light" charset="0"/>
                <a:cs typeface="Ford Antenna Light" charset="0"/>
              </a:rPr>
              <a:t>Re-DV  </a:t>
            </a:r>
            <a:r>
              <a:rPr lang="en-US" sz="1050" dirty="0">
                <a:solidFill>
                  <a:schemeClr val="bg1">
                    <a:lumMod val="75000"/>
                  </a:schemeClr>
                </a:solidFill>
                <a:latin typeface="Ford Antenna Light" charset="0"/>
                <a:ea typeface="Ford Antenna Light" charset="0"/>
                <a:cs typeface="Ford Antenna Light" charset="0"/>
              </a:rPr>
              <a:t>(Initial: 08/02~09/05, New: 08/02~08/28)    </a:t>
            </a:r>
            <a:r>
              <a:rPr lang="en-US" sz="1200" dirty="0">
                <a:latin typeface="Ford Antenna Light" charset="0"/>
                <a:ea typeface="Ford Antenna Light" charset="0"/>
                <a:cs typeface="Ford Antenna Light" charset="0"/>
              </a:rPr>
              <a:t>=&gt; Compressed Re-DV duration w/ higher risk, need enablers of more test resource.   </a:t>
            </a:r>
          </a:p>
          <a:p>
            <a:pPr marL="228600" indent="-228600">
              <a:buAutoNum type="arabicPeriod"/>
            </a:pPr>
            <a:r>
              <a:rPr lang="en-US" sz="1200" dirty="0">
                <a:latin typeface="Ford Antenna Light" charset="0"/>
                <a:ea typeface="Ford Antenna Light" charset="0"/>
                <a:cs typeface="Ford Antenna Light" charset="0"/>
              </a:rPr>
              <a:t>FNOS </a:t>
            </a:r>
            <a:r>
              <a:rPr lang="en-US" sz="1200" dirty="0" err="1">
                <a:latin typeface="Ford Antenna Light" charset="0"/>
                <a:ea typeface="Ford Antenna Light" charset="0"/>
                <a:cs typeface="Ford Antenna Light" charset="0"/>
              </a:rPr>
              <a:t>iTV</a:t>
            </a:r>
            <a:r>
              <a:rPr lang="en-US" sz="1200" dirty="0">
                <a:latin typeface="Ford Antenna Light" charset="0"/>
                <a:ea typeface="Ford Antenna Light" charset="0"/>
                <a:cs typeface="Ford Antenna Light" charset="0"/>
              </a:rPr>
              <a:t> Certification  </a:t>
            </a:r>
            <a:r>
              <a:rPr lang="en-US" sz="1050" dirty="0">
                <a:solidFill>
                  <a:schemeClr val="bg1">
                    <a:lumMod val="75000"/>
                  </a:schemeClr>
                </a:solidFill>
                <a:latin typeface="Ford Antenna Light" charset="0"/>
                <a:ea typeface="Ford Antenna Light" charset="0"/>
                <a:cs typeface="Ford Antenna Light" charset="0"/>
              </a:rPr>
              <a:t>(Initial: 07/25, New: 07/18) </a:t>
            </a:r>
            <a:r>
              <a:rPr lang="en-US" sz="1200" dirty="0">
                <a:latin typeface="Ford Antenna Light" charset="0"/>
                <a:ea typeface="Ford Antenna Light" charset="0"/>
                <a:cs typeface="Ford Antenna Light" charset="0"/>
              </a:rPr>
              <a:t>=&gt; Compressed software validation/fix duration w/ higher risk.</a:t>
            </a:r>
          </a:p>
          <a:p>
            <a:pPr marL="228600" indent="-228600">
              <a:buAutoNum type="arabicPeriod"/>
            </a:pPr>
            <a:r>
              <a:rPr lang="en-US" sz="1200" dirty="0">
                <a:latin typeface="Ford Antenna Light" charset="0"/>
                <a:ea typeface="Ford Antenna Light" charset="0"/>
                <a:cs typeface="Ford Antenna Light" charset="0"/>
              </a:rPr>
              <a:t>R00 Software Release On Time </a:t>
            </a:r>
            <a:r>
              <a:rPr lang="en-US" sz="1050" dirty="0">
                <a:solidFill>
                  <a:schemeClr val="bg1">
                    <a:lumMod val="75000"/>
                  </a:schemeClr>
                </a:solidFill>
                <a:latin typeface="Ford Antenna Light" charset="0"/>
              </a:rPr>
              <a:t>(06/06) </a:t>
            </a:r>
            <a:r>
              <a:rPr lang="en-US" sz="1200" dirty="0">
                <a:latin typeface="Ford Antenna Light" charset="0"/>
              </a:rPr>
              <a:t>=&gt; Closely track each key S/W releases ahead and add more test resource towards PEC1</a:t>
            </a:r>
          </a:p>
        </p:txBody>
      </p:sp>
      <p:sp>
        <p:nvSpPr>
          <p:cNvPr id="169" name="Star: 4 Points 168">
            <a:extLst>
              <a:ext uri="{FF2B5EF4-FFF2-40B4-BE49-F238E27FC236}">
                <a16:creationId xmlns:a16="http://schemas.microsoft.com/office/drawing/2014/main" id="{E79AA1CF-4AC4-42E9-AB72-0BC5700C7193}"/>
              </a:ext>
            </a:extLst>
          </p:cNvPr>
          <p:cNvSpPr/>
          <p:nvPr/>
        </p:nvSpPr>
        <p:spPr>
          <a:xfrm>
            <a:off x="3686416" y="1500250"/>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 name="Star: 4 Points 176">
            <a:extLst>
              <a:ext uri="{FF2B5EF4-FFF2-40B4-BE49-F238E27FC236}">
                <a16:creationId xmlns:a16="http://schemas.microsoft.com/office/drawing/2014/main" id="{3F624DFF-7746-4BD1-B3A7-69BBDA7710AE}"/>
              </a:ext>
            </a:extLst>
          </p:cNvPr>
          <p:cNvSpPr/>
          <p:nvPr/>
        </p:nvSpPr>
        <p:spPr>
          <a:xfrm>
            <a:off x="399408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0" name="Star: 4 Points 179">
            <a:extLst>
              <a:ext uri="{FF2B5EF4-FFF2-40B4-BE49-F238E27FC236}">
                <a16:creationId xmlns:a16="http://schemas.microsoft.com/office/drawing/2014/main" id="{9B7E0B21-9BBB-451F-87D3-A3614F37E7D7}"/>
              </a:ext>
            </a:extLst>
          </p:cNvPr>
          <p:cNvSpPr/>
          <p:nvPr/>
        </p:nvSpPr>
        <p:spPr>
          <a:xfrm>
            <a:off x="4267220"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1" name="Star: 4 Points 180">
            <a:extLst>
              <a:ext uri="{FF2B5EF4-FFF2-40B4-BE49-F238E27FC236}">
                <a16:creationId xmlns:a16="http://schemas.microsoft.com/office/drawing/2014/main" id="{318B0227-7663-4B62-92D0-F8E8CA1768E4}"/>
              </a:ext>
            </a:extLst>
          </p:cNvPr>
          <p:cNvSpPr/>
          <p:nvPr/>
        </p:nvSpPr>
        <p:spPr>
          <a:xfrm>
            <a:off x="454153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EDA1481C-C9F6-43A7-8541-E3EA2336F8D6}"/>
              </a:ext>
            </a:extLst>
          </p:cNvPr>
          <p:cNvSpPr txBox="1"/>
          <p:nvPr/>
        </p:nvSpPr>
        <p:spPr>
          <a:xfrm>
            <a:off x="3857441" y="1647948"/>
            <a:ext cx="723963"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New Checkpoints</a:t>
            </a:r>
          </a:p>
        </p:txBody>
      </p:sp>
      <p:sp>
        <p:nvSpPr>
          <p:cNvPr id="15" name="Rectangle 14">
            <a:extLst>
              <a:ext uri="{FF2B5EF4-FFF2-40B4-BE49-F238E27FC236}">
                <a16:creationId xmlns:a16="http://schemas.microsoft.com/office/drawing/2014/main" id="{03A0E3EE-FF1B-4F22-956D-89F48FB9E683}"/>
              </a:ext>
            </a:extLst>
          </p:cNvPr>
          <p:cNvSpPr/>
          <p:nvPr/>
        </p:nvSpPr>
        <p:spPr>
          <a:xfrm>
            <a:off x="3604615" y="1416171"/>
            <a:ext cx="1135428" cy="26347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Star: 4 Points 182">
            <a:extLst>
              <a:ext uri="{FF2B5EF4-FFF2-40B4-BE49-F238E27FC236}">
                <a16:creationId xmlns:a16="http://schemas.microsoft.com/office/drawing/2014/main" id="{3BF5B24E-4847-4490-9ECE-A5A6702FEBB2}"/>
              </a:ext>
            </a:extLst>
          </p:cNvPr>
          <p:cNvSpPr/>
          <p:nvPr/>
        </p:nvSpPr>
        <p:spPr>
          <a:xfrm>
            <a:off x="5274233"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0716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853BCDD-DA0A-4EEA-8599-66502152A961}"/>
              </a:ext>
            </a:extLst>
          </p:cNvPr>
          <p:cNvGraphicFramePr>
            <a:graphicFrameLocks noGrp="1"/>
          </p:cNvGraphicFramePr>
          <p:nvPr/>
        </p:nvGraphicFramePr>
        <p:xfrm>
          <a:off x="426781" y="1683695"/>
          <a:ext cx="11338437" cy="320040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896108808"/>
                    </a:ext>
                  </a:extLst>
                </a:gridCol>
                <a:gridCol w="1133057">
                  <a:extLst>
                    <a:ext uri="{9D8B030D-6E8A-4147-A177-3AD203B41FA5}">
                      <a16:colId xmlns:a16="http://schemas.microsoft.com/office/drawing/2014/main" val="708629301"/>
                    </a:ext>
                  </a:extLst>
                </a:gridCol>
                <a:gridCol w="6181309">
                  <a:extLst>
                    <a:ext uri="{9D8B030D-6E8A-4147-A177-3AD203B41FA5}">
                      <a16:colId xmlns:a16="http://schemas.microsoft.com/office/drawing/2014/main" val="3650449458"/>
                    </a:ext>
                  </a:extLst>
                </a:gridCol>
                <a:gridCol w="2688274">
                  <a:extLst>
                    <a:ext uri="{9D8B030D-6E8A-4147-A177-3AD203B41FA5}">
                      <a16:colId xmlns:a16="http://schemas.microsoft.com/office/drawing/2014/main" val="2989006510"/>
                    </a:ext>
                  </a:extLst>
                </a:gridCol>
              </a:tblGrid>
              <a:tr h="229519">
                <a:tc>
                  <a:txBody>
                    <a:bodyPr/>
                    <a:lstStyle/>
                    <a:p>
                      <a:r>
                        <a:rPr lang="en-US" altLang="zh-CN" sz="1200" dirty="0">
                          <a:latin typeface="Arial Nova (Headings)"/>
                        </a:rPr>
                        <a:t>Checkpoints</a:t>
                      </a:r>
                      <a:endParaRPr lang="zh-CN" altLang="en-US" sz="1200" dirty="0">
                        <a:latin typeface="Arial Nova (Headings)"/>
                      </a:endParaRPr>
                    </a:p>
                  </a:txBody>
                  <a:tcPr anchor="ctr"/>
                </a:tc>
                <a:tc>
                  <a:txBody>
                    <a:bodyPr/>
                    <a:lstStyle/>
                    <a:p>
                      <a:r>
                        <a:rPr lang="en-US" altLang="zh-CN" sz="1200" dirty="0">
                          <a:latin typeface="Arial Nova (Headings)"/>
                        </a:rPr>
                        <a:t>Date</a:t>
                      </a:r>
                      <a:endParaRPr lang="zh-CN" altLang="en-US" sz="1200" dirty="0">
                        <a:latin typeface="Arial Nova (Headings)"/>
                      </a:endParaRPr>
                    </a:p>
                  </a:txBody>
                  <a:tcPr anchor="ctr"/>
                </a:tc>
                <a:tc>
                  <a:txBody>
                    <a:bodyPr/>
                    <a:lstStyle/>
                    <a:p>
                      <a:pPr algn="ctr"/>
                      <a:r>
                        <a:rPr lang="en-US" altLang="zh-CN" sz="1200" dirty="0">
                          <a:latin typeface="Arial Nova (Headings)"/>
                        </a:rPr>
                        <a:t>Key Items</a:t>
                      </a:r>
                      <a:endParaRPr lang="zh-CN" altLang="en-US" sz="1200" dirty="0">
                        <a:latin typeface="Arial Nova (Headings)"/>
                      </a:endParaRPr>
                    </a:p>
                  </a:txBody>
                  <a:tcPr anchor="ctr"/>
                </a:tc>
                <a:tc>
                  <a:txBody>
                    <a:bodyPr/>
                    <a:lstStyle/>
                    <a:p>
                      <a:r>
                        <a:rPr lang="en-US" altLang="zh-CN" sz="1200" dirty="0">
                          <a:latin typeface="Arial Nova (Headings)"/>
                        </a:rPr>
                        <a:t>Lead</a:t>
                      </a:r>
                      <a:endParaRPr lang="zh-CN" altLang="en-US" sz="1200" dirty="0">
                        <a:latin typeface="Arial Nova (Headings)"/>
                      </a:endParaRPr>
                    </a:p>
                  </a:txBody>
                  <a:tcPr anchor="ctr"/>
                </a:tc>
                <a:extLst>
                  <a:ext uri="{0D108BD9-81ED-4DB2-BD59-A6C34878D82A}">
                    <a16:rowId xmlns:a16="http://schemas.microsoft.com/office/drawing/2014/main" val="1787633193"/>
                  </a:ext>
                </a:extLst>
              </a:tr>
              <a:tr h="382531">
                <a:tc>
                  <a:txBody>
                    <a:bodyPr/>
                    <a:lstStyle/>
                    <a:p>
                      <a:r>
                        <a:rPr lang="en-US" altLang="zh-CN" sz="1200" b="0" dirty="0"/>
                        <a:t>Checkpoint 5.1</a:t>
                      </a:r>
                    </a:p>
                    <a:p>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b="0" dirty="0"/>
                        <a:t>2021/7/30</a:t>
                      </a:r>
                    </a:p>
                  </a:txBody>
                  <a:tcPr anchor="ctr"/>
                </a:tc>
                <a:tc>
                  <a:txBody>
                    <a:bodyPr/>
                    <a:lstStyle/>
                    <a:p>
                      <a:pPr marL="285750" indent="-285750">
                        <a:buFontTx/>
                        <a:buChar char="-"/>
                      </a:pPr>
                      <a:r>
                        <a:rPr lang="en-US" altLang="zh-CN" sz="1200" b="0" dirty="0"/>
                        <a:t>Group B UI sign off (Vehicle Setting/Navi/AR Navi/On-line Music/On-line Video)</a:t>
                      </a:r>
                    </a:p>
                    <a:p>
                      <a:pPr marL="285750" indent="-285750">
                        <a:buFontTx/>
                        <a:buChar char="-"/>
                      </a:pPr>
                      <a:r>
                        <a:rPr lang="en-US" altLang="zh-CN" sz="1200" b="0" dirty="0"/>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PM</a:t>
                      </a:r>
                    </a:p>
                  </a:txBody>
                  <a:tcPr anchor="ctr"/>
                </a:tc>
                <a:extLst>
                  <a:ext uri="{0D108BD9-81ED-4DB2-BD59-A6C34878D82A}">
                    <a16:rowId xmlns:a16="http://schemas.microsoft.com/office/drawing/2014/main" val="1968617073"/>
                  </a:ext>
                </a:extLst>
              </a:tr>
              <a:tr h="535544">
                <a:tc>
                  <a:txBody>
                    <a:bodyPr/>
                    <a:lstStyle/>
                    <a:p>
                      <a:r>
                        <a:rPr lang="en-US" altLang="zh-CN" sz="1200" dirty="0"/>
                        <a:t>Checkpoint 5.2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dirty="0"/>
                        <a:t>2021/8/15</a:t>
                      </a:r>
                    </a:p>
                  </a:txBody>
                  <a:tcPr anchor="ctr"/>
                </a:tc>
                <a:tc>
                  <a:txBody>
                    <a:bodyPr/>
                    <a:lstStyle/>
                    <a:p>
                      <a:pPr marL="285750" indent="-285750">
                        <a:buFontTx/>
                        <a:buChar char="-"/>
                      </a:pPr>
                      <a:r>
                        <a:rPr lang="en-US" altLang="zh-CN" sz="1200" dirty="0"/>
                        <a:t>Group C – session1/2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p>
                      <a:pPr marL="285750" indent="-285750">
                        <a:buFontTx/>
                        <a:buChar char="-"/>
                      </a:pPr>
                      <a:r>
                        <a:rPr lang="en-US" altLang="zh-CN" sz="1200" b="0" dirty="0"/>
                        <a:t>DCV Beta bench healthy status review. </a:t>
                      </a:r>
                    </a:p>
                    <a:p>
                      <a:pPr marL="285750" indent="-285750">
                        <a:buFontTx/>
                        <a:buChar char="-"/>
                      </a:pPr>
                      <a:r>
                        <a:rPr lang="en-US" altLang="zh-CN" sz="1200" b="0" dirty="0"/>
                        <a:t>Late New Added: Steering Horizon Control UE/UI sign off with low risk(NA dependencies).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txBody>
                  <a:tcPr anchor="ctr"/>
                </a:tc>
                <a:extLst>
                  <a:ext uri="{0D108BD9-81ED-4DB2-BD59-A6C34878D82A}">
                    <a16:rowId xmlns:a16="http://schemas.microsoft.com/office/drawing/2014/main" val="1268983294"/>
                  </a:ext>
                </a:extLst>
              </a:tr>
              <a:tr h="535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Checkpoint 5.3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2021/9/15</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C – session2/2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D  UI sign off</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txBody>
                  <a:tcPr anchor="ctr"/>
                </a:tc>
                <a:extLst>
                  <a:ext uri="{0D108BD9-81ED-4DB2-BD59-A6C34878D82A}">
                    <a16:rowId xmlns:a16="http://schemas.microsoft.com/office/drawing/2014/main" val="2918819304"/>
                  </a:ext>
                </a:extLst>
              </a:tr>
              <a:tr h="478147">
                <a:tc>
                  <a:txBody>
                    <a:bodyPr/>
                    <a:lstStyle/>
                    <a:p>
                      <a:pPr marL="0" algn="l" defTabSz="914400" rtl="0" eaLnBrk="1" latinLnBrk="0" hangingPunct="1"/>
                      <a:r>
                        <a:rPr lang="en-US" altLang="zh-CN" sz="1200" kern="1200" dirty="0">
                          <a:solidFill>
                            <a:schemeClr val="dk1"/>
                          </a:solidFill>
                          <a:latin typeface="+mn-lt"/>
                          <a:ea typeface="+mn-ea"/>
                          <a:cs typeface="+mn-cs"/>
                        </a:rPr>
                        <a:t>Checkpoint 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2021/10/20</a:t>
                      </a:r>
                    </a:p>
                  </a:txBody>
                  <a:tcPr anchor="ctr"/>
                </a:tc>
                <a:tc>
                  <a:txBody>
                    <a:bodyPr/>
                    <a:lstStyle/>
                    <a:p>
                      <a:pPr marL="285750" indent="-285750">
                        <a:buFontTx/>
                        <a:buChar char="-"/>
                      </a:pPr>
                      <a:r>
                        <a:rPr lang="en-US" altLang="zh-CN" sz="1200" dirty="0"/>
                        <a:t>DCV0 </a:t>
                      </a:r>
                      <a:r>
                        <a:rPr lang="en-US" altLang="zh-CN" sz="1200" dirty="0" err="1"/>
                        <a:t>sw</a:t>
                      </a:r>
                      <a:r>
                        <a:rPr lang="en-US" altLang="zh-CN" sz="1200" dirty="0"/>
                        <a:t> health status review. </a:t>
                      </a:r>
                    </a:p>
                    <a:p>
                      <a:pPr marL="285750" indent="-285750">
                        <a:buFontTx/>
                        <a:buChar char="-"/>
                      </a:pPr>
                      <a:r>
                        <a:rPr lang="en-US" altLang="zh-CN" sz="1200" dirty="0"/>
                        <a:t>Agile </a:t>
                      </a:r>
                      <a:r>
                        <a:rPr lang="en-US" altLang="zh-CN" sz="1200" dirty="0" err="1"/>
                        <a:t>sw</a:t>
                      </a:r>
                      <a:r>
                        <a:rPr lang="en-US" altLang="zh-CN" sz="1200" dirty="0"/>
                        <a: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Establish 3</a:t>
                      </a:r>
                      <a:r>
                        <a:rPr lang="en-US" altLang="zh-CN" sz="1200" b="0" baseline="30000" dirty="0"/>
                        <a:t>rd</a:t>
                      </a:r>
                      <a:r>
                        <a:rPr lang="en-US" altLang="zh-CN" sz="1200" b="0" dirty="0"/>
                        <a:t> round checkpoint if necessary.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All</a:t>
                      </a:r>
                    </a:p>
                  </a:txBody>
                  <a:tcPr anchor="ctr"/>
                </a:tc>
                <a:extLst>
                  <a:ext uri="{0D108BD9-81ED-4DB2-BD59-A6C34878D82A}">
                    <a16:rowId xmlns:a16="http://schemas.microsoft.com/office/drawing/2014/main" val="1569231125"/>
                  </a:ext>
                </a:extLst>
              </a:tr>
            </a:tbl>
          </a:graphicData>
        </a:graphic>
      </p:graphicFrame>
      <p:sp>
        <p:nvSpPr>
          <p:cNvPr id="3" name="Title 2">
            <a:extLst>
              <a:ext uri="{FF2B5EF4-FFF2-40B4-BE49-F238E27FC236}">
                <a16:creationId xmlns:a16="http://schemas.microsoft.com/office/drawing/2014/main" id="{ED137D6C-7A37-4128-9505-F5AD20280221}"/>
              </a:ext>
            </a:extLst>
          </p:cNvPr>
          <p:cNvSpPr>
            <a:spLocks noGrp="1"/>
          </p:cNvSpPr>
          <p:nvPr>
            <p:ph type="title"/>
          </p:nvPr>
        </p:nvSpPr>
        <p:spPr>
          <a:xfrm>
            <a:off x="1371377" y="153327"/>
            <a:ext cx="10835640" cy="579120"/>
          </a:xfrm>
        </p:spPr>
        <p:txBody>
          <a:bodyPr anchor="t">
            <a:noAutofit/>
          </a:bodyPr>
          <a:lstStyle/>
          <a:p>
            <a:r>
              <a:rPr lang="en-US" dirty="0"/>
              <a:t>Critical path &amp; 2</a:t>
            </a:r>
            <a:r>
              <a:rPr lang="en-US" baseline="30000" dirty="0"/>
              <a:t>nd</a:t>
            </a:r>
            <a:r>
              <a:rPr lang="en-US" dirty="0"/>
              <a:t> Round Checkpoints</a:t>
            </a:r>
          </a:p>
        </p:txBody>
      </p:sp>
      <p:sp>
        <p:nvSpPr>
          <p:cNvPr id="2" name="Cylinder 1">
            <a:extLst>
              <a:ext uri="{FF2B5EF4-FFF2-40B4-BE49-F238E27FC236}">
                <a16:creationId xmlns:a16="http://schemas.microsoft.com/office/drawing/2014/main" id="{AA5577F7-C590-4DAF-B7E3-459978C283EA}"/>
              </a:ext>
            </a:extLst>
          </p:cNvPr>
          <p:cNvSpPr/>
          <p:nvPr/>
        </p:nvSpPr>
        <p:spPr>
          <a:xfrm rot="5400000">
            <a:off x="5908211" y="-3693325"/>
            <a:ext cx="194733" cy="10498893"/>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5" name="Star: 5 Points 4">
            <a:extLst>
              <a:ext uri="{FF2B5EF4-FFF2-40B4-BE49-F238E27FC236}">
                <a16:creationId xmlns:a16="http://schemas.microsoft.com/office/drawing/2014/main" id="{BF933EC3-368E-49FB-9BCE-F1373E6F899F}"/>
              </a:ext>
            </a:extLst>
          </p:cNvPr>
          <p:cNvSpPr/>
          <p:nvPr/>
        </p:nvSpPr>
        <p:spPr>
          <a:xfrm>
            <a:off x="2099733" y="1090435"/>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Nova Light"/>
              <a:ea typeface="+mn-ea"/>
              <a:cs typeface="+mn-cs"/>
            </a:endParaRPr>
          </a:p>
        </p:txBody>
      </p:sp>
      <p:sp>
        <p:nvSpPr>
          <p:cNvPr id="7" name="Star: 5 Points 6">
            <a:extLst>
              <a:ext uri="{FF2B5EF4-FFF2-40B4-BE49-F238E27FC236}">
                <a16:creationId xmlns:a16="http://schemas.microsoft.com/office/drawing/2014/main" id="{92BA9DAA-4C23-498E-A6B5-FE0717F46880}"/>
              </a:ext>
            </a:extLst>
          </p:cNvPr>
          <p:cNvSpPr/>
          <p:nvPr/>
        </p:nvSpPr>
        <p:spPr>
          <a:xfrm>
            <a:off x="3313288"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8" name="Star: 5 Points 7">
            <a:extLst>
              <a:ext uri="{FF2B5EF4-FFF2-40B4-BE49-F238E27FC236}">
                <a16:creationId xmlns:a16="http://schemas.microsoft.com/office/drawing/2014/main" id="{BEB1D7F9-B017-407B-B32C-D8F86721CA7C}"/>
              </a:ext>
            </a:extLst>
          </p:cNvPr>
          <p:cNvSpPr/>
          <p:nvPr/>
        </p:nvSpPr>
        <p:spPr>
          <a:xfrm>
            <a:off x="4222044" y="111712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9" name="Star: 5 Points 8">
            <a:extLst>
              <a:ext uri="{FF2B5EF4-FFF2-40B4-BE49-F238E27FC236}">
                <a16:creationId xmlns:a16="http://schemas.microsoft.com/office/drawing/2014/main" id="{BAF80169-9D34-4A33-8DFD-CDC4F0D85CBA}"/>
              </a:ext>
            </a:extLst>
          </p:cNvPr>
          <p:cNvSpPr/>
          <p:nvPr/>
        </p:nvSpPr>
        <p:spPr>
          <a:xfrm>
            <a:off x="4905021" y="111712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10" name="Star: 5 Points 9">
            <a:extLst>
              <a:ext uri="{FF2B5EF4-FFF2-40B4-BE49-F238E27FC236}">
                <a16:creationId xmlns:a16="http://schemas.microsoft.com/office/drawing/2014/main" id="{7CD82789-6140-4A1A-AFC5-47F941FE7786}"/>
              </a:ext>
            </a:extLst>
          </p:cNvPr>
          <p:cNvSpPr/>
          <p:nvPr/>
        </p:nvSpPr>
        <p:spPr>
          <a:xfrm>
            <a:off x="5554133" y="112347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11" name="TextBox 10">
            <a:extLst>
              <a:ext uri="{FF2B5EF4-FFF2-40B4-BE49-F238E27FC236}">
                <a16:creationId xmlns:a16="http://schemas.microsoft.com/office/drawing/2014/main" id="{18A0F282-7DF1-4A20-AE7A-0C24E6CDCEDA}"/>
              </a:ext>
            </a:extLst>
          </p:cNvPr>
          <p:cNvSpPr txBox="1"/>
          <p:nvPr/>
        </p:nvSpPr>
        <p:spPr>
          <a:xfrm>
            <a:off x="2111022" y="1470610"/>
            <a:ext cx="4064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CP1</a:t>
            </a:r>
          </a:p>
        </p:txBody>
      </p:sp>
      <p:sp>
        <p:nvSpPr>
          <p:cNvPr id="12" name="TextBox 11">
            <a:extLst>
              <a:ext uri="{FF2B5EF4-FFF2-40B4-BE49-F238E27FC236}">
                <a16:creationId xmlns:a16="http://schemas.microsoft.com/office/drawing/2014/main" id="{2AD70C07-1798-4404-9178-902A94FA0ED9}"/>
              </a:ext>
            </a:extLst>
          </p:cNvPr>
          <p:cNvSpPr txBox="1"/>
          <p:nvPr/>
        </p:nvSpPr>
        <p:spPr>
          <a:xfrm>
            <a:off x="3290965" y="1470610"/>
            <a:ext cx="49953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CP2</a:t>
            </a:r>
          </a:p>
        </p:txBody>
      </p:sp>
      <p:sp>
        <p:nvSpPr>
          <p:cNvPr id="13" name="TextBox 12">
            <a:extLst>
              <a:ext uri="{FF2B5EF4-FFF2-40B4-BE49-F238E27FC236}">
                <a16:creationId xmlns:a16="http://schemas.microsoft.com/office/drawing/2014/main" id="{7369DDBE-D049-4C6D-A1E6-10610A043D56}"/>
              </a:ext>
            </a:extLst>
          </p:cNvPr>
          <p:cNvSpPr txBox="1"/>
          <p:nvPr/>
        </p:nvSpPr>
        <p:spPr>
          <a:xfrm>
            <a:off x="4208188" y="1470610"/>
            <a:ext cx="49953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CP3</a:t>
            </a:r>
          </a:p>
        </p:txBody>
      </p:sp>
      <p:sp>
        <p:nvSpPr>
          <p:cNvPr id="14" name="TextBox 13">
            <a:extLst>
              <a:ext uri="{FF2B5EF4-FFF2-40B4-BE49-F238E27FC236}">
                <a16:creationId xmlns:a16="http://schemas.microsoft.com/office/drawing/2014/main" id="{CAC18547-2DD7-4994-912F-F43E1459E64D}"/>
              </a:ext>
            </a:extLst>
          </p:cNvPr>
          <p:cNvSpPr txBox="1"/>
          <p:nvPr/>
        </p:nvSpPr>
        <p:spPr>
          <a:xfrm>
            <a:off x="4898726" y="1470610"/>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CP4</a:t>
            </a:r>
          </a:p>
        </p:txBody>
      </p:sp>
      <p:sp>
        <p:nvSpPr>
          <p:cNvPr id="15" name="TextBox 14">
            <a:extLst>
              <a:ext uri="{FF2B5EF4-FFF2-40B4-BE49-F238E27FC236}">
                <a16:creationId xmlns:a16="http://schemas.microsoft.com/office/drawing/2014/main" id="{E89F3F45-D40B-4956-95E1-466F69FCE717}"/>
              </a:ext>
            </a:extLst>
          </p:cNvPr>
          <p:cNvSpPr txBox="1"/>
          <p:nvPr/>
        </p:nvSpPr>
        <p:spPr>
          <a:xfrm>
            <a:off x="5537612" y="1470610"/>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CP5</a:t>
            </a:r>
          </a:p>
        </p:txBody>
      </p:sp>
      <p:cxnSp>
        <p:nvCxnSpPr>
          <p:cNvPr id="17" name="Straight Connector 16">
            <a:extLst>
              <a:ext uri="{FF2B5EF4-FFF2-40B4-BE49-F238E27FC236}">
                <a16:creationId xmlns:a16="http://schemas.microsoft.com/office/drawing/2014/main" id="{5AC7914E-0094-458B-8DCD-87428CC7FA92}"/>
              </a:ext>
            </a:extLst>
          </p:cNvPr>
          <p:cNvCxnSpPr>
            <a:cxnSpLocks/>
          </p:cNvCxnSpPr>
          <p:nvPr/>
        </p:nvCxnSpPr>
        <p:spPr>
          <a:xfrm>
            <a:off x="5760003" y="636844"/>
            <a:ext cx="0" cy="650440"/>
          </a:xfrm>
          <a:prstGeom prst="line">
            <a:avLst/>
          </a:prstGeom>
          <a:ln w="28575">
            <a:solidFill>
              <a:srgbClr val="002060"/>
            </a:solidFill>
            <a:tailEnd type="arrow" w="med" len="sm"/>
          </a:ln>
        </p:spPr>
        <p:style>
          <a:lnRef idx="1">
            <a:schemeClr val="accent1"/>
          </a:lnRef>
          <a:fillRef idx="0">
            <a:schemeClr val="accent1"/>
          </a:fillRef>
          <a:effectRef idx="0">
            <a:schemeClr val="accent1"/>
          </a:effectRef>
          <a:fontRef idx="minor">
            <a:schemeClr val="tx1"/>
          </a:fontRef>
        </p:style>
      </p:cxnSp>
      <p:sp>
        <p:nvSpPr>
          <p:cNvPr id="21" name="Star: 5 Points 20">
            <a:extLst>
              <a:ext uri="{FF2B5EF4-FFF2-40B4-BE49-F238E27FC236}">
                <a16:creationId xmlns:a16="http://schemas.microsoft.com/office/drawing/2014/main" id="{CD464942-6F89-4D69-B9FB-A7A509739130}"/>
              </a:ext>
            </a:extLst>
          </p:cNvPr>
          <p:cNvSpPr/>
          <p:nvPr/>
        </p:nvSpPr>
        <p:spPr>
          <a:xfrm>
            <a:off x="8273577"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 name="TextBox 21">
            <a:extLst>
              <a:ext uri="{FF2B5EF4-FFF2-40B4-BE49-F238E27FC236}">
                <a16:creationId xmlns:a16="http://schemas.microsoft.com/office/drawing/2014/main" id="{CFDF32A9-1663-4257-8746-B1B1C8781D5B}"/>
              </a:ext>
            </a:extLst>
          </p:cNvPr>
          <p:cNvSpPr txBox="1"/>
          <p:nvPr/>
        </p:nvSpPr>
        <p:spPr>
          <a:xfrm>
            <a:off x="8273577" y="1472091"/>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CP6</a:t>
            </a:r>
          </a:p>
        </p:txBody>
      </p:sp>
      <p:sp>
        <p:nvSpPr>
          <p:cNvPr id="24" name="流程图: 决策 47">
            <a:extLst>
              <a:ext uri="{FF2B5EF4-FFF2-40B4-BE49-F238E27FC236}">
                <a16:creationId xmlns:a16="http://schemas.microsoft.com/office/drawing/2014/main" id="{3F2D2129-31FA-4F39-8BBB-F5D19F005E98}"/>
              </a:ext>
            </a:extLst>
          </p:cNvPr>
          <p:cNvSpPr/>
          <p:nvPr/>
        </p:nvSpPr>
        <p:spPr>
          <a:xfrm>
            <a:off x="8729071" y="714421"/>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 name="流程图: 决策 47">
            <a:extLst>
              <a:ext uri="{FF2B5EF4-FFF2-40B4-BE49-F238E27FC236}">
                <a16:creationId xmlns:a16="http://schemas.microsoft.com/office/drawing/2014/main" id="{D52D19B8-D926-45B1-8DBB-22D0E2A6489E}"/>
              </a:ext>
            </a:extLst>
          </p:cNvPr>
          <p:cNvSpPr/>
          <p:nvPr/>
        </p:nvSpPr>
        <p:spPr>
          <a:xfrm>
            <a:off x="8408480" y="714788"/>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6" name="流程图: 决策 47">
            <a:extLst>
              <a:ext uri="{FF2B5EF4-FFF2-40B4-BE49-F238E27FC236}">
                <a16:creationId xmlns:a16="http://schemas.microsoft.com/office/drawing/2014/main" id="{188578E7-2D82-4089-9708-A60C93D3A069}"/>
              </a:ext>
            </a:extLst>
          </p:cNvPr>
          <p:cNvSpPr/>
          <p:nvPr/>
        </p:nvSpPr>
        <p:spPr>
          <a:xfrm>
            <a:off x="1524050" y="705003"/>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7" name="流程图: 决策 47">
            <a:extLst>
              <a:ext uri="{FF2B5EF4-FFF2-40B4-BE49-F238E27FC236}">
                <a16:creationId xmlns:a16="http://schemas.microsoft.com/office/drawing/2014/main" id="{40151FD8-C5AC-4CC7-9504-832DB8DDF2A7}"/>
              </a:ext>
            </a:extLst>
          </p:cNvPr>
          <p:cNvSpPr/>
          <p:nvPr/>
        </p:nvSpPr>
        <p:spPr>
          <a:xfrm>
            <a:off x="4846648" y="698594"/>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 name="流程图: 决策 47">
            <a:extLst>
              <a:ext uri="{FF2B5EF4-FFF2-40B4-BE49-F238E27FC236}">
                <a16:creationId xmlns:a16="http://schemas.microsoft.com/office/drawing/2014/main" id="{87B38E8A-0F91-4A9C-BA19-778541B712F8}"/>
              </a:ext>
            </a:extLst>
          </p:cNvPr>
          <p:cNvSpPr/>
          <p:nvPr/>
        </p:nvSpPr>
        <p:spPr>
          <a:xfrm>
            <a:off x="5650460" y="70851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0" name="流程图: 决策 47">
            <a:extLst>
              <a:ext uri="{FF2B5EF4-FFF2-40B4-BE49-F238E27FC236}">
                <a16:creationId xmlns:a16="http://schemas.microsoft.com/office/drawing/2014/main" id="{F0A42C50-C9C9-469B-B30A-AFAE1ADCFC60}"/>
              </a:ext>
            </a:extLst>
          </p:cNvPr>
          <p:cNvSpPr/>
          <p:nvPr/>
        </p:nvSpPr>
        <p:spPr>
          <a:xfrm>
            <a:off x="6941571" y="69906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2" name="TextBox 22">
            <a:extLst>
              <a:ext uri="{FF2B5EF4-FFF2-40B4-BE49-F238E27FC236}">
                <a16:creationId xmlns:a16="http://schemas.microsoft.com/office/drawing/2014/main" id="{B58CF3CA-CAB5-4ED7-9EA2-A7C4E4B588BF}"/>
              </a:ext>
            </a:extLst>
          </p:cNvPr>
          <p:cNvSpPr txBox="1"/>
          <p:nvPr/>
        </p:nvSpPr>
        <p:spPr>
          <a:xfrm>
            <a:off x="1524050" y="965513"/>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3" name="TextBox 22">
            <a:extLst>
              <a:ext uri="{FF2B5EF4-FFF2-40B4-BE49-F238E27FC236}">
                <a16:creationId xmlns:a16="http://schemas.microsoft.com/office/drawing/2014/main" id="{F0BF6F48-9B71-46C7-BFB3-D48B64707851}"/>
              </a:ext>
            </a:extLst>
          </p:cNvPr>
          <p:cNvSpPr txBox="1"/>
          <p:nvPr/>
        </p:nvSpPr>
        <p:spPr>
          <a:xfrm>
            <a:off x="4944885" y="940164"/>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4" name="TextBox 22">
            <a:extLst>
              <a:ext uri="{FF2B5EF4-FFF2-40B4-BE49-F238E27FC236}">
                <a16:creationId xmlns:a16="http://schemas.microsoft.com/office/drawing/2014/main" id="{BE904D91-4E8E-4084-A98D-50AC6CE2637C}"/>
              </a:ext>
            </a:extLst>
          </p:cNvPr>
          <p:cNvSpPr txBox="1"/>
          <p:nvPr/>
        </p:nvSpPr>
        <p:spPr>
          <a:xfrm>
            <a:off x="8750510" y="940275"/>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5" name="TextBox 22">
            <a:extLst>
              <a:ext uri="{FF2B5EF4-FFF2-40B4-BE49-F238E27FC236}">
                <a16:creationId xmlns:a16="http://schemas.microsoft.com/office/drawing/2014/main" id="{25BF56D1-CA51-46EB-ABAA-B976FA00F6C7}"/>
              </a:ext>
            </a:extLst>
          </p:cNvPr>
          <p:cNvSpPr txBox="1"/>
          <p:nvPr/>
        </p:nvSpPr>
        <p:spPr>
          <a:xfrm>
            <a:off x="8384511" y="921976"/>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aphicFrame>
        <p:nvGraphicFramePr>
          <p:cNvPr id="20" name="Table 19">
            <a:extLst>
              <a:ext uri="{FF2B5EF4-FFF2-40B4-BE49-F238E27FC236}">
                <a16:creationId xmlns:a16="http://schemas.microsoft.com/office/drawing/2014/main" id="{87351858-A4CE-4259-89ED-5141AB86CD40}"/>
              </a:ext>
            </a:extLst>
          </p:cNvPr>
          <p:cNvGraphicFramePr>
            <a:graphicFrameLocks noGrp="1"/>
          </p:cNvGraphicFramePr>
          <p:nvPr/>
        </p:nvGraphicFramePr>
        <p:xfrm>
          <a:off x="426780" y="4891882"/>
          <a:ext cx="11338437" cy="839961"/>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2048332320"/>
                    </a:ext>
                  </a:extLst>
                </a:gridCol>
                <a:gridCol w="1133057">
                  <a:extLst>
                    <a:ext uri="{9D8B030D-6E8A-4147-A177-3AD203B41FA5}">
                      <a16:colId xmlns:a16="http://schemas.microsoft.com/office/drawing/2014/main" val="3001365482"/>
                    </a:ext>
                  </a:extLst>
                </a:gridCol>
                <a:gridCol w="6182325">
                  <a:extLst>
                    <a:ext uri="{9D8B030D-6E8A-4147-A177-3AD203B41FA5}">
                      <a16:colId xmlns:a16="http://schemas.microsoft.com/office/drawing/2014/main" val="3425242486"/>
                    </a:ext>
                  </a:extLst>
                </a:gridCol>
                <a:gridCol w="2687258">
                  <a:extLst>
                    <a:ext uri="{9D8B030D-6E8A-4147-A177-3AD203B41FA5}">
                      <a16:colId xmlns:a16="http://schemas.microsoft.com/office/drawing/2014/main" val="2679328271"/>
                    </a:ext>
                  </a:extLst>
                </a:gridCol>
              </a:tblGrid>
              <a:tr h="839961">
                <a:tc>
                  <a:txBody>
                    <a:bodyPr/>
                    <a:lstStyle/>
                    <a:p>
                      <a:r>
                        <a:rPr lang="en-US" altLang="zh-CN" sz="1200" dirty="0"/>
                        <a:t>Checkpoint 6 </a:t>
                      </a:r>
                    </a:p>
                    <a:p>
                      <a:r>
                        <a:rPr lang="en-US" altLang="zh-CN" sz="1200" dirty="0"/>
                        <a:t>(1</a:t>
                      </a:r>
                      <a:r>
                        <a:rPr lang="en-US" altLang="zh-CN" sz="1200" baseline="30000" dirty="0"/>
                        <a:t>st</a:t>
                      </a:r>
                      <a:r>
                        <a:rPr lang="en-US" altLang="zh-CN" sz="1200" dirty="0"/>
                        <a:t> round)</a:t>
                      </a:r>
                      <a:endParaRPr lang="zh-CN" altLang="en-US" sz="1200" dirty="0"/>
                    </a:p>
                  </a:txBody>
                  <a:tcPr anchor="ctr"/>
                </a:tc>
                <a:tc>
                  <a:txBody>
                    <a:bodyPr/>
                    <a:lstStyle/>
                    <a:p>
                      <a:r>
                        <a:rPr lang="en-US" altLang="zh-CN" sz="1200" dirty="0"/>
                        <a:t>2021/12/20</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HW critical DV test plan check in Dec 24</a:t>
                      </a:r>
                      <a:r>
                        <a:rPr lang="en-US" altLang="zh-CN" sz="1200" baseline="30000" dirty="0"/>
                        <a:t>th </a:t>
                      </a:r>
                      <a:r>
                        <a:rPr lang="en-US" altLang="zh-CN" sz="1200" baseline="0" dirty="0"/>
                        <a:t>2021</a:t>
                      </a:r>
                      <a:r>
                        <a:rPr lang="en-US" altLang="zh-CN" sz="120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R08 readiness check for DCV build start in Feb 1</a:t>
                      </a:r>
                      <a:r>
                        <a:rPr lang="en-US" altLang="zh-CN" sz="1200" baseline="30000" dirty="0"/>
                        <a:t>st </a:t>
                      </a:r>
                      <a:r>
                        <a:rPr lang="en-US" altLang="zh-CN" sz="1200" kern="1200" dirty="0">
                          <a:solidFill>
                            <a:schemeClr val="dk1"/>
                          </a:solidFill>
                          <a:latin typeface="+mn-lt"/>
                          <a:ea typeface="+mn-ea"/>
                          <a:cs typeface="+mn-cs"/>
                        </a:rPr>
                        <a:t>2022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sz="1200" dirty="0"/>
                        <a:t>   </a:t>
                      </a:r>
                      <a:r>
                        <a:rPr lang="en-US" altLang="zh-CN" sz="1200" dirty="0"/>
                        <a:t>Retrofit detail plan(material, timing, cost, resource)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R10 progress check for DCV test start in Feb 22</a:t>
                      </a:r>
                      <a:r>
                        <a:rPr lang="en-US" altLang="zh-CN" sz="1200" baseline="30000" dirty="0"/>
                        <a:t>nd</a:t>
                      </a:r>
                      <a:r>
                        <a:rPr lang="en-US" altLang="zh-CN" sz="1200" dirty="0"/>
                        <a:t>.2022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PM&amp;VEV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endParaRPr lang="zh-CN" altLang="en-US" sz="1200" dirty="0"/>
                    </a:p>
                  </a:txBody>
                  <a:tcPr anchor="ctr"/>
                </a:tc>
                <a:extLst>
                  <a:ext uri="{0D108BD9-81ED-4DB2-BD59-A6C34878D82A}">
                    <a16:rowId xmlns:a16="http://schemas.microsoft.com/office/drawing/2014/main" val="3271156049"/>
                  </a:ext>
                </a:extLst>
              </a:tr>
            </a:tbl>
          </a:graphicData>
        </a:graphic>
      </p:graphicFrame>
      <p:sp>
        <p:nvSpPr>
          <p:cNvPr id="37" name="Star: 5 Points 36">
            <a:extLst>
              <a:ext uri="{FF2B5EF4-FFF2-40B4-BE49-F238E27FC236}">
                <a16:creationId xmlns:a16="http://schemas.microsoft.com/office/drawing/2014/main" id="{92426061-74AF-47B2-A797-ABA0518E5C50}"/>
              </a:ext>
            </a:extLst>
          </p:cNvPr>
          <p:cNvSpPr/>
          <p:nvPr/>
        </p:nvSpPr>
        <p:spPr>
          <a:xfrm>
            <a:off x="6139639" y="112467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38" name="TextBox 37">
            <a:extLst>
              <a:ext uri="{FF2B5EF4-FFF2-40B4-BE49-F238E27FC236}">
                <a16:creationId xmlns:a16="http://schemas.microsoft.com/office/drawing/2014/main" id="{0F65A984-4832-4B59-A2C7-F490C4AFA306}"/>
              </a:ext>
            </a:extLst>
          </p:cNvPr>
          <p:cNvSpPr txBox="1"/>
          <p:nvPr/>
        </p:nvSpPr>
        <p:spPr>
          <a:xfrm>
            <a:off x="6138742" y="1470610"/>
            <a:ext cx="49645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CP5.1</a:t>
            </a:r>
          </a:p>
        </p:txBody>
      </p:sp>
      <p:sp>
        <p:nvSpPr>
          <p:cNvPr id="39" name="Star: 5 Points 38">
            <a:extLst>
              <a:ext uri="{FF2B5EF4-FFF2-40B4-BE49-F238E27FC236}">
                <a16:creationId xmlns:a16="http://schemas.microsoft.com/office/drawing/2014/main" id="{F08C5F2A-819E-4CA7-8F8F-476D76CF1CE5}"/>
              </a:ext>
            </a:extLst>
          </p:cNvPr>
          <p:cNvSpPr/>
          <p:nvPr/>
        </p:nvSpPr>
        <p:spPr>
          <a:xfrm>
            <a:off x="6806947" y="112615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0" name="TextBox 39">
            <a:extLst>
              <a:ext uri="{FF2B5EF4-FFF2-40B4-BE49-F238E27FC236}">
                <a16:creationId xmlns:a16="http://schemas.microsoft.com/office/drawing/2014/main" id="{00420635-656E-43E0-8A7C-B0486806948E}"/>
              </a:ext>
            </a:extLst>
          </p:cNvPr>
          <p:cNvSpPr txBox="1"/>
          <p:nvPr/>
        </p:nvSpPr>
        <p:spPr>
          <a:xfrm>
            <a:off x="6771217" y="1471277"/>
            <a:ext cx="54792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CP5.2</a:t>
            </a:r>
          </a:p>
        </p:txBody>
      </p:sp>
      <p:sp>
        <p:nvSpPr>
          <p:cNvPr id="41" name="TextBox 22">
            <a:extLst>
              <a:ext uri="{FF2B5EF4-FFF2-40B4-BE49-F238E27FC236}">
                <a16:creationId xmlns:a16="http://schemas.microsoft.com/office/drawing/2014/main" id="{068EF130-30C5-4B16-A2FB-EBEBE35ABCD8}"/>
              </a:ext>
            </a:extLst>
          </p:cNvPr>
          <p:cNvSpPr txBox="1"/>
          <p:nvPr/>
        </p:nvSpPr>
        <p:spPr>
          <a:xfrm>
            <a:off x="5704714" y="1009109"/>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a:t>
            </a: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08/18</a:t>
            </a:r>
          </a:p>
        </p:txBody>
      </p:sp>
      <p:sp>
        <p:nvSpPr>
          <p:cNvPr id="42" name="TextBox 22">
            <a:extLst>
              <a:ext uri="{FF2B5EF4-FFF2-40B4-BE49-F238E27FC236}">
                <a16:creationId xmlns:a16="http://schemas.microsoft.com/office/drawing/2014/main" id="{ED4FB54C-77F9-418A-8069-CE7B056F94B9}"/>
              </a:ext>
            </a:extLst>
          </p:cNvPr>
          <p:cNvSpPr txBox="1"/>
          <p:nvPr/>
        </p:nvSpPr>
        <p:spPr>
          <a:xfrm>
            <a:off x="7023434" y="968473"/>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09/10</a:t>
            </a:r>
          </a:p>
        </p:txBody>
      </p:sp>
      <p:sp>
        <p:nvSpPr>
          <p:cNvPr id="43" name="Star: 5 Points 42">
            <a:extLst>
              <a:ext uri="{FF2B5EF4-FFF2-40B4-BE49-F238E27FC236}">
                <a16:creationId xmlns:a16="http://schemas.microsoft.com/office/drawing/2014/main" id="{9DE0BF45-5F5F-4D0D-9149-2C628DC1936B}"/>
              </a:ext>
            </a:extLst>
          </p:cNvPr>
          <p:cNvSpPr/>
          <p:nvPr/>
        </p:nvSpPr>
        <p:spPr>
          <a:xfrm>
            <a:off x="7319255" y="113059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4" name="TextBox 43">
            <a:extLst>
              <a:ext uri="{FF2B5EF4-FFF2-40B4-BE49-F238E27FC236}">
                <a16:creationId xmlns:a16="http://schemas.microsoft.com/office/drawing/2014/main" id="{3D1DFD2B-5587-4C69-8E23-B7329CDA6F03}"/>
              </a:ext>
            </a:extLst>
          </p:cNvPr>
          <p:cNvSpPr txBox="1"/>
          <p:nvPr/>
        </p:nvSpPr>
        <p:spPr>
          <a:xfrm>
            <a:off x="7287033" y="1474499"/>
            <a:ext cx="54768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CP5.3</a:t>
            </a:r>
          </a:p>
        </p:txBody>
      </p:sp>
      <p:sp>
        <p:nvSpPr>
          <p:cNvPr id="45" name="Star: 5 Points 44">
            <a:extLst>
              <a:ext uri="{FF2B5EF4-FFF2-40B4-BE49-F238E27FC236}">
                <a16:creationId xmlns:a16="http://schemas.microsoft.com/office/drawing/2014/main" id="{CFED53BE-21F7-4923-B5B2-5772BFAB6A71}"/>
              </a:ext>
            </a:extLst>
          </p:cNvPr>
          <p:cNvSpPr/>
          <p:nvPr/>
        </p:nvSpPr>
        <p:spPr>
          <a:xfrm>
            <a:off x="7776893" y="1135421"/>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6" name="TextBox 45">
            <a:extLst>
              <a:ext uri="{FF2B5EF4-FFF2-40B4-BE49-F238E27FC236}">
                <a16:creationId xmlns:a16="http://schemas.microsoft.com/office/drawing/2014/main" id="{A55407BA-6179-414E-9FE7-0FED8853790F}"/>
              </a:ext>
            </a:extLst>
          </p:cNvPr>
          <p:cNvSpPr txBox="1"/>
          <p:nvPr/>
        </p:nvSpPr>
        <p:spPr>
          <a:xfrm>
            <a:off x="7777126" y="1469511"/>
            <a:ext cx="53412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CP5.4</a:t>
            </a:r>
          </a:p>
        </p:txBody>
      </p:sp>
    </p:spTree>
    <p:extLst>
      <p:ext uri="{BB962C8B-B14F-4D97-AF65-F5344CB8AC3E}">
        <p14:creationId xmlns:p14="http://schemas.microsoft.com/office/powerpoint/2010/main" val="2373887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4" name="Group 533">
            <a:extLst>
              <a:ext uri="{FF2B5EF4-FFF2-40B4-BE49-F238E27FC236}">
                <a16:creationId xmlns:a16="http://schemas.microsoft.com/office/drawing/2014/main" id="{1ADB9841-AD77-4370-9B0B-70422B14A1C5}"/>
              </a:ext>
            </a:extLst>
          </p:cNvPr>
          <p:cNvGrpSpPr/>
          <p:nvPr/>
        </p:nvGrpSpPr>
        <p:grpSpPr>
          <a:xfrm>
            <a:off x="-51805" y="3938606"/>
            <a:ext cx="11961677" cy="438022"/>
            <a:chOff x="143194" y="3843607"/>
            <a:chExt cx="11888703" cy="438022"/>
          </a:xfrm>
        </p:grpSpPr>
        <p:cxnSp>
          <p:nvCxnSpPr>
            <p:cNvPr id="535" name="Straight Connector 534">
              <a:extLst>
                <a:ext uri="{FF2B5EF4-FFF2-40B4-BE49-F238E27FC236}">
                  <a16:creationId xmlns:a16="http://schemas.microsoft.com/office/drawing/2014/main" id="{C92B562B-1E5E-4EC9-A863-19EE27C976F2}"/>
                </a:ext>
              </a:extLst>
            </p:cNvPr>
            <p:cNvCxnSpPr/>
            <p:nvPr/>
          </p:nvCxnSpPr>
          <p:spPr>
            <a:xfrm flipV="1">
              <a:off x="315514" y="4266964"/>
              <a:ext cx="11716383" cy="14665"/>
            </a:xfrm>
            <a:prstGeom prst="line">
              <a:avLst/>
            </a:prstGeom>
            <a:ln w="1270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537" name="Rectangle 536">
              <a:extLst>
                <a:ext uri="{FF2B5EF4-FFF2-40B4-BE49-F238E27FC236}">
                  <a16:creationId xmlns:a16="http://schemas.microsoft.com/office/drawing/2014/main" id="{FCA2FC14-7EBF-42C9-BDBF-B7F51B56AF23}"/>
                </a:ext>
              </a:extLst>
            </p:cNvPr>
            <p:cNvSpPr/>
            <p:nvPr/>
          </p:nvSpPr>
          <p:spPr>
            <a:xfrm>
              <a:off x="143194" y="3843607"/>
              <a:ext cx="2090629" cy="369332"/>
            </a:xfrm>
            <a:prstGeom prst="rect">
              <a:avLst/>
            </a:prstGeom>
          </p:spPr>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     </a:t>
              </a:r>
              <a:r>
                <a:rPr lang="en-US" altLang="zh-CN" sz="800" b="1" dirty="0" err="1">
                  <a:solidFill>
                    <a:prstClr val="black"/>
                  </a:solidFill>
                  <a:latin typeface="Ford Antenna Light" panose="02000505000000020004" pitchFamily="50" charset="0"/>
                  <a:cs typeface="Calibri" panose="020F0502020204030204" pitchFamily="34" charset="0"/>
                </a:rPr>
                <a:t>Autosar</a:t>
              </a:r>
              <a:r>
                <a:rPr lang="en-US" altLang="zh-CN" sz="800" b="1" dirty="0">
                  <a:solidFill>
                    <a:prstClr val="black"/>
                  </a:solidFill>
                  <a:latin typeface="Ford Antenna Light" panose="02000505000000020004" pitchFamily="50" charset="0"/>
                  <a:cs typeface="Calibri" panose="020F0502020204030204" pitchFamily="34" charset="0"/>
                </a:rPr>
                <a:t> Package integration</a:t>
              </a:r>
              <a:r>
                <a:rPr lang="en-US" altLang="zh-CN"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06364" y="3585258"/>
            <a:ext cx="11834462" cy="269751"/>
            <a:chOff x="269633" y="4011878"/>
            <a:chExt cx="11762264" cy="269751"/>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269633" y="4011878"/>
              <a:ext cx="1590356"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YF Package integration</a:t>
              </a:r>
              <a:r>
                <a:rPr lang="en-US" altLang="zh-CN" sz="800"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1604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26665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7" name="Group 206">
            <a:extLst>
              <a:ext uri="{FF2B5EF4-FFF2-40B4-BE49-F238E27FC236}">
                <a16:creationId xmlns:a16="http://schemas.microsoft.com/office/drawing/2014/main" id="{594EE915-20B5-4C34-807A-493F451BD195}"/>
              </a:ext>
            </a:extLst>
          </p:cNvPr>
          <p:cNvGrpSpPr/>
          <p:nvPr/>
        </p:nvGrpSpPr>
        <p:grpSpPr>
          <a:xfrm>
            <a:off x="530009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56526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42441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8149224" y="1012537"/>
            <a:ext cx="843415" cy="507817"/>
            <a:chOff x="1701626" y="1217224"/>
            <a:chExt cx="839961" cy="507817"/>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701626" y="15403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0097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529810"/>
            <a:ext cx="98635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08/02</a:t>
            </a:r>
          </a:p>
          <a:p>
            <a:pPr algn="ctr">
              <a:defRPr/>
            </a:pPr>
            <a:r>
              <a:rPr lang="en-US" sz="700" dirty="0">
                <a:solidFill>
                  <a:srgbClr val="FF0000"/>
                </a:solidFill>
                <a:latin typeface="Ford Antenna Light" panose="02000505000000020004" pitchFamily="50" charset="0"/>
                <a:cs typeface="Calibri" panose="020F0502020204030204" pitchFamily="34" charset="0"/>
              </a:rPr>
              <a:t>08/20</a:t>
            </a: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9651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9647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632119" cy="9629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546397" cy="9444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595793" cy="9579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511208" cy="9650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63216"/>
            <a:ext cx="583546" cy="94484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781232" y="1617233"/>
            <a:ext cx="624299" cy="590521"/>
            <a:chOff x="1348765" y="1704838"/>
            <a:chExt cx="624299" cy="590521"/>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48765" y="1895256"/>
              <a:ext cx="62429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PCBA </a:t>
              </a:r>
            </a:p>
            <a:p>
              <a:r>
                <a:rPr lang="en-US" altLang="zh-CN" sz="700" strike="sngStrike" dirty="0"/>
                <a:t>05/30</a:t>
              </a:r>
            </a:p>
            <a:p>
              <a:r>
                <a:rPr lang="en-US" altLang="zh-CN" sz="700" dirty="0">
                  <a:solidFill>
                    <a:srgbClr val="FF0000"/>
                  </a:solidFill>
                </a:rPr>
                <a:t>06/08</a:t>
              </a:r>
              <a:endParaRPr lang="zh-CN" altLang="en-US" sz="700" dirty="0">
                <a:solidFill>
                  <a:srgbClr val="FF0000"/>
                </a:solidFill>
              </a:endParaRPr>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410860" y="1617701"/>
            <a:ext cx="509809" cy="545115"/>
            <a:chOff x="1223832" y="1704838"/>
            <a:chExt cx="509809" cy="545115"/>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23832" y="1849850"/>
              <a:ext cx="50980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11/30</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70641" y="1618930"/>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05/10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2745938" y="1710458"/>
            <a:ext cx="471734" cy="173600"/>
          </a:xfrm>
          <a:prstGeom prst="roundRect">
            <a:avLst/>
          </a:prstGeom>
          <a:solidFill>
            <a:srgbClr val="FFFF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3997549" y="1676333"/>
            <a:ext cx="941966" cy="1345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140" name="Star: 5 Points 139">
            <a:extLst>
              <a:ext uri="{FF2B5EF4-FFF2-40B4-BE49-F238E27FC236}">
                <a16:creationId xmlns:a16="http://schemas.microsoft.com/office/drawing/2014/main" id="{24ADDF04-C7D4-42BA-A653-15792E9C6A64}"/>
              </a:ext>
            </a:extLst>
          </p:cNvPr>
          <p:cNvSpPr/>
          <p:nvPr/>
        </p:nvSpPr>
        <p:spPr>
          <a:xfrm>
            <a:off x="1115590"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2216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35749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220250" y="3221475"/>
            <a:ext cx="49928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rgbClr val="FF0000"/>
                </a:solidFill>
                <a:latin typeface="Ford Antenna Light" panose="02000505000000020004" pitchFamily="50" charset="0"/>
                <a:cs typeface="Calibri" panose="020F0502020204030204" pitchFamily="34" charset="0"/>
              </a:rPr>
              <a:t>08/01</a:t>
            </a:r>
          </a:p>
        </p:txBody>
      </p:sp>
      <p:sp>
        <p:nvSpPr>
          <p:cNvPr id="180" name="Star: 5 Points 179">
            <a:extLst>
              <a:ext uri="{FF2B5EF4-FFF2-40B4-BE49-F238E27FC236}">
                <a16:creationId xmlns:a16="http://schemas.microsoft.com/office/drawing/2014/main" id="{01958E27-5FE3-444E-8A7B-074E72AC71AB}"/>
              </a:ext>
            </a:extLst>
          </p:cNvPr>
          <p:cNvSpPr/>
          <p:nvPr/>
        </p:nvSpPr>
        <p:spPr>
          <a:xfrm>
            <a:off x="266915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556087" y="32125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08/18</a:t>
            </a:r>
          </a:p>
        </p:txBody>
      </p:sp>
      <p:sp>
        <p:nvSpPr>
          <p:cNvPr id="228" name="Star: 5 Points 227">
            <a:extLst>
              <a:ext uri="{FF2B5EF4-FFF2-40B4-BE49-F238E27FC236}">
                <a16:creationId xmlns:a16="http://schemas.microsoft.com/office/drawing/2014/main" id="{5A349BC7-5FD6-431F-9D94-C6BE15CEF663}"/>
              </a:ext>
            </a:extLst>
          </p:cNvPr>
          <p:cNvSpPr/>
          <p:nvPr/>
        </p:nvSpPr>
        <p:spPr>
          <a:xfrm>
            <a:off x="3015571"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9" name="TextBox 22">
            <a:extLst>
              <a:ext uri="{FF2B5EF4-FFF2-40B4-BE49-F238E27FC236}">
                <a16:creationId xmlns:a16="http://schemas.microsoft.com/office/drawing/2014/main" id="{F6635FF6-0D02-4922-82FF-591C5AF4DA86}"/>
              </a:ext>
            </a:extLst>
          </p:cNvPr>
          <p:cNvSpPr txBox="1"/>
          <p:nvPr/>
        </p:nvSpPr>
        <p:spPr>
          <a:xfrm>
            <a:off x="2932301" y="3216876"/>
            <a:ext cx="438623"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Beta2</a:t>
            </a:r>
          </a:p>
          <a:p>
            <a:r>
              <a:rPr lang="en-US" dirty="0"/>
              <a:t>09/15</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0093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2216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2216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DCV1</a:t>
            </a:r>
          </a:p>
          <a:p>
            <a:pPr algn="ctr">
              <a:defRPr/>
            </a:pPr>
            <a:r>
              <a:rPr lang="en-US" sz="600" strike="sngStrike" dirty="0">
                <a:solidFill>
                  <a:srgbClr val="FF0000"/>
                </a:solidFill>
                <a:latin typeface="Ford Antenna Light" panose="02000505000000020004" pitchFamily="50" charset="0"/>
                <a:cs typeface="Calibri" panose="020F0502020204030204" pitchFamily="34" charset="0"/>
              </a:rPr>
              <a:t>12/15</a:t>
            </a:r>
          </a:p>
          <a:p>
            <a:pPr algn="ctr">
              <a:defRPr/>
            </a:pPr>
            <a:r>
              <a:rPr lang="en-US" sz="600" dirty="0">
                <a:solidFill>
                  <a:srgbClr val="FF0000"/>
                </a:solidFill>
                <a:latin typeface="Ford Antenna Light" panose="02000505000000020004" pitchFamily="50" charset="0"/>
                <a:cs typeface="Calibri" panose="020F0502020204030204" pitchFamily="34" charset="0"/>
              </a:rPr>
              <a:t>12/07</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01/12</a:t>
            </a:r>
          </a:p>
          <a:p>
            <a:pPr algn="ctr">
              <a:defRPr/>
            </a:pPr>
            <a:r>
              <a:rPr lang="en-US" sz="600" dirty="0">
                <a:solidFill>
                  <a:srgbClr val="FF0000"/>
                </a:solidFill>
                <a:latin typeface="Ford Antenna Light" panose="02000505000000020004" pitchFamily="50" charset="0"/>
                <a:cs typeface="Calibri" panose="020F0502020204030204" pitchFamily="34" charset="0"/>
              </a:rPr>
              <a:t>01/07</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009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22162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02/23</a:t>
            </a:r>
          </a:p>
          <a:p>
            <a:pPr algn="ctr">
              <a:defRPr/>
            </a:pPr>
            <a:r>
              <a:rPr lang="en-US" sz="600" dirty="0">
                <a:solidFill>
                  <a:srgbClr val="FF0000"/>
                </a:solidFill>
                <a:latin typeface="Ford Antenna Light" panose="02000505000000020004" pitchFamily="50" charset="0"/>
                <a:cs typeface="Calibri" panose="020F0502020204030204" pitchFamily="34" charset="0"/>
              </a:rPr>
              <a:t>02/11</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009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2216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0091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2214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0090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0091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2214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0091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2214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0091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2213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0083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2206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0080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2203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79" name="Straight Arrow Connector 378">
            <a:extLst>
              <a:ext uri="{FF2B5EF4-FFF2-40B4-BE49-F238E27FC236}">
                <a16:creationId xmlns:a16="http://schemas.microsoft.com/office/drawing/2014/main" id="{7F9E2459-3203-4A77-A087-34B004A56E36}"/>
              </a:ext>
            </a:extLst>
          </p:cNvPr>
          <p:cNvCxnSpPr>
            <a:cxnSpLocks/>
            <a:stCxn id="487" idx="0"/>
            <a:endCxn id="289" idx="2"/>
          </p:cNvCxnSpPr>
          <p:nvPr/>
        </p:nvCxnSpPr>
        <p:spPr>
          <a:xfrm flipV="1">
            <a:off x="7912104" y="3213255"/>
            <a:ext cx="381200" cy="10342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486" idx="0"/>
            <a:endCxn id="286" idx="2"/>
          </p:cNvCxnSpPr>
          <p:nvPr/>
        </p:nvCxnSpPr>
        <p:spPr>
          <a:xfrm flipV="1">
            <a:off x="7516879" y="3213532"/>
            <a:ext cx="284391" cy="10403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484" idx="0"/>
            <a:endCxn id="281" idx="2"/>
          </p:cNvCxnSpPr>
          <p:nvPr/>
        </p:nvCxnSpPr>
        <p:spPr>
          <a:xfrm flipV="1">
            <a:off x="7197934" y="3214269"/>
            <a:ext cx="204390" cy="10394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483" idx="0"/>
            <a:endCxn id="277" idx="2"/>
          </p:cNvCxnSpPr>
          <p:nvPr/>
        </p:nvCxnSpPr>
        <p:spPr>
          <a:xfrm flipV="1">
            <a:off x="6876685" y="3214195"/>
            <a:ext cx="115233" cy="103310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481" idx="0"/>
            <a:endCxn id="274" idx="2"/>
          </p:cNvCxnSpPr>
          <p:nvPr/>
        </p:nvCxnSpPr>
        <p:spPr>
          <a:xfrm flipV="1">
            <a:off x="6529085" y="3214342"/>
            <a:ext cx="189503" cy="10393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80" idx="0"/>
            <a:endCxn id="270" idx="2"/>
          </p:cNvCxnSpPr>
          <p:nvPr/>
        </p:nvCxnSpPr>
        <p:spPr>
          <a:xfrm flipV="1">
            <a:off x="6198759" y="3214342"/>
            <a:ext cx="199990" cy="103295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478" idx="0"/>
            <a:endCxn id="265" idx="2"/>
          </p:cNvCxnSpPr>
          <p:nvPr/>
        </p:nvCxnSpPr>
        <p:spPr>
          <a:xfrm flipV="1">
            <a:off x="5851159" y="3214195"/>
            <a:ext cx="206559"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508" idx="0"/>
            <a:endCxn id="257" idx="2"/>
          </p:cNvCxnSpPr>
          <p:nvPr/>
        </p:nvCxnSpPr>
        <p:spPr>
          <a:xfrm flipV="1">
            <a:off x="5520833" y="3214195"/>
            <a:ext cx="225955"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507" idx="0"/>
            <a:endCxn id="254" idx="2"/>
          </p:cNvCxnSpPr>
          <p:nvPr/>
        </p:nvCxnSpPr>
        <p:spPr>
          <a:xfrm flipV="1">
            <a:off x="5202469" y="3214359"/>
            <a:ext cx="251554" cy="103934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77" idx="0"/>
            <a:endCxn id="251" idx="2"/>
          </p:cNvCxnSpPr>
          <p:nvPr/>
        </p:nvCxnSpPr>
        <p:spPr>
          <a:xfrm flipV="1">
            <a:off x="4854442" y="3214506"/>
            <a:ext cx="25812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75" idx="0"/>
            <a:endCxn id="248" idx="2"/>
          </p:cNvCxnSpPr>
          <p:nvPr/>
        </p:nvCxnSpPr>
        <p:spPr>
          <a:xfrm flipV="1">
            <a:off x="4536078" y="3214506"/>
            <a:ext cx="25760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474" idx="0"/>
            <a:endCxn id="245" idx="2"/>
          </p:cNvCxnSpPr>
          <p:nvPr/>
        </p:nvCxnSpPr>
        <p:spPr>
          <a:xfrm flipV="1">
            <a:off x="4186316" y="3214360"/>
            <a:ext cx="234695"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472" idx="0"/>
            <a:endCxn id="242" idx="2"/>
          </p:cNvCxnSpPr>
          <p:nvPr/>
        </p:nvCxnSpPr>
        <p:spPr>
          <a:xfrm flipV="1">
            <a:off x="3839377" y="3214360"/>
            <a:ext cx="255666"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471" idx="0"/>
            <a:endCxn id="234" idx="2"/>
          </p:cNvCxnSpPr>
          <p:nvPr/>
        </p:nvCxnSpPr>
        <p:spPr>
          <a:xfrm flipV="1">
            <a:off x="3526584" y="3214524"/>
            <a:ext cx="252834" cy="10327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439" idx="0"/>
            <a:endCxn id="231" idx="2"/>
          </p:cNvCxnSpPr>
          <p:nvPr/>
        </p:nvCxnSpPr>
        <p:spPr>
          <a:xfrm flipV="1">
            <a:off x="3098562" y="3214524"/>
            <a:ext cx="340710"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4" name="Straight Arrow Connector 393">
            <a:extLst>
              <a:ext uri="{FF2B5EF4-FFF2-40B4-BE49-F238E27FC236}">
                <a16:creationId xmlns:a16="http://schemas.microsoft.com/office/drawing/2014/main" id="{D805FFB7-EFEA-4698-AB84-E89CBA020D17}"/>
              </a:ext>
            </a:extLst>
          </p:cNvPr>
          <p:cNvCxnSpPr>
            <a:cxnSpLocks/>
            <a:stCxn id="436" idx="0"/>
            <a:endCxn id="228" idx="2"/>
          </p:cNvCxnSpPr>
          <p:nvPr/>
        </p:nvCxnSpPr>
        <p:spPr>
          <a:xfrm flipV="1">
            <a:off x="2761930" y="3214524"/>
            <a:ext cx="290895"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433" idx="0"/>
            <a:endCxn id="180" idx="2"/>
          </p:cNvCxnSpPr>
          <p:nvPr/>
        </p:nvCxnSpPr>
        <p:spPr>
          <a:xfrm flipV="1">
            <a:off x="2457181" y="3214524"/>
            <a:ext cx="249232"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430" idx="0"/>
            <a:endCxn id="173" idx="2"/>
          </p:cNvCxnSpPr>
          <p:nvPr/>
        </p:nvCxnSpPr>
        <p:spPr>
          <a:xfrm flipV="1">
            <a:off x="2109301" y="3214360"/>
            <a:ext cx="285452"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427" idx="0"/>
            <a:endCxn id="162" idx="2"/>
          </p:cNvCxnSpPr>
          <p:nvPr/>
        </p:nvCxnSpPr>
        <p:spPr>
          <a:xfrm flipV="1">
            <a:off x="1779328" y="3214360"/>
            <a:ext cx="300225"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1" idx="0"/>
            <a:endCxn id="264" idx="1"/>
          </p:cNvCxnSpPr>
          <p:nvPr/>
        </p:nvCxnSpPr>
        <p:spPr>
          <a:xfrm flipV="1">
            <a:off x="3499551" y="1743626"/>
            <a:ext cx="497998" cy="1265731"/>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9765" y="136115"/>
            <a:ext cx="12174561" cy="579120"/>
          </a:xfrm>
        </p:spPr>
        <p:txBody>
          <a:bodyPr anchor="t">
            <a:noAutofit/>
          </a:bodyPr>
          <a:lstStyle/>
          <a:p>
            <a:r>
              <a:rPr lang="en-US" altLang="zh-CN" dirty="0"/>
              <a:t>CDX707 Software and </a:t>
            </a:r>
            <a:r>
              <a:rPr lang="en-US" altLang="zh-CN" dirty="0" err="1"/>
              <a:t>Autosar</a:t>
            </a:r>
            <a:r>
              <a:rPr lang="en-US" altLang="zh-CN" dirty="0"/>
              <a:t> Release Plan</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512559" y="1498175"/>
            <a:ext cx="829497" cy="184660"/>
          </a:xfrm>
          <a:prstGeom prst="rect">
            <a:avLst/>
          </a:prstGeom>
          <a:solidFill>
            <a:srgbClr val="FFFF00"/>
          </a:solid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08/02-08/30</a:t>
            </a:r>
          </a:p>
        </p:txBody>
      </p:sp>
      <p:sp>
        <p:nvSpPr>
          <p:cNvPr id="408" name="TextBox 22">
            <a:extLst>
              <a:ext uri="{FF2B5EF4-FFF2-40B4-BE49-F238E27FC236}">
                <a16:creationId xmlns:a16="http://schemas.microsoft.com/office/drawing/2014/main" id="{47DA3D26-11B4-4EB9-9C63-F01356ACEFDD}"/>
              </a:ext>
            </a:extLst>
          </p:cNvPr>
          <p:cNvSpPr txBox="1"/>
          <p:nvPr/>
        </p:nvSpPr>
        <p:spPr>
          <a:xfrm>
            <a:off x="3869237" y="151820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12/05-2/</a:t>
            </a:r>
            <a:r>
              <a:rPr lang="en-US" altLang="zh-CN" dirty="0"/>
              <a:t>28</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sp>
        <p:nvSpPr>
          <p:cNvPr id="19" name="Rectangle 18"/>
          <p:cNvSpPr/>
          <p:nvPr/>
        </p:nvSpPr>
        <p:spPr>
          <a:xfrm>
            <a:off x="3247174" y="30484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29115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0472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28871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0584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0485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28767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0517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28856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29299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grpSp>
        <p:nvGrpSpPr>
          <p:cNvPr id="424" name="Group 423">
            <a:extLst>
              <a:ext uri="{FF2B5EF4-FFF2-40B4-BE49-F238E27FC236}">
                <a16:creationId xmlns:a16="http://schemas.microsoft.com/office/drawing/2014/main" id="{E56813E2-1359-46F3-8DE9-5FC0A882516C}"/>
              </a:ext>
            </a:extLst>
          </p:cNvPr>
          <p:cNvGrpSpPr/>
          <p:nvPr/>
        </p:nvGrpSpPr>
        <p:grpSpPr>
          <a:xfrm>
            <a:off x="8685346" y="101253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49" name="Group 448">
            <a:extLst>
              <a:ext uri="{FF2B5EF4-FFF2-40B4-BE49-F238E27FC236}">
                <a16:creationId xmlns:a16="http://schemas.microsoft.com/office/drawing/2014/main" id="{5AA2BCAA-0418-47FE-BC7D-9B5D090303C3}"/>
              </a:ext>
            </a:extLst>
          </p:cNvPr>
          <p:cNvGrpSpPr/>
          <p:nvPr/>
        </p:nvGrpSpPr>
        <p:grpSpPr>
          <a:xfrm>
            <a:off x="620493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100958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9" name="Star: 5 Points 478">
            <a:extLst>
              <a:ext uri="{FF2B5EF4-FFF2-40B4-BE49-F238E27FC236}">
                <a16:creationId xmlns:a16="http://schemas.microsoft.com/office/drawing/2014/main" id="{BEDE82CE-6606-4032-BB44-BD1037302F0E}"/>
              </a:ext>
            </a:extLst>
          </p:cNvPr>
          <p:cNvSpPr/>
          <p:nvPr/>
        </p:nvSpPr>
        <p:spPr>
          <a:xfrm>
            <a:off x="2536350"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51777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11/03</a:t>
            </a:r>
          </a:p>
          <a:p>
            <a:pPr algn="ctr">
              <a:defRPr/>
            </a:pPr>
            <a:r>
              <a:rPr lang="en-US" sz="600" dirty="0">
                <a:solidFill>
                  <a:srgbClr val="FF0000"/>
                </a:solidFill>
                <a:latin typeface="Ford Antenna Light" panose="02000505000000020004" pitchFamily="50" charset="0"/>
                <a:cs typeface="Calibri" panose="020F0502020204030204" pitchFamily="34" charset="0"/>
              </a:rPr>
              <a:t>11/10</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3161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518538"/>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strike="sngStrike" dirty="0"/>
              <a:t>12/</a:t>
            </a:r>
            <a:r>
              <a:rPr lang="en-US" altLang="zh-CN" strike="sngStrike" dirty="0"/>
              <a:t>29</a:t>
            </a:r>
          </a:p>
          <a:p>
            <a:r>
              <a:rPr lang="en-US" dirty="0">
                <a:solidFill>
                  <a:srgbClr val="FF0000"/>
                </a:solidFill>
              </a:rPr>
              <a:t>12/15</a:t>
            </a:r>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3080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52035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01/26</a:t>
            </a:r>
          </a:p>
          <a:p>
            <a:pPr algn="ctr">
              <a:defRPr/>
            </a:pPr>
            <a:r>
              <a:rPr lang="en-US" sz="600" dirty="0">
                <a:solidFill>
                  <a:srgbClr val="FF0000"/>
                </a:solidFill>
                <a:latin typeface="Ford Antenna Light" panose="02000505000000020004" pitchFamily="50" charset="0"/>
                <a:cs typeface="Calibri" panose="020F0502020204030204" pitchFamily="34" charset="0"/>
              </a:rPr>
              <a:t>01/14</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308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52050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03/09</a:t>
            </a:r>
          </a:p>
          <a:p>
            <a:pPr algn="ctr">
              <a:defRPr/>
            </a:pPr>
            <a:r>
              <a:rPr lang="en-US" sz="600" dirty="0">
                <a:solidFill>
                  <a:srgbClr val="FF0000"/>
                </a:solidFill>
                <a:latin typeface="Ford Antenna Light" panose="02000505000000020004" pitchFamily="50" charset="0"/>
                <a:cs typeface="Calibri" panose="020F0502020204030204" pitchFamily="34" charset="0"/>
              </a:rPr>
              <a:t>02/25</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3086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5209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3084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520745"/>
            <a:ext cx="43844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06/01</a:t>
            </a:r>
          </a:p>
          <a:p>
            <a:pPr algn="ctr">
              <a:defRPr/>
            </a:pPr>
            <a:r>
              <a:rPr lang="en-US" sz="600" dirty="0">
                <a:solidFill>
                  <a:srgbClr val="FF0000"/>
                </a:solidFill>
                <a:latin typeface="Ford Antenna Light" panose="02000505000000020004" pitchFamily="50" charset="0"/>
                <a:cs typeface="Calibri" panose="020F0502020204030204" pitchFamily="34" charset="0"/>
              </a:rPr>
              <a:t>06/13</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3084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52074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06/29</a:t>
            </a:r>
          </a:p>
          <a:p>
            <a:pPr algn="ctr">
              <a:defRPr/>
            </a:pPr>
            <a:r>
              <a:rPr lang="en-US" sz="600" dirty="0">
                <a:solidFill>
                  <a:srgbClr val="FF0000"/>
                </a:solidFill>
                <a:latin typeface="Ford Antenna Light" panose="02000505000000020004" pitchFamily="50" charset="0"/>
                <a:cs typeface="Calibri" panose="020F0502020204030204" pitchFamily="34" charset="0"/>
              </a:rPr>
              <a:t>07/14</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3086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5208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3080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520355"/>
            <a:ext cx="533143"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04/06</a:t>
            </a:r>
          </a:p>
          <a:p>
            <a:pPr algn="ctr">
              <a:defRPr/>
            </a:pPr>
            <a:r>
              <a:rPr lang="en-US" sz="600" dirty="0">
                <a:solidFill>
                  <a:srgbClr val="FF0000"/>
                </a:solidFill>
                <a:latin typeface="Ford Antenna Light" panose="02000505000000020004" pitchFamily="50" charset="0"/>
                <a:cs typeface="Calibri" panose="020F0502020204030204" pitchFamily="34" charset="0"/>
              </a:rPr>
              <a:t>05/02</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314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526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3155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52785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09/21</a:t>
            </a:r>
          </a:p>
          <a:p>
            <a:pPr algn="ctr">
              <a:defRPr/>
            </a:pPr>
            <a:r>
              <a:rPr lang="en-US" sz="600" dirty="0">
                <a:solidFill>
                  <a:srgbClr val="FF0000"/>
                </a:solidFill>
                <a:latin typeface="Ford Antenna Light" panose="02000505000000020004" pitchFamily="50" charset="0"/>
                <a:cs typeface="Calibri" panose="020F0502020204030204" pitchFamily="34" charset="0"/>
              </a:rPr>
              <a:t>09/29</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3087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5210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3080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520343"/>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12/04</a:t>
            </a:r>
          </a:p>
          <a:p>
            <a:pPr algn="ctr">
              <a:defRPr/>
            </a:pPr>
            <a:r>
              <a:rPr lang="en-US" sz="600" dirty="0">
                <a:solidFill>
                  <a:srgbClr val="FF0000"/>
                </a:solidFill>
                <a:latin typeface="Ford Antenna Light" panose="02000505000000020004" pitchFamily="50" charset="0"/>
                <a:cs typeface="Calibri" panose="020F0502020204030204" pitchFamily="34" charset="0"/>
              </a:rPr>
              <a:t>12/14</a:t>
            </a: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3077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5200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63216"/>
            <a:ext cx="495263" cy="94456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5212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5132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5210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5133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5132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5137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5137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5195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5207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5139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5132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5129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0" name="Star: 5 Points 319">
            <a:extLst>
              <a:ext uri="{FF2B5EF4-FFF2-40B4-BE49-F238E27FC236}">
                <a16:creationId xmlns:a16="http://schemas.microsoft.com/office/drawing/2014/main" id="{CC161D21-D5A4-4DA0-9318-8C23FEBFDADB}"/>
              </a:ext>
            </a:extLst>
          </p:cNvPr>
          <p:cNvSpPr/>
          <p:nvPr/>
        </p:nvSpPr>
        <p:spPr>
          <a:xfrm>
            <a:off x="9619122" y="22976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5098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365670" y="1452435"/>
            <a:ext cx="843415" cy="452807"/>
            <a:chOff x="1876107" y="1255324"/>
            <a:chExt cx="839961" cy="45280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2347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07/26</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86039" y="1450681"/>
            <a:ext cx="680922" cy="465093"/>
            <a:chOff x="1971949" y="1217224"/>
            <a:chExt cx="678133" cy="465093"/>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09/06</a:t>
              </a:r>
            </a:p>
          </p:txBody>
        </p:sp>
      </p:gr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a:off x="2089797" y="341493"/>
            <a:ext cx="29681" cy="5195058"/>
          </a:xfrm>
          <a:prstGeom prst="line">
            <a:avLst/>
          </a:prstGeom>
        </p:spPr>
        <p:style>
          <a:lnRef idx="3">
            <a:schemeClr val="accent6"/>
          </a:lnRef>
          <a:fillRef idx="0">
            <a:schemeClr val="accent6"/>
          </a:fillRef>
          <a:effectRef idx="2">
            <a:schemeClr val="accent6"/>
          </a:effectRef>
          <a:fontRef idx="minor">
            <a:schemeClr val="tx1"/>
          </a:fontRef>
        </p:style>
      </p:cxnSp>
      <p:sp>
        <p:nvSpPr>
          <p:cNvPr id="427" name="Rectangle 426"/>
          <p:cNvSpPr/>
          <p:nvPr/>
        </p:nvSpPr>
        <p:spPr>
          <a:xfrm>
            <a:off x="1694255"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0" name="Rectangle 429"/>
          <p:cNvSpPr/>
          <p:nvPr/>
        </p:nvSpPr>
        <p:spPr>
          <a:xfrm>
            <a:off x="202422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3" name="Rectangle 432"/>
          <p:cNvSpPr/>
          <p:nvPr/>
        </p:nvSpPr>
        <p:spPr>
          <a:xfrm>
            <a:off x="237210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6" name="Rectangle 435"/>
          <p:cNvSpPr/>
          <p:nvPr/>
        </p:nvSpPr>
        <p:spPr>
          <a:xfrm>
            <a:off x="2676857"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9" name="Rectangle 438"/>
          <p:cNvSpPr/>
          <p:nvPr/>
        </p:nvSpPr>
        <p:spPr>
          <a:xfrm>
            <a:off x="3013489"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45" name="TextBox 22">
            <a:extLst>
              <a:ext uri="{FF2B5EF4-FFF2-40B4-BE49-F238E27FC236}">
                <a16:creationId xmlns:a16="http://schemas.microsoft.com/office/drawing/2014/main" id="{06AA7A5D-1672-4240-A0E1-9E1C278D3D87}"/>
              </a:ext>
            </a:extLst>
          </p:cNvPr>
          <p:cNvSpPr txBox="1"/>
          <p:nvPr/>
        </p:nvSpPr>
        <p:spPr>
          <a:xfrm>
            <a:off x="3235300" y="4449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1CCBAA1E-B84E-47B7-9E4F-5CA06AE2F4BD}"/>
              </a:ext>
            </a:extLst>
          </p:cNvPr>
          <p:cNvSpPr txBox="1"/>
          <p:nvPr/>
        </p:nvSpPr>
        <p:spPr>
          <a:xfrm>
            <a:off x="356780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C7750BBF-0C75-4862-999E-CEC579F14288}"/>
              </a:ext>
            </a:extLst>
          </p:cNvPr>
          <p:cNvSpPr txBox="1"/>
          <p:nvPr/>
        </p:nvSpPr>
        <p:spPr>
          <a:xfrm>
            <a:off x="390967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4D9B006C-2F44-4313-855A-F8127643A405}"/>
              </a:ext>
            </a:extLst>
          </p:cNvPr>
          <p:cNvSpPr txBox="1"/>
          <p:nvPr/>
        </p:nvSpPr>
        <p:spPr>
          <a:xfrm>
            <a:off x="4242630"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6BCC4B43-4D7A-4197-82CE-5CA128C76689}"/>
              </a:ext>
            </a:extLst>
          </p:cNvPr>
          <p:cNvSpPr txBox="1"/>
          <p:nvPr/>
        </p:nvSpPr>
        <p:spPr>
          <a:xfrm>
            <a:off x="4585329"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4" name="TextBox 22">
            <a:extLst>
              <a:ext uri="{FF2B5EF4-FFF2-40B4-BE49-F238E27FC236}">
                <a16:creationId xmlns:a16="http://schemas.microsoft.com/office/drawing/2014/main" id="{59CC6ACF-C311-4140-848B-B0B67759C434}"/>
              </a:ext>
            </a:extLst>
          </p:cNvPr>
          <p:cNvSpPr txBox="1"/>
          <p:nvPr/>
        </p:nvSpPr>
        <p:spPr>
          <a:xfrm>
            <a:off x="4909905"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BD10FDD4-287C-4BD4-8FF3-225DBBCB040C}"/>
              </a:ext>
            </a:extLst>
          </p:cNvPr>
          <p:cNvSpPr txBox="1"/>
          <p:nvPr/>
        </p:nvSpPr>
        <p:spPr>
          <a:xfrm>
            <a:off x="524241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0CF5F6B5-7600-4159-85CA-D0D6D06F6CAF}"/>
              </a:ext>
            </a:extLst>
          </p:cNvPr>
          <p:cNvSpPr txBox="1"/>
          <p:nvPr/>
        </p:nvSpPr>
        <p:spPr>
          <a:xfrm>
            <a:off x="558428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9" name="TextBox 22">
            <a:extLst>
              <a:ext uri="{FF2B5EF4-FFF2-40B4-BE49-F238E27FC236}">
                <a16:creationId xmlns:a16="http://schemas.microsoft.com/office/drawing/2014/main" id="{58D7A1E2-E17A-49DF-8530-933AA4088C3B}"/>
              </a:ext>
            </a:extLst>
          </p:cNvPr>
          <p:cNvSpPr txBox="1"/>
          <p:nvPr/>
        </p:nvSpPr>
        <p:spPr>
          <a:xfrm>
            <a:off x="5917235"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0072B9FC-400E-469E-9B58-3565C3F8F0B2}"/>
              </a:ext>
            </a:extLst>
          </p:cNvPr>
          <p:cNvSpPr txBox="1"/>
          <p:nvPr/>
        </p:nvSpPr>
        <p:spPr>
          <a:xfrm>
            <a:off x="6259934"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2" name="TextBox 22">
            <a:extLst>
              <a:ext uri="{FF2B5EF4-FFF2-40B4-BE49-F238E27FC236}">
                <a16:creationId xmlns:a16="http://schemas.microsoft.com/office/drawing/2014/main" id="{9047186D-0E49-4862-A37D-41C34B8C1A50}"/>
              </a:ext>
            </a:extLst>
          </p:cNvPr>
          <p:cNvSpPr txBox="1"/>
          <p:nvPr/>
        </p:nvSpPr>
        <p:spPr>
          <a:xfrm>
            <a:off x="6568097"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3" name="TextBox 22">
            <a:extLst>
              <a:ext uri="{FF2B5EF4-FFF2-40B4-BE49-F238E27FC236}">
                <a16:creationId xmlns:a16="http://schemas.microsoft.com/office/drawing/2014/main" id="{16C4A281-EFFD-46B4-A59C-B02DCB431069}"/>
              </a:ext>
            </a:extLst>
          </p:cNvPr>
          <p:cNvSpPr txBox="1"/>
          <p:nvPr/>
        </p:nvSpPr>
        <p:spPr>
          <a:xfrm>
            <a:off x="6914137" y="44497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09/07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543C92D5-1EE7-4B6A-ADFB-D9852CF3C921}"/>
              </a:ext>
            </a:extLst>
          </p:cNvPr>
          <p:cNvSpPr txBox="1"/>
          <p:nvPr/>
        </p:nvSpPr>
        <p:spPr>
          <a:xfrm>
            <a:off x="7262308" y="44492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10/19</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6" name="TextBox 22">
            <a:extLst>
              <a:ext uri="{FF2B5EF4-FFF2-40B4-BE49-F238E27FC236}">
                <a16:creationId xmlns:a16="http://schemas.microsoft.com/office/drawing/2014/main" id="{8608A5FC-5845-439B-95EE-06E936B30C23}"/>
              </a:ext>
            </a:extLst>
          </p:cNvPr>
          <p:cNvSpPr txBox="1"/>
          <p:nvPr/>
        </p:nvSpPr>
        <p:spPr>
          <a:xfrm>
            <a:off x="7646538" y="4444068"/>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7" name="TextBox 466"/>
          <p:cNvSpPr txBox="1"/>
          <p:nvPr/>
        </p:nvSpPr>
        <p:spPr>
          <a:xfrm>
            <a:off x="123484" y="4754279"/>
            <a:ext cx="45032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完成调查表，</a:t>
            </a:r>
            <a:r>
              <a:rPr lang="en-US" altLang="zh-CN" sz="600" dirty="0">
                <a:latin typeface="Ford Antenna Regular"/>
                <a:cs typeface="Ford Antenna Regular"/>
              </a:rPr>
              <a:t>2</a:t>
            </a:r>
            <a:r>
              <a:rPr lang="zh-CN" altLang="en-US" sz="600" dirty="0">
                <a:latin typeface="Ford Antenna Regular"/>
                <a:cs typeface="Ford Antenna Regular"/>
              </a:rPr>
              <a:t>周</a:t>
            </a:r>
          </a:p>
        </p:txBody>
      </p:sp>
      <p:sp>
        <p:nvSpPr>
          <p:cNvPr id="468" name="Rectangle 467"/>
          <p:cNvSpPr/>
          <p:nvPr/>
        </p:nvSpPr>
        <p:spPr>
          <a:xfrm>
            <a:off x="2970141" y="425655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69" name="Rectangle 468"/>
          <p:cNvSpPr/>
          <p:nvPr/>
        </p:nvSpPr>
        <p:spPr>
          <a:xfrm>
            <a:off x="370326" y="424445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0" name="Rectangle 469"/>
          <p:cNvSpPr/>
          <p:nvPr/>
        </p:nvSpPr>
        <p:spPr>
          <a:xfrm>
            <a:off x="766110" y="4249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1" name="Rectangle 470"/>
          <p:cNvSpPr/>
          <p:nvPr/>
        </p:nvSpPr>
        <p:spPr>
          <a:xfrm>
            <a:off x="3441511"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2" name="Rectangle 471"/>
          <p:cNvSpPr/>
          <p:nvPr/>
        </p:nvSpPr>
        <p:spPr>
          <a:xfrm>
            <a:off x="3754304"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4" name="Rectangle 473"/>
          <p:cNvSpPr/>
          <p:nvPr/>
        </p:nvSpPr>
        <p:spPr>
          <a:xfrm>
            <a:off x="4101243"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5" name="Rectangle 474"/>
          <p:cNvSpPr/>
          <p:nvPr/>
        </p:nvSpPr>
        <p:spPr>
          <a:xfrm>
            <a:off x="4451005"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7" name="Rectangle 476"/>
          <p:cNvSpPr/>
          <p:nvPr/>
        </p:nvSpPr>
        <p:spPr>
          <a:xfrm>
            <a:off x="4769369"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8" name="Rectangle 477"/>
          <p:cNvSpPr/>
          <p:nvPr/>
        </p:nvSpPr>
        <p:spPr>
          <a:xfrm>
            <a:off x="576608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0" name="Rectangle 479"/>
          <p:cNvSpPr/>
          <p:nvPr/>
        </p:nvSpPr>
        <p:spPr>
          <a:xfrm>
            <a:off x="6113686"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1" name="Rectangle 480"/>
          <p:cNvSpPr/>
          <p:nvPr/>
        </p:nvSpPr>
        <p:spPr>
          <a:xfrm>
            <a:off x="6444012"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3" name="Rectangle 482"/>
          <p:cNvSpPr/>
          <p:nvPr/>
        </p:nvSpPr>
        <p:spPr>
          <a:xfrm>
            <a:off x="6791612"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4" name="Rectangle 483"/>
          <p:cNvSpPr/>
          <p:nvPr/>
        </p:nvSpPr>
        <p:spPr>
          <a:xfrm>
            <a:off x="7112861"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6" name="Rectangle 485"/>
          <p:cNvSpPr/>
          <p:nvPr/>
        </p:nvSpPr>
        <p:spPr>
          <a:xfrm>
            <a:off x="7431806" y="4253913"/>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7" name="Rectangle 486"/>
          <p:cNvSpPr/>
          <p:nvPr/>
        </p:nvSpPr>
        <p:spPr>
          <a:xfrm>
            <a:off x="7827031" y="424750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cxnSp>
        <p:nvCxnSpPr>
          <p:cNvPr id="489" name="Straight Arrow Connector 488">
            <a:extLst>
              <a:ext uri="{FF2B5EF4-FFF2-40B4-BE49-F238E27FC236}">
                <a16:creationId xmlns:a16="http://schemas.microsoft.com/office/drawing/2014/main" id="{96BCF0F3-39A5-4AB8-8CD9-B426FD793AFC}"/>
              </a:ext>
            </a:extLst>
          </p:cNvPr>
          <p:cNvCxnSpPr>
            <a:cxnSpLocks/>
            <a:endCxn id="469" idx="2"/>
          </p:cNvCxnSpPr>
          <p:nvPr/>
        </p:nvCxnSpPr>
        <p:spPr>
          <a:xfrm flipV="1">
            <a:off x="451421" y="4430831"/>
            <a:ext cx="3978" cy="3071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0" name="TextBox 489"/>
          <p:cNvSpPr txBox="1"/>
          <p:nvPr/>
        </p:nvSpPr>
        <p:spPr>
          <a:xfrm>
            <a:off x="609791" y="4756167"/>
            <a:ext cx="496943"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完成德国报价，</a:t>
            </a:r>
            <a:r>
              <a:rPr lang="en-US" altLang="zh-CN" sz="600" dirty="0">
                <a:latin typeface="Ford Antenna Regular"/>
                <a:cs typeface="Ford Antenna Regular"/>
              </a:rPr>
              <a:t>2</a:t>
            </a:r>
            <a:r>
              <a:rPr lang="zh-CN" altLang="en-US" sz="600" dirty="0">
                <a:latin typeface="Ford Antenna Regular"/>
                <a:cs typeface="Ford Antenna Regular"/>
              </a:rPr>
              <a:t>周</a:t>
            </a:r>
          </a:p>
        </p:txBody>
      </p:sp>
      <p:cxnSp>
        <p:nvCxnSpPr>
          <p:cNvPr id="492" name="Straight Arrow Connector 491">
            <a:extLst>
              <a:ext uri="{FF2B5EF4-FFF2-40B4-BE49-F238E27FC236}">
                <a16:creationId xmlns:a16="http://schemas.microsoft.com/office/drawing/2014/main" id="{96BCF0F3-39A5-4AB8-8CD9-B426FD793AFC}"/>
              </a:ext>
            </a:extLst>
          </p:cNvPr>
          <p:cNvCxnSpPr>
            <a:cxnSpLocks/>
            <a:stCxn id="490" idx="0"/>
            <a:endCxn id="470" idx="2"/>
          </p:cNvCxnSpPr>
          <p:nvPr/>
        </p:nvCxnSpPr>
        <p:spPr>
          <a:xfrm flipH="1" flipV="1">
            <a:off x="851183" y="4435674"/>
            <a:ext cx="7080" cy="32049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3" name="Rectangle 492"/>
          <p:cNvSpPr/>
          <p:nvPr/>
        </p:nvSpPr>
        <p:spPr>
          <a:xfrm>
            <a:off x="1299619" y="4241184"/>
            <a:ext cx="170146" cy="186374"/>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5" name="TextBox 494"/>
          <p:cNvSpPr txBox="1"/>
          <p:nvPr/>
        </p:nvSpPr>
        <p:spPr>
          <a:xfrm>
            <a:off x="1148819" y="4754575"/>
            <a:ext cx="33757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预估项目定点</a:t>
            </a:r>
          </a:p>
        </p:txBody>
      </p:sp>
      <p:cxnSp>
        <p:nvCxnSpPr>
          <p:cNvPr id="496" name="Straight Arrow Connector 495">
            <a:extLst>
              <a:ext uri="{FF2B5EF4-FFF2-40B4-BE49-F238E27FC236}">
                <a16:creationId xmlns:a16="http://schemas.microsoft.com/office/drawing/2014/main" id="{96BCF0F3-39A5-4AB8-8CD9-B426FD793AFC}"/>
              </a:ext>
            </a:extLst>
          </p:cNvPr>
          <p:cNvCxnSpPr>
            <a:cxnSpLocks/>
            <a:endCxn id="493" idx="2"/>
          </p:cNvCxnSpPr>
          <p:nvPr/>
        </p:nvCxnSpPr>
        <p:spPr>
          <a:xfrm flipH="1" flipV="1">
            <a:off x="1384692" y="4427558"/>
            <a:ext cx="1745" cy="31043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8" name="Rectangle 497"/>
          <p:cNvSpPr/>
          <p:nvPr/>
        </p:nvSpPr>
        <p:spPr>
          <a:xfrm>
            <a:off x="1610943" y="425487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9" name="TextBox 498"/>
          <p:cNvSpPr txBox="1"/>
          <p:nvPr/>
        </p:nvSpPr>
        <p:spPr>
          <a:xfrm>
            <a:off x="1543400" y="4753866"/>
            <a:ext cx="569136" cy="461665"/>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YF</a:t>
            </a:r>
            <a:r>
              <a:rPr lang="zh-CN" altLang="en-US" sz="600" dirty="0">
                <a:latin typeface="Ford Antenna Regular"/>
                <a:cs typeface="Ford Antenna Regular"/>
              </a:rPr>
              <a:t>内部流程</a:t>
            </a:r>
            <a:r>
              <a:rPr lang="en-US" altLang="zh-CN" sz="600" dirty="0">
                <a:latin typeface="Ford Antenna Regular"/>
                <a:cs typeface="Ford Antenna Regular"/>
              </a:rPr>
              <a:t>PR&amp;PO</a:t>
            </a:r>
            <a:r>
              <a:rPr lang="zh-CN" altLang="en-US" sz="600" dirty="0">
                <a:latin typeface="Ford Antenna Regular"/>
                <a:cs typeface="Ford Antenna Regular"/>
              </a:rPr>
              <a:t>，签订采购合同</a:t>
            </a:r>
          </a:p>
          <a:p>
            <a:r>
              <a:rPr lang="en-US" altLang="zh-CN" sz="600" dirty="0">
                <a:latin typeface="Ford Antenna Regular"/>
                <a:cs typeface="Ford Antenna Regular"/>
              </a:rPr>
              <a:t>6</a:t>
            </a:r>
            <a:r>
              <a:rPr lang="zh-CN" altLang="en-US" sz="600" dirty="0">
                <a:latin typeface="Ford Antenna Regular"/>
                <a:cs typeface="Ford Antenna Regular"/>
              </a:rPr>
              <a:t>周</a:t>
            </a:r>
          </a:p>
        </p:txBody>
      </p:sp>
      <p:cxnSp>
        <p:nvCxnSpPr>
          <p:cNvPr id="501" name="Straight Arrow Connector 500">
            <a:extLst>
              <a:ext uri="{FF2B5EF4-FFF2-40B4-BE49-F238E27FC236}">
                <a16:creationId xmlns:a16="http://schemas.microsoft.com/office/drawing/2014/main" id="{96BCF0F3-39A5-4AB8-8CD9-B426FD793AFC}"/>
              </a:ext>
            </a:extLst>
          </p:cNvPr>
          <p:cNvCxnSpPr>
            <a:cxnSpLocks/>
            <a:endCxn id="498" idx="2"/>
          </p:cNvCxnSpPr>
          <p:nvPr/>
        </p:nvCxnSpPr>
        <p:spPr>
          <a:xfrm flipV="1">
            <a:off x="1694255" y="4441250"/>
            <a:ext cx="1761" cy="310762"/>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2" name="Rectangle 501"/>
          <p:cNvSpPr/>
          <p:nvPr/>
        </p:nvSpPr>
        <p:spPr>
          <a:xfrm>
            <a:off x="2438216" y="4253631"/>
            <a:ext cx="156610"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4" name="TextBox 503"/>
          <p:cNvSpPr txBox="1"/>
          <p:nvPr/>
        </p:nvSpPr>
        <p:spPr>
          <a:xfrm>
            <a:off x="2221298" y="4752012"/>
            <a:ext cx="575901" cy="369332"/>
          </a:xfrm>
          <a:prstGeom prst="rect">
            <a:avLst/>
          </a:prstGeom>
          <a:noFill/>
          <a:ln>
            <a:solidFill>
              <a:srgbClr val="FF33CC"/>
            </a:solidFill>
          </a:ln>
        </p:spPr>
        <p:txBody>
          <a:bodyPr wrap="square" rtlCol="0">
            <a:spAutoFit/>
          </a:bodyPr>
          <a:lstStyle/>
          <a:p>
            <a:r>
              <a:rPr lang="en-US" altLang="zh-CN" sz="600" b="1" dirty="0">
                <a:solidFill>
                  <a:srgbClr val="FF0000"/>
                </a:solidFill>
                <a:latin typeface="Ford Antenna Regular"/>
                <a:cs typeface="Ford Antenna Regular"/>
              </a:rPr>
              <a:t>Vector</a:t>
            </a:r>
            <a:r>
              <a:rPr lang="zh-CN" altLang="en-US" sz="600" b="1" dirty="0">
                <a:solidFill>
                  <a:srgbClr val="FF0000"/>
                </a:solidFill>
                <a:latin typeface="Ford Antenna Regular"/>
                <a:cs typeface="Ford Antenna Regular"/>
              </a:rPr>
              <a:t>释放软件包，</a:t>
            </a:r>
            <a:r>
              <a:rPr lang="en-US" altLang="zh-CN" sz="600" b="1" dirty="0">
                <a:solidFill>
                  <a:srgbClr val="FF0000"/>
                </a:solidFill>
                <a:latin typeface="Ford Antenna Regular"/>
                <a:cs typeface="Ford Antenna Regular"/>
              </a:rPr>
              <a:t>10</a:t>
            </a:r>
            <a:r>
              <a:rPr lang="zh-CN" altLang="en-US" sz="600" b="1" dirty="0">
                <a:solidFill>
                  <a:srgbClr val="FF0000"/>
                </a:solidFill>
                <a:latin typeface="Ford Antenna Regular"/>
                <a:cs typeface="Ford Antenna Regular"/>
              </a:rPr>
              <a:t>周</a:t>
            </a:r>
          </a:p>
        </p:txBody>
      </p:sp>
      <p:cxnSp>
        <p:nvCxnSpPr>
          <p:cNvPr id="505" name="Straight Arrow Connector 504">
            <a:extLst>
              <a:ext uri="{FF2B5EF4-FFF2-40B4-BE49-F238E27FC236}">
                <a16:creationId xmlns:a16="http://schemas.microsoft.com/office/drawing/2014/main" id="{96BCF0F3-39A5-4AB8-8CD9-B426FD793AFC}"/>
              </a:ext>
            </a:extLst>
          </p:cNvPr>
          <p:cNvCxnSpPr>
            <a:cxnSpLocks/>
            <a:stCxn id="504" idx="0"/>
            <a:endCxn id="502" idx="2"/>
          </p:cNvCxnSpPr>
          <p:nvPr/>
        </p:nvCxnSpPr>
        <p:spPr>
          <a:xfrm flipV="1">
            <a:off x="2509249" y="4440005"/>
            <a:ext cx="7272" cy="312007"/>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7" name="Rectangle 506"/>
          <p:cNvSpPr/>
          <p:nvPr/>
        </p:nvSpPr>
        <p:spPr>
          <a:xfrm>
            <a:off x="511739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8" name="Rectangle 507"/>
          <p:cNvSpPr/>
          <p:nvPr/>
        </p:nvSpPr>
        <p:spPr>
          <a:xfrm>
            <a:off x="5435760"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10" name="TextBox 509"/>
          <p:cNvSpPr txBox="1"/>
          <p:nvPr/>
        </p:nvSpPr>
        <p:spPr>
          <a:xfrm>
            <a:off x="3907186" y="4815365"/>
            <a:ext cx="568647"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网络诊断全功能，</a:t>
            </a:r>
            <a:r>
              <a:rPr lang="en-US" altLang="zh-CN" sz="600" dirty="0">
                <a:latin typeface="Ford Antenna Regular"/>
                <a:cs typeface="Ford Antenna Regular"/>
              </a:rPr>
              <a:t>FBL</a:t>
            </a:r>
            <a:r>
              <a:rPr lang="zh-CN" altLang="en-US" sz="600" dirty="0">
                <a:latin typeface="Ford Antenna Regular"/>
                <a:cs typeface="Ford Antenna Regular"/>
              </a:rPr>
              <a:t>并行开发</a:t>
            </a:r>
          </a:p>
        </p:txBody>
      </p:sp>
      <p:cxnSp>
        <p:nvCxnSpPr>
          <p:cNvPr id="511" name="Straight Arrow Connector 510">
            <a:extLst>
              <a:ext uri="{FF2B5EF4-FFF2-40B4-BE49-F238E27FC236}">
                <a16:creationId xmlns:a16="http://schemas.microsoft.com/office/drawing/2014/main" id="{96BCF0F3-39A5-4AB8-8CD9-B426FD793AFC}"/>
              </a:ext>
            </a:extLst>
          </p:cNvPr>
          <p:cNvCxnSpPr>
            <a:cxnSpLocks/>
            <a:endCxn id="474" idx="2"/>
          </p:cNvCxnSpPr>
          <p:nvPr/>
        </p:nvCxnSpPr>
        <p:spPr>
          <a:xfrm flipV="1">
            <a:off x="4186316" y="4440080"/>
            <a:ext cx="0" cy="365534"/>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3" name="TextBox 512"/>
          <p:cNvSpPr txBox="1"/>
          <p:nvPr/>
        </p:nvSpPr>
        <p:spPr>
          <a:xfrm>
            <a:off x="4547980" y="4812707"/>
            <a:ext cx="305073" cy="276999"/>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Bug Fix</a:t>
            </a:r>
            <a:endParaRPr lang="zh-CN" altLang="en-US" sz="600" dirty="0">
              <a:latin typeface="Ford Antenna Regular"/>
              <a:cs typeface="Ford Antenna Regular"/>
            </a:endParaRPr>
          </a:p>
        </p:txBody>
      </p:sp>
      <p:cxnSp>
        <p:nvCxnSpPr>
          <p:cNvPr id="514" name="Straight Arrow Connector 513">
            <a:extLst>
              <a:ext uri="{FF2B5EF4-FFF2-40B4-BE49-F238E27FC236}">
                <a16:creationId xmlns:a16="http://schemas.microsoft.com/office/drawing/2014/main" id="{96BCF0F3-39A5-4AB8-8CD9-B426FD793AFC}"/>
              </a:ext>
            </a:extLst>
          </p:cNvPr>
          <p:cNvCxnSpPr>
            <a:cxnSpLocks/>
          </p:cNvCxnSpPr>
          <p:nvPr/>
        </p:nvCxnSpPr>
        <p:spPr>
          <a:xfrm flipH="1" flipV="1">
            <a:off x="4697538" y="4376628"/>
            <a:ext cx="3836" cy="426329"/>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6" name="TextBox 515"/>
          <p:cNvSpPr txBox="1"/>
          <p:nvPr/>
        </p:nvSpPr>
        <p:spPr>
          <a:xfrm>
            <a:off x="6000997" y="4800032"/>
            <a:ext cx="436747"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P2</a:t>
            </a:r>
          </a:p>
        </p:txBody>
      </p:sp>
      <p:cxnSp>
        <p:nvCxnSpPr>
          <p:cNvPr id="517" name="Straight Arrow Connector 516">
            <a:extLst>
              <a:ext uri="{FF2B5EF4-FFF2-40B4-BE49-F238E27FC236}">
                <a16:creationId xmlns:a16="http://schemas.microsoft.com/office/drawing/2014/main" id="{96BCF0F3-39A5-4AB8-8CD9-B426FD793AFC}"/>
              </a:ext>
            </a:extLst>
          </p:cNvPr>
          <p:cNvCxnSpPr>
            <a:cxnSpLocks/>
            <a:stCxn id="516" idx="0"/>
            <a:endCxn id="459" idx="0"/>
          </p:cNvCxnSpPr>
          <p:nvPr/>
        </p:nvCxnSpPr>
        <p:spPr>
          <a:xfrm flipH="1" flipV="1">
            <a:off x="6218821" y="4449814"/>
            <a:ext cx="550" cy="350218"/>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9" name="TextBox 518"/>
          <p:cNvSpPr txBox="1"/>
          <p:nvPr/>
        </p:nvSpPr>
        <p:spPr>
          <a:xfrm>
            <a:off x="5171172" y="4806133"/>
            <a:ext cx="428015"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P1</a:t>
            </a:r>
          </a:p>
        </p:txBody>
      </p:sp>
      <p:cxnSp>
        <p:nvCxnSpPr>
          <p:cNvPr id="520" name="Straight Arrow Connector 519">
            <a:extLst>
              <a:ext uri="{FF2B5EF4-FFF2-40B4-BE49-F238E27FC236}">
                <a16:creationId xmlns:a16="http://schemas.microsoft.com/office/drawing/2014/main" id="{96BCF0F3-39A5-4AB8-8CD9-B426FD793AFC}"/>
              </a:ext>
            </a:extLst>
          </p:cNvPr>
          <p:cNvCxnSpPr>
            <a:cxnSpLocks/>
            <a:stCxn id="519" idx="0"/>
          </p:cNvCxnSpPr>
          <p:nvPr/>
        </p:nvCxnSpPr>
        <p:spPr>
          <a:xfrm flipH="1" flipV="1">
            <a:off x="5371617" y="4376628"/>
            <a:ext cx="13563" cy="429505"/>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2" name="TextBox 521"/>
          <p:cNvSpPr txBox="1"/>
          <p:nvPr/>
        </p:nvSpPr>
        <p:spPr>
          <a:xfrm>
            <a:off x="2881870" y="4792484"/>
            <a:ext cx="342364"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网络诊断初版</a:t>
            </a:r>
          </a:p>
        </p:txBody>
      </p:sp>
      <p:cxnSp>
        <p:nvCxnSpPr>
          <p:cNvPr id="523" name="Straight Arrow Connector 522">
            <a:extLst>
              <a:ext uri="{FF2B5EF4-FFF2-40B4-BE49-F238E27FC236}">
                <a16:creationId xmlns:a16="http://schemas.microsoft.com/office/drawing/2014/main" id="{96BCF0F3-39A5-4AB8-8CD9-B426FD793AFC}"/>
              </a:ext>
            </a:extLst>
          </p:cNvPr>
          <p:cNvCxnSpPr>
            <a:cxnSpLocks/>
            <a:stCxn id="522" idx="0"/>
            <a:endCxn id="468" idx="2"/>
          </p:cNvCxnSpPr>
          <p:nvPr/>
        </p:nvCxnSpPr>
        <p:spPr>
          <a:xfrm flipV="1">
            <a:off x="3053052" y="4442924"/>
            <a:ext cx="2162" cy="3495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TextBox 22">
            <a:extLst>
              <a:ext uri="{FF2B5EF4-FFF2-40B4-BE49-F238E27FC236}">
                <a16:creationId xmlns:a16="http://schemas.microsoft.com/office/drawing/2014/main" id="{CEE41B12-AD7E-43A7-A368-FBEF1847B807}"/>
              </a:ext>
            </a:extLst>
          </p:cNvPr>
          <p:cNvSpPr txBox="1"/>
          <p:nvPr/>
        </p:nvSpPr>
        <p:spPr>
          <a:xfrm>
            <a:off x="2201299" y="4531274"/>
            <a:ext cx="603171"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T</a:t>
            </a:r>
            <a:r>
              <a:rPr lang="zh-CN" altLang="en-US" sz="600" dirty="0">
                <a:solidFill>
                  <a:srgbClr val="FF0000"/>
                </a:solidFill>
                <a:latin typeface="Ford Antenna Light" panose="02000505000000020004" pitchFamily="50" charset="0"/>
                <a:cs typeface="Calibri" panose="020F0502020204030204" pitchFamily="34" charset="0"/>
              </a:rPr>
              <a:t>：</a:t>
            </a:r>
            <a:r>
              <a:rPr lang="en-US" altLang="zh-CN" sz="600" dirty="0">
                <a:solidFill>
                  <a:srgbClr val="FF0000"/>
                </a:solidFill>
                <a:latin typeface="Ford Antenna Light" panose="02000505000000020004" pitchFamily="50" charset="0"/>
                <a:cs typeface="Calibri" panose="020F0502020204030204" pitchFamily="34" charset="0"/>
              </a:rPr>
              <a:t>07/30</a:t>
            </a:r>
            <a:endParaRPr lang="en-US" sz="600" dirty="0">
              <a:solidFill>
                <a:srgbClr val="FF0000"/>
              </a:solidFill>
              <a:latin typeface="Ford Antenna Light" panose="02000505000000020004" pitchFamily="50" charset="0"/>
              <a:cs typeface="Calibri" panose="020F0502020204030204" pitchFamily="34" charset="0"/>
            </a:endParaRPr>
          </a:p>
        </p:txBody>
      </p:sp>
      <p:sp>
        <p:nvSpPr>
          <p:cNvPr id="526" name="TextBox 525"/>
          <p:cNvSpPr txBox="1"/>
          <p:nvPr/>
        </p:nvSpPr>
        <p:spPr>
          <a:xfrm>
            <a:off x="6538826" y="4791676"/>
            <a:ext cx="370863" cy="276999"/>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a:t>
            </a:r>
            <a:r>
              <a:rPr lang="en-US" altLang="zh-CN" sz="600" dirty="0">
                <a:latin typeface="Ford Antenna Regular"/>
                <a:cs typeface="Ford Antenna Regular"/>
              </a:rPr>
              <a:t>ITV</a:t>
            </a:r>
          </a:p>
        </p:txBody>
      </p:sp>
      <p:cxnSp>
        <p:nvCxnSpPr>
          <p:cNvPr id="528" name="Straight Arrow Connector 527">
            <a:extLst>
              <a:ext uri="{FF2B5EF4-FFF2-40B4-BE49-F238E27FC236}">
                <a16:creationId xmlns:a16="http://schemas.microsoft.com/office/drawing/2014/main" id="{96BCF0F3-39A5-4AB8-8CD9-B426FD793AFC}"/>
              </a:ext>
            </a:extLst>
          </p:cNvPr>
          <p:cNvCxnSpPr>
            <a:cxnSpLocks/>
          </p:cNvCxnSpPr>
          <p:nvPr/>
        </p:nvCxnSpPr>
        <p:spPr>
          <a:xfrm flipV="1">
            <a:off x="6717859" y="4361963"/>
            <a:ext cx="729" cy="42152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9" name="TextBox 528"/>
          <p:cNvSpPr txBox="1"/>
          <p:nvPr/>
        </p:nvSpPr>
        <p:spPr>
          <a:xfrm>
            <a:off x="3255125" y="4786437"/>
            <a:ext cx="505884" cy="738664"/>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移植完成之前</a:t>
            </a:r>
            <a:r>
              <a:rPr lang="en-US" altLang="zh-CN" sz="600" dirty="0">
                <a:latin typeface="Ford Antenna Regular"/>
                <a:cs typeface="Ford Antenna Regular"/>
              </a:rPr>
              <a:t>CAN</a:t>
            </a:r>
            <a:r>
              <a:rPr lang="zh-CN" altLang="en-US" sz="600" dirty="0">
                <a:latin typeface="Ford Antenna Regular"/>
                <a:cs typeface="Ford Antenna Regular"/>
              </a:rPr>
              <a:t>信号</a:t>
            </a:r>
            <a:r>
              <a:rPr lang="en-US" altLang="zh-CN" sz="600" dirty="0">
                <a:latin typeface="Ford Antenna Regular"/>
                <a:cs typeface="Ford Antenna Regular"/>
              </a:rPr>
              <a:t>,</a:t>
            </a:r>
            <a:r>
              <a:rPr lang="zh-CN" altLang="en-US" sz="600" dirty="0">
                <a:latin typeface="Ford Antenna Regular"/>
                <a:cs typeface="Ford Antenna Regular"/>
              </a:rPr>
              <a:t>实现</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信号添加</a:t>
            </a:r>
          </a:p>
        </p:txBody>
      </p:sp>
      <p:cxnSp>
        <p:nvCxnSpPr>
          <p:cNvPr id="531" name="Straight Arrow Connector 530">
            <a:extLst>
              <a:ext uri="{FF2B5EF4-FFF2-40B4-BE49-F238E27FC236}">
                <a16:creationId xmlns:a16="http://schemas.microsoft.com/office/drawing/2014/main" id="{96BCF0F3-39A5-4AB8-8CD9-B426FD793AFC}"/>
              </a:ext>
            </a:extLst>
          </p:cNvPr>
          <p:cNvCxnSpPr>
            <a:cxnSpLocks/>
          </p:cNvCxnSpPr>
          <p:nvPr/>
        </p:nvCxnSpPr>
        <p:spPr>
          <a:xfrm flipH="1" flipV="1">
            <a:off x="3525086" y="4426205"/>
            <a:ext cx="7902" cy="376751"/>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32" name="TextBox 22">
            <a:extLst>
              <a:ext uri="{FF2B5EF4-FFF2-40B4-BE49-F238E27FC236}">
                <a16:creationId xmlns:a16="http://schemas.microsoft.com/office/drawing/2014/main" id="{CEE41B12-AD7E-43A7-A368-FBEF1847B807}"/>
              </a:ext>
            </a:extLst>
          </p:cNvPr>
          <p:cNvSpPr txBox="1"/>
          <p:nvPr/>
        </p:nvSpPr>
        <p:spPr>
          <a:xfrm>
            <a:off x="2747992" y="44815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38" name="Straight Arrow Connector 537">
            <a:extLst>
              <a:ext uri="{FF2B5EF4-FFF2-40B4-BE49-F238E27FC236}">
                <a16:creationId xmlns:a16="http://schemas.microsoft.com/office/drawing/2014/main" id="{96BCF0F3-39A5-4AB8-8CD9-B426FD793AFC}"/>
              </a:ext>
            </a:extLst>
          </p:cNvPr>
          <p:cNvCxnSpPr>
            <a:cxnSpLocks/>
            <a:stCxn id="542" idx="0"/>
            <a:endCxn id="472" idx="2"/>
          </p:cNvCxnSpPr>
          <p:nvPr/>
        </p:nvCxnSpPr>
        <p:spPr>
          <a:xfrm flipV="1">
            <a:off x="3831684" y="4440080"/>
            <a:ext cx="7693" cy="1136226"/>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42" name="TextBox 541"/>
          <p:cNvSpPr txBox="1"/>
          <p:nvPr/>
        </p:nvSpPr>
        <p:spPr>
          <a:xfrm>
            <a:off x="3492378" y="5576306"/>
            <a:ext cx="678612" cy="461665"/>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实现</a:t>
            </a:r>
            <a:r>
              <a:rPr lang="en-US" altLang="zh-CN" sz="600" dirty="0">
                <a:latin typeface="Ford Antenna Regular"/>
                <a:cs typeface="Ford Antenna Regular"/>
              </a:rPr>
              <a:t>60%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信号的添加，</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DID</a:t>
            </a:r>
            <a:r>
              <a:rPr lang="zh-CN" altLang="en-US" sz="600" dirty="0">
                <a:latin typeface="Ford Antenna Regular"/>
                <a:cs typeface="Ford Antenna Regular"/>
              </a:rPr>
              <a:t>和</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DTC</a:t>
            </a:r>
            <a:r>
              <a:rPr lang="zh-CN" altLang="en-US" sz="600" dirty="0">
                <a:latin typeface="Ford Antenna Regular"/>
                <a:cs typeface="Ford Antenna Regular"/>
              </a:rPr>
              <a:t>的实现</a:t>
            </a:r>
          </a:p>
        </p:txBody>
      </p:sp>
      <p:sp>
        <p:nvSpPr>
          <p:cNvPr id="303" name="TextBox 22">
            <a:extLst>
              <a:ext uri="{FF2B5EF4-FFF2-40B4-BE49-F238E27FC236}">
                <a16:creationId xmlns:a16="http://schemas.microsoft.com/office/drawing/2014/main" id="{CEE41B12-AD7E-43A7-A368-FBEF1847B807}"/>
              </a:ext>
            </a:extLst>
          </p:cNvPr>
          <p:cNvSpPr txBox="1"/>
          <p:nvPr/>
        </p:nvSpPr>
        <p:spPr>
          <a:xfrm>
            <a:off x="1459408" y="3844796"/>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05/26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CEE41B12-AD7E-43A7-A368-FBEF1847B807}"/>
              </a:ext>
            </a:extLst>
          </p:cNvPr>
          <p:cNvSpPr txBox="1"/>
          <p:nvPr/>
        </p:nvSpPr>
        <p:spPr>
          <a:xfrm>
            <a:off x="1809356"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06/20</a:t>
            </a:r>
          </a:p>
          <a:p>
            <a:pPr algn="ctr">
              <a:defRPr/>
            </a:pPr>
            <a:r>
              <a:rPr lang="en-US" sz="600" dirty="0">
                <a:solidFill>
                  <a:srgbClr val="FF0000"/>
                </a:solidFill>
                <a:latin typeface="Ford Antenna Light" panose="02000505000000020004" pitchFamily="50" charset="0"/>
                <a:cs typeface="Calibri" panose="020F0502020204030204" pitchFamily="34" charset="0"/>
              </a:rPr>
              <a:t>07/04</a:t>
            </a:r>
          </a:p>
        </p:txBody>
      </p:sp>
      <p:sp>
        <p:nvSpPr>
          <p:cNvPr id="308" name="TextBox 22">
            <a:extLst>
              <a:ext uri="{FF2B5EF4-FFF2-40B4-BE49-F238E27FC236}">
                <a16:creationId xmlns:a16="http://schemas.microsoft.com/office/drawing/2014/main" id="{CEE41B12-AD7E-43A7-A368-FBEF1847B807}"/>
              </a:ext>
            </a:extLst>
          </p:cNvPr>
          <p:cNvSpPr txBox="1"/>
          <p:nvPr/>
        </p:nvSpPr>
        <p:spPr>
          <a:xfrm>
            <a:off x="2135776" y="391020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Beta1</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CEE41B12-AD7E-43A7-A368-FBEF1847B807}"/>
              </a:ext>
            </a:extLst>
          </p:cNvPr>
          <p:cNvSpPr txBox="1"/>
          <p:nvPr/>
        </p:nvSpPr>
        <p:spPr>
          <a:xfrm>
            <a:off x="2455277"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Beta2</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0" name="TextBox 22">
            <a:extLst>
              <a:ext uri="{FF2B5EF4-FFF2-40B4-BE49-F238E27FC236}">
                <a16:creationId xmlns:a16="http://schemas.microsoft.com/office/drawing/2014/main" id="{CEE41B12-AD7E-43A7-A368-FBEF1847B807}"/>
              </a:ext>
            </a:extLst>
          </p:cNvPr>
          <p:cNvSpPr txBox="1"/>
          <p:nvPr/>
        </p:nvSpPr>
        <p:spPr>
          <a:xfrm>
            <a:off x="2775259" y="390071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1" name="Rectangle 310">
            <a:extLst>
              <a:ext uri="{FF2B5EF4-FFF2-40B4-BE49-F238E27FC236}">
                <a16:creationId xmlns:a16="http://schemas.microsoft.com/office/drawing/2014/main" id="{FCA2FC14-7EBF-42C9-BDBF-B7F51B56AF23}"/>
              </a:ext>
            </a:extLst>
          </p:cNvPr>
          <p:cNvSpPr/>
          <p:nvPr/>
        </p:nvSpPr>
        <p:spPr>
          <a:xfrm>
            <a:off x="7238111" y="4967120"/>
            <a:ext cx="4971653" cy="1546577"/>
          </a:xfrm>
          <a:prstGeom prst="rect">
            <a:avLst/>
          </a:prstGeom>
        </p:spPr>
        <p:txBody>
          <a:bodyPr wrap="square">
            <a:spAutoFit/>
          </a:bodyPr>
          <a:lstStyle/>
          <a:p>
            <a:pPr>
              <a:defRPr/>
            </a:pPr>
            <a:r>
              <a:rPr lang="zh-CN" altLang="en-US" sz="1050" b="1" dirty="0">
                <a:solidFill>
                  <a:prstClr val="black"/>
                </a:solidFill>
                <a:latin typeface="Ford Antenna Light" panose="02000505000000020004" pitchFamily="50" charset="0"/>
                <a:cs typeface="Calibri" panose="020F0502020204030204" pitchFamily="34" charset="0"/>
              </a:rPr>
              <a:t>注：</a:t>
            </a:r>
            <a:endParaRPr lang="en-US" altLang="zh-CN" sz="1050" b="1" dirty="0">
              <a:solidFill>
                <a:prstClr val="black"/>
              </a:solidFill>
              <a:latin typeface="Ford Antenna Light" panose="02000505000000020004" pitchFamily="50" charset="0"/>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DCV ALPHA4 – R06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详细释放计划见后页</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 CAN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网络信号分</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个版本释放</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10/20(DCV0.1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30%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包括移植先前开发的</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CAN</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自研包开发的信息</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11/17(DCV1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60%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12/15(DCV2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40%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此外</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还需考虑</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Package2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调试和集成</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时间。</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ITV</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认证周期</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T(2021/07/30) +12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月</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完成认证时间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2022/07/25</a:t>
            </a:r>
          </a:p>
        </p:txBody>
      </p:sp>
      <p:sp>
        <p:nvSpPr>
          <p:cNvPr id="4" name="Rounded Rectangle 3"/>
          <p:cNvSpPr/>
          <p:nvPr/>
        </p:nvSpPr>
        <p:spPr>
          <a:xfrm>
            <a:off x="-21120" y="3543519"/>
            <a:ext cx="8687160" cy="115702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25" name="Multiply 24"/>
          <p:cNvSpPr/>
          <p:nvPr/>
        </p:nvSpPr>
        <p:spPr>
          <a:xfrm>
            <a:off x="2306096" y="3728392"/>
            <a:ext cx="269396" cy="240316"/>
          </a:xfrm>
          <a:prstGeom prst="mathMultiply">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333" name="Straight Arrow Connector 332">
            <a:extLst>
              <a:ext uri="{FF2B5EF4-FFF2-40B4-BE49-F238E27FC236}">
                <a16:creationId xmlns:a16="http://schemas.microsoft.com/office/drawing/2014/main" id="{324C86F2-0C1A-4BDB-9D1B-F046DDB43FF8}"/>
              </a:ext>
            </a:extLst>
          </p:cNvPr>
          <p:cNvCxnSpPr>
            <a:cxnSpLocks/>
            <a:endCxn id="33" idx="2"/>
          </p:cNvCxnSpPr>
          <p:nvPr/>
        </p:nvCxnSpPr>
        <p:spPr>
          <a:xfrm flipV="1">
            <a:off x="2397140" y="1884058"/>
            <a:ext cx="584665" cy="1139712"/>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917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775" y="193669"/>
            <a:ext cx="10752307" cy="452970"/>
          </a:xfrm>
        </p:spPr>
        <p:txBody>
          <a:bodyPr/>
          <a:lstStyle/>
          <a:p>
            <a:r>
              <a:rPr lang="en-US" dirty="0"/>
              <a:t>SHC Feature in SYNC+ 3.0 Development Plan</a:t>
            </a:r>
          </a:p>
        </p:txBody>
      </p:sp>
      <p:sp>
        <p:nvSpPr>
          <p:cNvPr id="3" name="Rectangle 2">
            <a:extLst>
              <a:ext uri="{FF2B5EF4-FFF2-40B4-BE49-F238E27FC236}">
                <a16:creationId xmlns:a16="http://schemas.microsoft.com/office/drawing/2014/main" id="{D3DEC119-89F6-4CDF-8B69-4C4761F514EC}"/>
              </a:ext>
            </a:extLst>
          </p:cNvPr>
          <p:cNvSpPr/>
          <p:nvPr/>
        </p:nvSpPr>
        <p:spPr>
          <a:xfrm>
            <a:off x="129745" y="3842166"/>
            <a:ext cx="11926788" cy="3046988"/>
          </a:xfrm>
          <a:prstGeom prst="rect">
            <a:avLst/>
          </a:prstGeom>
        </p:spPr>
        <p:txBody>
          <a:bodyPr wrap="square">
            <a:spAutoFit/>
          </a:bodyPr>
          <a:lstStyle/>
          <a:p>
            <a:pPr fontAlgn="ctr"/>
            <a:r>
              <a:rPr lang="en-US" sz="1200" b="1" dirty="0">
                <a:solidFill>
                  <a:schemeClr val="accent4">
                    <a:lumMod val="10000"/>
                  </a:schemeClr>
                </a:solidFill>
                <a:latin typeface="Arial" panose="020B0604020202020204" pitchFamily="34" charset="0"/>
              </a:rPr>
              <a:t>P</a:t>
            </a:r>
            <a:r>
              <a:rPr lang="en-US" altLang="zh-CN" sz="1200" b="1" dirty="0">
                <a:solidFill>
                  <a:schemeClr val="accent4">
                    <a:lumMod val="10000"/>
                  </a:schemeClr>
                </a:solidFill>
                <a:latin typeface="Arial" panose="020B0604020202020204" pitchFamily="34" charset="0"/>
              </a:rPr>
              <a:t>re-Condition</a:t>
            </a:r>
            <a:r>
              <a:rPr lang="zh-CN" altLang="en-US" sz="1200" b="1" dirty="0">
                <a:solidFill>
                  <a:schemeClr val="accent4">
                    <a:lumMod val="10000"/>
                  </a:schemeClr>
                </a:solidFill>
                <a:latin typeface="Arial" panose="020B0604020202020204" pitchFamily="34" charset="0"/>
              </a:rPr>
              <a:t>：</a:t>
            </a:r>
            <a:br>
              <a:rPr lang="en-US" altLang="zh-CN" sz="1200" dirty="0">
                <a:solidFill>
                  <a:schemeClr val="accent4">
                    <a:lumMod val="10000"/>
                  </a:schemeClr>
                </a:solidFill>
                <a:latin typeface="Arial" panose="020B0604020202020204" pitchFamily="34" charset="0"/>
              </a:rPr>
            </a:br>
            <a:r>
              <a:rPr lang="en-US" altLang="zh-CN" sz="1200" dirty="0">
                <a:solidFill>
                  <a:schemeClr val="accent4">
                    <a:lumMod val="10000"/>
                  </a:schemeClr>
                </a:solidFill>
                <a:latin typeface="Arial" panose="020B0604020202020204" pitchFamily="34" charset="0"/>
              </a:rPr>
              <a:t>1.For CDX707 China CDC only implement all LHS function and partly RHS function,</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not</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include Driver Adjustment part (exp. Mirror, Pedal and Steering Wheel adjust)</a:t>
            </a:r>
          </a:p>
          <a:p>
            <a:pPr fontAlgn="ctr"/>
            <a:r>
              <a:rPr lang="en-US" altLang="zh-CN" sz="1200" dirty="0">
                <a:solidFill>
                  <a:schemeClr val="accent4">
                    <a:lumMod val="10000"/>
                  </a:schemeClr>
                </a:solidFill>
                <a:latin typeface="Arial" panose="020B0604020202020204" pitchFamily="34" charset="0"/>
              </a:rPr>
              <a:t>2.China CDC SW development start point is T, before that the following documents must be qualified released, if these document release is delayed, the T point will also be delayed day by day:</a:t>
            </a:r>
          </a:p>
          <a:p>
            <a:pPr fontAlgn="ctr"/>
            <a:r>
              <a:rPr lang="en-US" altLang="zh-CN" sz="1200" dirty="0">
                <a:solidFill>
                  <a:schemeClr val="accent4">
                    <a:lumMod val="10000"/>
                  </a:schemeClr>
                </a:solidFill>
                <a:latin typeface="Arial" panose="020B0604020202020204" pitchFamily="34" charset="0"/>
              </a:rPr>
              <a:t>-SPSS &amp; STSS document -&gt; Sync+ 3.0 Core Team Release</a:t>
            </a:r>
          </a:p>
          <a:p>
            <a:pPr fontAlgn="ctr"/>
            <a:r>
              <a:rPr lang="en-US" altLang="zh-CN" sz="1200" dirty="0">
                <a:solidFill>
                  <a:schemeClr val="accent4">
                    <a:lumMod val="10000"/>
                  </a:schemeClr>
                </a:solidFill>
                <a:latin typeface="Arial" panose="020B0604020202020204" pitchFamily="34" charset="0"/>
              </a:rPr>
              <a:t>-</a:t>
            </a:r>
            <a:r>
              <a:rPr lang="en-US" altLang="zh-CN" sz="1200" dirty="0" err="1">
                <a:solidFill>
                  <a:schemeClr val="accent4">
                    <a:lumMod val="10000"/>
                  </a:schemeClr>
                </a:solidFill>
                <a:latin typeface="Arial" panose="020B0604020202020204" pitchFamily="34" charset="0"/>
              </a:rPr>
              <a:t>FuSa</a:t>
            </a:r>
            <a:r>
              <a:rPr lang="en-US" altLang="zh-CN" sz="1200" dirty="0">
                <a:solidFill>
                  <a:schemeClr val="accent4">
                    <a:lumMod val="10000"/>
                  </a:schemeClr>
                </a:solidFill>
                <a:latin typeface="Arial" panose="020B0604020202020204" pitchFamily="34" charset="0"/>
              </a:rPr>
              <a:t> SRS document -&gt; SHC FO release</a:t>
            </a:r>
          </a:p>
          <a:p>
            <a:pPr fontAlgn="ctr"/>
            <a:r>
              <a:rPr lang="en-US" altLang="zh-CN" sz="1200" dirty="0">
                <a:solidFill>
                  <a:schemeClr val="accent4">
                    <a:lumMod val="10000"/>
                  </a:schemeClr>
                </a:solidFill>
                <a:latin typeface="Arial" panose="020B0604020202020204" pitchFamily="34" charset="0"/>
              </a:rPr>
              <a:t>-HMI UE document and UI resource -&gt; HMI Team Release</a:t>
            </a:r>
          </a:p>
          <a:p>
            <a:pPr fontAlgn="ctr"/>
            <a:r>
              <a:rPr lang="en-US" altLang="zh-CN" sz="1200" dirty="0">
                <a:solidFill>
                  <a:schemeClr val="accent4">
                    <a:lumMod val="10000"/>
                  </a:schemeClr>
                </a:solidFill>
                <a:latin typeface="Arial" panose="020B0604020202020204" pitchFamily="34" charset="0"/>
              </a:rPr>
              <a:t>-CAN signal defined in DBC file -&gt; Netcom Team</a:t>
            </a:r>
          </a:p>
          <a:p>
            <a:pPr fontAlgn="ctr"/>
            <a:r>
              <a:rPr lang="en-US" altLang="zh-CN" sz="1200" dirty="0">
                <a:solidFill>
                  <a:schemeClr val="accent4">
                    <a:lumMod val="10000"/>
                  </a:schemeClr>
                </a:solidFill>
                <a:latin typeface="Arial" panose="020B0604020202020204" pitchFamily="34" charset="0"/>
              </a:rPr>
              <a:t>-1 H/C required for Sync+ 3.0 SPSS/STSS implementation. -&gt; PMT to drive</a:t>
            </a:r>
          </a:p>
          <a:p>
            <a:pPr fontAlgn="ctr"/>
            <a:r>
              <a:rPr lang="en-US" altLang="zh-CN" sz="1200" b="1" dirty="0">
                <a:solidFill>
                  <a:schemeClr val="accent4">
                    <a:lumMod val="10000"/>
                  </a:schemeClr>
                </a:solidFill>
                <a:latin typeface="Arial" panose="020B0604020202020204" pitchFamily="34" charset="0"/>
              </a:rPr>
              <a:t>Dependencies Statement: </a:t>
            </a:r>
          </a:p>
          <a:p>
            <a:pPr fontAlgn="ctr"/>
            <a:r>
              <a:rPr lang="en-US" altLang="zh-CN" sz="1200" dirty="0">
                <a:solidFill>
                  <a:schemeClr val="accent4">
                    <a:lumMod val="10000"/>
                  </a:schemeClr>
                </a:solidFill>
                <a:latin typeface="Arial" panose="020B0604020202020204" pitchFamily="34" charset="0"/>
              </a:rPr>
              <a:t>3.The SHC physical component must be ready for joint debugging with China CDC from T+9weeks.</a:t>
            </a:r>
          </a:p>
          <a:p>
            <a:pPr fontAlgn="ctr"/>
            <a:r>
              <a:rPr lang="en-US" altLang="zh-CN" sz="1200" dirty="0">
                <a:solidFill>
                  <a:schemeClr val="accent4">
                    <a:lumMod val="10000"/>
                  </a:schemeClr>
                </a:solidFill>
                <a:latin typeface="Arial" panose="020B0604020202020204" pitchFamily="34" charset="0"/>
              </a:rPr>
              <a:t>4. China CDC will make sure all CAN signal will be sent out correctly by component test, the system level joint verification will depend on DAT component availability(Dynamic driving is also required for DAT).</a:t>
            </a:r>
          </a:p>
          <a:p>
            <a:pPr fontAlgn="ctr"/>
            <a:r>
              <a:rPr lang="en-US" altLang="zh-CN" sz="1200" dirty="0">
                <a:solidFill>
                  <a:schemeClr val="accent4">
                    <a:lumMod val="10000"/>
                  </a:schemeClr>
                </a:solidFill>
                <a:latin typeface="Arial" panose="020B0604020202020204" pitchFamily="34" charset="0"/>
              </a:rPr>
              <a:t>5.China CDC will do stagger releases for SHC feature, 1</a:t>
            </a:r>
            <a:r>
              <a:rPr lang="en-US" altLang="zh-CN" sz="1200" baseline="30000" dirty="0">
                <a:solidFill>
                  <a:schemeClr val="accent4">
                    <a:lumMod val="10000"/>
                  </a:schemeClr>
                </a:solidFill>
                <a:latin typeface="Arial" panose="020B0604020202020204" pitchFamily="34" charset="0"/>
              </a:rPr>
              <a:t>st</a:t>
            </a:r>
            <a:r>
              <a:rPr lang="en-US" altLang="zh-CN" sz="1200" dirty="0">
                <a:solidFill>
                  <a:schemeClr val="accent4">
                    <a:lumMod val="10000"/>
                  </a:schemeClr>
                </a:solidFill>
                <a:latin typeface="Arial" panose="020B0604020202020204" pitchFamily="34" charset="0"/>
              </a:rPr>
              <a:t> release(T+5 months) LHS DAT part to support DAT team in-vehicle test, 2</a:t>
            </a:r>
            <a:r>
              <a:rPr lang="en-US" altLang="zh-CN" sz="1200" baseline="30000" dirty="0">
                <a:solidFill>
                  <a:schemeClr val="accent4">
                    <a:lumMod val="10000"/>
                  </a:schemeClr>
                </a:solidFill>
                <a:latin typeface="Arial" panose="020B0604020202020204" pitchFamily="34" charset="0"/>
              </a:rPr>
              <a:t>nd</a:t>
            </a:r>
            <a:r>
              <a:rPr lang="en-US" altLang="zh-CN" sz="1200" dirty="0">
                <a:solidFill>
                  <a:schemeClr val="accent4">
                    <a:lumMod val="10000"/>
                  </a:schemeClr>
                </a:solidFill>
                <a:latin typeface="Arial" panose="020B0604020202020204" pitchFamily="34" charset="0"/>
              </a:rPr>
              <a:t> release(T+7 months) RHS Infotainment prat.</a:t>
            </a:r>
          </a:p>
          <a:p>
            <a:pPr fontAlgn="ctr"/>
            <a:endParaRPr lang="en-US" altLang="zh-CN" sz="1200" dirty="0">
              <a:solidFill>
                <a:schemeClr val="accent4">
                  <a:lumMod val="10000"/>
                </a:schemeClr>
              </a:solidFill>
              <a:latin typeface="Arial" panose="020B0604020202020204" pitchFamily="34" charset="0"/>
            </a:endParaRPr>
          </a:p>
        </p:txBody>
      </p:sp>
      <p:grpSp>
        <p:nvGrpSpPr>
          <p:cNvPr id="8" name="Group 7">
            <a:extLst>
              <a:ext uri="{FF2B5EF4-FFF2-40B4-BE49-F238E27FC236}">
                <a16:creationId xmlns:a16="http://schemas.microsoft.com/office/drawing/2014/main" id="{DDF82F6F-FB5E-4F79-88F2-A50DF74B6466}"/>
              </a:ext>
            </a:extLst>
          </p:cNvPr>
          <p:cNvGrpSpPr/>
          <p:nvPr/>
        </p:nvGrpSpPr>
        <p:grpSpPr>
          <a:xfrm>
            <a:off x="153192" y="1448590"/>
            <a:ext cx="11788299" cy="282279"/>
            <a:chOff x="237808" y="1129456"/>
            <a:chExt cx="11716383" cy="282279"/>
          </a:xfrm>
        </p:grpSpPr>
        <p:cxnSp>
          <p:nvCxnSpPr>
            <p:cNvPr id="9" name="Straight Connector 8">
              <a:extLst>
                <a:ext uri="{FF2B5EF4-FFF2-40B4-BE49-F238E27FC236}">
                  <a16:creationId xmlns:a16="http://schemas.microsoft.com/office/drawing/2014/main" id="{CBDF04A2-E4A7-423C-A2C4-D50B95E31E8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185E0E73-F97C-4975-9554-9571D3787D3D}"/>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1" name="Group 10">
            <a:extLst>
              <a:ext uri="{FF2B5EF4-FFF2-40B4-BE49-F238E27FC236}">
                <a16:creationId xmlns:a16="http://schemas.microsoft.com/office/drawing/2014/main" id="{40F5EBB1-4626-4527-B1CE-CD4856371877}"/>
              </a:ext>
            </a:extLst>
          </p:cNvPr>
          <p:cNvGrpSpPr/>
          <p:nvPr/>
        </p:nvGrpSpPr>
        <p:grpSpPr>
          <a:xfrm>
            <a:off x="473854" y="1556147"/>
            <a:ext cx="606752" cy="567244"/>
            <a:chOff x="1727242" y="1217224"/>
            <a:chExt cx="839961" cy="567244"/>
          </a:xfrm>
        </p:grpSpPr>
        <p:sp>
          <p:nvSpPr>
            <p:cNvPr id="12" name="流程图: 决策 47">
              <a:extLst>
                <a:ext uri="{FF2B5EF4-FFF2-40B4-BE49-F238E27FC236}">
                  <a16:creationId xmlns:a16="http://schemas.microsoft.com/office/drawing/2014/main" id="{2D6180E0-19C8-4B66-B06B-23A80ABF11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 name="TextBox 22">
              <a:extLst>
                <a:ext uri="{FF2B5EF4-FFF2-40B4-BE49-F238E27FC236}">
                  <a16:creationId xmlns:a16="http://schemas.microsoft.com/office/drawing/2014/main" id="{5B4EDA42-035B-4E30-A4B9-6B056AC1040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 name="Straight Connector 14">
            <a:extLst>
              <a:ext uri="{FF2B5EF4-FFF2-40B4-BE49-F238E27FC236}">
                <a16:creationId xmlns:a16="http://schemas.microsoft.com/office/drawing/2014/main" id="{F8B60FA6-A67F-4248-B3B0-34E4AB59AC20}"/>
              </a:ext>
            </a:extLst>
          </p:cNvPr>
          <p:cNvCxnSpPr/>
          <p:nvPr/>
        </p:nvCxnSpPr>
        <p:spPr>
          <a:xfrm flipV="1">
            <a:off x="147100" y="244298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17" name="Table 16">
            <a:extLst>
              <a:ext uri="{FF2B5EF4-FFF2-40B4-BE49-F238E27FC236}">
                <a16:creationId xmlns:a16="http://schemas.microsoft.com/office/drawing/2014/main" id="{01A007F2-EFDB-41D6-9E00-2F9204596E6B}"/>
              </a:ext>
            </a:extLst>
          </p:cNvPr>
          <p:cNvGraphicFramePr>
            <a:graphicFrameLocks noGrp="1"/>
          </p:cNvGraphicFramePr>
          <p:nvPr/>
        </p:nvGraphicFramePr>
        <p:xfrm>
          <a:off x="253583" y="965522"/>
          <a:ext cx="11638380" cy="365760"/>
        </p:xfrm>
        <a:graphic>
          <a:graphicData uri="http://schemas.openxmlformats.org/drawingml/2006/table">
            <a:tbl>
              <a:tblPr firstRow="1" bandRow="1">
                <a:tableStyleId>{5C22544A-7EE6-4342-B048-85BDC9FD1C3A}</a:tableStyleId>
              </a:tblPr>
              <a:tblGrid>
                <a:gridCol w="387946">
                  <a:extLst>
                    <a:ext uri="{9D8B030D-6E8A-4147-A177-3AD203B41FA5}">
                      <a16:colId xmlns:a16="http://schemas.microsoft.com/office/drawing/2014/main" val="20008"/>
                    </a:ext>
                  </a:extLst>
                </a:gridCol>
                <a:gridCol w="387946">
                  <a:extLst>
                    <a:ext uri="{9D8B030D-6E8A-4147-A177-3AD203B41FA5}">
                      <a16:colId xmlns:a16="http://schemas.microsoft.com/office/drawing/2014/main" val="20009"/>
                    </a:ext>
                  </a:extLst>
                </a:gridCol>
                <a:gridCol w="387946">
                  <a:extLst>
                    <a:ext uri="{9D8B030D-6E8A-4147-A177-3AD203B41FA5}">
                      <a16:colId xmlns:a16="http://schemas.microsoft.com/office/drawing/2014/main" val="1110913725"/>
                    </a:ext>
                  </a:extLst>
                </a:gridCol>
                <a:gridCol w="387946">
                  <a:extLst>
                    <a:ext uri="{9D8B030D-6E8A-4147-A177-3AD203B41FA5}">
                      <a16:colId xmlns:a16="http://schemas.microsoft.com/office/drawing/2014/main" val="4061772829"/>
                    </a:ext>
                  </a:extLst>
                </a:gridCol>
                <a:gridCol w="387946">
                  <a:extLst>
                    <a:ext uri="{9D8B030D-6E8A-4147-A177-3AD203B41FA5}">
                      <a16:colId xmlns:a16="http://schemas.microsoft.com/office/drawing/2014/main" val="3880675612"/>
                    </a:ext>
                  </a:extLst>
                </a:gridCol>
                <a:gridCol w="387946">
                  <a:extLst>
                    <a:ext uri="{9D8B030D-6E8A-4147-A177-3AD203B41FA5}">
                      <a16:colId xmlns:a16="http://schemas.microsoft.com/office/drawing/2014/main" val="1792357190"/>
                    </a:ext>
                  </a:extLst>
                </a:gridCol>
                <a:gridCol w="387946">
                  <a:extLst>
                    <a:ext uri="{9D8B030D-6E8A-4147-A177-3AD203B41FA5}">
                      <a16:colId xmlns:a16="http://schemas.microsoft.com/office/drawing/2014/main" val="3903014879"/>
                    </a:ext>
                  </a:extLst>
                </a:gridCol>
                <a:gridCol w="387946">
                  <a:extLst>
                    <a:ext uri="{9D8B030D-6E8A-4147-A177-3AD203B41FA5}">
                      <a16:colId xmlns:a16="http://schemas.microsoft.com/office/drawing/2014/main" val="1925897574"/>
                    </a:ext>
                  </a:extLst>
                </a:gridCol>
                <a:gridCol w="387946">
                  <a:extLst>
                    <a:ext uri="{9D8B030D-6E8A-4147-A177-3AD203B41FA5}">
                      <a16:colId xmlns:a16="http://schemas.microsoft.com/office/drawing/2014/main" val="275818739"/>
                    </a:ext>
                  </a:extLst>
                </a:gridCol>
                <a:gridCol w="387946">
                  <a:extLst>
                    <a:ext uri="{9D8B030D-6E8A-4147-A177-3AD203B41FA5}">
                      <a16:colId xmlns:a16="http://schemas.microsoft.com/office/drawing/2014/main" val="930584680"/>
                    </a:ext>
                  </a:extLst>
                </a:gridCol>
                <a:gridCol w="387946">
                  <a:extLst>
                    <a:ext uri="{9D8B030D-6E8A-4147-A177-3AD203B41FA5}">
                      <a16:colId xmlns:a16="http://schemas.microsoft.com/office/drawing/2014/main" val="1298693026"/>
                    </a:ext>
                  </a:extLst>
                </a:gridCol>
                <a:gridCol w="387946">
                  <a:extLst>
                    <a:ext uri="{9D8B030D-6E8A-4147-A177-3AD203B41FA5}">
                      <a16:colId xmlns:a16="http://schemas.microsoft.com/office/drawing/2014/main" val="20010"/>
                    </a:ext>
                  </a:extLst>
                </a:gridCol>
                <a:gridCol w="387946">
                  <a:extLst>
                    <a:ext uri="{9D8B030D-6E8A-4147-A177-3AD203B41FA5}">
                      <a16:colId xmlns:a16="http://schemas.microsoft.com/office/drawing/2014/main" val="20011"/>
                    </a:ext>
                  </a:extLst>
                </a:gridCol>
                <a:gridCol w="387946">
                  <a:extLst>
                    <a:ext uri="{9D8B030D-6E8A-4147-A177-3AD203B41FA5}">
                      <a16:colId xmlns:a16="http://schemas.microsoft.com/office/drawing/2014/main" val="20012"/>
                    </a:ext>
                  </a:extLst>
                </a:gridCol>
                <a:gridCol w="387946">
                  <a:extLst>
                    <a:ext uri="{9D8B030D-6E8A-4147-A177-3AD203B41FA5}">
                      <a16:colId xmlns:a16="http://schemas.microsoft.com/office/drawing/2014/main" val="20013"/>
                    </a:ext>
                  </a:extLst>
                </a:gridCol>
                <a:gridCol w="387946">
                  <a:extLst>
                    <a:ext uri="{9D8B030D-6E8A-4147-A177-3AD203B41FA5}">
                      <a16:colId xmlns:a16="http://schemas.microsoft.com/office/drawing/2014/main" val="2563265534"/>
                    </a:ext>
                  </a:extLst>
                </a:gridCol>
                <a:gridCol w="387946">
                  <a:extLst>
                    <a:ext uri="{9D8B030D-6E8A-4147-A177-3AD203B41FA5}">
                      <a16:colId xmlns:a16="http://schemas.microsoft.com/office/drawing/2014/main" val="2889932406"/>
                    </a:ext>
                  </a:extLst>
                </a:gridCol>
                <a:gridCol w="387946">
                  <a:extLst>
                    <a:ext uri="{9D8B030D-6E8A-4147-A177-3AD203B41FA5}">
                      <a16:colId xmlns:a16="http://schemas.microsoft.com/office/drawing/2014/main" val="3110698288"/>
                    </a:ext>
                  </a:extLst>
                </a:gridCol>
                <a:gridCol w="387946">
                  <a:extLst>
                    <a:ext uri="{9D8B030D-6E8A-4147-A177-3AD203B41FA5}">
                      <a16:colId xmlns:a16="http://schemas.microsoft.com/office/drawing/2014/main" val="397251492"/>
                    </a:ext>
                  </a:extLst>
                </a:gridCol>
                <a:gridCol w="387946">
                  <a:extLst>
                    <a:ext uri="{9D8B030D-6E8A-4147-A177-3AD203B41FA5}">
                      <a16:colId xmlns:a16="http://schemas.microsoft.com/office/drawing/2014/main" val="2435403802"/>
                    </a:ext>
                  </a:extLst>
                </a:gridCol>
                <a:gridCol w="387946">
                  <a:extLst>
                    <a:ext uri="{9D8B030D-6E8A-4147-A177-3AD203B41FA5}">
                      <a16:colId xmlns:a16="http://schemas.microsoft.com/office/drawing/2014/main" val="1107352596"/>
                    </a:ext>
                  </a:extLst>
                </a:gridCol>
                <a:gridCol w="387946">
                  <a:extLst>
                    <a:ext uri="{9D8B030D-6E8A-4147-A177-3AD203B41FA5}">
                      <a16:colId xmlns:a16="http://schemas.microsoft.com/office/drawing/2014/main" val="206549284"/>
                    </a:ext>
                  </a:extLst>
                </a:gridCol>
                <a:gridCol w="387946">
                  <a:extLst>
                    <a:ext uri="{9D8B030D-6E8A-4147-A177-3AD203B41FA5}">
                      <a16:colId xmlns:a16="http://schemas.microsoft.com/office/drawing/2014/main" val="1288931577"/>
                    </a:ext>
                  </a:extLst>
                </a:gridCol>
                <a:gridCol w="387946">
                  <a:extLst>
                    <a:ext uri="{9D8B030D-6E8A-4147-A177-3AD203B41FA5}">
                      <a16:colId xmlns:a16="http://schemas.microsoft.com/office/drawing/2014/main" val="670663234"/>
                    </a:ext>
                  </a:extLst>
                </a:gridCol>
                <a:gridCol w="387946">
                  <a:extLst>
                    <a:ext uri="{9D8B030D-6E8A-4147-A177-3AD203B41FA5}">
                      <a16:colId xmlns:a16="http://schemas.microsoft.com/office/drawing/2014/main" val="964117551"/>
                    </a:ext>
                  </a:extLst>
                </a:gridCol>
                <a:gridCol w="387946">
                  <a:extLst>
                    <a:ext uri="{9D8B030D-6E8A-4147-A177-3AD203B41FA5}">
                      <a16:colId xmlns:a16="http://schemas.microsoft.com/office/drawing/2014/main" val="2397782723"/>
                    </a:ext>
                  </a:extLst>
                </a:gridCol>
                <a:gridCol w="387946">
                  <a:extLst>
                    <a:ext uri="{9D8B030D-6E8A-4147-A177-3AD203B41FA5}">
                      <a16:colId xmlns:a16="http://schemas.microsoft.com/office/drawing/2014/main" val="343253012"/>
                    </a:ext>
                  </a:extLst>
                </a:gridCol>
                <a:gridCol w="387946">
                  <a:extLst>
                    <a:ext uri="{9D8B030D-6E8A-4147-A177-3AD203B41FA5}">
                      <a16:colId xmlns:a16="http://schemas.microsoft.com/office/drawing/2014/main" val="3423322042"/>
                    </a:ext>
                  </a:extLst>
                </a:gridCol>
                <a:gridCol w="387946">
                  <a:extLst>
                    <a:ext uri="{9D8B030D-6E8A-4147-A177-3AD203B41FA5}">
                      <a16:colId xmlns:a16="http://schemas.microsoft.com/office/drawing/2014/main" val="1307315063"/>
                    </a:ext>
                  </a:extLst>
                </a:gridCol>
                <a:gridCol w="387946">
                  <a:extLst>
                    <a:ext uri="{9D8B030D-6E8A-4147-A177-3AD203B41FA5}">
                      <a16:colId xmlns:a16="http://schemas.microsoft.com/office/drawing/2014/main" val="713604460"/>
                    </a:ext>
                  </a:extLst>
                </a:gridCol>
              </a:tblGrid>
              <a:tr h="0">
                <a:tc gridSpan="12">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gridSpan="12">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gridSpan="6">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677655155"/>
                  </a:ext>
                </a:extLst>
              </a:tr>
              <a:tr h="0">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18" name="Group 17">
            <a:extLst>
              <a:ext uri="{FF2B5EF4-FFF2-40B4-BE49-F238E27FC236}">
                <a16:creationId xmlns:a16="http://schemas.microsoft.com/office/drawing/2014/main" id="{9C96F5EF-30C0-44F1-A977-C198A35815DA}"/>
              </a:ext>
            </a:extLst>
          </p:cNvPr>
          <p:cNvGrpSpPr/>
          <p:nvPr/>
        </p:nvGrpSpPr>
        <p:grpSpPr>
          <a:xfrm>
            <a:off x="2024982" y="1552408"/>
            <a:ext cx="606752" cy="513904"/>
            <a:chOff x="1727242" y="1217224"/>
            <a:chExt cx="839961" cy="513904"/>
          </a:xfrm>
        </p:grpSpPr>
        <p:sp>
          <p:nvSpPr>
            <p:cNvPr id="19" name="流程图: 决策 47">
              <a:extLst>
                <a:ext uri="{FF2B5EF4-FFF2-40B4-BE49-F238E27FC236}">
                  <a16:creationId xmlns:a16="http://schemas.microsoft.com/office/drawing/2014/main" id="{0F05027C-2B9A-4845-9973-4A4B757BAF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 name="TextBox 22">
              <a:extLst>
                <a:ext uri="{FF2B5EF4-FFF2-40B4-BE49-F238E27FC236}">
                  <a16:creationId xmlns:a16="http://schemas.microsoft.com/office/drawing/2014/main" id="{505949E0-4CEA-4A81-BABF-CD056978EA38}"/>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06/11</a:t>
              </a:r>
            </a:p>
          </p:txBody>
        </p:sp>
      </p:grpSp>
      <p:grpSp>
        <p:nvGrpSpPr>
          <p:cNvPr id="21" name="Group 20">
            <a:extLst>
              <a:ext uri="{FF2B5EF4-FFF2-40B4-BE49-F238E27FC236}">
                <a16:creationId xmlns:a16="http://schemas.microsoft.com/office/drawing/2014/main" id="{B69FC9F6-9C51-4FF9-9D95-71AEC436DEAE}"/>
              </a:ext>
            </a:extLst>
          </p:cNvPr>
          <p:cNvGrpSpPr/>
          <p:nvPr/>
        </p:nvGrpSpPr>
        <p:grpSpPr>
          <a:xfrm>
            <a:off x="6744657" y="1550542"/>
            <a:ext cx="606752" cy="538738"/>
            <a:chOff x="1733731" y="1217224"/>
            <a:chExt cx="839961" cy="538738"/>
          </a:xfrm>
        </p:grpSpPr>
        <p:sp>
          <p:nvSpPr>
            <p:cNvPr id="22" name="流程图: 决策 47">
              <a:extLst>
                <a:ext uri="{FF2B5EF4-FFF2-40B4-BE49-F238E27FC236}">
                  <a16:creationId xmlns:a16="http://schemas.microsoft.com/office/drawing/2014/main" id="{9459203F-A497-4879-8FD9-B66588BDD8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 name="TextBox 22">
              <a:extLst>
                <a:ext uri="{FF2B5EF4-FFF2-40B4-BE49-F238E27FC236}">
                  <a16:creationId xmlns:a16="http://schemas.microsoft.com/office/drawing/2014/main" id="{2BA5C0D3-B588-4A62-B9B4-E2E2E92B47C8}"/>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4" name="Group 23">
            <a:extLst>
              <a:ext uri="{FF2B5EF4-FFF2-40B4-BE49-F238E27FC236}">
                <a16:creationId xmlns:a16="http://schemas.microsoft.com/office/drawing/2014/main" id="{2355B291-FC98-4968-916F-4FDA505B9E0A}"/>
              </a:ext>
            </a:extLst>
          </p:cNvPr>
          <p:cNvGrpSpPr/>
          <p:nvPr/>
        </p:nvGrpSpPr>
        <p:grpSpPr>
          <a:xfrm>
            <a:off x="2483838" y="1555981"/>
            <a:ext cx="606752" cy="506284"/>
            <a:chOff x="1727242" y="1217224"/>
            <a:chExt cx="839961" cy="506284"/>
          </a:xfrm>
        </p:grpSpPr>
        <p:sp>
          <p:nvSpPr>
            <p:cNvPr id="25" name="流程图: 决策 47">
              <a:extLst>
                <a:ext uri="{FF2B5EF4-FFF2-40B4-BE49-F238E27FC236}">
                  <a16:creationId xmlns:a16="http://schemas.microsoft.com/office/drawing/2014/main" id="{40AFE944-381F-4DA6-9EED-C261DB60825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 name="TextBox 22">
              <a:extLst>
                <a:ext uri="{FF2B5EF4-FFF2-40B4-BE49-F238E27FC236}">
                  <a16:creationId xmlns:a16="http://schemas.microsoft.com/office/drawing/2014/main" id="{6DC60306-9781-4F1C-B8B8-38AC4FBC6A5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p>
          </p:txBody>
        </p:sp>
      </p:grpSp>
      <p:grpSp>
        <p:nvGrpSpPr>
          <p:cNvPr id="27" name="Group 26">
            <a:extLst>
              <a:ext uri="{FF2B5EF4-FFF2-40B4-BE49-F238E27FC236}">
                <a16:creationId xmlns:a16="http://schemas.microsoft.com/office/drawing/2014/main" id="{09AB5ABB-2523-4ECA-822F-0CB5D1886BC6}"/>
              </a:ext>
            </a:extLst>
          </p:cNvPr>
          <p:cNvGrpSpPr/>
          <p:nvPr/>
        </p:nvGrpSpPr>
        <p:grpSpPr>
          <a:xfrm>
            <a:off x="3059995" y="1556202"/>
            <a:ext cx="639668" cy="491044"/>
            <a:chOff x="1886575" y="1217224"/>
            <a:chExt cx="885530" cy="491044"/>
          </a:xfrm>
        </p:grpSpPr>
        <p:sp>
          <p:nvSpPr>
            <p:cNvPr id="28" name="流程图: 决策 47">
              <a:extLst>
                <a:ext uri="{FF2B5EF4-FFF2-40B4-BE49-F238E27FC236}">
                  <a16:creationId xmlns:a16="http://schemas.microsoft.com/office/drawing/2014/main" id="{AB0088F2-58FC-49F0-89D3-BC2DA1585E5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 name="TextBox 22">
              <a:extLst>
                <a:ext uri="{FF2B5EF4-FFF2-40B4-BE49-F238E27FC236}">
                  <a16:creationId xmlns:a16="http://schemas.microsoft.com/office/drawing/2014/main" id="{8DA768B9-2B83-497F-A677-599E299574BE}"/>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p>
          </p:txBody>
        </p:sp>
      </p:grpSp>
      <p:grpSp>
        <p:nvGrpSpPr>
          <p:cNvPr id="30" name="Group 29">
            <a:extLst>
              <a:ext uri="{FF2B5EF4-FFF2-40B4-BE49-F238E27FC236}">
                <a16:creationId xmlns:a16="http://schemas.microsoft.com/office/drawing/2014/main" id="{666327D3-CF55-4095-BED9-BA9C594D38BB}"/>
              </a:ext>
            </a:extLst>
          </p:cNvPr>
          <p:cNvGrpSpPr/>
          <p:nvPr/>
        </p:nvGrpSpPr>
        <p:grpSpPr>
          <a:xfrm>
            <a:off x="7727252" y="1555981"/>
            <a:ext cx="606752" cy="528808"/>
            <a:chOff x="1981661" y="1217224"/>
            <a:chExt cx="839961" cy="528808"/>
          </a:xfrm>
        </p:grpSpPr>
        <p:sp>
          <p:nvSpPr>
            <p:cNvPr id="31" name="流程图: 决策 47">
              <a:extLst>
                <a:ext uri="{FF2B5EF4-FFF2-40B4-BE49-F238E27FC236}">
                  <a16:creationId xmlns:a16="http://schemas.microsoft.com/office/drawing/2014/main" id="{EBA0DDAC-2411-4843-93AF-A4A4623B884E}"/>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A130AAA3-EC79-4A9D-A442-8D8E3412801F}"/>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33" name="Group 32">
            <a:extLst>
              <a:ext uri="{FF2B5EF4-FFF2-40B4-BE49-F238E27FC236}">
                <a16:creationId xmlns:a16="http://schemas.microsoft.com/office/drawing/2014/main" id="{141F8958-3672-42B3-BB22-14C72DA7CD15}"/>
              </a:ext>
            </a:extLst>
          </p:cNvPr>
          <p:cNvGrpSpPr/>
          <p:nvPr/>
        </p:nvGrpSpPr>
        <p:grpSpPr>
          <a:xfrm>
            <a:off x="8740705" y="1555981"/>
            <a:ext cx="606753" cy="526344"/>
            <a:chOff x="1882053" y="1217224"/>
            <a:chExt cx="839961" cy="526344"/>
          </a:xfrm>
        </p:grpSpPr>
        <p:sp>
          <p:nvSpPr>
            <p:cNvPr id="34" name="流程图: 决策 47">
              <a:extLst>
                <a:ext uri="{FF2B5EF4-FFF2-40B4-BE49-F238E27FC236}">
                  <a16:creationId xmlns:a16="http://schemas.microsoft.com/office/drawing/2014/main" id="{BC70F4FD-B319-4E3E-B398-EBED54462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 name="TextBox 22">
              <a:extLst>
                <a:ext uri="{FF2B5EF4-FFF2-40B4-BE49-F238E27FC236}">
                  <a16:creationId xmlns:a16="http://schemas.microsoft.com/office/drawing/2014/main" id="{049DA25B-6FE3-4FFD-9CE7-1FD5AF9B061F}"/>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 name="Group 35">
            <a:extLst>
              <a:ext uri="{FF2B5EF4-FFF2-40B4-BE49-F238E27FC236}">
                <a16:creationId xmlns:a16="http://schemas.microsoft.com/office/drawing/2014/main" id="{035320DB-4207-4456-B4B4-886F31971163}"/>
              </a:ext>
            </a:extLst>
          </p:cNvPr>
          <p:cNvGrpSpPr/>
          <p:nvPr/>
        </p:nvGrpSpPr>
        <p:grpSpPr>
          <a:xfrm>
            <a:off x="9690041" y="1559156"/>
            <a:ext cx="606752" cy="517532"/>
            <a:chOff x="1702551" y="1217224"/>
            <a:chExt cx="839961" cy="517532"/>
          </a:xfrm>
        </p:grpSpPr>
        <p:sp>
          <p:nvSpPr>
            <p:cNvPr id="37" name="流程图: 决策 47">
              <a:extLst>
                <a:ext uri="{FF2B5EF4-FFF2-40B4-BE49-F238E27FC236}">
                  <a16:creationId xmlns:a16="http://schemas.microsoft.com/office/drawing/2014/main" id="{3B8A02C7-0191-4F73-BB12-32EE96B9CA4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 name="TextBox 22">
              <a:extLst>
                <a:ext uri="{FF2B5EF4-FFF2-40B4-BE49-F238E27FC236}">
                  <a16:creationId xmlns:a16="http://schemas.microsoft.com/office/drawing/2014/main" id="{9CEE5D04-EEA9-42C2-9A42-5DC40A67EF1C}"/>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9" name="Group 38">
            <a:extLst>
              <a:ext uri="{FF2B5EF4-FFF2-40B4-BE49-F238E27FC236}">
                <a16:creationId xmlns:a16="http://schemas.microsoft.com/office/drawing/2014/main" id="{4AD4993F-B617-4726-8316-734722AAFAC5}"/>
              </a:ext>
            </a:extLst>
          </p:cNvPr>
          <p:cNvGrpSpPr/>
          <p:nvPr/>
        </p:nvGrpSpPr>
        <p:grpSpPr>
          <a:xfrm>
            <a:off x="5192821" y="1579682"/>
            <a:ext cx="650545" cy="468895"/>
            <a:chOff x="1886575" y="1217224"/>
            <a:chExt cx="900586" cy="468895"/>
          </a:xfrm>
        </p:grpSpPr>
        <p:sp>
          <p:nvSpPr>
            <p:cNvPr id="40" name="流程图: 决策 47">
              <a:extLst>
                <a:ext uri="{FF2B5EF4-FFF2-40B4-BE49-F238E27FC236}">
                  <a16:creationId xmlns:a16="http://schemas.microsoft.com/office/drawing/2014/main" id="{0C191B28-A320-4ACB-9AF7-308642DA06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 name="TextBox 22">
              <a:extLst>
                <a:ext uri="{FF2B5EF4-FFF2-40B4-BE49-F238E27FC236}">
                  <a16:creationId xmlns:a16="http://schemas.microsoft.com/office/drawing/2014/main" id="{384D2A78-E1C7-4CF1-BF1B-96A064F668DB}"/>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42" name="Group 41">
            <a:extLst>
              <a:ext uri="{FF2B5EF4-FFF2-40B4-BE49-F238E27FC236}">
                <a16:creationId xmlns:a16="http://schemas.microsoft.com/office/drawing/2014/main" id="{A28849D6-FF97-41A5-83EE-51AB34F54A13}"/>
              </a:ext>
            </a:extLst>
          </p:cNvPr>
          <p:cNvGrpSpPr/>
          <p:nvPr/>
        </p:nvGrpSpPr>
        <p:grpSpPr>
          <a:xfrm>
            <a:off x="10106996" y="1568681"/>
            <a:ext cx="606752" cy="510442"/>
            <a:chOff x="1773554" y="1217224"/>
            <a:chExt cx="839961" cy="510442"/>
          </a:xfrm>
        </p:grpSpPr>
        <p:sp>
          <p:nvSpPr>
            <p:cNvPr id="43" name="流程图: 决策 47">
              <a:extLst>
                <a:ext uri="{FF2B5EF4-FFF2-40B4-BE49-F238E27FC236}">
                  <a16:creationId xmlns:a16="http://schemas.microsoft.com/office/drawing/2014/main" id="{40631E5A-C932-4287-8B08-C0430D319A8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 name="TextBox 22">
              <a:extLst>
                <a:ext uri="{FF2B5EF4-FFF2-40B4-BE49-F238E27FC236}">
                  <a16:creationId xmlns:a16="http://schemas.microsoft.com/office/drawing/2014/main" id="{860A6020-0908-40BF-995C-4E29A3F009C8}"/>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 name="Group 44">
            <a:extLst>
              <a:ext uri="{FF2B5EF4-FFF2-40B4-BE49-F238E27FC236}">
                <a16:creationId xmlns:a16="http://schemas.microsoft.com/office/drawing/2014/main" id="{F4937E71-3CC6-496F-A1E9-BC3103B97488}"/>
              </a:ext>
            </a:extLst>
          </p:cNvPr>
          <p:cNvGrpSpPr/>
          <p:nvPr/>
        </p:nvGrpSpPr>
        <p:grpSpPr>
          <a:xfrm>
            <a:off x="7311639" y="1550400"/>
            <a:ext cx="475771" cy="540963"/>
            <a:chOff x="1932655" y="1217224"/>
            <a:chExt cx="658637" cy="540963"/>
          </a:xfrm>
        </p:grpSpPr>
        <p:sp>
          <p:nvSpPr>
            <p:cNvPr id="46" name="流程图: 决策 47">
              <a:extLst>
                <a:ext uri="{FF2B5EF4-FFF2-40B4-BE49-F238E27FC236}">
                  <a16:creationId xmlns:a16="http://schemas.microsoft.com/office/drawing/2014/main" id="{3BD09103-E1DF-4275-9FB5-2AA7BCEB19B4}"/>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CE7E8E00-03D4-4E29-8799-6D86854ED761}"/>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8" name="Group 47">
            <a:extLst>
              <a:ext uri="{FF2B5EF4-FFF2-40B4-BE49-F238E27FC236}">
                <a16:creationId xmlns:a16="http://schemas.microsoft.com/office/drawing/2014/main" id="{912D86A5-2200-4707-938F-147808203790}"/>
              </a:ext>
            </a:extLst>
          </p:cNvPr>
          <p:cNvGrpSpPr/>
          <p:nvPr/>
        </p:nvGrpSpPr>
        <p:grpSpPr>
          <a:xfrm>
            <a:off x="10511884" y="1565732"/>
            <a:ext cx="631671" cy="513539"/>
            <a:chOff x="1886575" y="1217224"/>
            <a:chExt cx="874458" cy="513539"/>
          </a:xfrm>
        </p:grpSpPr>
        <p:sp>
          <p:nvSpPr>
            <p:cNvPr id="49" name="流程图: 决策 47">
              <a:extLst>
                <a:ext uri="{FF2B5EF4-FFF2-40B4-BE49-F238E27FC236}">
                  <a16:creationId xmlns:a16="http://schemas.microsoft.com/office/drawing/2014/main" id="{028EB8CC-6F12-4956-83E6-759CF0F8F1E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7A57DE02-84BA-4452-96A4-63C7EBC41DD3}"/>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4A787E70-FE46-4D28-884F-B28D822889DE}"/>
              </a:ext>
            </a:extLst>
          </p:cNvPr>
          <p:cNvGrpSpPr/>
          <p:nvPr/>
        </p:nvGrpSpPr>
        <p:grpSpPr>
          <a:xfrm>
            <a:off x="4866133" y="2084469"/>
            <a:ext cx="1283852" cy="425690"/>
            <a:chOff x="3724117" y="2084266"/>
            <a:chExt cx="1283852" cy="425690"/>
          </a:xfrm>
        </p:grpSpPr>
        <p:sp>
          <p:nvSpPr>
            <p:cNvPr id="4" name="Diamond 3">
              <a:extLst>
                <a:ext uri="{FF2B5EF4-FFF2-40B4-BE49-F238E27FC236}">
                  <a16:creationId xmlns:a16="http://schemas.microsoft.com/office/drawing/2014/main" id="{A0690949-3066-4718-BD60-EFCA494CB131}"/>
                </a:ext>
              </a:extLst>
            </p:cNvPr>
            <p:cNvSpPr/>
            <p:nvPr/>
          </p:nvSpPr>
          <p:spPr>
            <a:xfrm>
              <a:off x="3724117" y="2379520"/>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1" name="TextBox 22">
              <a:extLst>
                <a:ext uri="{FF2B5EF4-FFF2-40B4-BE49-F238E27FC236}">
                  <a16:creationId xmlns:a16="http://schemas.microsoft.com/office/drawing/2014/main" id="{229E2888-5152-4EE1-9E47-92DB243BA379}"/>
                </a:ext>
              </a:extLst>
            </p:cNvPr>
            <p:cNvSpPr txBox="1"/>
            <p:nvPr/>
          </p:nvSpPr>
          <p:spPr>
            <a:xfrm>
              <a:off x="3789639" y="2084266"/>
              <a:ext cx="1218330"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STSS&amp;SPSS R</a:t>
              </a:r>
              <a:r>
                <a:rPr lang="en-US" altLang="zh-CN" sz="700" dirty="0">
                  <a:solidFill>
                    <a:prstClr val="black"/>
                  </a:solidFill>
                  <a:latin typeface="Ford Antenna Light" panose="02000505000000020004" pitchFamily="50" charset="0"/>
                  <a:cs typeface="Calibri" panose="020F0502020204030204" pitchFamily="34" charset="0"/>
                </a:rPr>
                <a:t>elease</a:t>
              </a:r>
            </a:p>
            <a:p>
              <a:pPr>
                <a:defRPr/>
              </a:pPr>
              <a:r>
                <a:rPr lang="en-US" sz="700" dirty="0" err="1">
                  <a:solidFill>
                    <a:prstClr val="black"/>
                  </a:solidFill>
                  <a:latin typeface="Ford Antenna Light" panose="02000505000000020004" pitchFamily="50" charset="0"/>
                  <a:cs typeface="Calibri" panose="020F0502020204030204" pitchFamily="34" charset="0"/>
                </a:rPr>
                <a:t>FuSa</a:t>
              </a:r>
              <a:r>
                <a:rPr lang="en-US" sz="700" dirty="0">
                  <a:solidFill>
                    <a:prstClr val="black"/>
                  </a:solidFill>
                  <a:latin typeface="Ford Antenna Light" panose="02000505000000020004" pitchFamily="50" charset="0"/>
                  <a:cs typeface="Calibri" panose="020F0502020204030204" pitchFamily="34" charset="0"/>
                </a:rPr>
                <a:t> SRS Release</a:t>
              </a:r>
            </a:p>
            <a:p>
              <a:pPr>
                <a:defRPr/>
              </a:pPr>
              <a:r>
                <a:rPr lang="en-US" sz="700" dirty="0">
                  <a:solidFill>
                    <a:prstClr val="black"/>
                  </a:solidFill>
                  <a:latin typeface="Ford Antenna Light" panose="02000505000000020004" pitchFamily="50" charset="0"/>
                  <a:cs typeface="Calibri" panose="020F0502020204030204" pitchFamily="34" charset="0"/>
                </a:rPr>
                <a:t>12/31</a:t>
              </a:r>
            </a:p>
          </p:txBody>
        </p:sp>
      </p:grpSp>
      <p:grpSp>
        <p:nvGrpSpPr>
          <p:cNvPr id="52" name="Group 51">
            <a:extLst>
              <a:ext uri="{FF2B5EF4-FFF2-40B4-BE49-F238E27FC236}">
                <a16:creationId xmlns:a16="http://schemas.microsoft.com/office/drawing/2014/main" id="{F64A662F-7B53-4918-BB9B-08B9809CC2C1}"/>
              </a:ext>
            </a:extLst>
          </p:cNvPr>
          <p:cNvGrpSpPr/>
          <p:nvPr/>
        </p:nvGrpSpPr>
        <p:grpSpPr>
          <a:xfrm>
            <a:off x="4403464" y="1977342"/>
            <a:ext cx="1218330" cy="533661"/>
            <a:chOff x="3634633" y="1904850"/>
            <a:chExt cx="1218330" cy="533661"/>
          </a:xfrm>
        </p:grpSpPr>
        <p:sp>
          <p:nvSpPr>
            <p:cNvPr id="53" name="Diamond 52">
              <a:extLst>
                <a:ext uri="{FF2B5EF4-FFF2-40B4-BE49-F238E27FC236}">
                  <a16:creationId xmlns:a16="http://schemas.microsoft.com/office/drawing/2014/main" id="{9E29BCEC-2895-41F4-86D0-8F2C25862F92}"/>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4" name="TextBox 22">
              <a:extLst>
                <a:ext uri="{FF2B5EF4-FFF2-40B4-BE49-F238E27FC236}">
                  <a16:creationId xmlns:a16="http://schemas.microsoft.com/office/drawing/2014/main" id="{CE39B072-946F-4046-9DFE-BD797B3325F7}"/>
                </a:ext>
              </a:extLst>
            </p:cNvPr>
            <p:cNvSpPr txBox="1"/>
            <p:nvPr/>
          </p:nvSpPr>
          <p:spPr>
            <a:xfrm>
              <a:off x="3634633" y="1904850"/>
              <a:ext cx="121833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DBC Release</a:t>
              </a:r>
            </a:p>
            <a:p>
              <a:pPr>
                <a:defRPr/>
              </a:pPr>
              <a:r>
                <a:rPr lang="en-US" sz="700" dirty="0">
                  <a:solidFill>
                    <a:prstClr val="black"/>
                  </a:solidFill>
                  <a:latin typeface="Ford Antenna Light" panose="02000505000000020004" pitchFamily="50" charset="0"/>
                  <a:cs typeface="Calibri" panose="020F0502020204030204" pitchFamily="34" charset="0"/>
                </a:rPr>
                <a:t>11/30</a:t>
              </a:r>
            </a:p>
          </p:txBody>
        </p:sp>
      </p:grpSp>
      <p:cxnSp>
        <p:nvCxnSpPr>
          <p:cNvPr id="55" name="Straight Connector 54">
            <a:extLst>
              <a:ext uri="{FF2B5EF4-FFF2-40B4-BE49-F238E27FC236}">
                <a16:creationId xmlns:a16="http://schemas.microsoft.com/office/drawing/2014/main" id="{BC1F2DF1-B425-431D-B09F-99EDDEA1DDD1}"/>
              </a:ext>
            </a:extLst>
          </p:cNvPr>
          <p:cNvCxnSpPr/>
          <p:nvPr/>
        </p:nvCxnSpPr>
        <p:spPr>
          <a:xfrm flipV="1">
            <a:off x="140961" y="314774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6" name="TextBox 22">
            <a:extLst>
              <a:ext uri="{FF2B5EF4-FFF2-40B4-BE49-F238E27FC236}">
                <a16:creationId xmlns:a16="http://schemas.microsoft.com/office/drawing/2014/main" id="{C9D54E55-25F9-49B6-BE9D-AB3E84A37AA6}"/>
              </a:ext>
            </a:extLst>
          </p:cNvPr>
          <p:cNvSpPr txBox="1"/>
          <p:nvPr/>
        </p:nvSpPr>
        <p:spPr>
          <a:xfrm>
            <a:off x="75896" y="2963082"/>
            <a:ext cx="87551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China CDC SW</a:t>
            </a:r>
          </a:p>
        </p:txBody>
      </p:sp>
      <p:sp>
        <p:nvSpPr>
          <p:cNvPr id="57" name="TextBox 22">
            <a:extLst>
              <a:ext uri="{FF2B5EF4-FFF2-40B4-BE49-F238E27FC236}">
                <a16:creationId xmlns:a16="http://schemas.microsoft.com/office/drawing/2014/main" id="{70CBCD9E-4CF3-4216-99CC-3EE285C3D64E}"/>
              </a:ext>
            </a:extLst>
          </p:cNvPr>
          <p:cNvSpPr txBox="1"/>
          <p:nvPr/>
        </p:nvSpPr>
        <p:spPr>
          <a:xfrm>
            <a:off x="36098" y="2267096"/>
            <a:ext cx="16720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SHC Feature Development Plan</a:t>
            </a:r>
          </a:p>
        </p:txBody>
      </p:sp>
      <p:grpSp>
        <p:nvGrpSpPr>
          <p:cNvPr id="58" name="Group 57">
            <a:extLst>
              <a:ext uri="{FF2B5EF4-FFF2-40B4-BE49-F238E27FC236}">
                <a16:creationId xmlns:a16="http://schemas.microsoft.com/office/drawing/2014/main" id="{2EA40758-306F-451F-9CB3-91AF1DF75718}"/>
              </a:ext>
            </a:extLst>
          </p:cNvPr>
          <p:cNvGrpSpPr/>
          <p:nvPr/>
        </p:nvGrpSpPr>
        <p:grpSpPr>
          <a:xfrm>
            <a:off x="2994319" y="2381066"/>
            <a:ext cx="1229202" cy="410810"/>
            <a:chOff x="2966818" y="2308075"/>
            <a:chExt cx="1229202" cy="410810"/>
          </a:xfrm>
        </p:grpSpPr>
        <p:sp>
          <p:nvSpPr>
            <p:cNvPr id="59" name="Diamond 58">
              <a:extLst>
                <a:ext uri="{FF2B5EF4-FFF2-40B4-BE49-F238E27FC236}">
                  <a16:creationId xmlns:a16="http://schemas.microsoft.com/office/drawing/2014/main" id="{989527BB-1270-4AC3-8FAA-71B276408A06}"/>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0" name="TextBox 22">
              <a:extLst>
                <a:ext uri="{FF2B5EF4-FFF2-40B4-BE49-F238E27FC236}">
                  <a16:creationId xmlns:a16="http://schemas.microsoft.com/office/drawing/2014/main" id="{99FA16AF-9680-4B65-93E8-99BDDF5B70C7}"/>
                </a:ext>
              </a:extLst>
            </p:cNvPr>
            <p:cNvSpPr txBox="1"/>
            <p:nvPr/>
          </p:nvSpPr>
          <p:spPr>
            <a:xfrm>
              <a:off x="2966818" y="2426503"/>
              <a:ext cx="122920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Doc Release</a:t>
              </a:r>
            </a:p>
            <a:p>
              <a:pPr>
                <a:defRPr/>
              </a:pPr>
              <a:r>
                <a:rPr lang="en-US" sz="700" dirty="0">
                  <a:solidFill>
                    <a:prstClr val="black"/>
                  </a:solidFill>
                  <a:latin typeface="Ford Antenna Light" panose="02000505000000020004" pitchFamily="50" charset="0"/>
                  <a:cs typeface="Calibri" panose="020F0502020204030204" pitchFamily="34" charset="0"/>
                </a:rPr>
                <a:t>9/31</a:t>
              </a:r>
            </a:p>
          </p:txBody>
        </p:sp>
      </p:grpSp>
      <p:grpSp>
        <p:nvGrpSpPr>
          <p:cNvPr id="61" name="Group 60">
            <a:extLst>
              <a:ext uri="{FF2B5EF4-FFF2-40B4-BE49-F238E27FC236}">
                <a16:creationId xmlns:a16="http://schemas.microsoft.com/office/drawing/2014/main" id="{AED51028-B6C9-432C-863B-82DE08B8A82F}"/>
              </a:ext>
            </a:extLst>
          </p:cNvPr>
          <p:cNvGrpSpPr/>
          <p:nvPr/>
        </p:nvGrpSpPr>
        <p:grpSpPr>
          <a:xfrm>
            <a:off x="4008752" y="2375030"/>
            <a:ext cx="1261356" cy="566974"/>
            <a:chOff x="3596602" y="2308075"/>
            <a:chExt cx="1261356" cy="566974"/>
          </a:xfrm>
        </p:grpSpPr>
        <p:sp>
          <p:nvSpPr>
            <p:cNvPr id="62" name="Diamond 61">
              <a:extLst>
                <a:ext uri="{FF2B5EF4-FFF2-40B4-BE49-F238E27FC236}">
                  <a16:creationId xmlns:a16="http://schemas.microsoft.com/office/drawing/2014/main" id="{470BF4F8-E951-40B4-8A68-E72531ADE52C}"/>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3" name="TextBox 22">
              <a:extLst>
                <a:ext uri="{FF2B5EF4-FFF2-40B4-BE49-F238E27FC236}">
                  <a16:creationId xmlns:a16="http://schemas.microsoft.com/office/drawing/2014/main" id="{B2169C5F-281E-4C47-BE97-7056654EF4F6}"/>
                </a:ext>
              </a:extLst>
            </p:cNvPr>
            <p:cNvSpPr txBox="1"/>
            <p:nvPr/>
          </p:nvSpPr>
          <p:spPr>
            <a:xfrm>
              <a:off x="3596602" y="2474946"/>
              <a:ext cx="1261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Function Doc Release</a:t>
              </a:r>
            </a:p>
            <a:p>
              <a:pPr>
                <a:defRPr/>
              </a:pPr>
              <a:r>
                <a:rPr lang="en-US" sz="700" dirty="0">
                  <a:solidFill>
                    <a:prstClr val="black"/>
                  </a:solidFill>
                  <a:latin typeface="Ford Antenna Light" panose="02000505000000020004" pitchFamily="50" charset="0"/>
                  <a:cs typeface="Calibri" panose="020F0502020204030204" pitchFamily="34" charset="0"/>
                </a:rPr>
                <a:t>10/31</a:t>
              </a:r>
            </a:p>
          </p:txBody>
        </p:sp>
      </p:grpSp>
      <p:grpSp>
        <p:nvGrpSpPr>
          <p:cNvPr id="71" name="Group 70">
            <a:extLst>
              <a:ext uri="{FF2B5EF4-FFF2-40B4-BE49-F238E27FC236}">
                <a16:creationId xmlns:a16="http://schemas.microsoft.com/office/drawing/2014/main" id="{DADFEC23-5962-4727-B02C-D62106629D19}"/>
              </a:ext>
            </a:extLst>
          </p:cNvPr>
          <p:cNvGrpSpPr/>
          <p:nvPr/>
        </p:nvGrpSpPr>
        <p:grpSpPr>
          <a:xfrm>
            <a:off x="4931350" y="2780284"/>
            <a:ext cx="2785235" cy="801116"/>
            <a:chOff x="4931350" y="2780284"/>
            <a:chExt cx="2785235" cy="801116"/>
          </a:xfrm>
        </p:grpSpPr>
        <p:sp>
          <p:nvSpPr>
            <p:cNvPr id="64" name="Rectangle 63">
              <a:extLst>
                <a:ext uri="{FF2B5EF4-FFF2-40B4-BE49-F238E27FC236}">
                  <a16:creationId xmlns:a16="http://schemas.microsoft.com/office/drawing/2014/main" id="{AC4FA046-762F-43EB-9411-DE7D811C3B80}"/>
                </a:ext>
              </a:extLst>
            </p:cNvPr>
            <p:cNvSpPr/>
            <p:nvPr/>
          </p:nvSpPr>
          <p:spPr>
            <a:xfrm>
              <a:off x="4931350" y="2780284"/>
              <a:ext cx="2785235" cy="80111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otally need </a:t>
              </a:r>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T+5</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+2 month</a:t>
              </a:r>
              <a:endPar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216A08E2-0AF6-43EF-9A8F-B4A9748D100A}"/>
                </a:ext>
              </a:extLst>
            </p:cNvPr>
            <p:cNvSpPr/>
            <p:nvPr/>
          </p:nvSpPr>
          <p:spPr>
            <a:xfrm>
              <a:off x="4996569" y="2981323"/>
              <a:ext cx="1261356" cy="146642"/>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esign &amp;Coding </a:t>
              </a:r>
            </a:p>
            <a:p>
              <a:pPr algn="ctr"/>
              <a:r>
                <a:rPr lang="en-US" altLang="zh-CN" sz="500" dirty="0">
                  <a:solidFill>
                    <a:schemeClr val="bg1"/>
                  </a:solidFill>
                  <a:latin typeface="Arial" panose="020B0604020202020204" pitchFamily="34" charset="0"/>
                  <a:cs typeface="Arial" panose="020B0604020202020204" pitchFamily="34" charset="0"/>
                </a:rPr>
                <a:t>14Weeks</a:t>
              </a:r>
              <a:endParaRPr lang="en-US" sz="500" dirty="0">
                <a:solidFill>
                  <a:schemeClr val="bg1"/>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7742B5D9-CD3F-4B3F-A984-D871EF9B42D6}"/>
                </a:ext>
              </a:extLst>
            </p:cNvPr>
            <p:cNvSpPr/>
            <p:nvPr/>
          </p:nvSpPr>
          <p:spPr>
            <a:xfrm>
              <a:off x="5741797" y="3141645"/>
              <a:ext cx="516128" cy="146642"/>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ebug with</a:t>
              </a:r>
              <a:r>
                <a:rPr lang="zh-CN" altLang="en-US" sz="500" dirty="0">
                  <a:solidFill>
                    <a:schemeClr val="bg1"/>
                  </a:solidFill>
                  <a:latin typeface="Arial" panose="020B0604020202020204" pitchFamily="34" charset="0"/>
                  <a:cs typeface="Arial" panose="020B0604020202020204" pitchFamily="34" charset="0"/>
                </a:rPr>
                <a:t> </a:t>
              </a:r>
              <a:r>
                <a:rPr lang="en-US" altLang="zh-CN" sz="500" dirty="0">
                  <a:solidFill>
                    <a:schemeClr val="bg1"/>
                  </a:solidFill>
                  <a:latin typeface="Arial" panose="020B0604020202020204" pitchFamily="34" charset="0"/>
                  <a:cs typeface="Arial" panose="020B0604020202020204" pitchFamily="34" charset="0"/>
                </a:rPr>
                <a:t>SHC</a:t>
              </a:r>
              <a:endParaRPr lang="en-US" sz="500"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7B6FAB-4A68-4877-B340-D757FF2D7D5C}"/>
                </a:ext>
              </a:extLst>
            </p:cNvPr>
            <p:cNvSpPr/>
            <p:nvPr/>
          </p:nvSpPr>
          <p:spPr>
            <a:xfrm>
              <a:off x="6257925" y="3279291"/>
              <a:ext cx="597140" cy="146642"/>
            </a:xfrm>
            <a:prstGeom prst="rect">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T</a:t>
              </a:r>
              <a:r>
                <a:rPr lang="en-US" altLang="zh-CN" sz="500" dirty="0">
                  <a:solidFill>
                    <a:schemeClr val="bg1"/>
                  </a:solidFill>
                  <a:latin typeface="Arial" panose="020B0604020202020204" pitchFamily="34" charset="0"/>
                  <a:cs typeface="Arial" panose="020B0604020202020204" pitchFamily="34" charset="0"/>
                </a:rPr>
                <a:t>est &amp;BugFix</a:t>
              </a:r>
            </a:p>
            <a:p>
              <a:pPr algn="ctr"/>
              <a:r>
                <a:rPr lang="en-US" sz="500" dirty="0">
                  <a:solidFill>
                    <a:schemeClr val="bg1"/>
                  </a:solidFill>
                  <a:latin typeface="Arial" panose="020B0604020202020204" pitchFamily="34" charset="0"/>
                  <a:cs typeface="Arial" panose="020B0604020202020204" pitchFamily="34" charset="0"/>
                </a:rPr>
                <a:t>6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CBAFA2B6-2751-4D1B-BA82-DEFCF76E9023}"/>
                </a:ext>
              </a:extLst>
            </p:cNvPr>
            <p:cNvSpPr/>
            <p:nvPr/>
          </p:nvSpPr>
          <p:spPr>
            <a:xfrm>
              <a:off x="6855065" y="3416121"/>
              <a:ext cx="783984" cy="146642"/>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RHS T</a:t>
              </a:r>
              <a:r>
                <a:rPr lang="en-US" altLang="zh-CN" sz="500" dirty="0">
                  <a:solidFill>
                    <a:schemeClr val="bg1"/>
                  </a:solidFill>
                  <a:latin typeface="Arial" panose="020B0604020202020204" pitchFamily="34" charset="0"/>
                  <a:cs typeface="Arial" panose="020B0604020202020204" pitchFamily="34" charset="0"/>
                </a:rPr>
                <a:t>est  &amp; BugFix</a:t>
              </a:r>
            </a:p>
            <a:p>
              <a:pPr algn="ctr"/>
              <a:r>
                <a:rPr lang="en-US" sz="500" dirty="0">
                  <a:solidFill>
                    <a:schemeClr val="bg1"/>
                  </a:solidFill>
                  <a:latin typeface="Arial" panose="020B0604020202020204" pitchFamily="34" charset="0"/>
                  <a:cs typeface="Arial" panose="020B0604020202020204" pitchFamily="34" charset="0"/>
                </a:rPr>
                <a:t>8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B69CB489-1F4E-4C76-8679-44519AD0C335}"/>
              </a:ext>
            </a:extLst>
          </p:cNvPr>
          <p:cNvGrpSpPr/>
          <p:nvPr/>
        </p:nvGrpSpPr>
        <p:grpSpPr>
          <a:xfrm>
            <a:off x="6870180" y="3218256"/>
            <a:ext cx="1581496" cy="200055"/>
            <a:chOff x="6752508" y="3103328"/>
            <a:chExt cx="1581496" cy="200055"/>
          </a:xfrm>
        </p:grpSpPr>
        <p:sp>
          <p:nvSpPr>
            <p:cNvPr id="70" name="Star: 5 Points 69">
              <a:extLst>
                <a:ext uri="{FF2B5EF4-FFF2-40B4-BE49-F238E27FC236}">
                  <a16:creationId xmlns:a16="http://schemas.microsoft.com/office/drawing/2014/main" id="{EB98A036-A442-46CC-929F-3F4DC79D3A4B}"/>
                </a:ext>
              </a:extLst>
            </p:cNvPr>
            <p:cNvSpPr/>
            <p:nvPr/>
          </p:nvSpPr>
          <p:spPr>
            <a:xfrm>
              <a:off x="6752508" y="3147555"/>
              <a:ext cx="102557" cy="102557"/>
            </a:xfrm>
            <a:prstGeom prst="star5">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948667A0-E3EA-45C5-BB70-4F244841A001}"/>
                </a:ext>
              </a:extLst>
            </p:cNvPr>
            <p:cNvSpPr txBox="1"/>
            <p:nvPr/>
          </p:nvSpPr>
          <p:spPr>
            <a:xfrm>
              <a:off x="6776482" y="3103328"/>
              <a:ext cx="1557522" cy="200055"/>
            </a:xfrm>
            <a:prstGeom prst="rect">
              <a:avLst/>
            </a:prstGeom>
            <a:noFill/>
          </p:spPr>
          <p:txBody>
            <a:bodyPr wrap="square" rtlCol="0">
              <a:spAutoFit/>
            </a:bodyPr>
            <a:lstStyle/>
            <a:p>
              <a:r>
                <a:rPr lang="en-US" sz="700" dirty="0"/>
                <a:t>LHS DAT </a:t>
              </a:r>
              <a:r>
                <a:rPr lang="en-US" altLang="zh-CN" sz="700" dirty="0"/>
                <a:t>part Function Release</a:t>
              </a:r>
              <a:endParaRPr lang="en-US" sz="700" dirty="0"/>
            </a:p>
          </p:txBody>
        </p:sp>
      </p:grpSp>
      <p:grpSp>
        <p:nvGrpSpPr>
          <p:cNvPr id="74" name="Group 73">
            <a:extLst>
              <a:ext uri="{FF2B5EF4-FFF2-40B4-BE49-F238E27FC236}">
                <a16:creationId xmlns:a16="http://schemas.microsoft.com/office/drawing/2014/main" id="{66FC76B1-52E4-4594-A8B7-73D3F39462B9}"/>
              </a:ext>
            </a:extLst>
          </p:cNvPr>
          <p:cNvGrpSpPr/>
          <p:nvPr/>
        </p:nvGrpSpPr>
        <p:grpSpPr>
          <a:xfrm>
            <a:off x="7651687" y="3376822"/>
            <a:ext cx="1859026" cy="200055"/>
            <a:chOff x="6752508" y="3098805"/>
            <a:chExt cx="1859026" cy="200055"/>
          </a:xfrm>
        </p:grpSpPr>
        <p:sp>
          <p:nvSpPr>
            <p:cNvPr id="75" name="Star: 5 Points 74">
              <a:extLst>
                <a:ext uri="{FF2B5EF4-FFF2-40B4-BE49-F238E27FC236}">
                  <a16:creationId xmlns:a16="http://schemas.microsoft.com/office/drawing/2014/main" id="{00B8F6FE-5EEE-44DF-ADD5-D19450A34347}"/>
                </a:ext>
              </a:extLst>
            </p:cNvPr>
            <p:cNvSpPr/>
            <p:nvPr/>
          </p:nvSpPr>
          <p:spPr>
            <a:xfrm>
              <a:off x="6752508" y="3147555"/>
              <a:ext cx="102557" cy="102557"/>
            </a:xfrm>
            <a:prstGeom prst="star5">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EA17B155-BB76-46DC-BE16-8E7F89B005BC}"/>
                </a:ext>
              </a:extLst>
            </p:cNvPr>
            <p:cNvSpPr txBox="1"/>
            <p:nvPr/>
          </p:nvSpPr>
          <p:spPr>
            <a:xfrm>
              <a:off x="6783628" y="3098805"/>
              <a:ext cx="1827906" cy="200055"/>
            </a:xfrm>
            <a:prstGeom prst="rect">
              <a:avLst/>
            </a:prstGeom>
            <a:noFill/>
          </p:spPr>
          <p:txBody>
            <a:bodyPr wrap="square" rtlCol="0">
              <a:spAutoFit/>
            </a:bodyPr>
            <a:lstStyle/>
            <a:p>
              <a:r>
                <a:rPr lang="en-US" sz="700" dirty="0"/>
                <a:t>RHS I</a:t>
              </a:r>
              <a:r>
                <a:rPr lang="en-US" altLang="zh-CN" sz="700" dirty="0"/>
                <a:t>nfotainment</a:t>
              </a:r>
              <a:r>
                <a:rPr lang="en-US" sz="700" dirty="0"/>
                <a:t> </a:t>
              </a:r>
              <a:r>
                <a:rPr lang="en-US" altLang="zh-CN" sz="700" dirty="0"/>
                <a:t>part Function Release</a:t>
              </a:r>
              <a:endParaRPr lang="en-US" sz="700" dirty="0"/>
            </a:p>
          </p:txBody>
        </p:sp>
      </p:grpSp>
      <p:sp>
        <p:nvSpPr>
          <p:cNvPr id="6" name="TextBox 5">
            <a:extLst>
              <a:ext uri="{FF2B5EF4-FFF2-40B4-BE49-F238E27FC236}">
                <a16:creationId xmlns:a16="http://schemas.microsoft.com/office/drawing/2014/main" id="{04C02B00-EA67-47AA-AD85-EF5DA1F9367B}"/>
              </a:ext>
            </a:extLst>
          </p:cNvPr>
          <p:cNvSpPr txBox="1"/>
          <p:nvPr/>
        </p:nvSpPr>
        <p:spPr>
          <a:xfrm>
            <a:off x="4772910" y="2836195"/>
            <a:ext cx="382100" cy="400110"/>
          </a:xfrm>
          <a:prstGeom prst="rect">
            <a:avLst/>
          </a:prstGeom>
          <a:noFill/>
        </p:spPr>
        <p:txBody>
          <a:bodyPr wrap="square" rtlCol="0">
            <a:spAutoFit/>
          </a:bodyPr>
          <a:lstStyle/>
          <a:p>
            <a:r>
              <a:rPr lang="en-US" sz="2000" b="1" dirty="0">
                <a:solidFill>
                  <a:srgbClr val="FF0000"/>
                </a:solidFill>
              </a:rPr>
              <a:t>T</a:t>
            </a:r>
          </a:p>
        </p:txBody>
      </p:sp>
      <p:sp>
        <p:nvSpPr>
          <p:cNvPr id="7" name="Rectangle 6">
            <a:extLst>
              <a:ext uri="{FF2B5EF4-FFF2-40B4-BE49-F238E27FC236}">
                <a16:creationId xmlns:a16="http://schemas.microsoft.com/office/drawing/2014/main" id="{9B078F9E-65DE-47E6-9758-669A8D70737C}"/>
              </a:ext>
            </a:extLst>
          </p:cNvPr>
          <p:cNvSpPr/>
          <p:nvPr/>
        </p:nvSpPr>
        <p:spPr>
          <a:xfrm>
            <a:off x="5456773" y="3269272"/>
            <a:ext cx="453140" cy="289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T+9 </a:t>
            </a:r>
          </a:p>
          <a:p>
            <a:pPr algn="ctr"/>
            <a:r>
              <a:rPr lang="en-US" sz="800" dirty="0" err="1">
                <a:solidFill>
                  <a:schemeClr val="tx1"/>
                </a:solidFill>
                <a:latin typeface="Arial" panose="020B0604020202020204" pitchFamily="34" charset="0"/>
                <a:cs typeface="Arial" panose="020B0604020202020204" pitchFamily="34" charset="0"/>
              </a:rPr>
              <a:t>wks</a:t>
            </a:r>
            <a:endParaRPr lang="en-US" sz="8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DEF188E-FE8F-4DAB-ADA7-4105D2FDCBCC}"/>
              </a:ext>
            </a:extLst>
          </p:cNvPr>
          <p:cNvSpPr txBox="1"/>
          <p:nvPr/>
        </p:nvSpPr>
        <p:spPr>
          <a:xfrm>
            <a:off x="6905242" y="3587929"/>
            <a:ext cx="1663025" cy="584775"/>
          </a:xfrm>
          <a:prstGeom prst="rect">
            <a:avLst/>
          </a:prstGeom>
          <a:noFill/>
        </p:spPr>
        <p:txBody>
          <a:bodyPr wrap="square" rtlCol="0">
            <a:spAutoFit/>
          </a:bodyPr>
          <a:lstStyle/>
          <a:p>
            <a:r>
              <a:rPr lang="en-US" sz="800" dirty="0"/>
              <a:t>Audio Management, All Media Related, Navigation Info/setting, Bluetooth </a:t>
            </a:r>
          </a:p>
          <a:p>
            <a:endParaRPr lang="en-US" sz="800" dirty="0"/>
          </a:p>
        </p:txBody>
      </p:sp>
    </p:spTree>
    <p:extLst>
      <p:ext uri="{BB962C8B-B14F-4D97-AF65-F5344CB8AC3E}">
        <p14:creationId xmlns:p14="http://schemas.microsoft.com/office/powerpoint/2010/main" val="2359765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Phase5 SW Integration and Release Rule</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2" name="Picture 1">
            <a:extLst>
              <a:ext uri="{FF2B5EF4-FFF2-40B4-BE49-F238E27FC236}">
                <a16:creationId xmlns:a16="http://schemas.microsoft.com/office/drawing/2014/main" id="{17A10DF8-A5E3-435E-A306-F4C5F33C16BB}"/>
              </a:ext>
            </a:extLst>
          </p:cNvPr>
          <p:cNvPicPr>
            <a:picLocks noChangeAspect="1"/>
          </p:cNvPicPr>
          <p:nvPr/>
        </p:nvPicPr>
        <p:blipFill>
          <a:blip r:embed="rId3"/>
          <a:stretch>
            <a:fillRect/>
          </a:stretch>
        </p:blipFill>
        <p:spPr>
          <a:xfrm>
            <a:off x="0" y="855625"/>
            <a:ext cx="12192000" cy="5748475"/>
          </a:xfrm>
          <a:prstGeom prst="rect">
            <a:avLst/>
          </a:prstGeom>
        </p:spPr>
      </p:pic>
      <p:sp>
        <p:nvSpPr>
          <p:cNvPr id="7" name="Star: 5 Points 6">
            <a:extLst>
              <a:ext uri="{FF2B5EF4-FFF2-40B4-BE49-F238E27FC236}">
                <a16:creationId xmlns:a16="http://schemas.microsoft.com/office/drawing/2014/main" id="{65DEC018-F809-4729-8059-1A5A1B1560EC}"/>
              </a:ext>
            </a:extLst>
          </p:cNvPr>
          <p:cNvSpPr/>
          <p:nvPr/>
        </p:nvSpPr>
        <p:spPr>
          <a:xfrm>
            <a:off x="3845304" y="352469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 name="Rectangle 7">
            <a:extLst>
              <a:ext uri="{FF2B5EF4-FFF2-40B4-BE49-F238E27FC236}">
                <a16:creationId xmlns:a16="http://schemas.microsoft.com/office/drawing/2014/main" id="{E5C84934-AF4D-4B3F-B579-A52A8AB7AB0E}"/>
              </a:ext>
            </a:extLst>
          </p:cNvPr>
          <p:cNvSpPr/>
          <p:nvPr/>
        </p:nvSpPr>
        <p:spPr>
          <a:xfrm>
            <a:off x="3040063" y="3746186"/>
            <a:ext cx="1175322" cy="33855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Checkpoint1:</a:t>
            </a:r>
          </a:p>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3" name="Rectangle 12">
            <a:extLst>
              <a:ext uri="{FF2B5EF4-FFF2-40B4-BE49-F238E27FC236}">
                <a16:creationId xmlns:a16="http://schemas.microsoft.com/office/drawing/2014/main" id="{B45689E1-3F0E-474A-8F10-FD1A0F778584}"/>
              </a:ext>
            </a:extLst>
          </p:cNvPr>
          <p:cNvSpPr/>
          <p:nvPr/>
        </p:nvSpPr>
        <p:spPr>
          <a:xfrm>
            <a:off x="7001187" y="3504736"/>
            <a:ext cx="1476686" cy="33855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Checkpoint2:</a:t>
            </a:r>
          </a:p>
          <a:p>
            <a:r>
              <a:rPr lang="en-US" sz="800" b="1" dirty="0" err="1">
                <a:solidFill>
                  <a:prstClr val="black"/>
                </a:solidFill>
                <a:latin typeface="Ford Antenna Light" panose="02000505000000020004" pitchFamily="50" charset="0"/>
                <a:cs typeface="Calibri" panose="020F0502020204030204" pitchFamily="34" charset="0"/>
              </a:rPr>
              <a:t>Eng</a:t>
            </a:r>
            <a:r>
              <a:rPr lang="en-US" sz="800" b="1" dirty="0">
                <a:solidFill>
                  <a:prstClr val="black"/>
                </a:solidFill>
                <a:latin typeface="Ford Antenna Light" panose="02000505000000020004" pitchFamily="50" charset="0"/>
                <a:cs typeface="Calibri" panose="020F0502020204030204" pitchFamily="34" charset="0"/>
              </a:rPr>
              <a:t> 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4" name="Star: 5 Points 13">
            <a:extLst>
              <a:ext uri="{FF2B5EF4-FFF2-40B4-BE49-F238E27FC236}">
                <a16:creationId xmlns:a16="http://schemas.microsoft.com/office/drawing/2014/main" id="{57274935-35B9-4DAA-B97D-6D378C62F7C2}"/>
              </a:ext>
            </a:extLst>
          </p:cNvPr>
          <p:cNvSpPr/>
          <p:nvPr/>
        </p:nvSpPr>
        <p:spPr>
          <a:xfrm>
            <a:off x="6864729" y="406855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 name="Star: 5 Points 14">
            <a:extLst>
              <a:ext uri="{FF2B5EF4-FFF2-40B4-BE49-F238E27FC236}">
                <a16:creationId xmlns:a16="http://schemas.microsoft.com/office/drawing/2014/main" id="{141817C1-C026-4F7B-9017-53E6A4C0359C}"/>
              </a:ext>
            </a:extLst>
          </p:cNvPr>
          <p:cNvSpPr/>
          <p:nvPr/>
        </p:nvSpPr>
        <p:spPr>
          <a:xfrm>
            <a:off x="7464804" y="408474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 name="Rectangle 16">
            <a:extLst>
              <a:ext uri="{FF2B5EF4-FFF2-40B4-BE49-F238E27FC236}">
                <a16:creationId xmlns:a16="http://schemas.microsoft.com/office/drawing/2014/main" id="{2C8E9B30-7C32-4DEC-A864-5EAF0EEF08CA}"/>
              </a:ext>
            </a:extLst>
          </p:cNvPr>
          <p:cNvSpPr/>
          <p:nvPr/>
        </p:nvSpPr>
        <p:spPr>
          <a:xfrm>
            <a:off x="7758580" y="3887558"/>
            <a:ext cx="1661032" cy="338554"/>
          </a:xfrm>
          <a:prstGeom prst="rect">
            <a:avLst/>
          </a:prstGeom>
          <a:solidFill>
            <a:srgbClr val="92D05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a:t>
            </a:r>
            <a:r>
              <a:rPr lang="en-US" altLang="zh-CN" sz="800" b="1" dirty="0">
                <a:solidFill>
                  <a:prstClr val="black"/>
                </a:solidFill>
                <a:latin typeface="Ford Antenna Light" panose="02000505000000020004" pitchFamily="50" charset="0"/>
                <a:cs typeface="Calibri" panose="020F0502020204030204" pitchFamily="34" charset="0"/>
              </a:rPr>
              <a:t>heckpoint3:</a:t>
            </a:r>
          </a:p>
          <a:p>
            <a:r>
              <a:rPr lang="en-US" sz="800" b="1" dirty="0">
                <a:solidFill>
                  <a:prstClr val="black"/>
                </a:solidFill>
                <a:latin typeface="Ford Antenna Light" panose="02000505000000020004" pitchFamily="50" charset="0"/>
                <a:cs typeface="Calibri" panose="020F0502020204030204" pitchFamily="34" charset="0"/>
              </a:rPr>
              <a:t>Pro SW Release for CAF/FO</a:t>
            </a:r>
          </a:p>
        </p:txBody>
      </p:sp>
      <p:cxnSp>
        <p:nvCxnSpPr>
          <p:cNvPr id="18" name="Straight Arrow Connector 17">
            <a:extLst>
              <a:ext uri="{FF2B5EF4-FFF2-40B4-BE49-F238E27FC236}">
                <a16:creationId xmlns:a16="http://schemas.microsoft.com/office/drawing/2014/main" id="{87986D65-D5C8-41C7-905F-37DA3CECEC7D}"/>
              </a:ext>
            </a:extLst>
          </p:cNvPr>
          <p:cNvCxnSpPr>
            <a:cxnSpLocks/>
            <a:stCxn id="7" idx="1"/>
          </p:cNvCxnSpPr>
          <p:nvPr/>
        </p:nvCxnSpPr>
        <p:spPr>
          <a:xfrm flipH="1">
            <a:off x="3627726" y="3603061"/>
            <a:ext cx="217578" cy="126802"/>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63C23EF-7C14-4EDA-BEBE-EBDC848A51B3}"/>
              </a:ext>
            </a:extLst>
          </p:cNvPr>
          <p:cNvCxnSpPr>
            <a:cxnSpLocks/>
            <a:stCxn id="14" idx="0"/>
            <a:endCxn id="13" idx="1"/>
          </p:cNvCxnSpPr>
          <p:nvPr/>
        </p:nvCxnSpPr>
        <p:spPr>
          <a:xfrm flipV="1">
            <a:off x="6962262" y="3674013"/>
            <a:ext cx="38925" cy="394538"/>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F97A79B-9497-4AFB-B80E-AB7E8F8E4A5C}"/>
              </a:ext>
            </a:extLst>
          </p:cNvPr>
          <p:cNvCxnSpPr>
            <a:cxnSpLocks/>
            <a:stCxn id="15" idx="0"/>
            <a:endCxn id="17" idx="1"/>
          </p:cNvCxnSpPr>
          <p:nvPr/>
        </p:nvCxnSpPr>
        <p:spPr>
          <a:xfrm flipV="1">
            <a:off x="7562337" y="4056835"/>
            <a:ext cx="196243" cy="27905"/>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914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System Block Diagram</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12" name="Picture 11"/>
          <p:cNvPicPr>
            <a:picLocks noChangeAspect="1"/>
          </p:cNvPicPr>
          <p:nvPr/>
        </p:nvPicPr>
        <p:blipFill>
          <a:blip r:embed="rId3"/>
          <a:stretch>
            <a:fillRect/>
          </a:stretch>
        </p:blipFill>
        <p:spPr>
          <a:xfrm>
            <a:off x="1212782" y="779685"/>
            <a:ext cx="10369617" cy="5625877"/>
          </a:xfrm>
          <a:prstGeom prst="rect">
            <a:avLst/>
          </a:prstGeom>
        </p:spPr>
      </p:pic>
    </p:spTree>
    <p:extLst>
      <p:ext uri="{BB962C8B-B14F-4D97-AF65-F5344CB8AC3E}">
        <p14:creationId xmlns:p14="http://schemas.microsoft.com/office/powerpoint/2010/main" val="147138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1111521"/>
            <a:ext cx="11788299" cy="282279"/>
            <a:chOff x="237808" y="1129456"/>
            <a:chExt cx="11716383" cy="282279"/>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70224" y="3149204"/>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53882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CX788</a:t>
              </a:r>
            </a:p>
          </p:txBody>
        </p:sp>
      </p:grpSp>
      <p:grpSp>
        <p:nvGrpSpPr>
          <p:cNvPr id="30" name="Group 29">
            <a:extLst>
              <a:ext uri="{FF2B5EF4-FFF2-40B4-BE49-F238E27FC236}">
                <a16:creationId xmlns:a16="http://schemas.microsoft.com/office/drawing/2014/main" id="{C80B529B-5077-40D3-A394-85F473AD811E}"/>
              </a:ext>
            </a:extLst>
          </p:cNvPr>
          <p:cNvGrpSpPr/>
          <p:nvPr/>
        </p:nvGrpSpPr>
        <p:grpSpPr>
          <a:xfrm>
            <a:off x="486554" y="1219078"/>
            <a:ext cx="606752" cy="567244"/>
            <a:chOff x="1727242" y="1217224"/>
            <a:chExt cx="839961" cy="567244"/>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 name="Group 56">
            <a:extLst>
              <a:ext uri="{FF2B5EF4-FFF2-40B4-BE49-F238E27FC236}">
                <a16:creationId xmlns:a16="http://schemas.microsoft.com/office/drawing/2014/main" id="{5D1E7D62-2A37-403B-9F91-FD65B3FDD892}"/>
              </a:ext>
            </a:extLst>
          </p:cNvPr>
          <p:cNvGrpSpPr/>
          <p:nvPr/>
        </p:nvGrpSpPr>
        <p:grpSpPr>
          <a:xfrm>
            <a:off x="159800" y="1752710"/>
            <a:ext cx="11788299" cy="282279"/>
            <a:chOff x="237808" y="1129456"/>
            <a:chExt cx="11716383" cy="282279"/>
          </a:xfrm>
        </p:grpSpPr>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9" name="Rectangle 58">
              <a:extLst>
                <a:ext uri="{FF2B5EF4-FFF2-40B4-BE49-F238E27FC236}">
                  <a16:creationId xmlns:a16="http://schemas.microsoft.com/office/drawing/2014/main" id="{D12DA405-1445-4483-B607-E59111D1F63D}"/>
                </a:ext>
              </a:extLst>
            </p:cNvPr>
            <p:cNvSpPr/>
            <p:nvPr/>
          </p:nvSpPr>
          <p:spPr>
            <a:xfrm>
              <a:off x="238356"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00" name="Group 99">
            <a:extLst>
              <a:ext uri="{FF2B5EF4-FFF2-40B4-BE49-F238E27FC236}">
                <a16:creationId xmlns:a16="http://schemas.microsoft.com/office/drawing/2014/main" id="{DA5EA6C7-9240-4E03-8D61-AD40558FE1EB}"/>
              </a:ext>
            </a:extLst>
          </p:cNvPr>
          <p:cNvGrpSpPr/>
          <p:nvPr/>
        </p:nvGrpSpPr>
        <p:grpSpPr>
          <a:xfrm>
            <a:off x="6861933" y="3244396"/>
            <a:ext cx="606752" cy="674966"/>
            <a:chOff x="1727242" y="1217224"/>
            <a:chExt cx="839961" cy="674966"/>
          </a:xfrm>
        </p:grpSpPr>
        <p:sp>
          <p:nvSpPr>
            <p:cNvPr id="101" name="流程图: 决策 47">
              <a:extLst>
                <a:ext uri="{FF2B5EF4-FFF2-40B4-BE49-F238E27FC236}">
                  <a16:creationId xmlns:a16="http://schemas.microsoft.com/office/drawing/2014/main" id="{B949DF9B-0D75-493F-90C5-A89593A7718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2" name="TextBox 22">
              <a:extLst>
                <a:ext uri="{FF2B5EF4-FFF2-40B4-BE49-F238E27FC236}">
                  <a16:creationId xmlns:a16="http://schemas.microsoft.com/office/drawing/2014/main" id="{D1A5BAF6-B8EA-405E-A7EE-42427F957722}"/>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12/29</a:t>
              </a:r>
            </a:p>
            <a:p>
              <a:pPr algn="ctr">
                <a:defRPr/>
              </a:pPr>
              <a:r>
                <a:rPr lang="en-US" sz="700" dirty="0">
                  <a:solidFill>
                    <a:prstClr val="black"/>
                  </a:solidFill>
                  <a:latin typeface="Ford Antenna Light" panose="02000505000000020004" pitchFamily="50" charset="0"/>
                  <a:cs typeface="Calibri" panose="020F0502020204030204" pitchFamily="34" charset="0"/>
                </a:rPr>
                <a:t>12/21</a:t>
              </a:r>
            </a:p>
          </p:txBody>
        </p:sp>
      </p:grpSp>
      <p:grpSp>
        <p:nvGrpSpPr>
          <p:cNvPr id="48" name="Group 47">
            <a:extLst>
              <a:ext uri="{FF2B5EF4-FFF2-40B4-BE49-F238E27FC236}">
                <a16:creationId xmlns:a16="http://schemas.microsoft.com/office/drawing/2014/main" id="{D3029EB3-28F7-4828-9501-5665AE46AAF1}"/>
              </a:ext>
            </a:extLst>
          </p:cNvPr>
          <p:cNvGrpSpPr/>
          <p:nvPr/>
        </p:nvGrpSpPr>
        <p:grpSpPr>
          <a:xfrm>
            <a:off x="6583480" y="3247938"/>
            <a:ext cx="606752" cy="567244"/>
            <a:chOff x="1735915" y="1217224"/>
            <a:chExt cx="839961" cy="567244"/>
          </a:xfrm>
        </p:grpSpPr>
        <p:sp>
          <p:nvSpPr>
            <p:cNvPr id="49" name="流程图: 决策 47">
              <a:extLst>
                <a:ext uri="{FF2B5EF4-FFF2-40B4-BE49-F238E27FC236}">
                  <a16:creationId xmlns:a16="http://schemas.microsoft.com/office/drawing/2014/main" id="{24112045-75AD-497A-9585-80B8D7B0F1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26F20D57-E8EA-4E2D-8F8C-98C2440B8F0E}"/>
                </a:ext>
              </a:extLst>
            </p:cNvPr>
            <p:cNvSpPr txBox="1"/>
            <p:nvPr/>
          </p:nvSpPr>
          <p:spPr>
            <a:xfrm>
              <a:off x="1735915"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 name="Group 44">
            <a:extLst>
              <a:ext uri="{FF2B5EF4-FFF2-40B4-BE49-F238E27FC236}">
                <a16:creationId xmlns:a16="http://schemas.microsoft.com/office/drawing/2014/main" id="{7D28E655-8EA8-4E0E-B280-E675A169145D}"/>
              </a:ext>
            </a:extLst>
          </p:cNvPr>
          <p:cNvGrpSpPr/>
          <p:nvPr/>
        </p:nvGrpSpPr>
        <p:grpSpPr>
          <a:xfrm>
            <a:off x="6141401" y="3247006"/>
            <a:ext cx="606752" cy="567244"/>
            <a:chOff x="1727242" y="1217224"/>
            <a:chExt cx="839961" cy="567244"/>
          </a:xfrm>
        </p:grpSpPr>
        <p:sp>
          <p:nvSpPr>
            <p:cNvPr id="46" name="流程图: 决策 47">
              <a:extLst>
                <a:ext uri="{FF2B5EF4-FFF2-40B4-BE49-F238E27FC236}">
                  <a16:creationId xmlns:a16="http://schemas.microsoft.com/office/drawing/2014/main" id="{F22A12A4-457F-455A-9148-86D3D1EA15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B44148B3-1669-486C-9351-03225F291F4D}"/>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10/14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03" name="Group 102">
            <a:extLst>
              <a:ext uri="{FF2B5EF4-FFF2-40B4-BE49-F238E27FC236}">
                <a16:creationId xmlns:a16="http://schemas.microsoft.com/office/drawing/2014/main" id="{984B7359-B8A3-4FD1-BE53-B12CDE5198E9}"/>
              </a:ext>
            </a:extLst>
          </p:cNvPr>
          <p:cNvGrpSpPr/>
          <p:nvPr/>
        </p:nvGrpSpPr>
        <p:grpSpPr>
          <a:xfrm>
            <a:off x="7553892" y="3248284"/>
            <a:ext cx="606752" cy="674966"/>
            <a:chOff x="1727242" y="1217224"/>
            <a:chExt cx="839961" cy="674966"/>
          </a:xfrm>
        </p:grpSpPr>
        <p:sp>
          <p:nvSpPr>
            <p:cNvPr id="104" name="流程图: 决策 47">
              <a:extLst>
                <a:ext uri="{FF2B5EF4-FFF2-40B4-BE49-F238E27FC236}">
                  <a16:creationId xmlns:a16="http://schemas.microsoft.com/office/drawing/2014/main" id="{02C50249-C3CA-4AEF-BD98-98D88B9D8D8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5" name="TextBox 22">
              <a:extLst>
                <a:ext uri="{FF2B5EF4-FFF2-40B4-BE49-F238E27FC236}">
                  <a16:creationId xmlns:a16="http://schemas.microsoft.com/office/drawing/2014/main" id="{D227F5C9-5EF2-44EA-8772-0A46CBD6C19A}"/>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03/14</a:t>
              </a:r>
            </a:p>
            <a:p>
              <a:pPr algn="ctr">
                <a:defRPr/>
              </a:pPr>
              <a:r>
                <a:rPr lang="en-US" sz="700" dirty="0">
                  <a:solidFill>
                    <a:prstClr val="black"/>
                  </a:solidFill>
                  <a:latin typeface="Ford Antenna Light" panose="02000505000000020004" pitchFamily="50" charset="0"/>
                  <a:cs typeface="Calibri" panose="020F0502020204030204" pitchFamily="34" charset="0"/>
                </a:rPr>
                <a:t>03/01</a:t>
              </a:r>
            </a:p>
          </p:txBody>
        </p:sp>
      </p:grpSp>
      <p:grpSp>
        <p:nvGrpSpPr>
          <p:cNvPr id="106" name="Group 105">
            <a:extLst>
              <a:ext uri="{FF2B5EF4-FFF2-40B4-BE49-F238E27FC236}">
                <a16:creationId xmlns:a16="http://schemas.microsoft.com/office/drawing/2014/main" id="{25D847AC-D5AC-4E32-9F73-E039FCC6E935}"/>
              </a:ext>
            </a:extLst>
          </p:cNvPr>
          <p:cNvGrpSpPr/>
          <p:nvPr/>
        </p:nvGrpSpPr>
        <p:grpSpPr>
          <a:xfrm>
            <a:off x="8720733" y="3247006"/>
            <a:ext cx="606752" cy="567244"/>
            <a:chOff x="1841074" y="1217224"/>
            <a:chExt cx="839961" cy="567244"/>
          </a:xfrm>
        </p:grpSpPr>
        <p:sp>
          <p:nvSpPr>
            <p:cNvPr id="107" name="流程图: 决策 47">
              <a:extLst>
                <a:ext uri="{FF2B5EF4-FFF2-40B4-BE49-F238E27FC236}">
                  <a16:creationId xmlns:a16="http://schemas.microsoft.com/office/drawing/2014/main" id="{B044D5F3-407A-41A3-AD2C-F618FE331A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8" name="TextBox 22">
              <a:extLst>
                <a:ext uri="{FF2B5EF4-FFF2-40B4-BE49-F238E27FC236}">
                  <a16:creationId xmlns:a16="http://schemas.microsoft.com/office/drawing/2014/main" id="{F7FC0E11-6DA2-42F0-A622-44C8360D76B1}"/>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1" name="Group 50">
            <a:extLst>
              <a:ext uri="{FF2B5EF4-FFF2-40B4-BE49-F238E27FC236}">
                <a16:creationId xmlns:a16="http://schemas.microsoft.com/office/drawing/2014/main" id="{20DB0AE5-3A7E-42E1-9FAE-B95440CC39D8}"/>
              </a:ext>
            </a:extLst>
          </p:cNvPr>
          <p:cNvGrpSpPr/>
          <p:nvPr/>
        </p:nvGrpSpPr>
        <p:grpSpPr>
          <a:xfrm>
            <a:off x="7974440" y="3249227"/>
            <a:ext cx="606752" cy="674966"/>
            <a:chOff x="1664002" y="1217224"/>
            <a:chExt cx="839961" cy="674966"/>
          </a:xfrm>
        </p:grpSpPr>
        <p:sp>
          <p:nvSpPr>
            <p:cNvPr id="52" name="流程图: 决策 47">
              <a:extLst>
                <a:ext uri="{FF2B5EF4-FFF2-40B4-BE49-F238E27FC236}">
                  <a16:creationId xmlns:a16="http://schemas.microsoft.com/office/drawing/2014/main" id="{2033CF71-320B-4F38-91A3-F1878DCF0C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3" name="TextBox 22">
              <a:extLst>
                <a:ext uri="{FF2B5EF4-FFF2-40B4-BE49-F238E27FC236}">
                  <a16:creationId xmlns:a16="http://schemas.microsoft.com/office/drawing/2014/main" id="{5DDDB185-1006-418E-962C-3DA29F97F3E6}"/>
                </a:ext>
              </a:extLst>
            </p:cNvPr>
            <p:cNvSpPr txBox="1"/>
            <p:nvPr/>
          </p:nvSpPr>
          <p:spPr>
            <a:xfrm>
              <a:off x="166400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05/03</a:t>
              </a:r>
            </a:p>
            <a:p>
              <a:pPr algn="ctr">
                <a:defRPr/>
              </a:pPr>
              <a:r>
                <a:rPr lang="en-US" sz="700" dirty="0">
                  <a:solidFill>
                    <a:prstClr val="black"/>
                  </a:solidFill>
                  <a:latin typeface="Ford Antenna Light" panose="02000505000000020004" pitchFamily="50" charset="0"/>
                  <a:cs typeface="Calibri" panose="020F0502020204030204" pitchFamily="34" charset="0"/>
                </a:rPr>
                <a:t>04/29</a:t>
              </a:r>
            </a:p>
          </p:txBody>
        </p:sp>
      </p:grpSp>
      <p:grpSp>
        <p:nvGrpSpPr>
          <p:cNvPr id="270" name="Group 269">
            <a:extLst>
              <a:ext uri="{FF2B5EF4-FFF2-40B4-BE49-F238E27FC236}">
                <a16:creationId xmlns:a16="http://schemas.microsoft.com/office/drawing/2014/main" id="{5741BBE5-D621-4FA7-9087-0142E684F427}"/>
              </a:ext>
            </a:extLst>
          </p:cNvPr>
          <p:cNvGrpSpPr/>
          <p:nvPr/>
        </p:nvGrpSpPr>
        <p:grpSpPr>
          <a:xfrm>
            <a:off x="5024597" y="3252820"/>
            <a:ext cx="606752" cy="567244"/>
            <a:chOff x="1727242" y="1217224"/>
            <a:chExt cx="839961" cy="567244"/>
          </a:xfrm>
        </p:grpSpPr>
        <p:sp>
          <p:nvSpPr>
            <p:cNvPr id="271" name="流程图: 决策 47">
              <a:extLst>
                <a:ext uri="{FF2B5EF4-FFF2-40B4-BE49-F238E27FC236}">
                  <a16:creationId xmlns:a16="http://schemas.microsoft.com/office/drawing/2014/main" id="{EE6C5290-DBFC-48C9-9248-00544BD5597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006257CB-0857-4C84-BD47-7AB1E6BE606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6" name="Group 275">
            <a:extLst>
              <a:ext uri="{FF2B5EF4-FFF2-40B4-BE49-F238E27FC236}">
                <a16:creationId xmlns:a16="http://schemas.microsoft.com/office/drawing/2014/main" id="{0E836FF9-0F10-410E-82AE-DD167DCF3DA0}"/>
              </a:ext>
            </a:extLst>
          </p:cNvPr>
          <p:cNvGrpSpPr/>
          <p:nvPr/>
        </p:nvGrpSpPr>
        <p:grpSpPr>
          <a:xfrm>
            <a:off x="3538023" y="3243460"/>
            <a:ext cx="606752" cy="567244"/>
            <a:chOff x="1727242" y="1217224"/>
            <a:chExt cx="839961" cy="567244"/>
          </a:xfrm>
        </p:grpSpPr>
        <p:sp>
          <p:nvSpPr>
            <p:cNvPr id="277" name="流程图: 决策 47">
              <a:extLst>
                <a:ext uri="{FF2B5EF4-FFF2-40B4-BE49-F238E27FC236}">
                  <a16:creationId xmlns:a16="http://schemas.microsoft.com/office/drawing/2014/main" id="{6B6C20BF-639C-4C2E-B617-11A175BB78BA}"/>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AF6BF6-7858-4C59-A582-809D71D06D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47" name="Group 246">
            <a:extLst>
              <a:ext uri="{FF2B5EF4-FFF2-40B4-BE49-F238E27FC236}">
                <a16:creationId xmlns:a16="http://schemas.microsoft.com/office/drawing/2014/main" id="{72129033-019E-4684-9F20-8BF557806ACC}"/>
              </a:ext>
            </a:extLst>
          </p:cNvPr>
          <p:cNvGrpSpPr/>
          <p:nvPr/>
        </p:nvGrpSpPr>
        <p:grpSpPr>
          <a:xfrm>
            <a:off x="1353329" y="3260885"/>
            <a:ext cx="606752" cy="567244"/>
            <a:chOff x="1727242" y="1217224"/>
            <a:chExt cx="839961" cy="567244"/>
          </a:xfrm>
        </p:grpSpPr>
        <p:sp>
          <p:nvSpPr>
            <p:cNvPr id="268" name="流程图: 决策 47">
              <a:extLst>
                <a:ext uri="{FF2B5EF4-FFF2-40B4-BE49-F238E27FC236}">
                  <a16:creationId xmlns:a16="http://schemas.microsoft.com/office/drawing/2014/main" id="{7E4FA4AB-BB5E-4809-BCEC-9FDB0F616D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B81DB4C9-6649-4F3E-B121-AB14C93AE7B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4" name="Group 273">
            <a:extLst>
              <a:ext uri="{FF2B5EF4-FFF2-40B4-BE49-F238E27FC236}">
                <a16:creationId xmlns:a16="http://schemas.microsoft.com/office/drawing/2014/main" id="{DBA9E94D-EA47-4F40-9E4B-61125D9E3682}"/>
              </a:ext>
            </a:extLst>
          </p:cNvPr>
          <p:cNvGrpSpPr/>
          <p:nvPr/>
        </p:nvGrpSpPr>
        <p:grpSpPr>
          <a:xfrm>
            <a:off x="2238512" y="3249026"/>
            <a:ext cx="606752" cy="567244"/>
            <a:chOff x="1727242" y="1217224"/>
            <a:chExt cx="839961" cy="567244"/>
          </a:xfrm>
        </p:grpSpPr>
        <p:sp>
          <p:nvSpPr>
            <p:cNvPr id="275" name="流程图: 决策 47">
              <a:extLst>
                <a:ext uri="{FF2B5EF4-FFF2-40B4-BE49-F238E27FC236}">
                  <a16:creationId xmlns:a16="http://schemas.microsoft.com/office/drawing/2014/main" id="{223E5C3A-C1C3-4C8F-B521-347498A3E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91E5F16B-4762-43D8-8078-1C2D15F3047D}"/>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1" name="Group 280">
            <a:extLst>
              <a:ext uri="{FF2B5EF4-FFF2-40B4-BE49-F238E27FC236}">
                <a16:creationId xmlns:a16="http://schemas.microsoft.com/office/drawing/2014/main" id="{44DCA7B4-4BC4-46F7-AA99-66F7A15A03BE}"/>
              </a:ext>
            </a:extLst>
          </p:cNvPr>
          <p:cNvGrpSpPr/>
          <p:nvPr/>
        </p:nvGrpSpPr>
        <p:grpSpPr>
          <a:xfrm>
            <a:off x="2907591" y="3261726"/>
            <a:ext cx="606752" cy="567244"/>
            <a:chOff x="1727242" y="1217224"/>
            <a:chExt cx="839961" cy="567244"/>
          </a:xfrm>
        </p:grpSpPr>
        <p:sp>
          <p:nvSpPr>
            <p:cNvPr id="300" name="流程图: 决策 47">
              <a:extLst>
                <a:ext uri="{FF2B5EF4-FFF2-40B4-BE49-F238E27FC236}">
                  <a16:creationId xmlns:a16="http://schemas.microsoft.com/office/drawing/2014/main" id="{EC294EDF-4B3A-4A33-8E45-84CAE95DEC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1AD6D8C9-8901-49F1-A735-2E63BFF9E13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71" name="Group 370">
            <a:extLst>
              <a:ext uri="{FF2B5EF4-FFF2-40B4-BE49-F238E27FC236}">
                <a16:creationId xmlns:a16="http://schemas.microsoft.com/office/drawing/2014/main" id="{64169119-ED9B-4627-A612-2019F0185AD9}"/>
              </a:ext>
            </a:extLst>
          </p:cNvPr>
          <p:cNvGrpSpPr/>
          <p:nvPr/>
        </p:nvGrpSpPr>
        <p:grpSpPr>
          <a:xfrm>
            <a:off x="3262771" y="3257710"/>
            <a:ext cx="606752" cy="567244"/>
            <a:chOff x="1727242" y="1217224"/>
            <a:chExt cx="839961" cy="567244"/>
          </a:xfrm>
        </p:grpSpPr>
        <p:sp>
          <p:nvSpPr>
            <p:cNvPr id="373" name="流程图: 决策 47">
              <a:extLst>
                <a:ext uri="{FF2B5EF4-FFF2-40B4-BE49-F238E27FC236}">
                  <a16:creationId xmlns:a16="http://schemas.microsoft.com/office/drawing/2014/main" id="{D072EA16-BBFD-4EA5-9022-5053C42B0A2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4" name="TextBox 22">
              <a:extLst>
                <a:ext uri="{FF2B5EF4-FFF2-40B4-BE49-F238E27FC236}">
                  <a16:creationId xmlns:a16="http://schemas.microsoft.com/office/drawing/2014/main" id="{DA1AC547-494E-4403-BF61-FF3025CF8F67}"/>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Timeline</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extLst>
              <p:ext uri="{D42A27DB-BD31-4B8C-83A1-F6EECF244321}">
                <p14:modId xmlns:p14="http://schemas.microsoft.com/office/powerpoint/2010/main" val="1187101761"/>
              </p:ext>
            </p:extLst>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extLst>
              <p:ext uri="{D42A27DB-BD31-4B8C-83A1-F6EECF244321}">
                <p14:modId xmlns:p14="http://schemas.microsoft.com/office/powerpoint/2010/main" val="1739282329"/>
              </p:ext>
            </p:extLst>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137" name="Group 136">
            <a:extLst>
              <a:ext uri="{FF2B5EF4-FFF2-40B4-BE49-F238E27FC236}">
                <a16:creationId xmlns:a16="http://schemas.microsoft.com/office/drawing/2014/main" id="{4A257C4E-474F-4A68-AF1C-DA738FD9AE6D}"/>
              </a:ext>
            </a:extLst>
          </p:cNvPr>
          <p:cNvGrpSpPr/>
          <p:nvPr/>
        </p:nvGrpSpPr>
        <p:grpSpPr>
          <a:xfrm>
            <a:off x="8349090" y="3249227"/>
            <a:ext cx="606752" cy="567244"/>
            <a:chOff x="1727242" y="1217224"/>
            <a:chExt cx="839961" cy="567244"/>
          </a:xfrm>
        </p:grpSpPr>
        <p:sp>
          <p:nvSpPr>
            <p:cNvPr id="138" name="流程图: 决策 47">
              <a:extLst>
                <a:ext uri="{FF2B5EF4-FFF2-40B4-BE49-F238E27FC236}">
                  <a16:creationId xmlns:a16="http://schemas.microsoft.com/office/drawing/2014/main" id="{05565C55-3EE1-4999-9795-2C987447A3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9" name="TextBox 22">
              <a:extLst>
                <a:ext uri="{FF2B5EF4-FFF2-40B4-BE49-F238E27FC236}">
                  <a16:creationId xmlns:a16="http://schemas.microsoft.com/office/drawing/2014/main" id="{0F5636AA-528E-4846-AC6D-0856DD151FA5}"/>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05/31</a:t>
              </a:r>
            </a:p>
          </p:txBody>
        </p:sp>
      </p:grpSp>
      <p:graphicFrame>
        <p:nvGraphicFramePr>
          <p:cNvPr id="3" name="Table 2">
            <a:extLst>
              <a:ext uri="{FF2B5EF4-FFF2-40B4-BE49-F238E27FC236}">
                <a16:creationId xmlns:a16="http://schemas.microsoft.com/office/drawing/2014/main" id="{D282E469-4FEB-4A42-A2BF-B7A9D73861C6}"/>
              </a:ext>
            </a:extLst>
          </p:cNvPr>
          <p:cNvGraphicFramePr>
            <a:graphicFrameLocks noGrp="1"/>
          </p:cNvGraphicFramePr>
          <p:nvPr>
            <p:extLst>
              <p:ext uri="{D42A27DB-BD31-4B8C-83A1-F6EECF244321}">
                <p14:modId xmlns:p14="http://schemas.microsoft.com/office/powerpoint/2010/main" val="2255549151"/>
              </p:ext>
            </p:extLst>
          </p:nvPr>
        </p:nvGraphicFramePr>
        <p:xfrm>
          <a:off x="1093306" y="5331152"/>
          <a:ext cx="10305972" cy="1423018"/>
        </p:xfrm>
        <a:graphic>
          <a:graphicData uri="http://schemas.openxmlformats.org/drawingml/2006/table">
            <a:tbl>
              <a:tblPr>
                <a:tableStyleId>{BC89EF96-8CEA-46FF-86C4-4CE0E7609802}</a:tableStyleId>
              </a:tblPr>
              <a:tblGrid>
                <a:gridCol w="582402">
                  <a:extLst>
                    <a:ext uri="{9D8B030D-6E8A-4147-A177-3AD203B41FA5}">
                      <a16:colId xmlns:a16="http://schemas.microsoft.com/office/drawing/2014/main" val="2014842915"/>
                    </a:ext>
                  </a:extLst>
                </a:gridCol>
                <a:gridCol w="1190125">
                  <a:extLst>
                    <a:ext uri="{9D8B030D-6E8A-4147-A177-3AD203B41FA5}">
                      <a16:colId xmlns:a16="http://schemas.microsoft.com/office/drawing/2014/main" val="3122677646"/>
                    </a:ext>
                  </a:extLst>
                </a:gridCol>
                <a:gridCol w="641486">
                  <a:extLst>
                    <a:ext uri="{9D8B030D-6E8A-4147-A177-3AD203B41FA5}">
                      <a16:colId xmlns:a16="http://schemas.microsoft.com/office/drawing/2014/main" val="3050285061"/>
                    </a:ext>
                  </a:extLst>
                </a:gridCol>
                <a:gridCol w="725893">
                  <a:extLst>
                    <a:ext uri="{9D8B030D-6E8A-4147-A177-3AD203B41FA5}">
                      <a16:colId xmlns:a16="http://schemas.microsoft.com/office/drawing/2014/main" val="2476125927"/>
                    </a:ext>
                  </a:extLst>
                </a:gridCol>
                <a:gridCol w="725893">
                  <a:extLst>
                    <a:ext uri="{9D8B030D-6E8A-4147-A177-3AD203B41FA5}">
                      <a16:colId xmlns:a16="http://schemas.microsoft.com/office/drawing/2014/main" val="3906838798"/>
                    </a:ext>
                  </a:extLst>
                </a:gridCol>
                <a:gridCol w="573961">
                  <a:extLst>
                    <a:ext uri="{9D8B030D-6E8A-4147-A177-3AD203B41FA5}">
                      <a16:colId xmlns:a16="http://schemas.microsoft.com/office/drawing/2014/main" val="3610108712"/>
                    </a:ext>
                  </a:extLst>
                </a:gridCol>
                <a:gridCol w="860941">
                  <a:extLst>
                    <a:ext uri="{9D8B030D-6E8A-4147-A177-3AD203B41FA5}">
                      <a16:colId xmlns:a16="http://schemas.microsoft.com/office/drawing/2014/main" val="2534889170"/>
                    </a:ext>
                  </a:extLst>
                </a:gridCol>
                <a:gridCol w="1747203">
                  <a:extLst>
                    <a:ext uri="{9D8B030D-6E8A-4147-A177-3AD203B41FA5}">
                      <a16:colId xmlns:a16="http://schemas.microsoft.com/office/drawing/2014/main" val="3809829797"/>
                    </a:ext>
                  </a:extLst>
                </a:gridCol>
                <a:gridCol w="1578391">
                  <a:extLst>
                    <a:ext uri="{9D8B030D-6E8A-4147-A177-3AD203B41FA5}">
                      <a16:colId xmlns:a16="http://schemas.microsoft.com/office/drawing/2014/main" val="3868026656"/>
                    </a:ext>
                  </a:extLst>
                </a:gridCol>
                <a:gridCol w="599283">
                  <a:extLst>
                    <a:ext uri="{9D8B030D-6E8A-4147-A177-3AD203B41FA5}">
                      <a16:colId xmlns:a16="http://schemas.microsoft.com/office/drawing/2014/main" val="463552112"/>
                    </a:ext>
                  </a:extLst>
                </a:gridCol>
                <a:gridCol w="540197">
                  <a:extLst>
                    <a:ext uri="{9D8B030D-6E8A-4147-A177-3AD203B41FA5}">
                      <a16:colId xmlns:a16="http://schemas.microsoft.com/office/drawing/2014/main" val="3487577076"/>
                    </a:ext>
                  </a:extLst>
                </a:gridCol>
                <a:gridCol w="540197">
                  <a:extLst>
                    <a:ext uri="{9D8B030D-6E8A-4147-A177-3AD203B41FA5}">
                      <a16:colId xmlns:a16="http://schemas.microsoft.com/office/drawing/2014/main" val="3878578785"/>
                    </a:ext>
                  </a:extLst>
                </a:gridCol>
              </a:tblGrid>
              <a:tr h="154219">
                <a:tc gridSpan="12">
                  <a:txBody>
                    <a:bodyPr/>
                    <a:lstStyle/>
                    <a:p>
                      <a:pPr algn="ctr" fontAlgn="b"/>
                      <a:r>
                        <a:rPr lang="en-US" sz="900" u="none" strike="noStrike" dirty="0">
                          <a:effectLst/>
                        </a:rPr>
                        <a:t>Phase5 Scope</a:t>
                      </a:r>
                      <a:endParaRPr lang="en-US" sz="900" b="0" i="0" u="none" strike="noStrike" dirty="0">
                        <a:solidFill>
                          <a:srgbClr val="000000"/>
                        </a:solidFill>
                        <a:effectLst/>
                        <a:latin typeface="Calibri" panose="020F0502020204030204" pitchFamily="34" charset="0"/>
                      </a:endParaRPr>
                    </a:p>
                  </a:txBody>
                  <a:tcPr marL="8601" marR="8601" marT="8601"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9409364"/>
                  </a:ext>
                </a:extLst>
              </a:tr>
              <a:tr h="181257">
                <a:tc>
                  <a:txBody>
                    <a:bodyPr/>
                    <a:lstStyle/>
                    <a:p>
                      <a:pPr algn="ctr" fontAlgn="b"/>
                      <a:r>
                        <a:rPr lang="en-US" sz="900" u="none" strike="noStrike" dirty="0">
                          <a:effectLst/>
                        </a:rPr>
                        <a:t>Program</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PMT5</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Nameplate</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Manufacture</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J1</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OKTB</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EE Architecture</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err="1">
                          <a:effectLst/>
                        </a:rPr>
                        <a:t>Centerstack</a:t>
                      </a:r>
                      <a:r>
                        <a:rPr lang="en-US" sz="900" u="none" strike="noStrike" dirty="0">
                          <a:effectLst/>
                        </a:rPr>
                        <a:t> Size</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Cluster</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a:effectLst/>
                        </a:rPr>
                        <a:t>TCU</a:t>
                      </a:r>
                      <a:endParaRPr lang="en-US" sz="900" b="0" i="0" u="none" strike="noStrike">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a:effectLst/>
                        </a:rPr>
                        <a:t>ECG</a:t>
                      </a:r>
                      <a:endParaRPr lang="en-US" sz="900" b="0" i="0" u="none" strike="noStrike">
                        <a:solidFill>
                          <a:srgbClr val="000000"/>
                        </a:solidFill>
                        <a:effectLst/>
                        <a:latin typeface="Calibri" panose="020F0502020204030204" pitchFamily="34" charset="0"/>
                      </a:endParaRPr>
                    </a:p>
                  </a:txBody>
                  <a:tcPr marL="8601" marR="8601" marT="8601" marB="0" anchor="ctr"/>
                </a:tc>
                <a:extLst>
                  <a:ext uri="{0D108BD9-81ED-4DB2-BD59-A6C34878D82A}">
                    <a16:rowId xmlns:a16="http://schemas.microsoft.com/office/drawing/2014/main" val="512927180"/>
                  </a:ext>
                </a:extLst>
              </a:tr>
              <a:tr h="181257">
                <a:tc>
                  <a:txBody>
                    <a:bodyPr/>
                    <a:lstStyle/>
                    <a:p>
                      <a:pPr algn="ctr" fontAlgn="b"/>
                      <a:r>
                        <a:rPr lang="en-US" sz="900" u="none" strike="noStrike" dirty="0">
                          <a:effectLst/>
                        </a:rPr>
                        <a:t>CDX707</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Yang </a:t>
                      </a:r>
                      <a:r>
                        <a:rPr lang="en-US" sz="900" u="none" strike="noStrike" dirty="0" err="1">
                          <a:effectLst/>
                        </a:rPr>
                        <a:t>Youfei</a:t>
                      </a:r>
                      <a:r>
                        <a:rPr lang="en-US" sz="900" u="none" strike="noStrike" dirty="0">
                          <a:effectLst/>
                        </a:rPr>
                        <a:t>, Xu Fiona</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Nautilus</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CAF</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3/28/2023</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3/28/2023</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FNV3</a:t>
                      </a:r>
                      <a:endParaRPr lang="en-US" sz="900" b="0" i="0" u="none" strike="noStrike" dirty="0">
                        <a:solidFill>
                          <a:srgbClr val="000000"/>
                        </a:solidFill>
                        <a:effectLst/>
                        <a:latin typeface="Calibri" panose="020F0502020204030204" pitchFamily="34" charset="0"/>
                      </a:endParaRPr>
                    </a:p>
                  </a:txBody>
                  <a:tcPr marL="8601" marR="8601" marT="8601" marB="0" anchor="ctr"/>
                </a:tc>
                <a:tc gridSpan="2">
                  <a:txBody>
                    <a:bodyPr/>
                    <a:lstStyle/>
                    <a:p>
                      <a:pPr algn="ctr" fontAlgn="b"/>
                      <a:r>
                        <a:rPr lang="en-US" sz="900" u="none" strike="noStrike" dirty="0">
                          <a:effectLst/>
                        </a:rPr>
                        <a:t>23.6(</a:t>
                      </a:r>
                      <a:r>
                        <a:rPr lang="en-US" sz="900" u="none" strike="noStrike" dirty="0" err="1">
                          <a:effectLst/>
                        </a:rPr>
                        <a:t>Pano</a:t>
                      </a:r>
                      <a:r>
                        <a:rPr lang="en-US" sz="900" u="none" strike="noStrike" dirty="0">
                          <a:effectLst/>
                        </a:rPr>
                        <a:t>-Non touch)*2&amp;11.1(Controller-Touch)</a:t>
                      </a:r>
                      <a:endParaRPr lang="en-US" sz="900" b="0" i="0" u="none" strike="noStrike" dirty="0">
                        <a:solidFill>
                          <a:srgbClr val="000000"/>
                        </a:solidFill>
                        <a:effectLst/>
                        <a:latin typeface="Calibri" panose="020F0502020204030204" pitchFamily="34" charset="0"/>
                      </a:endParaRPr>
                    </a:p>
                  </a:txBody>
                  <a:tcPr marL="8601" marR="8601" marT="8601" marB="0" anchor="ctr"/>
                </a:tc>
                <a:tc hMerge="1">
                  <a:txBody>
                    <a:bodyPr/>
                    <a:lstStyle/>
                    <a:p>
                      <a:endParaRPr lang="en-US"/>
                    </a:p>
                  </a:txBody>
                  <a:tcPr/>
                </a:tc>
                <a:tc>
                  <a:txBody>
                    <a:bodyPr/>
                    <a:lstStyle/>
                    <a:p>
                      <a:pPr algn="ctr" fontAlgn="b"/>
                      <a:r>
                        <a:rPr lang="en-US" sz="900" u="none" strike="noStrike" dirty="0">
                          <a:effectLst/>
                        </a:rPr>
                        <a:t>Landscape</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Boundle6</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ECG2</a:t>
                      </a:r>
                      <a:endParaRPr lang="en-US" sz="900" b="0" i="0" u="none" strike="noStrike" dirty="0">
                        <a:solidFill>
                          <a:srgbClr val="000000"/>
                        </a:solidFill>
                        <a:effectLst/>
                        <a:latin typeface="Calibri" panose="020F0502020204030204" pitchFamily="34" charset="0"/>
                      </a:endParaRPr>
                    </a:p>
                  </a:txBody>
                  <a:tcPr marL="8601" marR="8601" marT="8601" marB="0" anchor="ctr"/>
                </a:tc>
                <a:extLst>
                  <a:ext uri="{0D108BD9-81ED-4DB2-BD59-A6C34878D82A}">
                    <a16:rowId xmlns:a16="http://schemas.microsoft.com/office/drawing/2014/main" val="65316957"/>
                  </a:ext>
                </a:extLst>
              </a:tr>
              <a:tr h="181257">
                <a:tc>
                  <a:txBody>
                    <a:bodyPr/>
                    <a:lstStyle/>
                    <a:p>
                      <a:pPr algn="ctr" fontAlgn="b"/>
                      <a:r>
                        <a:rPr lang="en-US" sz="900" u="none" strike="noStrike" dirty="0">
                          <a:effectLst/>
                        </a:rPr>
                        <a:t>CX788</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He Sylvia</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Ford</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CAF</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4/26/2023</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6/21/2023</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FNV2</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15.3</a:t>
                      </a:r>
                      <a:endParaRPr lang="en-US" sz="900" b="0" i="0" u="none" strike="noStrike" dirty="0">
                        <a:solidFill>
                          <a:srgbClr val="FF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NA, AR HUD</a:t>
                      </a:r>
                      <a:endParaRPr lang="en-US" sz="900" b="0" i="0" u="none" strike="noStrike" dirty="0">
                        <a:solidFill>
                          <a:srgbClr val="FF0000"/>
                        </a:solidFill>
                        <a:effectLst/>
                        <a:latin typeface="Calibri" panose="020F0502020204030204" pitchFamily="34" charset="0"/>
                      </a:endParaRPr>
                    </a:p>
                  </a:txBody>
                  <a:tcPr marL="8601" marR="8601" marT="8601" marB="0" anchor="ctr"/>
                </a:tc>
                <a:tc>
                  <a:txBody>
                    <a:bodyPr/>
                    <a:lstStyle/>
                    <a:p>
                      <a:pPr algn="ctr" fontAlgn="b"/>
                      <a:r>
                        <a:rPr lang="en-US" sz="900" u="none" strike="noStrike">
                          <a:effectLst/>
                        </a:rPr>
                        <a:t>Landscape</a:t>
                      </a:r>
                      <a:endParaRPr lang="en-US" sz="900" b="0" i="0" u="none" strike="noStrike">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Boundle5</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ECG2</a:t>
                      </a:r>
                      <a:endParaRPr lang="en-US" sz="900" b="0" i="0" u="none" strike="noStrike" dirty="0">
                        <a:solidFill>
                          <a:srgbClr val="000000"/>
                        </a:solidFill>
                        <a:effectLst/>
                        <a:latin typeface="Calibri" panose="020F0502020204030204" pitchFamily="34" charset="0"/>
                      </a:endParaRPr>
                    </a:p>
                  </a:txBody>
                  <a:tcPr marL="8601" marR="8601" marT="8601" marB="0" anchor="ctr"/>
                </a:tc>
                <a:extLst>
                  <a:ext uri="{0D108BD9-81ED-4DB2-BD59-A6C34878D82A}">
                    <a16:rowId xmlns:a16="http://schemas.microsoft.com/office/drawing/2014/main" val="2063627002"/>
                  </a:ext>
                </a:extLst>
              </a:tr>
              <a:tr h="181257">
                <a:tc>
                  <a:txBody>
                    <a:bodyPr/>
                    <a:lstStyle/>
                    <a:p>
                      <a:pPr algn="ctr" fontAlgn="b"/>
                      <a:r>
                        <a:rPr lang="en-US" sz="900" u="none" strike="noStrike" dirty="0">
                          <a:effectLst/>
                        </a:rPr>
                        <a:t>CDX747</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Yang Frank</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Lincoln</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BU</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a:effectLst/>
                        </a:rPr>
                        <a:t>6/12/2023</a:t>
                      </a:r>
                      <a:endParaRPr lang="en-US" sz="900" b="0" i="0" u="none" strike="noStrike">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11/6/2023</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FNV3</a:t>
                      </a:r>
                      <a:endParaRPr lang="en-US" sz="900" b="0" i="0" u="none" strike="noStrike" dirty="0">
                        <a:solidFill>
                          <a:srgbClr val="000000"/>
                        </a:solidFill>
                        <a:effectLst/>
                        <a:latin typeface="Calibri" panose="020F0502020204030204" pitchFamily="34" charset="0"/>
                      </a:endParaRPr>
                    </a:p>
                  </a:txBody>
                  <a:tcPr marL="8601" marR="8601" marT="8601" marB="0" anchor="ctr"/>
                </a:tc>
                <a:tc gridSpan="2">
                  <a:txBody>
                    <a:bodyPr/>
                    <a:lstStyle/>
                    <a:p>
                      <a:pPr algn="ctr" fontAlgn="b"/>
                      <a:r>
                        <a:rPr lang="en-US" sz="900" u="none" strike="noStrike" dirty="0">
                          <a:effectLst/>
                        </a:rPr>
                        <a:t>23.6(</a:t>
                      </a:r>
                      <a:r>
                        <a:rPr lang="en-US" sz="900" u="none" strike="noStrike" dirty="0" err="1">
                          <a:effectLst/>
                        </a:rPr>
                        <a:t>Pano</a:t>
                      </a:r>
                      <a:r>
                        <a:rPr lang="en-US" sz="900" u="none" strike="noStrike" dirty="0">
                          <a:effectLst/>
                        </a:rPr>
                        <a:t>-Non touch)*2&amp;11.1(Controller-Touch)</a:t>
                      </a:r>
                      <a:endParaRPr lang="en-US" sz="900" b="0" i="0" u="none" strike="noStrike" dirty="0">
                        <a:solidFill>
                          <a:srgbClr val="000000"/>
                        </a:solidFill>
                        <a:effectLst/>
                        <a:latin typeface="Calibri" panose="020F0502020204030204" pitchFamily="34" charset="0"/>
                      </a:endParaRPr>
                    </a:p>
                  </a:txBody>
                  <a:tcPr marL="8601" marR="8601" marT="8601" marB="0" anchor="ctr"/>
                </a:tc>
                <a:tc hMerge="1">
                  <a:txBody>
                    <a:bodyPr/>
                    <a:lstStyle/>
                    <a:p>
                      <a:endParaRPr lang="en-US"/>
                    </a:p>
                  </a:txBody>
                  <a:tcPr/>
                </a:tc>
                <a:tc>
                  <a:txBody>
                    <a:bodyPr/>
                    <a:lstStyle/>
                    <a:p>
                      <a:pPr algn="ctr" fontAlgn="b"/>
                      <a:r>
                        <a:rPr lang="en-US" sz="900" u="none" strike="noStrike" dirty="0">
                          <a:effectLst/>
                        </a:rPr>
                        <a:t>Landscape</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Boundle6</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ECG2</a:t>
                      </a:r>
                      <a:endParaRPr lang="en-US" sz="900" b="0" i="0" u="none" strike="noStrike" dirty="0">
                        <a:solidFill>
                          <a:srgbClr val="000000"/>
                        </a:solidFill>
                        <a:effectLst/>
                        <a:latin typeface="Calibri" panose="020F0502020204030204" pitchFamily="34" charset="0"/>
                      </a:endParaRPr>
                    </a:p>
                  </a:txBody>
                  <a:tcPr marL="8601" marR="8601" marT="8601" marB="0" anchor="ctr"/>
                </a:tc>
                <a:extLst>
                  <a:ext uri="{0D108BD9-81ED-4DB2-BD59-A6C34878D82A}">
                    <a16:rowId xmlns:a16="http://schemas.microsoft.com/office/drawing/2014/main" val="2304588801"/>
                  </a:ext>
                </a:extLst>
              </a:tr>
              <a:tr h="181257">
                <a:tc>
                  <a:txBody>
                    <a:bodyPr/>
                    <a:lstStyle/>
                    <a:p>
                      <a:pPr algn="ctr" fontAlgn="b"/>
                      <a:r>
                        <a:rPr lang="en-US" sz="900" u="none" strike="noStrike" dirty="0">
                          <a:effectLst/>
                        </a:rPr>
                        <a:t>U611 MCA</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Yang Frank</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Aviator</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CAF</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12/6/2023</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1/23/2024</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a:effectLst/>
                        </a:rPr>
                        <a:t>FNV3</a:t>
                      </a:r>
                      <a:endParaRPr lang="en-US" sz="900" b="0" i="0" u="none" strike="noStrike">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27</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12.3，Standalone HUD</a:t>
                      </a:r>
                      <a:endParaRPr lang="en-US" sz="900" b="0" i="0" u="none" strike="noStrike" dirty="0">
                        <a:solidFill>
                          <a:srgbClr val="FF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Landscape</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Boundle6</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ECG2</a:t>
                      </a:r>
                      <a:endParaRPr lang="en-US" sz="900" b="0" i="0" u="none" strike="noStrike" dirty="0">
                        <a:solidFill>
                          <a:srgbClr val="000000"/>
                        </a:solidFill>
                        <a:effectLst/>
                        <a:latin typeface="Calibri" panose="020F0502020204030204" pitchFamily="34" charset="0"/>
                      </a:endParaRPr>
                    </a:p>
                  </a:txBody>
                  <a:tcPr marL="8601" marR="8601" marT="8601" marB="0" anchor="ctr"/>
                </a:tc>
                <a:extLst>
                  <a:ext uri="{0D108BD9-81ED-4DB2-BD59-A6C34878D82A}">
                    <a16:rowId xmlns:a16="http://schemas.microsoft.com/office/drawing/2014/main" val="2948911011"/>
                  </a:ext>
                </a:extLst>
              </a:tr>
              <a:tr h="181257">
                <a:tc>
                  <a:txBody>
                    <a:bodyPr/>
                    <a:lstStyle/>
                    <a:p>
                      <a:pPr marL="0" algn="ctr" defTabSz="914400" rtl="0" eaLnBrk="1" fontAlgn="b" latinLnBrk="0" hangingPunct="1"/>
                      <a:r>
                        <a:rPr lang="en-US" sz="900" u="none" strike="noStrike" kern="1200" dirty="0">
                          <a:solidFill>
                            <a:schemeClr val="tx2"/>
                          </a:solidFill>
                          <a:effectLst/>
                          <a:latin typeface="+mn-lt"/>
                          <a:ea typeface="+mn-ea"/>
                          <a:cs typeface="+mn-cs"/>
                        </a:rPr>
                        <a:t>U625MCA</a:t>
                      </a:r>
                    </a:p>
                  </a:txBody>
                  <a:tcPr marL="8601" marR="8601" marT="8601" marB="0" anchor="ctr"/>
                </a:tc>
                <a:tc>
                  <a:txBody>
                    <a:bodyPr/>
                    <a:lstStyle/>
                    <a:p>
                      <a:pPr marL="0" algn="ctr" defTabSz="914400" rtl="0" eaLnBrk="1" fontAlgn="b" latinLnBrk="0" hangingPunct="1"/>
                      <a:r>
                        <a:rPr lang="en-US" sz="900" u="none" strike="noStrike" kern="1200" dirty="0">
                          <a:solidFill>
                            <a:schemeClr val="tx2"/>
                          </a:solidFill>
                          <a:effectLst/>
                          <a:latin typeface="+mn-lt"/>
                          <a:ea typeface="+mn-ea"/>
                          <a:cs typeface="+mn-cs"/>
                        </a:rPr>
                        <a:t>Yang Frank</a:t>
                      </a:r>
                    </a:p>
                  </a:txBody>
                  <a:tcPr marL="8601" marR="8601" marT="8601" marB="0" anchor="ctr"/>
                </a:tc>
                <a:tc>
                  <a:txBody>
                    <a:bodyPr/>
                    <a:lstStyle/>
                    <a:p>
                      <a:pPr marL="0" algn="ctr" defTabSz="914400" rtl="0" eaLnBrk="1" fontAlgn="b" latinLnBrk="0" hangingPunct="1"/>
                      <a:r>
                        <a:rPr lang="en-US" sz="900" u="none" strike="noStrike" kern="1200" dirty="0">
                          <a:solidFill>
                            <a:schemeClr val="tx2"/>
                          </a:solidFill>
                          <a:effectLst/>
                          <a:latin typeface="+mn-lt"/>
                          <a:ea typeface="+mn-ea"/>
                          <a:cs typeface="+mn-cs"/>
                        </a:rPr>
                        <a:t>E</a:t>
                      </a:r>
                      <a:r>
                        <a:rPr lang="en-US" altLang="zh-CN" sz="900" u="none" strike="noStrike" kern="1200" dirty="0">
                          <a:solidFill>
                            <a:schemeClr val="tx2"/>
                          </a:solidFill>
                          <a:effectLst/>
                          <a:latin typeface="+mn-lt"/>
                          <a:ea typeface="+mn-ea"/>
                          <a:cs typeface="+mn-cs"/>
                        </a:rPr>
                        <a:t>xplorer</a:t>
                      </a:r>
                      <a:endParaRPr lang="en-US" sz="900" u="none" strike="noStrike" kern="1200" dirty="0">
                        <a:solidFill>
                          <a:schemeClr val="tx2"/>
                        </a:solidFill>
                        <a:effectLst/>
                        <a:latin typeface="+mn-lt"/>
                        <a:ea typeface="+mn-ea"/>
                        <a:cs typeface="+mn-cs"/>
                      </a:endParaRPr>
                    </a:p>
                  </a:txBody>
                  <a:tcPr marL="8601" marR="8601" marT="8601" marB="0" anchor="ctr"/>
                </a:tc>
                <a:tc>
                  <a:txBody>
                    <a:bodyPr/>
                    <a:lstStyle/>
                    <a:p>
                      <a:pPr marL="0" algn="ctr" defTabSz="914400" rtl="0" eaLnBrk="1" fontAlgn="b" latinLnBrk="0" hangingPunct="1"/>
                      <a:r>
                        <a:rPr lang="en-US" sz="900" u="none" strike="noStrike" kern="1200" dirty="0">
                          <a:solidFill>
                            <a:schemeClr val="tx2"/>
                          </a:solidFill>
                          <a:effectLst/>
                          <a:latin typeface="+mn-lt"/>
                          <a:ea typeface="+mn-ea"/>
                          <a:cs typeface="+mn-cs"/>
                        </a:rPr>
                        <a:t>CAF</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12/6/2023</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1/23/2024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900" u="none" strike="noStrike" kern="1200" dirty="0">
                          <a:solidFill>
                            <a:schemeClr val="tx2"/>
                          </a:solidFill>
                          <a:effectLst/>
                          <a:latin typeface="+mn-lt"/>
                          <a:ea typeface="+mn-ea"/>
                          <a:cs typeface="+mn-cs"/>
                        </a:rPr>
                        <a:t>FNV3</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27</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12.3，Standalone HUD</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Landscape</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Boundle6</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ECG2</a:t>
                      </a:r>
                    </a:p>
                  </a:txBody>
                  <a:tcPr marL="8601" marR="8601" marT="8601" marB="0" anchor="ctr"/>
                </a:tc>
                <a:extLst>
                  <a:ext uri="{0D108BD9-81ED-4DB2-BD59-A6C34878D82A}">
                    <a16:rowId xmlns:a16="http://schemas.microsoft.com/office/drawing/2014/main" val="3576117445"/>
                  </a:ext>
                </a:extLst>
              </a:tr>
              <a:tr h="181257">
                <a:tc>
                  <a:txBody>
                    <a:bodyPr/>
                    <a:lstStyle/>
                    <a:p>
                      <a:pPr algn="ctr" fontAlgn="b"/>
                      <a:r>
                        <a:rPr lang="en-US" sz="900" u="none" strike="noStrike" dirty="0">
                          <a:solidFill>
                            <a:schemeClr val="tx2"/>
                          </a:solidFill>
                          <a:effectLst/>
                        </a:rPr>
                        <a:t>U718</a:t>
                      </a:r>
                      <a:endParaRPr lang="en-US" sz="900" b="0" i="0" u="none" strike="noStrike" dirty="0">
                        <a:solidFill>
                          <a:schemeClr val="tx2"/>
                        </a:solidFill>
                        <a:effectLst/>
                        <a:latin typeface="Calibri" panose="020F0502020204030204" pitchFamily="34" charset="0"/>
                      </a:endParaRP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Yang Frank</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Navigator</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BU</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3/11/2024</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4/22/2024</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FNV3</a:t>
                      </a:r>
                    </a:p>
                  </a:txBody>
                  <a:tcPr marL="8601" marR="8601" marT="8601" marB="0" anchor="ct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900" u="none" strike="noStrike" kern="1200" dirty="0">
                          <a:solidFill>
                            <a:schemeClr val="tx2"/>
                          </a:solidFill>
                          <a:effectLst/>
                          <a:latin typeface="+mn-lt"/>
                          <a:ea typeface="+mn-ea"/>
                          <a:cs typeface="+mn-cs"/>
                        </a:rPr>
                        <a:t>23.6(</a:t>
                      </a:r>
                      <a:r>
                        <a:rPr lang="en-US" sz="900" u="none" strike="noStrike" kern="1200" dirty="0" err="1">
                          <a:solidFill>
                            <a:schemeClr val="tx2"/>
                          </a:solidFill>
                          <a:effectLst/>
                          <a:latin typeface="+mn-lt"/>
                          <a:ea typeface="+mn-ea"/>
                          <a:cs typeface="+mn-cs"/>
                        </a:rPr>
                        <a:t>Pano</a:t>
                      </a:r>
                      <a:r>
                        <a:rPr lang="en-US" sz="900" u="none" strike="noStrike" kern="1200" dirty="0">
                          <a:solidFill>
                            <a:schemeClr val="tx2"/>
                          </a:solidFill>
                          <a:effectLst/>
                          <a:latin typeface="+mn-lt"/>
                          <a:ea typeface="+mn-ea"/>
                          <a:cs typeface="+mn-cs"/>
                        </a:rPr>
                        <a:t>-Non touch)*2&amp;11.1(Controller-Touch)</a:t>
                      </a:r>
                    </a:p>
                  </a:txBody>
                  <a:tcPr marL="8601" marR="8601" marT="8601" marB="0" anchor="ctr"/>
                </a:tc>
                <a:tc hMerge="1">
                  <a:txBody>
                    <a:bodyPr/>
                    <a:lstStyle/>
                    <a:p>
                      <a:endParaRPr lang="en-US"/>
                    </a:p>
                  </a:txBody>
                  <a:tcPr/>
                </a:tc>
                <a:tc>
                  <a:txBody>
                    <a:bodyPr/>
                    <a:lstStyle/>
                    <a:p>
                      <a:pPr algn="ctr" fontAlgn="b"/>
                      <a:r>
                        <a:rPr lang="en-US" sz="900" u="none" strike="noStrike" kern="1200" dirty="0">
                          <a:solidFill>
                            <a:schemeClr val="tx2"/>
                          </a:solidFill>
                          <a:effectLst/>
                          <a:latin typeface="+mn-lt"/>
                          <a:ea typeface="+mn-ea"/>
                          <a:cs typeface="+mn-cs"/>
                        </a:rPr>
                        <a:t>Landscape</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Boundle6</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ECG2</a:t>
                      </a:r>
                    </a:p>
                  </a:txBody>
                  <a:tcPr marL="8601" marR="8601" marT="8601" marB="0" anchor="ctr"/>
                </a:tc>
                <a:extLst>
                  <a:ext uri="{0D108BD9-81ED-4DB2-BD59-A6C34878D82A}">
                    <a16:rowId xmlns:a16="http://schemas.microsoft.com/office/drawing/2014/main" val="4049778099"/>
                  </a:ext>
                </a:extLst>
              </a:tr>
            </a:tbl>
          </a:graphicData>
        </a:graphic>
      </p:graphicFrame>
      <p:grpSp>
        <p:nvGrpSpPr>
          <p:cNvPr id="140" name="Group 139">
            <a:extLst>
              <a:ext uri="{FF2B5EF4-FFF2-40B4-BE49-F238E27FC236}">
                <a16:creationId xmlns:a16="http://schemas.microsoft.com/office/drawing/2014/main" id="{26C1B485-BACF-4D8B-AB8B-AC38C9ED692C}"/>
              </a:ext>
            </a:extLst>
          </p:cNvPr>
          <p:cNvGrpSpPr/>
          <p:nvPr/>
        </p:nvGrpSpPr>
        <p:grpSpPr>
          <a:xfrm>
            <a:off x="170224" y="2442239"/>
            <a:ext cx="11788299" cy="282279"/>
            <a:chOff x="237808" y="1129456"/>
            <a:chExt cx="11716383" cy="282279"/>
          </a:xfrm>
        </p:grpSpPr>
        <p:cxnSp>
          <p:nvCxnSpPr>
            <p:cNvPr id="141" name="Straight Connector 140">
              <a:extLst>
                <a:ext uri="{FF2B5EF4-FFF2-40B4-BE49-F238E27FC236}">
                  <a16:creationId xmlns:a16="http://schemas.microsoft.com/office/drawing/2014/main" id="{CD0A2227-E915-46E4-9F4C-4E2C809F4B7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2" name="Rectangle 141">
              <a:extLst>
                <a:ext uri="{FF2B5EF4-FFF2-40B4-BE49-F238E27FC236}">
                  <a16:creationId xmlns:a16="http://schemas.microsoft.com/office/drawing/2014/main" id="{C8B89E3B-0508-441C-8973-400564CA1A21}"/>
                </a:ext>
              </a:extLst>
            </p:cNvPr>
            <p:cNvSpPr/>
            <p:nvPr/>
          </p:nvSpPr>
          <p:spPr>
            <a:xfrm>
              <a:off x="238356" y="1129456"/>
              <a:ext cx="671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U611MCA</a:t>
              </a:r>
            </a:p>
          </p:txBody>
        </p:sp>
      </p:grpSp>
      <p:sp>
        <p:nvSpPr>
          <p:cNvPr id="144" name="流程图: 决策 47">
            <a:extLst>
              <a:ext uri="{FF2B5EF4-FFF2-40B4-BE49-F238E27FC236}">
                <a16:creationId xmlns:a16="http://schemas.microsoft.com/office/drawing/2014/main" id="{419C592C-4627-41AC-9E6E-ADFD105391F1}"/>
              </a:ext>
            </a:extLst>
          </p:cNvPr>
          <p:cNvSpPr/>
          <p:nvPr/>
        </p:nvSpPr>
        <p:spPr>
          <a:xfrm>
            <a:off x="8526870" y="253743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流程图: 决策 47">
            <a:extLst>
              <a:ext uri="{FF2B5EF4-FFF2-40B4-BE49-F238E27FC236}">
                <a16:creationId xmlns:a16="http://schemas.microsoft.com/office/drawing/2014/main" id="{2AD7FEFA-E7A4-45E7-AC2F-0C4E7C7837B1}"/>
              </a:ext>
            </a:extLst>
          </p:cNvPr>
          <p:cNvSpPr/>
          <p:nvPr/>
        </p:nvSpPr>
        <p:spPr>
          <a:xfrm>
            <a:off x="6498513" y="2552027"/>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0" name="流程图: 决策 47">
            <a:extLst>
              <a:ext uri="{FF2B5EF4-FFF2-40B4-BE49-F238E27FC236}">
                <a16:creationId xmlns:a16="http://schemas.microsoft.com/office/drawing/2014/main" id="{4414F46F-F7D8-49BE-BEE2-7ADAF589FE76}"/>
              </a:ext>
            </a:extLst>
          </p:cNvPr>
          <p:cNvSpPr/>
          <p:nvPr/>
        </p:nvSpPr>
        <p:spPr>
          <a:xfrm>
            <a:off x="6120336" y="2559763"/>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52" name="Group 151">
            <a:extLst>
              <a:ext uri="{FF2B5EF4-FFF2-40B4-BE49-F238E27FC236}">
                <a16:creationId xmlns:a16="http://schemas.microsoft.com/office/drawing/2014/main" id="{C46481A2-F712-40CC-9637-87B1923213DE}"/>
              </a:ext>
            </a:extLst>
          </p:cNvPr>
          <p:cNvGrpSpPr/>
          <p:nvPr/>
        </p:nvGrpSpPr>
        <p:grpSpPr>
          <a:xfrm>
            <a:off x="9211242" y="2541319"/>
            <a:ext cx="606752" cy="567244"/>
            <a:chOff x="1727242" y="1217224"/>
            <a:chExt cx="839961" cy="567244"/>
          </a:xfrm>
        </p:grpSpPr>
        <p:sp>
          <p:nvSpPr>
            <p:cNvPr id="153" name="流程图: 决策 47">
              <a:extLst>
                <a:ext uri="{FF2B5EF4-FFF2-40B4-BE49-F238E27FC236}">
                  <a16:creationId xmlns:a16="http://schemas.microsoft.com/office/drawing/2014/main" id="{28A48A58-E5F7-43DC-B255-D14AE6A0D02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DAFB110A-A422-4421-BF00-2C21E921B2A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5" name="Group 154">
            <a:extLst>
              <a:ext uri="{FF2B5EF4-FFF2-40B4-BE49-F238E27FC236}">
                <a16:creationId xmlns:a16="http://schemas.microsoft.com/office/drawing/2014/main" id="{33A84FD7-17CD-40EA-8B04-3DC363BA98EC}"/>
              </a:ext>
            </a:extLst>
          </p:cNvPr>
          <p:cNvGrpSpPr/>
          <p:nvPr/>
        </p:nvGrpSpPr>
        <p:grpSpPr>
          <a:xfrm>
            <a:off x="10576928" y="2563702"/>
            <a:ext cx="606752" cy="567244"/>
            <a:chOff x="1841074" y="1217224"/>
            <a:chExt cx="839961" cy="567244"/>
          </a:xfrm>
        </p:grpSpPr>
        <p:sp>
          <p:nvSpPr>
            <p:cNvPr id="156" name="流程图: 决策 47">
              <a:extLst>
                <a:ext uri="{FF2B5EF4-FFF2-40B4-BE49-F238E27FC236}">
                  <a16:creationId xmlns:a16="http://schemas.microsoft.com/office/drawing/2014/main" id="{871C64F4-5E42-4BD6-AECE-15E3810B6F9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7" name="TextBox 22">
              <a:extLst>
                <a:ext uri="{FF2B5EF4-FFF2-40B4-BE49-F238E27FC236}">
                  <a16:creationId xmlns:a16="http://schemas.microsoft.com/office/drawing/2014/main" id="{5A73D6FE-9C84-42D6-92CB-00917F75130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8" name="Group 157">
            <a:extLst>
              <a:ext uri="{FF2B5EF4-FFF2-40B4-BE49-F238E27FC236}">
                <a16:creationId xmlns:a16="http://schemas.microsoft.com/office/drawing/2014/main" id="{E56D356D-50AA-4276-892F-F616F52A5FA2}"/>
              </a:ext>
            </a:extLst>
          </p:cNvPr>
          <p:cNvGrpSpPr/>
          <p:nvPr/>
        </p:nvGrpSpPr>
        <p:grpSpPr>
          <a:xfrm>
            <a:off x="9973920" y="2551587"/>
            <a:ext cx="606752" cy="568069"/>
            <a:chOff x="1727242" y="1217224"/>
            <a:chExt cx="839961" cy="568069"/>
          </a:xfrm>
        </p:grpSpPr>
        <p:sp>
          <p:nvSpPr>
            <p:cNvPr id="159" name="流程图: 决策 47">
              <a:extLst>
                <a:ext uri="{FF2B5EF4-FFF2-40B4-BE49-F238E27FC236}">
                  <a16:creationId xmlns:a16="http://schemas.microsoft.com/office/drawing/2014/main" id="{4FC2EAFF-4E70-47D1-96F4-2EEC7CBAD8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6D68889C-E43B-43B8-B209-6FC0555D8C7E}"/>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12/06</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62" name="流程图: 决策 47">
            <a:extLst>
              <a:ext uri="{FF2B5EF4-FFF2-40B4-BE49-F238E27FC236}">
                <a16:creationId xmlns:a16="http://schemas.microsoft.com/office/drawing/2014/main" id="{A2ADB445-DEBC-4EE6-AE29-6645DFCD50AC}"/>
              </a:ext>
            </a:extLst>
          </p:cNvPr>
          <p:cNvSpPr/>
          <p:nvPr/>
        </p:nvSpPr>
        <p:spPr>
          <a:xfrm>
            <a:off x="4966608" y="253664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5" name="流程图: 决策 47">
            <a:extLst>
              <a:ext uri="{FF2B5EF4-FFF2-40B4-BE49-F238E27FC236}">
                <a16:creationId xmlns:a16="http://schemas.microsoft.com/office/drawing/2014/main" id="{713F6991-71EB-4747-BFAD-1EA69C9AC0B5}"/>
              </a:ext>
            </a:extLst>
          </p:cNvPr>
          <p:cNvSpPr/>
          <p:nvPr/>
        </p:nvSpPr>
        <p:spPr>
          <a:xfrm>
            <a:off x="3599583" y="2526970"/>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67" name="Group 166">
            <a:extLst>
              <a:ext uri="{FF2B5EF4-FFF2-40B4-BE49-F238E27FC236}">
                <a16:creationId xmlns:a16="http://schemas.microsoft.com/office/drawing/2014/main" id="{037DDA48-A75F-4552-B888-571C64F54902}"/>
              </a:ext>
            </a:extLst>
          </p:cNvPr>
          <p:cNvGrpSpPr/>
          <p:nvPr/>
        </p:nvGrpSpPr>
        <p:grpSpPr>
          <a:xfrm>
            <a:off x="756007" y="2545894"/>
            <a:ext cx="606752" cy="567244"/>
            <a:chOff x="1727242" y="1217224"/>
            <a:chExt cx="839961" cy="567244"/>
          </a:xfrm>
        </p:grpSpPr>
        <p:sp>
          <p:nvSpPr>
            <p:cNvPr id="168" name="流程图: 决策 47">
              <a:extLst>
                <a:ext uri="{FF2B5EF4-FFF2-40B4-BE49-F238E27FC236}">
                  <a16:creationId xmlns:a16="http://schemas.microsoft.com/office/drawing/2014/main" id="{A77E835F-238E-4C10-9533-022C1DB0C9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9" name="TextBox 22">
              <a:extLst>
                <a:ext uri="{FF2B5EF4-FFF2-40B4-BE49-F238E27FC236}">
                  <a16:creationId xmlns:a16="http://schemas.microsoft.com/office/drawing/2014/main" id="{17EE8E80-92C0-44CD-A36B-D17AE827413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0" name="Group 169">
            <a:extLst>
              <a:ext uri="{FF2B5EF4-FFF2-40B4-BE49-F238E27FC236}">
                <a16:creationId xmlns:a16="http://schemas.microsoft.com/office/drawing/2014/main" id="{7FAC8233-3CBC-40CD-949D-50007AAAE2E1}"/>
              </a:ext>
            </a:extLst>
          </p:cNvPr>
          <p:cNvGrpSpPr/>
          <p:nvPr/>
        </p:nvGrpSpPr>
        <p:grpSpPr>
          <a:xfrm>
            <a:off x="1743212" y="2542061"/>
            <a:ext cx="606752" cy="567244"/>
            <a:chOff x="1727242" y="1217224"/>
            <a:chExt cx="839961" cy="567244"/>
          </a:xfrm>
        </p:grpSpPr>
        <p:sp>
          <p:nvSpPr>
            <p:cNvPr id="171" name="流程图: 决策 47">
              <a:extLst>
                <a:ext uri="{FF2B5EF4-FFF2-40B4-BE49-F238E27FC236}">
                  <a16:creationId xmlns:a16="http://schemas.microsoft.com/office/drawing/2014/main" id="{E3F47472-6480-4FE4-948F-F9422289833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9B4FF4FC-988C-4036-BE73-06AEAF3539E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71C345D-693E-4A68-97E2-4FFC009DDD5D}"/>
              </a:ext>
            </a:extLst>
          </p:cNvPr>
          <p:cNvGrpSpPr/>
          <p:nvPr/>
        </p:nvGrpSpPr>
        <p:grpSpPr>
          <a:xfrm>
            <a:off x="2745666" y="2554761"/>
            <a:ext cx="606752" cy="567244"/>
            <a:chOff x="1641868" y="1217224"/>
            <a:chExt cx="839961" cy="567244"/>
          </a:xfrm>
        </p:grpSpPr>
        <p:sp>
          <p:nvSpPr>
            <p:cNvPr id="174" name="流程图: 决策 47">
              <a:extLst>
                <a:ext uri="{FF2B5EF4-FFF2-40B4-BE49-F238E27FC236}">
                  <a16:creationId xmlns:a16="http://schemas.microsoft.com/office/drawing/2014/main" id="{8B79548F-4AD2-4D37-8E1F-174B865EF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5" name="TextBox 22">
              <a:extLst>
                <a:ext uri="{FF2B5EF4-FFF2-40B4-BE49-F238E27FC236}">
                  <a16:creationId xmlns:a16="http://schemas.microsoft.com/office/drawing/2014/main" id="{57DEBDFF-6DE3-4779-A542-A8D290B55F04}"/>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6" name="Group 175">
            <a:extLst>
              <a:ext uri="{FF2B5EF4-FFF2-40B4-BE49-F238E27FC236}">
                <a16:creationId xmlns:a16="http://schemas.microsoft.com/office/drawing/2014/main" id="{529875FC-7978-44D6-A0FE-2952AEA3E423}"/>
              </a:ext>
            </a:extLst>
          </p:cNvPr>
          <p:cNvGrpSpPr/>
          <p:nvPr/>
        </p:nvGrpSpPr>
        <p:grpSpPr>
          <a:xfrm>
            <a:off x="3138946" y="2541220"/>
            <a:ext cx="606752" cy="576769"/>
            <a:chOff x="1736728" y="1217224"/>
            <a:chExt cx="839961" cy="576769"/>
          </a:xfrm>
        </p:grpSpPr>
        <p:sp>
          <p:nvSpPr>
            <p:cNvPr id="177" name="流程图: 决策 47">
              <a:extLst>
                <a:ext uri="{FF2B5EF4-FFF2-40B4-BE49-F238E27FC236}">
                  <a16:creationId xmlns:a16="http://schemas.microsoft.com/office/drawing/2014/main" id="{00031953-C1CB-4F6C-B087-EC9A8746457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46793DB1-9F83-49A0-8448-E1903BEE4BCD}"/>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80" name="流程图: 决策 47">
            <a:extLst>
              <a:ext uri="{FF2B5EF4-FFF2-40B4-BE49-F238E27FC236}">
                <a16:creationId xmlns:a16="http://schemas.microsoft.com/office/drawing/2014/main" id="{7711BCDB-F730-46E8-AAFE-B97A6454F81E}"/>
              </a:ext>
            </a:extLst>
          </p:cNvPr>
          <p:cNvSpPr/>
          <p:nvPr/>
        </p:nvSpPr>
        <p:spPr>
          <a:xfrm>
            <a:off x="7526211" y="255143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6" name="TextBox 22">
            <a:extLst>
              <a:ext uri="{FF2B5EF4-FFF2-40B4-BE49-F238E27FC236}">
                <a16:creationId xmlns:a16="http://schemas.microsoft.com/office/drawing/2014/main" id="{DBE33BF5-CD49-4859-A61F-B8AD9F8C4485}"/>
              </a:ext>
            </a:extLst>
          </p:cNvPr>
          <p:cNvSpPr txBox="1"/>
          <p:nvPr/>
        </p:nvSpPr>
        <p:spPr>
          <a:xfrm>
            <a:off x="3408258" y="2932327"/>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7" name="TextBox 22">
            <a:extLst>
              <a:ext uri="{FF2B5EF4-FFF2-40B4-BE49-F238E27FC236}">
                <a16:creationId xmlns:a16="http://schemas.microsoft.com/office/drawing/2014/main" id="{CD79DE55-236A-4B11-939A-8DFC8B3C371E}"/>
              </a:ext>
            </a:extLst>
          </p:cNvPr>
          <p:cNvSpPr txBox="1"/>
          <p:nvPr/>
        </p:nvSpPr>
        <p:spPr>
          <a:xfrm>
            <a:off x="4798985" y="293232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8" name="TextBox 22">
            <a:extLst>
              <a:ext uri="{FF2B5EF4-FFF2-40B4-BE49-F238E27FC236}">
                <a16:creationId xmlns:a16="http://schemas.microsoft.com/office/drawing/2014/main" id="{E6C7F84B-FCFD-446B-BF63-26FA3EC905F8}"/>
              </a:ext>
            </a:extLst>
          </p:cNvPr>
          <p:cNvSpPr txBox="1"/>
          <p:nvPr/>
        </p:nvSpPr>
        <p:spPr>
          <a:xfrm>
            <a:off x="5967111" y="2931547"/>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19670AB9-BD1F-496C-BA8F-ACBCFF8B792D}"/>
              </a:ext>
            </a:extLst>
          </p:cNvPr>
          <p:cNvSpPr txBox="1"/>
          <p:nvPr/>
        </p:nvSpPr>
        <p:spPr>
          <a:xfrm>
            <a:off x="6379950" y="292202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11/04</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0" name="TextBox 22">
            <a:extLst>
              <a:ext uri="{FF2B5EF4-FFF2-40B4-BE49-F238E27FC236}">
                <a16:creationId xmlns:a16="http://schemas.microsoft.com/office/drawing/2014/main" id="{1FF80956-3D12-4FD3-AB31-B9B6836384E2}"/>
              </a:ext>
            </a:extLst>
          </p:cNvPr>
          <p:cNvSpPr txBox="1"/>
          <p:nvPr/>
        </p:nvSpPr>
        <p:spPr>
          <a:xfrm>
            <a:off x="7324745" y="2903037"/>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B153083-759B-4CC0-99AD-35C4093C605D}"/>
              </a:ext>
            </a:extLst>
          </p:cNvPr>
          <p:cNvSpPr txBox="1"/>
          <p:nvPr/>
        </p:nvSpPr>
        <p:spPr>
          <a:xfrm>
            <a:off x="8352669" y="29030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163" name="Group 162">
            <a:extLst>
              <a:ext uri="{FF2B5EF4-FFF2-40B4-BE49-F238E27FC236}">
                <a16:creationId xmlns:a16="http://schemas.microsoft.com/office/drawing/2014/main" id="{F813C2DF-94BD-48F8-B221-93C705C480DA}"/>
              </a:ext>
            </a:extLst>
          </p:cNvPr>
          <p:cNvGrpSpPr/>
          <p:nvPr/>
        </p:nvGrpSpPr>
        <p:grpSpPr>
          <a:xfrm>
            <a:off x="1609049" y="1215339"/>
            <a:ext cx="606752" cy="513904"/>
            <a:chOff x="1727242" y="1217224"/>
            <a:chExt cx="839961" cy="513904"/>
          </a:xfrm>
        </p:grpSpPr>
        <p:sp>
          <p:nvSpPr>
            <p:cNvPr id="164" name="流程图: 决策 47">
              <a:extLst>
                <a:ext uri="{FF2B5EF4-FFF2-40B4-BE49-F238E27FC236}">
                  <a16:creationId xmlns:a16="http://schemas.microsoft.com/office/drawing/2014/main" id="{0C217C9D-FD4A-4509-8C22-14B8A2E204B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6" name="TextBox 22">
              <a:extLst>
                <a:ext uri="{FF2B5EF4-FFF2-40B4-BE49-F238E27FC236}">
                  <a16:creationId xmlns:a16="http://schemas.microsoft.com/office/drawing/2014/main" id="{BC10D67D-3732-44C2-A288-6B063671EBA4}"/>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06/11</a:t>
              </a:r>
            </a:p>
          </p:txBody>
        </p:sp>
      </p:grpSp>
      <p:grpSp>
        <p:nvGrpSpPr>
          <p:cNvPr id="179" name="Group 178">
            <a:extLst>
              <a:ext uri="{FF2B5EF4-FFF2-40B4-BE49-F238E27FC236}">
                <a16:creationId xmlns:a16="http://schemas.microsoft.com/office/drawing/2014/main" id="{4B802238-65B0-4138-B6AF-67822A40BB04}"/>
              </a:ext>
            </a:extLst>
          </p:cNvPr>
          <p:cNvGrpSpPr/>
          <p:nvPr/>
        </p:nvGrpSpPr>
        <p:grpSpPr>
          <a:xfrm>
            <a:off x="4966639" y="1213473"/>
            <a:ext cx="606752" cy="538738"/>
            <a:chOff x="1733731" y="1217224"/>
            <a:chExt cx="839961" cy="538738"/>
          </a:xfrm>
        </p:grpSpPr>
        <p:sp>
          <p:nvSpPr>
            <p:cNvPr id="181" name="流程图: 决策 47">
              <a:extLst>
                <a:ext uri="{FF2B5EF4-FFF2-40B4-BE49-F238E27FC236}">
                  <a16:creationId xmlns:a16="http://schemas.microsoft.com/office/drawing/2014/main" id="{E79B26C3-40D2-4A6F-8C36-41F4C0ABA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F41B2A76-8B2F-4980-9688-7E825AAF7BD7}"/>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183" name="Group 182">
            <a:extLst>
              <a:ext uri="{FF2B5EF4-FFF2-40B4-BE49-F238E27FC236}">
                <a16:creationId xmlns:a16="http://schemas.microsoft.com/office/drawing/2014/main" id="{25063374-5960-4867-9F9D-118769FA48B6}"/>
              </a:ext>
            </a:extLst>
          </p:cNvPr>
          <p:cNvGrpSpPr/>
          <p:nvPr/>
        </p:nvGrpSpPr>
        <p:grpSpPr>
          <a:xfrm>
            <a:off x="1882170" y="1218912"/>
            <a:ext cx="606752" cy="506284"/>
            <a:chOff x="1727242" y="1217224"/>
            <a:chExt cx="839961" cy="506284"/>
          </a:xfrm>
        </p:grpSpPr>
        <p:sp>
          <p:nvSpPr>
            <p:cNvPr id="184" name="流程图: 决策 47">
              <a:extLst>
                <a:ext uri="{FF2B5EF4-FFF2-40B4-BE49-F238E27FC236}">
                  <a16:creationId xmlns:a16="http://schemas.microsoft.com/office/drawing/2014/main" id="{F4028A58-4379-41B5-A7A2-52C69CAF232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5" name="TextBox 22">
              <a:extLst>
                <a:ext uri="{FF2B5EF4-FFF2-40B4-BE49-F238E27FC236}">
                  <a16:creationId xmlns:a16="http://schemas.microsoft.com/office/drawing/2014/main" id="{E326EF27-8F93-46CD-B1C3-BA581C37BC7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p>
          </p:txBody>
        </p:sp>
      </p:grpSp>
      <p:grpSp>
        <p:nvGrpSpPr>
          <p:cNvPr id="195" name="Group 194">
            <a:extLst>
              <a:ext uri="{FF2B5EF4-FFF2-40B4-BE49-F238E27FC236}">
                <a16:creationId xmlns:a16="http://schemas.microsoft.com/office/drawing/2014/main" id="{E5132ABC-0A1B-4781-B365-62BE397D1CA9}"/>
              </a:ext>
            </a:extLst>
          </p:cNvPr>
          <p:cNvGrpSpPr/>
          <p:nvPr/>
        </p:nvGrpSpPr>
        <p:grpSpPr>
          <a:xfrm>
            <a:off x="2365458" y="1219133"/>
            <a:ext cx="639668" cy="491044"/>
            <a:chOff x="1886575" y="1217224"/>
            <a:chExt cx="885530" cy="491044"/>
          </a:xfrm>
        </p:grpSpPr>
        <p:sp>
          <p:nvSpPr>
            <p:cNvPr id="196" name="流程图: 决策 47">
              <a:extLst>
                <a:ext uri="{FF2B5EF4-FFF2-40B4-BE49-F238E27FC236}">
                  <a16:creationId xmlns:a16="http://schemas.microsoft.com/office/drawing/2014/main" id="{F5A7492E-0589-4E8C-BC99-13D37E3BE20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C47FEAE-4CD3-4A34-98CE-C7A8AD8A4B75}"/>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p>
          </p:txBody>
        </p:sp>
      </p:grpSp>
      <p:grpSp>
        <p:nvGrpSpPr>
          <p:cNvPr id="198" name="Group 197">
            <a:extLst>
              <a:ext uri="{FF2B5EF4-FFF2-40B4-BE49-F238E27FC236}">
                <a16:creationId xmlns:a16="http://schemas.microsoft.com/office/drawing/2014/main" id="{0873D22B-0E24-4831-8575-34E166AD5508}"/>
              </a:ext>
            </a:extLst>
          </p:cNvPr>
          <p:cNvGrpSpPr/>
          <p:nvPr/>
        </p:nvGrpSpPr>
        <p:grpSpPr>
          <a:xfrm>
            <a:off x="5744435" y="1218912"/>
            <a:ext cx="606752" cy="528808"/>
            <a:chOff x="1981661" y="1217224"/>
            <a:chExt cx="839961" cy="528808"/>
          </a:xfrm>
        </p:grpSpPr>
        <p:sp>
          <p:nvSpPr>
            <p:cNvPr id="199" name="流程图: 决策 47">
              <a:extLst>
                <a:ext uri="{FF2B5EF4-FFF2-40B4-BE49-F238E27FC236}">
                  <a16:creationId xmlns:a16="http://schemas.microsoft.com/office/drawing/2014/main" id="{D626329B-166A-424C-BF81-913AA824542D}"/>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C5C85F7B-FD01-4248-B157-C0F98AC324FB}"/>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201" name="Group 200">
            <a:extLst>
              <a:ext uri="{FF2B5EF4-FFF2-40B4-BE49-F238E27FC236}">
                <a16:creationId xmlns:a16="http://schemas.microsoft.com/office/drawing/2014/main" id="{A5EE2959-82C9-457F-BD27-493421B65ABC}"/>
              </a:ext>
            </a:extLst>
          </p:cNvPr>
          <p:cNvGrpSpPr/>
          <p:nvPr/>
        </p:nvGrpSpPr>
        <p:grpSpPr>
          <a:xfrm>
            <a:off x="6457853" y="1218912"/>
            <a:ext cx="606753" cy="526344"/>
            <a:chOff x="1882053" y="1217224"/>
            <a:chExt cx="839961" cy="526344"/>
          </a:xfrm>
        </p:grpSpPr>
        <p:sp>
          <p:nvSpPr>
            <p:cNvPr id="202" name="流程图: 决策 47">
              <a:extLst>
                <a:ext uri="{FF2B5EF4-FFF2-40B4-BE49-F238E27FC236}">
                  <a16:creationId xmlns:a16="http://schemas.microsoft.com/office/drawing/2014/main" id="{A8EE2AD2-95F6-4043-B06A-E6374E2215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3" name="TextBox 22">
              <a:extLst>
                <a:ext uri="{FF2B5EF4-FFF2-40B4-BE49-F238E27FC236}">
                  <a16:creationId xmlns:a16="http://schemas.microsoft.com/office/drawing/2014/main" id="{EBC90F81-1794-4FA2-A21B-F820191DA0DD}"/>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4" name="Group 203">
            <a:extLst>
              <a:ext uri="{FF2B5EF4-FFF2-40B4-BE49-F238E27FC236}">
                <a16:creationId xmlns:a16="http://schemas.microsoft.com/office/drawing/2014/main" id="{9CFE3D66-9A0E-4AC7-83A3-628704F7BAE9}"/>
              </a:ext>
            </a:extLst>
          </p:cNvPr>
          <p:cNvGrpSpPr/>
          <p:nvPr/>
        </p:nvGrpSpPr>
        <p:grpSpPr>
          <a:xfrm>
            <a:off x="7140504" y="1222087"/>
            <a:ext cx="606752" cy="517532"/>
            <a:chOff x="1702551" y="1217224"/>
            <a:chExt cx="839961" cy="517532"/>
          </a:xfrm>
        </p:grpSpPr>
        <p:sp>
          <p:nvSpPr>
            <p:cNvPr id="205" name="流程图: 决策 47">
              <a:extLst>
                <a:ext uri="{FF2B5EF4-FFF2-40B4-BE49-F238E27FC236}">
                  <a16:creationId xmlns:a16="http://schemas.microsoft.com/office/drawing/2014/main" id="{EF76EC94-C9B0-4151-8A32-648C7465B1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6" name="TextBox 22">
              <a:extLst>
                <a:ext uri="{FF2B5EF4-FFF2-40B4-BE49-F238E27FC236}">
                  <a16:creationId xmlns:a16="http://schemas.microsoft.com/office/drawing/2014/main" id="{D39DCBAC-35D7-41C8-A96C-7E7E2A7C23A3}"/>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8" name="Group 227">
            <a:extLst>
              <a:ext uri="{FF2B5EF4-FFF2-40B4-BE49-F238E27FC236}">
                <a16:creationId xmlns:a16="http://schemas.microsoft.com/office/drawing/2014/main" id="{A6B137EF-6681-4208-8FD4-A6F83A8EC37B}"/>
              </a:ext>
            </a:extLst>
          </p:cNvPr>
          <p:cNvGrpSpPr/>
          <p:nvPr/>
        </p:nvGrpSpPr>
        <p:grpSpPr>
          <a:xfrm>
            <a:off x="3867253" y="1242613"/>
            <a:ext cx="650545" cy="468895"/>
            <a:chOff x="1886575" y="1217224"/>
            <a:chExt cx="900586" cy="468895"/>
          </a:xfrm>
        </p:grpSpPr>
        <p:sp>
          <p:nvSpPr>
            <p:cNvPr id="229" name="流程图: 决策 47">
              <a:extLst>
                <a:ext uri="{FF2B5EF4-FFF2-40B4-BE49-F238E27FC236}">
                  <a16:creationId xmlns:a16="http://schemas.microsoft.com/office/drawing/2014/main" id="{4F4D7583-FD87-49B1-85EB-29C2A019A8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85796969-5961-4899-AEF9-79179549BA6D}"/>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231" name="Group 230">
            <a:extLst>
              <a:ext uri="{FF2B5EF4-FFF2-40B4-BE49-F238E27FC236}">
                <a16:creationId xmlns:a16="http://schemas.microsoft.com/office/drawing/2014/main" id="{2FA00B72-9831-4CB3-A3BC-E21AB9B0CC6E}"/>
              </a:ext>
            </a:extLst>
          </p:cNvPr>
          <p:cNvGrpSpPr/>
          <p:nvPr/>
        </p:nvGrpSpPr>
        <p:grpSpPr>
          <a:xfrm>
            <a:off x="7457437" y="1231612"/>
            <a:ext cx="606752" cy="510442"/>
            <a:chOff x="1773554" y="1217224"/>
            <a:chExt cx="839961" cy="510442"/>
          </a:xfrm>
        </p:grpSpPr>
        <p:sp>
          <p:nvSpPr>
            <p:cNvPr id="238" name="流程图: 决策 47">
              <a:extLst>
                <a:ext uri="{FF2B5EF4-FFF2-40B4-BE49-F238E27FC236}">
                  <a16:creationId xmlns:a16="http://schemas.microsoft.com/office/drawing/2014/main" id="{0DE0A1A5-D4AE-4521-AD82-5A4FD966C43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9" name="TextBox 22">
              <a:extLst>
                <a:ext uri="{FF2B5EF4-FFF2-40B4-BE49-F238E27FC236}">
                  <a16:creationId xmlns:a16="http://schemas.microsoft.com/office/drawing/2014/main" id="{C67A44F0-8DAD-4A79-A58A-7C6FAC8942A2}"/>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40" name="Group 239">
            <a:extLst>
              <a:ext uri="{FF2B5EF4-FFF2-40B4-BE49-F238E27FC236}">
                <a16:creationId xmlns:a16="http://schemas.microsoft.com/office/drawing/2014/main" id="{57604955-D625-4037-8AD1-A270A9759031}"/>
              </a:ext>
            </a:extLst>
          </p:cNvPr>
          <p:cNvGrpSpPr/>
          <p:nvPr/>
        </p:nvGrpSpPr>
        <p:grpSpPr>
          <a:xfrm>
            <a:off x="5443125" y="1213331"/>
            <a:ext cx="475771" cy="540963"/>
            <a:chOff x="1932655" y="1217224"/>
            <a:chExt cx="658637" cy="540963"/>
          </a:xfrm>
        </p:grpSpPr>
        <p:sp>
          <p:nvSpPr>
            <p:cNvPr id="260" name="流程图: 决策 47">
              <a:extLst>
                <a:ext uri="{FF2B5EF4-FFF2-40B4-BE49-F238E27FC236}">
                  <a16:creationId xmlns:a16="http://schemas.microsoft.com/office/drawing/2014/main" id="{A65C0E3A-6E57-4426-A937-25E6E661C6B2}"/>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1" name="TextBox 22">
              <a:extLst>
                <a:ext uri="{FF2B5EF4-FFF2-40B4-BE49-F238E27FC236}">
                  <a16:creationId xmlns:a16="http://schemas.microsoft.com/office/drawing/2014/main" id="{9C05F971-5529-4DF9-9C49-108E5A53C0DD}"/>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262" name="Group 261">
            <a:extLst>
              <a:ext uri="{FF2B5EF4-FFF2-40B4-BE49-F238E27FC236}">
                <a16:creationId xmlns:a16="http://schemas.microsoft.com/office/drawing/2014/main" id="{85C97C7D-BC59-49A5-B512-01742CE5FA00}"/>
              </a:ext>
            </a:extLst>
          </p:cNvPr>
          <p:cNvGrpSpPr/>
          <p:nvPr/>
        </p:nvGrpSpPr>
        <p:grpSpPr>
          <a:xfrm>
            <a:off x="7738490" y="1228663"/>
            <a:ext cx="631671" cy="513539"/>
            <a:chOff x="1886575" y="1217224"/>
            <a:chExt cx="874458" cy="513539"/>
          </a:xfrm>
        </p:grpSpPr>
        <p:sp>
          <p:nvSpPr>
            <p:cNvPr id="263" name="流程图: 决策 47">
              <a:extLst>
                <a:ext uri="{FF2B5EF4-FFF2-40B4-BE49-F238E27FC236}">
                  <a16:creationId xmlns:a16="http://schemas.microsoft.com/office/drawing/2014/main" id="{1D298255-6388-45D7-B216-BC25F29B81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4" name="TextBox 22">
              <a:extLst>
                <a:ext uri="{FF2B5EF4-FFF2-40B4-BE49-F238E27FC236}">
                  <a16:creationId xmlns:a16="http://schemas.microsoft.com/office/drawing/2014/main" id="{27983BF2-6CC0-4F9A-B223-32958D112540}"/>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65" name="Group 264">
            <a:extLst>
              <a:ext uri="{FF2B5EF4-FFF2-40B4-BE49-F238E27FC236}">
                <a16:creationId xmlns:a16="http://schemas.microsoft.com/office/drawing/2014/main" id="{3F3849E1-EA5E-4F1B-BE3C-C882FC16004F}"/>
              </a:ext>
            </a:extLst>
          </p:cNvPr>
          <p:cNvGrpSpPr/>
          <p:nvPr/>
        </p:nvGrpSpPr>
        <p:grpSpPr>
          <a:xfrm>
            <a:off x="9739217" y="1845029"/>
            <a:ext cx="606752" cy="567244"/>
            <a:chOff x="1727242" y="1217224"/>
            <a:chExt cx="839961" cy="567244"/>
          </a:xfrm>
        </p:grpSpPr>
        <p:sp>
          <p:nvSpPr>
            <p:cNvPr id="266" name="流程图: 决策 47">
              <a:extLst>
                <a:ext uri="{FF2B5EF4-FFF2-40B4-BE49-F238E27FC236}">
                  <a16:creationId xmlns:a16="http://schemas.microsoft.com/office/drawing/2014/main" id="{21EB552B-BAA2-41EA-8491-0AEDB30DC4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7" name="TextBox 22">
              <a:extLst>
                <a:ext uri="{FF2B5EF4-FFF2-40B4-BE49-F238E27FC236}">
                  <a16:creationId xmlns:a16="http://schemas.microsoft.com/office/drawing/2014/main" id="{16CB7734-9582-429D-8DEA-7D66490E59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3" name="Group 272">
            <a:extLst>
              <a:ext uri="{FF2B5EF4-FFF2-40B4-BE49-F238E27FC236}">
                <a16:creationId xmlns:a16="http://schemas.microsoft.com/office/drawing/2014/main" id="{12D54E92-DC9D-401E-980C-15BCD94452F1}"/>
              </a:ext>
            </a:extLst>
          </p:cNvPr>
          <p:cNvGrpSpPr/>
          <p:nvPr/>
        </p:nvGrpSpPr>
        <p:grpSpPr>
          <a:xfrm>
            <a:off x="9443970" y="1846745"/>
            <a:ext cx="606752" cy="567244"/>
            <a:chOff x="1727242" y="1217224"/>
            <a:chExt cx="839961" cy="567244"/>
          </a:xfrm>
        </p:grpSpPr>
        <p:sp>
          <p:nvSpPr>
            <p:cNvPr id="279" name="流程图: 决策 47">
              <a:extLst>
                <a:ext uri="{FF2B5EF4-FFF2-40B4-BE49-F238E27FC236}">
                  <a16:creationId xmlns:a16="http://schemas.microsoft.com/office/drawing/2014/main" id="{B1386681-1590-460C-815F-F7B78949266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79821E71-39D2-4EB1-ADA7-898E495FDC5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3" name="Group 282">
            <a:extLst>
              <a:ext uri="{FF2B5EF4-FFF2-40B4-BE49-F238E27FC236}">
                <a16:creationId xmlns:a16="http://schemas.microsoft.com/office/drawing/2014/main" id="{757428B6-A891-4004-AF9A-2F24B1CE00F5}"/>
              </a:ext>
            </a:extLst>
          </p:cNvPr>
          <p:cNvGrpSpPr/>
          <p:nvPr/>
        </p:nvGrpSpPr>
        <p:grpSpPr>
          <a:xfrm>
            <a:off x="8427213" y="1845029"/>
            <a:ext cx="606752" cy="567244"/>
            <a:chOff x="1869532" y="1217224"/>
            <a:chExt cx="839961" cy="567244"/>
          </a:xfrm>
        </p:grpSpPr>
        <p:sp>
          <p:nvSpPr>
            <p:cNvPr id="284" name="流程图: 决策 47">
              <a:extLst>
                <a:ext uri="{FF2B5EF4-FFF2-40B4-BE49-F238E27FC236}">
                  <a16:creationId xmlns:a16="http://schemas.microsoft.com/office/drawing/2014/main" id="{BD732D00-7FB9-4F2F-9CDA-8EBA1B9E612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9C308E07-BDA0-4228-9651-A483B634AF9B}"/>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6" name="Group 285">
            <a:extLst>
              <a:ext uri="{FF2B5EF4-FFF2-40B4-BE49-F238E27FC236}">
                <a16:creationId xmlns:a16="http://schemas.microsoft.com/office/drawing/2014/main" id="{93935A5E-F6C1-4845-B553-FCAFD3BCE5C4}"/>
              </a:ext>
            </a:extLst>
          </p:cNvPr>
          <p:cNvGrpSpPr/>
          <p:nvPr/>
        </p:nvGrpSpPr>
        <p:grpSpPr>
          <a:xfrm>
            <a:off x="7575871" y="1844230"/>
            <a:ext cx="606752" cy="567244"/>
            <a:chOff x="1869532" y="1217224"/>
            <a:chExt cx="839961" cy="567244"/>
          </a:xfrm>
        </p:grpSpPr>
        <p:sp>
          <p:nvSpPr>
            <p:cNvPr id="287" name="流程图: 决策 47">
              <a:extLst>
                <a:ext uri="{FF2B5EF4-FFF2-40B4-BE49-F238E27FC236}">
                  <a16:creationId xmlns:a16="http://schemas.microsoft.com/office/drawing/2014/main" id="{A5B7B0B6-608D-4229-930C-2B7FBB2545F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DB3B8AC2-B667-46A6-BA0E-7E8B4F900BF6}"/>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9" name="Group 288">
            <a:extLst>
              <a:ext uri="{FF2B5EF4-FFF2-40B4-BE49-F238E27FC236}">
                <a16:creationId xmlns:a16="http://schemas.microsoft.com/office/drawing/2014/main" id="{22A80DD6-0528-4AAD-B9DB-84F7D3FF9F85}"/>
              </a:ext>
            </a:extLst>
          </p:cNvPr>
          <p:cNvGrpSpPr/>
          <p:nvPr/>
        </p:nvGrpSpPr>
        <p:grpSpPr>
          <a:xfrm>
            <a:off x="6539459" y="1859693"/>
            <a:ext cx="606752" cy="567244"/>
            <a:chOff x="1727242" y="1217224"/>
            <a:chExt cx="839961" cy="567244"/>
          </a:xfrm>
        </p:grpSpPr>
        <p:sp>
          <p:nvSpPr>
            <p:cNvPr id="290" name="流程图: 决策 47">
              <a:extLst>
                <a:ext uri="{FF2B5EF4-FFF2-40B4-BE49-F238E27FC236}">
                  <a16:creationId xmlns:a16="http://schemas.microsoft.com/office/drawing/2014/main" id="{0CD4C4CB-FC09-4731-9B0B-48C8548E580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A6BD4AB5-E861-4272-9B0F-BBE97D69552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2" name="Group 291">
            <a:extLst>
              <a:ext uri="{FF2B5EF4-FFF2-40B4-BE49-F238E27FC236}">
                <a16:creationId xmlns:a16="http://schemas.microsoft.com/office/drawing/2014/main" id="{9C1FD420-D7B5-46BE-80AC-05F0FE79AAEC}"/>
              </a:ext>
            </a:extLst>
          </p:cNvPr>
          <p:cNvGrpSpPr/>
          <p:nvPr/>
        </p:nvGrpSpPr>
        <p:grpSpPr>
          <a:xfrm>
            <a:off x="6797418" y="1862722"/>
            <a:ext cx="606752" cy="567244"/>
            <a:chOff x="1860046" y="1217224"/>
            <a:chExt cx="839961" cy="567244"/>
          </a:xfrm>
        </p:grpSpPr>
        <p:sp>
          <p:nvSpPr>
            <p:cNvPr id="293" name="流程图: 决策 47">
              <a:extLst>
                <a:ext uri="{FF2B5EF4-FFF2-40B4-BE49-F238E27FC236}">
                  <a16:creationId xmlns:a16="http://schemas.microsoft.com/office/drawing/2014/main" id="{C5BCB6EA-9399-405D-B8BF-08B4655D304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C16CD4A4-7585-49B3-A819-CC78B8BAC3C2}"/>
                </a:ext>
              </a:extLst>
            </p:cNvPr>
            <p:cNvSpPr txBox="1"/>
            <p:nvPr/>
          </p:nvSpPr>
          <p:spPr>
            <a:xfrm>
              <a:off x="1860046"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5" name="Group 294">
            <a:extLst>
              <a:ext uri="{FF2B5EF4-FFF2-40B4-BE49-F238E27FC236}">
                <a16:creationId xmlns:a16="http://schemas.microsoft.com/office/drawing/2014/main" id="{74902D1B-F35E-4275-BB7D-E1CC65F25E3E}"/>
              </a:ext>
            </a:extLst>
          </p:cNvPr>
          <p:cNvGrpSpPr/>
          <p:nvPr/>
        </p:nvGrpSpPr>
        <p:grpSpPr>
          <a:xfrm>
            <a:off x="6278357" y="1854054"/>
            <a:ext cx="606752" cy="567244"/>
            <a:chOff x="1667296" y="1217224"/>
            <a:chExt cx="839960" cy="567244"/>
          </a:xfrm>
        </p:grpSpPr>
        <p:sp>
          <p:nvSpPr>
            <p:cNvPr id="296" name="流程图: 决策 47">
              <a:extLst>
                <a:ext uri="{FF2B5EF4-FFF2-40B4-BE49-F238E27FC236}">
                  <a16:creationId xmlns:a16="http://schemas.microsoft.com/office/drawing/2014/main" id="{8890D9A8-64AC-4588-9852-2DC080B00EB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2DC211DB-9123-4499-8069-A67B4B86FAA3}"/>
                </a:ext>
              </a:extLst>
            </p:cNvPr>
            <p:cNvSpPr txBox="1"/>
            <p:nvPr/>
          </p:nvSpPr>
          <p:spPr>
            <a:xfrm>
              <a:off x="1667296" y="1599808"/>
              <a:ext cx="8399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8" name="Group 297">
            <a:extLst>
              <a:ext uri="{FF2B5EF4-FFF2-40B4-BE49-F238E27FC236}">
                <a16:creationId xmlns:a16="http://schemas.microsoft.com/office/drawing/2014/main" id="{036714DE-ECD2-474E-B6FD-21420C88AE22}"/>
              </a:ext>
            </a:extLst>
          </p:cNvPr>
          <p:cNvGrpSpPr/>
          <p:nvPr/>
        </p:nvGrpSpPr>
        <p:grpSpPr>
          <a:xfrm>
            <a:off x="1775597" y="1854919"/>
            <a:ext cx="606752" cy="567244"/>
            <a:chOff x="1727242" y="1217224"/>
            <a:chExt cx="839961" cy="567244"/>
          </a:xfrm>
        </p:grpSpPr>
        <p:sp>
          <p:nvSpPr>
            <p:cNvPr id="299" name="流程图: 决策 47">
              <a:extLst>
                <a:ext uri="{FF2B5EF4-FFF2-40B4-BE49-F238E27FC236}">
                  <a16:creationId xmlns:a16="http://schemas.microsoft.com/office/drawing/2014/main" id="{8EE33571-1601-404A-9D55-90244430713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1" name="TextBox 22">
              <a:extLst>
                <a:ext uri="{FF2B5EF4-FFF2-40B4-BE49-F238E27FC236}">
                  <a16:creationId xmlns:a16="http://schemas.microsoft.com/office/drawing/2014/main" id="{639ECEBA-E996-4D6F-B86A-501A790CDB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2" name="Group 301">
            <a:extLst>
              <a:ext uri="{FF2B5EF4-FFF2-40B4-BE49-F238E27FC236}">
                <a16:creationId xmlns:a16="http://schemas.microsoft.com/office/drawing/2014/main" id="{724ECE68-0DBC-4BF3-B340-CFEB5CD527C5}"/>
              </a:ext>
            </a:extLst>
          </p:cNvPr>
          <p:cNvGrpSpPr/>
          <p:nvPr/>
        </p:nvGrpSpPr>
        <p:grpSpPr>
          <a:xfrm>
            <a:off x="2812341" y="1864444"/>
            <a:ext cx="606752" cy="567244"/>
            <a:chOff x="1727242" y="1217224"/>
            <a:chExt cx="839961" cy="567244"/>
          </a:xfrm>
        </p:grpSpPr>
        <p:sp>
          <p:nvSpPr>
            <p:cNvPr id="303" name="流程图: 决策 47">
              <a:extLst>
                <a:ext uri="{FF2B5EF4-FFF2-40B4-BE49-F238E27FC236}">
                  <a16:creationId xmlns:a16="http://schemas.microsoft.com/office/drawing/2014/main" id="{6708FBE0-FED9-43CC-889E-64D15C8CA5F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D999A794-58BA-45B5-ACE8-AD5E11467BE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5" name="Group 304">
            <a:extLst>
              <a:ext uri="{FF2B5EF4-FFF2-40B4-BE49-F238E27FC236}">
                <a16:creationId xmlns:a16="http://schemas.microsoft.com/office/drawing/2014/main" id="{C2012D95-14D7-4B42-B6A6-1AD05ADAF4EE}"/>
              </a:ext>
            </a:extLst>
          </p:cNvPr>
          <p:cNvGrpSpPr/>
          <p:nvPr/>
        </p:nvGrpSpPr>
        <p:grpSpPr>
          <a:xfrm>
            <a:off x="3601930" y="1853263"/>
            <a:ext cx="606752" cy="567244"/>
            <a:chOff x="1850560" y="1217224"/>
            <a:chExt cx="839961" cy="567244"/>
          </a:xfrm>
        </p:grpSpPr>
        <p:sp>
          <p:nvSpPr>
            <p:cNvPr id="306" name="流程图: 决策 47">
              <a:extLst>
                <a:ext uri="{FF2B5EF4-FFF2-40B4-BE49-F238E27FC236}">
                  <a16:creationId xmlns:a16="http://schemas.microsoft.com/office/drawing/2014/main" id="{194E08E0-DE4A-4376-9B42-81CEDD6438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8" name="TextBox 22">
              <a:extLst>
                <a:ext uri="{FF2B5EF4-FFF2-40B4-BE49-F238E27FC236}">
                  <a16:creationId xmlns:a16="http://schemas.microsoft.com/office/drawing/2014/main" id="{88B607C0-CBBD-48E3-989E-306BA9061FC9}"/>
                </a:ext>
              </a:extLst>
            </p:cNvPr>
            <p:cNvSpPr txBox="1"/>
            <p:nvPr/>
          </p:nvSpPr>
          <p:spPr>
            <a:xfrm>
              <a:off x="1850560"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9" name="Group 308">
            <a:extLst>
              <a:ext uri="{FF2B5EF4-FFF2-40B4-BE49-F238E27FC236}">
                <a16:creationId xmlns:a16="http://schemas.microsoft.com/office/drawing/2014/main" id="{C279B823-976E-4B89-9EB0-C943DEC96DDC}"/>
              </a:ext>
            </a:extLst>
          </p:cNvPr>
          <p:cNvGrpSpPr/>
          <p:nvPr/>
        </p:nvGrpSpPr>
        <p:grpSpPr>
          <a:xfrm>
            <a:off x="5294824" y="1853900"/>
            <a:ext cx="606752" cy="567244"/>
            <a:chOff x="1822102" y="1217224"/>
            <a:chExt cx="839961" cy="567244"/>
          </a:xfrm>
        </p:grpSpPr>
        <p:sp>
          <p:nvSpPr>
            <p:cNvPr id="310" name="流程图: 决策 47">
              <a:extLst>
                <a:ext uri="{FF2B5EF4-FFF2-40B4-BE49-F238E27FC236}">
                  <a16:creationId xmlns:a16="http://schemas.microsoft.com/office/drawing/2014/main" id="{22D21EEF-6656-4E05-9CB3-65E52F69014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5" name="TextBox 22">
              <a:extLst>
                <a:ext uri="{FF2B5EF4-FFF2-40B4-BE49-F238E27FC236}">
                  <a16:creationId xmlns:a16="http://schemas.microsoft.com/office/drawing/2014/main" id="{BC4E185C-9E54-47FC-AB99-56B6A6E7DED1}"/>
                </a:ext>
              </a:extLst>
            </p:cNvPr>
            <p:cNvSpPr txBox="1"/>
            <p:nvPr/>
          </p:nvSpPr>
          <p:spPr>
            <a:xfrm>
              <a:off x="18221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61" name="Group 160">
            <a:extLst>
              <a:ext uri="{FF2B5EF4-FFF2-40B4-BE49-F238E27FC236}">
                <a16:creationId xmlns:a16="http://schemas.microsoft.com/office/drawing/2014/main" id="{F6586D55-459C-4320-A4F8-02C2B535F7F9}"/>
              </a:ext>
            </a:extLst>
          </p:cNvPr>
          <p:cNvGrpSpPr/>
          <p:nvPr/>
        </p:nvGrpSpPr>
        <p:grpSpPr>
          <a:xfrm>
            <a:off x="155316" y="3856523"/>
            <a:ext cx="11788299" cy="282279"/>
            <a:chOff x="237808" y="1129456"/>
            <a:chExt cx="11716383" cy="282279"/>
          </a:xfrm>
        </p:grpSpPr>
        <p:cxnSp>
          <p:nvCxnSpPr>
            <p:cNvPr id="192" name="Straight Connector 191">
              <a:extLst>
                <a:ext uri="{FF2B5EF4-FFF2-40B4-BE49-F238E27FC236}">
                  <a16:creationId xmlns:a16="http://schemas.microsoft.com/office/drawing/2014/main" id="{F330E924-DAE6-477A-B0D2-9E8DED0C4FB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93" name="Rectangle 192">
              <a:extLst>
                <a:ext uri="{FF2B5EF4-FFF2-40B4-BE49-F238E27FC236}">
                  <a16:creationId xmlns:a16="http://schemas.microsoft.com/office/drawing/2014/main" id="{A67247AB-7F79-43C4-BC67-879C67F54AFE}"/>
                </a:ext>
              </a:extLst>
            </p:cNvPr>
            <p:cNvSpPr/>
            <p:nvPr/>
          </p:nvSpPr>
          <p:spPr>
            <a:xfrm>
              <a:off x="238356" y="1129456"/>
              <a:ext cx="43845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U718</a:t>
              </a:r>
            </a:p>
          </p:txBody>
        </p:sp>
      </p:grpSp>
      <p:grpSp>
        <p:nvGrpSpPr>
          <p:cNvPr id="194" name="Group 193">
            <a:extLst>
              <a:ext uri="{FF2B5EF4-FFF2-40B4-BE49-F238E27FC236}">
                <a16:creationId xmlns:a16="http://schemas.microsoft.com/office/drawing/2014/main" id="{AC58EE68-169A-440E-A897-535807A8E0C2}"/>
              </a:ext>
            </a:extLst>
          </p:cNvPr>
          <p:cNvGrpSpPr/>
          <p:nvPr/>
        </p:nvGrpSpPr>
        <p:grpSpPr>
          <a:xfrm>
            <a:off x="7835396" y="3955257"/>
            <a:ext cx="608655" cy="567244"/>
            <a:chOff x="1735915" y="1217224"/>
            <a:chExt cx="839961" cy="567244"/>
          </a:xfrm>
        </p:grpSpPr>
        <p:sp>
          <p:nvSpPr>
            <p:cNvPr id="207" name="流程图: 决策 47">
              <a:extLst>
                <a:ext uri="{FF2B5EF4-FFF2-40B4-BE49-F238E27FC236}">
                  <a16:creationId xmlns:a16="http://schemas.microsoft.com/office/drawing/2014/main" id="{BD80C199-1E1C-461A-9307-4B8D5950D3D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8" name="TextBox 22">
              <a:extLst>
                <a:ext uri="{FF2B5EF4-FFF2-40B4-BE49-F238E27FC236}">
                  <a16:creationId xmlns:a16="http://schemas.microsoft.com/office/drawing/2014/main" id="{F340F839-1555-43EC-9F38-87F71E48F4FE}"/>
                </a:ext>
              </a:extLst>
            </p:cNvPr>
            <p:cNvSpPr txBox="1"/>
            <p:nvPr/>
          </p:nvSpPr>
          <p:spPr>
            <a:xfrm>
              <a:off x="1735915"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9" name="Group 208">
            <a:extLst>
              <a:ext uri="{FF2B5EF4-FFF2-40B4-BE49-F238E27FC236}">
                <a16:creationId xmlns:a16="http://schemas.microsoft.com/office/drawing/2014/main" id="{EA08A4B1-1834-4B1A-90D7-379D7E5B8EA3}"/>
              </a:ext>
            </a:extLst>
          </p:cNvPr>
          <p:cNvGrpSpPr/>
          <p:nvPr/>
        </p:nvGrpSpPr>
        <p:grpSpPr>
          <a:xfrm>
            <a:off x="7507617" y="3963850"/>
            <a:ext cx="608655" cy="567244"/>
            <a:chOff x="1727242" y="1217224"/>
            <a:chExt cx="839961" cy="567244"/>
          </a:xfrm>
        </p:grpSpPr>
        <p:sp>
          <p:nvSpPr>
            <p:cNvPr id="210" name="流程图: 决策 47">
              <a:extLst>
                <a:ext uri="{FF2B5EF4-FFF2-40B4-BE49-F238E27FC236}">
                  <a16:creationId xmlns:a16="http://schemas.microsoft.com/office/drawing/2014/main" id="{B24792BB-39F5-4CEC-9A1A-89B2CD44F3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1" name="TextBox 22">
              <a:extLst>
                <a:ext uri="{FF2B5EF4-FFF2-40B4-BE49-F238E27FC236}">
                  <a16:creationId xmlns:a16="http://schemas.microsoft.com/office/drawing/2014/main" id="{E24347D2-A058-433F-8E2C-E37C5C339F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2" name="Group 211">
            <a:extLst>
              <a:ext uri="{FF2B5EF4-FFF2-40B4-BE49-F238E27FC236}">
                <a16:creationId xmlns:a16="http://schemas.microsoft.com/office/drawing/2014/main" id="{0763674F-E1B5-4DAD-A6BE-B6BCCC3FCC6A}"/>
              </a:ext>
            </a:extLst>
          </p:cNvPr>
          <p:cNvGrpSpPr/>
          <p:nvPr/>
        </p:nvGrpSpPr>
        <p:grpSpPr>
          <a:xfrm>
            <a:off x="11463474" y="3949039"/>
            <a:ext cx="608655" cy="567244"/>
            <a:chOff x="1841074" y="1217224"/>
            <a:chExt cx="839961" cy="567244"/>
          </a:xfrm>
        </p:grpSpPr>
        <p:sp>
          <p:nvSpPr>
            <p:cNvPr id="213" name="流程图: 决策 47">
              <a:extLst>
                <a:ext uri="{FF2B5EF4-FFF2-40B4-BE49-F238E27FC236}">
                  <a16:creationId xmlns:a16="http://schemas.microsoft.com/office/drawing/2014/main" id="{739BC628-14AB-43EA-B386-66DA1431CD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7D146740-7468-4D4F-9B1D-2BC10351C915}"/>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5" name="Group 214">
            <a:extLst>
              <a:ext uri="{FF2B5EF4-FFF2-40B4-BE49-F238E27FC236}">
                <a16:creationId xmlns:a16="http://schemas.microsoft.com/office/drawing/2014/main" id="{26B9B5F2-B8DF-4B3F-B20A-E9C9053445C9}"/>
              </a:ext>
            </a:extLst>
          </p:cNvPr>
          <p:cNvGrpSpPr/>
          <p:nvPr/>
        </p:nvGrpSpPr>
        <p:grpSpPr>
          <a:xfrm>
            <a:off x="6257463" y="3960139"/>
            <a:ext cx="608655" cy="567244"/>
            <a:chOff x="1727242" y="1217224"/>
            <a:chExt cx="839961" cy="567244"/>
          </a:xfrm>
        </p:grpSpPr>
        <p:sp>
          <p:nvSpPr>
            <p:cNvPr id="216" name="流程图: 决策 47">
              <a:extLst>
                <a:ext uri="{FF2B5EF4-FFF2-40B4-BE49-F238E27FC236}">
                  <a16:creationId xmlns:a16="http://schemas.microsoft.com/office/drawing/2014/main" id="{219E9AF8-B8DE-4018-9850-B126C328C3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7" name="TextBox 22">
              <a:extLst>
                <a:ext uri="{FF2B5EF4-FFF2-40B4-BE49-F238E27FC236}">
                  <a16:creationId xmlns:a16="http://schemas.microsoft.com/office/drawing/2014/main" id="{B08DB815-2086-4118-8133-0D87CDC5482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8" name="Group 217">
            <a:extLst>
              <a:ext uri="{FF2B5EF4-FFF2-40B4-BE49-F238E27FC236}">
                <a16:creationId xmlns:a16="http://schemas.microsoft.com/office/drawing/2014/main" id="{2F8C3ECD-1057-44C8-A2CD-E3D446B96055}"/>
              </a:ext>
            </a:extLst>
          </p:cNvPr>
          <p:cNvGrpSpPr/>
          <p:nvPr/>
        </p:nvGrpSpPr>
        <p:grpSpPr>
          <a:xfrm>
            <a:off x="4561339" y="3950779"/>
            <a:ext cx="608655" cy="567244"/>
            <a:chOff x="1727242" y="1217224"/>
            <a:chExt cx="839961" cy="567244"/>
          </a:xfrm>
        </p:grpSpPr>
        <p:sp>
          <p:nvSpPr>
            <p:cNvPr id="219" name="流程图: 决策 47">
              <a:extLst>
                <a:ext uri="{FF2B5EF4-FFF2-40B4-BE49-F238E27FC236}">
                  <a16:creationId xmlns:a16="http://schemas.microsoft.com/office/drawing/2014/main" id="{AF951208-0DE4-4098-9B38-4EF19F4A7FDB}"/>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0" name="TextBox 22">
              <a:extLst>
                <a:ext uri="{FF2B5EF4-FFF2-40B4-BE49-F238E27FC236}">
                  <a16:creationId xmlns:a16="http://schemas.microsoft.com/office/drawing/2014/main" id="{34A68824-4A26-4244-B77E-12575FEC9D07}"/>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1" name="Group 220">
            <a:extLst>
              <a:ext uri="{FF2B5EF4-FFF2-40B4-BE49-F238E27FC236}">
                <a16:creationId xmlns:a16="http://schemas.microsoft.com/office/drawing/2014/main" id="{91231166-0501-4129-A731-69DD87DA3FF8}"/>
              </a:ext>
            </a:extLst>
          </p:cNvPr>
          <p:cNvGrpSpPr/>
          <p:nvPr/>
        </p:nvGrpSpPr>
        <p:grpSpPr>
          <a:xfrm>
            <a:off x="2024220" y="3968204"/>
            <a:ext cx="608655" cy="567244"/>
            <a:chOff x="1727242" y="1217224"/>
            <a:chExt cx="839961" cy="567244"/>
          </a:xfrm>
        </p:grpSpPr>
        <p:sp>
          <p:nvSpPr>
            <p:cNvPr id="222" name="流程图: 决策 47">
              <a:extLst>
                <a:ext uri="{FF2B5EF4-FFF2-40B4-BE49-F238E27FC236}">
                  <a16:creationId xmlns:a16="http://schemas.microsoft.com/office/drawing/2014/main" id="{EB523013-88F0-4752-8DCF-76F77DF72AB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F687CFE1-8385-4CC1-9897-74005E7EE16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4" name="Group 223">
            <a:extLst>
              <a:ext uri="{FF2B5EF4-FFF2-40B4-BE49-F238E27FC236}">
                <a16:creationId xmlns:a16="http://schemas.microsoft.com/office/drawing/2014/main" id="{23887DB5-F0A1-4085-A0F3-17DB581CAADB}"/>
              </a:ext>
            </a:extLst>
          </p:cNvPr>
          <p:cNvGrpSpPr/>
          <p:nvPr/>
        </p:nvGrpSpPr>
        <p:grpSpPr>
          <a:xfrm>
            <a:off x="2947503" y="3956345"/>
            <a:ext cx="608655" cy="567244"/>
            <a:chOff x="1727242" y="1217224"/>
            <a:chExt cx="839961" cy="567244"/>
          </a:xfrm>
        </p:grpSpPr>
        <p:sp>
          <p:nvSpPr>
            <p:cNvPr id="225" name="流程图: 决策 47">
              <a:extLst>
                <a:ext uri="{FF2B5EF4-FFF2-40B4-BE49-F238E27FC236}">
                  <a16:creationId xmlns:a16="http://schemas.microsoft.com/office/drawing/2014/main" id="{A7509D5C-F130-4EE0-BB44-75417582F61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6" name="TextBox 22">
              <a:extLst>
                <a:ext uri="{FF2B5EF4-FFF2-40B4-BE49-F238E27FC236}">
                  <a16:creationId xmlns:a16="http://schemas.microsoft.com/office/drawing/2014/main" id="{8DB0C11E-E857-4363-8C0F-CB21E0B8265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7" name="Group 226">
            <a:extLst>
              <a:ext uri="{FF2B5EF4-FFF2-40B4-BE49-F238E27FC236}">
                <a16:creationId xmlns:a16="http://schemas.microsoft.com/office/drawing/2014/main" id="{86F0895F-8672-4767-A71D-85BED324FDC1}"/>
              </a:ext>
            </a:extLst>
          </p:cNvPr>
          <p:cNvGrpSpPr/>
          <p:nvPr/>
        </p:nvGrpSpPr>
        <p:grpSpPr>
          <a:xfrm>
            <a:off x="3860701" y="3969045"/>
            <a:ext cx="608655" cy="567244"/>
            <a:chOff x="1727242" y="1217224"/>
            <a:chExt cx="839961" cy="567244"/>
          </a:xfrm>
        </p:grpSpPr>
        <p:sp>
          <p:nvSpPr>
            <p:cNvPr id="232" name="流程图: 决策 47">
              <a:extLst>
                <a:ext uri="{FF2B5EF4-FFF2-40B4-BE49-F238E27FC236}">
                  <a16:creationId xmlns:a16="http://schemas.microsoft.com/office/drawing/2014/main" id="{2E6EB6EB-E278-42F2-8B2B-E9F98AE6E4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4C39188B-DD50-4C28-86B6-6AAABA77F5B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4" name="Group 233">
            <a:extLst>
              <a:ext uri="{FF2B5EF4-FFF2-40B4-BE49-F238E27FC236}">
                <a16:creationId xmlns:a16="http://schemas.microsoft.com/office/drawing/2014/main" id="{0CED55DC-1D56-4C0B-A1CE-EDE60761967C}"/>
              </a:ext>
            </a:extLst>
          </p:cNvPr>
          <p:cNvGrpSpPr/>
          <p:nvPr/>
        </p:nvGrpSpPr>
        <p:grpSpPr>
          <a:xfrm>
            <a:off x="4067012" y="3965029"/>
            <a:ext cx="608655" cy="567244"/>
            <a:chOff x="1727242" y="1217224"/>
            <a:chExt cx="839961" cy="567244"/>
          </a:xfrm>
        </p:grpSpPr>
        <p:sp>
          <p:nvSpPr>
            <p:cNvPr id="235" name="流程图: 决策 47">
              <a:extLst>
                <a:ext uri="{FF2B5EF4-FFF2-40B4-BE49-F238E27FC236}">
                  <a16:creationId xmlns:a16="http://schemas.microsoft.com/office/drawing/2014/main" id="{F96032FA-DE2D-4BC5-A896-C31157C042B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6" name="TextBox 22">
              <a:extLst>
                <a:ext uri="{FF2B5EF4-FFF2-40B4-BE49-F238E27FC236}">
                  <a16:creationId xmlns:a16="http://schemas.microsoft.com/office/drawing/2014/main" id="{F69DDC37-0D09-4C07-BE37-628B60E464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7" name="Group 236">
            <a:extLst>
              <a:ext uri="{FF2B5EF4-FFF2-40B4-BE49-F238E27FC236}">
                <a16:creationId xmlns:a16="http://schemas.microsoft.com/office/drawing/2014/main" id="{6EF7CD19-C743-4B4C-803C-E0C31B3B9983}"/>
              </a:ext>
            </a:extLst>
          </p:cNvPr>
          <p:cNvGrpSpPr/>
          <p:nvPr/>
        </p:nvGrpSpPr>
        <p:grpSpPr>
          <a:xfrm>
            <a:off x="11159718" y="3958361"/>
            <a:ext cx="608655" cy="567244"/>
            <a:chOff x="1727242" y="1217224"/>
            <a:chExt cx="839961" cy="567244"/>
          </a:xfrm>
        </p:grpSpPr>
        <p:sp>
          <p:nvSpPr>
            <p:cNvPr id="241" name="流程图: 决策 47">
              <a:extLst>
                <a:ext uri="{FF2B5EF4-FFF2-40B4-BE49-F238E27FC236}">
                  <a16:creationId xmlns:a16="http://schemas.microsoft.com/office/drawing/2014/main" id="{B0DC99EF-FBB5-47BA-B625-A2B39BF6D90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2" name="TextBox 22">
              <a:extLst>
                <a:ext uri="{FF2B5EF4-FFF2-40B4-BE49-F238E27FC236}">
                  <a16:creationId xmlns:a16="http://schemas.microsoft.com/office/drawing/2014/main" id="{4931C493-1497-4713-9BB7-B8C8039C993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04/08</a:t>
              </a:r>
            </a:p>
          </p:txBody>
        </p:sp>
      </p:grpSp>
      <p:grpSp>
        <p:nvGrpSpPr>
          <p:cNvPr id="243" name="Group 242">
            <a:extLst>
              <a:ext uri="{FF2B5EF4-FFF2-40B4-BE49-F238E27FC236}">
                <a16:creationId xmlns:a16="http://schemas.microsoft.com/office/drawing/2014/main" id="{4627713F-C988-4B98-9258-1174C20F945F}"/>
              </a:ext>
            </a:extLst>
          </p:cNvPr>
          <p:cNvGrpSpPr/>
          <p:nvPr/>
        </p:nvGrpSpPr>
        <p:grpSpPr>
          <a:xfrm>
            <a:off x="8840513" y="3962358"/>
            <a:ext cx="608655" cy="567244"/>
            <a:chOff x="1727242" y="1217224"/>
            <a:chExt cx="839961" cy="567244"/>
          </a:xfrm>
        </p:grpSpPr>
        <p:sp>
          <p:nvSpPr>
            <p:cNvPr id="244" name="流程图: 决策 47">
              <a:extLst>
                <a:ext uri="{FF2B5EF4-FFF2-40B4-BE49-F238E27FC236}">
                  <a16:creationId xmlns:a16="http://schemas.microsoft.com/office/drawing/2014/main" id="{8B493B4D-A84B-4CB9-8970-858E0B41A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5" name="TextBox 22">
              <a:extLst>
                <a:ext uri="{FF2B5EF4-FFF2-40B4-BE49-F238E27FC236}">
                  <a16:creationId xmlns:a16="http://schemas.microsoft.com/office/drawing/2014/main" id="{52D4B115-F8E0-4BA3-96BE-D5AB5AA46B0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08/07</a:t>
              </a:r>
            </a:p>
          </p:txBody>
        </p:sp>
      </p:grpSp>
      <p:grpSp>
        <p:nvGrpSpPr>
          <p:cNvPr id="246" name="Group 245">
            <a:extLst>
              <a:ext uri="{FF2B5EF4-FFF2-40B4-BE49-F238E27FC236}">
                <a16:creationId xmlns:a16="http://schemas.microsoft.com/office/drawing/2014/main" id="{2E5C3F79-806A-4782-AE6E-D03BB776C38F}"/>
              </a:ext>
            </a:extLst>
          </p:cNvPr>
          <p:cNvGrpSpPr/>
          <p:nvPr/>
        </p:nvGrpSpPr>
        <p:grpSpPr>
          <a:xfrm>
            <a:off x="9636551" y="3956345"/>
            <a:ext cx="608655" cy="567244"/>
            <a:chOff x="1727242" y="1217224"/>
            <a:chExt cx="839961" cy="567244"/>
          </a:xfrm>
        </p:grpSpPr>
        <p:sp>
          <p:nvSpPr>
            <p:cNvPr id="248" name="流程图: 决策 47">
              <a:extLst>
                <a:ext uri="{FF2B5EF4-FFF2-40B4-BE49-F238E27FC236}">
                  <a16:creationId xmlns:a16="http://schemas.microsoft.com/office/drawing/2014/main" id="{D93D0DFE-161D-41B9-811C-9B99CE30F27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001465D5-EF59-4A66-9A08-EE8D3B869AE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10/23</a:t>
              </a:r>
            </a:p>
          </p:txBody>
        </p:sp>
      </p:grpSp>
      <p:grpSp>
        <p:nvGrpSpPr>
          <p:cNvPr id="250" name="Group 249">
            <a:extLst>
              <a:ext uri="{FF2B5EF4-FFF2-40B4-BE49-F238E27FC236}">
                <a16:creationId xmlns:a16="http://schemas.microsoft.com/office/drawing/2014/main" id="{1BEEB406-593B-404F-9216-447C166EBE5E}"/>
              </a:ext>
            </a:extLst>
          </p:cNvPr>
          <p:cNvGrpSpPr/>
          <p:nvPr/>
        </p:nvGrpSpPr>
        <p:grpSpPr>
          <a:xfrm>
            <a:off x="10860252" y="3958361"/>
            <a:ext cx="608655" cy="567244"/>
            <a:chOff x="1664002" y="1217224"/>
            <a:chExt cx="839961" cy="567244"/>
          </a:xfrm>
        </p:grpSpPr>
        <p:sp>
          <p:nvSpPr>
            <p:cNvPr id="251" name="流程图: 决策 47">
              <a:extLst>
                <a:ext uri="{FF2B5EF4-FFF2-40B4-BE49-F238E27FC236}">
                  <a16:creationId xmlns:a16="http://schemas.microsoft.com/office/drawing/2014/main" id="{777B066B-8262-4292-AADC-51E527F90F5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78D09B6-062C-4981-B7A2-0F2CBB5A1049}"/>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03/11</a:t>
              </a:r>
            </a:p>
          </p:txBody>
        </p:sp>
      </p:grpSp>
      <p:grpSp>
        <p:nvGrpSpPr>
          <p:cNvPr id="253" name="Group 252">
            <a:extLst>
              <a:ext uri="{FF2B5EF4-FFF2-40B4-BE49-F238E27FC236}">
                <a16:creationId xmlns:a16="http://schemas.microsoft.com/office/drawing/2014/main" id="{947059B9-EA68-4185-A094-D406D41682AD}"/>
              </a:ext>
            </a:extLst>
          </p:cNvPr>
          <p:cNvGrpSpPr/>
          <p:nvPr/>
        </p:nvGrpSpPr>
        <p:grpSpPr>
          <a:xfrm>
            <a:off x="174573" y="4545366"/>
            <a:ext cx="11788299" cy="282279"/>
            <a:chOff x="237808" y="1129456"/>
            <a:chExt cx="11716383" cy="282279"/>
          </a:xfrm>
        </p:grpSpPr>
        <p:cxnSp>
          <p:nvCxnSpPr>
            <p:cNvPr id="254" name="Straight Connector 253">
              <a:extLst>
                <a:ext uri="{FF2B5EF4-FFF2-40B4-BE49-F238E27FC236}">
                  <a16:creationId xmlns:a16="http://schemas.microsoft.com/office/drawing/2014/main" id="{D0F79930-8554-4C5C-9809-8BD639C4CBF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55" name="Rectangle 254">
              <a:extLst>
                <a:ext uri="{FF2B5EF4-FFF2-40B4-BE49-F238E27FC236}">
                  <a16:creationId xmlns:a16="http://schemas.microsoft.com/office/drawing/2014/main" id="{54E64AE5-1D92-4F77-8DF6-E146E738DED1}"/>
                </a:ext>
              </a:extLst>
            </p:cNvPr>
            <p:cNvSpPr/>
            <p:nvPr/>
          </p:nvSpPr>
          <p:spPr>
            <a:xfrm>
              <a:off x="238356" y="1129456"/>
              <a:ext cx="71726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U625MCA</a:t>
              </a:r>
            </a:p>
          </p:txBody>
        </p:sp>
      </p:grpSp>
      <p:sp>
        <p:nvSpPr>
          <p:cNvPr id="256" name="流程图: 决策 47">
            <a:extLst>
              <a:ext uri="{FF2B5EF4-FFF2-40B4-BE49-F238E27FC236}">
                <a16:creationId xmlns:a16="http://schemas.microsoft.com/office/drawing/2014/main" id="{45EE269F-C613-4163-90E1-6793EE774525}"/>
              </a:ext>
            </a:extLst>
          </p:cNvPr>
          <p:cNvSpPr/>
          <p:nvPr/>
        </p:nvSpPr>
        <p:spPr>
          <a:xfrm>
            <a:off x="8531219"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57" name="流程图: 决策 47">
            <a:extLst>
              <a:ext uri="{FF2B5EF4-FFF2-40B4-BE49-F238E27FC236}">
                <a16:creationId xmlns:a16="http://schemas.microsoft.com/office/drawing/2014/main" id="{021B350D-A8FC-4E19-A674-C6897D4647E3}"/>
              </a:ext>
            </a:extLst>
          </p:cNvPr>
          <p:cNvSpPr/>
          <p:nvPr/>
        </p:nvSpPr>
        <p:spPr>
          <a:xfrm>
            <a:off x="6502862" y="465515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58" name="流程图: 决策 47">
            <a:extLst>
              <a:ext uri="{FF2B5EF4-FFF2-40B4-BE49-F238E27FC236}">
                <a16:creationId xmlns:a16="http://schemas.microsoft.com/office/drawing/2014/main" id="{71FB8FCA-1CC6-4B1A-9F41-299BBC464D9F}"/>
              </a:ext>
            </a:extLst>
          </p:cNvPr>
          <p:cNvSpPr/>
          <p:nvPr/>
        </p:nvSpPr>
        <p:spPr>
          <a:xfrm>
            <a:off x="6124685" y="4662890"/>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59" name="Group 258">
            <a:extLst>
              <a:ext uri="{FF2B5EF4-FFF2-40B4-BE49-F238E27FC236}">
                <a16:creationId xmlns:a16="http://schemas.microsoft.com/office/drawing/2014/main" id="{3C2EFFA6-99FD-420A-9239-D0B0E6EADB81}"/>
              </a:ext>
            </a:extLst>
          </p:cNvPr>
          <p:cNvGrpSpPr/>
          <p:nvPr/>
        </p:nvGrpSpPr>
        <p:grpSpPr>
          <a:xfrm>
            <a:off x="9215591" y="4644446"/>
            <a:ext cx="606752" cy="567244"/>
            <a:chOff x="1727242" y="1217224"/>
            <a:chExt cx="839961" cy="567244"/>
          </a:xfrm>
        </p:grpSpPr>
        <p:sp>
          <p:nvSpPr>
            <p:cNvPr id="311" name="流程图: 决策 47">
              <a:extLst>
                <a:ext uri="{FF2B5EF4-FFF2-40B4-BE49-F238E27FC236}">
                  <a16:creationId xmlns:a16="http://schemas.microsoft.com/office/drawing/2014/main" id="{7C1AD4FE-81F0-401D-8CBA-A3C6648767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28CA67B6-F3ED-47D6-868B-11CEA86E2D23}"/>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3" name="Group 312">
            <a:extLst>
              <a:ext uri="{FF2B5EF4-FFF2-40B4-BE49-F238E27FC236}">
                <a16:creationId xmlns:a16="http://schemas.microsoft.com/office/drawing/2014/main" id="{07D63C22-66E9-48F2-B52D-A12FB3EFC79E}"/>
              </a:ext>
            </a:extLst>
          </p:cNvPr>
          <p:cNvGrpSpPr/>
          <p:nvPr/>
        </p:nvGrpSpPr>
        <p:grpSpPr>
          <a:xfrm>
            <a:off x="10581277" y="4666829"/>
            <a:ext cx="606752" cy="567244"/>
            <a:chOff x="1841074" y="1217224"/>
            <a:chExt cx="839961" cy="567244"/>
          </a:xfrm>
        </p:grpSpPr>
        <p:sp>
          <p:nvSpPr>
            <p:cNvPr id="314" name="流程图: 决策 47">
              <a:extLst>
                <a:ext uri="{FF2B5EF4-FFF2-40B4-BE49-F238E27FC236}">
                  <a16:creationId xmlns:a16="http://schemas.microsoft.com/office/drawing/2014/main" id="{CC2862AE-EAE6-4178-9A3E-6D2424B79F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2D7AA3AD-D756-45B7-B7C6-416B11BACEA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7" name="Group 316">
            <a:extLst>
              <a:ext uri="{FF2B5EF4-FFF2-40B4-BE49-F238E27FC236}">
                <a16:creationId xmlns:a16="http://schemas.microsoft.com/office/drawing/2014/main" id="{D35D18C6-E16F-4806-9B17-A765F481220D}"/>
              </a:ext>
            </a:extLst>
          </p:cNvPr>
          <p:cNvGrpSpPr/>
          <p:nvPr/>
        </p:nvGrpSpPr>
        <p:grpSpPr>
          <a:xfrm>
            <a:off x="9978269" y="4654714"/>
            <a:ext cx="606752" cy="568069"/>
            <a:chOff x="1727242" y="1217224"/>
            <a:chExt cx="839961" cy="568069"/>
          </a:xfrm>
        </p:grpSpPr>
        <p:sp>
          <p:nvSpPr>
            <p:cNvPr id="318" name="流程图: 决策 47">
              <a:extLst>
                <a:ext uri="{FF2B5EF4-FFF2-40B4-BE49-F238E27FC236}">
                  <a16:creationId xmlns:a16="http://schemas.microsoft.com/office/drawing/2014/main" id="{3FFBB5A1-7B6F-4E48-86F7-30DEA26790D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2ED6B18-C504-4808-A5AC-C0098FF2EAF4}"/>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12/06</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20" name="流程图: 决策 47">
            <a:extLst>
              <a:ext uri="{FF2B5EF4-FFF2-40B4-BE49-F238E27FC236}">
                <a16:creationId xmlns:a16="http://schemas.microsoft.com/office/drawing/2014/main" id="{82832284-4A45-4FA5-89DF-04F689959710}"/>
              </a:ext>
            </a:extLst>
          </p:cNvPr>
          <p:cNvSpPr/>
          <p:nvPr/>
        </p:nvSpPr>
        <p:spPr>
          <a:xfrm>
            <a:off x="4970957" y="463977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1" name="流程图: 决策 47">
            <a:extLst>
              <a:ext uri="{FF2B5EF4-FFF2-40B4-BE49-F238E27FC236}">
                <a16:creationId xmlns:a16="http://schemas.microsoft.com/office/drawing/2014/main" id="{F28C9D26-7CF6-4FC6-B15D-252EC9E52B55}"/>
              </a:ext>
            </a:extLst>
          </p:cNvPr>
          <p:cNvSpPr/>
          <p:nvPr/>
        </p:nvSpPr>
        <p:spPr>
          <a:xfrm>
            <a:off x="3807134" y="4630097"/>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22" name="Group 321">
            <a:extLst>
              <a:ext uri="{FF2B5EF4-FFF2-40B4-BE49-F238E27FC236}">
                <a16:creationId xmlns:a16="http://schemas.microsoft.com/office/drawing/2014/main" id="{927D929A-3697-4C38-92DD-C9E945026FB6}"/>
              </a:ext>
            </a:extLst>
          </p:cNvPr>
          <p:cNvGrpSpPr/>
          <p:nvPr/>
        </p:nvGrpSpPr>
        <p:grpSpPr>
          <a:xfrm>
            <a:off x="760356" y="4649021"/>
            <a:ext cx="606752" cy="567244"/>
            <a:chOff x="1727242" y="1217224"/>
            <a:chExt cx="839961" cy="567244"/>
          </a:xfrm>
        </p:grpSpPr>
        <p:sp>
          <p:nvSpPr>
            <p:cNvPr id="323" name="流程图: 决策 47">
              <a:extLst>
                <a:ext uri="{FF2B5EF4-FFF2-40B4-BE49-F238E27FC236}">
                  <a16:creationId xmlns:a16="http://schemas.microsoft.com/office/drawing/2014/main" id="{DEFB8851-A742-49D6-96A4-4990A292DC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4" name="TextBox 22">
              <a:extLst>
                <a:ext uri="{FF2B5EF4-FFF2-40B4-BE49-F238E27FC236}">
                  <a16:creationId xmlns:a16="http://schemas.microsoft.com/office/drawing/2014/main" id="{C1A17898-5B0B-4B45-8627-F1128C22D6C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5" name="Group 324">
            <a:extLst>
              <a:ext uri="{FF2B5EF4-FFF2-40B4-BE49-F238E27FC236}">
                <a16:creationId xmlns:a16="http://schemas.microsoft.com/office/drawing/2014/main" id="{303E7024-6571-4887-9645-5B461AEBF43E}"/>
              </a:ext>
            </a:extLst>
          </p:cNvPr>
          <p:cNvGrpSpPr/>
          <p:nvPr/>
        </p:nvGrpSpPr>
        <p:grpSpPr>
          <a:xfrm>
            <a:off x="1747561" y="4645188"/>
            <a:ext cx="606752" cy="567244"/>
            <a:chOff x="1727242" y="1217224"/>
            <a:chExt cx="839961" cy="567244"/>
          </a:xfrm>
        </p:grpSpPr>
        <p:sp>
          <p:nvSpPr>
            <p:cNvPr id="326" name="流程图: 决策 47">
              <a:extLst>
                <a:ext uri="{FF2B5EF4-FFF2-40B4-BE49-F238E27FC236}">
                  <a16:creationId xmlns:a16="http://schemas.microsoft.com/office/drawing/2014/main" id="{F48D4A8C-6A06-430D-9F61-E8CB6393FFB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7" name="TextBox 22">
              <a:extLst>
                <a:ext uri="{FF2B5EF4-FFF2-40B4-BE49-F238E27FC236}">
                  <a16:creationId xmlns:a16="http://schemas.microsoft.com/office/drawing/2014/main" id="{25746E79-0B5E-4A2A-ACBF-B4C3BABB8D0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8" name="Group 327">
            <a:extLst>
              <a:ext uri="{FF2B5EF4-FFF2-40B4-BE49-F238E27FC236}">
                <a16:creationId xmlns:a16="http://schemas.microsoft.com/office/drawing/2014/main" id="{3B2D4687-E242-40DA-B290-DFCDBF88DC48}"/>
              </a:ext>
            </a:extLst>
          </p:cNvPr>
          <p:cNvGrpSpPr/>
          <p:nvPr/>
        </p:nvGrpSpPr>
        <p:grpSpPr>
          <a:xfrm>
            <a:off x="2750015" y="4657888"/>
            <a:ext cx="606752" cy="567244"/>
            <a:chOff x="1641868" y="1217224"/>
            <a:chExt cx="839961" cy="567244"/>
          </a:xfrm>
        </p:grpSpPr>
        <p:sp>
          <p:nvSpPr>
            <p:cNvPr id="329" name="流程图: 决策 47">
              <a:extLst>
                <a:ext uri="{FF2B5EF4-FFF2-40B4-BE49-F238E27FC236}">
                  <a16:creationId xmlns:a16="http://schemas.microsoft.com/office/drawing/2014/main" id="{F3631065-2C13-4605-98CB-BB2734A47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0" name="TextBox 22">
              <a:extLst>
                <a:ext uri="{FF2B5EF4-FFF2-40B4-BE49-F238E27FC236}">
                  <a16:creationId xmlns:a16="http://schemas.microsoft.com/office/drawing/2014/main" id="{55333401-8A2D-4721-A1B6-778BE4448433}"/>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31" name="Group 330">
            <a:extLst>
              <a:ext uri="{FF2B5EF4-FFF2-40B4-BE49-F238E27FC236}">
                <a16:creationId xmlns:a16="http://schemas.microsoft.com/office/drawing/2014/main" id="{816FD59A-0C4D-4FFB-B99A-5EC07C27B189}"/>
              </a:ext>
            </a:extLst>
          </p:cNvPr>
          <p:cNvGrpSpPr/>
          <p:nvPr/>
        </p:nvGrpSpPr>
        <p:grpSpPr>
          <a:xfrm>
            <a:off x="3143295" y="4644347"/>
            <a:ext cx="606752" cy="576769"/>
            <a:chOff x="1736728" y="1217224"/>
            <a:chExt cx="839961" cy="576769"/>
          </a:xfrm>
        </p:grpSpPr>
        <p:sp>
          <p:nvSpPr>
            <p:cNvPr id="332" name="流程图: 决策 47">
              <a:extLst>
                <a:ext uri="{FF2B5EF4-FFF2-40B4-BE49-F238E27FC236}">
                  <a16:creationId xmlns:a16="http://schemas.microsoft.com/office/drawing/2014/main" id="{BE1DD7CB-9289-414E-A128-D89232C88E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3" name="TextBox 22">
              <a:extLst>
                <a:ext uri="{FF2B5EF4-FFF2-40B4-BE49-F238E27FC236}">
                  <a16:creationId xmlns:a16="http://schemas.microsoft.com/office/drawing/2014/main" id="{A4D950A3-0E60-422B-8BF6-A0D52215EBA1}"/>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34" name="流程图: 决策 47">
            <a:extLst>
              <a:ext uri="{FF2B5EF4-FFF2-40B4-BE49-F238E27FC236}">
                <a16:creationId xmlns:a16="http://schemas.microsoft.com/office/drawing/2014/main" id="{58D3F488-48EF-4C20-985D-FAAC556DDDBC}"/>
              </a:ext>
            </a:extLst>
          </p:cNvPr>
          <p:cNvSpPr/>
          <p:nvPr/>
        </p:nvSpPr>
        <p:spPr>
          <a:xfrm>
            <a:off x="7530560" y="465456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5" name="TextBox 22">
            <a:extLst>
              <a:ext uri="{FF2B5EF4-FFF2-40B4-BE49-F238E27FC236}">
                <a16:creationId xmlns:a16="http://schemas.microsoft.com/office/drawing/2014/main" id="{E457742C-8A96-48AC-980A-BE2903E50C70}"/>
              </a:ext>
            </a:extLst>
          </p:cNvPr>
          <p:cNvSpPr txBox="1"/>
          <p:nvPr/>
        </p:nvSpPr>
        <p:spPr>
          <a:xfrm>
            <a:off x="3615809" y="503545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0534ACBA-9A7A-4BAB-A8C9-9FD3B9932DF7}"/>
              </a:ext>
            </a:extLst>
          </p:cNvPr>
          <p:cNvSpPr txBox="1"/>
          <p:nvPr/>
        </p:nvSpPr>
        <p:spPr>
          <a:xfrm>
            <a:off x="4803334" y="503545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CDDF634A-E5F4-463F-B234-C6833941FDA8}"/>
              </a:ext>
            </a:extLst>
          </p:cNvPr>
          <p:cNvSpPr txBox="1"/>
          <p:nvPr/>
        </p:nvSpPr>
        <p:spPr>
          <a:xfrm>
            <a:off x="5971460" y="503467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1B080FE9-7CE0-4029-9A6D-251BA0733679}"/>
              </a:ext>
            </a:extLst>
          </p:cNvPr>
          <p:cNvSpPr txBox="1"/>
          <p:nvPr/>
        </p:nvSpPr>
        <p:spPr>
          <a:xfrm>
            <a:off x="6384299" y="502514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11/04</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9" name="TextBox 22">
            <a:extLst>
              <a:ext uri="{FF2B5EF4-FFF2-40B4-BE49-F238E27FC236}">
                <a16:creationId xmlns:a16="http://schemas.microsoft.com/office/drawing/2014/main" id="{6E384586-9CFE-4781-A4DF-DC341A0E883C}"/>
              </a:ext>
            </a:extLst>
          </p:cNvPr>
          <p:cNvSpPr txBox="1"/>
          <p:nvPr/>
        </p:nvSpPr>
        <p:spPr>
          <a:xfrm>
            <a:off x="7329094" y="500616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2BECBA53-7A8F-4CAD-91DA-787F4E3CF4AA}"/>
              </a:ext>
            </a:extLst>
          </p:cNvPr>
          <p:cNvSpPr txBox="1"/>
          <p:nvPr/>
        </p:nvSpPr>
        <p:spPr>
          <a:xfrm>
            <a:off x="8357018" y="500616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spTree>
    <p:extLst>
      <p:ext uri="{BB962C8B-B14F-4D97-AF65-F5344CB8AC3E}">
        <p14:creationId xmlns:p14="http://schemas.microsoft.com/office/powerpoint/2010/main" val="393609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224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42441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8149224" y="1012537"/>
            <a:ext cx="843415" cy="507817"/>
            <a:chOff x="1701626" y="1217224"/>
            <a:chExt cx="839961" cy="507817"/>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701626" y="15403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3780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898110"/>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08/02</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13334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529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51120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63216"/>
            <a:ext cx="583546" cy="131314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6" name="Rectangle 185">
            <a:extLst>
              <a:ext uri="{FF2B5EF4-FFF2-40B4-BE49-F238E27FC236}">
                <a16:creationId xmlns:a16="http://schemas.microsoft.com/office/drawing/2014/main" id="{36906D8E-47AC-46AB-9E96-014D70522C4E}"/>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0" name="Star: 5 Points 139">
            <a:extLst>
              <a:ext uri="{FF2B5EF4-FFF2-40B4-BE49-F238E27FC236}">
                <a16:creationId xmlns:a16="http://schemas.microsoft.com/office/drawing/2014/main" id="{24ADDF04-C7D4-42BA-A653-15792E9C6A64}"/>
              </a:ext>
            </a:extLst>
          </p:cNvPr>
          <p:cNvSpPr/>
          <p:nvPr/>
        </p:nvSpPr>
        <p:spPr>
          <a:xfrm>
            <a:off x="1115590"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5899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35749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220250" y="3589775"/>
            <a:ext cx="49928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rgbClr val="FF0000"/>
                </a:solidFill>
                <a:latin typeface="Ford Antenna Light" panose="02000505000000020004" pitchFamily="50" charset="0"/>
                <a:cs typeface="Calibri" panose="020F0502020204030204" pitchFamily="34" charset="0"/>
              </a:rPr>
              <a:t>08/</a:t>
            </a:r>
            <a:r>
              <a:rPr lang="en-US" altLang="zh-CN" sz="600" dirty="0">
                <a:solidFill>
                  <a:srgbClr val="FF0000"/>
                </a:solidFill>
                <a:latin typeface="Ford Antenna Light" panose="02000505000000020004" pitchFamily="50" charset="0"/>
                <a:cs typeface="Calibri" panose="020F0502020204030204" pitchFamily="34" charset="0"/>
              </a:rPr>
              <a:t>01</a:t>
            </a:r>
            <a:endParaRPr lang="en-US" sz="600" dirty="0">
              <a:solidFill>
                <a:srgbClr val="FF0000"/>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669159"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55608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28" name="Star: 5 Points 227">
            <a:extLst>
              <a:ext uri="{FF2B5EF4-FFF2-40B4-BE49-F238E27FC236}">
                <a16:creationId xmlns:a16="http://schemas.microsoft.com/office/drawing/2014/main" id="{5A349BC7-5FD6-431F-9D94-C6BE15CEF663}"/>
              </a:ext>
            </a:extLst>
          </p:cNvPr>
          <p:cNvSpPr/>
          <p:nvPr/>
        </p:nvSpPr>
        <p:spPr>
          <a:xfrm>
            <a:off x="3015571" y="3377657"/>
            <a:ext cx="195065" cy="205168"/>
          </a:xfrm>
          <a:prstGeom prst="star5">
            <a:avLst/>
          </a:prstGeom>
          <a:no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9" name="TextBox 22">
            <a:extLst>
              <a:ext uri="{FF2B5EF4-FFF2-40B4-BE49-F238E27FC236}">
                <a16:creationId xmlns:a16="http://schemas.microsoft.com/office/drawing/2014/main" id="{F6635FF6-0D02-4922-82FF-591C5AF4DA86}"/>
              </a:ext>
            </a:extLst>
          </p:cNvPr>
          <p:cNvSpPr txBox="1"/>
          <p:nvPr/>
        </p:nvSpPr>
        <p:spPr>
          <a:xfrm>
            <a:off x="2932301" y="3585176"/>
            <a:ext cx="438623"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Beta2</a:t>
            </a:r>
          </a:p>
          <a:p>
            <a:r>
              <a:rPr lang="en-US" dirty="0"/>
              <a:t>09/15</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214794" y="4149733"/>
            <a:ext cx="8350961" cy="574452"/>
            <a:chOff x="214794" y="3867793"/>
            <a:chExt cx="8350961" cy="574452"/>
          </a:xfrm>
        </p:grpSpPr>
        <p:sp>
          <p:nvSpPr>
            <p:cNvPr id="302" name="Star: 5 Points 301">
              <a:extLst>
                <a:ext uri="{FF2B5EF4-FFF2-40B4-BE49-F238E27FC236}">
                  <a16:creationId xmlns:a16="http://schemas.microsoft.com/office/drawing/2014/main" id="{A60743F3-808E-4B00-AEA3-7B5F68F62135}"/>
                </a:ext>
              </a:extLst>
            </p:cNvPr>
            <p:cNvSpPr/>
            <p:nvPr/>
          </p:nvSpPr>
          <p:spPr>
            <a:xfrm>
              <a:off x="434594" y="38760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3" name="TextBox 22">
              <a:extLst>
                <a:ext uri="{FF2B5EF4-FFF2-40B4-BE49-F238E27FC236}">
                  <a16:creationId xmlns:a16="http://schemas.microsoft.com/office/drawing/2014/main" id="{AC9EE414-4682-401B-A7F5-D09B236082D1}"/>
                </a:ext>
              </a:extLst>
            </p:cNvPr>
            <p:cNvSpPr txBox="1"/>
            <p:nvPr/>
          </p:nvSpPr>
          <p:spPr>
            <a:xfrm>
              <a:off x="214794" y="4088308"/>
              <a:ext cx="54468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Alpha0</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308" name="Star: 5 Points 307">
              <a:extLst>
                <a:ext uri="{FF2B5EF4-FFF2-40B4-BE49-F238E27FC236}">
                  <a16:creationId xmlns:a16="http://schemas.microsoft.com/office/drawing/2014/main" id="{814DBFCC-A8A0-4F28-A52A-60238253C4DB}"/>
                </a:ext>
              </a:extLst>
            </p:cNvPr>
            <p:cNvSpPr/>
            <p:nvPr/>
          </p:nvSpPr>
          <p:spPr>
            <a:xfrm>
              <a:off x="754336"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BCD5B135-827C-4939-AE28-4B202E1D91E5}"/>
                </a:ext>
              </a:extLst>
            </p:cNvPr>
            <p:cNvSpPr txBox="1"/>
            <p:nvPr/>
          </p:nvSpPr>
          <p:spPr>
            <a:xfrm>
              <a:off x="565016" y="4087949"/>
              <a:ext cx="54147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311" name="Star: 5 Points 310">
              <a:extLst>
                <a:ext uri="{FF2B5EF4-FFF2-40B4-BE49-F238E27FC236}">
                  <a16:creationId xmlns:a16="http://schemas.microsoft.com/office/drawing/2014/main" id="{4A64573E-4990-48F4-9037-078C18F6B335}"/>
                </a:ext>
              </a:extLst>
            </p:cNvPr>
            <p:cNvSpPr/>
            <p:nvPr/>
          </p:nvSpPr>
          <p:spPr>
            <a:xfrm>
              <a:off x="1070298"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652579EB-8C83-429B-A0A8-6C02E9E5B435}"/>
                </a:ext>
              </a:extLst>
            </p:cNvPr>
            <p:cNvSpPr txBox="1"/>
            <p:nvPr/>
          </p:nvSpPr>
          <p:spPr>
            <a:xfrm>
              <a:off x="888598"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315" name="Star: 5 Points 314">
              <a:extLst>
                <a:ext uri="{FF2B5EF4-FFF2-40B4-BE49-F238E27FC236}">
                  <a16:creationId xmlns:a16="http://schemas.microsoft.com/office/drawing/2014/main" id="{4DD4C22D-4C6C-4396-BC34-DE276AD26441}"/>
                </a:ext>
              </a:extLst>
            </p:cNvPr>
            <p:cNvSpPr/>
            <p:nvPr/>
          </p:nvSpPr>
          <p:spPr>
            <a:xfrm>
              <a:off x="1376415"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02602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844329" y="4087785"/>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t>DCV Beta</a:t>
              </a:r>
            </a:p>
            <a:p>
              <a:r>
                <a:rPr lang="en-US" strike="sngStrike" dirty="0"/>
                <a:t>06/2</a:t>
              </a:r>
              <a:r>
                <a:rPr lang="en-US" altLang="zh-CN" strike="sngStrike" dirty="0"/>
                <a:t>0</a:t>
              </a:r>
            </a:p>
            <a:p>
              <a:r>
                <a:rPr lang="en-US" dirty="0">
                  <a:solidFill>
                    <a:srgbClr val="FF0000"/>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337689"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200260" y="4087949"/>
              <a:ext cx="532862"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0" name="Star: 5 Points 329">
              <a:extLst>
                <a:ext uri="{FF2B5EF4-FFF2-40B4-BE49-F238E27FC236}">
                  <a16:creationId xmlns:a16="http://schemas.microsoft.com/office/drawing/2014/main" id="{50FC2650-9B11-49FC-B73D-4F00EC98C08E}"/>
                </a:ext>
              </a:extLst>
            </p:cNvPr>
            <p:cNvSpPr/>
            <p:nvPr/>
          </p:nvSpPr>
          <p:spPr>
            <a:xfrm>
              <a:off x="2691721" y="3875667"/>
              <a:ext cx="195065" cy="205168"/>
            </a:xfrm>
            <a:prstGeom prst="star5">
              <a:avLst/>
            </a:prstGeom>
            <a:no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1" name="TextBox 22">
              <a:extLst>
                <a:ext uri="{FF2B5EF4-FFF2-40B4-BE49-F238E27FC236}">
                  <a16:creationId xmlns:a16="http://schemas.microsoft.com/office/drawing/2014/main" id="{ACFC1880-CC7E-40E1-AA8D-F47E22891E98}"/>
                </a:ext>
              </a:extLst>
            </p:cNvPr>
            <p:cNvSpPr txBox="1"/>
            <p:nvPr/>
          </p:nvSpPr>
          <p:spPr>
            <a:xfrm>
              <a:off x="2517641" y="4087949"/>
              <a:ext cx="510903"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Beta2</a:t>
              </a:r>
            </a:p>
            <a:p>
              <a:r>
                <a:rPr lang="en-US" dirty="0"/>
                <a:t>08/18</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4" name="Straight Arrow Connector 393">
            <a:extLst>
              <a:ext uri="{FF2B5EF4-FFF2-40B4-BE49-F238E27FC236}">
                <a16:creationId xmlns:a16="http://schemas.microsoft.com/office/drawing/2014/main" id="{D805FFB7-EFEA-4698-AB84-E89CBA020D17}"/>
              </a:ext>
            </a:extLst>
          </p:cNvPr>
          <p:cNvCxnSpPr>
            <a:cxnSpLocks/>
            <a:stCxn id="330" idx="0"/>
            <a:endCxn id="228" idx="2"/>
          </p:cNvCxnSpPr>
          <p:nvPr/>
        </p:nvCxnSpPr>
        <p:spPr>
          <a:xfrm flipV="1">
            <a:off x="2789254" y="3582824"/>
            <a:ext cx="26357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435222" y="3582824"/>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endCxn id="173" idx="2"/>
          </p:cNvCxnSpPr>
          <p:nvPr/>
        </p:nvCxnSpPr>
        <p:spPr>
          <a:xfrm flipV="1">
            <a:off x="2170790" y="3582660"/>
            <a:ext cx="223963" cy="5728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a:extLst>
              <a:ext uri="{FF2B5EF4-FFF2-40B4-BE49-F238E27FC236}">
                <a16:creationId xmlns:a16="http://schemas.microsoft.com/office/drawing/2014/main" id="{4328E3F5-9386-446A-984E-08A67C206941}"/>
              </a:ext>
            </a:extLst>
          </p:cNvPr>
          <p:cNvCxnSpPr>
            <a:cxnSpLocks/>
            <a:stCxn id="315" idx="0"/>
            <a:endCxn id="155" idx="2"/>
          </p:cNvCxnSpPr>
          <p:nvPr/>
        </p:nvCxnSpPr>
        <p:spPr>
          <a:xfrm flipV="1">
            <a:off x="1473948" y="3582824"/>
            <a:ext cx="30167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9" name="Straight Arrow Connector 398">
            <a:extLst>
              <a:ext uri="{FF2B5EF4-FFF2-40B4-BE49-F238E27FC236}">
                <a16:creationId xmlns:a16="http://schemas.microsoft.com/office/drawing/2014/main" id="{D6A9EE47-AAA4-47D3-8985-DE0E1941A142}"/>
              </a:ext>
            </a:extLst>
          </p:cNvPr>
          <p:cNvCxnSpPr>
            <a:cxnSpLocks/>
            <a:stCxn id="311" idx="0"/>
            <a:endCxn id="147" idx="2"/>
          </p:cNvCxnSpPr>
          <p:nvPr/>
        </p:nvCxnSpPr>
        <p:spPr>
          <a:xfrm flipV="1">
            <a:off x="1167831" y="3582824"/>
            <a:ext cx="282332"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178D5C71-FF88-453E-958D-ED233C6BE744}"/>
              </a:ext>
            </a:extLst>
          </p:cNvPr>
          <p:cNvCxnSpPr>
            <a:cxnSpLocks/>
            <a:stCxn id="308" idx="0"/>
            <a:endCxn id="140" idx="2"/>
          </p:cNvCxnSpPr>
          <p:nvPr/>
        </p:nvCxnSpPr>
        <p:spPr>
          <a:xfrm flipV="1">
            <a:off x="851869" y="3582824"/>
            <a:ext cx="300975"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1" name="Straight Arrow Connector 400">
            <a:extLst>
              <a:ext uri="{FF2B5EF4-FFF2-40B4-BE49-F238E27FC236}">
                <a16:creationId xmlns:a16="http://schemas.microsoft.com/office/drawing/2014/main" id="{577BC15E-6B07-408E-9A58-CA693D7A52AF}"/>
              </a:ext>
            </a:extLst>
          </p:cNvPr>
          <p:cNvCxnSpPr>
            <a:cxnSpLocks/>
            <a:stCxn id="302" idx="0"/>
            <a:endCxn id="2" idx="2"/>
          </p:cNvCxnSpPr>
          <p:nvPr/>
        </p:nvCxnSpPr>
        <p:spPr>
          <a:xfrm flipV="1">
            <a:off x="532127" y="3583184"/>
            <a:ext cx="385660" cy="5747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766692" y="1838338"/>
            <a:ext cx="50836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1179061" y="4902899"/>
            <a:ext cx="195065" cy="205168"/>
          </a:xfrm>
          <a:prstGeom prst="star5">
            <a:avLst/>
          </a:prstGeom>
          <a:solidFill>
            <a:srgbClr val="00B05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00FF00"/>
              </a:highlight>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978504" y="5082379"/>
            <a:ext cx="952152" cy="44627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Group A</a:t>
            </a:r>
          </a:p>
          <a:p>
            <a:pPr algn="l"/>
            <a:r>
              <a:rPr lang="en-US" altLang="zh-CN" dirty="0"/>
              <a:t>03/15 sign-off UE</a:t>
            </a:r>
          </a:p>
          <a:p>
            <a:pPr algn="l"/>
            <a:r>
              <a:rPr lang="en-US" altLang="zh-CN" dirty="0"/>
              <a:t>05/05  Stagger UI</a:t>
            </a:r>
          </a:p>
          <a:p>
            <a:pPr algn="l"/>
            <a:r>
              <a:rPr lang="en-US" altLang="zh-CN" dirty="0"/>
              <a:t>05/19 sign-off UI</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2041488" y="490301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1989825" y="5077942"/>
            <a:ext cx="82774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B</a:t>
            </a:r>
          </a:p>
          <a:p>
            <a:pPr>
              <a:defRPr/>
            </a:pPr>
            <a:r>
              <a:rPr lang="en-US" altLang="zh-CN" sz="600" dirty="0">
                <a:solidFill>
                  <a:prstClr val="black"/>
                </a:solidFill>
                <a:latin typeface="Ford Antenna Light" panose="02000505000000020004" pitchFamily="50" charset="0"/>
                <a:cs typeface="Calibri" panose="020F0502020204030204" pitchFamily="34" charset="0"/>
              </a:rPr>
              <a:t>04/30 UE</a:t>
            </a:r>
          </a:p>
          <a:p>
            <a:pPr>
              <a:defRPr/>
            </a:pPr>
            <a:r>
              <a:rPr lang="en-US" altLang="zh-CN" sz="600" dirty="0">
                <a:solidFill>
                  <a:prstClr val="black"/>
                </a:solidFill>
                <a:latin typeface="Ford Antenna Light" panose="02000505000000020004" pitchFamily="50" charset="0"/>
                <a:cs typeface="Calibri" panose="020F0502020204030204" pitchFamily="34" charset="0"/>
              </a:rPr>
              <a:t>06/02 stagger UI</a:t>
            </a:r>
          </a:p>
          <a:p>
            <a:pPr>
              <a:defRPr/>
            </a:pPr>
            <a:r>
              <a:rPr lang="en-US" altLang="zh-CN" sz="600" dirty="0">
                <a:solidFill>
                  <a:prstClr val="black"/>
                </a:solidFill>
                <a:latin typeface="Ford Antenna Light" panose="02000505000000020004" pitchFamily="50" charset="0"/>
                <a:cs typeface="Calibri" panose="020F0502020204030204" pitchFamily="34" charset="0"/>
              </a:rPr>
              <a:t>06/16 sign-off UI</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2647929"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2626568" y="5088446"/>
            <a:ext cx="640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C 05/21 UE</a:t>
            </a:r>
          </a:p>
          <a:p>
            <a:pPr>
              <a:defRPr/>
            </a:pPr>
            <a:r>
              <a:rPr lang="en-US" altLang="zh-CN" sz="600" dirty="0">
                <a:solidFill>
                  <a:prstClr val="black"/>
                </a:solidFill>
                <a:latin typeface="Ford Antenna Light" panose="02000505000000020004" pitchFamily="50" charset="0"/>
                <a:cs typeface="Calibri" panose="020F0502020204030204" pitchFamily="34" charset="0"/>
              </a:rPr>
              <a:t>08/17 UI</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2987622"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004333" y="5089009"/>
            <a:ext cx="59877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D</a:t>
            </a:r>
          </a:p>
          <a:p>
            <a:pPr>
              <a:defRPr/>
            </a:pPr>
            <a:r>
              <a:rPr lang="en-US" altLang="zh-CN" sz="600" dirty="0">
                <a:solidFill>
                  <a:prstClr val="black"/>
                </a:solidFill>
                <a:latin typeface="Ford Antenna Light" panose="02000505000000020004" pitchFamily="50" charset="0"/>
                <a:cs typeface="Calibri" panose="020F0502020204030204" pitchFamily="34" charset="0"/>
              </a:rPr>
              <a:t>06/15 UE</a:t>
            </a:r>
          </a:p>
          <a:p>
            <a:pPr>
              <a:defRPr/>
            </a:pPr>
            <a:r>
              <a:rPr lang="en-US" altLang="zh-CN" sz="600" dirty="0">
                <a:solidFill>
                  <a:prstClr val="black"/>
                </a:solidFill>
                <a:latin typeface="Ford Antenna Light" panose="02000505000000020004" pitchFamily="50" charset="0"/>
                <a:cs typeface="Calibri" panose="020F0502020204030204" pitchFamily="34" charset="0"/>
              </a:rPr>
              <a:t>09/15 UI</a:t>
            </a:r>
          </a:p>
          <a:p>
            <a:pPr>
              <a:defRPr/>
            </a:pPr>
            <a:r>
              <a:rPr lang="en-US" altLang="zh-CN" sz="600" dirty="0">
                <a:solidFill>
                  <a:prstClr val="black"/>
                </a:solidFill>
                <a:latin typeface="Ford Antenna Light" panose="02000505000000020004" pitchFamily="50" charset="0"/>
                <a:cs typeface="Calibri" panose="020F0502020204030204" pitchFamily="34" charset="0"/>
              </a:rPr>
              <a:t>TBD</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@07/24 </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grpSp>
        <p:nvGrpSpPr>
          <p:cNvPr id="5" name="Group 4">
            <a:extLst>
              <a:ext uri="{FF2B5EF4-FFF2-40B4-BE49-F238E27FC236}">
                <a16:creationId xmlns:a16="http://schemas.microsoft.com/office/drawing/2014/main" id="{D1269DA8-779E-46B4-BFA2-D3036649E7A0}"/>
              </a:ext>
            </a:extLst>
          </p:cNvPr>
          <p:cNvGrpSpPr/>
          <p:nvPr/>
        </p:nvGrpSpPr>
        <p:grpSpPr>
          <a:xfrm>
            <a:off x="9836244" y="5289213"/>
            <a:ext cx="2237269" cy="329510"/>
            <a:chOff x="9891674" y="2158893"/>
            <a:chExt cx="2237269" cy="329510"/>
          </a:xfrm>
        </p:grpSpPr>
        <p:sp>
          <p:nvSpPr>
            <p:cNvPr id="414" name="Star: 5 Points 413">
              <a:extLst>
                <a:ext uri="{FF2B5EF4-FFF2-40B4-BE49-F238E27FC236}">
                  <a16:creationId xmlns:a16="http://schemas.microsoft.com/office/drawing/2014/main" id="{E8E6F19F-B613-4686-9123-1C2B06ABB8B3}"/>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 name="TextBox 3">
              <a:extLst>
                <a:ext uri="{FF2B5EF4-FFF2-40B4-BE49-F238E27FC236}">
                  <a16:creationId xmlns:a16="http://schemas.microsoft.com/office/drawing/2014/main" id="{A6453878-9862-4C67-81E0-D041EE2173AC}"/>
                </a:ext>
              </a:extLst>
            </p:cNvPr>
            <p:cNvSpPr txBox="1"/>
            <p:nvPr/>
          </p:nvSpPr>
          <p:spPr>
            <a:xfrm>
              <a:off x="10081253" y="2180626"/>
              <a:ext cx="2047690" cy="307777"/>
            </a:xfrm>
            <a:prstGeom prst="rect">
              <a:avLst/>
            </a:prstGeom>
            <a:noFill/>
          </p:spPr>
          <p:txBody>
            <a:bodyPr wrap="square" rtlCol="0">
              <a:spAutoFit/>
            </a:bodyPr>
            <a:lstStyle/>
            <a:p>
              <a:r>
                <a:rPr lang="en-US" sz="700" dirty="0" err="1"/>
                <a:t>E</a:t>
              </a:r>
              <a:r>
                <a:rPr lang="en-US" altLang="zh-CN" sz="700" dirty="0" err="1"/>
                <a:t>ng</a:t>
              </a:r>
              <a:r>
                <a:rPr lang="en-US" altLang="zh-CN" sz="700" dirty="0"/>
                <a:t> version for vendor’s internal release and test.</a:t>
              </a:r>
              <a:endParaRPr lang="en-US" sz="700" dirty="0"/>
            </a:p>
          </p:txBody>
        </p:sp>
      </p:grpSp>
      <p:grpSp>
        <p:nvGrpSpPr>
          <p:cNvPr id="17" name="Group 16">
            <a:extLst>
              <a:ext uri="{FF2B5EF4-FFF2-40B4-BE49-F238E27FC236}">
                <a16:creationId xmlns:a16="http://schemas.microsoft.com/office/drawing/2014/main" id="{D583706F-83DD-4FBA-A88A-C23B831E84CF}"/>
              </a:ext>
            </a:extLst>
          </p:cNvPr>
          <p:cNvGrpSpPr/>
          <p:nvPr/>
        </p:nvGrpSpPr>
        <p:grpSpPr>
          <a:xfrm>
            <a:off x="9848224" y="5591161"/>
            <a:ext cx="2242755" cy="212339"/>
            <a:chOff x="9894418" y="2645561"/>
            <a:chExt cx="2242755" cy="212339"/>
          </a:xfrm>
        </p:grpSpPr>
        <p:sp>
          <p:nvSpPr>
            <p:cNvPr id="417" name="Star: 5 Points 416">
              <a:extLst>
                <a:ext uri="{FF2B5EF4-FFF2-40B4-BE49-F238E27FC236}">
                  <a16:creationId xmlns:a16="http://schemas.microsoft.com/office/drawing/2014/main" id="{C4EC9573-6A47-4E61-8045-AEE6F3218F0C}"/>
                </a:ext>
              </a:extLst>
            </p:cNvPr>
            <p:cNvSpPr/>
            <p:nvPr/>
          </p:nvSpPr>
          <p:spPr>
            <a:xfrm>
              <a:off x="9894418" y="2645561"/>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419">
              <a:extLst>
                <a:ext uri="{FF2B5EF4-FFF2-40B4-BE49-F238E27FC236}">
                  <a16:creationId xmlns:a16="http://schemas.microsoft.com/office/drawing/2014/main" id="{EDB398E0-38E2-4220-A403-DF3FCDF75D26}"/>
                </a:ext>
              </a:extLst>
            </p:cNvPr>
            <p:cNvSpPr txBox="1"/>
            <p:nvPr/>
          </p:nvSpPr>
          <p:spPr>
            <a:xfrm>
              <a:off x="10089483" y="2657845"/>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not necessary to release.</a:t>
              </a:r>
              <a:endParaRPr lang="en-US" sz="700" dirty="0"/>
            </a:p>
          </p:txBody>
        </p:sp>
      </p:grpSp>
      <p:grpSp>
        <p:nvGrpSpPr>
          <p:cNvPr id="423" name="Group 422">
            <a:extLst>
              <a:ext uri="{FF2B5EF4-FFF2-40B4-BE49-F238E27FC236}">
                <a16:creationId xmlns:a16="http://schemas.microsoft.com/office/drawing/2014/main" id="{1CD60501-8C8E-4CEA-8C9D-D4E2584A2FDB}"/>
              </a:ext>
            </a:extLst>
          </p:cNvPr>
          <p:cNvGrpSpPr/>
          <p:nvPr/>
        </p:nvGrpSpPr>
        <p:grpSpPr>
          <a:xfrm>
            <a:off x="9851565" y="58574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1289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131699"/>
            <a:ext cx="2355374" cy="136196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2798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cxnSp>
        <p:nvCxnSpPr>
          <p:cNvPr id="419" name="Straight Arrow Connector 418">
            <a:extLst>
              <a:ext uri="{FF2B5EF4-FFF2-40B4-BE49-F238E27FC236}">
                <a16:creationId xmlns:a16="http://schemas.microsoft.com/office/drawing/2014/main" id="{DF1C7F2D-FF4C-4E6C-800F-A8330E5D7D75}"/>
              </a:ext>
            </a:extLst>
          </p:cNvPr>
          <p:cNvCxnSpPr>
            <a:cxnSpLocks/>
            <a:stCxn id="588" idx="0"/>
            <a:endCxn id="318" idx="2"/>
          </p:cNvCxnSpPr>
          <p:nvPr/>
        </p:nvCxnSpPr>
        <p:spPr>
          <a:xfrm flipV="1">
            <a:off x="1276594" y="4362610"/>
            <a:ext cx="463869" cy="54028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2" name="Straight Arrow Connector 421">
            <a:extLst>
              <a:ext uri="{FF2B5EF4-FFF2-40B4-BE49-F238E27FC236}">
                <a16:creationId xmlns:a16="http://schemas.microsoft.com/office/drawing/2014/main" id="{49E667DB-779F-483A-982D-1C2F0D83C344}"/>
              </a:ext>
            </a:extLst>
          </p:cNvPr>
          <p:cNvCxnSpPr>
            <a:cxnSpLocks/>
            <a:stCxn id="590" idx="0"/>
            <a:endCxn id="327" idx="2"/>
          </p:cNvCxnSpPr>
          <p:nvPr/>
        </p:nvCxnSpPr>
        <p:spPr>
          <a:xfrm flipV="1">
            <a:off x="2139021" y="4362774"/>
            <a:ext cx="235922" cy="5402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5" name="Straight Arrow Connector 424">
            <a:extLst>
              <a:ext uri="{FF2B5EF4-FFF2-40B4-BE49-F238E27FC236}">
                <a16:creationId xmlns:a16="http://schemas.microsoft.com/office/drawing/2014/main" id="{269BF33A-AFAA-48C7-A178-7BD29E7D516E}"/>
              </a:ext>
            </a:extLst>
          </p:cNvPr>
          <p:cNvCxnSpPr>
            <a:cxnSpLocks/>
            <a:stCxn id="594" idx="0"/>
            <a:endCxn id="345" idx="2"/>
          </p:cNvCxnSpPr>
          <p:nvPr/>
        </p:nvCxnSpPr>
        <p:spPr>
          <a:xfrm flipV="1">
            <a:off x="3085155" y="4362757"/>
            <a:ext cx="1345619" cy="54659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8" name="Straight Arrow Connector 427">
            <a:extLst>
              <a:ext uri="{FF2B5EF4-FFF2-40B4-BE49-F238E27FC236}">
                <a16:creationId xmlns:a16="http://schemas.microsoft.com/office/drawing/2014/main" id="{4FC0BFE7-4232-4ABA-865A-1FA4C4C96543}"/>
              </a:ext>
            </a:extLst>
          </p:cNvPr>
          <p:cNvCxnSpPr>
            <a:cxnSpLocks/>
            <a:stCxn id="592" idx="0"/>
            <a:endCxn id="339" idx="2"/>
          </p:cNvCxnSpPr>
          <p:nvPr/>
        </p:nvCxnSpPr>
        <p:spPr>
          <a:xfrm flipV="1">
            <a:off x="2745462" y="4362610"/>
            <a:ext cx="1018111" cy="5467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424" name="Group 423">
            <a:extLst>
              <a:ext uri="{FF2B5EF4-FFF2-40B4-BE49-F238E27FC236}">
                <a16:creationId xmlns:a16="http://schemas.microsoft.com/office/drawing/2014/main" id="{E56813E2-1359-46F3-8DE9-5FC0A882516C}"/>
              </a:ext>
            </a:extLst>
          </p:cNvPr>
          <p:cNvGrpSpPr/>
          <p:nvPr/>
        </p:nvGrpSpPr>
        <p:grpSpPr>
          <a:xfrm>
            <a:off x="8685346" y="101253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373959" y="4144058"/>
            <a:ext cx="186998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284877" y="4142562"/>
            <a:ext cx="1309243"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100958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6" name="Rectangle 475">
            <a:extLst>
              <a:ext uri="{FF2B5EF4-FFF2-40B4-BE49-F238E27FC236}">
                <a16:creationId xmlns:a16="http://schemas.microsoft.com/office/drawing/2014/main" id="{74738D5D-FFB0-40C6-B3DA-8C7B8A9585CB}"/>
              </a:ext>
            </a:extLst>
          </p:cNvPr>
          <p:cNvSpPr/>
          <p:nvPr/>
        </p:nvSpPr>
        <p:spPr>
          <a:xfrm>
            <a:off x="114288" y="550913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9" name="Star: 5 Points 478">
            <a:extLst>
              <a:ext uri="{FF2B5EF4-FFF2-40B4-BE49-F238E27FC236}">
                <a16:creationId xmlns:a16="http://schemas.microsoft.com/office/drawing/2014/main" id="{BEDE82CE-6606-4032-BB44-BD1037302F0E}"/>
              </a:ext>
            </a:extLst>
          </p:cNvPr>
          <p:cNvSpPr/>
          <p:nvPr/>
        </p:nvSpPr>
        <p:spPr>
          <a:xfrm>
            <a:off x="2536350"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682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894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6770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8893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63216"/>
            <a:ext cx="495265" cy="131286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8878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8822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44" name="TextBox 643">
            <a:extLst>
              <a:ext uri="{FF2B5EF4-FFF2-40B4-BE49-F238E27FC236}">
                <a16:creationId xmlns:a16="http://schemas.microsoft.com/office/drawing/2014/main" id="{F728AC8B-BF2C-48C8-B3C4-54AEC863699C}"/>
              </a:ext>
            </a:extLst>
          </p:cNvPr>
          <p:cNvSpPr txBox="1"/>
          <p:nvPr/>
        </p:nvSpPr>
        <p:spPr>
          <a:xfrm>
            <a:off x="2071333" y="5548270"/>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647" name="TextBox 646">
            <a:extLst>
              <a:ext uri="{FF2B5EF4-FFF2-40B4-BE49-F238E27FC236}">
                <a16:creationId xmlns:a16="http://schemas.microsoft.com/office/drawing/2014/main" id="{6B29FCB7-A5EA-45EF-BF19-445284B0D1B7}"/>
              </a:ext>
            </a:extLst>
          </p:cNvPr>
          <p:cNvSpPr txBox="1"/>
          <p:nvPr/>
        </p:nvSpPr>
        <p:spPr>
          <a:xfrm>
            <a:off x="3466113" y="5233979"/>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cxnSp>
        <p:nvCxnSpPr>
          <p:cNvPr id="648" name="Straight Connector 647">
            <a:extLst>
              <a:ext uri="{FF2B5EF4-FFF2-40B4-BE49-F238E27FC236}">
                <a16:creationId xmlns:a16="http://schemas.microsoft.com/office/drawing/2014/main" id="{C327BED4-36B8-4429-9486-D624B114AFCF}"/>
              </a:ext>
            </a:extLst>
          </p:cNvPr>
          <p:cNvCxnSpPr>
            <a:cxnSpLocks/>
            <a:stCxn id="336" idx="2"/>
            <a:endCxn id="644" idx="0"/>
          </p:cNvCxnSpPr>
          <p:nvPr/>
        </p:nvCxnSpPr>
        <p:spPr>
          <a:xfrm flipH="1">
            <a:off x="2646021" y="4362774"/>
            <a:ext cx="779067" cy="118549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cxnSp>
        <p:nvCxnSpPr>
          <p:cNvPr id="649" name="Straight Connector 648">
            <a:extLst>
              <a:ext uri="{FF2B5EF4-FFF2-40B4-BE49-F238E27FC236}">
                <a16:creationId xmlns:a16="http://schemas.microsoft.com/office/drawing/2014/main" id="{939354F8-87FE-4A01-9CE1-23867D11955D}"/>
              </a:ext>
            </a:extLst>
          </p:cNvPr>
          <p:cNvCxnSpPr>
            <a:cxnSpLocks/>
            <a:stCxn id="339" idx="2"/>
            <a:endCxn id="647" idx="0"/>
          </p:cNvCxnSpPr>
          <p:nvPr/>
        </p:nvCxnSpPr>
        <p:spPr>
          <a:xfrm>
            <a:off x="3763573" y="4362610"/>
            <a:ext cx="101111" cy="871369"/>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3" name="TextBox 652">
            <a:extLst>
              <a:ext uri="{FF2B5EF4-FFF2-40B4-BE49-F238E27FC236}">
                <a16:creationId xmlns:a16="http://schemas.microsoft.com/office/drawing/2014/main" id="{211607AA-9423-4690-92D2-E135126E1377}"/>
              </a:ext>
            </a:extLst>
          </p:cNvPr>
          <p:cNvSpPr txBox="1"/>
          <p:nvPr/>
        </p:nvSpPr>
        <p:spPr>
          <a:xfrm>
            <a:off x="4388300" y="5165782"/>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654" name="Straight Connector 653">
            <a:extLst>
              <a:ext uri="{FF2B5EF4-FFF2-40B4-BE49-F238E27FC236}">
                <a16:creationId xmlns:a16="http://schemas.microsoft.com/office/drawing/2014/main" id="{A12164C2-8CCB-49C1-852F-C6CF4D85EAFD}"/>
              </a:ext>
            </a:extLst>
          </p:cNvPr>
          <p:cNvCxnSpPr>
            <a:cxnSpLocks/>
            <a:stCxn id="343" idx="0"/>
          </p:cNvCxnSpPr>
          <p:nvPr/>
        </p:nvCxnSpPr>
        <p:spPr>
          <a:xfrm>
            <a:off x="4188075" y="4369725"/>
            <a:ext cx="647916" cy="787450"/>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9" name="Rectangle: Rounded Corners 658">
            <a:extLst>
              <a:ext uri="{FF2B5EF4-FFF2-40B4-BE49-F238E27FC236}">
                <a16:creationId xmlns:a16="http://schemas.microsoft.com/office/drawing/2014/main" id="{FBE4F12D-3D6A-4C42-B433-3DF7DC468246}"/>
              </a:ext>
            </a:extLst>
          </p:cNvPr>
          <p:cNvSpPr/>
          <p:nvPr/>
        </p:nvSpPr>
        <p:spPr>
          <a:xfrm>
            <a:off x="1133298" y="6390267"/>
            <a:ext cx="1384343"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a:t>
            </a:r>
            <a:r>
              <a:rPr lang="en-US" altLang="zh-CN" sz="600" dirty="0">
                <a:solidFill>
                  <a:prstClr val="black"/>
                </a:solidFill>
                <a:latin typeface="Ford Antenna Light" panose="02000505000000020004" pitchFamily="50" charset="0"/>
                <a:cs typeface="Calibri" panose="020F0502020204030204" pitchFamily="34" charset="0"/>
              </a:rPr>
              <a:t>urchase process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DFA01721-9CEB-414A-A00D-EBDFE8FBABFA}"/>
              </a:ext>
            </a:extLst>
          </p:cNvPr>
          <p:cNvSpPr txBox="1"/>
          <p:nvPr/>
        </p:nvSpPr>
        <p:spPr>
          <a:xfrm>
            <a:off x="1203075" y="6250731"/>
            <a:ext cx="843415" cy="16927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prstClr val="black"/>
                </a:solidFill>
              </a:rPr>
              <a:t>03/23-07/30</a:t>
            </a:r>
          </a:p>
        </p:txBody>
      </p:sp>
      <p:sp>
        <p:nvSpPr>
          <p:cNvPr id="661" name="Star: 5 Points 660">
            <a:extLst>
              <a:ext uri="{FF2B5EF4-FFF2-40B4-BE49-F238E27FC236}">
                <a16:creationId xmlns:a16="http://schemas.microsoft.com/office/drawing/2014/main" id="{5505CF8D-1145-4FD1-8AD5-DA08783A794D}"/>
              </a:ext>
            </a:extLst>
          </p:cNvPr>
          <p:cNvSpPr/>
          <p:nvPr/>
        </p:nvSpPr>
        <p:spPr>
          <a:xfrm>
            <a:off x="4012044" y="635708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95708619-6B53-4556-9EE1-8049E731EE77}"/>
              </a:ext>
            </a:extLst>
          </p:cNvPr>
          <p:cNvSpPr txBox="1"/>
          <p:nvPr/>
        </p:nvSpPr>
        <p:spPr>
          <a:xfrm>
            <a:off x="3486593" y="6541746"/>
            <a:ext cx="7427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Net/Diagnostic full function 12/15</a:t>
            </a:r>
            <a:r>
              <a:rPr lang="en-US" altLang="zh-CN" dirty="0"/>
              <a:t> for DCV2</a:t>
            </a:r>
            <a:endParaRPr lang="en-US" dirty="0"/>
          </a:p>
        </p:txBody>
      </p:sp>
      <p:cxnSp>
        <p:nvCxnSpPr>
          <p:cNvPr id="663" name="Straight Connector 662">
            <a:extLst>
              <a:ext uri="{FF2B5EF4-FFF2-40B4-BE49-F238E27FC236}">
                <a16:creationId xmlns:a16="http://schemas.microsoft.com/office/drawing/2014/main" id="{1964DD47-7D2E-4968-B67D-2AC1991DA388}"/>
              </a:ext>
            </a:extLst>
          </p:cNvPr>
          <p:cNvCxnSpPr>
            <a:cxnSpLocks/>
            <a:stCxn id="342" idx="2"/>
            <a:endCxn id="661" idx="0"/>
          </p:cNvCxnSpPr>
          <p:nvPr/>
        </p:nvCxnSpPr>
        <p:spPr>
          <a:xfrm>
            <a:off x="4105443" y="4362610"/>
            <a:ext cx="4134" cy="199447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64" name="Star: 5 Points 663">
            <a:extLst>
              <a:ext uri="{FF2B5EF4-FFF2-40B4-BE49-F238E27FC236}">
                <a16:creationId xmlns:a16="http://schemas.microsoft.com/office/drawing/2014/main" id="{150B904A-4171-4BA1-832C-2854FC939CBF}"/>
              </a:ext>
            </a:extLst>
          </p:cNvPr>
          <p:cNvSpPr/>
          <p:nvPr/>
        </p:nvSpPr>
        <p:spPr>
          <a:xfrm>
            <a:off x="6337773" y="63494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5" name="TextBox 22">
            <a:extLst>
              <a:ext uri="{FF2B5EF4-FFF2-40B4-BE49-F238E27FC236}">
                <a16:creationId xmlns:a16="http://schemas.microsoft.com/office/drawing/2014/main" id="{72ADCC62-67F7-4871-932E-197B7A34D8C2}"/>
              </a:ext>
            </a:extLst>
          </p:cNvPr>
          <p:cNvSpPr txBox="1"/>
          <p:nvPr/>
        </p:nvSpPr>
        <p:spPr>
          <a:xfrm>
            <a:off x="5953331" y="6543305"/>
            <a:ext cx="685309"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P2 </a:t>
            </a:r>
            <a:r>
              <a:rPr lang="en-US" altLang="zh-CN" dirty="0"/>
              <a:t>complete </a:t>
            </a:r>
            <a:r>
              <a:rPr lang="en-US" altLang="zh-CN" strike="sngStrike" dirty="0"/>
              <a:t>07/18 </a:t>
            </a:r>
            <a:r>
              <a:rPr lang="en-US" altLang="zh-CN" dirty="0">
                <a:solidFill>
                  <a:srgbClr val="FF0000"/>
                </a:solidFill>
              </a:rPr>
              <a:t>07/11</a:t>
            </a:r>
            <a:endParaRPr lang="en-US" dirty="0">
              <a:solidFill>
                <a:srgbClr val="FF0000"/>
              </a:solidFill>
            </a:endParaRPr>
          </a:p>
        </p:txBody>
      </p: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680922" cy="477793"/>
            <a:chOff x="1971949" y="1217224"/>
            <a:chExt cx="678133" cy="477793"/>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096777" y="15103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sp>
        <p:nvSpPr>
          <p:cNvPr id="341" name="Rectangle: Rounded Corners 340">
            <a:extLst>
              <a:ext uri="{FF2B5EF4-FFF2-40B4-BE49-F238E27FC236}">
                <a16:creationId xmlns:a16="http://schemas.microsoft.com/office/drawing/2014/main" id="{A1F2A791-FD23-4F32-A476-25A6F8BD5BB2}"/>
              </a:ext>
            </a:extLst>
          </p:cNvPr>
          <p:cNvSpPr/>
          <p:nvPr/>
        </p:nvSpPr>
        <p:spPr>
          <a:xfrm>
            <a:off x="2503275" y="6390267"/>
            <a:ext cx="1505084"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N</a:t>
            </a:r>
            <a:r>
              <a:rPr lang="en-US" altLang="zh-CN" sz="600" dirty="0">
                <a:solidFill>
                  <a:prstClr val="black"/>
                </a:solidFill>
                <a:latin typeface="Ford Antenna Light" panose="02000505000000020004" pitchFamily="50" charset="0"/>
                <a:cs typeface="Calibri" panose="020F0502020204030204" pitchFamily="34" charset="0"/>
              </a:rPr>
              <a:t>et/</a:t>
            </a:r>
            <a:r>
              <a:rPr lang="en-US" altLang="zh-CN" sz="600" dirty="0" err="1">
                <a:solidFill>
                  <a:prstClr val="black"/>
                </a:solidFill>
                <a:latin typeface="Ford Antenna Light" panose="02000505000000020004" pitchFamily="50" charset="0"/>
                <a:cs typeface="Calibri" panose="020F0502020204030204" pitchFamily="34" charset="0"/>
              </a:rPr>
              <a:t>Diag</a:t>
            </a:r>
            <a:r>
              <a:rPr lang="en-US" altLang="zh-CN" sz="600" dirty="0">
                <a:solidFill>
                  <a:prstClr val="black"/>
                </a:solidFill>
                <a:latin typeface="Ford Antenna Light" panose="02000505000000020004" pitchFamily="50" charset="0"/>
                <a:cs typeface="Calibri" panose="020F0502020204030204" pitchFamily="34" charset="0"/>
              </a:rPr>
              <a:t> develop~4.5months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4" name="Rectangle: Rounded Corners 343">
            <a:extLst>
              <a:ext uri="{FF2B5EF4-FFF2-40B4-BE49-F238E27FC236}">
                <a16:creationId xmlns:a16="http://schemas.microsoft.com/office/drawing/2014/main" id="{807D989A-5325-4EF3-B853-71315AB286DE}"/>
              </a:ext>
            </a:extLst>
          </p:cNvPr>
          <p:cNvSpPr/>
          <p:nvPr/>
        </p:nvSpPr>
        <p:spPr>
          <a:xfrm>
            <a:off x="4229390" y="6390268"/>
            <a:ext cx="400283" cy="149266"/>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Bug </a:t>
            </a:r>
            <a:r>
              <a:rPr lang="en-US" altLang="zh-CN" sz="600" dirty="0">
                <a:solidFill>
                  <a:prstClr val="black"/>
                </a:solidFill>
                <a:latin typeface="Ford Antenna Light" panose="02000505000000020004" pitchFamily="50" charset="0"/>
                <a:cs typeface="Calibri" panose="020F0502020204030204" pitchFamily="34" charset="0"/>
              </a:rPr>
              <a:t>fix ~1.5m</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7" name="Star: 5 Points 346">
            <a:extLst>
              <a:ext uri="{FF2B5EF4-FFF2-40B4-BE49-F238E27FC236}">
                <a16:creationId xmlns:a16="http://schemas.microsoft.com/office/drawing/2014/main" id="{EB98156C-2E80-40B9-BA5B-1E153E5D4299}"/>
              </a:ext>
            </a:extLst>
          </p:cNvPr>
          <p:cNvSpPr/>
          <p:nvPr/>
        </p:nvSpPr>
        <p:spPr>
          <a:xfrm>
            <a:off x="5424656" y="634911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0" name="TextBox 22">
            <a:extLst>
              <a:ext uri="{FF2B5EF4-FFF2-40B4-BE49-F238E27FC236}">
                <a16:creationId xmlns:a16="http://schemas.microsoft.com/office/drawing/2014/main" id="{AD530484-654C-4686-A9B2-0FBF90EA78D2}"/>
              </a:ext>
            </a:extLst>
          </p:cNvPr>
          <p:cNvSpPr txBox="1"/>
          <p:nvPr/>
        </p:nvSpPr>
        <p:spPr>
          <a:xfrm>
            <a:off x="5088645" y="6540931"/>
            <a:ext cx="90011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P1 R</a:t>
            </a:r>
            <a:r>
              <a:rPr lang="en-US" altLang="zh-CN" dirty="0"/>
              <a:t>elease for R04</a:t>
            </a:r>
          </a:p>
          <a:p>
            <a:r>
              <a:rPr lang="en-US" altLang="zh-CN" dirty="0"/>
              <a:t>04/15</a:t>
            </a:r>
            <a:endParaRPr lang="en-US" dirty="0"/>
          </a:p>
        </p:txBody>
      </p:sp>
      <p:sp>
        <p:nvSpPr>
          <p:cNvPr id="361" name="Star: 5 Points 360">
            <a:extLst>
              <a:ext uri="{FF2B5EF4-FFF2-40B4-BE49-F238E27FC236}">
                <a16:creationId xmlns:a16="http://schemas.microsoft.com/office/drawing/2014/main" id="{E28752D6-CA8A-4FCC-8DE3-4A89F7A46ED4}"/>
              </a:ext>
            </a:extLst>
          </p:cNvPr>
          <p:cNvSpPr/>
          <p:nvPr/>
        </p:nvSpPr>
        <p:spPr>
          <a:xfrm>
            <a:off x="4636528" y="6364064"/>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4" name="TextBox 22">
            <a:extLst>
              <a:ext uri="{FF2B5EF4-FFF2-40B4-BE49-F238E27FC236}">
                <a16:creationId xmlns:a16="http://schemas.microsoft.com/office/drawing/2014/main" id="{DC1A46D0-6AEF-4CD6-A25E-F74EEE21B7CE}"/>
              </a:ext>
            </a:extLst>
          </p:cNvPr>
          <p:cNvSpPr txBox="1"/>
          <p:nvPr/>
        </p:nvSpPr>
        <p:spPr>
          <a:xfrm>
            <a:off x="4183548" y="6540640"/>
            <a:ext cx="782135"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Net/</a:t>
            </a:r>
            <a:r>
              <a:rPr lang="en-US" altLang="zh-CN" dirty="0" err="1"/>
              <a:t>Diag</a:t>
            </a:r>
            <a:r>
              <a:rPr lang="en-US" altLang="zh-CN" dirty="0"/>
              <a:t> Bug fix</a:t>
            </a:r>
          </a:p>
          <a:p>
            <a:r>
              <a:rPr lang="en-US" altLang="zh-CN" dirty="0"/>
              <a:t>For R00</a:t>
            </a:r>
          </a:p>
          <a:p>
            <a:r>
              <a:rPr lang="en-US" dirty="0"/>
              <a:t>01/30</a:t>
            </a:r>
          </a:p>
        </p:txBody>
      </p:sp>
      <p:sp>
        <p:nvSpPr>
          <p:cNvPr id="370" name="Star: 5 Points 369">
            <a:extLst>
              <a:ext uri="{FF2B5EF4-FFF2-40B4-BE49-F238E27FC236}">
                <a16:creationId xmlns:a16="http://schemas.microsoft.com/office/drawing/2014/main" id="{A68C024B-A877-461D-BB5D-C16FB3B0F45A}"/>
              </a:ext>
            </a:extLst>
          </p:cNvPr>
          <p:cNvSpPr/>
          <p:nvPr/>
        </p:nvSpPr>
        <p:spPr>
          <a:xfrm>
            <a:off x="6558314" y="634063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58A24F56-4C13-4300-ADB8-675D97A9FA0D}"/>
              </a:ext>
            </a:extLst>
          </p:cNvPr>
          <p:cNvSpPr txBox="1"/>
          <p:nvPr/>
        </p:nvSpPr>
        <p:spPr>
          <a:xfrm>
            <a:off x="6541745" y="6513584"/>
            <a:ext cx="6602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R</a:t>
            </a:r>
            <a:r>
              <a:rPr lang="en-US" altLang="zh-CN" dirty="0"/>
              <a:t>eport Review </a:t>
            </a:r>
            <a:r>
              <a:rPr lang="en-US" altLang="zh-CN" strike="sngStrike" dirty="0"/>
              <a:t>07/25 </a:t>
            </a:r>
            <a:r>
              <a:rPr lang="en-US" altLang="zh-CN" dirty="0">
                <a:solidFill>
                  <a:srgbClr val="FF0000"/>
                </a:solidFill>
              </a:rPr>
              <a:t>07/18</a:t>
            </a:r>
            <a:endParaRPr lang="en-US" dirty="0">
              <a:solidFill>
                <a:srgbClr val="FF0000"/>
              </a:solidFill>
            </a:endParaRPr>
          </a:p>
        </p:txBody>
      </p:sp>
      <p:sp>
        <p:nvSpPr>
          <p:cNvPr id="376" name="Rectangle: Rounded Corners 375">
            <a:extLst>
              <a:ext uri="{FF2B5EF4-FFF2-40B4-BE49-F238E27FC236}">
                <a16:creationId xmlns:a16="http://schemas.microsoft.com/office/drawing/2014/main" id="{77EFA70E-391F-4DF9-B4F3-F935D5102120}"/>
              </a:ext>
            </a:extLst>
          </p:cNvPr>
          <p:cNvSpPr/>
          <p:nvPr/>
        </p:nvSpPr>
        <p:spPr>
          <a:xfrm>
            <a:off x="4822997" y="6390268"/>
            <a:ext cx="580455" cy="140378"/>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Vendor P1 test ~2.5 m</a:t>
            </a:r>
          </a:p>
        </p:txBody>
      </p:sp>
      <p:sp>
        <p:nvSpPr>
          <p:cNvPr id="403" name="Rectangle: Rounded Corners 402">
            <a:extLst>
              <a:ext uri="{FF2B5EF4-FFF2-40B4-BE49-F238E27FC236}">
                <a16:creationId xmlns:a16="http://schemas.microsoft.com/office/drawing/2014/main" id="{FEF9E707-DEF7-4728-A3AD-35D5C392A51A}"/>
              </a:ext>
            </a:extLst>
          </p:cNvPr>
          <p:cNvSpPr/>
          <p:nvPr/>
        </p:nvSpPr>
        <p:spPr>
          <a:xfrm>
            <a:off x="5632991" y="6390268"/>
            <a:ext cx="638275" cy="125713"/>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P2 Log P</a:t>
            </a:r>
            <a:r>
              <a:rPr lang="en-US" altLang="zh-CN" sz="600" dirty="0">
                <a:solidFill>
                  <a:prstClr val="black"/>
                </a:solidFill>
                <a:latin typeface="Ford Antenna Light" panose="02000505000000020004" pitchFamily="50" charset="0"/>
                <a:cs typeface="Calibri" panose="020F0502020204030204" pitchFamily="34" charset="0"/>
              </a:rPr>
              <a:t>repare ~2m</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2130547" y="366805"/>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358" name="TextBox 22">
            <a:extLst>
              <a:ext uri="{FF2B5EF4-FFF2-40B4-BE49-F238E27FC236}">
                <a16:creationId xmlns:a16="http://schemas.microsoft.com/office/drawing/2014/main" id="{E4284905-DC5B-42AF-AB3C-2F5FC5E89DAE}"/>
              </a:ext>
            </a:extLst>
          </p:cNvPr>
          <p:cNvSpPr txBox="1"/>
          <p:nvPr/>
        </p:nvSpPr>
        <p:spPr>
          <a:xfrm>
            <a:off x="1387894" y="6582270"/>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Tree>
    <p:extLst>
      <p:ext uri="{BB962C8B-B14F-4D97-AF65-F5344CB8AC3E}">
        <p14:creationId xmlns:p14="http://schemas.microsoft.com/office/powerpoint/2010/main" val="353423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1522072"/>
            <a:ext cx="11843873"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40370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isplay(15.4)—Yu Nigel</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25290" y="39577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D306AAEA-7B71-48FD-9B1A-2E639F680D3C}"/>
              </a:ext>
            </a:extLst>
          </p:cNvPr>
          <p:cNvCxnSpPr>
            <a:cxnSpLocks/>
            <a:stCxn id="444" idx="0"/>
            <a:endCxn id="404" idx="2"/>
          </p:cNvCxnSpPr>
          <p:nvPr/>
        </p:nvCxnSpPr>
        <p:spPr>
          <a:xfrm flipH="1" flipV="1">
            <a:off x="4449629" y="1284062"/>
            <a:ext cx="937461" cy="3012018"/>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2" idx="0"/>
            <a:endCxn id="364" idx="2"/>
          </p:cNvCxnSpPr>
          <p:nvPr/>
        </p:nvCxnSpPr>
        <p:spPr>
          <a:xfrm flipH="1" flipV="1">
            <a:off x="7453288" y="1296541"/>
            <a:ext cx="256511" cy="299953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35" idx="0"/>
            <a:endCxn id="430" idx="2"/>
          </p:cNvCxnSpPr>
          <p:nvPr/>
        </p:nvCxnSpPr>
        <p:spPr>
          <a:xfrm flipH="1" flipV="1">
            <a:off x="7822392" y="1286157"/>
            <a:ext cx="629158" cy="301111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41" idx="0"/>
            <a:endCxn id="409" idx="2"/>
          </p:cNvCxnSpPr>
          <p:nvPr/>
        </p:nvCxnSpPr>
        <p:spPr>
          <a:xfrm flipH="1" flipV="1">
            <a:off x="8223984" y="1309241"/>
            <a:ext cx="601710" cy="298802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83" idx="0"/>
            <a:endCxn id="413" idx="2"/>
          </p:cNvCxnSpPr>
          <p:nvPr/>
        </p:nvCxnSpPr>
        <p:spPr>
          <a:xfrm flipH="1" flipV="1">
            <a:off x="8977765" y="1283890"/>
            <a:ext cx="385996" cy="300308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89" idx="0"/>
            <a:endCxn id="416" idx="2"/>
          </p:cNvCxnSpPr>
          <p:nvPr/>
        </p:nvCxnSpPr>
        <p:spPr>
          <a:xfrm flipH="1" flipV="1">
            <a:off x="9535503" y="1307054"/>
            <a:ext cx="175737" cy="2983852"/>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8" name="Rectangle 197">
            <a:extLst>
              <a:ext uri="{FF2B5EF4-FFF2-40B4-BE49-F238E27FC236}">
                <a16:creationId xmlns:a16="http://schemas.microsoft.com/office/drawing/2014/main" id="{0A21721D-9280-4AAB-A7A3-080E908E470A}"/>
              </a:ext>
            </a:extLst>
          </p:cNvPr>
          <p:cNvSpPr/>
          <p:nvPr/>
        </p:nvSpPr>
        <p:spPr>
          <a:xfrm>
            <a:off x="99171" y="3682613"/>
            <a:ext cx="191911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HW—Pan Paul(dpan4)</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3421" y="121758"/>
            <a:ext cx="10835640" cy="579120"/>
          </a:xfrm>
        </p:spPr>
        <p:txBody>
          <a:bodyPr anchor="t">
            <a:noAutofit/>
          </a:bodyPr>
          <a:lstStyle/>
          <a:p>
            <a:r>
              <a:rPr lang="en-US" altLang="zh-CN" sz="2000" dirty="0"/>
              <a:t>CX788 SYNC+/AR-HUD/Display Plan @07/22 (Based on 10/30 Group A Delivery UI)</a:t>
            </a:r>
            <a:endParaRPr lang="en-US" sz="2000" dirty="0"/>
          </a:p>
        </p:txBody>
      </p:sp>
      <p:grpSp>
        <p:nvGrpSpPr>
          <p:cNvPr id="332" name="Group 331">
            <a:extLst>
              <a:ext uri="{FF2B5EF4-FFF2-40B4-BE49-F238E27FC236}">
                <a16:creationId xmlns:a16="http://schemas.microsoft.com/office/drawing/2014/main" id="{FFFF409F-7659-4A62-A510-19FA4A237428}"/>
              </a:ext>
            </a:extLst>
          </p:cNvPr>
          <p:cNvGrpSpPr/>
          <p:nvPr/>
        </p:nvGrpSpPr>
        <p:grpSpPr>
          <a:xfrm>
            <a:off x="165892" y="881080"/>
            <a:ext cx="11788299" cy="228126"/>
            <a:chOff x="237808" y="1183609"/>
            <a:chExt cx="11716383" cy="228126"/>
          </a:xfrm>
        </p:grpSpPr>
        <p:cxnSp>
          <p:nvCxnSpPr>
            <p:cNvPr id="335" name="Straight Connector 334">
              <a:extLst>
                <a:ext uri="{FF2B5EF4-FFF2-40B4-BE49-F238E27FC236}">
                  <a16:creationId xmlns:a16="http://schemas.microsoft.com/office/drawing/2014/main" id="{0A6D020B-51D4-4D97-991C-20C01BE995DA}"/>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38" name="Rectangle 337">
              <a:extLst>
                <a:ext uri="{FF2B5EF4-FFF2-40B4-BE49-F238E27FC236}">
                  <a16:creationId xmlns:a16="http://schemas.microsoft.com/office/drawing/2014/main" id="{D5EE9079-4455-47B2-9C6B-6B02543BB96E}"/>
                </a:ext>
              </a:extLst>
            </p:cNvPr>
            <p:cNvSpPr/>
            <p:nvPr/>
          </p:nvSpPr>
          <p:spPr>
            <a:xfrm>
              <a:off x="238356" y="1183609"/>
              <a:ext cx="79215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CX788 VPP</a:t>
              </a:r>
            </a:p>
          </p:txBody>
        </p:sp>
      </p:grpSp>
      <p:grpSp>
        <p:nvGrpSpPr>
          <p:cNvPr id="341" name="Group 340">
            <a:extLst>
              <a:ext uri="{FF2B5EF4-FFF2-40B4-BE49-F238E27FC236}">
                <a16:creationId xmlns:a16="http://schemas.microsoft.com/office/drawing/2014/main" id="{5322178E-02BA-4D95-8029-542E26CAA429}"/>
              </a:ext>
            </a:extLst>
          </p:cNvPr>
          <p:cNvGrpSpPr/>
          <p:nvPr/>
        </p:nvGrpSpPr>
        <p:grpSpPr>
          <a:xfrm>
            <a:off x="2436366" y="943347"/>
            <a:ext cx="843415" cy="506281"/>
            <a:chOff x="1727242" y="1217224"/>
            <a:chExt cx="839961" cy="506281"/>
          </a:xfrm>
        </p:grpSpPr>
        <p:sp>
          <p:nvSpPr>
            <p:cNvPr id="344" name="流程图: 决策 47">
              <a:extLst>
                <a:ext uri="{FF2B5EF4-FFF2-40B4-BE49-F238E27FC236}">
                  <a16:creationId xmlns:a16="http://schemas.microsoft.com/office/drawing/2014/main" id="{740D066D-81C0-41D5-9B52-361633AAAEA7}"/>
                </a:ext>
              </a:extLst>
            </p:cNvPr>
            <p:cNvSpPr/>
            <p:nvPr/>
          </p:nvSpPr>
          <p:spPr>
            <a:xfrm>
              <a:off x="1862913" y="1217224"/>
              <a:ext cx="59238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F8EA09D1-EA57-4D1E-B872-817CD42DB24F}"/>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1" name="Group 360">
            <a:extLst>
              <a:ext uri="{FF2B5EF4-FFF2-40B4-BE49-F238E27FC236}">
                <a16:creationId xmlns:a16="http://schemas.microsoft.com/office/drawing/2014/main" id="{17667621-6BA8-4832-AFCF-4CB7DB655E93}"/>
              </a:ext>
            </a:extLst>
          </p:cNvPr>
          <p:cNvGrpSpPr/>
          <p:nvPr/>
        </p:nvGrpSpPr>
        <p:grpSpPr>
          <a:xfrm>
            <a:off x="6790531" y="945862"/>
            <a:ext cx="924477" cy="462332"/>
            <a:chOff x="1487181" y="1217224"/>
            <a:chExt cx="920691" cy="462332"/>
          </a:xfrm>
        </p:grpSpPr>
        <p:sp>
          <p:nvSpPr>
            <p:cNvPr id="364" name="流程图: 决策 47">
              <a:extLst>
                <a:ext uri="{FF2B5EF4-FFF2-40B4-BE49-F238E27FC236}">
                  <a16:creationId xmlns:a16="http://schemas.microsoft.com/office/drawing/2014/main" id="{80C0D93A-B4B8-4F8A-9987-9928EB1D16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67" name="TextBox 22">
              <a:extLst>
                <a:ext uri="{FF2B5EF4-FFF2-40B4-BE49-F238E27FC236}">
                  <a16:creationId xmlns:a16="http://schemas.microsoft.com/office/drawing/2014/main" id="{1E9FC725-35CF-40CA-AFEE-B039C5A8148B}"/>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10/14</a:t>
              </a:r>
            </a:p>
          </p:txBody>
        </p:sp>
      </p:grpSp>
      <p:grpSp>
        <p:nvGrpSpPr>
          <p:cNvPr id="403" name="Group 402">
            <a:extLst>
              <a:ext uri="{FF2B5EF4-FFF2-40B4-BE49-F238E27FC236}">
                <a16:creationId xmlns:a16="http://schemas.microsoft.com/office/drawing/2014/main" id="{4A329EA6-5455-463A-919E-F9DEC7F01C71}"/>
              </a:ext>
            </a:extLst>
          </p:cNvPr>
          <p:cNvGrpSpPr/>
          <p:nvPr/>
        </p:nvGrpSpPr>
        <p:grpSpPr>
          <a:xfrm>
            <a:off x="4187909" y="933383"/>
            <a:ext cx="886054" cy="513614"/>
            <a:chOff x="1886575" y="1217224"/>
            <a:chExt cx="882426" cy="513614"/>
          </a:xfrm>
        </p:grpSpPr>
        <p:sp>
          <p:nvSpPr>
            <p:cNvPr id="404" name="流程图: 决策 47">
              <a:extLst>
                <a:ext uri="{FF2B5EF4-FFF2-40B4-BE49-F238E27FC236}">
                  <a16:creationId xmlns:a16="http://schemas.microsoft.com/office/drawing/2014/main" id="{6AF9DF0A-1C10-46F4-9F08-C5DEC1CC71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71FE839D-4875-4106-93B0-8BCF758D7959}"/>
                </a:ext>
              </a:extLst>
            </p:cNvPr>
            <p:cNvSpPr txBox="1"/>
            <p:nvPr/>
          </p:nvSpPr>
          <p:spPr>
            <a:xfrm>
              <a:off x="1929040" y="154617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07" name="Group 406">
            <a:extLst>
              <a:ext uri="{FF2B5EF4-FFF2-40B4-BE49-F238E27FC236}">
                <a16:creationId xmlns:a16="http://schemas.microsoft.com/office/drawing/2014/main" id="{D7B2A710-398A-438C-9A5E-C1B054A2C9C4}"/>
              </a:ext>
            </a:extLst>
          </p:cNvPr>
          <p:cNvGrpSpPr/>
          <p:nvPr/>
        </p:nvGrpSpPr>
        <p:grpSpPr>
          <a:xfrm>
            <a:off x="7962263" y="958562"/>
            <a:ext cx="896114" cy="490838"/>
            <a:chOff x="1992819" y="1217224"/>
            <a:chExt cx="892444" cy="490838"/>
          </a:xfrm>
        </p:grpSpPr>
        <p:sp>
          <p:nvSpPr>
            <p:cNvPr id="409" name="流程图: 决策 47">
              <a:extLst>
                <a:ext uri="{FF2B5EF4-FFF2-40B4-BE49-F238E27FC236}">
                  <a16:creationId xmlns:a16="http://schemas.microsoft.com/office/drawing/2014/main" id="{AF335DBD-BA27-43A2-9335-BC56A15E5764}"/>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C0F1E23D-DDB5-4B6D-9739-3A804DDCDDAF}"/>
                </a:ext>
              </a:extLst>
            </p:cNvPr>
            <p:cNvSpPr txBox="1"/>
            <p:nvPr/>
          </p:nvSpPr>
          <p:spPr>
            <a:xfrm>
              <a:off x="2045302" y="1523402"/>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12/21</a:t>
              </a:r>
            </a:p>
          </p:txBody>
        </p:sp>
      </p:grpSp>
      <p:grpSp>
        <p:nvGrpSpPr>
          <p:cNvPr id="412" name="Group 411">
            <a:extLst>
              <a:ext uri="{FF2B5EF4-FFF2-40B4-BE49-F238E27FC236}">
                <a16:creationId xmlns:a16="http://schemas.microsoft.com/office/drawing/2014/main" id="{3B3B8301-A39B-41A8-AE80-61983A896110}"/>
              </a:ext>
            </a:extLst>
          </p:cNvPr>
          <p:cNvGrpSpPr/>
          <p:nvPr/>
        </p:nvGrpSpPr>
        <p:grpSpPr>
          <a:xfrm>
            <a:off x="8716044" y="933211"/>
            <a:ext cx="690027" cy="521341"/>
            <a:chOff x="1886575" y="1217224"/>
            <a:chExt cx="687200" cy="521341"/>
          </a:xfrm>
        </p:grpSpPr>
        <p:sp>
          <p:nvSpPr>
            <p:cNvPr id="413" name="流程图: 决策 47">
              <a:extLst>
                <a:ext uri="{FF2B5EF4-FFF2-40B4-BE49-F238E27FC236}">
                  <a16:creationId xmlns:a16="http://schemas.microsoft.com/office/drawing/2014/main" id="{A141E56A-E074-4309-B7EB-1785484F10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4" name="TextBox 22">
              <a:extLst>
                <a:ext uri="{FF2B5EF4-FFF2-40B4-BE49-F238E27FC236}">
                  <a16:creationId xmlns:a16="http://schemas.microsoft.com/office/drawing/2014/main" id="{591C5479-D4CA-4039-8DE6-AD8AAEB023B6}"/>
                </a:ext>
              </a:extLst>
            </p:cNvPr>
            <p:cNvSpPr txBox="1"/>
            <p:nvPr/>
          </p:nvSpPr>
          <p:spPr>
            <a:xfrm>
              <a:off x="2056655" y="1553905"/>
              <a:ext cx="51712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03/01</a:t>
              </a:r>
            </a:p>
          </p:txBody>
        </p:sp>
      </p:grpSp>
      <p:grpSp>
        <p:nvGrpSpPr>
          <p:cNvPr id="418" name="Group 417">
            <a:extLst>
              <a:ext uri="{FF2B5EF4-FFF2-40B4-BE49-F238E27FC236}">
                <a16:creationId xmlns:a16="http://schemas.microsoft.com/office/drawing/2014/main" id="{E04EFD0B-C158-48C5-81AE-05646A243944}"/>
              </a:ext>
            </a:extLst>
          </p:cNvPr>
          <p:cNvGrpSpPr/>
          <p:nvPr/>
        </p:nvGrpSpPr>
        <p:grpSpPr>
          <a:xfrm>
            <a:off x="5372860" y="932708"/>
            <a:ext cx="983789" cy="522145"/>
            <a:chOff x="1428112" y="1217224"/>
            <a:chExt cx="979760" cy="522145"/>
          </a:xfrm>
        </p:grpSpPr>
        <p:sp>
          <p:nvSpPr>
            <p:cNvPr id="420" name="流程图: 决策 47">
              <a:extLst>
                <a:ext uri="{FF2B5EF4-FFF2-40B4-BE49-F238E27FC236}">
                  <a16:creationId xmlns:a16="http://schemas.microsoft.com/office/drawing/2014/main" id="{846CB449-E255-4D34-B7B4-826FD12C703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1" name="TextBox 22">
              <a:extLst>
                <a:ext uri="{FF2B5EF4-FFF2-40B4-BE49-F238E27FC236}">
                  <a16:creationId xmlns:a16="http://schemas.microsoft.com/office/drawing/2014/main" id="{E44BEA82-113D-4A3A-A948-820500AFD937}"/>
                </a:ext>
              </a:extLst>
            </p:cNvPr>
            <p:cNvSpPr txBox="1"/>
            <p:nvPr/>
          </p:nvSpPr>
          <p:spPr>
            <a:xfrm>
              <a:off x="1428112" y="155470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29" name="Group 428">
            <a:extLst>
              <a:ext uri="{FF2B5EF4-FFF2-40B4-BE49-F238E27FC236}">
                <a16:creationId xmlns:a16="http://schemas.microsoft.com/office/drawing/2014/main" id="{BB3A2A6A-D64B-4CD1-9227-FDD8F48A7179}"/>
              </a:ext>
            </a:extLst>
          </p:cNvPr>
          <p:cNvGrpSpPr/>
          <p:nvPr/>
        </p:nvGrpSpPr>
        <p:grpSpPr>
          <a:xfrm>
            <a:off x="7560670" y="935478"/>
            <a:ext cx="707910" cy="508646"/>
            <a:chOff x="1886575" y="1193371"/>
            <a:chExt cx="705006" cy="508646"/>
          </a:xfrm>
        </p:grpSpPr>
        <p:sp>
          <p:nvSpPr>
            <p:cNvPr id="430" name="流程图: 决策 47">
              <a:extLst>
                <a:ext uri="{FF2B5EF4-FFF2-40B4-BE49-F238E27FC236}">
                  <a16:creationId xmlns:a16="http://schemas.microsoft.com/office/drawing/2014/main" id="{0C0C4948-9E14-4AD2-88E8-FA0AA867865D}"/>
                </a:ext>
              </a:extLst>
            </p:cNvPr>
            <p:cNvSpPr/>
            <p:nvPr/>
          </p:nvSpPr>
          <p:spPr>
            <a:xfrm>
              <a:off x="1886575" y="1193371"/>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2" name="TextBox 22">
              <a:extLst>
                <a:ext uri="{FF2B5EF4-FFF2-40B4-BE49-F238E27FC236}">
                  <a16:creationId xmlns:a16="http://schemas.microsoft.com/office/drawing/2014/main" id="{F4913061-3A19-41A1-86FF-7E870F0B7146}"/>
                </a:ext>
              </a:extLst>
            </p:cNvPr>
            <p:cNvSpPr txBox="1"/>
            <p:nvPr/>
          </p:nvSpPr>
          <p:spPr>
            <a:xfrm>
              <a:off x="2086121" y="1517357"/>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p>
          </p:txBody>
        </p:sp>
      </p:grpSp>
      <p:grpSp>
        <p:nvGrpSpPr>
          <p:cNvPr id="433" name="Group 432">
            <a:extLst>
              <a:ext uri="{FF2B5EF4-FFF2-40B4-BE49-F238E27FC236}">
                <a16:creationId xmlns:a16="http://schemas.microsoft.com/office/drawing/2014/main" id="{D320B628-074D-424C-BE5C-A63C1F9EAE5E}"/>
              </a:ext>
            </a:extLst>
          </p:cNvPr>
          <p:cNvGrpSpPr/>
          <p:nvPr/>
        </p:nvGrpSpPr>
        <p:grpSpPr>
          <a:xfrm>
            <a:off x="9930058" y="943441"/>
            <a:ext cx="910290" cy="509150"/>
            <a:chOff x="1858117" y="1217224"/>
            <a:chExt cx="959288" cy="509150"/>
          </a:xfrm>
        </p:grpSpPr>
        <p:sp>
          <p:nvSpPr>
            <p:cNvPr id="435" name="流程图: 决策 47">
              <a:extLst>
                <a:ext uri="{FF2B5EF4-FFF2-40B4-BE49-F238E27FC236}">
                  <a16:creationId xmlns:a16="http://schemas.microsoft.com/office/drawing/2014/main" id="{D6D86CD1-0448-4DC1-B96A-F431A0C62CCB}"/>
                </a:ext>
              </a:extLst>
            </p:cNvPr>
            <p:cNvSpPr/>
            <p:nvPr/>
          </p:nvSpPr>
          <p:spPr>
            <a:xfrm>
              <a:off x="1858117" y="1217224"/>
              <a:ext cx="62442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3B5FAE73-3FD5-4BA3-9806-A49ADF0FDCAC}"/>
                </a:ext>
              </a:extLst>
            </p:cNvPr>
            <p:cNvSpPr txBox="1"/>
            <p:nvPr/>
          </p:nvSpPr>
          <p:spPr>
            <a:xfrm>
              <a:off x="1977444" y="15417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5" name="Group 354">
            <a:extLst>
              <a:ext uri="{FF2B5EF4-FFF2-40B4-BE49-F238E27FC236}">
                <a16:creationId xmlns:a16="http://schemas.microsoft.com/office/drawing/2014/main" id="{808B5454-FAE2-42AE-BED6-81FFDAE78CE7}"/>
              </a:ext>
            </a:extLst>
          </p:cNvPr>
          <p:cNvGrpSpPr/>
          <p:nvPr/>
        </p:nvGrpSpPr>
        <p:grpSpPr>
          <a:xfrm>
            <a:off x="1590898" y="940416"/>
            <a:ext cx="843415" cy="503744"/>
            <a:chOff x="1660840" y="1217224"/>
            <a:chExt cx="839961" cy="503744"/>
          </a:xfrm>
        </p:grpSpPr>
        <p:sp>
          <p:nvSpPr>
            <p:cNvPr id="356" name="流程图: 决策 47">
              <a:extLst>
                <a:ext uri="{FF2B5EF4-FFF2-40B4-BE49-F238E27FC236}">
                  <a16:creationId xmlns:a16="http://schemas.microsoft.com/office/drawing/2014/main" id="{E6DBA018-D5E7-450F-BDE4-1BFA95B58F6C}"/>
                </a:ext>
              </a:extLst>
            </p:cNvPr>
            <p:cNvSpPr/>
            <p:nvPr/>
          </p:nvSpPr>
          <p:spPr>
            <a:xfrm>
              <a:off x="1783998" y="1217224"/>
              <a:ext cx="633362"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4" name="TextBox 22">
              <a:extLst>
                <a:ext uri="{FF2B5EF4-FFF2-40B4-BE49-F238E27FC236}">
                  <a16:creationId xmlns:a16="http://schemas.microsoft.com/office/drawing/2014/main" id="{B80A9719-249D-403C-B2D9-68391DBDC779}"/>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05/31</a:t>
              </a:r>
              <a:endParaRPr lang="en-US" dirty="0"/>
            </a:p>
          </p:txBody>
        </p:sp>
      </p:grpSp>
      <p:grpSp>
        <p:nvGrpSpPr>
          <p:cNvPr id="320" name="Group 319">
            <a:extLst>
              <a:ext uri="{FF2B5EF4-FFF2-40B4-BE49-F238E27FC236}">
                <a16:creationId xmlns:a16="http://schemas.microsoft.com/office/drawing/2014/main" id="{5A9EAB41-7A92-4F68-ACA6-F0585A01A56C}"/>
              </a:ext>
            </a:extLst>
          </p:cNvPr>
          <p:cNvGrpSpPr/>
          <p:nvPr/>
        </p:nvGrpSpPr>
        <p:grpSpPr>
          <a:xfrm>
            <a:off x="50269" y="2252345"/>
            <a:ext cx="11903922" cy="263372"/>
            <a:chOff x="237808" y="1148363"/>
            <a:chExt cx="11716383" cy="263372"/>
          </a:xfrm>
        </p:grpSpPr>
        <p:cxnSp>
          <p:nvCxnSpPr>
            <p:cNvPr id="323" name="Straight Connector 322">
              <a:extLst>
                <a:ext uri="{FF2B5EF4-FFF2-40B4-BE49-F238E27FC236}">
                  <a16:creationId xmlns:a16="http://schemas.microsoft.com/office/drawing/2014/main" id="{928BE6D6-291D-4B21-B357-40E1F84380E0}"/>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4" name="Rectangle 323">
              <a:extLst>
                <a:ext uri="{FF2B5EF4-FFF2-40B4-BE49-F238E27FC236}">
                  <a16:creationId xmlns:a16="http://schemas.microsoft.com/office/drawing/2014/main" id="{589EF504-EB00-47C7-838B-069CB3EB99A7}"/>
                </a:ext>
              </a:extLst>
            </p:cNvPr>
            <p:cNvSpPr/>
            <p:nvPr/>
          </p:nvSpPr>
          <p:spPr>
            <a:xfrm>
              <a:off x="306855" y="1148363"/>
              <a:ext cx="157648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AR-HUD—Yu Nigel(Dyu22)</a:t>
              </a:r>
              <a:endParaRPr lang="en-US" sz="800" b="1" dirty="0">
                <a:solidFill>
                  <a:srgbClr val="FF0000"/>
                </a:solidFill>
                <a:latin typeface="Ford Antenna Light" panose="02000505000000020004" pitchFamily="50" charset="0"/>
                <a:cs typeface="Calibri" panose="020F0502020204030204" pitchFamily="34" charset="0"/>
              </a:endParaRPr>
            </a:p>
          </p:txBody>
        </p:sp>
      </p:grpSp>
      <p:grpSp>
        <p:nvGrpSpPr>
          <p:cNvPr id="423" name="Group 422">
            <a:extLst>
              <a:ext uri="{FF2B5EF4-FFF2-40B4-BE49-F238E27FC236}">
                <a16:creationId xmlns:a16="http://schemas.microsoft.com/office/drawing/2014/main" id="{B2026090-4112-47FD-9A7F-02BCD21542D0}"/>
              </a:ext>
            </a:extLst>
          </p:cNvPr>
          <p:cNvGrpSpPr/>
          <p:nvPr/>
        </p:nvGrpSpPr>
        <p:grpSpPr>
          <a:xfrm>
            <a:off x="9578731" y="956145"/>
            <a:ext cx="843415" cy="493291"/>
            <a:chOff x="1858138" y="1217224"/>
            <a:chExt cx="839961" cy="493291"/>
          </a:xfrm>
        </p:grpSpPr>
        <p:sp>
          <p:nvSpPr>
            <p:cNvPr id="427" name="TextBox 22">
              <a:extLst>
                <a:ext uri="{FF2B5EF4-FFF2-40B4-BE49-F238E27FC236}">
                  <a16:creationId xmlns:a16="http://schemas.microsoft.com/office/drawing/2014/main" id="{47CC614E-1791-4652-AAB6-87CF7F09E307}"/>
                </a:ext>
              </a:extLst>
            </p:cNvPr>
            <p:cNvSpPr txBox="1"/>
            <p:nvPr/>
          </p:nvSpPr>
          <p:spPr>
            <a:xfrm>
              <a:off x="1858138" y="152585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05/31</a:t>
              </a:r>
            </a:p>
          </p:txBody>
        </p:sp>
        <p:sp>
          <p:nvSpPr>
            <p:cNvPr id="426" name="流程图: 决策 47">
              <a:extLst>
                <a:ext uri="{FF2B5EF4-FFF2-40B4-BE49-F238E27FC236}">
                  <a16:creationId xmlns:a16="http://schemas.microsoft.com/office/drawing/2014/main" id="{099F46BD-8891-446F-AD23-B3EF3B9AC81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E96008F1-C127-44D6-B845-6416DA5A1F55}"/>
              </a:ext>
            </a:extLst>
          </p:cNvPr>
          <p:cNvGrpSpPr/>
          <p:nvPr/>
        </p:nvGrpSpPr>
        <p:grpSpPr>
          <a:xfrm>
            <a:off x="3679220" y="942687"/>
            <a:ext cx="843415" cy="521673"/>
            <a:chOff x="1727240" y="1217224"/>
            <a:chExt cx="839960" cy="521673"/>
          </a:xfrm>
        </p:grpSpPr>
        <p:sp>
          <p:nvSpPr>
            <p:cNvPr id="373" name="流程图: 决策 47">
              <a:extLst>
                <a:ext uri="{FF2B5EF4-FFF2-40B4-BE49-F238E27FC236}">
                  <a16:creationId xmlns:a16="http://schemas.microsoft.com/office/drawing/2014/main" id="{C56D454B-0045-4BCD-90A3-1E81FBEE81A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76" name="TextBox 22">
              <a:extLst>
                <a:ext uri="{FF2B5EF4-FFF2-40B4-BE49-F238E27FC236}">
                  <a16:creationId xmlns:a16="http://schemas.microsoft.com/office/drawing/2014/main" id="{DF4C6B90-C0D0-4BD7-8FA4-DDFC7E756CB8}"/>
                </a:ext>
              </a:extLst>
            </p:cNvPr>
            <p:cNvSpPr txBox="1"/>
            <p:nvPr/>
          </p:nvSpPr>
          <p:spPr>
            <a:xfrm>
              <a:off x="1727240" y="1538848"/>
              <a:ext cx="8399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12/08</a:t>
              </a:r>
            </a:p>
          </p:txBody>
        </p:sp>
      </p:grpSp>
      <p:grpSp>
        <p:nvGrpSpPr>
          <p:cNvPr id="350" name="Group 349">
            <a:extLst>
              <a:ext uri="{FF2B5EF4-FFF2-40B4-BE49-F238E27FC236}">
                <a16:creationId xmlns:a16="http://schemas.microsoft.com/office/drawing/2014/main" id="{CEE923D6-289A-4063-BF1E-094D3062A635}"/>
              </a:ext>
            </a:extLst>
          </p:cNvPr>
          <p:cNvGrpSpPr/>
          <p:nvPr/>
        </p:nvGrpSpPr>
        <p:grpSpPr>
          <a:xfrm>
            <a:off x="3310848" y="948640"/>
            <a:ext cx="843415" cy="504378"/>
            <a:chOff x="1727242" y="1226750"/>
            <a:chExt cx="839961" cy="504378"/>
          </a:xfrm>
        </p:grpSpPr>
        <p:sp>
          <p:nvSpPr>
            <p:cNvPr id="353" name="流程图: 决策 47">
              <a:extLst>
                <a:ext uri="{FF2B5EF4-FFF2-40B4-BE49-F238E27FC236}">
                  <a16:creationId xmlns:a16="http://schemas.microsoft.com/office/drawing/2014/main" id="{49873800-E82E-4C59-B2EA-1B91030349E3}"/>
                </a:ext>
              </a:extLst>
            </p:cNvPr>
            <p:cNvSpPr/>
            <p:nvPr/>
          </p:nvSpPr>
          <p:spPr>
            <a:xfrm>
              <a:off x="1865620" y="1226750"/>
              <a:ext cx="627627" cy="329080"/>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F646BF84-F0EC-43C7-9117-58D8642053A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11/08</a:t>
              </a:r>
            </a:p>
          </p:txBody>
        </p:sp>
      </p:grpSp>
      <p:cxnSp>
        <p:nvCxnSpPr>
          <p:cNvPr id="550" name="Straight Arrow Connector 549">
            <a:extLst>
              <a:ext uri="{FF2B5EF4-FFF2-40B4-BE49-F238E27FC236}">
                <a16:creationId xmlns:a16="http://schemas.microsoft.com/office/drawing/2014/main" id="{F6A6017F-791E-4F69-B738-D6C39D08F25C}"/>
              </a:ext>
            </a:extLst>
          </p:cNvPr>
          <p:cNvCxnSpPr>
            <a:cxnSpLocks/>
            <a:stCxn id="592" idx="0"/>
            <a:endCxn id="420" idx="2"/>
          </p:cNvCxnSpPr>
          <p:nvPr/>
        </p:nvCxnSpPr>
        <p:spPr>
          <a:xfrm flipH="1" flipV="1">
            <a:off x="6094929" y="1283387"/>
            <a:ext cx="546475" cy="3027675"/>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8" name="Straight Connector 597">
            <a:extLst>
              <a:ext uri="{FF2B5EF4-FFF2-40B4-BE49-F238E27FC236}">
                <a16:creationId xmlns:a16="http://schemas.microsoft.com/office/drawing/2014/main" id="{D45A087B-1A92-423D-A075-D6E04D9737C3}"/>
              </a:ext>
            </a:extLst>
          </p:cNvPr>
          <p:cNvCxnSpPr>
            <a:cxnSpLocks/>
          </p:cNvCxnSpPr>
          <p:nvPr/>
        </p:nvCxnSpPr>
        <p:spPr>
          <a:xfrm flipV="1">
            <a:off x="40314" y="3251146"/>
            <a:ext cx="11913877"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Rectangle 617">
            <a:extLst>
              <a:ext uri="{FF2B5EF4-FFF2-40B4-BE49-F238E27FC236}">
                <a16:creationId xmlns:a16="http://schemas.microsoft.com/office/drawing/2014/main" id="{0C61E24F-0E83-48D8-9A1A-DC3F90857615}"/>
              </a:ext>
            </a:extLst>
          </p:cNvPr>
          <p:cNvSpPr/>
          <p:nvPr/>
        </p:nvSpPr>
        <p:spPr>
          <a:xfrm>
            <a:off x="120421" y="2847893"/>
            <a:ext cx="1244749" cy="33855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schemeClr val="accent4">
                    <a:lumMod val="10000"/>
                  </a:schemeClr>
                </a:solidFill>
                <a:latin typeface="Ford Antenna Light" panose="02000505000000020004" pitchFamily="50" charset="0"/>
                <a:cs typeface="Calibri" panose="020F0502020204030204" pitchFamily="34" charset="0"/>
              </a:rPr>
              <a:t>C</a:t>
            </a:r>
            <a:r>
              <a:rPr lang="en-US" altLang="zh-CN" sz="800" b="1" dirty="0">
                <a:solidFill>
                  <a:schemeClr val="accent4">
                    <a:lumMod val="10000"/>
                  </a:schemeClr>
                </a:solidFill>
                <a:latin typeface="Ford Antenna Light" panose="02000505000000020004" pitchFamily="50" charset="0"/>
                <a:cs typeface="Calibri" panose="020F0502020204030204" pitchFamily="34" charset="0"/>
              </a:rPr>
              <a:t>luster(9.2) HW TBD—Yu Nigel</a:t>
            </a:r>
            <a:endParaRPr lang="en-US" sz="800" b="1"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526" name="Straight Connector 525">
            <a:extLst>
              <a:ext uri="{FF2B5EF4-FFF2-40B4-BE49-F238E27FC236}">
                <a16:creationId xmlns:a16="http://schemas.microsoft.com/office/drawing/2014/main" id="{95B036EE-5015-4FAD-953C-B29CE7D35FE4}"/>
              </a:ext>
            </a:extLst>
          </p:cNvPr>
          <p:cNvCxnSpPr/>
          <p:nvPr/>
        </p:nvCxnSpPr>
        <p:spPr>
          <a:xfrm flipV="1">
            <a:off x="142394" y="5978152"/>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65" name="Star: 5 Points 664">
            <a:extLst>
              <a:ext uri="{FF2B5EF4-FFF2-40B4-BE49-F238E27FC236}">
                <a16:creationId xmlns:a16="http://schemas.microsoft.com/office/drawing/2014/main" id="{99A32785-220B-4BAF-ADDF-15526C7D77B1}"/>
              </a:ext>
            </a:extLst>
          </p:cNvPr>
          <p:cNvSpPr/>
          <p:nvPr/>
        </p:nvSpPr>
        <p:spPr>
          <a:xfrm>
            <a:off x="3964197" y="586908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8D8F4916-53C0-491A-8DFC-F4ECC2FCFAD4}"/>
              </a:ext>
            </a:extLst>
          </p:cNvPr>
          <p:cNvSpPr txBox="1"/>
          <p:nvPr/>
        </p:nvSpPr>
        <p:spPr>
          <a:xfrm>
            <a:off x="3691392" y="6073270"/>
            <a:ext cx="568783"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A UI</a:t>
            </a:r>
          </a:p>
          <a:p>
            <a:r>
              <a:rPr lang="en-US" altLang="zh-CN" dirty="0">
                <a:solidFill>
                  <a:srgbClr val="FF0000"/>
                </a:solidFill>
              </a:rPr>
              <a:t>11/29</a:t>
            </a:r>
          </a:p>
        </p:txBody>
      </p:sp>
      <p:cxnSp>
        <p:nvCxnSpPr>
          <p:cNvPr id="674" name="Straight Arrow Connector 673">
            <a:extLst>
              <a:ext uri="{FF2B5EF4-FFF2-40B4-BE49-F238E27FC236}">
                <a16:creationId xmlns:a16="http://schemas.microsoft.com/office/drawing/2014/main" id="{5CCDBBF9-85CD-4913-AC09-E9DD0A60CFF3}"/>
              </a:ext>
            </a:extLst>
          </p:cNvPr>
          <p:cNvCxnSpPr>
            <a:cxnSpLocks/>
            <a:stCxn id="685" idx="0"/>
            <a:endCxn id="745" idx="2"/>
          </p:cNvCxnSpPr>
          <p:nvPr/>
        </p:nvCxnSpPr>
        <p:spPr>
          <a:xfrm flipV="1">
            <a:off x="4445542" y="5563307"/>
            <a:ext cx="696900" cy="29943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75" name="Rectangle 674">
            <a:extLst>
              <a:ext uri="{FF2B5EF4-FFF2-40B4-BE49-F238E27FC236}">
                <a16:creationId xmlns:a16="http://schemas.microsoft.com/office/drawing/2014/main" id="{69187657-682F-457F-946D-1C96BE159C52}"/>
              </a:ext>
            </a:extLst>
          </p:cNvPr>
          <p:cNvSpPr/>
          <p:nvPr/>
        </p:nvSpPr>
        <p:spPr>
          <a:xfrm>
            <a:off x="123598" y="5644997"/>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678" name="Group 677">
            <a:extLst>
              <a:ext uri="{FF2B5EF4-FFF2-40B4-BE49-F238E27FC236}">
                <a16:creationId xmlns:a16="http://schemas.microsoft.com/office/drawing/2014/main" id="{CB49A6A5-5F9E-4740-AE92-5A9155F1A719}"/>
              </a:ext>
            </a:extLst>
          </p:cNvPr>
          <p:cNvGrpSpPr/>
          <p:nvPr/>
        </p:nvGrpSpPr>
        <p:grpSpPr>
          <a:xfrm>
            <a:off x="4584161" y="5856382"/>
            <a:ext cx="578029" cy="599673"/>
            <a:chOff x="3273985" y="6229762"/>
            <a:chExt cx="578029" cy="599673"/>
          </a:xfrm>
        </p:grpSpPr>
        <p:sp>
          <p:nvSpPr>
            <p:cNvPr id="679"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80" name="TextBox 22">
              <a:extLst>
                <a:ext uri="{FF2B5EF4-FFF2-40B4-BE49-F238E27FC236}">
                  <a16:creationId xmlns:a16="http://schemas.microsoft.com/office/drawing/2014/main" id="{6C1577AF-4726-42F2-A694-E7216B7EB20B}"/>
                </a:ext>
              </a:extLst>
            </p:cNvPr>
            <p:cNvSpPr txBox="1"/>
            <p:nvPr/>
          </p:nvSpPr>
          <p:spPr>
            <a:xfrm>
              <a:off x="3273985" y="6429332"/>
              <a:ext cx="5780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t>01/31</a:t>
              </a:r>
            </a:p>
          </p:txBody>
        </p:sp>
      </p:grpSp>
      <p:grpSp>
        <p:nvGrpSpPr>
          <p:cNvPr id="681" name="Group 680">
            <a:extLst>
              <a:ext uri="{FF2B5EF4-FFF2-40B4-BE49-F238E27FC236}">
                <a16:creationId xmlns:a16="http://schemas.microsoft.com/office/drawing/2014/main" id="{BA37E245-1FF2-4F13-880A-FD3815B99AB3}"/>
              </a:ext>
            </a:extLst>
          </p:cNvPr>
          <p:cNvGrpSpPr/>
          <p:nvPr/>
        </p:nvGrpSpPr>
        <p:grpSpPr>
          <a:xfrm>
            <a:off x="5010860" y="5856382"/>
            <a:ext cx="716238" cy="508487"/>
            <a:chOff x="3538226" y="6229762"/>
            <a:chExt cx="716238" cy="508487"/>
          </a:xfrm>
        </p:grpSpPr>
        <p:sp>
          <p:nvSpPr>
            <p:cNvPr id="682"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9538B292-C61B-4A9B-8EE2-7AAC66D1F85E}"/>
                </a:ext>
              </a:extLst>
            </p:cNvPr>
            <p:cNvSpPr txBox="1"/>
            <p:nvPr/>
          </p:nvSpPr>
          <p:spPr>
            <a:xfrm>
              <a:off x="3538226" y="6445867"/>
              <a:ext cx="716238" cy="292382"/>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UI </a:t>
              </a:r>
            </a:p>
            <a:p>
              <a:r>
                <a:rPr lang="en-US" altLang="zh-CN" dirty="0"/>
                <a:t>03/25</a:t>
              </a:r>
            </a:p>
          </p:txBody>
        </p:sp>
      </p:grpSp>
      <p:grpSp>
        <p:nvGrpSpPr>
          <p:cNvPr id="684" name="Group 683">
            <a:extLst>
              <a:ext uri="{FF2B5EF4-FFF2-40B4-BE49-F238E27FC236}">
                <a16:creationId xmlns:a16="http://schemas.microsoft.com/office/drawing/2014/main" id="{9A6B0138-88B0-4C86-B209-D7C85858EED6}"/>
              </a:ext>
            </a:extLst>
          </p:cNvPr>
          <p:cNvGrpSpPr/>
          <p:nvPr/>
        </p:nvGrpSpPr>
        <p:grpSpPr>
          <a:xfrm>
            <a:off x="4138118" y="5862737"/>
            <a:ext cx="543687" cy="599673"/>
            <a:chOff x="2375342" y="6223417"/>
            <a:chExt cx="543687" cy="599673"/>
          </a:xfrm>
        </p:grpSpPr>
        <p:sp>
          <p:nvSpPr>
            <p:cNvPr id="685"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6" name="TextBox 22">
              <a:extLst>
                <a:ext uri="{FF2B5EF4-FFF2-40B4-BE49-F238E27FC236}">
                  <a16:creationId xmlns:a16="http://schemas.microsoft.com/office/drawing/2014/main" id="{3761F5D2-2633-4F54-8E5A-6C32CC768BB0}"/>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01/03</a:t>
              </a:r>
            </a:p>
          </p:txBody>
        </p:sp>
      </p:grpSp>
      <p:grpSp>
        <p:nvGrpSpPr>
          <p:cNvPr id="415" name="Group 414">
            <a:extLst>
              <a:ext uri="{FF2B5EF4-FFF2-40B4-BE49-F238E27FC236}">
                <a16:creationId xmlns:a16="http://schemas.microsoft.com/office/drawing/2014/main" id="{DD24D479-B7C3-4C55-8563-4682DECB5B0E}"/>
              </a:ext>
            </a:extLst>
          </p:cNvPr>
          <p:cNvGrpSpPr/>
          <p:nvPr/>
        </p:nvGrpSpPr>
        <p:grpSpPr>
          <a:xfrm>
            <a:off x="9273783" y="956375"/>
            <a:ext cx="704726" cy="501599"/>
            <a:chOff x="1886575" y="1217224"/>
            <a:chExt cx="701841" cy="501599"/>
          </a:xfrm>
        </p:grpSpPr>
        <p:sp>
          <p:nvSpPr>
            <p:cNvPr id="416" name="流程图: 决策 47">
              <a:extLst>
                <a:ext uri="{FF2B5EF4-FFF2-40B4-BE49-F238E27FC236}">
                  <a16:creationId xmlns:a16="http://schemas.microsoft.com/office/drawing/2014/main" id="{1AD751BA-FD3D-46A6-BAE8-222AE15293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4B3F025C-1777-4610-8357-5814F121EF6A}"/>
                </a:ext>
              </a:extLst>
            </p:cNvPr>
            <p:cNvSpPr txBox="1"/>
            <p:nvPr/>
          </p:nvSpPr>
          <p:spPr>
            <a:xfrm>
              <a:off x="2043933" y="1534163"/>
              <a:ext cx="54448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04/29</a:t>
              </a:r>
            </a:p>
          </p:txBody>
        </p:sp>
      </p:grpSp>
      <p:cxnSp>
        <p:nvCxnSpPr>
          <p:cNvPr id="14" name="Straight Connector 13">
            <a:extLst>
              <a:ext uri="{FF2B5EF4-FFF2-40B4-BE49-F238E27FC236}">
                <a16:creationId xmlns:a16="http://schemas.microsoft.com/office/drawing/2014/main" id="{CC9FDDC4-0A12-4F12-9A5C-8AC7B105F23A}"/>
              </a:ext>
            </a:extLst>
          </p:cNvPr>
          <p:cNvCxnSpPr>
            <a:cxnSpLocks/>
          </p:cNvCxnSpPr>
          <p:nvPr/>
        </p:nvCxnSpPr>
        <p:spPr>
          <a:xfrm flipH="1">
            <a:off x="2604537" y="352686"/>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694" name="Group 693">
            <a:extLst>
              <a:ext uri="{FF2B5EF4-FFF2-40B4-BE49-F238E27FC236}">
                <a16:creationId xmlns:a16="http://schemas.microsoft.com/office/drawing/2014/main" id="{36188659-12BC-4E86-9EFC-37C74D7FFBFE}"/>
              </a:ext>
            </a:extLst>
          </p:cNvPr>
          <p:cNvGrpSpPr/>
          <p:nvPr/>
        </p:nvGrpSpPr>
        <p:grpSpPr>
          <a:xfrm>
            <a:off x="3204555" y="5854671"/>
            <a:ext cx="612532" cy="718620"/>
            <a:chOff x="1717443" y="5855171"/>
            <a:chExt cx="612532" cy="718620"/>
          </a:xfrm>
        </p:grpSpPr>
        <p:sp>
          <p:nvSpPr>
            <p:cNvPr id="695" name="Star: 5 Points 694">
              <a:extLst>
                <a:ext uri="{FF2B5EF4-FFF2-40B4-BE49-F238E27FC236}">
                  <a16:creationId xmlns:a16="http://schemas.microsoft.com/office/drawing/2014/main" id="{4553877D-B83B-4BE4-8730-B1AD0DC2B6BB}"/>
                </a:ext>
              </a:extLst>
            </p:cNvPr>
            <p:cNvSpPr/>
            <p:nvPr/>
          </p:nvSpPr>
          <p:spPr>
            <a:xfrm>
              <a:off x="2106771" y="585517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4398E192-FFFF-4149-A030-12C5999A8C78}"/>
                </a:ext>
              </a:extLst>
            </p:cNvPr>
            <p:cNvSpPr txBox="1"/>
            <p:nvPr/>
          </p:nvSpPr>
          <p:spPr>
            <a:xfrm>
              <a:off x="1717443" y="6065966"/>
              <a:ext cx="612532" cy="507825"/>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Delivery</a:t>
              </a:r>
            </a:p>
            <a:p>
              <a:r>
                <a:rPr lang="en-US" altLang="zh-CN" sz="700" dirty="0">
                  <a:solidFill>
                    <a:srgbClr val="FF0000"/>
                  </a:solidFill>
                </a:rPr>
                <a:t>10/30</a:t>
              </a:r>
            </a:p>
            <a:p>
              <a:endParaRPr lang="en-US" altLang="zh-CN" sz="700" dirty="0">
                <a:solidFill>
                  <a:schemeClr val="accent4">
                    <a:lumMod val="10000"/>
                  </a:schemeClr>
                </a:solidFill>
              </a:endParaRPr>
            </a:p>
          </p:txBody>
        </p:sp>
      </p:grpSp>
      <p:grpSp>
        <p:nvGrpSpPr>
          <p:cNvPr id="397" name="Group 396">
            <a:extLst>
              <a:ext uri="{FF2B5EF4-FFF2-40B4-BE49-F238E27FC236}">
                <a16:creationId xmlns:a16="http://schemas.microsoft.com/office/drawing/2014/main" id="{3D6CFDBE-FF65-4BAD-A5FE-73A6D34F7514}"/>
              </a:ext>
            </a:extLst>
          </p:cNvPr>
          <p:cNvGrpSpPr/>
          <p:nvPr/>
        </p:nvGrpSpPr>
        <p:grpSpPr>
          <a:xfrm>
            <a:off x="102872" y="4229750"/>
            <a:ext cx="11819827" cy="243817"/>
            <a:chOff x="206471" y="2804682"/>
            <a:chExt cx="11747719" cy="243817"/>
          </a:xfrm>
        </p:grpSpPr>
        <p:cxnSp>
          <p:nvCxnSpPr>
            <p:cNvPr id="439" name="Straight Connector 438">
              <a:extLst>
                <a:ext uri="{FF2B5EF4-FFF2-40B4-BE49-F238E27FC236}">
                  <a16:creationId xmlns:a16="http://schemas.microsoft.com/office/drawing/2014/main" id="{788889AD-2AC4-4009-AC90-0C166ED35135}"/>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1" name="Rectangle 440">
              <a:extLst>
                <a:ext uri="{FF2B5EF4-FFF2-40B4-BE49-F238E27FC236}">
                  <a16:creationId xmlns:a16="http://schemas.microsoft.com/office/drawing/2014/main" id="{6A8551C6-6AD6-48C8-8F0F-A0986D3C6DF6}"/>
                </a:ext>
              </a:extLst>
            </p:cNvPr>
            <p:cNvSpPr/>
            <p:nvPr/>
          </p:nvSpPr>
          <p:spPr>
            <a:xfrm>
              <a:off x="206471" y="2804682"/>
              <a:ext cx="146448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692" name="Group 691">
            <a:extLst>
              <a:ext uri="{FF2B5EF4-FFF2-40B4-BE49-F238E27FC236}">
                <a16:creationId xmlns:a16="http://schemas.microsoft.com/office/drawing/2014/main" id="{3B98F4FC-24CF-414B-A986-D84438F3418B}"/>
              </a:ext>
            </a:extLst>
          </p:cNvPr>
          <p:cNvGrpSpPr/>
          <p:nvPr/>
        </p:nvGrpSpPr>
        <p:grpSpPr>
          <a:xfrm>
            <a:off x="129064" y="5202723"/>
            <a:ext cx="11814574" cy="276999"/>
            <a:chOff x="289399" y="4004630"/>
            <a:chExt cx="11742498" cy="276999"/>
          </a:xfrm>
        </p:grpSpPr>
        <p:cxnSp>
          <p:nvCxnSpPr>
            <p:cNvPr id="705" name="Straight Connector 7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07" name="Rectangle 706">
              <a:extLst>
                <a:ext uri="{FF2B5EF4-FFF2-40B4-BE49-F238E27FC236}">
                  <a16:creationId xmlns:a16="http://schemas.microsoft.com/office/drawing/2014/main" id="{FC95222F-9FF3-4E8E-A166-22191C579156}"/>
                </a:ext>
              </a:extLst>
            </p:cNvPr>
            <p:cNvSpPr/>
            <p:nvPr/>
          </p:nvSpPr>
          <p:spPr>
            <a:xfrm>
              <a:off x="289399" y="4004630"/>
              <a:ext cx="1228565"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708" name="Group 707">
            <a:extLst>
              <a:ext uri="{FF2B5EF4-FFF2-40B4-BE49-F238E27FC236}">
                <a16:creationId xmlns:a16="http://schemas.microsoft.com/office/drawing/2014/main" id="{32E4EC14-E6C8-44BB-ACCF-2BA34F7D02A5}"/>
              </a:ext>
            </a:extLst>
          </p:cNvPr>
          <p:cNvGrpSpPr/>
          <p:nvPr/>
        </p:nvGrpSpPr>
        <p:grpSpPr>
          <a:xfrm>
            <a:off x="138902" y="4657556"/>
            <a:ext cx="11825958" cy="355700"/>
            <a:chOff x="200378" y="2692799"/>
            <a:chExt cx="11753812" cy="355700"/>
          </a:xfrm>
        </p:grpSpPr>
        <p:cxnSp>
          <p:nvCxnSpPr>
            <p:cNvPr id="709" name="Straight Connector 708">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0" name="Rectangle 709">
              <a:extLst>
                <a:ext uri="{FF2B5EF4-FFF2-40B4-BE49-F238E27FC236}">
                  <a16:creationId xmlns:a16="http://schemas.microsoft.com/office/drawing/2014/main" id="{9E19CB7B-5127-4E57-B057-0D3DDBD17257}"/>
                </a:ext>
              </a:extLst>
            </p:cNvPr>
            <p:cNvSpPr/>
            <p:nvPr/>
          </p:nvSpPr>
          <p:spPr>
            <a:xfrm>
              <a:off x="200378"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785" name="Rectangle 784">
            <a:extLst>
              <a:ext uri="{FF2B5EF4-FFF2-40B4-BE49-F238E27FC236}">
                <a16:creationId xmlns:a16="http://schemas.microsoft.com/office/drawing/2014/main" id="{D04392B8-A6D5-4507-930A-F441C6EA3374}"/>
              </a:ext>
            </a:extLst>
          </p:cNvPr>
          <p:cNvSpPr/>
          <p:nvPr/>
        </p:nvSpPr>
        <p:spPr>
          <a:xfrm>
            <a:off x="4901847" y="493967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6" name="TextBox 22">
            <a:extLst>
              <a:ext uri="{FF2B5EF4-FFF2-40B4-BE49-F238E27FC236}">
                <a16:creationId xmlns:a16="http://schemas.microsoft.com/office/drawing/2014/main" id="{3AD0E24E-BBE5-4868-ADA3-EACE324570E6}"/>
              </a:ext>
            </a:extLst>
          </p:cNvPr>
          <p:cNvSpPr txBox="1"/>
          <p:nvPr/>
        </p:nvSpPr>
        <p:spPr>
          <a:xfrm>
            <a:off x="4298398" y="4781995"/>
            <a:ext cx="1114413"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787" name="Rectangle 786">
            <a:extLst>
              <a:ext uri="{FF2B5EF4-FFF2-40B4-BE49-F238E27FC236}">
                <a16:creationId xmlns:a16="http://schemas.microsoft.com/office/drawing/2014/main" id="{503A5205-E981-4B67-ACE0-699800667E6B}"/>
              </a:ext>
            </a:extLst>
          </p:cNvPr>
          <p:cNvSpPr/>
          <p:nvPr/>
        </p:nvSpPr>
        <p:spPr>
          <a:xfrm>
            <a:off x="7326022" y="494704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8" name="TextBox 22">
            <a:extLst>
              <a:ext uri="{FF2B5EF4-FFF2-40B4-BE49-F238E27FC236}">
                <a16:creationId xmlns:a16="http://schemas.microsoft.com/office/drawing/2014/main" id="{6C1B14D9-BF66-471B-A698-37C4C022EB99}"/>
              </a:ext>
            </a:extLst>
          </p:cNvPr>
          <p:cNvSpPr txBox="1"/>
          <p:nvPr/>
        </p:nvSpPr>
        <p:spPr>
          <a:xfrm>
            <a:off x="6776933" y="4767981"/>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789" name="Rectangle 788">
            <a:extLst>
              <a:ext uri="{FF2B5EF4-FFF2-40B4-BE49-F238E27FC236}">
                <a16:creationId xmlns:a16="http://schemas.microsoft.com/office/drawing/2014/main" id="{DC9B540A-E622-4C47-8D90-385ED85621DE}"/>
              </a:ext>
            </a:extLst>
          </p:cNvPr>
          <p:cNvSpPr/>
          <p:nvPr/>
        </p:nvSpPr>
        <p:spPr>
          <a:xfrm>
            <a:off x="8697764" y="4914429"/>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792" name="Straight Arrow Connector 791">
            <a:extLst>
              <a:ext uri="{FF2B5EF4-FFF2-40B4-BE49-F238E27FC236}">
                <a16:creationId xmlns:a16="http://schemas.microsoft.com/office/drawing/2014/main" id="{9E16150D-4DC2-4C68-927F-2BFDD6107CD2}"/>
              </a:ext>
            </a:extLst>
          </p:cNvPr>
          <p:cNvCxnSpPr>
            <a:cxnSpLocks/>
            <a:stCxn id="695" idx="0"/>
            <a:endCxn id="799" idx="2"/>
          </p:cNvCxnSpPr>
          <p:nvPr/>
        </p:nvCxnSpPr>
        <p:spPr>
          <a:xfrm flipV="1">
            <a:off x="3691416" y="5555433"/>
            <a:ext cx="749329" cy="29923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1" name="Straight Arrow Connector 820">
            <a:extLst>
              <a:ext uri="{FF2B5EF4-FFF2-40B4-BE49-F238E27FC236}">
                <a16:creationId xmlns:a16="http://schemas.microsoft.com/office/drawing/2014/main" id="{CDF8032C-E571-4010-A848-0B89F71A662E}"/>
              </a:ext>
            </a:extLst>
          </p:cNvPr>
          <p:cNvCxnSpPr>
            <a:cxnSpLocks/>
            <a:stCxn id="816" idx="0"/>
            <a:endCxn id="435" idx="2"/>
          </p:cNvCxnSpPr>
          <p:nvPr/>
        </p:nvCxnSpPr>
        <p:spPr>
          <a:xfrm flipH="1" flipV="1">
            <a:off x="10226325" y="1294120"/>
            <a:ext cx="106528" cy="299115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79" name="Group 478">
            <a:extLst>
              <a:ext uri="{FF2B5EF4-FFF2-40B4-BE49-F238E27FC236}">
                <a16:creationId xmlns:a16="http://schemas.microsoft.com/office/drawing/2014/main" id="{0CF45CEE-1B5F-412A-9045-99192CDB012F}"/>
              </a:ext>
            </a:extLst>
          </p:cNvPr>
          <p:cNvGrpSpPr/>
          <p:nvPr/>
        </p:nvGrpSpPr>
        <p:grpSpPr>
          <a:xfrm>
            <a:off x="3219214" y="1698196"/>
            <a:ext cx="682364" cy="607147"/>
            <a:chOff x="1264945" y="1704838"/>
            <a:chExt cx="682364" cy="607147"/>
          </a:xfrm>
        </p:grpSpPr>
        <p:sp>
          <p:nvSpPr>
            <p:cNvPr id="481" name="Isosceles Triangle 480">
              <a:extLst>
                <a:ext uri="{FF2B5EF4-FFF2-40B4-BE49-F238E27FC236}">
                  <a16:creationId xmlns:a16="http://schemas.microsoft.com/office/drawing/2014/main" id="{46C9140A-C6B2-40E9-B7E9-9A053A70CCA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1EC2F48D-6441-4642-A031-05D80DED76E3}"/>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T0 Sample</a:t>
              </a:r>
            </a:p>
            <a:p>
              <a:r>
                <a:rPr lang="en-US" altLang="zh-CN" sz="700" dirty="0"/>
                <a:t>10/30</a:t>
              </a:r>
              <a:endParaRPr lang="zh-CN" altLang="en-US" sz="700" dirty="0"/>
            </a:p>
          </p:txBody>
        </p:sp>
      </p:grpSp>
      <p:grpSp>
        <p:nvGrpSpPr>
          <p:cNvPr id="498" name="Group 497">
            <a:extLst>
              <a:ext uri="{FF2B5EF4-FFF2-40B4-BE49-F238E27FC236}">
                <a16:creationId xmlns:a16="http://schemas.microsoft.com/office/drawing/2014/main" id="{337F1F8C-0D6F-4B8E-B88D-489B3A0343FB}"/>
              </a:ext>
            </a:extLst>
          </p:cNvPr>
          <p:cNvGrpSpPr/>
          <p:nvPr/>
        </p:nvGrpSpPr>
        <p:grpSpPr>
          <a:xfrm>
            <a:off x="4010200" y="1695362"/>
            <a:ext cx="682364" cy="607147"/>
            <a:chOff x="1264945" y="1704838"/>
            <a:chExt cx="682364" cy="607147"/>
          </a:xfrm>
        </p:grpSpPr>
        <p:sp>
          <p:nvSpPr>
            <p:cNvPr id="499" name="Isosceles Triangle 498">
              <a:extLst>
                <a:ext uri="{FF2B5EF4-FFF2-40B4-BE49-F238E27FC236}">
                  <a16:creationId xmlns:a16="http://schemas.microsoft.com/office/drawing/2014/main" id="{2E5874BB-015C-493F-A744-373B38AABD5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3846C360-6E54-47FE-85BB-C1D37E6589E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511" name="Group 510">
            <a:extLst>
              <a:ext uri="{FF2B5EF4-FFF2-40B4-BE49-F238E27FC236}">
                <a16:creationId xmlns:a16="http://schemas.microsoft.com/office/drawing/2014/main" id="{EE6436CD-E2FC-44EA-A467-85F1003E043E}"/>
              </a:ext>
            </a:extLst>
          </p:cNvPr>
          <p:cNvGrpSpPr/>
          <p:nvPr/>
        </p:nvGrpSpPr>
        <p:grpSpPr>
          <a:xfrm>
            <a:off x="4797486" y="1695768"/>
            <a:ext cx="759559" cy="499426"/>
            <a:chOff x="1187750" y="1704838"/>
            <a:chExt cx="759559" cy="499426"/>
          </a:xfrm>
        </p:grpSpPr>
        <p:sp>
          <p:nvSpPr>
            <p:cNvPr id="512" name="Isosceles Triangle 511">
              <a:extLst>
                <a:ext uri="{FF2B5EF4-FFF2-40B4-BE49-F238E27FC236}">
                  <a16:creationId xmlns:a16="http://schemas.microsoft.com/office/drawing/2014/main" id="{52A74F8A-C1C4-46C8-BE0A-FDD86940FA1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3" name="TextBox 22">
              <a:extLst>
                <a:ext uri="{FF2B5EF4-FFF2-40B4-BE49-F238E27FC236}">
                  <a16:creationId xmlns:a16="http://schemas.microsoft.com/office/drawing/2014/main" id="{BCF9A660-77D2-4BB2-8FF2-AEA01A4CE8E2}"/>
                </a:ext>
              </a:extLst>
            </p:cNvPr>
            <p:cNvSpPr txBox="1"/>
            <p:nvPr/>
          </p:nvSpPr>
          <p:spPr>
            <a:xfrm>
              <a:off x="1187750" y="1911882"/>
              <a:ext cx="75955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t>3/30</a:t>
              </a:r>
              <a:endParaRPr lang="zh-CN" altLang="en-US" sz="700" dirty="0"/>
            </a:p>
          </p:txBody>
        </p:sp>
      </p:grpSp>
      <p:grpSp>
        <p:nvGrpSpPr>
          <p:cNvPr id="514" name="Group 513">
            <a:extLst>
              <a:ext uri="{FF2B5EF4-FFF2-40B4-BE49-F238E27FC236}">
                <a16:creationId xmlns:a16="http://schemas.microsoft.com/office/drawing/2014/main" id="{C89F3F0A-7FDF-4C45-B322-72ED9AF8F0B0}"/>
              </a:ext>
            </a:extLst>
          </p:cNvPr>
          <p:cNvGrpSpPr/>
          <p:nvPr/>
        </p:nvGrpSpPr>
        <p:grpSpPr>
          <a:xfrm>
            <a:off x="5630298" y="1696724"/>
            <a:ext cx="865819" cy="499426"/>
            <a:chOff x="1264944" y="1704838"/>
            <a:chExt cx="865819" cy="499426"/>
          </a:xfrm>
        </p:grpSpPr>
        <p:sp>
          <p:nvSpPr>
            <p:cNvPr id="515" name="Isosceles Triangle 514">
              <a:extLst>
                <a:ext uri="{FF2B5EF4-FFF2-40B4-BE49-F238E27FC236}">
                  <a16:creationId xmlns:a16="http://schemas.microsoft.com/office/drawing/2014/main" id="{A5D92AAA-D5B7-4B8E-9E68-503B92719E0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6" name="TextBox 22">
              <a:extLst>
                <a:ext uri="{FF2B5EF4-FFF2-40B4-BE49-F238E27FC236}">
                  <a16:creationId xmlns:a16="http://schemas.microsoft.com/office/drawing/2014/main" id="{ABDC7DD6-EDA5-495D-8345-B3BBF0755F46}"/>
                </a:ext>
              </a:extLst>
            </p:cNvPr>
            <p:cNvSpPr txBox="1"/>
            <p:nvPr/>
          </p:nvSpPr>
          <p:spPr>
            <a:xfrm>
              <a:off x="1264944" y="191188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for DCV 5/20</a:t>
              </a:r>
              <a:endParaRPr lang="zh-CN" altLang="en-US" sz="700" dirty="0"/>
            </a:p>
          </p:txBody>
        </p:sp>
      </p:grpSp>
      <p:sp>
        <p:nvSpPr>
          <p:cNvPr id="537" name="Rectangle: Rounded Corners 536">
            <a:extLst>
              <a:ext uri="{FF2B5EF4-FFF2-40B4-BE49-F238E27FC236}">
                <a16:creationId xmlns:a16="http://schemas.microsoft.com/office/drawing/2014/main" id="{18A7E057-B50C-4291-BE02-FD30E7641EE4}"/>
              </a:ext>
            </a:extLst>
          </p:cNvPr>
          <p:cNvSpPr/>
          <p:nvPr/>
        </p:nvSpPr>
        <p:spPr>
          <a:xfrm>
            <a:off x="3768739" y="1737050"/>
            <a:ext cx="467023" cy="16072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Pre DV-1</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1" name="Rectangle: Rounded Corners 550">
            <a:extLst>
              <a:ext uri="{FF2B5EF4-FFF2-40B4-BE49-F238E27FC236}">
                <a16:creationId xmlns:a16="http://schemas.microsoft.com/office/drawing/2014/main" id="{D750BFE8-54EF-4070-BC30-26813E004DD1}"/>
              </a:ext>
            </a:extLst>
          </p:cNvPr>
          <p:cNvSpPr/>
          <p:nvPr/>
        </p:nvSpPr>
        <p:spPr>
          <a:xfrm>
            <a:off x="5369972" y="1736584"/>
            <a:ext cx="528658" cy="14052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a:t>
            </a:r>
          </a:p>
        </p:txBody>
      </p:sp>
      <p:sp>
        <p:nvSpPr>
          <p:cNvPr id="552" name="TextBox 22">
            <a:extLst>
              <a:ext uri="{FF2B5EF4-FFF2-40B4-BE49-F238E27FC236}">
                <a16:creationId xmlns:a16="http://schemas.microsoft.com/office/drawing/2014/main" id="{F61E4742-3B60-47D2-AF31-D868EA474B38}"/>
              </a:ext>
            </a:extLst>
          </p:cNvPr>
          <p:cNvSpPr txBox="1"/>
          <p:nvPr/>
        </p:nvSpPr>
        <p:spPr>
          <a:xfrm>
            <a:off x="3760547" y="1535316"/>
            <a:ext cx="634126"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11/8-12/31</a:t>
            </a:r>
          </a:p>
        </p:txBody>
      </p:sp>
      <p:sp>
        <p:nvSpPr>
          <p:cNvPr id="553" name="TextBox 22">
            <a:extLst>
              <a:ext uri="{FF2B5EF4-FFF2-40B4-BE49-F238E27FC236}">
                <a16:creationId xmlns:a16="http://schemas.microsoft.com/office/drawing/2014/main" id="{D1EE3F6A-97B0-476B-BE69-9E5932159748}"/>
              </a:ext>
            </a:extLst>
          </p:cNvPr>
          <p:cNvSpPr txBox="1"/>
          <p:nvPr/>
        </p:nvSpPr>
        <p:spPr>
          <a:xfrm>
            <a:off x="5299927" y="1562365"/>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3/30~5/20</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62" name="Rectangle: Rounded Corners 561">
            <a:extLst>
              <a:ext uri="{FF2B5EF4-FFF2-40B4-BE49-F238E27FC236}">
                <a16:creationId xmlns:a16="http://schemas.microsoft.com/office/drawing/2014/main" id="{EF76B8CA-725D-4F12-AC99-4F3473280665}"/>
              </a:ext>
            </a:extLst>
          </p:cNvPr>
          <p:cNvSpPr/>
          <p:nvPr/>
        </p:nvSpPr>
        <p:spPr>
          <a:xfrm>
            <a:off x="4481771" y="1748149"/>
            <a:ext cx="655549" cy="13535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63" name="Group 562">
            <a:extLst>
              <a:ext uri="{FF2B5EF4-FFF2-40B4-BE49-F238E27FC236}">
                <a16:creationId xmlns:a16="http://schemas.microsoft.com/office/drawing/2014/main" id="{A392524C-55DF-4FCD-8CEC-85F065421526}"/>
              </a:ext>
            </a:extLst>
          </p:cNvPr>
          <p:cNvGrpSpPr/>
          <p:nvPr/>
        </p:nvGrpSpPr>
        <p:grpSpPr>
          <a:xfrm>
            <a:off x="4449725" y="2380120"/>
            <a:ext cx="682364" cy="499426"/>
            <a:chOff x="1264945" y="1704838"/>
            <a:chExt cx="682364" cy="499426"/>
          </a:xfrm>
        </p:grpSpPr>
        <p:sp>
          <p:nvSpPr>
            <p:cNvPr id="564" name="Isosceles Triangle 563">
              <a:extLst>
                <a:ext uri="{FF2B5EF4-FFF2-40B4-BE49-F238E27FC236}">
                  <a16:creationId xmlns:a16="http://schemas.microsoft.com/office/drawing/2014/main" id="{EC414534-5B49-46A2-BA10-0852ED6216D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5" name="TextBox 22">
              <a:extLst>
                <a:ext uri="{FF2B5EF4-FFF2-40B4-BE49-F238E27FC236}">
                  <a16:creationId xmlns:a16="http://schemas.microsoft.com/office/drawing/2014/main" id="{5A0A5AA6-01BD-4A59-84E0-29B4B59344E8}"/>
                </a:ext>
              </a:extLst>
            </p:cNvPr>
            <p:cNvSpPr txBox="1"/>
            <p:nvPr/>
          </p:nvSpPr>
          <p:spPr>
            <a:xfrm>
              <a:off x="1264945" y="1911882"/>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T0 Sample</a:t>
              </a:r>
            </a:p>
            <a:p>
              <a:r>
                <a:rPr lang="en-US" altLang="zh-CN" sz="700" dirty="0"/>
                <a:t>2/15</a:t>
              </a:r>
              <a:endParaRPr lang="zh-CN" altLang="en-US" sz="700" dirty="0"/>
            </a:p>
          </p:txBody>
        </p:sp>
      </p:grpSp>
      <p:grpSp>
        <p:nvGrpSpPr>
          <p:cNvPr id="566" name="Group 565">
            <a:extLst>
              <a:ext uri="{FF2B5EF4-FFF2-40B4-BE49-F238E27FC236}">
                <a16:creationId xmlns:a16="http://schemas.microsoft.com/office/drawing/2014/main" id="{FD0E9EAC-DB88-4828-AA8A-D52C6B30BB04}"/>
              </a:ext>
            </a:extLst>
          </p:cNvPr>
          <p:cNvGrpSpPr/>
          <p:nvPr/>
        </p:nvGrpSpPr>
        <p:grpSpPr>
          <a:xfrm>
            <a:off x="5829627" y="2379470"/>
            <a:ext cx="682364" cy="515191"/>
            <a:chOff x="1359535" y="1704838"/>
            <a:chExt cx="682364" cy="515191"/>
          </a:xfrm>
        </p:grpSpPr>
        <p:sp>
          <p:nvSpPr>
            <p:cNvPr id="567" name="Isosceles Triangle 566">
              <a:extLst>
                <a:ext uri="{FF2B5EF4-FFF2-40B4-BE49-F238E27FC236}">
                  <a16:creationId xmlns:a16="http://schemas.microsoft.com/office/drawing/2014/main" id="{AF4A2868-FCC2-4406-B258-69C0C8B81B64}"/>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8" name="TextBox 22">
              <a:extLst>
                <a:ext uri="{FF2B5EF4-FFF2-40B4-BE49-F238E27FC236}">
                  <a16:creationId xmlns:a16="http://schemas.microsoft.com/office/drawing/2014/main" id="{C2DDBFD3-5AFF-4A2F-8583-F5E5C298461A}"/>
                </a:ext>
              </a:extLst>
            </p:cNvPr>
            <p:cNvSpPr txBox="1"/>
            <p:nvPr/>
          </p:nvSpPr>
          <p:spPr>
            <a:xfrm>
              <a:off x="1359535" y="1927647"/>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T1 Sample</a:t>
              </a:r>
            </a:p>
            <a:p>
              <a:r>
                <a:rPr lang="en-US" altLang="zh-CN" sz="700" dirty="0"/>
                <a:t>6/1</a:t>
              </a:r>
              <a:endParaRPr lang="zh-CN" altLang="en-US" sz="700" dirty="0"/>
            </a:p>
          </p:txBody>
        </p:sp>
      </p:grpSp>
      <p:sp>
        <p:nvSpPr>
          <p:cNvPr id="569" name="Rectangle: Rounded Corners 568">
            <a:extLst>
              <a:ext uri="{FF2B5EF4-FFF2-40B4-BE49-F238E27FC236}">
                <a16:creationId xmlns:a16="http://schemas.microsoft.com/office/drawing/2014/main" id="{62D4E9D9-3F06-4721-BB34-71FC0B0EF283}"/>
              </a:ext>
            </a:extLst>
          </p:cNvPr>
          <p:cNvSpPr/>
          <p:nvPr/>
        </p:nvSpPr>
        <p:spPr>
          <a:xfrm>
            <a:off x="6207966" y="2436966"/>
            <a:ext cx="936857" cy="14592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 + DV</a:t>
            </a:r>
          </a:p>
        </p:txBody>
      </p:sp>
      <p:sp>
        <p:nvSpPr>
          <p:cNvPr id="570" name="TextBox 22">
            <a:extLst>
              <a:ext uri="{FF2B5EF4-FFF2-40B4-BE49-F238E27FC236}">
                <a16:creationId xmlns:a16="http://schemas.microsoft.com/office/drawing/2014/main" id="{EAA01036-5778-4572-A1AE-B5EB983450C7}"/>
              </a:ext>
            </a:extLst>
          </p:cNvPr>
          <p:cNvSpPr txBox="1"/>
          <p:nvPr/>
        </p:nvSpPr>
        <p:spPr>
          <a:xfrm>
            <a:off x="6294981" y="2248350"/>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6/15-9/15</a:t>
            </a:r>
          </a:p>
        </p:txBody>
      </p:sp>
      <p:sp>
        <p:nvSpPr>
          <p:cNvPr id="571" name="Rectangle: Rounded Corners 570">
            <a:extLst>
              <a:ext uri="{FF2B5EF4-FFF2-40B4-BE49-F238E27FC236}">
                <a16:creationId xmlns:a16="http://schemas.microsoft.com/office/drawing/2014/main" id="{64519372-58DA-4468-9494-CDF730E8B290}"/>
              </a:ext>
            </a:extLst>
          </p:cNvPr>
          <p:cNvSpPr/>
          <p:nvPr/>
        </p:nvSpPr>
        <p:spPr>
          <a:xfrm>
            <a:off x="4920618" y="2418309"/>
            <a:ext cx="887549" cy="15767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572" name="TextBox 22">
            <a:extLst>
              <a:ext uri="{FF2B5EF4-FFF2-40B4-BE49-F238E27FC236}">
                <a16:creationId xmlns:a16="http://schemas.microsoft.com/office/drawing/2014/main" id="{D51A18E7-F15B-44A1-9639-6DECF431DEB2}"/>
              </a:ext>
            </a:extLst>
          </p:cNvPr>
          <p:cNvSpPr txBox="1"/>
          <p:nvPr/>
        </p:nvSpPr>
        <p:spPr>
          <a:xfrm>
            <a:off x="5016593" y="2260719"/>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2/15~5/15</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6" name="TextBox 22">
            <a:extLst>
              <a:ext uri="{FF2B5EF4-FFF2-40B4-BE49-F238E27FC236}">
                <a16:creationId xmlns:a16="http://schemas.microsoft.com/office/drawing/2014/main" id="{6C2BFF2E-911B-499C-9EA0-0A4F060E7008}"/>
              </a:ext>
            </a:extLst>
          </p:cNvPr>
          <p:cNvSpPr txBox="1"/>
          <p:nvPr/>
        </p:nvSpPr>
        <p:spPr>
          <a:xfrm>
            <a:off x="1843204" y="6573291"/>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sp>
        <p:nvSpPr>
          <p:cNvPr id="643" name="TextBox 22">
            <a:extLst>
              <a:ext uri="{FF2B5EF4-FFF2-40B4-BE49-F238E27FC236}">
                <a16:creationId xmlns:a16="http://schemas.microsoft.com/office/drawing/2014/main" id="{856D729D-161C-4C6F-A018-F24A5D5C1053}"/>
              </a:ext>
            </a:extLst>
          </p:cNvPr>
          <p:cNvSpPr txBox="1"/>
          <p:nvPr/>
        </p:nvSpPr>
        <p:spPr>
          <a:xfrm>
            <a:off x="4144037" y="561047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01/05</a:t>
            </a:r>
            <a:endParaRPr lang="en-US" sz="600" dirty="0">
              <a:solidFill>
                <a:srgbClr val="FF0000"/>
              </a:solidFill>
              <a:latin typeface="Ford Antenna Light" panose="02000505000000020004" pitchFamily="50" charset="0"/>
              <a:cs typeface="Calibri" panose="020F0502020204030204" pitchFamily="34" charset="0"/>
            </a:endParaRPr>
          </a:p>
        </p:txBody>
      </p:sp>
      <p:cxnSp>
        <p:nvCxnSpPr>
          <p:cNvPr id="698" name="Straight Arrow Connector 697">
            <a:extLst>
              <a:ext uri="{FF2B5EF4-FFF2-40B4-BE49-F238E27FC236}">
                <a16:creationId xmlns:a16="http://schemas.microsoft.com/office/drawing/2014/main" id="{DA5BCFEC-BF1E-4E00-A6D0-22C7328F94AB}"/>
              </a:ext>
            </a:extLst>
          </p:cNvPr>
          <p:cNvCxnSpPr>
            <a:cxnSpLocks/>
          </p:cNvCxnSpPr>
          <p:nvPr/>
        </p:nvCxnSpPr>
        <p:spPr>
          <a:xfrm flipV="1">
            <a:off x="7693541" y="4045805"/>
            <a:ext cx="172911" cy="844470"/>
          </a:xfrm>
          <a:prstGeom prst="straightConnector1">
            <a:avLst/>
          </a:prstGeom>
          <a:ln w="19050">
            <a:solidFill>
              <a:srgbClr val="00B0F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4" name="Star: 5 Points 443">
            <a:extLst>
              <a:ext uri="{FF2B5EF4-FFF2-40B4-BE49-F238E27FC236}">
                <a16:creationId xmlns:a16="http://schemas.microsoft.com/office/drawing/2014/main" id="{C6128BA9-6C33-4A49-A417-022A4DD60308}"/>
              </a:ext>
            </a:extLst>
          </p:cNvPr>
          <p:cNvSpPr/>
          <p:nvPr/>
        </p:nvSpPr>
        <p:spPr>
          <a:xfrm>
            <a:off x="5230925" y="4296080"/>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31" name="Group 530">
            <a:extLst>
              <a:ext uri="{FF2B5EF4-FFF2-40B4-BE49-F238E27FC236}">
                <a16:creationId xmlns:a16="http://schemas.microsoft.com/office/drawing/2014/main" id="{7F38EC49-F906-40F4-BB9B-61A7F0EF14E7}"/>
              </a:ext>
            </a:extLst>
          </p:cNvPr>
          <p:cNvGrpSpPr/>
          <p:nvPr/>
        </p:nvGrpSpPr>
        <p:grpSpPr>
          <a:xfrm>
            <a:off x="7380829" y="4296080"/>
            <a:ext cx="692356" cy="613198"/>
            <a:chOff x="1681562" y="2836518"/>
            <a:chExt cx="692356" cy="613198"/>
          </a:xfrm>
        </p:grpSpPr>
        <p:sp>
          <p:nvSpPr>
            <p:cNvPr id="532" name="Star: 5 Points 531">
              <a:extLst>
                <a:ext uri="{FF2B5EF4-FFF2-40B4-BE49-F238E27FC236}">
                  <a16:creationId xmlns:a16="http://schemas.microsoft.com/office/drawing/2014/main" id="{40F7D7F1-4CD3-46DB-A304-A3EB71D71E6F}"/>
                </a:ext>
              </a:extLst>
            </p:cNvPr>
            <p:cNvSpPr/>
            <p:nvPr/>
          </p:nvSpPr>
          <p:spPr>
            <a:xfrm>
              <a:off x="1854367" y="283651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4" name="TextBox 22">
              <a:extLst>
                <a:ext uri="{FF2B5EF4-FFF2-40B4-BE49-F238E27FC236}">
                  <a16:creationId xmlns:a16="http://schemas.microsoft.com/office/drawing/2014/main" id="{2E586546-41DB-4D6D-A3CC-CFE6532D8E51}"/>
                </a:ext>
              </a:extLst>
            </p:cNvPr>
            <p:cNvSpPr txBox="1"/>
            <p:nvPr/>
          </p:nvSpPr>
          <p:spPr>
            <a:xfrm>
              <a:off x="1681562" y="3157334"/>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sz="700" dirty="0">
                  <a:solidFill>
                    <a:prstClr val="black"/>
                  </a:solidFill>
                  <a:latin typeface="Ford Antenna Light" panose="02000505000000020004" pitchFamily="50" charset="0"/>
                  <a:cs typeface="Calibri" panose="020F0502020204030204" pitchFamily="34" charset="0"/>
                </a:rPr>
                <a:t>10/31</a:t>
              </a:r>
            </a:p>
          </p:txBody>
        </p:sp>
      </p:grpSp>
      <p:sp>
        <p:nvSpPr>
          <p:cNvPr id="535" name="Star: 5 Points 534">
            <a:extLst>
              <a:ext uri="{FF2B5EF4-FFF2-40B4-BE49-F238E27FC236}">
                <a16:creationId xmlns:a16="http://schemas.microsoft.com/office/drawing/2014/main" id="{21C3C474-3CAF-47A5-90C1-45C3D05172C8}"/>
              </a:ext>
            </a:extLst>
          </p:cNvPr>
          <p:cNvSpPr/>
          <p:nvPr/>
        </p:nvSpPr>
        <p:spPr>
          <a:xfrm>
            <a:off x="8295385"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1" name="Star: 5 Points 540">
            <a:extLst>
              <a:ext uri="{FF2B5EF4-FFF2-40B4-BE49-F238E27FC236}">
                <a16:creationId xmlns:a16="http://schemas.microsoft.com/office/drawing/2014/main" id="{8530E982-16C2-4A19-B117-18F626E0F2BD}"/>
              </a:ext>
            </a:extLst>
          </p:cNvPr>
          <p:cNvSpPr/>
          <p:nvPr/>
        </p:nvSpPr>
        <p:spPr>
          <a:xfrm>
            <a:off x="8669529"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3" name="Star: 5 Points 582">
            <a:extLst>
              <a:ext uri="{FF2B5EF4-FFF2-40B4-BE49-F238E27FC236}">
                <a16:creationId xmlns:a16="http://schemas.microsoft.com/office/drawing/2014/main" id="{01218763-190F-4AD2-9F22-61B92D1DBFB9}"/>
              </a:ext>
            </a:extLst>
          </p:cNvPr>
          <p:cNvSpPr/>
          <p:nvPr/>
        </p:nvSpPr>
        <p:spPr>
          <a:xfrm>
            <a:off x="9207596" y="42869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Star: 5 Points 588">
            <a:extLst>
              <a:ext uri="{FF2B5EF4-FFF2-40B4-BE49-F238E27FC236}">
                <a16:creationId xmlns:a16="http://schemas.microsoft.com/office/drawing/2014/main" id="{D059CBAF-03C3-401E-80B5-6AE3DDF8F354}"/>
              </a:ext>
            </a:extLst>
          </p:cNvPr>
          <p:cNvSpPr/>
          <p:nvPr/>
        </p:nvSpPr>
        <p:spPr>
          <a:xfrm>
            <a:off x="9555075" y="429090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Star: 5 Points 590">
            <a:extLst>
              <a:ext uri="{FF2B5EF4-FFF2-40B4-BE49-F238E27FC236}">
                <a16:creationId xmlns:a16="http://schemas.microsoft.com/office/drawing/2014/main" id="{9E0B114E-0674-4902-8F13-1FFDF3CED919}"/>
              </a:ext>
            </a:extLst>
          </p:cNvPr>
          <p:cNvSpPr/>
          <p:nvPr/>
        </p:nvSpPr>
        <p:spPr>
          <a:xfrm>
            <a:off x="6130778" y="4307936"/>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Star: 5 Points 591">
            <a:extLst>
              <a:ext uri="{FF2B5EF4-FFF2-40B4-BE49-F238E27FC236}">
                <a16:creationId xmlns:a16="http://schemas.microsoft.com/office/drawing/2014/main" id="{3FF2723F-E529-4039-AC36-D58DD43E4743}"/>
              </a:ext>
            </a:extLst>
          </p:cNvPr>
          <p:cNvSpPr/>
          <p:nvPr/>
        </p:nvSpPr>
        <p:spPr>
          <a:xfrm>
            <a:off x="6485239" y="4311062"/>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712880B7-2AF4-441F-BC1C-46F30422845D}"/>
              </a:ext>
            </a:extLst>
          </p:cNvPr>
          <p:cNvSpPr txBox="1"/>
          <p:nvPr/>
        </p:nvSpPr>
        <p:spPr>
          <a:xfrm>
            <a:off x="5205678" y="4598221"/>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94" name="TextBox 22">
            <a:extLst>
              <a:ext uri="{FF2B5EF4-FFF2-40B4-BE49-F238E27FC236}">
                <a16:creationId xmlns:a16="http://schemas.microsoft.com/office/drawing/2014/main" id="{49E1F6DE-9EA1-43DA-B970-EFED38494F11}"/>
              </a:ext>
            </a:extLst>
          </p:cNvPr>
          <p:cNvSpPr txBox="1"/>
          <p:nvPr/>
        </p:nvSpPr>
        <p:spPr>
          <a:xfrm>
            <a:off x="8210287" y="4591246"/>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635" name="TextBox 22">
            <a:extLst>
              <a:ext uri="{FF2B5EF4-FFF2-40B4-BE49-F238E27FC236}">
                <a16:creationId xmlns:a16="http://schemas.microsoft.com/office/drawing/2014/main" id="{0BFCB922-F0FA-4877-B88E-939D717A99DC}"/>
              </a:ext>
            </a:extLst>
          </p:cNvPr>
          <p:cNvSpPr txBox="1"/>
          <p:nvPr/>
        </p:nvSpPr>
        <p:spPr>
          <a:xfrm>
            <a:off x="8639915" y="4582055"/>
            <a:ext cx="5620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02/07</a:t>
            </a:r>
          </a:p>
        </p:txBody>
      </p:sp>
      <p:sp>
        <p:nvSpPr>
          <p:cNvPr id="637" name="TextBox 22">
            <a:extLst>
              <a:ext uri="{FF2B5EF4-FFF2-40B4-BE49-F238E27FC236}">
                <a16:creationId xmlns:a16="http://schemas.microsoft.com/office/drawing/2014/main" id="{11A12CE3-0048-4BB9-8618-4A70AEA1A2B9}"/>
              </a:ext>
            </a:extLst>
          </p:cNvPr>
          <p:cNvSpPr txBox="1"/>
          <p:nvPr/>
        </p:nvSpPr>
        <p:spPr>
          <a:xfrm>
            <a:off x="9104090" y="4594559"/>
            <a:ext cx="5870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sz="700" dirty="0">
                <a:solidFill>
                  <a:prstClr val="black"/>
                </a:solidFill>
                <a:latin typeface="Ford Antenna Light" panose="02000505000000020004" pitchFamily="50" charset="0"/>
                <a:cs typeface="Calibri" panose="020F0502020204030204" pitchFamily="34" charset="0"/>
              </a:rPr>
              <a:t>04/07</a:t>
            </a:r>
          </a:p>
        </p:txBody>
      </p:sp>
      <p:sp>
        <p:nvSpPr>
          <p:cNvPr id="663" name="TextBox 22">
            <a:extLst>
              <a:ext uri="{FF2B5EF4-FFF2-40B4-BE49-F238E27FC236}">
                <a16:creationId xmlns:a16="http://schemas.microsoft.com/office/drawing/2014/main" id="{63062321-7A2A-49F9-B54B-3767325D05B9}"/>
              </a:ext>
            </a:extLst>
          </p:cNvPr>
          <p:cNvSpPr txBox="1"/>
          <p:nvPr/>
        </p:nvSpPr>
        <p:spPr>
          <a:xfrm>
            <a:off x="5700286" y="4602179"/>
            <a:ext cx="55583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06/23</a:t>
            </a:r>
          </a:p>
        </p:txBody>
      </p:sp>
      <p:sp>
        <p:nvSpPr>
          <p:cNvPr id="664" name="TextBox 22">
            <a:extLst>
              <a:ext uri="{FF2B5EF4-FFF2-40B4-BE49-F238E27FC236}">
                <a16:creationId xmlns:a16="http://schemas.microsoft.com/office/drawing/2014/main" id="{C73E9BB9-8B3B-4468-BC97-073D6E1D0DB7}"/>
              </a:ext>
            </a:extLst>
          </p:cNvPr>
          <p:cNvSpPr txBox="1"/>
          <p:nvPr/>
        </p:nvSpPr>
        <p:spPr>
          <a:xfrm>
            <a:off x="6294648" y="4610799"/>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07/24</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673" name="Straight Arrow Connector 672">
            <a:extLst>
              <a:ext uri="{FF2B5EF4-FFF2-40B4-BE49-F238E27FC236}">
                <a16:creationId xmlns:a16="http://schemas.microsoft.com/office/drawing/2014/main" id="{83EF61F1-EB8F-499E-9720-8123EDB482E7}"/>
              </a:ext>
            </a:extLst>
          </p:cNvPr>
          <p:cNvCxnSpPr>
            <a:cxnSpLocks/>
            <a:stCxn id="712" idx="0"/>
            <a:endCxn id="444" idx="2"/>
          </p:cNvCxnSpPr>
          <p:nvPr/>
        </p:nvCxnSpPr>
        <p:spPr>
          <a:xfrm flipV="1">
            <a:off x="5196531" y="4616286"/>
            <a:ext cx="94044" cy="274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a:extLst>
              <a:ext uri="{FF2B5EF4-FFF2-40B4-BE49-F238E27FC236}">
                <a16:creationId xmlns:a16="http://schemas.microsoft.com/office/drawing/2014/main" id="{E1066ADE-FF03-448E-8A7C-89A93F15023C}"/>
              </a:ext>
            </a:extLst>
          </p:cNvPr>
          <p:cNvCxnSpPr>
            <a:cxnSpLocks/>
            <a:stCxn id="727" idx="0"/>
            <a:endCxn id="532" idx="2"/>
          </p:cNvCxnSpPr>
          <p:nvPr/>
        </p:nvCxnSpPr>
        <p:spPr>
          <a:xfrm flipV="1">
            <a:off x="7516152" y="4616286"/>
            <a:ext cx="97132" cy="2739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11" name="TextBox 22">
            <a:extLst>
              <a:ext uri="{FF2B5EF4-FFF2-40B4-BE49-F238E27FC236}">
                <a16:creationId xmlns:a16="http://schemas.microsoft.com/office/drawing/2014/main" id="{BBC8773F-3D9B-4D4B-96B5-201AAA85D4AA}"/>
              </a:ext>
            </a:extLst>
          </p:cNvPr>
          <p:cNvSpPr txBox="1"/>
          <p:nvPr/>
        </p:nvSpPr>
        <p:spPr>
          <a:xfrm>
            <a:off x="9449868" y="4601078"/>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712" name="Star: 5 Points 711">
            <a:extLst>
              <a:ext uri="{FF2B5EF4-FFF2-40B4-BE49-F238E27FC236}">
                <a16:creationId xmlns:a16="http://schemas.microsoft.com/office/drawing/2014/main" id="{DE71ABBA-B21E-4A04-BCEF-164E3564BF3B}"/>
              </a:ext>
            </a:extLst>
          </p:cNvPr>
          <p:cNvSpPr/>
          <p:nvPr/>
        </p:nvSpPr>
        <p:spPr>
          <a:xfrm>
            <a:off x="5098998" y="48906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B91AE7CD-F9FB-4696-9EED-BF0EC9A4FDEA}"/>
              </a:ext>
            </a:extLst>
          </p:cNvPr>
          <p:cNvSpPr/>
          <p:nvPr/>
        </p:nvSpPr>
        <p:spPr>
          <a:xfrm>
            <a:off x="6014238" y="48904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8" name="TextBox 22">
            <a:extLst>
              <a:ext uri="{FF2B5EF4-FFF2-40B4-BE49-F238E27FC236}">
                <a16:creationId xmlns:a16="http://schemas.microsoft.com/office/drawing/2014/main" id="{6294E27D-5FB4-4165-91FF-35A996415DA9}"/>
              </a:ext>
            </a:extLst>
          </p:cNvPr>
          <p:cNvSpPr txBox="1"/>
          <p:nvPr/>
        </p:nvSpPr>
        <p:spPr>
          <a:xfrm>
            <a:off x="5832538" y="51027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19" name="Star: 5 Points 718">
            <a:extLst>
              <a:ext uri="{FF2B5EF4-FFF2-40B4-BE49-F238E27FC236}">
                <a16:creationId xmlns:a16="http://schemas.microsoft.com/office/drawing/2014/main" id="{11506F1F-1E71-4006-B1B7-F63800418774}"/>
              </a:ext>
            </a:extLst>
          </p:cNvPr>
          <p:cNvSpPr/>
          <p:nvPr/>
        </p:nvSpPr>
        <p:spPr>
          <a:xfrm>
            <a:off x="6377205" y="48905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0" name="TextBox 22">
            <a:extLst>
              <a:ext uri="{FF2B5EF4-FFF2-40B4-BE49-F238E27FC236}">
                <a16:creationId xmlns:a16="http://schemas.microsoft.com/office/drawing/2014/main" id="{96510B45-27C8-4249-A5CD-1B256BB1BDCA}"/>
              </a:ext>
            </a:extLst>
          </p:cNvPr>
          <p:cNvSpPr txBox="1"/>
          <p:nvPr/>
        </p:nvSpPr>
        <p:spPr>
          <a:xfrm>
            <a:off x="6171690" y="51028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727" name="Star: 5 Points 726">
            <a:extLst>
              <a:ext uri="{FF2B5EF4-FFF2-40B4-BE49-F238E27FC236}">
                <a16:creationId xmlns:a16="http://schemas.microsoft.com/office/drawing/2014/main" id="{78079A2E-36CB-446C-BA37-AEF7B58F2ACC}"/>
              </a:ext>
            </a:extLst>
          </p:cNvPr>
          <p:cNvSpPr/>
          <p:nvPr/>
        </p:nvSpPr>
        <p:spPr>
          <a:xfrm>
            <a:off x="7418619"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9" name="Star: 5 Points 728">
            <a:extLst>
              <a:ext uri="{FF2B5EF4-FFF2-40B4-BE49-F238E27FC236}">
                <a16:creationId xmlns:a16="http://schemas.microsoft.com/office/drawing/2014/main" id="{477ED9B7-BF67-4BAE-B7AA-618E41E6C77C}"/>
              </a:ext>
            </a:extLst>
          </p:cNvPr>
          <p:cNvSpPr/>
          <p:nvPr/>
        </p:nvSpPr>
        <p:spPr>
          <a:xfrm>
            <a:off x="8146684" y="489042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0" name="TextBox 22">
            <a:extLst>
              <a:ext uri="{FF2B5EF4-FFF2-40B4-BE49-F238E27FC236}">
                <a16:creationId xmlns:a16="http://schemas.microsoft.com/office/drawing/2014/main" id="{79758603-2E0C-46CD-9D23-8F44FA444E14}"/>
              </a:ext>
            </a:extLst>
          </p:cNvPr>
          <p:cNvSpPr txBox="1"/>
          <p:nvPr/>
        </p:nvSpPr>
        <p:spPr>
          <a:xfrm>
            <a:off x="7960221" y="507888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12/17</a:t>
            </a:r>
          </a:p>
        </p:txBody>
      </p:sp>
      <p:sp>
        <p:nvSpPr>
          <p:cNvPr id="733" name="Star: 5 Points 732">
            <a:extLst>
              <a:ext uri="{FF2B5EF4-FFF2-40B4-BE49-F238E27FC236}">
                <a16:creationId xmlns:a16="http://schemas.microsoft.com/office/drawing/2014/main" id="{288370A2-EC52-4E2F-A20D-640B50D86B99}"/>
              </a:ext>
            </a:extLst>
          </p:cNvPr>
          <p:cNvSpPr/>
          <p:nvPr/>
        </p:nvSpPr>
        <p:spPr>
          <a:xfrm>
            <a:off x="9080727"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4" name="TextBox 22">
            <a:extLst>
              <a:ext uri="{FF2B5EF4-FFF2-40B4-BE49-F238E27FC236}">
                <a16:creationId xmlns:a16="http://schemas.microsoft.com/office/drawing/2014/main" id="{CB84722F-4011-4100-9D69-CE7AE805C7BD}"/>
              </a:ext>
            </a:extLst>
          </p:cNvPr>
          <p:cNvSpPr txBox="1"/>
          <p:nvPr/>
        </p:nvSpPr>
        <p:spPr>
          <a:xfrm>
            <a:off x="8900932" y="51025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5" name="Star: 5 Points 734">
            <a:extLst>
              <a:ext uri="{FF2B5EF4-FFF2-40B4-BE49-F238E27FC236}">
                <a16:creationId xmlns:a16="http://schemas.microsoft.com/office/drawing/2014/main" id="{BD793C24-2CC6-4419-980E-E8CFBC120A2E}"/>
              </a:ext>
            </a:extLst>
          </p:cNvPr>
          <p:cNvSpPr/>
          <p:nvPr/>
        </p:nvSpPr>
        <p:spPr>
          <a:xfrm>
            <a:off x="9404001" y="48903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6" name="TextBox 22">
            <a:extLst>
              <a:ext uri="{FF2B5EF4-FFF2-40B4-BE49-F238E27FC236}">
                <a16:creationId xmlns:a16="http://schemas.microsoft.com/office/drawing/2014/main" id="{E09CB280-0A86-4188-8647-2C4D7ACD8530}"/>
              </a:ext>
            </a:extLst>
          </p:cNvPr>
          <p:cNvSpPr txBox="1"/>
          <p:nvPr/>
        </p:nvSpPr>
        <p:spPr>
          <a:xfrm>
            <a:off x="9237541" y="51026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7" name="Star: 5 Points 736">
            <a:extLst>
              <a:ext uri="{FF2B5EF4-FFF2-40B4-BE49-F238E27FC236}">
                <a16:creationId xmlns:a16="http://schemas.microsoft.com/office/drawing/2014/main" id="{E446DA5C-3D34-48BB-AEE5-D2BD3C814F68}"/>
              </a:ext>
            </a:extLst>
          </p:cNvPr>
          <p:cNvSpPr/>
          <p:nvPr/>
        </p:nvSpPr>
        <p:spPr>
          <a:xfrm>
            <a:off x="9982029" y="48896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DD25455A-744C-432C-A1BE-60BA488C5421}"/>
              </a:ext>
            </a:extLst>
          </p:cNvPr>
          <p:cNvSpPr txBox="1"/>
          <p:nvPr/>
        </p:nvSpPr>
        <p:spPr>
          <a:xfrm>
            <a:off x="9830394" y="509001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39" name="Straight Arrow Connector 738">
            <a:extLst>
              <a:ext uri="{FF2B5EF4-FFF2-40B4-BE49-F238E27FC236}">
                <a16:creationId xmlns:a16="http://schemas.microsoft.com/office/drawing/2014/main" id="{9EBD22BA-0114-44E3-B30F-8982EE8B78E2}"/>
              </a:ext>
            </a:extLst>
          </p:cNvPr>
          <p:cNvCxnSpPr>
            <a:cxnSpLocks/>
            <a:stCxn id="719" idx="0"/>
            <a:endCxn id="592" idx="2"/>
          </p:cNvCxnSpPr>
          <p:nvPr/>
        </p:nvCxnSpPr>
        <p:spPr>
          <a:xfrm flipV="1">
            <a:off x="6474738" y="4631268"/>
            <a:ext cx="70151" cy="259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EAA02A4A-2971-467F-81FE-BCE8812F0D60}"/>
              </a:ext>
            </a:extLst>
          </p:cNvPr>
          <p:cNvCxnSpPr>
            <a:cxnSpLocks/>
            <a:stCxn id="729" idx="0"/>
            <a:endCxn id="535" idx="2"/>
          </p:cNvCxnSpPr>
          <p:nvPr/>
        </p:nvCxnSpPr>
        <p:spPr>
          <a:xfrm flipV="1">
            <a:off x="8244217" y="4617473"/>
            <a:ext cx="110818" cy="2729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09CD6223-5C3F-4984-8962-0DD704306401}"/>
              </a:ext>
            </a:extLst>
          </p:cNvPr>
          <p:cNvCxnSpPr>
            <a:cxnSpLocks/>
            <a:stCxn id="813" idx="0"/>
            <a:endCxn id="541" idx="2"/>
          </p:cNvCxnSpPr>
          <p:nvPr/>
        </p:nvCxnSpPr>
        <p:spPr>
          <a:xfrm flipV="1">
            <a:off x="8575683" y="4617473"/>
            <a:ext cx="153496" cy="28233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43" name="Star: 5 Points 742">
            <a:extLst>
              <a:ext uri="{FF2B5EF4-FFF2-40B4-BE49-F238E27FC236}">
                <a16:creationId xmlns:a16="http://schemas.microsoft.com/office/drawing/2014/main" id="{576585FE-64E5-4A6D-9EC1-4F7EADF2D5E6}"/>
              </a:ext>
            </a:extLst>
          </p:cNvPr>
          <p:cNvSpPr/>
          <p:nvPr/>
        </p:nvSpPr>
        <p:spPr>
          <a:xfrm>
            <a:off x="4749330" y="53581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4" name="TextBox 22">
            <a:extLst>
              <a:ext uri="{FF2B5EF4-FFF2-40B4-BE49-F238E27FC236}">
                <a16:creationId xmlns:a16="http://schemas.microsoft.com/office/drawing/2014/main" id="{A2659C4C-5DBE-44B9-B186-114C689BB2FB}"/>
              </a:ext>
            </a:extLst>
          </p:cNvPr>
          <p:cNvSpPr txBox="1"/>
          <p:nvPr/>
        </p:nvSpPr>
        <p:spPr>
          <a:xfrm>
            <a:off x="4604303" y="562376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02/12</a:t>
            </a:r>
          </a:p>
        </p:txBody>
      </p:sp>
      <p:sp>
        <p:nvSpPr>
          <p:cNvPr id="745" name="Star: 5 Points 744">
            <a:extLst>
              <a:ext uri="{FF2B5EF4-FFF2-40B4-BE49-F238E27FC236}">
                <a16:creationId xmlns:a16="http://schemas.microsoft.com/office/drawing/2014/main" id="{3EBDF802-0D4E-497C-9937-EFF81358BD87}"/>
              </a:ext>
            </a:extLst>
          </p:cNvPr>
          <p:cNvSpPr/>
          <p:nvPr/>
        </p:nvSpPr>
        <p:spPr>
          <a:xfrm>
            <a:off x="5105188" y="53581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7" name="Star: 5 Points 746">
            <a:extLst>
              <a:ext uri="{FF2B5EF4-FFF2-40B4-BE49-F238E27FC236}">
                <a16:creationId xmlns:a16="http://schemas.microsoft.com/office/drawing/2014/main" id="{5633CD4B-16D4-404E-B406-B8639776AAA3}"/>
              </a:ext>
            </a:extLst>
          </p:cNvPr>
          <p:cNvSpPr/>
          <p:nvPr/>
        </p:nvSpPr>
        <p:spPr>
          <a:xfrm>
            <a:off x="5414165"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9" name="Star: 5 Points 748">
            <a:extLst>
              <a:ext uri="{FF2B5EF4-FFF2-40B4-BE49-F238E27FC236}">
                <a16:creationId xmlns:a16="http://schemas.microsoft.com/office/drawing/2014/main" id="{27DDF148-8003-47A2-AD7B-C83B1ACF33A3}"/>
              </a:ext>
            </a:extLst>
          </p:cNvPr>
          <p:cNvSpPr/>
          <p:nvPr/>
        </p:nvSpPr>
        <p:spPr>
          <a:xfrm>
            <a:off x="5757143"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0" name="TextBox 22">
            <a:extLst>
              <a:ext uri="{FF2B5EF4-FFF2-40B4-BE49-F238E27FC236}">
                <a16:creationId xmlns:a16="http://schemas.microsoft.com/office/drawing/2014/main" id="{96FB1B37-EA17-4D08-930D-51541843998D}"/>
              </a:ext>
            </a:extLst>
          </p:cNvPr>
          <p:cNvSpPr txBox="1"/>
          <p:nvPr/>
        </p:nvSpPr>
        <p:spPr>
          <a:xfrm>
            <a:off x="5548773" y="56007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51" name="Star: 5 Points 750">
            <a:extLst>
              <a:ext uri="{FF2B5EF4-FFF2-40B4-BE49-F238E27FC236}">
                <a16:creationId xmlns:a16="http://schemas.microsoft.com/office/drawing/2014/main" id="{B35FB6C3-BBB6-4CDA-92BD-9F90B91BA808}"/>
              </a:ext>
            </a:extLst>
          </p:cNvPr>
          <p:cNvSpPr/>
          <p:nvPr/>
        </p:nvSpPr>
        <p:spPr>
          <a:xfrm>
            <a:off x="6088429" y="535812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2" name="TextBox 22">
            <a:extLst>
              <a:ext uri="{FF2B5EF4-FFF2-40B4-BE49-F238E27FC236}">
                <a16:creationId xmlns:a16="http://schemas.microsoft.com/office/drawing/2014/main" id="{679206AE-9662-413A-9E30-DBB2660480CC}"/>
              </a:ext>
            </a:extLst>
          </p:cNvPr>
          <p:cNvSpPr txBox="1"/>
          <p:nvPr/>
        </p:nvSpPr>
        <p:spPr>
          <a:xfrm>
            <a:off x="5899109" y="559326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53" name="Star: 5 Points 752">
            <a:extLst>
              <a:ext uri="{FF2B5EF4-FFF2-40B4-BE49-F238E27FC236}">
                <a16:creationId xmlns:a16="http://schemas.microsoft.com/office/drawing/2014/main" id="{7686320D-336F-418E-86FD-1160F7EDEFDD}"/>
              </a:ext>
            </a:extLst>
          </p:cNvPr>
          <p:cNvSpPr/>
          <p:nvPr/>
        </p:nvSpPr>
        <p:spPr>
          <a:xfrm>
            <a:off x="6419698" y="53581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Star: 5 Points 754">
            <a:extLst>
              <a:ext uri="{FF2B5EF4-FFF2-40B4-BE49-F238E27FC236}">
                <a16:creationId xmlns:a16="http://schemas.microsoft.com/office/drawing/2014/main" id="{D270098A-B0B4-42E3-9763-CDE88C5DFEF5}"/>
              </a:ext>
            </a:extLst>
          </p:cNvPr>
          <p:cNvSpPr/>
          <p:nvPr/>
        </p:nvSpPr>
        <p:spPr>
          <a:xfrm>
            <a:off x="6736476"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7" name="Star: 5 Points 756">
            <a:extLst>
              <a:ext uri="{FF2B5EF4-FFF2-40B4-BE49-F238E27FC236}">
                <a16:creationId xmlns:a16="http://schemas.microsoft.com/office/drawing/2014/main" id="{43DDD4F9-1A64-4182-BCBE-F473D5C1ED6C}"/>
              </a:ext>
            </a:extLst>
          </p:cNvPr>
          <p:cNvSpPr/>
          <p:nvPr/>
        </p:nvSpPr>
        <p:spPr>
          <a:xfrm>
            <a:off x="7082083" y="53578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8" name="TextBox 22">
            <a:extLst>
              <a:ext uri="{FF2B5EF4-FFF2-40B4-BE49-F238E27FC236}">
                <a16:creationId xmlns:a16="http://schemas.microsoft.com/office/drawing/2014/main" id="{CE7746A6-37F1-4175-9E80-DBEF616DB951}"/>
              </a:ext>
            </a:extLst>
          </p:cNvPr>
          <p:cNvSpPr txBox="1"/>
          <p:nvPr/>
        </p:nvSpPr>
        <p:spPr>
          <a:xfrm>
            <a:off x="6852758" y="55777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759" name="Star: 5 Points 758">
            <a:extLst>
              <a:ext uri="{FF2B5EF4-FFF2-40B4-BE49-F238E27FC236}">
                <a16:creationId xmlns:a16="http://schemas.microsoft.com/office/drawing/2014/main" id="{FB0AA4D1-7370-44F8-AC01-4071CD3DEA91}"/>
              </a:ext>
            </a:extLst>
          </p:cNvPr>
          <p:cNvSpPr/>
          <p:nvPr/>
        </p:nvSpPr>
        <p:spPr>
          <a:xfrm>
            <a:off x="7392975"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1" name="Star: 5 Points 760">
            <a:extLst>
              <a:ext uri="{FF2B5EF4-FFF2-40B4-BE49-F238E27FC236}">
                <a16:creationId xmlns:a16="http://schemas.microsoft.com/office/drawing/2014/main" id="{1C22890F-266B-44DE-B5C0-22253583CFDB}"/>
              </a:ext>
            </a:extLst>
          </p:cNvPr>
          <p:cNvSpPr/>
          <p:nvPr/>
        </p:nvSpPr>
        <p:spPr>
          <a:xfrm>
            <a:off x="7722282"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2" name="TextBox 22">
            <a:extLst>
              <a:ext uri="{FF2B5EF4-FFF2-40B4-BE49-F238E27FC236}">
                <a16:creationId xmlns:a16="http://schemas.microsoft.com/office/drawing/2014/main" id="{67A43C87-FC64-4CEE-8C13-3BF9C353B32C}"/>
              </a:ext>
            </a:extLst>
          </p:cNvPr>
          <p:cNvSpPr txBox="1"/>
          <p:nvPr/>
        </p:nvSpPr>
        <p:spPr>
          <a:xfrm>
            <a:off x="7540582"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763" name="Star: 5 Points 762">
            <a:extLst>
              <a:ext uri="{FF2B5EF4-FFF2-40B4-BE49-F238E27FC236}">
                <a16:creationId xmlns:a16="http://schemas.microsoft.com/office/drawing/2014/main" id="{0890B18D-20CD-469A-9806-680665F95FEF}"/>
              </a:ext>
            </a:extLst>
          </p:cNvPr>
          <p:cNvSpPr/>
          <p:nvPr/>
        </p:nvSpPr>
        <p:spPr>
          <a:xfrm>
            <a:off x="8123870"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4" name="TextBox 22">
            <a:extLst>
              <a:ext uri="{FF2B5EF4-FFF2-40B4-BE49-F238E27FC236}">
                <a16:creationId xmlns:a16="http://schemas.microsoft.com/office/drawing/2014/main" id="{CD66EFCC-8E9C-4944-A8C3-B806D88D0C7E}"/>
              </a:ext>
            </a:extLst>
          </p:cNvPr>
          <p:cNvSpPr txBox="1"/>
          <p:nvPr/>
        </p:nvSpPr>
        <p:spPr>
          <a:xfrm>
            <a:off x="7942170"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65" name="Star: 5 Points 764">
            <a:extLst>
              <a:ext uri="{FF2B5EF4-FFF2-40B4-BE49-F238E27FC236}">
                <a16:creationId xmlns:a16="http://schemas.microsoft.com/office/drawing/2014/main" id="{C1A32B9F-9058-460A-886B-087386A5E52F}"/>
              </a:ext>
            </a:extLst>
          </p:cNvPr>
          <p:cNvSpPr/>
          <p:nvPr/>
        </p:nvSpPr>
        <p:spPr>
          <a:xfrm>
            <a:off x="8483136"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7" name="Star: 5 Points 766">
            <a:extLst>
              <a:ext uri="{FF2B5EF4-FFF2-40B4-BE49-F238E27FC236}">
                <a16:creationId xmlns:a16="http://schemas.microsoft.com/office/drawing/2014/main" id="{A836A755-4370-4B73-9A8E-41036A23D0E7}"/>
              </a:ext>
            </a:extLst>
          </p:cNvPr>
          <p:cNvSpPr/>
          <p:nvPr/>
        </p:nvSpPr>
        <p:spPr>
          <a:xfrm>
            <a:off x="8847151" y="53502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8" name="TextBox 22">
            <a:extLst>
              <a:ext uri="{FF2B5EF4-FFF2-40B4-BE49-F238E27FC236}">
                <a16:creationId xmlns:a16="http://schemas.microsoft.com/office/drawing/2014/main" id="{6037AB74-26E6-4279-9BB7-60D7EC96B2FC}"/>
              </a:ext>
            </a:extLst>
          </p:cNvPr>
          <p:cNvSpPr txBox="1"/>
          <p:nvPr/>
        </p:nvSpPr>
        <p:spPr>
          <a:xfrm>
            <a:off x="8665451" y="556254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02/24</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769" name="Group 768">
            <a:extLst>
              <a:ext uri="{FF2B5EF4-FFF2-40B4-BE49-F238E27FC236}">
                <a16:creationId xmlns:a16="http://schemas.microsoft.com/office/drawing/2014/main" id="{C9B24E74-DC22-49A1-8385-DAC6A8F575D3}"/>
              </a:ext>
            </a:extLst>
          </p:cNvPr>
          <p:cNvGrpSpPr/>
          <p:nvPr/>
        </p:nvGrpSpPr>
        <p:grpSpPr>
          <a:xfrm>
            <a:off x="8984730" y="5357149"/>
            <a:ext cx="603171" cy="473886"/>
            <a:chOff x="9101144" y="5357149"/>
            <a:chExt cx="603171" cy="473886"/>
          </a:xfrm>
        </p:grpSpPr>
        <p:sp>
          <p:nvSpPr>
            <p:cNvPr id="770" name="Star: 5 Points 769">
              <a:extLst>
                <a:ext uri="{FF2B5EF4-FFF2-40B4-BE49-F238E27FC236}">
                  <a16:creationId xmlns:a16="http://schemas.microsoft.com/office/drawing/2014/main" id="{0B34F58D-0124-446B-8945-9E5EE4A9483F}"/>
                </a:ext>
              </a:extLst>
            </p:cNvPr>
            <p:cNvSpPr/>
            <p:nvPr/>
          </p:nvSpPr>
          <p:spPr>
            <a:xfrm>
              <a:off x="92828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71" name="TextBox 22">
              <a:extLst>
                <a:ext uri="{FF2B5EF4-FFF2-40B4-BE49-F238E27FC236}">
                  <a16:creationId xmlns:a16="http://schemas.microsoft.com/office/drawing/2014/main" id="{57417F11-55DE-41C8-B401-523B5B2753F5}"/>
                </a:ext>
              </a:extLst>
            </p:cNvPr>
            <p:cNvSpPr txBox="1"/>
            <p:nvPr/>
          </p:nvSpPr>
          <p:spPr>
            <a:xfrm>
              <a:off x="91011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03/24</a:t>
              </a:r>
            </a:p>
          </p:txBody>
        </p:sp>
      </p:grpSp>
      <p:cxnSp>
        <p:nvCxnSpPr>
          <p:cNvPr id="772" name="Straight Arrow Connector 771">
            <a:extLst>
              <a:ext uri="{FF2B5EF4-FFF2-40B4-BE49-F238E27FC236}">
                <a16:creationId xmlns:a16="http://schemas.microsoft.com/office/drawing/2014/main" id="{0F475ECF-F56F-4CF1-BF24-1BD28DBD0103}"/>
              </a:ext>
            </a:extLst>
          </p:cNvPr>
          <p:cNvCxnSpPr>
            <a:cxnSpLocks/>
            <a:stCxn id="811" idx="0"/>
            <a:endCxn id="737" idx="2"/>
          </p:cNvCxnSpPr>
          <p:nvPr/>
        </p:nvCxnSpPr>
        <p:spPr>
          <a:xfrm flipV="1">
            <a:off x="9854541" y="5094779"/>
            <a:ext cx="164742" cy="2623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3" name="Straight Arrow Connector 772">
            <a:extLst>
              <a:ext uri="{FF2B5EF4-FFF2-40B4-BE49-F238E27FC236}">
                <a16:creationId xmlns:a16="http://schemas.microsoft.com/office/drawing/2014/main" id="{9FF28F49-5899-49AF-ABC5-6F964D34AB7B}"/>
              </a:ext>
            </a:extLst>
          </p:cNvPr>
          <p:cNvCxnSpPr>
            <a:cxnSpLocks/>
            <a:stCxn id="770" idx="0"/>
            <a:endCxn id="735" idx="2"/>
          </p:cNvCxnSpPr>
          <p:nvPr/>
        </p:nvCxnSpPr>
        <p:spPr>
          <a:xfrm flipV="1">
            <a:off x="9263963" y="5095516"/>
            <a:ext cx="177292" cy="26163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4" name="Straight Arrow Connector 773">
            <a:extLst>
              <a:ext uri="{FF2B5EF4-FFF2-40B4-BE49-F238E27FC236}">
                <a16:creationId xmlns:a16="http://schemas.microsoft.com/office/drawing/2014/main" id="{8EC79AD9-B248-47FB-AC63-2C1DCC0F3F92}"/>
              </a:ext>
            </a:extLst>
          </p:cNvPr>
          <p:cNvCxnSpPr>
            <a:cxnSpLocks/>
            <a:stCxn id="767" idx="0"/>
            <a:endCxn id="733" idx="2"/>
          </p:cNvCxnSpPr>
          <p:nvPr/>
        </p:nvCxnSpPr>
        <p:spPr>
          <a:xfrm flipV="1">
            <a:off x="8944684" y="5095442"/>
            <a:ext cx="173297" cy="25482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6" name="Straight Arrow Connector 775">
            <a:extLst>
              <a:ext uri="{FF2B5EF4-FFF2-40B4-BE49-F238E27FC236}">
                <a16:creationId xmlns:a16="http://schemas.microsoft.com/office/drawing/2014/main" id="{3C92C781-E757-41FA-922E-C27FF24F4339}"/>
              </a:ext>
            </a:extLst>
          </p:cNvPr>
          <p:cNvCxnSpPr>
            <a:cxnSpLocks/>
            <a:stCxn id="761" idx="0"/>
            <a:endCxn id="729" idx="2"/>
          </p:cNvCxnSpPr>
          <p:nvPr/>
        </p:nvCxnSpPr>
        <p:spPr>
          <a:xfrm flipV="1">
            <a:off x="7819815" y="5095589"/>
            <a:ext cx="364123"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7" name="Straight Arrow Connector 776">
            <a:extLst>
              <a:ext uri="{FF2B5EF4-FFF2-40B4-BE49-F238E27FC236}">
                <a16:creationId xmlns:a16="http://schemas.microsoft.com/office/drawing/2014/main" id="{296C8FE6-3194-42B2-BEDC-7D0E6AE9975F}"/>
              </a:ext>
            </a:extLst>
          </p:cNvPr>
          <p:cNvCxnSpPr>
            <a:cxnSpLocks/>
            <a:stCxn id="757" idx="0"/>
            <a:endCxn id="727" idx="2"/>
          </p:cNvCxnSpPr>
          <p:nvPr/>
        </p:nvCxnSpPr>
        <p:spPr>
          <a:xfrm flipV="1">
            <a:off x="7179616" y="5095442"/>
            <a:ext cx="276257"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1" name="Straight Arrow Connector 780">
            <a:extLst>
              <a:ext uri="{FF2B5EF4-FFF2-40B4-BE49-F238E27FC236}">
                <a16:creationId xmlns:a16="http://schemas.microsoft.com/office/drawing/2014/main" id="{DD846E7C-6C5C-46B8-B6FB-C6FD5062D5DE}"/>
              </a:ext>
            </a:extLst>
          </p:cNvPr>
          <p:cNvCxnSpPr>
            <a:cxnSpLocks/>
            <a:endCxn id="719" idx="2"/>
          </p:cNvCxnSpPr>
          <p:nvPr/>
        </p:nvCxnSpPr>
        <p:spPr>
          <a:xfrm flipV="1">
            <a:off x="6157387" y="5095753"/>
            <a:ext cx="257072" cy="2750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2" name="Straight Arrow Connector 781">
            <a:extLst>
              <a:ext uri="{FF2B5EF4-FFF2-40B4-BE49-F238E27FC236}">
                <a16:creationId xmlns:a16="http://schemas.microsoft.com/office/drawing/2014/main" id="{C80429EB-A80D-4CD3-9BBA-998A40861DC0}"/>
              </a:ext>
            </a:extLst>
          </p:cNvPr>
          <p:cNvCxnSpPr>
            <a:cxnSpLocks/>
            <a:stCxn id="749" idx="0"/>
            <a:endCxn id="717" idx="2"/>
          </p:cNvCxnSpPr>
          <p:nvPr/>
        </p:nvCxnSpPr>
        <p:spPr>
          <a:xfrm flipV="1">
            <a:off x="5854676" y="5095607"/>
            <a:ext cx="196816"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0" name="TextBox 22">
            <a:extLst>
              <a:ext uri="{FF2B5EF4-FFF2-40B4-BE49-F238E27FC236}">
                <a16:creationId xmlns:a16="http://schemas.microsoft.com/office/drawing/2014/main" id="{B4264177-FCE0-49A3-920F-C7BB961E7760}"/>
              </a:ext>
            </a:extLst>
          </p:cNvPr>
          <p:cNvSpPr txBox="1"/>
          <p:nvPr/>
        </p:nvSpPr>
        <p:spPr>
          <a:xfrm>
            <a:off x="8445597" y="4767401"/>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cxnSp>
        <p:nvCxnSpPr>
          <p:cNvPr id="791" name="Straight Arrow Connector 790">
            <a:extLst>
              <a:ext uri="{FF2B5EF4-FFF2-40B4-BE49-F238E27FC236}">
                <a16:creationId xmlns:a16="http://schemas.microsoft.com/office/drawing/2014/main" id="{E2080960-2A84-4102-A47D-F408326E4088}"/>
              </a:ext>
            </a:extLst>
          </p:cNvPr>
          <p:cNvCxnSpPr>
            <a:cxnSpLocks/>
            <a:stCxn id="665" idx="0"/>
            <a:endCxn id="743" idx="2"/>
          </p:cNvCxnSpPr>
          <p:nvPr/>
        </p:nvCxnSpPr>
        <p:spPr>
          <a:xfrm flipV="1">
            <a:off x="4061730" y="5563307"/>
            <a:ext cx="724854" cy="30578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3" name="TextBox 22">
            <a:extLst>
              <a:ext uri="{FF2B5EF4-FFF2-40B4-BE49-F238E27FC236}">
                <a16:creationId xmlns:a16="http://schemas.microsoft.com/office/drawing/2014/main" id="{0FE0FC32-1B83-4E39-84CE-6A2272419780}"/>
              </a:ext>
            </a:extLst>
          </p:cNvPr>
          <p:cNvSpPr txBox="1"/>
          <p:nvPr/>
        </p:nvSpPr>
        <p:spPr>
          <a:xfrm>
            <a:off x="4832777" y="510131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03/12</a:t>
            </a:r>
          </a:p>
        </p:txBody>
      </p:sp>
      <p:cxnSp>
        <p:nvCxnSpPr>
          <p:cNvPr id="794" name="Straight Arrow Connector 793">
            <a:extLst>
              <a:ext uri="{FF2B5EF4-FFF2-40B4-BE49-F238E27FC236}">
                <a16:creationId xmlns:a16="http://schemas.microsoft.com/office/drawing/2014/main" id="{5A5FBA2C-3AB1-4184-961D-74A681BA11B0}"/>
              </a:ext>
            </a:extLst>
          </p:cNvPr>
          <p:cNvCxnSpPr>
            <a:cxnSpLocks/>
            <a:stCxn id="735" idx="0"/>
            <a:endCxn id="589" idx="2"/>
          </p:cNvCxnSpPr>
          <p:nvPr/>
        </p:nvCxnSpPr>
        <p:spPr>
          <a:xfrm flipV="1">
            <a:off x="9501534" y="4611112"/>
            <a:ext cx="113191" cy="2792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9" name="Star: 5 Points 596">
            <a:extLst>
              <a:ext uri="{FF2B5EF4-FFF2-40B4-BE49-F238E27FC236}">
                <a16:creationId xmlns:a16="http://schemas.microsoft.com/office/drawing/2014/main" id="{C01533F5-1748-4EC8-971A-714828508045}"/>
              </a:ext>
            </a:extLst>
          </p:cNvPr>
          <p:cNvSpPr/>
          <p:nvPr/>
        </p:nvSpPr>
        <p:spPr>
          <a:xfrm>
            <a:off x="4403491" y="535026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4" name="Rectangle 803">
            <a:extLst>
              <a:ext uri="{FF2B5EF4-FFF2-40B4-BE49-F238E27FC236}">
                <a16:creationId xmlns:a16="http://schemas.microsoft.com/office/drawing/2014/main" id="{420988A8-E25F-4607-BF9C-3A9E2039F8A7}"/>
              </a:ext>
            </a:extLst>
          </p:cNvPr>
          <p:cNvSpPr/>
          <p:nvPr/>
        </p:nvSpPr>
        <p:spPr>
          <a:xfrm>
            <a:off x="4339469" y="5363601"/>
            <a:ext cx="68761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5" name="Rectangle 804">
            <a:extLst>
              <a:ext uri="{FF2B5EF4-FFF2-40B4-BE49-F238E27FC236}">
                <a16:creationId xmlns:a16="http://schemas.microsoft.com/office/drawing/2014/main" id="{CCFA9B22-05FC-4F3A-9534-C8D3C5E56751}"/>
              </a:ext>
            </a:extLst>
          </p:cNvPr>
          <p:cNvSpPr/>
          <p:nvPr/>
        </p:nvSpPr>
        <p:spPr>
          <a:xfrm>
            <a:off x="5063394" y="5362904"/>
            <a:ext cx="94341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6" name="Rectangle 805">
            <a:extLst>
              <a:ext uri="{FF2B5EF4-FFF2-40B4-BE49-F238E27FC236}">
                <a16:creationId xmlns:a16="http://schemas.microsoft.com/office/drawing/2014/main" id="{99A7CF27-250F-444F-B153-5C21BA23DAF3}"/>
              </a:ext>
            </a:extLst>
          </p:cNvPr>
          <p:cNvSpPr/>
          <p:nvPr/>
        </p:nvSpPr>
        <p:spPr>
          <a:xfrm>
            <a:off x="6034603" y="5363675"/>
            <a:ext cx="97862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7" name="Rectangle 806">
            <a:extLst>
              <a:ext uri="{FF2B5EF4-FFF2-40B4-BE49-F238E27FC236}">
                <a16:creationId xmlns:a16="http://schemas.microsoft.com/office/drawing/2014/main" id="{5D655392-3E0E-4E44-B20A-A70350175EDF}"/>
              </a:ext>
            </a:extLst>
          </p:cNvPr>
          <p:cNvSpPr/>
          <p:nvPr/>
        </p:nvSpPr>
        <p:spPr>
          <a:xfrm>
            <a:off x="7033977" y="5358613"/>
            <a:ext cx="28038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8" name="Straight Arrow Connector 807">
            <a:extLst>
              <a:ext uri="{FF2B5EF4-FFF2-40B4-BE49-F238E27FC236}">
                <a16:creationId xmlns:a16="http://schemas.microsoft.com/office/drawing/2014/main" id="{7CB2A421-0CB8-4EA5-B51E-808A6B4F0DDC}"/>
              </a:ext>
            </a:extLst>
          </p:cNvPr>
          <p:cNvCxnSpPr>
            <a:cxnSpLocks/>
            <a:stCxn id="679" idx="0"/>
            <a:endCxn id="751" idx="2"/>
          </p:cNvCxnSpPr>
          <p:nvPr/>
        </p:nvCxnSpPr>
        <p:spPr>
          <a:xfrm flipV="1">
            <a:off x="4791348" y="5563290"/>
            <a:ext cx="1334335" cy="29309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09" name="Straight Arrow Connector 808">
            <a:extLst>
              <a:ext uri="{FF2B5EF4-FFF2-40B4-BE49-F238E27FC236}">
                <a16:creationId xmlns:a16="http://schemas.microsoft.com/office/drawing/2014/main" id="{77E679E7-7562-47CC-AE83-11778C06E783}"/>
              </a:ext>
            </a:extLst>
          </p:cNvPr>
          <p:cNvCxnSpPr>
            <a:cxnSpLocks/>
            <a:stCxn id="682" idx="0"/>
            <a:endCxn id="757" idx="2"/>
          </p:cNvCxnSpPr>
          <p:nvPr/>
        </p:nvCxnSpPr>
        <p:spPr>
          <a:xfrm flipV="1">
            <a:off x="5363169" y="5562979"/>
            <a:ext cx="1756168" cy="29340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810" name="Group 809">
            <a:extLst>
              <a:ext uri="{FF2B5EF4-FFF2-40B4-BE49-F238E27FC236}">
                <a16:creationId xmlns:a16="http://schemas.microsoft.com/office/drawing/2014/main" id="{B480EF9A-B9DE-44EB-ADCD-D64C26E4D848}"/>
              </a:ext>
            </a:extLst>
          </p:cNvPr>
          <p:cNvGrpSpPr/>
          <p:nvPr/>
        </p:nvGrpSpPr>
        <p:grpSpPr>
          <a:xfrm>
            <a:off x="9575308" y="5357144"/>
            <a:ext cx="603171" cy="473886"/>
            <a:chOff x="9063044" y="5357149"/>
            <a:chExt cx="603171" cy="473886"/>
          </a:xfrm>
        </p:grpSpPr>
        <p:sp>
          <p:nvSpPr>
            <p:cNvPr id="811" name="Star: 5 Points 810">
              <a:extLst>
                <a:ext uri="{FF2B5EF4-FFF2-40B4-BE49-F238E27FC236}">
                  <a16:creationId xmlns:a16="http://schemas.microsoft.com/office/drawing/2014/main" id="{E28B6219-9037-4D27-A779-E703C7764176}"/>
                </a:ext>
              </a:extLst>
            </p:cNvPr>
            <p:cNvSpPr/>
            <p:nvPr/>
          </p:nvSpPr>
          <p:spPr>
            <a:xfrm>
              <a:off x="92447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2" name="TextBox 22">
              <a:extLst>
                <a:ext uri="{FF2B5EF4-FFF2-40B4-BE49-F238E27FC236}">
                  <a16:creationId xmlns:a16="http://schemas.microsoft.com/office/drawing/2014/main" id="{1479B65A-7001-4EF0-BF0B-07C7E47263E8}"/>
                </a:ext>
              </a:extLst>
            </p:cNvPr>
            <p:cNvSpPr txBox="1"/>
            <p:nvPr/>
          </p:nvSpPr>
          <p:spPr>
            <a:xfrm>
              <a:off x="90630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05/24</a:t>
              </a:r>
            </a:p>
          </p:txBody>
        </p:sp>
      </p:grpSp>
      <p:sp>
        <p:nvSpPr>
          <p:cNvPr id="813" name="Star: 5 Points 812">
            <a:extLst>
              <a:ext uri="{FF2B5EF4-FFF2-40B4-BE49-F238E27FC236}">
                <a16:creationId xmlns:a16="http://schemas.microsoft.com/office/drawing/2014/main" id="{2C63B985-C4B4-42A4-B3C4-3BA2EF26ACF8}"/>
              </a:ext>
            </a:extLst>
          </p:cNvPr>
          <p:cNvSpPr/>
          <p:nvPr/>
        </p:nvSpPr>
        <p:spPr>
          <a:xfrm>
            <a:off x="8478150" y="489980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4" name="TextBox 22">
            <a:extLst>
              <a:ext uri="{FF2B5EF4-FFF2-40B4-BE49-F238E27FC236}">
                <a16:creationId xmlns:a16="http://schemas.microsoft.com/office/drawing/2014/main" id="{0AD87109-A7A1-4E9A-A808-EF40C8C19680}"/>
              </a:ext>
            </a:extLst>
          </p:cNvPr>
          <p:cNvSpPr txBox="1"/>
          <p:nvPr/>
        </p:nvSpPr>
        <p:spPr>
          <a:xfrm>
            <a:off x="8332283" y="508594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01/17</a:t>
            </a:r>
          </a:p>
        </p:txBody>
      </p:sp>
      <p:cxnSp>
        <p:nvCxnSpPr>
          <p:cNvPr id="815" name="Straight Arrow Connector 814">
            <a:extLst>
              <a:ext uri="{FF2B5EF4-FFF2-40B4-BE49-F238E27FC236}">
                <a16:creationId xmlns:a16="http://schemas.microsoft.com/office/drawing/2014/main" id="{E3758CAA-FB60-44A2-BF11-DA5EDEB7BBC6}"/>
              </a:ext>
            </a:extLst>
          </p:cNvPr>
          <p:cNvCxnSpPr>
            <a:cxnSpLocks/>
            <a:stCxn id="763" idx="0"/>
            <a:endCxn id="813" idx="2"/>
          </p:cNvCxnSpPr>
          <p:nvPr/>
        </p:nvCxnSpPr>
        <p:spPr>
          <a:xfrm flipV="1">
            <a:off x="8221403" y="5104976"/>
            <a:ext cx="294001" cy="2529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6" name="Star: 5 Points 815">
            <a:extLst>
              <a:ext uri="{FF2B5EF4-FFF2-40B4-BE49-F238E27FC236}">
                <a16:creationId xmlns:a16="http://schemas.microsoft.com/office/drawing/2014/main" id="{10DEBA42-8D34-475E-B0C7-6D9E09057F2B}"/>
              </a:ext>
            </a:extLst>
          </p:cNvPr>
          <p:cNvSpPr/>
          <p:nvPr/>
        </p:nvSpPr>
        <p:spPr>
          <a:xfrm>
            <a:off x="10176688" y="4285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817" name="Straight Arrow Connector 816">
            <a:extLst>
              <a:ext uri="{FF2B5EF4-FFF2-40B4-BE49-F238E27FC236}">
                <a16:creationId xmlns:a16="http://schemas.microsoft.com/office/drawing/2014/main" id="{D175983F-73C2-404E-B0FD-0BFF1066D828}"/>
              </a:ext>
            </a:extLst>
          </p:cNvPr>
          <p:cNvCxnSpPr>
            <a:cxnSpLocks/>
            <a:stCxn id="737" idx="0"/>
            <a:endCxn id="816" idx="2"/>
          </p:cNvCxnSpPr>
          <p:nvPr/>
        </p:nvCxnSpPr>
        <p:spPr>
          <a:xfrm flipV="1">
            <a:off x="10079562" y="4605485"/>
            <a:ext cx="156776" cy="2841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8" name="TextBox 22">
            <a:extLst>
              <a:ext uri="{FF2B5EF4-FFF2-40B4-BE49-F238E27FC236}">
                <a16:creationId xmlns:a16="http://schemas.microsoft.com/office/drawing/2014/main" id="{83FD2873-0493-42FB-9BC4-9ECE34B48A58}"/>
              </a:ext>
            </a:extLst>
          </p:cNvPr>
          <p:cNvSpPr txBox="1"/>
          <p:nvPr/>
        </p:nvSpPr>
        <p:spPr>
          <a:xfrm>
            <a:off x="10114876" y="4586534"/>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819" name="Straight Arrow Connector 818">
            <a:extLst>
              <a:ext uri="{FF2B5EF4-FFF2-40B4-BE49-F238E27FC236}">
                <a16:creationId xmlns:a16="http://schemas.microsoft.com/office/drawing/2014/main" id="{CB021589-04CF-4D38-BFF0-058EA529D39B}"/>
              </a:ext>
            </a:extLst>
          </p:cNvPr>
          <p:cNvCxnSpPr>
            <a:cxnSpLocks/>
            <a:stCxn id="733" idx="0"/>
            <a:endCxn id="583" idx="2"/>
          </p:cNvCxnSpPr>
          <p:nvPr/>
        </p:nvCxnSpPr>
        <p:spPr>
          <a:xfrm flipV="1">
            <a:off x="9178260" y="4607185"/>
            <a:ext cx="88986" cy="2830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D3DF2699-F7C0-4431-BA0C-15F3AE0C5481}"/>
              </a:ext>
            </a:extLst>
          </p:cNvPr>
          <p:cNvCxnSpPr>
            <a:cxnSpLocks/>
            <a:stCxn id="717" idx="0"/>
            <a:endCxn id="591" idx="2"/>
          </p:cNvCxnSpPr>
          <p:nvPr/>
        </p:nvCxnSpPr>
        <p:spPr>
          <a:xfrm flipV="1">
            <a:off x="6111771" y="4628142"/>
            <a:ext cx="78657" cy="26229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DA841B09-4F9F-4372-9F91-72DFF5E7A856}"/>
              </a:ext>
            </a:extLst>
          </p:cNvPr>
          <p:cNvCxnSpPr>
            <a:cxnSpLocks/>
            <a:stCxn id="743" idx="0"/>
            <a:endCxn id="712" idx="2"/>
          </p:cNvCxnSpPr>
          <p:nvPr/>
        </p:nvCxnSpPr>
        <p:spPr>
          <a:xfrm flipV="1">
            <a:off x="4846863" y="5095771"/>
            <a:ext cx="289389"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A2648061-4701-41B9-812B-8998825B68AA}"/>
              </a:ext>
            </a:extLst>
          </p:cNvPr>
          <p:cNvGrpSpPr/>
          <p:nvPr/>
        </p:nvGrpSpPr>
        <p:grpSpPr>
          <a:xfrm>
            <a:off x="9404729" y="6174353"/>
            <a:ext cx="2580767" cy="584286"/>
            <a:chOff x="9716655" y="5817800"/>
            <a:chExt cx="2489641" cy="621389"/>
          </a:xfrm>
        </p:grpSpPr>
        <p:grpSp>
          <p:nvGrpSpPr>
            <p:cNvPr id="321" name="Group 320">
              <a:extLst>
                <a:ext uri="{FF2B5EF4-FFF2-40B4-BE49-F238E27FC236}">
                  <a16:creationId xmlns:a16="http://schemas.microsoft.com/office/drawing/2014/main" id="{E2307E82-7CDE-4D6D-8247-94EE102A08A3}"/>
                </a:ext>
              </a:extLst>
            </p:cNvPr>
            <p:cNvGrpSpPr/>
            <p:nvPr/>
          </p:nvGrpSpPr>
          <p:grpSpPr>
            <a:xfrm>
              <a:off x="9851565" y="5857433"/>
              <a:ext cx="2354731" cy="234492"/>
              <a:chOff x="9891674" y="2158893"/>
              <a:chExt cx="2354731" cy="234492"/>
            </a:xfrm>
          </p:grpSpPr>
          <p:sp>
            <p:nvSpPr>
              <p:cNvPr id="328" name="Star: 5 Points 327">
                <a:extLst>
                  <a:ext uri="{FF2B5EF4-FFF2-40B4-BE49-F238E27FC236}">
                    <a16:creationId xmlns:a16="http://schemas.microsoft.com/office/drawing/2014/main" id="{0436DA3D-03CC-4D70-A594-6FA453B981A5}"/>
                  </a:ext>
                </a:extLst>
              </p:cNvPr>
              <p:cNvSpPr/>
              <p:nvPr/>
            </p:nvSpPr>
            <p:spPr>
              <a:xfrm>
                <a:off x="9891674" y="2158893"/>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9" name="TextBox 328">
                <a:extLst>
                  <a:ext uri="{FF2B5EF4-FFF2-40B4-BE49-F238E27FC236}">
                    <a16:creationId xmlns:a16="http://schemas.microsoft.com/office/drawing/2014/main" id="{57DC3B76-6C18-464E-9106-5D80474A370A}"/>
                  </a:ext>
                </a:extLst>
              </p:cNvPr>
              <p:cNvSpPr txBox="1"/>
              <p:nvPr/>
            </p:nvSpPr>
            <p:spPr>
              <a:xfrm>
                <a:off x="10081253" y="2180626"/>
                <a:ext cx="2165152" cy="212759"/>
              </a:xfrm>
              <a:prstGeom prst="rect">
                <a:avLst/>
              </a:prstGeom>
              <a:noFill/>
            </p:spPr>
            <p:txBody>
              <a:bodyPr wrap="square" rtlCol="0">
                <a:spAutoFit/>
              </a:bodyPr>
              <a:lstStyle/>
              <a:p>
                <a:r>
                  <a:rPr lang="en-US" sz="700" dirty="0" err="1"/>
                  <a:t>Eng</a:t>
                </a:r>
                <a:r>
                  <a:rPr lang="en-US" sz="700" dirty="0"/>
                  <a:t> </a:t>
                </a:r>
                <a:r>
                  <a:rPr lang="en-US" altLang="zh-CN" sz="700" dirty="0"/>
                  <a:t>version released for REC, focus and lite test.</a:t>
                </a:r>
                <a:endParaRPr lang="en-US" sz="700" dirty="0"/>
              </a:p>
            </p:txBody>
          </p:sp>
        </p:grpSp>
        <p:grpSp>
          <p:nvGrpSpPr>
            <p:cNvPr id="322" name="Group 321">
              <a:extLst>
                <a:ext uri="{FF2B5EF4-FFF2-40B4-BE49-F238E27FC236}">
                  <a16:creationId xmlns:a16="http://schemas.microsoft.com/office/drawing/2014/main" id="{025E5F98-D170-46AB-B14B-7B43533D2FAB}"/>
                </a:ext>
              </a:extLst>
            </p:cNvPr>
            <p:cNvGrpSpPr/>
            <p:nvPr/>
          </p:nvGrpSpPr>
          <p:grpSpPr>
            <a:xfrm>
              <a:off x="9851565" y="6128971"/>
              <a:ext cx="2237269" cy="310218"/>
              <a:chOff x="9891674" y="2158893"/>
              <a:chExt cx="2237269" cy="310218"/>
            </a:xfrm>
          </p:grpSpPr>
          <p:sp>
            <p:nvSpPr>
              <p:cNvPr id="326" name="Star: 5 Points 325">
                <a:extLst>
                  <a:ext uri="{FF2B5EF4-FFF2-40B4-BE49-F238E27FC236}">
                    <a16:creationId xmlns:a16="http://schemas.microsoft.com/office/drawing/2014/main" id="{A6AE1E89-CE92-465B-A8E7-6CFE7971DB75}"/>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7" name="TextBox 326">
                <a:extLst>
                  <a:ext uri="{FF2B5EF4-FFF2-40B4-BE49-F238E27FC236}">
                    <a16:creationId xmlns:a16="http://schemas.microsoft.com/office/drawing/2014/main" id="{A3827618-73AC-4485-A771-6C0B90802A7B}"/>
                  </a:ext>
                </a:extLst>
              </p:cNvPr>
              <p:cNvSpPr txBox="1"/>
              <p:nvPr/>
            </p:nvSpPr>
            <p:spPr>
              <a:xfrm>
                <a:off x="10081253" y="2180626"/>
                <a:ext cx="2047690" cy="288485"/>
              </a:xfrm>
              <a:prstGeom prst="rect">
                <a:avLst/>
              </a:prstGeom>
              <a:noFill/>
            </p:spPr>
            <p:txBody>
              <a:bodyPr wrap="square" rtlCol="0">
                <a:spAutoFit/>
              </a:bodyPr>
              <a:lstStyle/>
              <a:p>
                <a:r>
                  <a:rPr lang="en-US" sz="700" dirty="0"/>
                  <a:t>P</a:t>
                </a:r>
                <a:r>
                  <a:rPr lang="en-US" altLang="zh-CN" sz="700" dirty="0"/>
                  <a:t>ro version support GPDS key node, full test.</a:t>
                </a:r>
                <a:endParaRPr lang="en-US" sz="700" dirty="0"/>
              </a:p>
            </p:txBody>
          </p:sp>
        </p:grpSp>
        <p:sp>
          <p:nvSpPr>
            <p:cNvPr id="325" name="Rectangle 324">
              <a:extLst>
                <a:ext uri="{FF2B5EF4-FFF2-40B4-BE49-F238E27FC236}">
                  <a16:creationId xmlns:a16="http://schemas.microsoft.com/office/drawing/2014/main" id="{58206B26-EB16-47C1-B62C-25062E657DB6}"/>
                </a:ext>
              </a:extLst>
            </p:cNvPr>
            <p:cNvSpPr/>
            <p:nvPr/>
          </p:nvSpPr>
          <p:spPr>
            <a:xfrm>
              <a:off x="9716655" y="5817800"/>
              <a:ext cx="2355374" cy="613162"/>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grpSp>
        <p:nvGrpSpPr>
          <p:cNvPr id="558" name="Group 557">
            <a:extLst>
              <a:ext uri="{FF2B5EF4-FFF2-40B4-BE49-F238E27FC236}">
                <a16:creationId xmlns:a16="http://schemas.microsoft.com/office/drawing/2014/main" id="{8A3BF157-67B1-4758-A37F-F581EF5B6456}"/>
              </a:ext>
            </a:extLst>
          </p:cNvPr>
          <p:cNvGrpSpPr/>
          <p:nvPr/>
        </p:nvGrpSpPr>
        <p:grpSpPr>
          <a:xfrm>
            <a:off x="5754335" y="3379132"/>
            <a:ext cx="624299" cy="493259"/>
            <a:chOff x="1109342" y="1445990"/>
            <a:chExt cx="624299" cy="493259"/>
          </a:xfrm>
        </p:grpSpPr>
        <p:sp>
          <p:nvSpPr>
            <p:cNvPr id="559" name="Isosceles Triangle 558">
              <a:extLst>
                <a:ext uri="{FF2B5EF4-FFF2-40B4-BE49-F238E27FC236}">
                  <a16:creationId xmlns:a16="http://schemas.microsoft.com/office/drawing/2014/main" id="{DE5412F3-A823-4AF0-A6B4-42CF975039FE}"/>
                </a:ext>
              </a:extLst>
            </p:cNvPr>
            <p:cNvSpPr/>
            <p:nvPr/>
          </p:nvSpPr>
          <p:spPr>
            <a:xfrm rot="10800000">
              <a:off x="13579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60" name="TextBox 22">
              <a:extLst>
                <a:ext uri="{FF2B5EF4-FFF2-40B4-BE49-F238E27FC236}">
                  <a16:creationId xmlns:a16="http://schemas.microsoft.com/office/drawing/2014/main" id="{A4F6ACDB-F4C3-46AE-87BD-8E5AD13BA5FF}"/>
                </a:ext>
              </a:extLst>
            </p:cNvPr>
            <p:cNvSpPr txBox="1"/>
            <p:nvPr/>
          </p:nvSpPr>
          <p:spPr>
            <a:xfrm>
              <a:off x="1109342" y="1445990"/>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B0 </a:t>
              </a:r>
            </a:p>
            <a:p>
              <a:r>
                <a:rPr lang="en-US" altLang="zh-CN" sz="700" dirty="0">
                  <a:solidFill>
                    <a:schemeClr val="accent4">
                      <a:lumMod val="10000"/>
                    </a:schemeClr>
                  </a:solidFill>
                </a:rPr>
                <a:t>06/10</a:t>
              </a:r>
              <a:endParaRPr lang="zh-CN" altLang="en-US" sz="700" dirty="0">
                <a:solidFill>
                  <a:schemeClr val="accent4">
                    <a:lumMod val="10000"/>
                  </a:schemeClr>
                </a:solidFill>
              </a:endParaRPr>
            </a:p>
          </p:txBody>
        </p:sp>
      </p:grpSp>
      <p:grpSp>
        <p:nvGrpSpPr>
          <p:cNvPr id="575" name="Group 574">
            <a:extLst>
              <a:ext uri="{FF2B5EF4-FFF2-40B4-BE49-F238E27FC236}">
                <a16:creationId xmlns:a16="http://schemas.microsoft.com/office/drawing/2014/main" id="{F8F6EAA4-91D2-40CB-9B47-E21876F0CD3F}"/>
              </a:ext>
            </a:extLst>
          </p:cNvPr>
          <p:cNvGrpSpPr/>
          <p:nvPr/>
        </p:nvGrpSpPr>
        <p:grpSpPr>
          <a:xfrm>
            <a:off x="8081899" y="3392715"/>
            <a:ext cx="436182" cy="501193"/>
            <a:chOff x="1400547" y="1438056"/>
            <a:chExt cx="436182" cy="501193"/>
          </a:xfrm>
        </p:grpSpPr>
        <p:sp>
          <p:nvSpPr>
            <p:cNvPr id="576" name="Isosceles Triangle 575">
              <a:extLst>
                <a:ext uri="{FF2B5EF4-FFF2-40B4-BE49-F238E27FC236}">
                  <a16:creationId xmlns:a16="http://schemas.microsoft.com/office/drawing/2014/main" id="{13727F56-8147-445B-9BBE-662642EE98B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7" name="TextBox 22">
              <a:extLst>
                <a:ext uri="{FF2B5EF4-FFF2-40B4-BE49-F238E27FC236}">
                  <a16:creationId xmlns:a16="http://schemas.microsoft.com/office/drawing/2014/main" id="{717334CC-7720-47EF-8B24-AE57B0CC1311}"/>
                </a:ext>
              </a:extLst>
            </p:cNvPr>
            <p:cNvSpPr txBox="1"/>
            <p:nvPr/>
          </p:nvSpPr>
          <p:spPr>
            <a:xfrm>
              <a:off x="1400547" y="1438056"/>
              <a:ext cx="4361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a:t>
              </a:r>
            </a:p>
            <a:p>
              <a:r>
                <a:rPr lang="en-US" altLang="zh-CN" sz="700" dirty="0">
                  <a:solidFill>
                    <a:schemeClr val="accent4">
                      <a:lumMod val="10000"/>
                    </a:schemeClr>
                  </a:solidFill>
                </a:rPr>
                <a:t>01/06</a:t>
              </a:r>
              <a:endParaRPr lang="zh-CN" altLang="en-US" sz="700" dirty="0">
                <a:solidFill>
                  <a:schemeClr val="accent4">
                    <a:lumMod val="10000"/>
                  </a:schemeClr>
                </a:solidFill>
              </a:endParaRPr>
            </a:p>
          </p:txBody>
        </p:sp>
      </p:grpSp>
      <p:grpSp>
        <p:nvGrpSpPr>
          <p:cNvPr id="578" name="Group 577">
            <a:extLst>
              <a:ext uri="{FF2B5EF4-FFF2-40B4-BE49-F238E27FC236}">
                <a16:creationId xmlns:a16="http://schemas.microsoft.com/office/drawing/2014/main" id="{952D0B4E-B302-491C-9025-62B1F7A820FD}"/>
              </a:ext>
            </a:extLst>
          </p:cNvPr>
          <p:cNvGrpSpPr/>
          <p:nvPr/>
        </p:nvGrpSpPr>
        <p:grpSpPr>
          <a:xfrm>
            <a:off x="2764642" y="3759900"/>
            <a:ext cx="829411" cy="499426"/>
            <a:chOff x="1264945" y="1704838"/>
            <a:chExt cx="829411" cy="499426"/>
          </a:xfrm>
        </p:grpSpPr>
        <p:sp>
          <p:nvSpPr>
            <p:cNvPr id="579" name="Isosceles Triangle 578">
              <a:extLst>
                <a:ext uri="{FF2B5EF4-FFF2-40B4-BE49-F238E27FC236}">
                  <a16:creationId xmlns:a16="http://schemas.microsoft.com/office/drawing/2014/main" id="{36C44AFA-C290-4D35-8B03-69A462C1E87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80" name="TextBox 22">
              <a:extLst>
                <a:ext uri="{FF2B5EF4-FFF2-40B4-BE49-F238E27FC236}">
                  <a16:creationId xmlns:a16="http://schemas.microsoft.com/office/drawing/2014/main" id="{EF286835-AEB0-4C1B-B6C8-81A149A0EE51}"/>
                </a:ext>
              </a:extLst>
            </p:cNvPr>
            <p:cNvSpPr txBox="1"/>
            <p:nvPr/>
          </p:nvSpPr>
          <p:spPr>
            <a:xfrm>
              <a:off x="1264945" y="1911882"/>
              <a:ext cx="829411"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A1 Sample</a:t>
              </a:r>
            </a:p>
            <a:p>
              <a:r>
                <a:rPr lang="en-US" altLang="zh-CN" sz="700" dirty="0">
                  <a:solidFill>
                    <a:schemeClr val="accent4">
                      <a:lumMod val="10000"/>
                    </a:schemeClr>
                  </a:solidFill>
                </a:rPr>
                <a:t>09/15</a:t>
              </a:r>
              <a:endParaRPr lang="zh-CN" altLang="en-US" sz="700" dirty="0">
                <a:solidFill>
                  <a:schemeClr val="accent4">
                    <a:lumMod val="10000"/>
                  </a:schemeClr>
                </a:solidFill>
              </a:endParaRPr>
            </a:p>
          </p:txBody>
        </p:sp>
      </p:grpSp>
      <p:grpSp>
        <p:nvGrpSpPr>
          <p:cNvPr id="581" name="Group 580">
            <a:extLst>
              <a:ext uri="{FF2B5EF4-FFF2-40B4-BE49-F238E27FC236}">
                <a16:creationId xmlns:a16="http://schemas.microsoft.com/office/drawing/2014/main" id="{50F85C56-A014-4999-A5CB-33637F16C2FE}"/>
              </a:ext>
            </a:extLst>
          </p:cNvPr>
          <p:cNvGrpSpPr/>
          <p:nvPr/>
        </p:nvGrpSpPr>
        <p:grpSpPr>
          <a:xfrm>
            <a:off x="4954474" y="3647676"/>
            <a:ext cx="963655" cy="337169"/>
            <a:chOff x="3616178" y="3683236"/>
            <a:chExt cx="963655" cy="337169"/>
          </a:xfrm>
        </p:grpSpPr>
        <p:sp>
          <p:nvSpPr>
            <p:cNvPr id="582" name="Rectangle: Rounded Corners 581">
              <a:extLst>
                <a:ext uri="{FF2B5EF4-FFF2-40B4-BE49-F238E27FC236}">
                  <a16:creationId xmlns:a16="http://schemas.microsoft.com/office/drawing/2014/main" id="{2ABD4F30-EC90-4F45-BC4E-3FEAA697E254}"/>
                </a:ext>
              </a:extLst>
            </p:cNvPr>
            <p:cNvSpPr/>
            <p:nvPr/>
          </p:nvSpPr>
          <p:spPr>
            <a:xfrm>
              <a:off x="3788388" y="3863763"/>
              <a:ext cx="370479" cy="15664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Pre-DV</a:t>
              </a:r>
            </a:p>
          </p:txBody>
        </p:sp>
        <p:sp>
          <p:nvSpPr>
            <p:cNvPr id="584" name="TextBox 22">
              <a:extLst>
                <a:ext uri="{FF2B5EF4-FFF2-40B4-BE49-F238E27FC236}">
                  <a16:creationId xmlns:a16="http://schemas.microsoft.com/office/drawing/2014/main" id="{AB260E3F-07D2-450D-8C77-B85B5E87F029}"/>
                </a:ext>
              </a:extLst>
            </p:cNvPr>
            <p:cNvSpPr txBox="1"/>
            <p:nvPr/>
          </p:nvSpPr>
          <p:spPr>
            <a:xfrm>
              <a:off x="3616178" y="3683236"/>
              <a:ext cx="96365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03/14</a:t>
              </a:r>
              <a:r>
                <a:rPr lang="en-US" dirty="0">
                  <a:solidFill>
                    <a:schemeClr val="accent4">
                      <a:lumMod val="10000"/>
                    </a:schemeClr>
                  </a:solidFill>
                </a:rPr>
                <a:t>-04/14</a:t>
              </a:r>
            </a:p>
          </p:txBody>
        </p:sp>
      </p:grpSp>
      <p:grpSp>
        <p:nvGrpSpPr>
          <p:cNvPr id="585" name="Group 584">
            <a:extLst>
              <a:ext uri="{FF2B5EF4-FFF2-40B4-BE49-F238E27FC236}">
                <a16:creationId xmlns:a16="http://schemas.microsoft.com/office/drawing/2014/main" id="{F3498C1A-BC71-45F7-8690-2259A1C195FC}"/>
              </a:ext>
            </a:extLst>
          </p:cNvPr>
          <p:cNvGrpSpPr/>
          <p:nvPr/>
        </p:nvGrpSpPr>
        <p:grpSpPr>
          <a:xfrm>
            <a:off x="5952723" y="3836830"/>
            <a:ext cx="799081" cy="336511"/>
            <a:chOff x="4800560" y="3872390"/>
            <a:chExt cx="1210606" cy="336511"/>
          </a:xfrm>
        </p:grpSpPr>
        <p:sp>
          <p:nvSpPr>
            <p:cNvPr id="586" name="Rectangle: Rounded Corners 585">
              <a:extLst>
                <a:ext uri="{FF2B5EF4-FFF2-40B4-BE49-F238E27FC236}">
                  <a16:creationId xmlns:a16="http://schemas.microsoft.com/office/drawing/2014/main" id="{CA2C1833-0FC3-4DBF-8ECE-9867D863FFAE}"/>
                </a:ext>
              </a:extLst>
            </p:cNvPr>
            <p:cNvSpPr/>
            <p:nvPr/>
          </p:nvSpPr>
          <p:spPr>
            <a:xfrm>
              <a:off x="5082114" y="3872390"/>
              <a:ext cx="793224" cy="1407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587" name="TextBox 22">
              <a:extLst>
                <a:ext uri="{FF2B5EF4-FFF2-40B4-BE49-F238E27FC236}">
                  <a16:creationId xmlns:a16="http://schemas.microsoft.com/office/drawing/2014/main" id="{50732C58-0933-4E5F-BD73-3410D81A6802}"/>
                </a:ext>
              </a:extLst>
            </p:cNvPr>
            <p:cNvSpPr txBox="1"/>
            <p:nvPr/>
          </p:nvSpPr>
          <p:spPr>
            <a:xfrm>
              <a:off x="4800560" y="4024241"/>
              <a:ext cx="121060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06/17-08/05</a:t>
              </a:r>
            </a:p>
          </p:txBody>
        </p:sp>
      </p:grpSp>
      <p:grpSp>
        <p:nvGrpSpPr>
          <p:cNvPr id="588" name="Group 587">
            <a:extLst>
              <a:ext uri="{FF2B5EF4-FFF2-40B4-BE49-F238E27FC236}">
                <a16:creationId xmlns:a16="http://schemas.microsoft.com/office/drawing/2014/main" id="{6FDE69ED-FD1F-4D7A-B449-054A5BA0B285}"/>
              </a:ext>
            </a:extLst>
          </p:cNvPr>
          <p:cNvGrpSpPr/>
          <p:nvPr/>
        </p:nvGrpSpPr>
        <p:grpSpPr>
          <a:xfrm>
            <a:off x="7778498" y="3820595"/>
            <a:ext cx="759835" cy="332462"/>
            <a:chOff x="6894270" y="3834889"/>
            <a:chExt cx="1047556" cy="332462"/>
          </a:xfrm>
        </p:grpSpPr>
        <p:sp>
          <p:nvSpPr>
            <p:cNvPr id="590" name="Rectangle: Rounded Corners 589">
              <a:extLst>
                <a:ext uri="{FF2B5EF4-FFF2-40B4-BE49-F238E27FC236}">
                  <a16:creationId xmlns:a16="http://schemas.microsoft.com/office/drawing/2014/main" id="{27A38D11-37E5-4D19-90F9-020DEFC543EF}"/>
                </a:ext>
              </a:extLst>
            </p:cNvPr>
            <p:cNvSpPr/>
            <p:nvPr/>
          </p:nvSpPr>
          <p:spPr>
            <a:xfrm>
              <a:off x="6969750" y="3834889"/>
              <a:ext cx="601349" cy="16413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595" name="TextBox 22">
              <a:extLst>
                <a:ext uri="{FF2B5EF4-FFF2-40B4-BE49-F238E27FC236}">
                  <a16:creationId xmlns:a16="http://schemas.microsoft.com/office/drawing/2014/main" id="{38701A5D-04F0-4F01-8789-46FB6CF315B6}"/>
                </a:ext>
              </a:extLst>
            </p:cNvPr>
            <p:cNvSpPr txBox="1"/>
            <p:nvPr/>
          </p:nvSpPr>
          <p:spPr>
            <a:xfrm>
              <a:off x="6894270" y="3982691"/>
              <a:ext cx="104755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11/25-12/30</a:t>
              </a:r>
            </a:p>
          </p:txBody>
        </p:sp>
      </p:grpSp>
      <p:grpSp>
        <p:nvGrpSpPr>
          <p:cNvPr id="596" name="Group 595">
            <a:extLst>
              <a:ext uri="{FF2B5EF4-FFF2-40B4-BE49-F238E27FC236}">
                <a16:creationId xmlns:a16="http://schemas.microsoft.com/office/drawing/2014/main" id="{0D33AD8D-D48D-4549-AC3A-41B45A389E1B}"/>
              </a:ext>
            </a:extLst>
          </p:cNvPr>
          <p:cNvGrpSpPr/>
          <p:nvPr/>
        </p:nvGrpSpPr>
        <p:grpSpPr>
          <a:xfrm>
            <a:off x="8405008" y="3647501"/>
            <a:ext cx="640648" cy="324602"/>
            <a:chOff x="6966815" y="3658257"/>
            <a:chExt cx="1003407" cy="324602"/>
          </a:xfrm>
        </p:grpSpPr>
        <p:sp>
          <p:nvSpPr>
            <p:cNvPr id="597" name="Rectangle: Rounded Corners 596">
              <a:extLst>
                <a:ext uri="{FF2B5EF4-FFF2-40B4-BE49-F238E27FC236}">
                  <a16:creationId xmlns:a16="http://schemas.microsoft.com/office/drawing/2014/main" id="{86FC35F8-53C0-4147-ABD0-DB832300635B}"/>
                </a:ext>
              </a:extLst>
            </p:cNvPr>
            <p:cNvSpPr/>
            <p:nvPr/>
          </p:nvSpPr>
          <p:spPr>
            <a:xfrm>
              <a:off x="6969751" y="3824257"/>
              <a:ext cx="956555" cy="15860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599" name="TextBox 22">
              <a:extLst>
                <a:ext uri="{FF2B5EF4-FFF2-40B4-BE49-F238E27FC236}">
                  <a16:creationId xmlns:a16="http://schemas.microsoft.com/office/drawing/2014/main" id="{84664F36-0A61-456C-90B8-05FDFE9E19BE}"/>
                </a:ext>
              </a:extLst>
            </p:cNvPr>
            <p:cNvSpPr txBox="1"/>
            <p:nvPr/>
          </p:nvSpPr>
          <p:spPr>
            <a:xfrm>
              <a:off x="6966815" y="3658257"/>
              <a:ext cx="100340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01/13-3/10</a:t>
              </a:r>
            </a:p>
          </p:txBody>
        </p:sp>
      </p:grpSp>
      <p:grpSp>
        <p:nvGrpSpPr>
          <p:cNvPr id="600" name="Group 599">
            <a:extLst>
              <a:ext uri="{FF2B5EF4-FFF2-40B4-BE49-F238E27FC236}">
                <a16:creationId xmlns:a16="http://schemas.microsoft.com/office/drawing/2014/main" id="{C6CF81BD-409A-4EDC-917A-79AB5E6D4F2D}"/>
              </a:ext>
            </a:extLst>
          </p:cNvPr>
          <p:cNvGrpSpPr/>
          <p:nvPr/>
        </p:nvGrpSpPr>
        <p:grpSpPr>
          <a:xfrm>
            <a:off x="8890956" y="3658533"/>
            <a:ext cx="843415" cy="481640"/>
            <a:chOff x="6828018" y="3668517"/>
            <a:chExt cx="843415" cy="481640"/>
          </a:xfrm>
        </p:grpSpPr>
        <p:sp>
          <p:nvSpPr>
            <p:cNvPr id="601" name="Rectangle: Rounded Corners 600">
              <a:extLst>
                <a:ext uri="{FF2B5EF4-FFF2-40B4-BE49-F238E27FC236}">
                  <a16:creationId xmlns:a16="http://schemas.microsoft.com/office/drawing/2014/main" id="{3FEC901E-0D2A-4995-A536-B4BEC90B7F67}"/>
                </a:ext>
              </a:extLst>
            </p:cNvPr>
            <p:cNvSpPr/>
            <p:nvPr/>
          </p:nvSpPr>
          <p:spPr>
            <a:xfrm>
              <a:off x="6969753" y="3821670"/>
              <a:ext cx="169130" cy="16853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02" name="TextBox 22">
              <a:extLst>
                <a:ext uri="{FF2B5EF4-FFF2-40B4-BE49-F238E27FC236}">
                  <a16:creationId xmlns:a16="http://schemas.microsoft.com/office/drawing/2014/main" id="{1E446A04-C29E-4079-8220-DB22532665CD}"/>
                </a:ext>
              </a:extLst>
            </p:cNvPr>
            <p:cNvSpPr txBox="1"/>
            <p:nvPr/>
          </p:nvSpPr>
          <p:spPr>
            <a:xfrm>
              <a:off x="6828018" y="3668517"/>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03/13-03/27</a:t>
              </a:r>
            </a:p>
          </p:txBody>
        </p:sp>
        <p:sp>
          <p:nvSpPr>
            <p:cNvPr id="603" name="TextBox 22">
              <a:extLst>
                <a:ext uri="{FF2B5EF4-FFF2-40B4-BE49-F238E27FC236}">
                  <a16:creationId xmlns:a16="http://schemas.microsoft.com/office/drawing/2014/main" id="{DCB18452-2137-46D2-B13B-9CF909A3EB5B}"/>
                </a:ext>
              </a:extLst>
            </p:cNvPr>
            <p:cNvSpPr txBox="1"/>
            <p:nvPr/>
          </p:nvSpPr>
          <p:spPr>
            <a:xfrm>
              <a:off x="6904445" y="3965497"/>
              <a:ext cx="44373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PPAP</a:t>
              </a:r>
            </a:p>
          </p:txBody>
        </p:sp>
      </p:grpSp>
      <p:grpSp>
        <p:nvGrpSpPr>
          <p:cNvPr id="604" name="Group 603">
            <a:extLst>
              <a:ext uri="{FF2B5EF4-FFF2-40B4-BE49-F238E27FC236}">
                <a16:creationId xmlns:a16="http://schemas.microsoft.com/office/drawing/2014/main" id="{A2B44163-9C94-438F-865F-8464293166AB}"/>
              </a:ext>
            </a:extLst>
          </p:cNvPr>
          <p:cNvGrpSpPr/>
          <p:nvPr/>
        </p:nvGrpSpPr>
        <p:grpSpPr>
          <a:xfrm>
            <a:off x="6037930" y="3507457"/>
            <a:ext cx="843415" cy="309397"/>
            <a:chOff x="4989032" y="3726501"/>
            <a:chExt cx="843415" cy="309397"/>
          </a:xfrm>
        </p:grpSpPr>
        <p:sp>
          <p:nvSpPr>
            <p:cNvPr id="605" name="Rectangle: Rounded Corners 604">
              <a:extLst>
                <a:ext uri="{FF2B5EF4-FFF2-40B4-BE49-F238E27FC236}">
                  <a16:creationId xmlns:a16="http://schemas.microsoft.com/office/drawing/2014/main" id="{0DF35531-D9D1-4FEB-BA35-C012F274F3E7}"/>
                </a:ext>
              </a:extLst>
            </p:cNvPr>
            <p:cNvSpPr/>
            <p:nvPr/>
          </p:nvSpPr>
          <p:spPr>
            <a:xfrm>
              <a:off x="5098858" y="3872389"/>
              <a:ext cx="324702" cy="1635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6" name="TextBox 22">
              <a:extLst>
                <a:ext uri="{FF2B5EF4-FFF2-40B4-BE49-F238E27FC236}">
                  <a16:creationId xmlns:a16="http://schemas.microsoft.com/office/drawing/2014/main" id="{285E966A-F5C9-4621-83DD-13CBD61E0186}"/>
                </a:ext>
              </a:extLst>
            </p:cNvPr>
            <p:cNvSpPr txBox="1"/>
            <p:nvPr/>
          </p:nvSpPr>
          <p:spPr>
            <a:xfrm>
              <a:off x="4989032" y="372650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06/17-07/17</a:t>
              </a:r>
            </a:p>
          </p:txBody>
        </p:sp>
      </p:grpSp>
      <p:grpSp>
        <p:nvGrpSpPr>
          <p:cNvPr id="607" name="Group 606">
            <a:extLst>
              <a:ext uri="{FF2B5EF4-FFF2-40B4-BE49-F238E27FC236}">
                <a16:creationId xmlns:a16="http://schemas.microsoft.com/office/drawing/2014/main" id="{0FC3E2B6-D0EF-47E9-8279-36905B10D7CE}"/>
              </a:ext>
            </a:extLst>
          </p:cNvPr>
          <p:cNvGrpSpPr/>
          <p:nvPr/>
        </p:nvGrpSpPr>
        <p:grpSpPr>
          <a:xfrm>
            <a:off x="7716486" y="3391703"/>
            <a:ext cx="576064" cy="419010"/>
            <a:chOff x="6278407" y="3621726"/>
            <a:chExt cx="576064" cy="419010"/>
          </a:xfrm>
        </p:grpSpPr>
        <p:sp>
          <p:nvSpPr>
            <p:cNvPr id="608" name="Rectangle: Rounded Corners 607">
              <a:extLst>
                <a:ext uri="{FF2B5EF4-FFF2-40B4-BE49-F238E27FC236}">
                  <a16:creationId xmlns:a16="http://schemas.microsoft.com/office/drawing/2014/main" id="{006059D0-2FAA-4602-BD31-7CA539D70481}"/>
                </a:ext>
              </a:extLst>
            </p:cNvPr>
            <p:cNvSpPr/>
            <p:nvPr/>
          </p:nvSpPr>
          <p:spPr>
            <a:xfrm>
              <a:off x="6399281" y="3872389"/>
              <a:ext cx="388706" cy="1683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9" name="TextBox 22">
              <a:extLst>
                <a:ext uri="{FF2B5EF4-FFF2-40B4-BE49-F238E27FC236}">
                  <a16:creationId xmlns:a16="http://schemas.microsoft.com/office/drawing/2014/main" id="{279BFC21-F787-42A8-B17A-042A97E7EB12}"/>
                </a:ext>
              </a:extLst>
            </p:cNvPr>
            <p:cNvSpPr txBox="1"/>
            <p:nvPr/>
          </p:nvSpPr>
          <p:spPr>
            <a:xfrm>
              <a:off x="6278407" y="3621726"/>
              <a:ext cx="57606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11/25-</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12/25</a:t>
              </a:r>
            </a:p>
          </p:txBody>
        </p:sp>
      </p:grpSp>
      <p:grpSp>
        <p:nvGrpSpPr>
          <p:cNvPr id="610" name="Group 609">
            <a:extLst>
              <a:ext uri="{FF2B5EF4-FFF2-40B4-BE49-F238E27FC236}">
                <a16:creationId xmlns:a16="http://schemas.microsoft.com/office/drawing/2014/main" id="{9E42A946-880B-4351-B0FF-7BD161E2E804}"/>
              </a:ext>
            </a:extLst>
          </p:cNvPr>
          <p:cNvGrpSpPr/>
          <p:nvPr/>
        </p:nvGrpSpPr>
        <p:grpSpPr>
          <a:xfrm>
            <a:off x="4578574" y="3769560"/>
            <a:ext cx="710215" cy="481061"/>
            <a:chOff x="1362878" y="1704838"/>
            <a:chExt cx="735114" cy="481061"/>
          </a:xfrm>
        </p:grpSpPr>
        <p:sp>
          <p:nvSpPr>
            <p:cNvPr id="611" name="Isosceles Triangle 610">
              <a:extLst>
                <a:ext uri="{FF2B5EF4-FFF2-40B4-BE49-F238E27FC236}">
                  <a16:creationId xmlns:a16="http://schemas.microsoft.com/office/drawing/2014/main" id="{92933D75-D550-4AE8-97D3-B596E9AF26D7}"/>
                </a:ext>
              </a:extLst>
            </p:cNvPr>
            <p:cNvSpPr/>
            <p:nvPr/>
          </p:nvSpPr>
          <p:spPr>
            <a:xfrm rot="10800000">
              <a:off x="1790757"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2" name="TextBox 22">
              <a:extLst>
                <a:ext uri="{FF2B5EF4-FFF2-40B4-BE49-F238E27FC236}">
                  <a16:creationId xmlns:a16="http://schemas.microsoft.com/office/drawing/2014/main" id="{29D52735-31C4-41CB-B046-EA5D476BC0BD}"/>
                </a:ext>
              </a:extLst>
            </p:cNvPr>
            <p:cNvSpPr txBox="1"/>
            <p:nvPr/>
          </p:nvSpPr>
          <p:spPr>
            <a:xfrm>
              <a:off x="1362878" y="1893517"/>
              <a:ext cx="73511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A2 Sample</a:t>
              </a:r>
            </a:p>
            <a:p>
              <a:r>
                <a:rPr lang="en-US" altLang="zh-CN" sz="700" dirty="0"/>
                <a:t>03/07</a:t>
              </a:r>
            </a:p>
          </p:txBody>
        </p:sp>
      </p:grpSp>
      <p:grpSp>
        <p:nvGrpSpPr>
          <p:cNvPr id="613" name="Group 612">
            <a:extLst>
              <a:ext uri="{FF2B5EF4-FFF2-40B4-BE49-F238E27FC236}">
                <a16:creationId xmlns:a16="http://schemas.microsoft.com/office/drawing/2014/main" id="{36F28286-8953-4374-8F0B-784ADED4497A}"/>
              </a:ext>
            </a:extLst>
          </p:cNvPr>
          <p:cNvGrpSpPr/>
          <p:nvPr/>
        </p:nvGrpSpPr>
        <p:grpSpPr>
          <a:xfrm>
            <a:off x="5288789" y="3827867"/>
            <a:ext cx="813023" cy="369171"/>
            <a:chOff x="4690696" y="3839730"/>
            <a:chExt cx="1507168" cy="369171"/>
          </a:xfrm>
        </p:grpSpPr>
        <p:sp>
          <p:nvSpPr>
            <p:cNvPr id="614" name="Rectangle: Rounded Corners 613">
              <a:extLst>
                <a:ext uri="{FF2B5EF4-FFF2-40B4-BE49-F238E27FC236}">
                  <a16:creationId xmlns:a16="http://schemas.microsoft.com/office/drawing/2014/main" id="{466F2940-573B-4BA6-819F-C5C5201D7819}"/>
                </a:ext>
              </a:extLst>
            </p:cNvPr>
            <p:cNvSpPr/>
            <p:nvPr/>
          </p:nvSpPr>
          <p:spPr>
            <a:xfrm>
              <a:off x="5043191" y="3839730"/>
              <a:ext cx="1055781"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5" name="TextBox 22">
              <a:extLst>
                <a:ext uri="{FF2B5EF4-FFF2-40B4-BE49-F238E27FC236}">
                  <a16:creationId xmlns:a16="http://schemas.microsoft.com/office/drawing/2014/main" id="{CCDCB8A4-BC15-4972-A820-B8E1BBF50A38}"/>
                </a:ext>
              </a:extLst>
            </p:cNvPr>
            <p:cNvSpPr txBox="1"/>
            <p:nvPr/>
          </p:nvSpPr>
          <p:spPr>
            <a:xfrm>
              <a:off x="4690696" y="4024241"/>
              <a:ext cx="1507168"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04/15-06/02</a:t>
              </a:r>
            </a:p>
          </p:txBody>
        </p:sp>
      </p:grpSp>
      <p:grpSp>
        <p:nvGrpSpPr>
          <p:cNvPr id="616" name="Group 615">
            <a:extLst>
              <a:ext uri="{FF2B5EF4-FFF2-40B4-BE49-F238E27FC236}">
                <a16:creationId xmlns:a16="http://schemas.microsoft.com/office/drawing/2014/main" id="{52ACC233-FA1C-4FC0-9B52-4CDC60D346CB}"/>
              </a:ext>
            </a:extLst>
          </p:cNvPr>
          <p:cNvGrpSpPr/>
          <p:nvPr/>
        </p:nvGrpSpPr>
        <p:grpSpPr>
          <a:xfrm>
            <a:off x="6629313" y="3756619"/>
            <a:ext cx="1037069" cy="369171"/>
            <a:chOff x="4916837" y="3839730"/>
            <a:chExt cx="1281027" cy="369171"/>
          </a:xfrm>
        </p:grpSpPr>
        <p:sp>
          <p:nvSpPr>
            <p:cNvPr id="617" name="Rectangle: Rounded Corners 616">
              <a:extLst>
                <a:ext uri="{FF2B5EF4-FFF2-40B4-BE49-F238E27FC236}">
                  <a16:creationId xmlns:a16="http://schemas.microsoft.com/office/drawing/2014/main" id="{ABE14F72-FD21-41E6-9147-0E6BFBEE071B}"/>
                </a:ext>
              </a:extLst>
            </p:cNvPr>
            <p:cNvSpPr/>
            <p:nvPr/>
          </p:nvSpPr>
          <p:spPr>
            <a:xfrm>
              <a:off x="4985773" y="3839730"/>
              <a:ext cx="1194539"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9" name="TextBox 22">
              <a:extLst>
                <a:ext uri="{FF2B5EF4-FFF2-40B4-BE49-F238E27FC236}">
                  <a16:creationId xmlns:a16="http://schemas.microsoft.com/office/drawing/2014/main" id="{FF041463-AD05-4519-9F11-02CF43A64E9B}"/>
                </a:ext>
              </a:extLst>
            </p:cNvPr>
            <p:cNvSpPr txBox="1"/>
            <p:nvPr/>
          </p:nvSpPr>
          <p:spPr>
            <a:xfrm>
              <a:off x="4916837" y="4024241"/>
              <a:ext cx="12810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08/06-11/10</a:t>
              </a:r>
            </a:p>
          </p:txBody>
        </p:sp>
      </p:grpSp>
      <p:grpSp>
        <p:nvGrpSpPr>
          <p:cNvPr id="620" name="Group 619">
            <a:extLst>
              <a:ext uri="{FF2B5EF4-FFF2-40B4-BE49-F238E27FC236}">
                <a16:creationId xmlns:a16="http://schemas.microsoft.com/office/drawing/2014/main" id="{0A48211E-B73C-4F7B-9A0C-34CDD4C3F80A}"/>
              </a:ext>
            </a:extLst>
          </p:cNvPr>
          <p:cNvGrpSpPr/>
          <p:nvPr/>
        </p:nvGrpSpPr>
        <p:grpSpPr>
          <a:xfrm>
            <a:off x="7057847" y="4115705"/>
            <a:ext cx="811743" cy="369171"/>
            <a:chOff x="4916837" y="3839730"/>
            <a:chExt cx="978809" cy="369171"/>
          </a:xfrm>
        </p:grpSpPr>
        <p:sp>
          <p:nvSpPr>
            <p:cNvPr id="621" name="Rectangle: Rounded Corners 620">
              <a:extLst>
                <a:ext uri="{FF2B5EF4-FFF2-40B4-BE49-F238E27FC236}">
                  <a16:creationId xmlns:a16="http://schemas.microsoft.com/office/drawing/2014/main" id="{45CAA542-8A13-482B-8A2A-6A7B5CE3AE91}"/>
                </a:ext>
              </a:extLst>
            </p:cNvPr>
            <p:cNvSpPr/>
            <p:nvPr/>
          </p:nvSpPr>
          <p:spPr>
            <a:xfrm>
              <a:off x="4985774" y="3839730"/>
              <a:ext cx="866053"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Vehicle level calibration</a:t>
              </a:r>
            </a:p>
          </p:txBody>
        </p:sp>
        <p:sp>
          <p:nvSpPr>
            <p:cNvPr id="622" name="TextBox 22">
              <a:extLst>
                <a:ext uri="{FF2B5EF4-FFF2-40B4-BE49-F238E27FC236}">
                  <a16:creationId xmlns:a16="http://schemas.microsoft.com/office/drawing/2014/main" id="{AA44F404-1B1B-4EA0-B934-A91EA9A2DB07}"/>
                </a:ext>
              </a:extLst>
            </p:cNvPr>
            <p:cNvSpPr txBox="1"/>
            <p:nvPr/>
          </p:nvSpPr>
          <p:spPr>
            <a:xfrm>
              <a:off x="4916837" y="4024241"/>
              <a:ext cx="978809"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09/19-11/25</a:t>
              </a:r>
            </a:p>
          </p:txBody>
        </p:sp>
      </p:grpSp>
      <p:grpSp>
        <p:nvGrpSpPr>
          <p:cNvPr id="561" name="Group 560">
            <a:extLst>
              <a:ext uri="{FF2B5EF4-FFF2-40B4-BE49-F238E27FC236}">
                <a16:creationId xmlns:a16="http://schemas.microsoft.com/office/drawing/2014/main" id="{32E407E5-6671-477A-970A-D10BD151FEFA}"/>
              </a:ext>
            </a:extLst>
          </p:cNvPr>
          <p:cNvGrpSpPr/>
          <p:nvPr/>
        </p:nvGrpSpPr>
        <p:grpSpPr>
          <a:xfrm>
            <a:off x="7391625" y="3384592"/>
            <a:ext cx="624299" cy="493573"/>
            <a:chOff x="1282090" y="1445676"/>
            <a:chExt cx="624299" cy="493573"/>
          </a:xfrm>
        </p:grpSpPr>
        <p:sp>
          <p:nvSpPr>
            <p:cNvPr id="573" name="Isosceles Triangle 572">
              <a:extLst>
                <a:ext uri="{FF2B5EF4-FFF2-40B4-BE49-F238E27FC236}">
                  <a16:creationId xmlns:a16="http://schemas.microsoft.com/office/drawing/2014/main" id="{13116FA8-5B4B-4B91-9AEF-62BA81AD470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4" name="TextBox 22">
              <a:extLst>
                <a:ext uri="{FF2B5EF4-FFF2-40B4-BE49-F238E27FC236}">
                  <a16:creationId xmlns:a16="http://schemas.microsoft.com/office/drawing/2014/main" id="{A205FF31-EB35-42A5-8B88-A7E3DF09766B}"/>
                </a:ext>
              </a:extLst>
            </p:cNvPr>
            <p:cNvSpPr txBox="1"/>
            <p:nvPr/>
          </p:nvSpPr>
          <p:spPr>
            <a:xfrm>
              <a:off x="1282090" y="144567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 </a:t>
              </a:r>
            </a:p>
            <a:p>
              <a:r>
                <a:rPr lang="en-US" altLang="zh-CN" sz="700" dirty="0">
                  <a:solidFill>
                    <a:schemeClr val="accent4">
                      <a:lumMod val="10000"/>
                    </a:schemeClr>
                  </a:solidFill>
                </a:rPr>
                <a:t>11/18</a:t>
              </a:r>
              <a:endParaRPr lang="zh-CN" altLang="en-US" sz="700" dirty="0">
                <a:solidFill>
                  <a:schemeClr val="accent4">
                    <a:lumMod val="10000"/>
                  </a:schemeClr>
                </a:solidFill>
              </a:endParaRPr>
            </a:p>
          </p:txBody>
        </p:sp>
      </p:grpSp>
      <p:sp>
        <p:nvSpPr>
          <p:cNvPr id="339" name="TextBox 22">
            <a:extLst>
              <a:ext uri="{FF2B5EF4-FFF2-40B4-BE49-F238E27FC236}">
                <a16:creationId xmlns:a16="http://schemas.microsoft.com/office/drawing/2014/main" id="{1FBA0F2F-3261-4AA8-B323-3942C01D02B7}"/>
              </a:ext>
            </a:extLst>
          </p:cNvPr>
          <p:cNvSpPr txBox="1"/>
          <p:nvPr/>
        </p:nvSpPr>
        <p:spPr>
          <a:xfrm>
            <a:off x="7235459" y="50808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40" name="Star: 5 Points 339">
            <a:extLst>
              <a:ext uri="{FF2B5EF4-FFF2-40B4-BE49-F238E27FC236}">
                <a16:creationId xmlns:a16="http://schemas.microsoft.com/office/drawing/2014/main" id="{67A1E63E-69C1-44D9-A454-9BD5B901E60B}"/>
              </a:ext>
            </a:extLst>
          </p:cNvPr>
          <p:cNvSpPr/>
          <p:nvPr/>
        </p:nvSpPr>
        <p:spPr>
          <a:xfrm>
            <a:off x="7822241" y="48836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Star: 5 Points 348">
            <a:extLst>
              <a:ext uri="{FF2B5EF4-FFF2-40B4-BE49-F238E27FC236}">
                <a16:creationId xmlns:a16="http://schemas.microsoft.com/office/drawing/2014/main" id="{311DBCA7-CE8A-4320-A6C3-317B68D157EC}"/>
              </a:ext>
            </a:extLst>
          </p:cNvPr>
          <p:cNvSpPr/>
          <p:nvPr/>
        </p:nvSpPr>
        <p:spPr>
          <a:xfrm>
            <a:off x="7931401" y="4301051"/>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348" name="Group 33">
            <a:extLst>
              <a:ext uri="{FF2B5EF4-FFF2-40B4-BE49-F238E27FC236}">
                <a16:creationId xmlns:a16="http://schemas.microsoft.com/office/drawing/2014/main" id="{7B6AB14B-0D78-431A-B4CA-00F1B80F5C08}"/>
              </a:ext>
            </a:extLst>
          </p:cNvPr>
          <p:cNvGrpSpPr/>
          <p:nvPr/>
        </p:nvGrpSpPr>
        <p:grpSpPr>
          <a:xfrm>
            <a:off x="2478841" y="5855171"/>
            <a:ext cx="933299" cy="611325"/>
            <a:chOff x="1744281" y="5855171"/>
            <a:chExt cx="933299" cy="611325"/>
          </a:xfrm>
        </p:grpSpPr>
        <p:sp>
          <p:nvSpPr>
            <p:cNvPr id="352" name="Star: 5 Points 688">
              <a:extLst>
                <a:ext uri="{FF2B5EF4-FFF2-40B4-BE49-F238E27FC236}">
                  <a16:creationId xmlns:a16="http://schemas.microsoft.com/office/drawing/2014/main" id="{5486CE8F-A747-4983-BA3C-88AF76DCC0F1}"/>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9" name="TextBox 22">
              <a:extLst>
                <a:ext uri="{FF2B5EF4-FFF2-40B4-BE49-F238E27FC236}">
                  <a16:creationId xmlns:a16="http://schemas.microsoft.com/office/drawing/2014/main" id="{83F413B0-1A5F-43EB-80A4-CF175C0BFD26}"/>
                </a:ext>
              </a:extLst>
            </p:cNvPr>
            <p:cNvSpPr txBox="1"/>
            <p:nvPr/>
          </p:nvSpPr>
          <p:spPr>
            <a:xfrm>
              <a:off x="1744281" y="6066393"/>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08/15</a:t>
              </a:r>
            </a:p>
            <a:p>
              <a:endParaRPr lang="en-US" altLang="zh-CN" sz="700" dirty="0">
                <a:solidFill>
                  <a:schemeClr val="accent4">
                    <a:lumMod val="10000"/>
                  </a:schemeClr>
                </a:solidFill>
              </a:endParaRPr>
            </a:p>
          </p:txBody>
        </p:sp>
      </p:grpSp>
      <p:grpSp>
        <p:nvGrpSpPr>
          <p:cNvPr id="380" name="Group 427">
            <a:extLst>
              <a:ext uri="{FF2B5EF4-FFF2-40B4-BE49-F238E27FC236}">
                <a16:creationId xmlns:a16="http://schemas.microsoft.com/office/drawing/2014/main" id="{3316D848-8016-40CC-84FB-4CB6D04588B0}"/>
              </a:ext>
            </a:extLst>
          </p:cNvPr>
          <p:cNvGrpSpPr/>
          <p:nvPr/>
        </p:nvGrpSpPr>
        <p:grpSpPr>
          <a:xfrm>
            <a:off x="2967603" y="5578530"/>
            <a:ext cx="732729" cy="483836"/>
            <a:chOff x="1854898" y="5576503"/>
            <a:chExt cx="732729" cy="483836"/>
          </a:xfrm>
        </p:grpSpPr>
        <p:sp>
          <p:nvSpPr>
            <p:cNvPr id="381" name="Star: 5 Points 442">
              <a:extLst>
                <a:ext uri="{FF2B5EF4-FFF2-40B4-BE49-F238E27FC236}">
                  <a16:creationId xmlns:a16="http://schemas.microsoft.com/office/drawing/2014/main" id="{E5C86DE7-D508-4A5F-9B6E-429DBA26A0D8}"/>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364B8241-87F5-47CB-86E9-6E17DBAF67D5}"/>
                </a:ext>
              </a:extLst>
            </p:cNvPr>
            <p:cNvSpPr txBox="1"/>
            <p:nvPr/>
          </p:nvSpPr>
          <p:spPr>
            <a:xfrm>
              <a:off x="1854898" y="5576503"/>
              <a:ext cx="73272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09/25</a:t>
              </a:r>
              <a:endParaRPr lang="en-US" altLang="zh-CN" sz="700" dirty="0">
                <a:solidFill>
                  <a:srgbClr val="FF0000"/>
                </a:solidFill>
              </a:endParaRPr>
            </a:p>
            <a:p>
              <a:endParaRPr lang="en-US" altLang="zh-CN" sz="700" dirty="0">
                <a:solidFill>
                  <a:schemeClr val="accent4">
                    <a:lumMod val="10000"/>
                  </a:schemeClr>
                </a:solidFill>
              </a:endParaRPr>
            </a:p>
          </p:txBody>
        </p:sp>
      </p:grpSp>
      <p:sp>
        <p:nvSpPr>
          <p:cNvPr id="383" name="TextBox 22">
            <a:extLst>
              <a:ext uri="{FF2B5EF4-FFF2-40B4-BE49-F238E27FC236}">
                <a16:creationId xmlns:a16="http://schemas.microsoft.com/office/drawing/2014/main" id="{CF7F118B-D26F-4EEB-A8A6-D81078CD29F7}"/>
              </a:ext>
            </a:extLst>
          </p:cNvPr>
          <p:cNvSpPr txBox="1"/>
          <p:nvPr/>
        </p:nvSpPr>
        <p:spPr>
          <a:xfrm>
            <a:off x="2271933" y="2681216"/>
            <a:ext cx="1574624" cy="292382"/>
          </a:xfrm>
          <a:prstGeom prst="rect">
            <a:avLst/>
          </a:prstGeom>
          <a:solidFill>
            <a:schemeClr val="bg1"/>
          </a:solidFill>
          <a:ln>
            <a:solidFill>
              <a:srgbClr val="00B0F0"/>
            </a:solid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b="1" dirty="0">
                <a:solidFill>
                  <a:srgbClr val="FF0000"/>
                </a:solidFill>
                <a:latin typeface="Ford Antenna Light" panose="02000505000000020004" pitchFamily="50" charset="0"/>
                <a:cs typeface="Calibri" panose="020F0502020204030204" pitchFamily="34" charset="0"/>
              </a:rPr>
              <a:t>HW Plan To be Updated by HW team. </a:t>
            </a:r>
          </a:p>
        </p:txBody>
      </p:sp>
      <p:sp>
        <p:nvSpPr>
          <p:cNvPr id="21" name="右大括号 20">
            <a:extLst>
              <a:ext uri="{FF2B5EF4-FFF2-40B4-BE49-F238E27FC236}">
                <a16:creationId xmlns:a16="http://schemas.microsoft.com/office/drawing/2014/main" id="{AAEE4FA8-70F1-4769-917B-83ACE59AD563}"/>
              </a:ext>
            </a:extLst>
          </p:cNvPr>
          <p:cNvSpPr/>
          <p:nvPr/>
        </p:nvSpPr>
        <p:spPr>
          <a:xfrm>
            <a:off x="2027926" y="1748844"/>
            <a:ext cx="191619" cy="21234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4" name="TextBox 22">
            <a:extLst>
              <a:ext uri="{FF2B5EF4-FFF2-40B4-BE49-F238E27FC236}">
                <a16:creationId xmlns:a16="http://schemas.microsoft.com/office/drawing/2014/main" id="{DC5CE253-EFDD-4492-A309-F6B41864082E}"/>
              </a:ext>
            </a:extLst>
          </p:cNvPr>
          <p:cNvSpPr txBox="1"/>
          <p:nvPr/>
        </p:nvSpPr>
        <p:spPr>
          <a:xfrm>
            <a:off x="5767823" y="6064246"/>
            <a:ext cx="3148390" cy="615547"/>
          </a:xfrm>
          <a:prstGeom prst="rect">
            <a:avLst/>
          </a:prstGeom>
          <a:solidFill>
            <a:schemeClr val="bg1"/>
          </a:solidFill>
          <a:ln>
            <a:solidFill>
              <a:srgbClr val="00B0F0"/>
            </a:solid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b="1" dirty="0">
                <a:solidFill>
                  <a:prstClr val="black"/>
                </a:solidFill>
                <a:latin typeface="Ford Antenna Light" panose="02000505000000020004" pitchFamily="50" charset="0"/>
                <a:cs typeface="Calibri" panose="020F0502020204030204" pitchFamily="34" charset="0"/>
              </a:rPr>
              <a:t>The difference between 10/30 delivery and 11/29 sign-off version should be minor. UI key elements size/coordinates/UE logic cannot be changed. </a:t>
            </a:r>
          </a:p>
          <a:p>
            <a:pPr>
              <a:defRPr/>
            </a:pPr>
            <a:r>
              <a:rPr lang="en-US" sz="700" b="1" dirty="0">
                <a:solidFill>
                  <a:prstClr val="black"/>
                </a:solidFill>
                <a:latin typeface="Ford Antenna Light" panose="02000505000000020004" pitchFamily="50" charset="0"/>
                <a:cs typeface="Calibri" panose="020F0502020204030204" pitchFamily="34" charset="0"/>
              </a:rPr>
              <a:t>SW team will estimate the change level to further study if there’s any duplicated work or CR. </a:t>
            </a:r>
          </a:p>
        </p:txBody>
      </p:sp>
    </p:spTree>
    <p:extLst>
      <p:ext uri="{BB962C8B-B14F-4D97-AF65-F5344CB8AC3E}">
        <p14:creationId xmlns:p14="http://schemas.microsoft.com/office/powerpoint/2010/main" val="14410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178955"/>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87659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isplay(15.4)</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25290" y="39577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D306AAEA-7B71-48FD-9B1A-2E639F680D3C}"/>
              </a:ext>
            </a:extLst>
          </p:cNvPr>
          <p:cNvCxnSpPr>
            <a:cxnSpLocks/>
            <a:stCxn id="444" idx="0"/>
            <a:endCxn id="404" idx="2"/>
          </p:cNvCxnSpPr>
          <p:nvPr/>
        </p:nvCxnSpPr>
        <p:spPr>
          <a:xfrm flipH="1" flipV="1">
            <a:off x="4449629" y="1284062"/>
            <a:ext cx="633173" cy="3012018"/>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2" idx="0"/>
            <a:endCxn id="364" idx="2"/>
          </p:cNvCxnSpPr>
          <p:nvPr/>
        </p:nvCxnSpPr>
        <p:spPr>
          <a:xfrm flipH="1" flipV="1">
            <a:off x="7453288" y="1296541"/>
            <a:ext cx="33194" cy="299953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35" idx="0"/>
            <a:endCxn id="430" idx="2"/>
          </p:cNvCxnSpPr>
          <p:nvPr/>
        </p:nvCxnSpPr>
        <p:spPr>
          <a:xfrm flipH="1" flipV="1">
            <a:off x="7822392" y="1286157"/>
            <a:ext cx="420130" cy="301111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41" idx="0"/>
            <a:endCxn id="409" idx="2"/>
          </p:cNvCxnSpPr>
          <p:nvPr/>
        </p:nvCxnSpPr>
        <p:spPr>
          <a:xfrm flipH="1" flipV="1">
            <a:off x="8223984" y="1309241"/>
            <a:ext cx="378393" cy="298802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83" idx="0"/>
            <a:endCxn id="413" idx="2"/>
          </p:cNvCxnSpPr>
          <p:nvPr/>
        </p:nvCxnSpPr>
        <p:spPr>
          <a:xfrm flipH="1" flipV="1">
            <a:off x="8977765" y="1283890"/>
            <a:ext cx="162679" cy="300308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89" idx="0"/>
            <a:endCxn id="416" idx="2"/>
          </p:cNvCxnSpPr>
          <p:nvPr/>
        </p:nvCxnSpPr>
        <p:spPr>
          <a:xfrm flipV="1">
            <a:off x="9487923" y="1307054"/>
            <a:ext cx="47583" cy="2983852"/>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8" name="Rectangle 197">
            <a:extLst>
              <a:ext uri="{FF2B5EF4-FFF2-40B4-BE49-F238E27FC236}">
                <a16:creationId xmlns:a16="http://schemas.microsoft.com/office/drawing/2014/main" id="{0A21721D-9280-4AAB-A7A3-080E908E470A}"/>
              </a:ext>
            </a:extLst>
          </p:cNvPr>
          <p:cNvSpPr/>
          <p:nvPr/>
        </p:nvSpPr>
        <p:spPr>
          <a:xfrm>
            <a:off x="99171" y="3682613"/>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3421" y="121758"/>
            <a:ext cx="10835640" cy="579120"/>
          </a:xfrm>
        </p:spPr>
        <p:txBody>
          <a:bodyPr anchor="t">
            <a:noAutofit/>
          </a:bodyPr>
          <a:lstStyle/>
          <a:p>
            <a:r>
              <a:rPr lang="en-US" altLang="zh-CN" sz="2000" dirty="0"/>
              <a:t>CX788 SYNC+/AR-HUD/Display Plan @07/05 (Based on 10/10 Group A Delivery UI)</a:t>
            </a:r>
            <a:endParaRPr lang="en-US" sz="2000" dirty="0"/>
          </a:p>
        </p:txBody>
      </p:sp>
      <p:grpSp>
        <p:nvGrpSpPr>
          <p:cNvPr id="332" name="Group 331">
            <a:extLst>
              <a:ext uri="{FF2B5EF4-FFF2-40B4-BE49-F238E27FC236}">
                <a16:creationId xmlns:a16="http://schemas.microsoft.com/office/drawing/2014/main" id="{FFFF409F-7659-4A62-A510-19FA4A237428}"/>
              </a:ext>
            </a:extLst>
          </p:cNvPr>
          <p:cNvGrpSpPr/>
          <p:nvPr/>
        </p:nvGrpSpPr>
        <p:grpSpPr>
          <a:xfrm>
            <a:off x="165892" y="881080"/>
            <a:ext cx="11788299" cy="228126"/>
            <a:chOff x="237808" y="1183609"/>
            <a:chExt cx="11716383" cy="228126"/>
          </a:xfrm>
        </p:grpSpPr>
        <p:cxnSp>
          <p:nvCxnSpPr>
            <p:cNvPr id="335" name="Straight Connector 334">
              <a:extLst>
                <a:ext uri="{FF2B5EF4-FFF2-40B4-BE49-F238E27FC236}">
                  <a16:creationId xmlns:a16="http://schemas.microsoft.com/office/drawing/2014/main" id="{0A6D020B-51D4-4D97-991C-20C01BE995DA}"/>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38" name="Rectangle 337">
              <a:extLst>
                <a:ext uri="{FF2B5EF4-FFF2-40B4-BE49-F238E27FC236}">
                  <a16:creationId xmlns:a16="http://schemas.microsoft.com/office/drawing/2014/main" id="{D5EE9079-4455-47B2-9C6B-6B02543BB96E}"/>
                </a:ext>
              </a:extLst>
            </p:cNvPr>
            <p:cNvSpPr/>
            <p:nvPr/>
          </p:nvSpPr>
          <p:spPr>
            <a:xfrm>
              <a:off x="238356" y="1183609"/>
              <a:ext cx="79215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CX788 VPP</a:t>
              </a:r>
            </a:p>
          </p:txBody>
        </p:sp>
      </p:grpSp>
      <p:grpSp>
        <p:nvGrpSpPr>
          <p:cNvPr id="341" name="Group 340">
            <a:extLst>
              <a:ext uri="{FF2B5EF4-FFF2-40B4-BE49-F238E27FC236}">
                <a16:creationId xmlns:a16="http://schemas.microsoft.com/office/drawing/2014/main" id="{5322178E-02BA-4D95-8029-542E26CAA429}"/>
              </a:ext>
            </a:extLst>
          </p:cNvPr>
          <p:cNvGrpSpPr/>
          <p:nvPr/>
        </p:nvGrpSpPr>
        <p:grpSpPr>
          <a:xfrm>
            <a:off x="2436366" y="943347"/>
            <a:ext cx="843415" cy="506281"/>
            <a:chOff x="1727242" y="1217224"/>
            <a:chExt cx="839961" cy="506281"/>
          </a:xfrm>
        </p:grpSpPr>
        <p:sp>
          <p:nvSpPr>
            <p:cNvPr id="344" name="流程图: 决策 47">
              <a:extLst>
                <a:ext uri="{FF2B5EF4-FFF2-40B4-BE49-F238E27FC236}">
                  <a16:creationId xmlns:a16="http://schemas.microsoft.com/office/drawing/2014/main" id="{740D066D-81C0-41D5-9B52-361633AAAEA7}"/>
                </a:ext>
              </a:extLst>
            </p:cNvPr>
            <p:cNvSpPr/>
            <p:nvPr/>
          </p:nvSpPr>
          <p:spPr>
            <a:xfrm>
              <a:off x="1862913" y="1217224"/>
              <a:ext cx="59238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F8EA09D1-EA57-4D1E-B872-817CD42DB24F}"/>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1" name="Group 360">
            <a:extLst>
              <a:ext uri="{FF2B5EF4-FFF2-40B4-BE49-F238E27FC236}">
                <a16:creationId xmlns:a16="http://schemas.microsoft.com/office/drawing/2014/main" id="{17667621-6BA8-4832-AFCF-4CB7DB655E93}"/>
              </a:ext>
            </a:extLst>
          </p:cNvPr>
          <p:cNvGrpSpPr/>
          <p:nvPr/>
        </p:nvGrpSpPr>
        <p:grpSpPr>
          <a:xfrm>
            <a:off x="6790531" y="945862"/>
            <a:ext cx="924477" cy="462332"/>
            <a:chOff x="1487181" y="1217224"/>
            <a:chExt cx="920691" cy="462332"/>
          </a:xfrm>
        </p:grpSpPr>
        <p:sp>
          <p:nvSpPr>
            <p:cNvPr id="364" name="流程图: 决策 47">
              <a:extLst>
                <a:ext uri="{FF2B5EF4-FFF2-40B4-BE49-F238E27FC236}">
                  <a16:creationId xmlns:a16="http://schemas.microsoft.com/office/drawing/2014/main" id="{80C0D93A-B4B8-4F8A-9987-9928EB1D16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67" name="TextBox 22">
              <a:extLst>
                <a:ext uri="{FF2B5EF4-FFF2-40B4-BE49-F238E27FC236}">
                  <a16:creationId xmlns:a16="http://schemas.microsoft.com/office/drawing/2014/main" id="{1E9FC725-35CF-40CA-AFEE-B039C5A8148B}"/>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10/14</a:t>
              </a:r>
            </a:p>
          </p:txBody>
        </p:sp>
      </p:grpSp>
      <p:grpSp>
        <p:nvGrpSpPr>
          <p:cNvPr id="403" name="Group 402">
            <a:extLst>
              <a:ext uri="{FF2B5EF4-FFF2-40B4-BE49-F238E27FC236}">
                <a16:creationId xmlns:a16="http://schemas.microsoft.com/office/drawing/2014/main" id="{4A329EA6-5455-463A-919E-F9DEC7F01C71}"/>
              </a:ext>
            </a:extLst>
          </p:cNvPr>
          <p:cNvGrpSpPr/>
          <p:nvPr/>
        </p:nvGrpSpPr>
        <p:grpSpPr>
          <a:xfrm>
            <a:off x="4187909" y="933383"/>
            <a:ext cx="886054" cy="513614"/>
            <a:chOff x="1886575" y="1217224"/>
            <a:chExt cx="882426" cy="513614"/>
          </a:xfrm>
        </p:grpSpPr>
        <p:sp>
          <p:nvSpPr>
            <p:cNvPr id="404" name="流程图: 决策 47">
              <a:extLst>
                <a:ext uri="{FF2B5EF4-FFF2-40B4-BE49-F238E27FC236}">
                  <a16:creationId xmlns:a16="http://schemas.microsoft.com/office/drawing/2014/main" id="{6AF9DF0A-1C10-46F4-9F08-C5DEC1CC71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71FE839D-4875-4106-93B0-8BCF758D7959}"/>
                </a:ext>
              </a:extLst>
            </p:cNvPr>
            <p:cNvSpPr txBox="1"/>
            <p:nvPr/>
          </p:nvSpPr>
          <p:spPr>
            <a:xfrm>
              <a:off x="1929040" y="154617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07" name="Group 406">
            <a:extLst>
              <a:ext uri="{FF2B5EF4-FFF2-40B4-BE49-F238E27FC236}">
                <a16:creationId xmlns:a16="http://schemas.microsoft.com/office/drawing/2014/main" id="{D7B2A710-398A-438C-9A5E-C1B054A2C9C4}"/>
              </a:ext>
            </a:extLst>
          </p:cNvPr>
          <p:cNvGrpSpPr/>
          <p:nvPr/>
        </p:nvGrpSpPr>
        <p:grpSpPr>
          <a:xfrm>
            <a:off x="7962263" y="958562"/>
            <a:ext cx="896114" cy="490838"/>
            <a:chOff x="1992819" y="1217224"/>
            <a:chExt cx="892444" cy="490838"/>
          </a:xfrm>
        </p:grpSpPr>
        <p:sp>
          <p:nvSpPr>
            <p:cNvPr id="409" name="流程图: 决策 47">
              <a:extLst>
                <a:ext uri="{FF2B5EF4-FFF2-40B4-BE49-F238E27FC236}">
                  <a16:creationId xmlns:a16="http://schemas.microsoft.com/office/drawing/2014/main" id="{AF335DBD-BA27-43A2-9335-BC56A15E5764}"/>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C0F1E23D-DDB5-4B6D-9739-3A804DDCDDAF}"/>
                </a:ext>
              </a:extLst>
            </p:cNvPr>
            <p:cNvSpPr txBox="1"/>
            <p:nvPr/>
          </p:nvSpPr>
          <p:spPr>
            <a:xfrm>
              <a:off x="2045302" y="1523402"/>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12/21</a:t>
              </a:r>
            </a:p>
          </p:txBody>
        </p:sp>
      </p:grpSp>
      <p:grpSp>
        <p:nvGrpSpPr>
          <p:cNvPr id="412" name="Group 411">
            <a:extLst>
              <a:ext uri="{FF2B5EF4-FFF2-40B4-BE49-F238E27FC236}">
                <a16:creationId xmlns:a16="http://schemas.microsoft.com/office/drawing/2014/main" id="{3B3B8301-A39B-41A8-AE80-61983A896110}"/>
              </a:ext>
            </a:extLst>
          </p:cNvPr>
          <p:cNvGrpSpPr/>
          <p:nvPr/>
        </p:nvGrpSpPr>
        <p:grpSpPr>
          <a:xfrm>
            <a:off x="8716044" y="933211"/>
            <a:ext cx="690027" cy="521341"/>
            <a:chOff x="1886575" y="1217224"/>
            <a:chExt cx="687200" cy="521341"/>
          </a:xfrm>
        </p:grpSpPr>
        <p:sp>
          <p:nvSpPr>
            <p:cNvPr id="413" name="流程图: 决策 47">
              <a:extLst>
                <a:ext uri="{FF2B5EF4-FFF2-40B4-BE49-F238E27FC236}">
                  <a16:creationId xmlns:a16="http://schemas.microsoft.com/office/drawing/2014/main" id="{A141E56A-E074-4309-B7EB-1785484F10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4" name="TextBox 22">
              <a:extLst>
                <a:ext uri="{FF2B5EF4-FFF2-40B4-BE49-F238E27FC236}">
                  <a16:creationId xmlns:a16="http://schemas.microsoft.com/office/drawing/2014/main" id="{591C5479-D4CA-4039-8DE6-AD8AAEB023B6}"/>
                </a:ext>
              </a:extLst>
            </p:cNvPr>
            <p:cNvSpPr txBox="1"/>
            <p:nvPr/>
          </p:nvSpPr>
          <p:spPr>
            <a:xfrm>
              <a:off x="2056655" y="1553905"/>
              <a:ext cx="51712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03/01</a:t>
              </a:r>
            </a:p>
          </p:txBody>
        </p:sp>
      </p:grpSp>
      <p:grpSp>
        <p:nvGrpSpPr>
          <p:cNvPr id="418" name="Group 417">
            <a:extLst>
              <a:ext uri="{FF2B5EF4-FFF2-40B4-BE49-F238E27FC236}">
                <a16:creationId xmlns:a16="http://schemas.microsoft.com/office/drawing/2014/main" id="{E04EFD0B-C158-48C5-81AE-05646A243944}"/>
              </a:ext>
            </a:extLst>
          </p:cNvPr>
          <p:cNvGrpSpPr/>
          <p:nvPr/>
        </p:nvGrpSpPr>
        <p:grpSpPr>
          <a:xfrm>
            <a:off x="5372860" y="932708"/>
            <a:ext cx="983789" cy="522145"/>
            <a:chOff x="1428112" y="1217224"/>
            <a:chExt cx="979760" cy="522145"/>
          </a:xfrm>
        </p:grpSpPr>
        <p:sp>
          <p:nvSpPr>
            <p:cNvPr id="420" name="流程图: 决策 47">
              <a:extLst>
                <a:ext uri="{FF2B5EF4-FFF2-40B4-BE49-F238E27FC236}">
                  <a16:creationId xmlns:a16="http://schemas.microsoft.com/office/drawing/2014/main" id="{846CB449-E255-4D34-B7B4-826FD12C703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1" name="TextBox 22">
              <a:extLst>
                <a:ext uri="{FF2B5EF4-FFF2-40B4-BE49-F238E27FC236}">
                  <a16:creationId xmlns:a16="http://schemas.microsoft.com/office/drawing/2014/main" id="{E44BEA82-113D-4A3A-A948-820500AFD937}"/>
                </a:ext>
              </a:extLst>
            </p:cNvPr>
            <p:cNvSpPr txBox="1"/>
            <p:nvPr/>
          </p:nvSpPr>
          <p:spPr>
            <a:xfrm>
              <a:off x="1428112" y="155470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29" name="Group 428">
            <a:extLst>
              <a:ext uri="{FF2B5EF4-FFF2-40B4-BE49-F238E27FC236}">
                <a16:creationId xmlns:a16="http://schemas.microsoft.com/office/drawing/2014/main" id="{BB3A2A6A-D64B-4CD1-9227-FDD8F48A7179}"/>
              </a:ext>
            </a:extLst>
          </p:cNvPr>
          <p:cNvGrpSpPr/>
          <p:nvPr/>
        </p:nvGrpSpPr>
        <p:grpSpPr>
          <a:xfrm>
            <a:off x="7560670" y="935478"/>
            <a:ext cx="707910" cy="508646"/>
            <a:chOff x="1886575" y="1193371"/>
            <a:chExt cx="705006" cy="508646"/>
          </a:xfrm>
        </p:grpSpPr>
        <p:sp>
          <p:nvSpPr>
            <p:cNvPr id="430" name="流程图: 决策 47">
              <a:extLst>
                <a:ext uri="{FF2B5EF4-FFF2-40B4-BE49-F238E27FC236}">
                  <a16:creationId xmlns:a16="http://schemas.microsoft.com/office/drawing/2014/main" id="{0C0C4948-9E14-4AD2-88E8-FA0AA867865D}"/>
                </a:ext>
              </a:extLst>
            </p:cNvPr>
            <p:cNvSpPr/>
            <p:nvPr/>
          </p:nvSpPr>
          <p:spPr>
            <a:xfrm>
              <a:off x="1886575" y="1193371"/>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2" name="TextBox 22">
              <a:extLst>
                <a:ext uri="{FF2B5EF4-FFF2-40B4-BE49-F238E27FC236}">
                  <a16:creationId xmlns:a16="http://schemas.microsoft.com/office/drawing/2014/main" id="{F4913061-3A19-41A1-86FF-7E870F0B7146}"/>
                </a:ext>
              </a:extLst>
            </p:cNvPr>
            <p:cNvSpPr txBox="1"/>
            <p:nvPr/>
          </p:nvSpPr>
          <p:spPr>
            <a:xfrm>
              <a:off x="2086121" y="1517357"/>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p>
          </p:txBody>
        </p:sp>
      </p:grpSp>
      <p:grpSp>
        <p:nvGrpSpPr>
          <p:cNvPr id="433" name="Group 432">
            <a:extLst>
              <a:ext uri="{FF2B5EF4-FFF2-40B4-BE49-F238E27FC236}">
                <a16:creationId xmlns:a16="http://schemas.microsoft.com/office/drawing/2014/main" id="{D320B628-074D-424C-BE5C-A63C1F9EAE5E}"/>
              </a:ext>
            </a:extLst>
          </p:cNvPr>
          <p:cNvGrpSpPr/>
          <p:nvPr/>
        </p:nvGrpSpPr>
        <p:grpSpPr>
          <a:xfrm>
            <a:off x="9930058" y="943441"/>
            <a:ext cx="910290" cy="509150"/>
            <a:chOff x="1858117" y="1217224"/>
            <a:chExt cx="959288" cy="509150"/>
          </a:xfrm>
        </p:grpSpPr>
        <p:sp>
          <p:nvSpPr>
            <p:cNvPr id="435" name="流程图: 决策 47">
              <a:extLst>
                <a:ext uri="{FF2B5EF4-FFF2-40B4-BE49-F238E27FC236}">
                  <a16:creationId xmlns:a16="http://schemas.microsoft.com/office/drawing/2014/main" id="{D6D86CD1-0448-4DC1-B96A-F431A0C62CCB}"/>
                </a:ext>
              </a:extLst>
            </p:cNvPr>
            <p:cNvSpPr/>
            <p:nvPr/>
          </p:nvSpPr>
          <p:spPr>
            <a:xfrm>
              <a:off x="1858117" y="1217224"/>
              <a:ext cx="62442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3B5FAE73-3FD5-4BA3-9806-A49ADF0FDCAC}"/>
                </a:ext>
              </a:extLst>
            </p:cNvPr>
            <p:cNvSpPr txBox="1"/>
            <p:nvPr/>
          </p:nvSpPr>
          <p:spPr>
            <a:xfrm>
              <a:off x="1977444" y="15417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5" name="Group 354">
            <a:extLst>
              <a:ext uri="{FF2B5EF4-FFF2-40B4-BE49-F238E27FC236}">
                <a16:creationId xmlns:a16="http://schemas.microsoft.com/office/drawing/2014/main" id="{808B5454-FAE2-42AE-BED6-81FFDAE78CE7}"/>
              </a:ext>
            </a:extLst>
          </p:cNvPr>
          <p:cNvGrpSpPr/>
          <p:nvPr/>
        </p:nvGrpSpPr>
        <p:grpSpPr>
          <a:xfrm>
            <a:off x="1590898" y="940416"/>
            <a:ext cx="843415" cy="503744"/>
            <a:chOff x="1660840" y="1217224"/>
            <a:chExt cx="839961" cy="503744"/>
          </a:xfrm>
        </p:grpSpPr>
        <p:sp>
          <p:nvSpPr>
            <p:cNvPr id="356" name="流程图: 决策 47">
              <a:extLst>
                <a:ext uri="{FF2B5EF4-FFF2-40B4-BE49-F238E27FC236}">
                  <a16:creationId xmlns:a16="http://schemas.microsoft.com/office/drawing/2014/main" id="{E6DBA018-D5E7-450F-BDE4-1BFA95B58F6C}"/>
                </a:ext>
              </a:extLst>
            </p:cNvPr>
            <p:cNvSpPr/>
            <p:nvPr/>
          </p:nvSpPr>
          <p:spPr>
            <a:xfrm>
              <a:off x="1783998" y="1217224"/>
              <a:ext cx="633362"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4" name="TextBox 22">
              <a:extLst>
                <a:ext uri="{FF2B5EF4-FFF2-40B4-BE49-F238E27FC236}">
                  <a16:creationId xmlns:a16="http://schemas.microsoft.com/office/drawing/2014/main" id="{B80A9719-249D-403C-B2D9-68391DBDC779}"/>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05/31</a:t>
              </a:r>
              <a:endParaRPr lang="en-US" dirty="0"/>
            </a:p>
          </p:txBody>
        </p:sp>
      </p:grpSp>
      <p:grpSp>
        <p:nvGrpSpPr>
          <p:cNvPr id="320" name="Group 319">
            <a:extLst>
              <a:ext uri="{FF2B5EF4-FFF2-40B4-BE49-F238E27FC236}">
                <a16:creationId xmlns:a16="http://schemas.microsoft.com/office/drawing/2014/main" id="{5A9EAB41-7A92-4F68-ACA6-F0585A01A56C}"/>
              </a:ext>
            </a:extLst>
          </p:cNvPr>
          <p:cNvGrpSpPr/>
          <p:nvPr/>
        </p:nvGrpSpPr>
        <p:grpSpPr>
          <a:xfrm>
            <a:off x="50269" y="2656986"/>
            <a:ext cx="11788300" cy="431534"/>
            <a:chOff x="237808" y="980201"/>
            <a:chExt cx="11716383" cy="431534"/>
          </a:xfrm>
        </p:grpSpPr>
        <p:cxnSp>
          <p:nvCxnSpPr>
            <p:cNvPr id="323" name="Straight Connector 322">
              <a:extLst>
                <a:ext uri="{FF2B5EF4-FFF2-40B4-BE49-F238E27FC236}">
                  <a16:creationId xmlns:a16="http://schemas.microsoft.com/office/drawing/2014/main" id="{928BE6D6-291D-4B21-B357-40E1F84380E0}"/>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4" name="Rectangle 323">
              <a:extLst>
                <a:ext uri="{FF2B5EF4-FFF2-40B4-BE49-F238E27FC236}">
                  <a16:creationId xmlns:a16="http://schemas.microsoft.com/office/drawing/2014/main" id="{589EF504-EB00-47C7-838B-069CB3EB99A7}"/>
                </a:ext>
              </a:extLst>
            </p:cNvPr>
            <p:cNvSpPr/>
            <p:nvPr/>
          </p:nvSpPr>
          <p:spPr>
            <a:xfrm>
              <a:off x="306855" y="980201"/>
              <a:ext cx="62964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AR-HUD</a:t>
              </a:r>
              <a:endParaRPr lang="en-US" sz="800" b="1" dirty="0">
                <a:solidFill>
                  <a:srgbClr val="FF0000"/>
                </a:solidFill>
                <a:latin typeface="Ford Antenna Light" panose="02000505000000020004" pitchFamily="50" charset="0"/>
                <a:cs typeface="Calibri" panose="020F0502020204030204" pitchFamily="34" charset="0"/>
              </a:endParaRPr>
            </a:p>
          </p:txBody>
        </p:sp>
      </p:grpSp>
      <p:grpSp>
        <p:nvGrpSpPr>
          <p:cNvPr id="423" name="Group 422">
            <a:extLst>
              <a:ext uri="{FF2B5EF4-FFF2-40B4-BE49-F238E27FC236}">
                <a16:creationId xmlns:a16="http://schemas.microsoft.com/office/drawing/2014/main" id="{B2026090-4112-47FD-9A7F-02BCD21542D0}"/>
              </a:ext>
            </a:extLst>
          </p:cNvPr>
          <p:cNvGrpSpPr/>
          <p:nvPr/>
        </p:nvGrpSpPr>
        <p:grpSpPr>
          <a:xfrm>
            <a:off x="9578731" y="956145"/>
            <a:ext cx="843415" cy="493291"/>
            <a:chOff x="1858138" y="1217224"/>
            <a:chExt cx="839961" cy="493291"/>
          </a:xfrm>
        </p:grpSpPr>
        <p:sp>
          <p:nvSpPr>
            <p:cNvPr id="427" name="TextBox 22">
              <a:extLst>
                <a:ext uri="{FF2B5EF4-FFF2-40B4-BE49-F238E27FC236}">
                  <a16:creationId xmlns:a16="http://schemas.microsoft.com/office/drawing/2014/main" id="{47CC614E-1791-4652-AAB6-87CF7F09E307}"/>
                </a:ext>
              </a:extLst>
            </p:cNvPr>
            <p:cNvSpPr txBox="1"/>
            <p:nvPr/>
          </p:nvSpPr>
          <p:spPr>
            <a:xfrm>
              <a:off x="1858138" y="152585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05/31</a:t>
              </a:r>
            </a:p>
          </p:txBody>
        </p:sp>
        <p:sp>
          <p:nvSpPr>
            <p:cNvPr id="426" name="流程图: 决策 47">
              <a:extLst>
                <a:ext uri="{FF2B5EF4-FFF2-40B4-BE49-F238E27FC236}">
                  <a16:creationId xmlns:a16="http://schemas.microsoft.com/office/drawing/2014/main" id="{099F46BD-8891-446F-AD23-B3EF3B9AC81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E96008F1-C127-44D6-B845-6416DA5A1F55}"/>
              </a:ext>
            </a:extLst>
          </p:cNvPr>
          <p:cNvGrpSpPr/>
          <p:nvPr/>
        </p:nvGrpSpPr>
        <p:grpSpPr>
          <a:xfrm>
            <a:off x="3679220" y="942687"/>
            <a:ext cx="843415" cy="521673"/>
            <a:chOff x="1727240" y="1217224"/>
            <a:chExt cx="839960" cy="521673"/>
          </a:xfrm>
        </p:grpSpPr>
        <p:sp>
          <p:nvSpPr>
            <p:cNvPr id="373" name="流程图: 决策 47">
              <a:extLst>
                <a:ext uri="{FF2B5EF4-FFF2-40B4-BE49-F238E27FC236}">
                  <a16:creationId xmlns:a16="http://schemas.microsoft.com/office/drawing/2014/main" id="{C56D454B-0045-4BCD-90A3-1E81FBEE81A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76" name="TextBox 22">
              <a:extLst>
                <a:ext uri="{FF2B5EF4-FFF2-40B4-BE49-F238E27FC236}">
                  <a16:creationId xmlns:a16="http://schemas.microsoft.com/office/drawing/2014/main" id="{DF4C6B90-C0D0-4BD7-8FA4-DDFC7E756CB8}"/>
                </a:ext>
              </a:extLst>
            </p:cNvPr>
            <p:cNvSpPr txBox="1"/>
            <p:nvPr/>
          </p:nvSpPr>
          <p:spPr>
            <a:xfrm>
              <a:off x="1727240" y="1538848"/>
              <a:ext cx="8399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12/08</a:t>
              </a:r>
            </a:p>
          </p:txBody>
        </p:sp>
      </p:grpSp>
      <p:grpSp>
        <p:nvGrpSpPr>
          <p:cNvPr id="350" name="Group 349">
            <a:extLst>
              <a:ext uri="{FF2B5EF4-FFF2-40B4-BE49-F238E27FC236}">
                <a16:creationId xmlns:a16="http://schemas.microsoft.com/office/drawing/2014/main" id="{CEE923D6-289A-4063-BF1E-094D3062A635}"/>
              </a:ext>
            </a:extLst>
          </p:cNvPr>
          <p:cNvGrpSpPr/>
          <p:nvPr/>
        </p:nvGrpSpPr>
        <p:grpSpPr>
          <a:xfrm>
            <a:off x="3310848" y="948640"/>
            <a:ext cx="843415" cy="504378"/>
            <a:chOff x="1727242" y="1226750"/>
            <a:chExt cx="839961" cy="504378"/>
          </a:xfrm>
        </p:grpSpPr>
        <p:sp>
          <p:nvSpPr>
            <p:cNvPr id="353" name="流程图: 决策 47">
              <a:extLst>
                <a:ext uri="{FF2B5EF4-FFF2-40B4-BE49-F238E27FC236}">
                  <a16:creationId xmlns:a16="http://schemas.microsoft.com/office/drawing/2014/main" id="{49873800-E82E-4C59-B2EA-1B91030349E3}"/>
                </a:ext>
              </a:extLst>
            </p:cNvPr>
            <p:cNvSpPr/>
            <p:nvPr/>
          </p:nvSpPr>
          <p:spPr>
            <a:xfrm>
              <a:off x="1865620" y="1226750"/>
              <a:ext cx="627627" cy="329080"/>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F646BF84-F0EC-43C7-9117-58D8642053A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11/08</a:t>
              </a:r>
            </a:p>
          </p:txBody>
        </p:sp>
      </p:grpSp>
      <p:cxnSp>
        <p:nvCxnSpPr>
          <p:cNvPr id="550" name="Straight Arrow Connector 549">
            <a:extLst>
              <a:ext uri="{FF2B5EF4-FFF2-40B4-BE49-F238E27FC236}">
                <a16:creationId xmlns:a16="http://schemas.microsoft.com/office/drawing/2014/main" id="{F6A6017F-791E-4F69-B738-D6C39D08F25C}"/>
              </a:ext>
            </a:extLst>
          </p:cNvPr>
          <p:cNvCxnSpPr>
            <a:cxnSpLocks/>
            <a:stCxn id="592" idx="0"/>
            <a:endCxn id="420" idx="2"/>
          </p:cNvCxnSpPr>
          <p:nvPr/>
        </p:nvCxnSpPr>
        <p:spPr>
          <a:xfrm flipH="1" flipV="1">
            <a:off x="6094929" y="1283387"/>
            <a:ext cx="304106" cy="3027675"/>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8" name="Straight Connector 597">
            <a:extLst>
              <a:ext uri="{FF2B5EF4-FFF2-40B4-BE49-F238E27FC236}">
                <a16:creationId xmlns:a16="http://schemas.microsoft.com/office/drawing/2014/main" id="{D45A087B-1A92-423D-A075-D6E04D9737C3}"/>
              </a:ext>
            </a:extLst>
          </p:cNvPr>
          <p:cNvCxnSpPr/>
          <p:nvPr/>
        </p:nvCxnSpPr>
        <p:spPr>
          <a:xfrm flipV="1">
            <a:off x="40314" y="3403539"/>
            <a:ext cx="11788300"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Rectangle 617">
            <a:extLst>
              <a:ext uri="{FF2B5EF4-FFF2-40B4-BE49-F238E27FC236}">
                <a16:creationId xmlns:a16="http://schemas.microsoft.com/office/drawing/2014/main" id="{0C61E24F-0E83-48D8-9A1A-DC3F90857615}"/>
              </a:ext>
            </a:extLst>
          </p:cNvPr>
          <p:cNvSpPr/>
          <p:nvPr/>
        </p:nvSpPr>
        <p:spPr>
          <a:xfrm>
            <a:off x="109785" y="3126144"/>
            <a:ext cx="66877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schemeClr val="accent4">
                    <a:lumMod val="10000"/>
                  </a:schemeClr>
                </a:solidFill>
                <a:latin typeface="Ford Antenna Light" panose="02000505000000020004" pitchFamily="50" charset="0"/>
                <a:cs typeface="Calibri" panose="020F0502020204030204" pitchFamily="34" charset="0"/>
              </a:rPr>
              <a:t>TFT HUD</a:t>
            </a:r>
          </a:p>
        </p:txBody>
      </p:sp>
      <p:cxnSp>
        <p:nvCxnSpPr>
          <p:cNvPr id="526" name="Straight Connector 525">
            <a:extLst>
              <a:ext uri="{FF2B5EF4-FFF2-40B4-BE49-F238E27FC236}">
                <a16:creationId xmlns:a16="http://schemas.microsoft.com/office/drawing/2014/main" id="{95B036EE-5015-4FAD-953C-B29CE7D35FE4}"/>
              </a:ext>
            </a:extLst>
          </p:cNvPr>
          <p:cNvCxnSpPr/>
          <p:nvPr/>
        </p:nvCxnSpPr>
        <p:spPr>
          <a:xfrm flipV="1">
            <a:off x="142394" y="5978152"/>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65" name="Star: 5 Points 664">
            <a:extLst>
              <a:ext uri="{FF2B5EF4-FFF2-40B4-BE49-F238E27FC236}">
                <a16:creationId xmlns:a16="http://schemas.microsoft.com/office/drawing/2014/main" id="{99A32785-220B-4BAF-ADDF-15526C7D77B1}"/>
              </a:ext>
            </a:extLst>
          </p:cNvPr>
          <p:cNvSpPr/>
          <p:nvPr/>
        </p:nvSpPr>
        <p:spPr>
          <a:xfrm>
            <a:off x="3621279" y="586908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8D8F4916-53C0-491A-8DFC-F4ECC2FCFAD4}"/>
              </a:ext>
            </a:extLst>
          </p:cNvPr>
          <p:cNvSpPr txBox="1"/>
          <p:nvPr/>
        </p:nvSpPr>
        <p:spPr>
          <a:xfrm>
            <a:off x="3294072" y="5488949"/>
            <a:ext cx="863674"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A UI</a:t>
            </a:r>
          </a:p>
          <a:p>
            <a:r>
              <a:rPr lang="en-US" altLang="zh-CN" dirty="0">
                <a:solidFill>
                  <a:srgbClr val="FF0000"/>
                </a:solidFill>
              </a:rPr>
              <a:t>11/01</a:t>
            </a:r>
          </a:p>
          <a:p>
            <a:r>
              <a:rPr lang="en-US" altLang="zh-CN" dirty="0">
                <a:solidFill>
                  <a:srgbClr val="FF0000"/>
                </a:solidFill>
              </a:rPr>
              <a:t>Checkpoint 4</a:t>
            </a:r>
          </a:p>
        </p:txBody>
      </p:sp>
      <p:cxnSp>
        <p:nvCxnSpPr>
          <p:cNvPr id="674" name="Straight Arrow Connector 673">
            <a:extLst>
              <a:ext uri="{FF2B5EF4-FFF2-40B4-BE49-F238E27FC236}">
                <a16:creationId xmlns:a16="http://schemas.microsoft.com/office/drawing/2014/main" id="{5CCDBBF9-85CD-4913-AC09-E9DD0A60CFF3}"/>
              </a:ext>
            </a:extLst>
          </p:cNvPr>
          <p:cNvCxnSpPr>
            <a:cxnSpLocks/>
            <a:stCxn id="685" idx="0"/>
            <a:endCxn id="745" idx="2"/>
          </p:cNvCxnSpPr>
          <p:nvPr/>
        </p:nvCxnSpPr>
        <p:spPr>
          <a:xfrm flipV="1">
            <a:off x="4226458" y="5563307"/>
            <a:ext cx="664098" cy="29943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75" name="Rectangle 674">
            <a:extLst>
              <a:ext uri="{FF2B5EF4-FFF2-40B4-BE49-F238E27FC236}">
                <a16:creationId xmlns:a16="http://schemas.microsoft.com/office/drawing/2014/main" id="{69187657-682F-457F-946D-1C96BE159C52}"/>
              </a:ext>
            </a:extLst>
          </p:cNvPr>
          <p:cNvSpPr/>
          <p:nvPr/>
        </p:nvSpPr>
        <p:spPr>
          <a:xfrm>
            <a:off x="123598" y="5644998"/>
            <a:ext cx="756938"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IVI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678" name="Group 677">
            <a:extLst>
              <a:ext uri="{FF2B5EF4-FFF2-40B4-BE49-F238E27FC236}">
                <a16:creationId xmlns:a16="http://schemas.microsoft.com/office/drawing/2014/main" id="{CB49A6A5-5F9E-4740-AE92-5A9155F1A719}"/>
              </a:ext>
            </a:extLst>
          </p:cNvPr>
          <p:cNvGrpSpPr/>
          <p:nvPr/>
        </p:nvGrpSpPr>
        <p:grpSpPr>
          <a:xfrm>
            <a:off x="4358188" y="5856382"/>
            <a:ext cx="660089" cy="511079"/>
            <a:chOff x="3248047" y="6229762"/>
            <a:chExt cx="660089" cy="511079"/>
          </a:xfrm>
        </p:grpSpPr>
        <p:sp>
          <p:nvSpPr>
            <p:cNvPr id="679"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80" name="TextBox 22">
              <a:extLst>
                <a:ext uri="{FF2B5EF4-FFF2-40B4-BE49-F238E27FC236}">
                  <a16:creationId xmlns:a16="http://schemas.microsoft.com/office/drawing/2014/main" id="{6C1577AF-4726-42F2-A694-E7216B7EB20B}"/>
                </a:ext>
              </a:extLst>
            </p:cNvPr>
            <p:cNvSpPr txBox="1"/>
            <p:nvPr/>
          </p:nvSpPr>
          <p:spPr>
            <a:xfrm>
              <a:off x="3248047" y="6448459"/>
              <a:ext cx="660089" cy="292382"/>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t>01/07</a:t>
              </a:r>
            </a:p>
          </p:txBody>
        </p:sp>
      </p:grpSp>
      <p:grpSp>
        <p:nvGrpSpPr>
          <p:cNvPr id="681" name="Group 680">
            <a:extLst>
              <a:ext uri="{FF2B5EF4-FFF2-40B4-BE49-F238E27FC236}">
                <a16:creationId xmlns:a16="http://schemas.microsoft.com/office/drawing/2014/main" id="{BA37E245-1FF2-4F13-880A-FD3815B99AB3}"/>
              </a:ext>
            </a:extLst>
          </p:cNvPr>
          <p:cNvGrpSpPr/>
          <p:nvPr/>
        </p:nvGrpSpPr>
        <p:grpSpPr>
          <a:xfrm>
            <a:off x="4901314" y="5856382"/>
            <a:ext cx="716238" cy="508487"/>
            <a:chOff x="3538226" y="6229762"/>
            <a:chExt cx="716238" cy="508487"/>
          </a:xfrm>
        </p:grpSpPr>
        <p:sp>
          <p:nvSpPr>
            <p:cNvPr id="682"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9538B292-C61B-4A9B-8EE2-7AAC66D1F85E}"/>
                </a:ext>
              </a:extLst>
            </p:cNvPr>
            <p:cNvSpPr txBox="1"/>
            <p:nvPr/>
          </p:nvSpPr>
          <p:spPr>
            <a:xfrm>
              <a:off x="3538226" y="6445867"/>
              <a:ext cx="716238" cy="292382"/>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UI </a:t>
              </a:r>
            </a:p>
            <a:p>
              <a:r>
                <a:rPr lang="en-US" altLang="zh-CN" dirty="0"/>
                <a:t>03/27</a:t>
              </a:r>
            </a:p>
          </p:txBody>
        </p:sp>
      </p:grpSp>
      <p:grpSp>
        <p:nvGrpSpPr>
          <p:cNvPr id="684" name="Group 683">
            <a:extLst>
              <a:ext uri="{FF2B5EF4-FFF2-40B4-BE49-F238E27FC236}">
                <a16:creationId xmlns:a16="http://schemas.microsoft.com/office/drawing/2014/main" id="{9A6B0138-88B0-4C86-B209-D7C85858EED6}"/>
              </a:ext>
            </a:extLst>
          </p:cNvPr>
          <p:cNvGrpSpPr/>
          <p:nvPr/>
        </p:nvGrpSpPr>
        <p:grpSpPr>
          <a:xfrm>
            <a:off x="3851565" y="5862737"/>
            <a:ext cx="626489" cy="505149"/>
            <a:chOff x="2307873" y="6223417"/>
            <a:chExt cx="626489" cy="505149"/>
          </a:xfrm>
        </p:grpSpPr>
        <p:sp>
          <p:nvSpPr>
            <p:cNvPr id="685"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6" name="TextBox 22">
              <a:extLst>
                <a:ext uri="{FF2B5EF4-FFF2-40B4-BE49-F238E27FC236}">
                  <a16:creationId xmlns:a16="http://schemas.microsoft.com/office/drawing/2014/main" id="{3761F5D2-2633-4F54-8E5A-6C32CC768BB0}"/>
                </a:ext>
              </a:extLst>
            </p:cNvPr>
            <p:cNvSpPr txBox="1"/>
            <p:nvPr/>
          </p:nvSpPr>
          <p:spPr>
            <a:xfrm>
              <a:off x="2307873" y="6436184"/>
              <a:ext cx="626489"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12/17</a:t>
              </a:r>
            </a:p>
          </p:txBody>
        </p:sp>
      </p:grpSp>
      <p:grpSp>
        <p:nvGrpSpPr>
          <p:cNvPr id="34" name="Group 33">
            <a:extLst>
              <a:ext uri="{FF2B5EF4-FFF2-40B4-BE49-F238E27FC236}">
                <a16:creationId xmlns:a16="http://schemas.microsoft.com/office/drawing/2014/main" id="{A9DDA12C-5552-4741-A804-AD1A3ECB166C}"/>
              </a:ext>
            </a:extLst>
          </p:cNvPr>
          <p:cNvGrpSpPr/>
          <p:nvPr/>
        </p:nvGrpSpPr>
        <p:grpSpPr>
          <a:xfrm>
            <a:off x="2164510" y="5855171"/>
            <a:ext cx="933299" cy="611325"/>
            <a:chOff x="1744281" y="5855171"/>
            <a:chExt cx="933299" cy="611325"/>
          </a:xfrm>
        </p:grpSpPr>
        <p:sp>
          <p:nvSpPr>
            <p:cNvPr id="689" name="Star: 5 Points 688">
              <a:extLst>
                <a:ext uri="{FF2B5EF4-FFF2-40B4-BE49-F238E27FC236}">
                  <a16:creationId xmlns:a16="http://schemas.microsoft.com/office/drawing/2014/main" id="{AADFD7B5-0088-4F1D-9243-7E8512788C5B}"/>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0" name="TextBox 22">
              <a:extLst>
                <a:ext uri="{FF2B5EF4-FFF2-40B4-BE49-F238E27FC236}">
                  <a16:creationId xmlns:a16="http://schemas.microsoft.com/office/drawing/2014/main" id="{C6622FFD-1FA9-4C56-99E9-59B111426705}"/>
                </a:ext>
              </a:extLst>
            </p:cNvPr>
            <p:cNvSpPr txBox="1"/>
            <p:nvPr/>
          </p:nvSpPr>
          <p:spPr>
            <a:xfrm>
              <a:off x="1744281" y="6066393"/>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07/23</a:t>
              </a:r>
            </a:p>
            <a:p>
              <a:endParaRPr lang="en-US" altLang="zh-CN" sz="700" dirty="0">
                <a:solidFill>
                  <a:schemeClr val="accent4">
                    <a:lumMod val="10000"/>
                  </a:schemeClr>
                </a:solidFill>
              </a:endParaRPr>
            </a:p>
          </p:txBody>
        </p:sp>
      </p:grpSp>
      <p:grpSp>
        <p:nvGrpSpPr>
          <p:cNvPr id="451" name="Group 450">
            <a:extLst>
              <a:ext uri="{FF2B5EF4-FFF2-40B4-BE49-F238E27FC236}">
                <a16:creationId xmlns:a16="http://schemas.microsoft.com/office/drawing/2014/main" id="{412964EB-FFF0-4325-9823-D471A6E2DE9B}"/>
              </a:ext>
            </a:extLst>
          </p:cNvPr>
          <p:cNvGrpSpPr/>
          <p:nvPr/>
        </p:nvGrpSpPr>
        <p:grpSpPr>
          <a:xfrm>
            <a:off x="5146300" y="6363005"/>
            <a:ext cx="1198319" cy="485241"/>
            <a:chOff x="1783084" y="5855171"/>
            <a:chExt cx="1198319" cy="485241"/>
          </a:xfrm>
        </p:grpSpPr>
        <p:sp>
          <p:nvSpPr>
            <p:cNvPr id="452" name="Star: 5 Points 451">
              <a:extLst>
                <a:ext uri="{FF2B5EF4-FFF2-40B4-BE49-F238E27FC236}">
                  <a16:creationId xmlns:a16="http://schemas.microsoft.com/office/drawing/2014/main" id="{4CC34740-F849-4DE1-BB00-B02F14C4F9BF}"/>
                </a:ext>
              </a:extLst>
            </p:cNvPr>
            <p:cNvSpPr/>
            <p:nvPr/>
          </p:nvSpPr>
          <p:spPr>
            <a:xfrm>
              <a:off x="2124189" y="585517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ECAA5E3B-B37E-45C8-83C2-CF9317CD93E8}"/>
                </a:ext>
              </a:extLst>
            </p:cNvPr>
            <p:cNvSpPr txBox="1"/>
            <p:nvPr/>
          </p:nvSpPr>
          <p:spPr>
            <a:xfrm>
              <a:off x="1783084" y="6048030"/>
              <a:ext cx="1198319" cy="292382"/>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t>~04/15</a:t>
              </a:r>
            </a:p>
          </p:txBody>
        </p:sp>
      </p:grpSp>
      <p:grpSp>
        <p:nvGrpSpPr>
          <p:cNvPr id="391" name="Group 390">
            <a:extLst>
              <a:ext uri="{FF2B5EF4-FFF2-40B4-BE49-F238E27FC236}">
                <a16:creationId xmlns:a16="http://schemas.microsoft.com/office/drawing/2014/main" id="{B5D8BDEF-0E9C-4CB0-94FA-4A99BD81E8A1}"/>
              </a:ext>
            </a:extLst>
          </p:cNvPr>
          <p:cNvGrpSpPr/>
          <p:nvPr/>
        </p:nvGrpSpPr>
        <p:grpSpPr>
          <a:xfrm>
            <a:off x="1924835" y="5482295"/>
            <a:ext cx="819752" cy="573972"/>
            <a:chOff x="1739073" y="5486367"/>
            <a:chExt cx="819823" cy="573972"/>
          </a:xfrm>
        </p:grpSpPr>
        <p:sp>
          <p:nvSpPr>
            <p:cNvPr id="392" name="Star: 5 Points 391">
              <a:extLst>
                <a:ext uri="{FF2B5EF4-FFF2-40B4-BE49-F238E27FC236}">
                  <a16:creationId xmlns:a16="http://schemas.microsoft.com/office/drawing/2014/main" id="{78F8E44F-3232-478B-A731-3EA619B7D21D}"/>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96" name="TextBox 22">
              <a:extLst>
                <a:ext uri="{FF2B5EF4-FFF2-40B4-BE49-F238E27FC236}">
                  <a16:creationId xmlns:a16="http://schemas.microsoft.com/office/drawing/2014/main" id="{84304BC9-C27C-449C-A260-A88657200B61}"/>
                </a:ext>
              </a:extLst>
            </p:cNvPr>
            <p:cNvSpPr txBox="1"/>
            <p:nvPr/>
          </p:nvSpPr>
          <p:spPr>
            <a:xfrm>
              <a:off x="1739073" y="5486367"/>
              <a:ext cx="819823"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System UI and Launcher UE Sign-off 07/16</a:t>
              </a:r>
            </a:p>
          </p:txBody>
        </p:sp>
      </p:grpSp>
      <p:grpSp>
        <p:nvGrpSpPr>
          <p:cNvPr id="415" name="Group 414">
            <a:extLst>
              <a:ext uri="{FF2B5EF4-FFF2-40B4-BE49-F238E27FC236}">
                <a16:creationId xmlns:a16="http://schemas.microsoft.com/office/drawing/2014/main" id="{DD24D479-B7C3-4C55-8563-4682DECB5B0E}"/>
              </a:ext>
            </a:extLst>
          </p:cNvPr>
          <p:cNvGrpSpPr/>
          <p:nvPr/>
        </p:nvGrpSpPr>
        <p:grpSpPr>
          <a:xfrm>
            <a:off x="9273783" y="956375"/>
            <a:ext cx="704726" cy="501599"/>
            <a:chOff x="1886575" y="1217224"/>
            <a:chExt cx="701841" cy="501599"/>
          </a:xfrm>
        </p:grpSpPr>
        <p:sp>
          <p:nvSpPr>
            <p:cNvPr id="416" name="流程图: 决策 47">
              <a:extLst>
                <a:ext uri="{FF2B5EF4-FFF2-40B4-BE49-F238E27FC236}">
                  <a16:creationId xmlns:a16="http://schemas.microsoft.com/office/drawing/2014/main" id="{1AD751BA-FD3D-46A6-BAE8-222AE15293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4B3F025C-1777-4610-8357-5814F121EF6A}"/>
                </a:ext>
              </a:extLst>
            </p:cNvPr>
            <p:cNvSpPr txBox="1"/>
            <p:nvPr/>
          </p:nvSpPr>
          <p:spPr>
            <a:xfrm>
              <a:off x="2043933" y="1534163"/>
              <a:ext cx="54448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04/29</a:t>
              </a:r>
            </a:p>
          </p:txBody>
        </p:sp>
      </p:grpSp>
      <p:cxnSp>
        <p:nvCxnSpPr>
          <p:cNvPr id="14" name="Straight Connector 13">
            <a:extLst>
              <a:ext uri="{FF2B5EF4-FFF2-40B4-BE49-F238E27FC236}">
                <a16:creationId xmlns:a16="http://schemas.microsoft.com/office/drawing/2014/main" id="{CC9FDDC4-0A12-4F12-9A5C-8AC7B105F23A}"/>
              </a:ext>
            </a:extLst>
          </p:cNvPr>
          <p:cNvCxnSpPr>
            <a:cxnSpLocks/>
          </p:cNvCxnSpPr>
          <p:nvPr/>
        </p:nvCxnSpPr>
        <p:spPr>
          <a:xfrm flipH="1">
            <a:off x="2378572" y="352686"/>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428" name="Group 427">
            <a:extLst>
              <a:ext uri="{FF2B5EF4-FFF2-40B4-BE49-F238E27FC236}">
                <a16:creationId xmlns:a16="http://schemas.microsoft.com/office/drawing/2014/main" id="{21D3489E-D1D3-4C8E-8060-4F483C98B75B}"/>
              </a:ext>
            </a:extLst>
          </p:cNvPr>
          <p:cNvGrpSpPr/>
          <p:nvPr/>
        </p:nvGrpSpPr>
        <p:grpSpPr>
          <a:xfrm>
            <a:off x="2653272" y="5578530"/>
            <a:ext cx="732729" cy="483836"/>
            <a:chOff x="1854898" y="5576503"/>
            <a:chExt cx="732729" cy="483836"/>
          </a:xfrm>
        </p:grpSpPr>
        <p:sp>
          <p:nvSpPr>
            <p:cNvPr id="443" name="Star: 5 Points 442">
              <a:extLst>
                <a:ext uri="{FF2B5EF4-FFF2-40B4-BE49-F238E27FC236}">
                  <a16:creationId xmlns:a16="http://schemas.microsoft.com/office/drawing/2014/main" id="{06605D87-BE89-4CFA-9160-65220AEC7C28}"/>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449" name="TextBox 22">
              <a:extLst>
                <a:ext uri="{FF2B5EF4-FFF2-40B4-BE49-F238E27FC236}">
                  <a16:creationId xmlns:a16="http://schemas.microsoft.com/office/drawing/2014/main" id="{2919DF53-DDBC-4082-A9A9-7AF239812815}"/>
                </a:ext>
              </a:extLst>
            </p:cNvPr>
            <p:cNvSpPr txBox="1"/>
            <p:nvPr/>
          </p:nvSpPr>
          <p:spPr>
            <a:xfrm>
              <a:off x="1854898" y="5576503"/>
              <a:ext cx="73272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09/03</a:t>
              </a:r>
              <a:endParaRPr lang="en-US" altLang="zh-CN" sz="700" dirty="0">
                <a:solidFill>
                  <a:srgbClr val="FF0000"/>
                </a:solidFill>
              </a:endParaRPr>
            </a:p>
            <a:p>
              <a:endParaRPr lang="en-US" altLang="zh-CN" sz="700" dirty="0">
                <a:solidFill>
                  <a:schemeClr val="accent4">
                    <a:lumMod val="10000"/>
                  </a:schemeClr>
                </a:solidFill>
              </a:endParaRPr>
            </a:p>
          </p:txBody>
        </p:sp>
      </p:grpSp>
      <p:grpSp>
        <p:nvGrpSpPr>
          <p:cNvPr id="694" name="Group 693">
            <a:extLst>
              <a:ext uri="{FF2B5EF4-FFF2-40B4-BE49-F238E27FC236}">
                <a16:creationId xmlns:a16="http://schemas.microsoft.com/office/drawing/2014/main" id="{36188659-12BC-4E86-9EFC-37C74D7FFBFE}"/>
              </a:ext>
            </a:extLst>
          </p:cNvPr>
          <p:cNvGrpSpPr/>
          <p:nvPr/>
        </p:nvGrpSpPr>
        <p:grpSpPr>
          <a:xfrm>
            <a:off x="2975621" y="5854671"/>
            <a:ext cx="774344" cy="934064"/>
            <a:chOff x="1821905" y="5855171"/>
            <a:chExt cx="774344" cy="934064"/>
          </a:xfrm>
        </p:grpSpPr>
        <p:sp>
          <p:nvSpPr>
            <p:cNvPr id="695" name="Star: 5 Points 694">
              <a:extLst>
                <a:ext uri="{FF2B5EF4-FFF2-40B4-BE49-F238E27FC236}">
                  <a16:creationId xmlns:a16="http://schemas.microsoft.com/office/drawing/2014/main" id="{4553877D-B83B-4BE4-8730-B1AD0DC2B6BB}"/>
                </a:ext>
              </a:extLst>
            </p:cNvPr>
            <p:cNvSpPr/>
            <p:nvPr/>
          </p:nvSpPr>
          <p:spPr>
            <a:xfrm>
              <a:off x="2106771" y="585517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4398E192-FFFF-4149-A030-12C5999A8C78}"/>
                </a:ext>
              </a:extLst>
            </p:cNvPr>
            <p:cNvSpPr txBox="1"/>
            <p:nvPr/>
          </p:nvSpPr>
          <p:spPr>
            <a:xfrm>
              <a:off x="1821905" y="6065966"/>
              <a:ext cx="774344" cy="723269"/>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Delivery</a:t>
              </a:r>
            </a:p>
            <a:p>
              <a:r>
                <a:rPr lang="en-US" altLang="zh-CN" sz="700" dirty="0">
                  <a:solidFill>
                    <a:srgbClr val="FF0000"/>
                  </a:solidFill>
                </a:rPr>
                <a:t>10/10</a:t>
              </a:r>
            </a:p>
            <a:p>
              <a:r>
                <a:rPr lang="en-US" altLang="zh-CN" sz="700" dirty="0">
                  <a:solidFill>
                    <a:srgbClr val="FF0000"/>
                  </a:solidFill>
                </a:rPr>
                <a:t>Checkpoint 3</a:t>
              </a:r>
            </a:p>
            <a:p>
              <a:endParaRPr lang="en-US" altLang="zh-CN" sz="700" dirty="0">
                <a:solidFill>
                  <a:srgbClr val="FF0000"/>
                </a:solidFill>
              </a:endParaRPr>
            </a:p>
            <a:p>
              <a:endParaRPr lang="en-US" altLang="zh-CN" sz="700" dirty="0">
                <a:solidFill>
                  <a:schemeClr val="accent4">
                    <a:lumMod val="10000"/>
                  </a:schemeClr>
                </a:solidFill>
              </a:endParaRPr>
            </a:p>
          </p:txBody>
        </p:sp>
      </p:grpSp>
      <p:grpSp>
        <p:nvGrpSpPr>
          <p:cNvPr id="422" name="Group 421">
            <a:extLst>
              <a:ext uri="{FF2B5EF4-FFF2-40B4-BE49-F238E27FC236}">
                <a16:creationId xmlns:a16="http://schemas.microsoft.com/office/drawing/2014/main" id="{A8AFFEBF-A1FB-4B42-8AB6-04CD874582F9}"/>
              </a:ext>
            </a:extLst>
          </p:cNvPr>
          <p:cNvGrpSpPr/>
          <p:nvPr/>
        </p:nvGrpSpPr>
        <p:grpSpPr>
          <a:xfrm>
            <a:off x="4136925" y="6362376"/>
            <a:ext cx="1036140" cy="473479"/>
            <a:chOff x="1568075" y="5855171"/>
            <a:chExt cx="1036140" cy="473479"/>
          </a:xfrm>
        </p:grpSpPr>
        <p:sp>
          <p:nvSpPr>
            <p:cNvPr id="445" name="Star: 5 Points 444">
              <a:extLst>
                <a:ext uri="{FF2B5EF4-FFF2-40B4-BE49-F238E27FC236}">
                  <a16:creationId xmlns:a16="http://schemas.microsoft.com/office/drawing/2014/main" id="{3361A417-1F78-48DA-B51A-9EF211283C0F}"/>
                </a:ext>
              </a:extLst>
            </p:cNvPr>
            <p:cNvSpPr/>
            <p:nvPr/>
          </p:nvSpPr>
          <p:spPr>
            <a:xfrm>
              <a:off x="2124189" y="585517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7" name="TextBox 22">
              <a:extLst>
                <a:ext uri="{FF2B5EF4-FFF2-40B4-BE49-F238E27FC236}">
                  <a16:creationId xmlns:a16="http://schemas.microsoft.com/office/drawing/2014/main" id="{47671A9B-491F-40AB-93D4-596E15A0BB81}"/>
                </a:ext>
              </a:extLst>
            </p:cNvPr>
            <p:cNvSpPr txBox="1"/>
            <p:nvPr/>
          </p:nvSpPr>
          <p:spPr>
            <a:xfrm>
              <a:off x="1568075" y="6036268"/>
              <a:ext cx="1036140"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~02/15</a:t>
              </a:r>
            </a:p>
          </p:txBody>
        </p:sp>
      </p:grpSp>
      <p:grpSp>
        <p:nvGrpSpPr>
          <p:cNvPr id="448" name="Group 447">
            <a:extLst>
              <a:ext uri="{FF2B5EF4-FFF2-40B4-BE49-F238E27FC236}">
                <a16:creationId xmlns:a16="http://schemas.microsoft.com/office/drawing/2014/main" id="{EB50A90B-14D8-4C0E-8435-9543BC081361}"/>
              </a:ext>
            </a:extLst>
          </p:cNvPr>
          <p:cNvGrpSpPr/>
          <p:nvPr/>
        </p:nvGrpSpPr>
        <p:grpSpPr>
          <a:xfrm>
            <a:off x="4680270" y="6361167"/>
            <a:ext cx="1036140" cy="482720"/>
            <a:chOff x="1718379" y="5855171"/>
            <a:chExt cx="1036140" cy="482720"/>
          </a:xfrm>
        </p:grpSpPr>
        <p:sp>
          <p:nvSpPr>
            <p:cNvPr id="454" name="Star: 5 Points 453">
              <a:extLst>
                <a:ext uri="{FF2B5EF4-FFF2-40B4-BE49-F238E27FC236}">
                  <a16:creationId xmlns:a16="http://schemas.microsoft.com/office/drawing/2014/main" id="{C894827A-DE5E-41A0-AC6E-C224D1702C8A}"/>
                </a:ext>
              </a:extLst>
            </p:cNvPr>
            <p:cNvSpPr/>
            <p:nvPr/>
          </p:nvSpPr>
          <p:spPr>
            <a:xfrm>
              <a:off x="2124189" y="585517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DAA81990-A7AF-45AD-9E63-193976AA8151}"/>
                </a:ext>
              </a:extLst>
            </p:cNvPr>
            <p:cNvSpPr txBox="1"/>
            <p:nvPr/>
          </p:nvSpPr>
          <p:spPr>
            <a:xfrm>
              <a:off x="1718379" y="6045509"/>
              <a:ext cx="1036140"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C UI</a:t>
              </a:r>
            </a:p>
            <a:p>
              <a:r>
                <a:rPr lang="en-US" altLang="zh-CN" sz="700" dirty="0">
                  <a:solidFill>
                    <a:schemeClr val="accent4">
                      <a:lumMod val="10000"/>
                    </a:schemeClr>
                  </a:solidFill>
                </a:rPr>
                <a:t>~03/15</a:t>
              </a:r>
            </a:p>
          </p:txBody>
        </p:sp>
      </p:grpSp>
      <p:grpSp>
        <p:nvGrpSpPr>
          <p:cNvPr id="397" name="Group 396">
            <a:extLst>
              <a:ext uri="{FF2B5EF4-FFF2-40B4-BE49-F238E27FC236}">
                <a16:creationId xmlns:a16="http://schemas.microsoft.com/office/drawing/2014/main" id="{3D6CFDBE-FF65-4BAD-A5FE-73A6D34F7514}"/>
              </a:ext>
            </a:extLst>
          </p:cNvPr>
          <p:cNvGrpSpPr/>
          <p:nvPr/>
        </p:nvGrpSpPr>
        <p:grpSpPr>
          <a:xfrm>
            <a:off x="102871" y="4229750"/>
            <a:ext cx="11819828" cy="243817"/>
            <a:chOff x="206470" y="2804682"/>
            <a:chExt cx="11747720" cy="243817"/>
          </a:xfrm>
        </p:grpSpPr>
        <p:cxnSp>
          <p:nvCxnSpPr>
            <p:cNvPr id="439" name="Straight Connector 438">
              <a:extLst>
                <a:ext uri="{FF2B5EF4-FFF2-40B4-BE49-F238E27FC236}">
                  <a16:creationId xmlns:a16="http://schemas.microsoft.com/office/drawing/2014/main" id="{788889AD-2AC4-4009-AC90-0C166ED35135}"/>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1" name="Rectangle 440">
              <a:extLst>
                <a:ext uri="{FF2B5EF4-FFF2-40B4-BE49-F238E27FC236}">
                  <a16:creationId xmlns:a16="http://schemas.microsoft.com/office/drawing/2014/main" id="{6A8551C6-6AD6-48C8-8F0F-A0986D3C6DF6}"/>
                </a:ext>
              </a:extLst>
            </p:cNvPr>
            <p:cNvSpPr/>
            <p:nvPr/>
          </p:nvSpPr>
          <p:spPr>
            <a:xfrm>
              <a:off x="206470" y="2804682"/>
              <a:ext cx="116337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692" name="Group 691">
            <a:extLst>
              <a:ext uri="{FF2B5EF4-FFF2-40B4-BE49-F238E27FC236}">
                <a16:creationId xmlns:a16="http://schemas.microsoft.com/office/drawing/2014/main" id="{3B98F4FC-24CF-414B-A986-D84438F3418B}"/>
              </a:ext>
            </a:extLst>
          </p:cNvPr>
          <p:cNvGrpSpPr/>
          <p:nvPr/>
        </p:nvGrpSpPr>
        <p:grpSpPr>
          <a:xfrm>
            <a:off x="155339" y="5202723"/>
            <a:ext cx="11788299" cy="276999"/>
            <a:chOff x="315514" y="4004630"/>
            <a:chExt cx="11716383" cy="276999"/>
          </a:xfrm>
        </p:grpSpPr>
        <p:cxnSp>
          <p:nvCxnSpPr>
            <p:cNvPr id="705" name="Straight Connector 7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07" name="Rectangle 706">
              <a:extLst>
                <a:ext uri="{FF2B5EF4-FFF2-40B4-BE49-F238E27FC236}">
                  <a16:creationId xmlns:a16="http://schemas.microsoft.com/office/drawing/2014/main" id="{FC95222F-9FF3-4E8E-A166-22191C579156}"/>
                </a:ext>
              </a:extLst>
            </p:cNvPr>
            <p:cNvSpPr/>
            <p:nvPr/>
          </p:nvSpPr>
          <p:spPr>
            <a:xfrm>
              <a:off x="315514" y="4004630"/>
              <a:ext cx="988118"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708" name="Group 707">
            <a:extLst>
              <a:ext uri="{FF2B5EF4-FFF2-40B4-BE49-F238E27FC236}">
                <a16:creationId xmlns:a16="http://schemas.microsoft.com/office/drawing/2014/main" id="{32E4EC14-E6C8-44BB-ACCF-2BA34F7D02A5}"/>
              </a:ext>
            </a:extLst>
          </p:cNvPr>
          <p:cNvGrpSpPr/>
          <p:nvPr/>
        </p:nvGrpSpPr>
        <p:grpSpPr>
          <a:xfrm>
            <a:off x="170432" y="4657556"/>
            <a:ext cx="11794428" cy="355700"/>
            <a:chOff x="231716" y="2692799"/>
            <a:chExt cx="11722474" cy="355700"/>
          </a:xfrm>
        </p:grpSpPr>
        <p:cxnSp>
          <p:nvCxnSpPr>
            <p:cNvPr id="709" name="Straight Connector 708">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0" name="Rectangle 709">
              <a:extLst>
                <a:ext uri="{FF2B5EF4-FFF2-40B4-BE49-F238E27FC236}">
                  <a16:creationId xmlns:a16="http://schemas.microsoft.com/office/drawing/2014/main" id="{9E19CB7B-5127-4E57-B057-0D3DDBD17257}"/>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785" name="Rectangle 784">
            <a:extLst>
              <a:ext uri="{FF2B5EF4-FFF2-40B4-BE49-F238E27FC236}">
                <a16:creationId xmlns:a16="http://schemas.microsoft.com/office/drawing/2014/main" id="{D04392B8-A6D5-4507-930A-F441C6EA3374}"/>
              </a:ext>
            </a:extLst>
          </p:cNvPr>
          <p:cNvSpPr/>
          <p:nvPr/>
        </p:nvSpPr>
        <p:spPr>
          <a:xfrm>
            <a:off x="4688061" y="493967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6" name="TextBox 22">
            <a:extLst>
              <a:ext uri="{FF2B5EF4-FFF2-40B4-BE49-F238E27FC236}">
                <a16:creationId xmlns:a16="http://schemas.microsoft.com/office/drawing/2014/main" id="{3AD0E24E-BBE5-4868-ADA3-EACE324570E6}"/>
              </a:ext>
            </a:extLst>
          </p:cNvPr>
          <p:cNvSpPr txBox="1"/>
          <p:nvPr/>
        </p:nvSpPr>
        <p:spPr>
          <a:xfrm>
            <a:off x="4122733" y="4791968"/>
            <a:ext cx="1114413"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787" name="Rectangle 786">
            <a:extLst>
              <a:ext uri="{FF2B5EF4-FFF2-40B4-BE49-F238E27FC236}">
                <a16:creationId xmlns:a16="http://schemas.microsoft.com/office/drawing/2014/main" id="{503A5205-E981-4B67-ACE0-699800667E6B}"/>
              </a:ext>
            </a:extLst>
          </p:cNvPr>
          <p:cNvSpPr/>
          <p:nvPr/>
        </p:nvSpPr>
        <p:spPr>
          <a:xfrm>
            <a:off x="7359906" y="492794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8" name="TextBox 22">
            <a:extLst>
              <a:ext uri="{FF2B5EF4-FFF2-40B4-BE49-F238E27FC236}">
                <a16:creationId xmlns:a16="http://schemas.microsoft.com/office/drawing/2014/main" id="{6C1B14D9-BF66-471B-A698-37C4C022EB99}"/>
              </a:ext>
            </a:extLst>
          </p:cNvPr>
          <p:cNvSpPr txBox="1"/>
          <p:nvPr/>
        </p:nvSpPr>
        <p:spPr>
          <a:xfrm>
            <a:off x="7106987" y="4786953"/>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789" name="Rectangle 788">
            <a:extLst>
              <a:ext uri="{FF2B5EF4-FFF2-40B4-BE49-F238E27FC236}">
                <a16:creationId xmlns:a16="http://schemas.microsoft.com/office/drawing/2014/main" id="{DC9B540A-E622-4C47-8D90-385ED85621DE}"/>
              </a:ext>
            </a:extLst>
          </p:cNvPr>
          <p:cNvSpPr/>
          <p:nvPr/>
        </p:nvSpPr>
        <p:spPr>
          <a:xfrm>
            <a:off x="8729388" y="493435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792" name="Straight Arrow Connector 791">
            <a:extLst>
              <a:ext uri="{FF2B5EF4-FFF2-40B4-BE49-F238E27FC236}">
                <a16:creationId xmlns:a16="http://schemas.microsoft.com/office/drawing/2014/main" id="{9E16150D-4DC2-4C68-927F-2BFDD6107CD2}"/>
              </a:ext>
            </a:extLst>
          </p:cNvPr>
          <p:cNvCxnSpPr>
            <a:cxnSpLocks/>
            <a:stCxn id="695" idx="0"/>
            <a:endCxn id="799" idx="2"/>
          </p:cNvCxnSpPr>
          <p:nvPr/>
        </p:nvCxnSpPr>
        <p:spPr>
          <a:xfrm flipV="1">
            <a:off x="3358020" y="5555433"/>
            <a:ext cx="830839" cy="29923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5" name="TextBox 22">
            <a:extLst>
              <a:ext uri="{FF2B5EF4-FFF2-40B4-BE49-F238E27FC236}">
                <a16:creationId xmlns:a16="http://schemas.microsoft.com/office/drawing/2014/main" id="{C5940512-2961-4E2D-8C2A-0A689CA744CA}"/>
              </a:ext>
            </a:extLst>
          </p:cNvPr>
          <p:cNvSpPr txBox="1"/>
          <p:nvPr/>
        </p:nvSpPr>
        <p:spPr>
          <a:xfrm>
            <a:off x="533566" y="4961530"/>
            <a:ext cx="88969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MFL Release</a:t>
            </a:r>
          </a:p>
          <a:p>
            <a:r>
              <a:rPr lang="en-US" altLang="zh-CN" sz="700" dirty="0">
                <a:solidFill>
                  <a:schemeClr val="accent4">
                    <a:lumMod val="10000"/>
                  </a:schemeClr>
                </a:solidFill>
              </a:rPr>
              <a:t>04/15</a:t>
            </a:r>
            <a:endParaRPr lang="zh-CN" altLang="en-US" sz="700" dirty="0">
              <a:solidFill>
                <a:schemeClr val="accent4">
                  <a:lumMod val="10000"/>
                </a:schemeClr>
              </a:solidFill>
            </a:endParaRPr>
          </a:p>
        </p:txBody>
      </p:sp>
      <p:sp>
        <p:nvSpPr>
          <p:cNvPr id="796" name="Star: 7 Points 795">
            <a:extLst>
              <a:ext uri="{FF2B5EF4-FFF2-40B4-BE49-F238E27FC236}">
                <a16:creationId xmlns:a16="http://schemas.microsoft.com/office/drawing/2014/main" id="{C48C22C4-801C-4E12-9199-8FF431A7BB36}"/>
              </a:ext>
            </a:extLst>
          </p:cNvPr>
          <p:cNvSpPr/>
          <p:nvPr/>
        </p:nvSpPr>
        <p:spPr>
          <a:xfrm>
            <a:off x="1288136" y="490378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97" name="Star: 7 Points 796">
            <a:extLst>
              <a:ext uri="{FF2B5EF4-FFF2-40B4-BE49-F238E27FC236}">
                <a16:creationId xmlns:a16="http://schemas.microsoft.com/office/drawing/2014/main" id="{E8331C37-DAB2-40E9-BE89-DB72DD883D7B}"/>
              </a:ext>
            </a:extLst>
          </p:cNvPr>
          <p:cNvSpPr/>
          <p:nvPr/>
        </p:nvSpPr>
        <p:spPr>
          <a:xfrm>
            <a:off x="1579843" y="49097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98" name="TextBox 22">
            <a:extLst>
              <a:ext uri="{FF2B5EF4-FFF2-40B4-BE49-F238E27FC236}">
                <a16:creationId xmlns:a16="http://schemas.microsoft.com/office/drawing/2014/main" id="{B197D44C-4F62-4945-BC20-6668988E0F26}"/>
              </a:ext>
            </a:extLst>
          </p:cNvPr>
          <p:cNvSpPr txBox="1"/>
          <p:nvPr/>
        </p:nvSpPr>
        <p:spPr>
          <a:xfrm>
            <a:off x="1310434" y="4678891"/>
            <a:ext cx="125577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FIP Draft Release</a:t>
            </a:r>
          </a:p>
          <a:p>
            <a:r>
              <a:rPr lang="en-US" altLang="zh-CN" sz="700" dirty="0">
                <a:solidFill>
                  <a:schemeClr val="accent4">
                    <a:lumMod val="10000"/>
                  </a:schemeClr>
                </a:solidFill>
              </a:rPr>
              <a:t>04/30</a:t>
            </a:r>
            <a:endParaRPr lang="zh-CN" altLang="en-US" sz="700" dirty="0">
              <a:solidFill>
                <a:schemeClr val="accent4">
                  <a:lumMod val="10000"/>
                </a:schemeClr>
              </a:solidFill>
            </a:endParaRPr>
          </a:p>
        </p:txBody>
      </p:sp>
      <p:cxnSp>
        <p:nvCxnSpPr>
          <p:cNvPr id="821" name="Straight Arrow Connector 820">
            <a:extLst>
              <a:ext uri="{FF2B5EF4-FFF2-40B4-BE49-F238E27FC236}">
                <a16:creationId xmlns:a16="http://schemas.microsoft.com/office/drawing/2014/main" id="{CDF8032C-E571-4010-A848-0B89F71A662E}"/>
              </a:ext>
            </a:extLst>
          </p:cNvPr>
          <p:cNvCxnSpPr>
            <a:cxnSpLocks/>
            <a:stCxn id="816" idx="0"/>
            <a:endCxn id="435" idx="2"/>
          </p:cNvCxnSpPr>
          <p:nvPr/>
        </p:nvCxnSpPr>
        <p:spPr>
          <a:xfrm flipV="1">
            <a:off x="9990472" y="1294120"/>
            <a:ext cx="235853" cy="2991159"/>
          </a:xfrm>
          <a:prstGeom prst="straightConnector1">
            <a:avLst/>
          </a:prstGeom>
          <a:ln w="19050">
            <a:solidFill>
              <a:schemeClr val="tx2"/>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79" name="Group 478">
            <a:extLst>
              <a:ext uri="{FF2B5EF4-FFF2-40B4-BE49-F238E27FC236}">
                <a16:creationId xmlns:a16="http://schemas.microsoft.com/office/drawing/2014/main" id="{0CF45CEE-1B5F-412A-9045-99192CDB012F}"/>
              </a:ext>
            </a:extLst>
          </p:cNvPr>
          <p:cNvGrpSpPr/>
          <p:nvPr/>
        </p:nvGrpSpPr>
        <p:grpSpPr>
          <a:xfrm>
            <a:off x="3219214" y="2318294"/>
            <a:ext cx="682364" cy="607147"/>
            <a:chOff x="1264945" y="1704838"/>
            <a:chExt cx="682364" cy="607147"/>
          </a:xfrm>
        </p:grpSpPr>
        <p:sp>
          <p:nvSpPr>
            <p:cNvPr id="481" name="Isosceles Triangle 480">
              <a:extLst>
                <a:ext uri="{FF2B5EF4-FFF2-40B4-BE49-F238E27FC236}">
                  <a16:creationId xmlns:a16="http://schemas.microsoft.com/office/drawing/2014/main" id="{46C9140A-C6B2-40E9-B7E9-9A053A70CCA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1EC2F48D-6441-4642-A031-05D80DED76E3}"/>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T0 Sample</a:t>
              </a:r>
            </a:p>
            <a:p>
              <a:r>
                <a:rPr lang="en-US" altLang="zh-CN" sz="700" dirty="0"/>
                <a:t>10/30</a:t>
              </a:r>
              <a:endParaRPr lang="zh-CN" altLang="en-US" sz="700" dirty="0"/>
            </a:p>
          </p:txBody>
        </p:sp>
      </p:grpSp>
      <p:grpSp>
        <p:nvGrpSpPr>
          <p:cNvPr id="498" name="Group 497">
            <a:extLst>
              <a:ext uri="{FF2B5EF4-FFF2-40B4-BE49-F238E27FC236}">
                <a16:creationId xmlns:a16="http://schemas.microsoft.com/office/drawing/2014/main" id="{337F1F8C-0D6F-4B8E-B88D-489B3A0343FB}"/>
              </a:ext>
            </a:extLst>
          </p:cNvPr>
          <p:cNvGrpSpPr/>
          <p:nvPr/>
        </p:nvGrpSpPr>
        <p:grpSpPr>
          <a:xfrm>
            <a:off x="4010200" y="2315460"/>
            <a:ext cx="682364" cy="607147"/>
            <a:chOff x="1264945" y="1704838"/>
            <a:chExt cx="682364" cy="607147"/>
          </a:xfrm>
        </p:grpSpPr>
        <p:sp>
          <p:nvSpPr>
            <p:cNvPr id="499" name="Isosceles Triangle 498">
              <a:extLst>
                <a:ext uri="{FF2B5EF4-FFF2-40B4-BE49-F238E27FC236}">
                  <a16:creationId xmlns:a16="http://schemas.microsoft.com/office/drawing/2014/main" id="{2E5874BB-015C-493F-A744-373B38AABD5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3846C360-6E54-47FE-85BB-C1D37E6589E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511" name="Group 510">
            <a:extLst>
              <a:ext uri="{FF2B5EF4-FFF2-40B4-BE49-F238E27FC236}">
                <a16:creationId xmlns:a16="http://schemas.microsoft.com/office/drawing/2014/main" id="{EE6436CD-E2FC-44EA-A467-85F1003E043E}"/>
              </a:ext>
            </a:extLst>
          </p:cNvPr>
          <p:cNvGrpSpPr/>
          <p:nvPr/>
        </p:nvGrpSpPr>
        <p:grpSpPr>
          <a:xfrm>
            <a:off x="4874681" y="2315866"/>
            <a:ext cx="682364" cy="607147"/>
            <a:chOff x="1264945" y="1704838"/>
            <a:chExt cx="682364" cy="607147"/>
          </a:xfrm>
        </p:grpSpPr>
        <p:sp>
          <p:nvSpPr>
            <p:cNvPr id="512" name="Isosceles Triangle 511">
              <a:extLst>
                <a:ext uri="{FF2B5EF4-FFF2-40B4-BE49-F238E27FC236}">
                  <a16:creationId xmlns:a16="http://schemas.microsoft.com/office/drawing/2014/main" id="{52A74F8A-C1C4-46C8-BE0A-FDD86940FA1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3" name="TextBox 22">
              <a:extLst>
                <a:ext uri="{FF2B5EF4-FFF2-40B4-BE49-F238E27FC236}">
                  <a16:creationId xmlns:a16="http://schemas.microsoft.com/office/drawing/2014/main" id="{BCF9A660-77D2-4BB2-8FF2-AEA01A4CE8E2}"/>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t>3/30</a:t>
              </a:r>
              <a:endParaRPr lang="zh-CN" altLang="en-US" sz="700" dirty="0"/>
            </a:p>
          </p:txBody>
        </p:sp>
      </p:grpSp>
      <p:grpSp>
        <p:nvGrpSpPr>
          <p:cNvPr id="514" name="Group 513">
            <a:extLst>
              <a:ext uri="{FF2B5EF4-FFF2-40B4-BE49-F238E27FC236}">
                <a16:creationId xmlns:a16="http://schemas.microsoft.com/office/drawing/2014/main" id="{C89F3F0A-7FDF-4C45-B322-72ED9AF8F0B0}"/>
              </a:ext>
            </a:extLst>
          </p:cNvPr>
          <p:cNvGrpSpPr/>
          <p:nvPr/>
        </p:nvGrpSpPr>
        <p:grpSpPr>
          <a:xfrm>
            <a:off x="5630299" y="2316822"/>
            <a:ext cx="682364" cy="607147"/>
            <a:chOff x="1264945" y="1704838"/>
            <a:chExt cx="682364" cy="607147"/>
          </a:xfrm>
        </p:grpSpPr>
        <p:sp>
          <p:nvSpPr>
            <p:cNvPr id="515" name="Isosceles Triangle 514">
              <a:extLst>
                <a:ext uri="{FF2B5EF4-FFF2-40B4-BE49-F238E27FC236}">
                  <a16:creationId xmlns:a16="http://schemas.microsoft.com/office/drawing/2014/main" id="{A5D92AAA-D5B7-4B8E-9E68-503B92719E0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6" name="TextBox 22">
              <a:extLst>
                <a:ext uri="{FF2B5EF4-FFF2-40B4-BE49-F238E27FC236}">
                  <a16:creationId xmlns:a16="http://schemas.microsoft.com/office/drawing/2014/main" id="{ABDC7DD6-EDA5-495D-8345-B3BBF0755F46}"/>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for DCV 5/20</a:t>
              </a:r>
              <a:endParaRPr lang="zh-CN" altLang="en-US" sz="700" dirty="0"/>
            </a:p>
          </p:txBody>
        </p:sp>
      </p:grpSp>
      <p:sp>
        <p:nvSpPr>
          <p:cNvPr id="537" name="Rectangle: Rounded Corners 536">
            <a:extLst>
              <a:ext uri="{FF2B5EF4-FFF2-40B4-BE49-F238E27FC236}">
                <a16:creationId xmlns:a16="http://schemas.microsoft.com/office/drawing/2014/main" id="{18A7E057-B50C-4291-BE02-FD30E7641EE4}"/>
              </a:ext>
            </a:extLst>
          </p:cNvPr>
          <p:cNvSpPr/>
          <p:nvPr/>
        </p:nvSpPr>
        <p:spPr>
          <a:xfrm>
            <a:off x="3768739" y="2357148"/>
            <a:ext cx="467023" cy="16072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Pre DV-1</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1" name="Rectangle: Rounded Corners 550">
            <a:extLst>
              <a:ext uri="{FF2B5EF4-FFF2-40B4-BE49-F238E27FC236}">
                <a16:creationId xmlns:a16="http://schemas.microsoft.com/office/drawing/2014/main" id="{D750BFE8-54EF-4070-BC30-26813E004DD1}"/>
              </a:ext>
            </a:extLst>
          </p:cNvPr>
          <p:cNvSpPr/>
          <p:nvPr/>
        </p:nvSpPr>
        <p:spPr>
          <a:xfrm>
            <a:off x="5369972" y="2356682"/>
            <a:ext cx="528658" cy="14052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a:t>
            </a:r>
          </a:p>
        </p:txBody>
      </p:sp>
      <p:sp>
        <p:nvSpPr>
          <p:cNvPr id="552" name="TextBox 22">
            <a:extLst>
              <a:ext uri="{FF2B5EF4-FFF2-40B4-BE49-F238E27FC236}">
                <a16:creationId xmlns:a16="http://schemas.microsoft.com/office/drawing/2014/main" id="{F61E4742-3B60-47D2-AF31-D868EA474B38}"/>
              </a:ext>
            </a:extLst>
          </p:cNvPr>
          <p:cNvSpPr txBox="1"/>
          <p:nvPr/>
        </p:nvSpPr>
        <p:spPr>
          <a:xfrm>
            <a:off x="3760547" y="2155414"/>
            <a:ext cx="634126"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11/8-12/31</a:t>
            </a:r>
          </a:p>
        </p:txBody>
      </p:sp>
      <p:sp>
        <p:nvSpPr>
          <p:cNvPr id="553" name="TextBox 22">
            <a:extLst>
              <a:ext uri="{FF2B5EF4-FFF2-40B4-BE49-F238E27FC236}">
                <a16:creationId xmlns:a16="http://schemas.microsoft.com/office/drawing/2014/main" id="{D1EE3F6A-97B0-476B-BE69-9E5932159748}"/>
              </a:ext>
            </a:extLst>
          </p:cNvPr>
          <p:cNvSpPr txBox="1"/>
          <p:nvPr/>
        </p:nvSpPr>
        <p:spPr>
          <a:xfrm>
            <a:off x="5299927" y="2182463"/>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3/30~5/20</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62" name="Rectangle: Rounded Corners 561">
            <a:extLst>
              <a:ext uri="{FF2B5EF4-FFF2-40B4-BE49-F238E27FC236}">
                <a16:creationId xmlns:a16="http://schemas.microsoft.com/office/drawing/2014/main" id="{EF76B8CA-725D-4F12-AC99-4F3473280665}"/>
              </a:ext>
            </a:extLst>
          </p:cNvPr>
          <p:cNvSpPr/>
          <p:nvPr/>
        </p:nvSpPr>
        <p:spPr>
          <a:xfrm>
            <a:off x="4481771" y="2368247"/>
            <a:ext cx="655549" cy="13535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63" name="Group 562">
            <a:extLst>
              <a:ext uri="{FF2B5EF4-FFF2-40B4-BE49-F238E27FC236}">
                <a16:creationId xmlns:a16="http://schemas.microsoft.com/office/drawing/2014/main" id="{A392524C-55DF-4FCD-8CEC-85F065421526}"/>
              </a:ext>
            </a:extLst>
          </p:cNvPr>
          <p:cNvGrpSpPr/>
          <p:nvPr/>
        </p:nvGrpSpPr>
        <p:grpSpPr>
          <a:xfrm>
            <a:off x="4449725" y="2952923"/>
            <a:ext cx="682364" cy="499426"/>
            <a:chOff x="1264945" y="1704838"/>
            <a:chExt cx="682364" cy="499426"/>
          </a:xfrm>
        </p:grpSpPr>
        <p:sp>
          <p:nvSpPr>
            <p:cNvPr id="564" name="Isosceles Triangle 563">
              <a:extLst>
                <a:ext uri="{FF2B5EF4-FFF2-40B4-BE49-F238E27FC236}">
                  <a16:creationId xmlns:a16="http://schemas.microsoft.com/office/drawing/2014/main" id="{EC414534-5B49-46A2-BA10-0852ED6216D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5" name="TextBox 22">
              <a:extLst>
                <a:ext uri="{FF2B5EF4-FFF2-40B4-BE49-F238E27FC236}">
                  <a16:creationId xmlns:a16="http://schemas.microsoft.com/office/drawing/2014/main" id="{5A0A5AA6-01BD-4A59-84E0-29B4B59344E8}"/>
                </a:ext>
              </a:extLst>
            </p:cNvPr>
            <p:cNvSpPr txBox="1"/>
            <p:nvPr/>
          </p:nvSpPr>
          <p:spPr>
            <a:xfrm>
              <a:off x="1264945" y="1911882"/>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T0 Sample</a:t>
              </a:r>
            </a:p>
            <a:p>
              <a:r>
                <a:rPr lang="en-US" altLang="zh-CN" sz="700" dirty="0"/>
                <a:t>2/15</a:t>
              </a:r>
              <a:endParaRPr lang="zh-CN" altLang="en-US" sz="700" dirty="0"/>
            </a:p>
          </p:txBody>
        </p:sp>
      </p:grpSp>
      <p:grpSp>
        <p:nvGrpSpPr>
          <p:cNvPr id="566" name="Group 565">
            <a:extLst>
              <a:ext uri="{FF2B5EF4-FFF2-40B4-BE49-F238E27FC236}">
                <a16:creationId xmlns:a16="http://schemas.microsoft.com/office/drawing/2014/main" id="{FD0E9EAC-DB88-4828-AA8A-D52C6B30BB04}"/>
              </a:ext>
            </a:extLst>
          </p:cNvPr>
          <p:cNvGrpSpPr/>
          <p:nvPr/>
        </p:nvGrpSpPr>
        <p:grpSpPr>
          <a:xfrm>
            <a:off x="5572132" y="2873448"/>
            <a:ext cx="682364" cy="499426"/>
            <a:chOff x="1264945" y="1704838"/>
            <a:chExt cx="682364" cy="499426"/>
          </a:xfrm>
        </p:grpSpPr>
        <p:sp>
          <p:nvSpPr>
            <p:cNvPr id="567" name="Isosceles Triangle 566">
              <a:extLst>
                <a:ext uri="{FF2B5EF4-FFF2-40B4-BE49-F238E27FC236}">
                  <a16:creationId xmlns:a16="http://schemas.microsoft.com/office/drawing/2014/main" id="{AF4A2868-FCC2-4406-B258-69C0C8B81B64}"/>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8" name="TextBox 22">
              <a:extLst>
                <a:ext uri="{FF2B5EF4-FFF2-40B4-BE49-F238E27FC236}">
                  <a16:creationId xmlns:a16="http://schemas.microsoft.com/office/drawing/2014/main" id="{C2DDBFD3-5AFF-4A2F-8583-F5E5C298461A}"/>
                </a:ext>
              </a:extLst>
            </p:cNvPr>
            <p:cNvSpPr txBox="1"/>
            <p:nvPr/>
          </p:nvSpPr>
          <p:spPr>
            <a:xfrm>
              <a:off x="1264945" y="1911882"/>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T1 Sample</a:t>
              </a:r>
            </a:p>
            <a:p>
              <a:r>
                <a:rPr lang="en-US" altLang="zh-CN" sz="700" dirty="0"/>
                <a:t>6/1</a:t>
              </a:r>
              <a:endParaRPr lang="zh-CN" altLang="en-US" sz="700" dirty="0"/>
            </a:p>
          </p:txBody>
        </p:sp>
      </p:grpSp>
      <p:sp>
        <p:nvSpPr>
          <p:cNvPr id="569" name="Rectangle: Rounded Corners 568">
            <a:extLst>
              <a:ext uri="{FF2B5EF4-FFF2-40B4-BE49-F238E27FC236}">
                <a16:creationId xmlns:a16="http://schemas.microsoft.com/office/drawing/2014/main" id="{62D4E9D9-3F06-4721-BB34-71FC0B0EF283}"/>
              </a:ext>
            </a:extLst>
          </p:cNvPr>
          <p:cNvSpPr/>
          <p:nvPr/>
        </p:nvSpPr>
        <p:spPr>
          <a:xfrm>
            <a:off x="6207966" y="3009769"/>
            <a:ext cx="936857" cy="14592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 + DV</a:t>
            </a:r>
          </a:p>
        </p:txBody>
      </p:sp>
      <p:sp>
        <p:nvSpPr>
          <p:cNvPr id="570" name="TextBox 22">
            <a:extLst>
              <a:ext uri="{FF2B5EF4-FFF2-40B4-BE49-F238E27FC236}">
                <a16:creationId xmlns:a16="http://schemas.microsoft.com/office/drawing/2014/main" id="{EAA01036-5778-4572-A1AE-B5EB983450C7}"/>
              </a:ext>
            </a:extLst>
          </p:cNvPr>
          <p:cNvSpPr txBox="1"/>
          <p:nvPr/>
        </p:nvSpPr>
        <p:spPr>
          <a:xfrm>
            <a:off x="6294981" y="2821153"/>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6/15-9/15</a:t>
            </a:r>
          </a:p>
        </p:txBody>
      </p:sp>
      <p:sp>
        <p:nvSpPr>
          <p:cNvPr id="571" name="Rectangle: Rounded Corners 570">
            <a:extLst>
              <a:ext uri="{FF2B5EF4-FFF2-40B4-BE49-F238E27FC236}">
                <a16:creationId xmlns:a16="http://schemas.microsoft.com/office/drawing/2014/main" id="{64519372-58DA-4468-9494-CDF730E8B290}"/>
              </a:ext>
            </a:extLst>
          </p:cNvPr>
          <p:cNvSpPr/>
          <p:nvPr/>
        </p:nvSpPr>
        <p:spPr>
          <a:xfrm>
            <a:off x="4920618" y="2991112"/>
            <a:ext cx="887549" cy="15767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572" name="TextBox 22">
            <a:extLst>
              <a:ext uri="{FF2B5EF4-FFF2-40B4-BE49-F238E27FC236}">
                <a16:creationId xmlns:a16="http://schemas.microsoft.com/office/drawing/2014/main" id="{D51A18E7-F15B-44A1-9639-6DECF431DEB2}"/>
              </a:ext>
            </a:extLst>
          </p:cNvPr>
          <p:cNvSpPr txBox="1"/>
          <p:nvPr/>
        </p:nvSpPr>
        <p:spPr>
          <a:xfrm>
            <a:off x="5016593" y="2833522"/>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2/15~5/15</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cxnSp>
        <p:nvCxnSpPr>
          <p:cNvPr id="314" name="Straight Connector 313">
            <a:extLst>
              <a:ext uri="{FF2B5EF4-FFF2-40B4-BE49-F238E27FC236}">
                <a16:creationId xmlns:a16="http://schemas.microsoft.com/office/drawing/2014/main" id="{ED8738E7-33AD-446B-BB3E-887F14875184}"/>
              </a:ext>
            </a:extLst>
          </p:cNvPr>
          <p:cNvCxnSpPr/>
          <p:nvPr/>
        </p:nvCxnSpPr>
        <p:spPr>
          <a:xfrm flipV="1">
            <a:off x="146630" y="647028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5" name="Rectangle 314">
            <a:extLst>
              <a:ext uri="{FF2B5EF4-FFF2-40B4-BE49-F238E27FC236}">
                <a16:creationId xmlns:a16="http://schemas.microsoft.com/office/drawing/2014/main" id="{DD4BBE3E-88BF-402A-8162-255666E506AB}"/>
              </a:ext>
            </a:extLst>
          </p:cNvPr>
          <p:cNvSpPr/>
          <p:nvPr/>
        </p:nvSpPr>
        <p:spPr>
          <a:xfrm>
            <a:off x="136543" y="6137126"/>
            <a:ext cx="1018227"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AR HUD UI Plan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6C2BFF2E-911B-499C-9EA0-0A4F060E7008}"/>
              </a:ext>
            </a:extLst>
          </p:cNvPr>
          <p:cNvSpPr txBox="1"/>
          <p:nvPr/>
        </p:nvSpPr>
        <p:spPr>
          <a:xfrm>
            <a:off x="1387894" y="6582270"/>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sp>
        <p:nvSpPr>
          <p:cNvPr id="643" name="TextBox 22">
            <a:extLst>
              <a:ext uri="{FF2B5EF4-FFF2-40B4-BE49-F238E27FC236}">
                <a16:creationId xmlns:a16="http://schemas.microsoft.com/office/drawing/2014/main" id="{856D729D-161C-4C6F-A018-F24A5D5C1053}"/>
              </a:ext>
            </a:extLst>
          </p:cNvPr>
          <p:cNvSpPr txBox="1"/>
          <p:nvPr/>
        </p:nvSpPr>
        <p:spPr>
          <a:xfrm>
            <a:off x="3937781" y="556254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12/13</a:t>
            </a:r>
            <a:endParaRPr lang="en-US" sz="600" dirty="0">
              <a:solidFill>
                <a:srgbClr val="FF0000"/>
              </a:solidFill>
              <a:latin typeface="Ford Antenna Light" panose="02000505000000020004" pitchFamily="50" charset="0"/>
              <a:cs typeface="Calibri" panose="020F0502020204030204" pitchFamily="34" charset="0"/>
            </a:endParaRPr>
          </a:p>
        </p:txBody>
      </p:sp>
      <p:cxnSp>
        <p:nvCxnSpPr>
          <p:cNvPr id="698" name="Straight Arrow Connector 697">
            <a:extLst>
              <a:ext uri="{FF2B5EF4-FFF2-40B4-BE49-F238E27FC236}">
                <a16:creationId xmlns:a16="http://schemas.microsoft.com/office/drawing/2014/main" id="{DA5BCFEC-BF1E-4E00-A6D0-22C7328F94AB}"/>
              </a:ext>
            </a:extLst>
          </p:cNvPr>
          <p:cNvCxnSpPr>
            <a:cxnSpLocks/>
          </p:cNvCxnSpPr>
          <p:nvPr/>
        </p:nvCxnSpPr>
        <p:spPr>
          <a:xfrm flipV="1">
            <a:off x="7693541" y="4045805"/>
            <a:ext cx="172911" cy="844470"/>
          </a:xfrm>
          <a:prstGeom prst="straightConnector1">
            <a:avLst/>
          </a:prstGeom>
          <a:ln w="19050">
            <a:solidFill>
              <a:srgbClr val="00B0F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4" name="Star: 5 Points 443">
            <a:extLst>
              <a:ext uri="{FF2B5EF4-FFF2-40B4-BE49-F238E27FC236}">
                <a16:creationId xmlns:a16="http://schemas.microsoft.com/office/drawing/2014/main" id="{C6128BA9-6C33-4A49-A417-022A4DD60308}"/>
              </a:ext>
            </a:extLst>
          </p:cNvPr>
          <p:cNvSpPr/>
          <p:nvPr/>
        </p:nvSpPr>
        <p:spPr>
          <a:xfrm>
            <a:off x="4926637" y="4296080"/>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31" name="Group 530">
            <a:extLst>
              <a:ext uri="{FF2B5EF4-FFF2-40B4-BE49-F238E27FC236}">
                <a16:creationId xmlns:a16="http://schemas.microsoft.com/office/drawing/2014/main" id="{7F38EC49-F906-40F4-BB9B-61A7F0EF14E7}"/>
              </a:ext>
            </a:extLst>
          </p:cNvPr>
          <p:cNvGrpSpPr/>
          <p:nvPr/>
        </p:nvGrpSpPr>
        <p:grpSpPr>
          <a:xfrm>
            <a:off x="7157512" y="4296080"/>
            <a:ext cx="692356" cy="613198"/>
            <a:chOff x="1681562" y="2836518"/>
            <a:chExt cx="692356" cy="613198"/>
          </a:xfrm>
        </p:grpSpPr>
        <p:sp>
          <p:nvSpPr>
            <p:cNvPr id="532" name="Star: 5 Points 531">
              <a:extLst>
                <a:ext uri="{FF2B5EF4-FFF2-40B4-BE49-F238E27FC236}">
                  <a16:creationId xmlns:a16="http://schemas.microsoft.com/office/drawing/2014/main" id="{40F7D7F1-4CD3-46DB-A304-A3EB71D71E6F}"/>
                </a:ext>
              </a:extLst>
            </p:cNvPr>
            <p:cNvSpPr/>
            <p:nvPr/>
          </p:nvSpPr>
          <p:spPr>
            <a:xfrm>
              <a:off x="1854367" y="283651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4" name="TextBox 22">
              <a:extLst>
                <a:ext uri="{FF2B5EF4-FFF2-40B4-BE49-F238E27FC236}">
                  <a16:creationId xmlns:a16="http://schemas.microsoft.com/office/drawing/2014/main" id="{2E586546-41DB-4D6D-A3CC-CFE6532D8E51}"/>
                </a:ext>
              </a:extLst>
            </p:cNvPr>
            <p:cNvSpPr txBox="1"/>
            <p:nvPr/>
          </p:nvSpPr>
          <p:spPr>
            <a:xfrm>
              <a:off x="1681562" y="3157334"/>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sz="700" dirty="0">
                  <a:solidFill>
                    <a:prstClr val="black"/>
                  </a:solidFill>
                  <a:latin typeface="Ford Antenna Light" panose="02000505000000020004" pitchFamily="50" charset="0"/>
                  <a:cs typeface="Calibri" panose="020F0502020204030204" pitchFamily="34" charset="0"/>
                </a:rPr>
                <a:t>10/11</a:t>
              </a:r>
            </a:p>
          </p:txBody>
        </p:sp>
      </p:grpSp>
      <p:sp>
        <p:nvSpPr>
          <p:cNvPr id="535" name="Star: 5 Points 534">
            <a:extLst>
              <a:ext uri="{FF2B5EF4-FFF2-40B4-BE49-F238E27FC236}">
                <a16:creationId xmlns:a16="http://schemas.microsoft.com/office/drawing/2014/main" id="{21C3C474-3CAF-47A5-90C1-45C3D05172C8}"/>
              </a:ext>
            </a:extLst>
          </p:cNvPr>
          <p:cNvSpPr/>
          <p:nvPr/>
        </p:nvSpPr>
        <p:spPr>
          <a:xfrm>
            <a:off x="8086357"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1" name="Star: 5 Points 540">
            <a:extLst>
              <a:ext uri="{FF2B5EF4-FFF2-40B4-BE49-F238E27FC236}">
                <a16:creationId xmlns:a16="http://schemas.microsoft.com/office/drawing/2014/main" id="{8530E982-16C2-4A19-B117-18F626E0F2BD}"/>
              </a:ext>
            </a:extLst>
          </p:cNvPr>
          <p:cNvSpPr/>
          <p:nvPr/>
        </p:nvSpPr>
        <p:spPr>
          <a:xfrm>
            <a:off x="8446212"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3" name="Star: 5 Points 582">
            <a:extLst>
              <a:ext uri="{FF2B5EF4-FFF2-40B4-BE49-F238E27FC236}">
                <a16:creationId xmlns:a16="http://schemas.microsoft.com/office/drawing/2014/main" id="{01218763-190F-4AD2-9F22-61B92D1DBFB9}"/>
              </a:ext>
            </a:extLst>
          </p:cNvPr>
          <p:cNvSpPr/>
          <p:nvPr/>
        </p:nvSpPr>
        <p:spPr>
          <a:xfrm>
            <a:off x="8984279" y="42869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Star: 5 Points 588">
            <a:extLst>
              <a:ext uri="{FF2B5EF4-FFF2-40B4-BE49-F238E27FC236}">
                <a16:creationId xmlns:a16="http://schemas.microsoft.com/office/drawing/2014/main" id="{D059CBAF-03C3-401E-80B5-6AE3DDF8F354}"/>
              </a:ext>
            </a:extLst>
          </p:cNvPr>
          <p:cNvSpPr/>
          <p:nvPr/>
        </p:nvSpPr>
        <p:spPr>
          <a:xfrm>
            <a:off x="9331758" y="429090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Star: 5 Points 590">
            <a:extLst>
              <a:ext uri="{FF2B5EF4-FFF2-40B4-BE49-F238E27FC236}">
                <a16:creationId xmlns:a16="http://schemas.microsoft.com/office/drawing/2014/main" id="{9E0B114E-0674-4902-8F13-1FFDF3CED919}"/>
              </a:ext>
            </a:extLst>
          </p:cNvPr>
          <p:cNvSpPr/>
          <p:nvPr/>
        </p:nvSpPr>
        <p:spPr>
          <a:xfrm>
            <a:off x="5840780" y="4307936"/>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Star: 5 Points 591">
            <a:extLst>
              <a:ext uri="{FF2B5EF4-FFF2-40B4-BE49-F238E27FC236}">
                <a16:creationId xmlns:a16="http://schemas.microsoft.com/office/drawing/2014/main" id="{3FF2723F-E529-4039-AC36-D58DD43E4743}"/>
              </a:ext>
            </a:extLst>
          </p:cNvPr>
          <p:cNvSpPr/>
          <p:nvPr/>
        </p:nvSpPr>
        <p:spPr>
          <a:xfrm>
            <a:off x="6242870" y="4311062"/>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712880B7-2AF4-441F-BC1C-46F30422845D}"/>
              </a:ext>
            </a:extLst>
          </p:cNvPr>
          <p:cNvSpPr txBox="1"/>
          <p:nvPr/>
        </p:nvSpPr>
        <p:spPr>
          <a:xfrm>
            <a:off x="4752090" y="4598221"/>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02/27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94" name="TextBox 22">
            <a:extLst>
              <a:ext uri="{FF2B5EF4-FFF2-40B4-BE49-F238E27FC236}">
                <a16:creationId xmlns:a16="http://schemas.microsoft.com/office/drawing/2014/main" id="{49E1F6DE-9EA1-43DA-B970-EFED38494F11}"/>
              </a:ext>
            </a:extLst>
          </p:cNvPr>
          <p:cNvSpPr txBox="1"/>
          <p:nvPr/>
        </p:nvSpPr>
        <p:spPr>
          <a:xfrm>
            <a:off x="7986970" y="4591246"/>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12/11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635" name="TextBox 22">
            <a:extLst>
              <a:ext uri="{FF2B5EF4-FFF2-40B4-BE49-F238E27FC236}">
                <a16:creationId xmlns:a16="http://schemas.microsoft.com/office/drawing/2014/main" id="{0BFCB922-F0FA-4877-B88E-939D717A99DC}"/>
              </a:ext>
            </a:extLst>
          </p:cNvPr>
          <p:cNvSpPr txBox="1"/>
          <p:nvPr/>
        </p:nvSpPr>
        <p:spPr>
          <a:xfrm>
            <a:off x="8416598" y="4582055"/>
            <a:ext cx="5620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01/14</a:t>
            </a:r>
          </a:p>
        </p:txBody>
      </p:sp>
      <p:sp>
        <p:nvSpPr>
          <p:cNvPr id="637" name="TextBox 22">
            <a:extLst>
              <a:ext uri="{FF2B5EF4-FFF2-40B4-BE49-F238E27FC236}">
                <a16:creationId xmlns:a16="http://schemas.microsoft.com/office/drawing/2014/main" id="{11A12CE3-0048-4BB9-8618-4A70AEA1A2B9}"/>
              </a:ext>
            </a:extLst>
          </p:cNvPr>
          <p:cNvSpPr txBox="1"/>
          <p:nvPr/>
        </p:nvSpPr>
        <p:spPr>
          <a:xfrm>
            <a:off x="8876963" y="4602179"/>
            <a:ext cx="5870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sz="700" dirty="0">
                <a:solidFill>
                  <a:prstClr val="black"/>
                </a:solidFill>
                <a:latin typeface="Ford Antenna Light" panose="02000505000000020004" pitchFamily="50" charset="0"/>
                <a:cs typeface="Calibri" panose="020F0502020204030204" pitchFamily="34" charset="0"/>
              </a:rPr>
              <a:t>03/17</a:t>
            </a:r>
          </a:p>
        </p:txBody>
      </p:sp>
      <p:sp>
        <p:nvSpPr>
          <p:cNvPr id="663" name="TextBox 22">
            <a:extLst>
              <a:ext uri="{FF2B5EF4-FFF2-40B4-BE49-F238E27FC236}">
                <a16:creationId xmlns:a16="http://schemas.microsoft.com/office/drawing/2014/main" id="{63062321-7A2A-49F9-B54B-3767325D05B9}"/>
              </a:ext>
            </a:extLst>
          </p:cNvPr>
          <p:cNvSpPr txBox="1"/>
          <p:nvPr/>
        </p:nvSpPr>
        <p:spPr>
          <a:xfrm>
            <a:off x="5511943" y="4602179"/>
            <a:ext cx="520858"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06/03</a:t>
            </a:r>
          </a:p>
        </p:txBody>
      </p:sp>
      <p:sp>
        <p:nvSpPr>
          <p:cNvPr id="664" name="TextBox 22">
            <a:extLst>
              <a:ext uri="{FF2B5EF4-FFF2-40B4-BE49-F238E27FC236}">
                <a16:creationId xmlns:a16="http://schemas.microsoft.com/office/drawing/2014/main" id="{C73E9BB9-8B3B-4468-BC97-073D6E1D0DB7}"/>
              </a:ext>
            </a:extLst>
          </p:cNvPr>
          <p:cNvSpPr txBox="1"/>
          <p:nvPr/>
        </p:nvSpPr>
        <p:spPr>
          <a:xfrm>
            <a:off x="6071331" y="4610799"/>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07/04</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673" name="Straight Arrow Connector 672">
            <a:extLst>
              <a:ext uri="{FF2B5EF4-FFF2-40B4-BE49-F238E27FC236}">
                <a16:creationId xmlns:a16="http://schemas.microsoft.com/office/drawing/2014/main" id="{83EF61F1-EB8F-499E-9720-8123EDB482E7}"/>
              </a:ext>
            </a:extLst>
          </p:cNvPr>
          <p:cNvCxnSpPr>
            <a:cxnSpLocks/>
            <a:stCxn id="712" idx="0"/>
            <a:endCxn id="444" idx="2"/>
          </p:cNvCxnSpPr>
          <p:nvPr/>
        </p:nvCxnSpPr>
        <p:spPr>
          <a:xfrm flipV="1">
            <a:off x="4944645" y="4616286"/>
            <a:ext cx="41642" cy="274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a:extLst>
              <a:ext uri="{FF2B5EF4-FFF2-40B4-BE49-F238E27FC236}">
                <a16:creationId xmlns:a16="http://schemas.microsoft.com/office/drawing/2014/main" id="{E1066ADE-FF03-448E-8A7C-89A93F15023C}"/>
              </a:ext>
            </a:extLst>
          </p:cNvPr>
          <p:cNvCxnSpPr>
            <a:cxnSpLocks/>
            <a:stCxn id="727" idx="0"/>
            <a:endCxn id="532" idx="2"/>
          </p:cNvCxnSpPr>
          <p:nvPr/>
        </p:nvCxnSpPr>
        <p:spPr>
          <a:xfrm flipV="1">
            <a:off x="7264266" y="4616286"/>
            <a:ext cx="125701" cy="2739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11" name="TextBox 22">
            <a:extLst>
              <a:ext uri="{FF2B5EF4-FFF2-40B4-BE49-F238E27FC236}">
                <a16:creationId xmlns:a16="http://schemas.microsoft.com/office/drawing/2014/main" id="{BBC8773F-3D9B-4D4B-96B5-201AAA85D4AA}"/>
              </a:ext>
            </a:extLst>
          </p:cNvPr>
          <p:cNvSpPr txBox="1"/>
          <p:nvPr/>
        </p:nvSpPr>
        <p:spPr>
          <a:xfrm>
            <a:off x="9272271" y="4601078"/>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04/17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712" name="Star: 5 Points 711">
            <a:extLst>
              <a:ext uri="{FF2B5EF4-FFF2-40B4-BE49-F238E27FC236}">
                <a16:creationId xmlns:a16="http://schemas.microsoft.com/office/drawing/2014/main" id="{DE71ABBA-B21E-4A04-BCEF-164E3564BF3B}"/>
              </a:ext>
            </a:extLst>
          </p:cNvPr>
          <p:cNvSpPr/>
          <p:nvPr/>
        </p:nvSpPr>
        <p:spPr>
          <a:xfrm>
            <a:off x="4847112" y="48906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B91AE7CD-F9FB-4696-9EED-BF0EC9A4FDEA}"/>
              </a:ext>
            </a:extLst>
          </p:cNvPr>
          <p:cNvSpPr/>
          <p:nvPr/>
        </p:nvSpPr>
        <p:spPr>
          <a:xfrm>
            <a:off x="5762352" y="48904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8" name="TextBox 22">
            <a:extLst>
              <a:ext uri="{FF2B5EF4-FFF2-40B4-BE49-F238E27FC236}">
                <a16:creationId xmlns:a16="http://schemas.microsoft.com/office/drawing/2014/main" id="{6294E27D-5FB4-4165-91FF-35A996415DA9}"/>
              </a:ext>
            </a:extLst>
          </p:cNvPr>
          <p:cNvSpPr txBox="1"/>
          <p:nvPr/>
        </p:nvSpPr>
        <p:spPr>
          <a:xfrm>
            <a:off x="5580652" y="51027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05/20</a:t>
            </a:r>
          </a:p>
        </p:txBody>
      </p:sp>
      <p:sp>
        <p:nvSpPr>
          <p:cNvPr id="719" name="Star: 5 Points 718">
            <a:extLst>
              <a:ext uri="{FF2B5EF4-FFF2-40B4-BE49-F238E27FC236}">
                <a16:creationId xmlns:a16="http://schemas.microsoft.com/office/drawing/2014/main" id="{11506F1F-1E71-4006-B1B7-F63800418774}"/>
              </a:ext>
            </a:extLst>
          </p:cNvPr>
          <p:cNvSpPr/>
          <p:nvPr/>
        </p:nvSpPr>
        <p:spPr>
          <a:xfrm>
            <a:off x="6125319" y="48905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0" name="TextBox 22">
            <a:extLst>
              <a:ext uri="{FF2B5EF4-FFF2-40B4-BE49-F238E27FC236}">
                <a16:creationId xmlns:a16="http://schemas.microsoft.com/office/drawing/2014/main" id="{96510B45-27C8-4249-A5CD-1B256BB1BDCA}"/>
              </a:ext>
            </a:extLst>
          </p:cNvPr>
          <p:cNvSpPr txBox="1"/>
          <p:nvPr/>
        </p:nvSpPr>
        <p:spPr>
          <a:xfrm>
            <a:off x="5919804" y="51028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06/20</a:t>
            </a:r>
          </a:p>
        </p:txBody>
      </p:sp>
      <p:sp>
        <p:nvSpPr>
          <p:cNvPr id="727" name="Star: 5 Points 726">
            <a:extLst>
              <a:ext uri="{FF2B5EF4-FFF2-40B4-BE49-F238E27FC236}">
                <a16:creationId xmlns:a16="http://schemas.microsoft.com/office/drawing/2014/main" id="{78079A2E-36CB-446C-BA37-AEF7B58F2ACC}"/>
              </a:ext>
            </a:extLst>
          </p:cNvPr>
          <p:cNvSpPr/>
          <p:nvPr/>
        </p:nvSpPr>
        <p:spPr>
          <a:xfrm>
            <a:off x="7166733"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8" name="TextBox 22">
            <a:extLst>
              <a:ext uri="{FF2B5EF4-FFF2-40B4-BE49-F238E27FC236}">
                <a16:creationId xmlns:a16="http://schemas.microsoft.com/office/drawing/2014/main" id="{C5121691-41A9-4A33-BEAC-7EAB1B6ACF14}"/>
              </a:ext>
            </a:extLst>
          </p:cNvPr>
          <p:cNvSpPr txBox="1"/>
          <p:nvPr/>
        </p:nvSpPr>
        <p:spPr>
          <a:xfrm>
            <a:off x="7350104" y="509078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10/27</a:t>
            </a:r>
          </a:p>
        </p:txBody>
      </p:sp>
      <p:sp>
        <p:nvSpPr>
          <p:cNvPr id="729" name="Star: 5 Points 728">
            <a:extLst>
              <a:ext uri="{FF2B5EF4-FFF2-40B4-BE49-F238E27FC236}">
                <a16:creationId xmlns:a16="http://schemas.microsoft.com/office/drawing/2014/main" id="{477ED9B7-BF67-4BAE-B7AA-618E41E6C77C}"/>
              </a:ext>
            </a:extLst>
          </p:cNvPr>
          <p:cNvSpPr/>
          <p:nvPr/>
        </p:nvSpPr>
        <p:spPr>
          <a:xfrm>
            <a:off x="7894798" y="489042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0" name="TextBox 22">
            <a:extLst>
              <a:ext uri="{FF2B5EF4-FFF2-40B4-BE49-F238E27FC236}">
                <a16:creationId xmlns:a16="http://schemas.microsoft.com/office/drawing/2014/main" id="{79758603-2E0C-46CD-9D23-8F44FA444E14}"/>
              </a:ext>
            </a:extLst>
          </p:cNvPr>
          <p:cNvSpPr txBox="1"/>
          <p:nvPr/>
        </p:nvSpPr>
        <p:spPr>
          <a:xfrm>
            <a:off x="7713098" y="510270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11/27</a:t>
            </a:r>
          </a:p>
        </p:txBody>
      </p:sp>
      <p:sp>
        <p:nvSpPr>
          <p:cNvPr id="733" name="Star: 5 Points 732">
            <a:extLst>
              <a:ext uri="{FF2B5EF4-FFF2-40B4-BE49-F238E27FC236}">
                <a16:creationId xmlns:a16="http://schemas.microsoft.com/office/drawing/2014/main" id="{288370A2-EC52-4E2F-A20D-640B50D86B99}"/>
              </a:ext>
            </a:extLst>
          </p:cNvPr>
          <p:cNvSpPr/>
          <p:nvPr/>
        </p:nvSpPr>
        <p:spPr>
          <a:xfrm>
            <a:off x="8828841"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4" name="TextBox 22">
            <a:extLst>
              <a:ext uri="{FF2B5EF4-FFF2-40B4-BE49-F238E27FC236}">
                <a16:creationId xmlns:a16="http://schemas.microsoft.com/office/drawing/2014/main" id="{CB84722F-4011-4100-9D69-CE7AE805C7BD}"/>
              </a:ext>
            </a:extLst>
          </p:cNvPr>
          <p:cNvSpPr txBox="1"/>
          <p:nvPr/>
        </p:nvSpPr>
        <p:spPr>
          <a:xfrm>
            <a:off x="8649046" y="51025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5" name="Star: 5 Points 734">
            <a:extLst>
              <a:ext uri="{FF2B5EF4-FFF2-40B4-BE49-F238E27FC236}">
                <a16:creationId xmlns:a16="http://schemas.microsoft.com/office/drawing/2014/main" id="{BD793C24-2CC6-4419-980E-E8CFBC120A2E}"/>
              </a:ext>
            </a:extLst>
          </p:cNvPr>
          <p:cNvSpPr/>
          <p:nvPr/>
        </p:nvSpPr>
        <p:spPr>
          <a:xfrm>
            <a:off x="9152115" y="48903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6" name="TextBox 22">
            <a:extLst>
              <a:ext uri="{FF2B5EF4-FFF2-40B4-BE49-F238E27FC236}">
                <a16:creationId xmlns:a16="http://schemas.microsoft.com/office/drawing/2014/main" id="{E09CB280-0A86-4188-8647-2C4D7ACD8530}"/>
              </a:ext>
            </a:extLst>
          </p:cNvPr>
          <p:cNvSpPr txBox="1"/>
          <p:nvPr/>
        </p:nvSpPr>
        <p:spPr>
          <a:xfrm>
            <a:off x="8985655" y="51026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7" name="Star: 5 Points 736">
            <a:extLst>
              <a:ext uri="{FF2B5EF4-FFF2-40B4-BE49-F238E27FC236}">
                <a16:creationId xmlns:a16="http://schemas.microsoft.com/office/drawing/2014/main" id="{E446DA5C-3D34-48BB-AEE5-D2BD3C814F68}"/>
              </a:ext>
            </a:extLst>
          </p:cNvPr>
          <p:cNvSpPr/>
          <p:nvPr/>
        </p:nvSpPr>
        <p:spPr>
          <a:xfrm>
            <a:off x="9644411" y="48896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DD25455A-744C-432C-A1BE-60BA488C5421}"/>
              </a:ext>
            </a:extLst>
          </p:cNvPr>
          <p:cNvSpPr txBox="1"/>
          <p:nvPr/>
        </p:nvSpPr>
        <p:spPr>
          <a:xfrm>
            <a:off x="9492776" y="509001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06/04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39" name="Straight Arrow Connector 738">
            <a:extLst>
              <a:ext uri="{FF2B5EF4-FFF2-40B4-BE49-F238E27FC236}">
                <a16:creationId xmlns:a16="http://schemas.microsoft.com/office/drawing/2014/main" id="{9EBD22BA-0114-44E3-B30F-8982EE8B78E2}"/>
              </a:ext>
            </a:extLst>
          </p:cNvPr>
          <p:cNvCxnSpPr>
            <a:cxnSpLocks/>
            <a:stCxn id="719" idx="0"/>
            <a:endCxn id="592" idx="2"/>
          </p:cNvCxnSpPr>
          <p:nvPr/>
        </p:nvCxnSpPr>
        <p:spPr>
          <a:xfrm flipV="1">
            <a:off x="6222852" y="4631268"/>
            <a:ext cx="79668" cy="259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EAA02A4A-2971-467F-81FE-BCE8812F0D60}"/>
              </a:ext>
            </a:extLst>
          </p:cNvPr>
          <p:cNvCxnSpPr>
            <a:cxnSpLocks/>
            <a:stCxn id="729" idx="0"/>
            <a:endCxn id="535" idx="2"/>
          </p:cNvCxnSpPr>
          <p:nvPr/>
        </p:nvCxnSpPr>
        <p:spPr>
          <a:xfrm flipV="1">
            <a:off x="7992331" y="4617473"/>
            <a:ext cx="153676" cy="2729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09CD6223-5C3F-4984-8962-0DD704306401}"/>
              </a:ext>
            </a:extLst>
          </p:cNvPr>
          <p:cNvCxnSpPr>
            <a:cxnSpLocks/>
            <a:stCxn id="813" idx="0"/>
            <a:endCxn id="541" idx="2"/>
          </p:cNvCxnSpPr>
          <p:nvPr/>
        </p:nvCxnSpPr>
        <p:spPr>
          <a:xfrm flipV="1">
            <a:off x="8323797" y="4617473"/>
            <a:ext cx="182065" cy="28233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43" name="Star: 5 Points 742">
            <a:extLst>
              <a:ext uri="{FF2B5EF4-FFF2-40B4-BE49-F238E27FC236}">
                <a16:creationId xmlns:a16="http://schemas.microsoft.com/office/drawing/2014/main" id="{576585FE-64E5-4A6D-9EC1-4F7EADF2D5E6}"/>
              </a:ext>
            </a:extLst>
          </p:cNvPr>
          <p:cNvSpPr/>
          <p:nvPr/>
        </p:nvSpPr>
        <p:spPr>
          <a:xfrm>
            <a:off x="4497444" y="53581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4" name="TextBox 22">
            <a:extLst>
              <a:ext uri="{FF2B5EF4-FFF2-40B4-BE49-F238E27FC236}">
                <a16:creationId xmlns:a16="http://schemas.microsoft.com/office/drawing/2014/main" id="{A2659C4C-5DBE-44B9-B186-114C689BB2FB}"/>
              </a:ext>
            </a:extLst>
          </p:cNvPr>
          <p:cNvSpPr txBox="1"/>
          <p:nvPr/>
        </p:nvSpPr>
        <p:spPr>
          <a:xfrm>
            <a:off x="4291457" y="55704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01/13</a:t>
            </a:r>
          </a:p>
        </p:txBody>
      </p:sp>
      <p:sp>
        <p:nvSpPr>
          <p:cNvPr id="745" name="Star: 5 Points 744">
            <a:extLst>
              <a:ext uri="{FF2B5EF4-FFF2-40B4-BE49-F238E27FC236}">
                <a16:creationId xmlns:a16="http://schemas.microsoft.com/office/drawing/2014/main" id="{3EBDF802-0D4E-497C-9937-EFF81358BD87}"/>
              </a:ext>
            </a:extLst>
          </p:cNvPr>
          <p:cNvSpPr/>
          <p:nvPr/>
        </p:nvSpPr>
        <p:spPr>
          <a:xfrm>
            <a:off x="4853302" y="53581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7" name="Star: 5 Points 746">
            <a:extLst>
              <a:ext uri="{FF2B5EF4-FFF2-40B4-BE49-F238E27FC236}">
                <a16:creationId xmlns:a16="http://schemas.microsoft.com/office/drawing/2014/main" id="{5633CD4B-16D4-404E-B406-B8639776AAA3}"/>
              </a:ext>
            </a:extLst>
          </p:cNvPr>
          <p:cNvSpPr/>
          <p:nvPr/>
        </p:nvSpPr>
        <p:spPr>
          <a:xfrm>
            <a:off x="5162279"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9" name="Star: 5 Points 748">
            <a:extLst>
              <a:ext uri="{FF2B5EF4-FFF2-40B4-BE49-F238E27FC236}">
                <a16:creationId xmlns:a16="http://schemas.microsoft.com/office/drawing/2014/main" id="{27DDF148-8003-47A2-AD7B-C83B1ACF33A3}"/>
              </a:ext>
            </a:extLst>
          </p:cNvPr>
          <p:cNvSpPr/>
          <p:nvPr/>
        </p:nvSpPr>
        <p:spPr>
          <a:xfrm>
            <a:off x="5505257"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0" name="TextBox 22">
            <a:extLst>
              <a:ext uri="{FF2B5EF4-FFF2-40B4-BE49-F238E27FC236}">
                <a16:creationId xmlns:a16="http://schemas.microsoft.com/office/drawing/2014/main" id="{96FB1B37-EA17-4D08-930D-51541843998D}"/>
              </a:ext>
            </a:extLst>
          </p:cNvPr>
          <p:cNvSpPr txBox="1"/>
          <p:nvPr/>
        </p:nvSpPr>
        <p:spPr>
          <a:xfrm>
            <a:off x="5304507" y="55702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51" name="Star: 5 Points 750">
            <a:extLst>
              <a:ext uri="{FF2B5EF4-FFF2-40B4-BE49-F238E27FC236}">
                <a16:creationId xmlns:a16="http://schemas.microsoft.com/office/drawing/2014/main" id="{B35FB6C3-BBB6-4CDA-92BD-9F90B91BA808}"/>
              </a:ext>
            </a:extLst>
          </p:cNvPr>
          <p:cNvSpPr/>
          <p:nvPr/>
        </p:nvSpPr>
        <p:spPr>
          <a:xfrm>
            <a:off x="5836543" y="535812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2" name="TextBox 22">
            <a:extLst>
              <a:ext uri="{FF2B5EF4-FFF2-40B4-BE49-F238E27FC236}">
                <a16:creationId xmlns:a16="http://schemas.microsoft.com/office/drawing/2014/main" id="{679206AE-9662-413A-9E30-DBB2660480CC}"/>
              </a:ext>
            </a:extLst>
          </p:cNvPr>
          <p:cNvSpPr txBox="1"/>
          <p:nvPr/>
        </p:nvSpPr>
        <p:spPr>
          <a:xfrm>
            <a:off x="5654843" y="557040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05/20</a:t>
            </a:r>
          </a:p>
        </p:txBody>
      </p:sp>
      <p:sp>
        <p:nvSpPr>
          <p:cNvPr id="753" name="Star: 5 Points 752">
            <a:extLst>
              <a:ext uri="{FF2B5EF4-FFF2-40B4-BE49-F238E27FC236}">
                <a16:creationId xmlns:a16="http://schemas.microsoft.com/office/drawing/2014/main" id="{7686320D-336F-418E-86FD-1160F7EDEFDD}"/>
              </a:ext>
            </a:extLst>
          </p:cNvPr>
          <p:cNvSpPr/>
          <p:nvPr/>
        </p:nvSpPr>
        <p:spPr>
          <a:xfrm>
            <a:off x="6167812" y="53581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Star: 5 Points 754">
            <a:extLst>
              <a:ext uri="{FF2B5EF4-FFF2-40B4-BE49-F238E27FC236}">
                <a16:creationId xmlns:a16="http://schemas.microsoft.com/office/drawing/2014/main" id="{D270098A-B0B4-42E3-9763-CDE88C5DFEF5}"/>
              </a:ext>
            </a:extLst>
          </p:cNvPr>
          <p:cNvSpPr/>
          <p:nvPr/>
        </p:nvSpPr>
        <p:spPr>
          <a:xfrm>
            <a:off x="6484590"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7" name="Star: 5 Points 756">
            <a:extLst>
              <a:ext uri="{FF2B5EF4-FFF2-40B4-BE49-F238E27FC236}">
                <a16:creationId xmlns:a16="http://schemas.microsoft.com/office/drawing/2014/main" id="{43DDD4F9-1A64-4182-BCBE-F473D5C1ED6C}"/>
              </a:ext>
            </a:extLst>
          </p:cNvPr>
          <p:cNvSpPr/>
          <p:nvPr/>
        </p:nvSpPr>
        <p:spPr>
          <a:xfrm>
            <a:off x="6830197" y="53578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8" name="TextBox 22">
            <a:extLst>
              <a:ext uri="{FF2B5EF4-FFF2-40B4-BE49-F238E27FC236}">
                <a16:creationId xmlns:a16="http://schemas.microsoft.com/office/drawing/2014/main" id="{CE7746A6-37F1-4175-9E80-DBEF616DB951}"/>
              </a:ext>
            </a:extLst>
          </p:cNvPr>
          <p:cNvSpPr txBox="1"/>
          <p:nvPr/>
        </p:nvSpPr>
        <p:spPr>
          <a:xfrm>
            <a:off x="6600872" y="55700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08/20</a:t>
            </a:r>
          </a:p>
        </p:txBody>
      </p:sp>
      <p:sp>
        <p:nvSpPr>
          <p:cNvPr id="759" name="Star: 5 Points 758">
            <a:extLst>
              <a:ext uri="{FF2B5EF4-FFF2-40B4-BE49-F238E27FC236}">
                <a16:creationId xmlns:a16="http://schemas.microsoft.com/office/drawing/2014/main" id="{FB0AA4D1-7370-44F8-AC01-4071CD3DEA91}"/>
              </a:ext>
            </a:extLst>
          </p:cNvPr>
          <p:cNvSpPr/>
          <p:nvPr/>
        </p:nvSpPr>
        <p:spPr>
          <a:xfrm>
            <a:off x="7141089"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1" name="Star: 5 Points 760">
            <a:extLst>
              <a:ext uri="{FF2B5EF4-FFF2-40B4-BE49-F238E27FC236}">
                <a16:creationId xmlns:a16="http://schemas.microsoft.com/office/drawing/2014/main" id="{1C22890F-266B-44DE-B5C0-22253583CFDB}"/>
              </a:ext>
            </a:extLst>
          </p:cNvPr>
          <p:cNvSpPr/>
          <p:nvPr/>
        </p:nvSpPr>
        <p:spPr>
          <a:xfrm>
            <a:off x="7470396"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2" name="TextBox 22">
            <a:extLst>
              <a:ext uri="{FF2B5EF4-FFF2-40B4-BE49-F238E27FC236}">
                <a16:creationId xmlns:a16="http://schemas.microsoft.com/office/drawing/2014/main" id="{67A43C87-FC64-4CEE-8C13-3BF9C353B32C}"/>
              </a:ext>
            </a:extLst>
          </p:cNvPr>
          <p:cNvSpPr txBox="1"/>
          <p:nvPr/>
        </p:nvSpPr>
        <p:spPr>
          <a:xfrm>
            <a:off x="7288696"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10/27</a:t>
            </a:r>
          </a:p>
        </p:txBody>
      </p:sp>
      <p:sp>
        <p:nvSpPr>
          <p:cNvPr id="763" name="Star: 5 Points 762">
            <a:extLst>
              <a:ext uri="{FF2B5EF4-FFF2-40B4-BE49-F238E27FC236}">
                <a16:creationId xmlns:a16="http://schemas.microsoft.com/office/drawing/2014/main" id="{0890B18D-20CD-469A-9806-680665F95FEF}"/>
              </a:ext>
            </a:extLst>
          </p:cNvPr>
          <p:cNvSpPr/>
          <p:nvPr/>
        </p:nvSpPr>
        <p:spPr>
          <a:xfrm>
            <a:off x="7871984"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4" name="TextBox 22">
            <a:extLst>
              <a:ext uri="{FF2B5EF4-FFF2-40B4-BE49-F238E27FC236}">
                <a16:creationId xmlns:a16="http://schemas.microsoft.com/office/drawing/2014/main" id="{CD66EFCC-8E9C-4944-A8C3-B806D88D0C7E}"/>
              </a:ext>
            </a:extLst>
          </p:cNvPr>
          <p:cNvSpPr txBox="1"/>
          <p:nvPr/>
        </p:nvSpPr>
        <p:spPr>
          <a:xfrm>
            <a:off x="7690284"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11/27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65" name="Star: 5 Points 764">
            <a:extLst>
              <a:ext uri="{FF2B5EF4-FFF2-40B4-BE49-F238E27FC236}">
                <a16:creationId xmlns:a16="http://schemas.microsoft.com/office/drawing/2014/main" id="{C1A32B9F-9058-460A-886B-087386A5E52F}"/>
              </a:ext>
            </a:extLst>
          </p:cNvPr>
          <p:cNvSpPr/>
          <p:nvPr/>
        </p:nvSpPr>
        <p:spPr>
          <a:xfrm>
            <a:off x="8231250"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7" name="Star: 5 Points 766">
            <a:extLst>
              <a:ext uri="{FF2B5EF4-FFF2-40B4-BE49-F238E27FC236}">
                <a16:creationId xmlns:a16="http://schemas.microsoft.com/office/drawing/2014/main" id="{A836A755-4370-4B73-9A8E-41036A23D0E7}"/>
              </a:ext>
            </a:extLst>
          </p:cNvPr>
          <p:cNvSpPr/>
          <p:nvPr/>
        </p:nvSpPr>
        <p:spPr>
          <a:xfrm>
            <a:off x="8595265" y="53502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8" name="TextBox 22">
            <a:extLst>
              <a:ext uri="{FF2B5EF4-FFF2-40B4-BE49-F238E27FC236}">
                <a16:creationId xmlns:a16="http://schemas.microsoft.com/office/drawing/2014/main" id="{6037AB74-26E6-4279-9BB7-60D7EC96B2FC}"/>
              </a:ext>
            </a:extLst>
          </p:cNvPr>
          <p:cNvSpPr txBox="1"/>
          <p:nvPr/>
        </p:nvSpPr>
        <p:spPr>
          <a:xfrm>
            <a:off x="8413565" y="556254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02/04</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769" name="Group 768">
            <a:extLst>
              <a:ext uri="{FF2B5EF4-FFF2-40B4-BE49-F238E27FC236}">
                <a16:creationId xmlns:a16="http://schemas.microsoft.com/office/drawing/2014/main" id="{C9B24E74-DC22-49A1-8385-DAC6A8F575D3}"/>
              </a:ext>
            </a:extLst>
          </p:cNvPr>
          <p:cNvGrpSpPr/>
          <p:nvPr/>
        </p:nvGrpSpPr>
        <p:grpSpPr>
          <a:xfrm>
            <a:off x="8732844" y="5357149"/>
            <a:ext cx="603171" cy="473886"/>
            <a:chOff x="9101144" y="5357149"/>
            <a:chExt cx="603171" cy="473886"/>
          </a:xfrm>
        </p:grpSpPr>
        <p:sp>
          <p:nvSpPr>
            <p:cNvPr id="770" name="Star: 5 Points 769">
              <a:extLst>
                <a:ext uri="{FF2B5EF4-FFF2-40B4-BE49-F238E27FC236}">
                  <a16:creationId xmlns:a16="http://schemas.microsoft.com/office/drawing/2014/main" id="{0B34F58D-0124-446B-8945-9E5EE4A9483F}"/>
                </a:ext>
              </a:extLst>
            </p:cNvPr>
            <p:cNvSpPr/>
            <p:nvPr/>
          </p:nvSpPr>
          <p:spPr>
            <a:xfrm>
              <a:off x="92828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71" name="TextBox 22">
              <a:extLst>
                <a:ext uri="{FF2B5EF4-FFF2-40B4-BE49-F238E27FC236}">
                  <a16:creationId xmlns:a16="http://schemas.microsoft.com/office/drawing/2014/main" id="{57417F11-55DE-41C8-B401-523B5B2753F5}"/>
                </a:ext>
              </a:extLst>
            </p:cNvPr>
            <p:cNvSpPr txBox="1"/>
            <p:nvPr/>
          </p:nvSpPr>
          <p:spPr>
            <a:xfrm>
              <a:off x="91011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03/04</a:t>
              </a:r>
            </a:p>
          </p:txBody>
        </p:sp>
      </p:grpSp>
      <p:cxnSp>
        <p:nvCxnSpPr>
          <p:cNvPr id="772" name="Straight Arrow Connector 771">
            <a:extLst>
              <a:ext uri="{FF2B5EF4-FFF2-40B4-BE49-F238E27FC236}">
                <a16:creationId xmlns:a16="http://schemas.microsoft.com/office/drawing/2014/main" id="{0F475ECF-F56F-4CF1-BF24-1BD28DBD0103}"/>
              </a:ext>
            </a:extLst>
          </p:cNvPr>
          <p:cNvCxnSpPr>
            <a:cxnSpLocks/>
            <a:stCxn id="811" idx="0"/>
            <a:endCxn id="737" idx="2"/>
          </p:cNvCxnSpPr>
          <p:nvPr/>
        </p:nvCxnSpPr>
        <p:spPr>
          <a:xfrm flipV="1">
            <a:off x="9516923" y="5094779"/>
            <a:ext cx="164742" cy="2623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3" name="Straight Arrow Connector 772">
            <a:extLst>
              <a:ext uri="{FF2B5EF4-FFF2-40B4-BE49-F238E27FC236}">
                <a16:creationId xmlns:a16="http://schemas.microsoft.com/office/drawing/2014/main" id="{9FF28F49-5899-49AF-ABC5-6F964D34AB7B}"/>
              </a:ext>
            </a:extLst>
          </p:cNvPr>
          <p:cNvCxnSpPr>
            <a:cxnSpLocks/>
            <a:stCxn id="770" idx="0"/>
            <a:endCxn id="735" idx="2"/>
          </p:cNvCxnSpPr>
          <p:nvPr/>
        </p:nvCxnSpPr>
        <p:spPr>
          <a:xfrm flipV="1">
            <a:off x="9012077" y="5095516"/>
            <a:ext cx="177292" cy="26163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4" name="Straight Arrow Connector 773">
            <a:extLst>
              <a:ext uri="{FF2B5EF4-FFF2-40B4-BE49-F238E27FC236}">
                <a16:creationId xmlns:a16="http://schemas.microsoft.com/office/drawing/2014/main" id="{8EC79AD9-B248-47FB-AC63-2C1DCC0F3F92}"/>
              </a:ext>
            </a:extLst>
          </p:cNvPr>
          <p:cNvCxnSpPr>
            <a:cxnSpLocks/>
            <a:stCxn id="767" idx="0"/>
            <a:endCxn id="733" idx="2"/>
          </p:cNvCxnSpPr>
          <p:nvPr/>
        </p:nvCxnSpPr>
        <p:spPr>
          <a:xfrm flipV="1">
            <a:off x="8692798" y="5095442"/>
            <a:ext cx="173297" cy="25482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6" name="Straight Arrow Connector 775">
            <a:extLst>
              <a:ext uri="{FF2B5EF4-FFF2-40B4-BE49-F238E27FC236}">
                <a16:creationId xmlns:a16="http://schemas.microsoft.com/office/drawing/2014/main" id="{3C92C781-E757-41FA-922E-C27FF24F4339}"/>
              </a:ext>
            </a:extLst>
          </p:cNvPr>
          <p:cNvCxnSpPr>
            <a:cxnSpLocks/>
            <a:stCxn id="761" idx="0"/>
            <a:endCxn id="729" idx="2"/>
          </p:cNvCxnSpPr>
          <p:nvPr/>
        </p:nvCxnSpPr>
        <p:spPr>
          <a:xfrm flipV="1">
            <a:off x="7567929" y="5095589"/>
            <a:ext cx="364123"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7" name="Straight Arrow Connector 776">
            <a:extLst>
              <a:ext uri="{FF2B5EF4-FFF2-40B4-BE49-F238E27FC236}">
                <a16:creationId xmlns:a16="http://schemas.microsoft.com/office/drawing/2014/main" id="{296C8FE6-3194-42B2-BEDC-7D0E6AE9975F}"/>
              </a:ext>
            </a:extLst>
          </p:cNvPr>
          <p:cNvCxnSpPr>
            <a:cxnSpLocks/>
            <a:stCxn id="757" idx="0"/>
            <a:endCxn id="727" idx="2"/>
          </p:cNvCxnSpPr>
          <p:nvPr/>
        </p:nvCxnSpPr>
        <p:spPr>
          <a:xfrm flipV="1">
            <a:off x="6927730" y="5095442"/>
            <a:ext cx="276257"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1" name="Straight Arrow Connector 780">
            <a:extLst>
              <a:ext uri="{FF2B5EF4-FFF2-40B4-BE49-F238E27FC236}">
                <a16:creationId xmlns:a16="http://schemas.microsoft.com/office/drawing/2014/main" id="{DD846E7C-6C5C-46B8-B6FB-C6FD5062D5DE}"/>
              </a:ext>
            </a:extLst>
          </p:cNvPr>
          <p:cNvCxnSpPr>
            <a:cxnSpLocks/>
            <a:endCxn id="719" idx="2"/>
          </p:cNvCxnSpPr>
          <p:nvPr/>
        </p:nvCxnSpPr>
        <p:spPr>
          <a:xfrm flipV="1">
            <a:off x="5905501" y="5095753"/>
            <a:ext cx="257072" cy="2750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2" name="Straight Arrow Connector 781">
            <a:extLst>
              <a:ext uri="{FF2B5EF4-FFF2-40B4-BE49-F238E27FC236}">
                <a16:creationId xmlns:a16="http://schemas.microsoft.com/office/drawing/2014/main" id="{C80429EB-A80D-4CD3-9BBA-998A40861DC0}"/>
              </a:ext>
            </a:extLst>
          </p:cNvPr>
          <p:cNvCxnSpPr>
            <a:cxnSpLocks/>
            <a:stCxn id="749" idx="0"/>
            <a:endCxn id="717" idx="2"/>
          </p:cNvCxnSpPr>
          <p:nvPr/>
        </p:nvCxnSpPr>
        <p:spPr>
          <a:xfrm flipV="1">
            <a:off x="5602790" y="5095607"/>
            <a:ext cx="196816"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0" name="TextBox 22">
            <a:extLst>
              <a:ext uri="{FF2B5EF4-FFF2-40B4-BE49-F238E27FC236}">
                <a16:creationId xmlns:a16="http://schemas.microsoft.com/office/drawing/2014/main" id="{B4264177-FCE0-49A3-920F-C7BB961E7760}"/>
              </a:ext>
            </a:extLst>
          </p:cNvPr>
          <p:cNvSpPr txBox="1"/>
          <p:nvPr/>
        </p:nvSpPr>
        <p:spPr>
          <a:xfrm>
            <a:off x="7993667" y="4786451"/>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cxnSp>
        <p:nvCxnSpPr>
          <p:cNvPr id="791" name="Straight Arrow Connector 790">
            <a:extLst>
              <a:ext uri="{FF2B5EF4-FFF2-40B4-BE49-F238E27FC236}">
                <a16:creationId xmlns:a16="http://schemas.microsoft.com/office/drawing/2014/main" id="{E2080960-2A84-4102-A47D-F408326E4088}"/>
              </a:ext>
            </a:extLst>
          </p:cNvPr>
          <p:cNvCxnSpPr>
            <a:cxnSpLocks/>
            <a:stCxn id="665" idx="0"/>
            <a:endCxn id="743" idx="2"/>
          </p:cNvCxnSpPr>
          <p:nvPr/>
        </p:nvCxnSpPr>
        <p:spPr>
          <a:xfrm flipV="1">
            <a:off x="3718812" y="5563307"/>
            <a:ext cx="815886" cy="30578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3" name="TextBox 22">
            <a:extLst>
              <a:ext uri="{FF2B5EF4-FFF2-40B4-BE49-F238E27FC236}">
                <a16:creationId xmlns:a16="http://schemas.microsoft.com/office/drawing/2014/main" id="{0FE0FC32-1B83-4E39-84CE-6A2272419780}"/>
              </a:ext>
            </a:extLst>
          </p:cNvPr>
          <p:cNvSpPr txBox="1"/>
          <p:nvPr/>
        </p:nvSpPr>
        <p:spPr>
          <a:xfrm>
            <a:off x="4580891" y="510131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02/20</a:t>
            </a:r>
          </a:p>
        </p:txBody>
      </p:sp>
      <p:cxnSp>
        <p:nvCxnSpPr>
          <p:cNvPr id="794" name="Straight Arrow Connector 793">
            <a:extLst>
              <a:ext uri="{FF2B5EF4-FFF2-40B4-BE49-F238E27FC236}">
                <a16:creationId xmlns:a16="http://schemas.microsoft.com/office/drawing/2014/main" id="{5A5FBA2C-3AB1-4184-961D-74A681BA11B0}"/>
              </a:ext>
            </a:extLst>
          </p:cNvPr>
          <p:cNvCxnSpPr>
            <a:cxnSpLocks/>
            <a:stCxn id="735" idx="0"/>
            <a:endCxn id="589" idx="2"/>
          </p:cNvCxnSpPr>
          <p:nvPr/>
        </p:nvCxnSpPr>
        <p:spPr>
          <a:xfrm flipV="1">
            <a:off x="9249648" y="4611112"/>
            <a:ext cx="141760" cy="2792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9" name="Star: 5 Points 596">
            <a:extLst>
              <a:ext uri="{FF2B5EF4-FFF2-40B4-BE49-F238E27FC236}">
                <a16:creationId xmlns:a16="http://schemas.microsoft.com/office/drawing/2014/main" id="{C01533F5-1748-4EC8-971A-714828508045}"/>
              </a:ext>
            </a:extLst>
          </p:cNvPr>
          <p:cNvSpPr/>
          <p:nvPr/>
        </p:nvSpPr>
        <p:spPr>
          <a:xfrm>
            <a:off x="4151605" y="535026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4" name="Rectangle 803">
            <a:extLst>
              <a:ext uri="{FF2B5EF4-FFF2-40B4-BE49-F238E27FC236}">
                <a16:creationId xmlns:a16="http://schemas.microsoft.com/office/drawing/2014/main" id="{420988A8-E25F-4607-BF9C-3A9E2039F8A7}"/>
              </a:ext>
            </a:extLst>
          </p:cNvPr>
          <p:cNvSpPr/>
          <p:nvPr/>
        </p:nvSpPr>
        <p:spPr>
          <a:xfrm>
            <a:off x="4087583" y="5363601"/>
            <a:ext cx="68761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5" name="Rectangle 804">
            <a:extLst>
              <a:ext uri="{FF2B5EF4-FFF2-40B4-BE49-F238E27FC236}">
                <a16:creationId xmlns:a16="http://schemas.microsoft.com/office/drawing/2014/main" id="{CCFA9B22-05FC-4F3A-9534-C8D3C5E56751}"/>
              </a:ext>
            </a:extLst>
          </p:cNvPr>
          <p:cNvSpPr/>
          <p:nvPr/>
        </p:nvSpPr>
        <p:spPr>
          <a:xfrm>
            <a:off x="4811508" y="5362904"/>
            <a:ext cx="94341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6" name="Rectangle 805">
            <a:extLst>
              <a:ext uri="{FF2B5EF4-FFF2-40B4-BE49-F238E27FC236}">
                <a16:creationId xmlns:a16="http://schemas.microsoft.com/office/drawing/2014/main" id="{99A7CF27-250F-444F-B153-5C21BA23DAF3}"/>
              </a:ext>
            </a:extLst>
          </p:cNvPr>
          <p:cNvSpPr/>
          <p:nvPr/>
        </p:nvSpPr>
        <p:spPr>
          <a:xfrm>
            <a:off x="5782717" y="5363675"/>
            <a:ext cx="97862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7" name="Rectangle 806">
            <a:extLst>
              <a:ext uri="{FF2B5EF4-FFF2-40B4-BE49-F238E27FC236}">
                <a16:creationId xmlns:a16="http://schemas.microsoft.com/office/drawing/2014/main" id="{5D655392-3E0E-4E44-B20A-A70350175EDF}"/>
              </a:ext>
            </a:extLst>
          </p:cNvPr>
          <p:cNvSpPr/>
          <p:nvPr/>
        </p:nvSpPr>
        <p:spPr>
          <a:xfrm>
            <a:off x="6782091" y="5358613"/>
            <a:ext cx="28038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8" name="Straight Arrow Connector 807">
            <a:extLst>
              <a:ext uri="{FF2B5EF4-FFF2-40B4-BE49-F238E27FC236}">
                <a16:creationId xmlns:a16="http://schemas.microsoft.com/office/drawing/2014/main" id="{7CB2A421-0CB8-4EA5-B51E-808A6B4F0DDC}"/>
              </a:ext>
            </a:extLst>
          </p:cNvPr>
          <p:cNvCxnSpPr>
            <a:cxnSpLocks/>
            <a:stCxn id="679" idx="0"/>
            <a:endCxn id="751" idx="2"/>
          </p:cNvCxnSpPr>
          <p:nvPr/>
        </p:nvCxnSpPr>
        <p:spPr>
          <a:xfrm flipV="1">
            <a:off x="4591313" y="5563290"/>
            <a:ext cx="1282484" cy="29309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09" name="Straight Arrow Connector 808">
            <a:extLst>
              <a:ext uri="{FF2B5EF4-FFF2-40B4-BE49-F238E27FC236}">
                <a16:creationId xmlns:a16="http://schemas.microsoft.com/office/drawing/2014/main" id="{77E679E7-7562-47CC-AE83-11778C06E783}"/>
              </a:ext>
            </a:extLst>
          </p:cNvPr>
          <p:cNvCxnSpPr>
            <a:cxnSpLocks/>
            <a:stCxn id="682" idx="0"/>
            <a:endCxn id="757" idx="2"/>
          </p:cNvCxnSpPr>
          <p:nvPr/>
        </p:nvCxnSpPr>
        <p:spPr>
          <a:xfrm flipV="1">
            <a:off x="5253623" y="5562979"/>
            <a:ext cx="1613828" cy="29340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810" name="Group 809">
            <a:extLst>
              <a:ext uri="{FF2B5EF4-FFF2-40B4-BE49-F238E27FC236}">
                <a16:creationId xmlns:a16="http://schemas.microsoft.com/office/drawing/2014/main" id="{B480EF9A-B9DE-44EB-ADCD-D64C26E4D848}"/>
              </a:ext>
            </a:extLst>
          </p:cNvPr>
          <p:cNvGrpSpPr/>
          <p:nvPr/>
        </p:nvGrpSpPr>
        <p:grpSpPr>
          <a:xfrm>
            <a:off x="9237690" y="5357144"/>
            <a:ext cx="603171" cy="473886"/>
            <a:chOff x="9063044" y="5357149"/>
            <a:chExt cx="603171" cy="473886"/>
          </a:xfrm>
        </p:grpSpPr>
        <p:sp>
          <p:nvSpPr>
            <p:cNvPr id="811" name="Star: 5 Points 810">
              <a:extLst>
                <a:ext uri="{FF2B5EF4-FFF2-40B4-BE49-F238E27FC236}">
                  <a16:creationId xmlns:a16="http://schemas.microsoft.com/office/drawing/2014/main" id="{E28B6219-9037-4D27-A779-E703C7764176}"/>
                </a:ext>
              </a:extLst>
            </p:cNvPr>
            <p:cNvSpPr/>
            <p:nvPr/>
          </p:nvSpPr>
          <p:spPr>
            <a:xfrm>
              <a:off x="92447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2" name="TextBox 22">
              <a:extLst>
                <a:ext uri="{FF2B5EF4-FFF2-40B4-BE49-F238E27FC236}">
                  <a16:creationId xmlns:a16="http://schemas.microsoft.com/office/drawing/2014/main" id="{1479B65A-7001-4EF0-BF0B-07C7E47263E8}"/>
                </a:ext>
              </a:extLst>
            </p:cNvPr>
            <p:cNvSpPr txBox="1"/>
            <p:nvPr/>
          </p:nvSpPr>
          <p:spPr>
            <a:xfrm>
              <a:off x="90630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grpSp>
      <p:sp>
        <p:nvSpPr>
          <p:cNvPr id="813" name="Star: 5 Points 812">
            <a:extLst>
              <a:ext uri="{FF2B5EF4-FFF2-40B4-BE49-F238E27FC236}">
                <a16:creationId xmlns:a16="http://schemas.microsoft.com/office/drawing/2014/main" id="{2C63B985-C4B4-42A4-B3C4-3BA2EF26ACF8}"/>
              </a:ext>
            </a:extLst>
          </p:cNvPr>
          <p:cNvSpPr/>
          <p:nvPr/>
        </p:nvSpPr>
        <p:spPr>
          <a:xfrm>
            <a:off x="8226264" y="489980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4" name="TextBox 22">
            <a:extLst>
              <a:ext uri="{FF2B5EF4-FFF2-40B4-BE49-F238E27FC236}">
                <a16:creationId xmlns:a16="http://schemas.microsoft.com/office/drawing/2014/main" id="{0AD87109-A7A1-4E9A-A808-EF40C8C19680}"/>
              </a:ext>
            </a:extLst>
          </p:cNvPr>
          <p:cNvSpPr txBox="1"/>
          <p:nvPr/>
        </p:nvSpPr>
        <p:spPr>
          <a:xfrm>
            <a:off x="8088970" y="512119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12/27</a:t>
            </a:r>
          </a:p>
        </p:txBody>
      </p:sp>
      <p:cxnSp>
        <p:nvCxnSpPr>
          <p:cNvPr id="815" name="Straight Arrow Connector 814">
            <a:extLst>
              <a:ext uri="{FF2B5EF4-FFF2-40B4-BE49-F238E27FC236}">
                <a16:creationId xmlns:a16="http://schemas.microsoft.com/office/drawing/2014/main" id="{E3758CAA-FB60-44A2-BF11-DA5EDEB7BBC6}"/>
              </a:ext>
            </a:extLst>
          </p:cNvPr>
          <p:cNvCxnSpPr>
            <a:cxnSpLocks/>
            <a:stCxn id="763" idx="0"/>
            <a:endCxn id="813" idx="2"/>
          </p:cNvCxnSpPr>
          <p:nvPr/>
        </p:nvCxnSpPr>
        <p:spPr>
          <a:xfrm flipV="1">
            <a:off x="7969517" y="5104976"/>
            <a:ext cx="294001" cy="2529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6" name="Star: 5 Points 815">
            <a:extLst>
              <a:ext uri="{FF2B5EF4-FFF2-40B4-BE49-F238E27FC236}">
                <a16:creationId xmlns:a16="http://schemas.microsoft.com/office/drawing/2014/main" id="{10DEBA42-8D34-475E-B0C7-6D9E09057F2B}"/>
              </a:ext>
            </a:extLst>
          </p:cNvPr>
          <p:cNvSpPr/>
          <p:nvPr/>
        </p:nvSpPr>
        <p:spPr>
          <a:xfrm>
            <a:off x="9834307" y="4285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817" name="Straight Arrow Connector 816">
            <a:extLst>
              <a:ext uri="{FF2B5EF4-FFF2-40B4-BE49-F238E27FC236}">
                <a16:creationId xmlns:a16="http://schemas.microsoft.com/office/drawing/2014/main" id="{D175983F-73C2-404E-B0FD-0BFF1066D828}"/>
              </a:ext>
            </a:extLst>
          </p:cNvPr>
          <p:cNvCxnSpPr>
            <a:cxnSpLocks/>
            <a:stCxn id="737" idx="0"/>
            <a:endCxn id="816" idx="2"/>
          </p:cNvCxnSpPr>
          <p:nvPr/>
        </p:nvCxnSpPr>
        <p:spPr>
          <a:xfrm flipV="1">
            <a:off x="9741944" y="4605485"/>
            <a:ext cx="152013" cy="2841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8" name="TextBox 22">
            <a:extLst>
              <a:ext uri="{FF2B5EF4-FFF2-40B4-BE49-F238E27FC236}">
                <a16:creationId xmlns:a16="http://schemas.microsoft.com/office/drawing/2014/main" id="{83FD2873-0493-42FB-9BC4-9ECE34B48A58}"/>
              </a:ext>
            </a:extLst>
          </p:cNvPr>
          <p:cNvSpPr txBox="1"/>
          <p:nvPr/>
        </p:nvSpPr>
        <p:spPr>
          <a:xfrm>
            <a:off x="9720096" y="4586534"/>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819" name="Straight Arrow Connector 818">
            <a:extLst>
              <a:ext uri="{FF2B5EF4-FFF2-40B4-BE49-F238E27FC236}">
                <a16:creationId xmlns:a16="http://schemas.microsoft.com/office/drawing/2014/main" id="{CB021589-04CF-4D38-BFF0-058EA529D39B}"/>
              </a:ext>
            </a:extLst>
          </p:cNvPr>
          <p:cNvCxnSpPr>
            <a:cxnSpLocks/>
            <a:stCxn id="733" idx="0"/>
            <a:endCxn id="583" idx="2"/>
          </p:cNvCxnSpPr>
          <p:nvPr/>
        </p:nvCxnSpPr>
        <p:spPr>
          <a:xfrm flipV="1">
            <a:off x="8926374" y="4607185"/>
            <a:ext cx="117555" cy="2830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D3DF2699-F7C0-4431-BA0C-15F3AE0C5481}"/>
              </a:ext>
            </a:extLst>
          </p:cNvPr>
          <p:cNvCxnSpPr>
            <a:cxnSpLocks/>
            <a:stCxn id="717" idx="0"/>
            <a:endCxn id="591" idx="2"/>
          </p:cNvCxnSpPr>
          <p:nvPr/>
        </p:nvCxnSpPr>
        <p:spPr>
          <a:xfrm flipV="1">
            <a:off x="5859885" y="4628142"/>
            <a:ext cx="40545" cy="26229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DA841B09-4F9F-4372-9F91-72DFF5E7A856}"/>
              </a:ext>
            </a:extLst>
          </p:cNvPr>
          <p:cNvCxnSpPr>
            <a:cxnSpLocks/>
            <a:stCxn id="743" idx="0"/>
            <a:endCxn id="712" idx="2"/>
          </p:cNvCxnSpPr>
          <p:nvPr/>
        </p:nvCxnSpPr>
        <p:spPr>
          <a:xfrm flipV="1">
            <a:off x="4594977" y="5095771"/>
            <a:ext cx="289389"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A2648061-4701-41B9-812B-8998825B68AA}"/>
              </a:ext>
            </a:extLst>
          </p:cNvPr>
          <p:cNvGrpSpPr/>
          <p:nvPr/>
        </p:nvGrpSpPr>
        <p:grpSpPr>
          <a:xfrm>
            <a:off x="9404729" y="6174353"/>
            <a:ext cx="2580767" cy="584286"/>
            <a:chOff x="9716655" y="5817800"/>
            <a:chExt cx="2489641" cy="621389"/>
          </a:xfrm>
        </p:grpSpPr>
        <p:grpSp>
          <p:nvGrpSpPr>
            <p:cNvPr id="321" name="Group 320">
              <a:extLst>
                <a:ext uri="{FF2B5EF4-FFF2-40B4-BE49-F238E27FC236}">
                  <a16:creationId xmlns:a16="http://schemas.microsoft.com/office/drawing/2014/main" id="{E2307E82-7CDE-4D6D-8247-94EE102A08A3}"/>
                </a:ext>
              </a:extLst>
            </p:cNvPr>
            <p:cNvGrpSpPr/>
            <p:nvPr/>
          </p:nvGrpSpPr>
          <p:grpSpPr>
            <a:xfrm>
              <a:off x="9851565" y="5857433"/>
              <a:ext cx="2354731" cy="234492"/>
              <a:chOff x="9891674" y="2158893"/>
              <a:chExt cx="2354731" cy="234492"/>
            </a:xfrm>
          </p:grpSpPr>
          <p:sp>
            <p:nvSpPr>
              <p:cNvPr id="328" name="Star: 5 Points 327">
                <a:extLst>
                  <a:ext uri="{FF2B5EF4-FFF2-40B4-BE49-F238E27FC236}">
                    <a16:creationId xmlns:a16="http://schemas.microsoft.com/office/drawing/2014/main" id="{0436DA3D-03CC-4D70-A594-6FA453B981A5}"/>
                  </a:ext>
                </a:extLst>
              </p:cNvPr>
              <p:cNvSpPr/>
              <p:nvPr/>
            </p:nvSpPr>
            <p:spPr>
              <a:xfrm>
                <a:off x="9891674" y="2158893"/>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9" name="TextBox 328">
                <a:extLst>
                  <a:ext uri="{FF2B5EF4-FFF2-40B4-BE49-F238E27FC236}">
                    <a16:creationId xmlns:a16="http://schemas.microsoft.com/office/drawing/2014/main" id="{57DC3B76-6C18-464E-9106-5D80474A370A}"/>
                  </a:ext>
                </a:extLst>
              </p:cNvPr>
              <p:cNvSpPr txBox="1"/>
              <p:nvPr/>
            </p:nvSpPr>
            <p:spPr>
              <a:xfrm>
                <a:off x="10081253" y="2180626"/>
                <a:ext cx="2165152" cy="212759"/>
              </a:xfrm>
              <a:prstGeom prst="rect">
                <a:avLst/>
              </a:prstGeom>
              <a:noFill/>
            </p:spPr>
            <p:txBody>
              <a:bodyPr wrap="square" rtlCol="0">
                <a:spAutoFit/>
              </a:bodyPr>
              <a:lstStyle/>
              <a:p>
                <a:r>
                  <a:rPr lang="en-US" sz="700" dirty="0" err="1"/>
                  <a:t>Eng</a:t>
                </a:r>
                <a:r>
                  <a:rPr lang="en-US" sz="700" dirty="0"/>
                  <a:t> </a:t>
                </a:r>
                <a:r>
                  <a:rPr lang="en-US" altLang="zh-CN" sz="700" dirty="0"/>
                  <a:t>version released for REC, focus and lite test.</a:t>
                </a:r>
                <a:endParaRPr lang="en-US" sz="700" dirty="0"/>
              </a:p>
            </p:txBody>
          </p:sp>
        </p:grpSp>
        <p:grpSp>
          <p:nvGrpSpPr>
            <p:cNvPr id="322" name="Group 321">
              <a:extLst>
                <a:ext uri="{FF2B5EF4-FFF2-40B4-BE49-F238E27FC236}">
                  <a16:creationId xmlns:a16="http://schemas.microsoft.com/office/drawing/2014/main" id="{025E5F98-D170-46AB-B14B-7B43533D2FAB}"/>
                </a:ext>
              </a:extLst>
            </p:cNvPr>
            <p:cNvGrpSpPr/>
            <p:nvPr/>
          </p:nvGrpSpPr>
          <p:grpSpPr>
            <a:xfrm>
              <a:off x="9851565" y="6128971"/>
              <a:ext cx="2237269" cy="310218"/>
              <a:chOff x="9891674" y="2158893"/>
              <a:chExt cx="2237269" cy="310218"/>
            </a:xfrm>
          </p:grpSpPr>
          <p:sp>
            <p:nvSpPr>
              <p:cNvPr id="326" name="Star: 5 Points 325">
                <a:extLst>
                  <a:ext uri="{FF2B5EF4-FFF2-40B4-BE49-F238E27FC236}">
                    <a16:creationId xmlns:a16="http://schemas.microsoft.com/office/drawing/2014/main" id="{A6AE1E89-CE92-465B-A8E7-6CFE7971DB75}"/>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7" name="TextBox 326">
                <a:extLst>
                  <a:ext uri="{FF2B5EF4-FFF2-40B4-BE49-F238E27FC236}">
                    <a16:creationId xmlns:a16="http://schemas.microsoft.com/office/drawing/2014/main" id="{A3827618-73AC-4485-A771-6C0B90802A7B}"/>
                  </a:ext>
                </a:extLst>
              </p:cNvPr>
              <p:cNvSpPr txBox="1"/>
              <p:nvPr/>
            </p:nvSpPr>
            <p:spPr>
              <a:xfrm>
                <a:off x="10081253" y="2180626"/>
                <a:ext cx="2047690" cy="288485"/>
              </a:xfrm>
              <a:prstGeom prst="rect">
                <a:avLst/>
              </a:prstGeom>
              <a:noFill/>
            </p:spPr>
            <p:txBody>
              <a:bodyPr wrap="square" rtlCol="0">
                <a:spAutoFit/>
              </a:bodyPr>
              <a:lstStyle/>
              <a:p>
                <a:r>
                  <a:rPr lang="en-US" sz="700" dirty="0"/>
                  <a:t>P</a:t>
                </a:r>
                <a:r>
                  <a:rPr lang="en-US" altLang="zh-CN" sz="700" dirty="0"/>
                  <a:t>ro version support GPDS key node, full test.</a:t>
                </a:r>
                <a:endParaRPr lang="en-US" sz="700" dirty="0"/>
              </a:p>
            </p:txBody>
          </p:sp>
        </p:grpSp>
        <p:sp>
          <p:nvSpPr>
            <p:cNvPr id="325" name="Rectangle 324">
              <a:extLst>
                <a:ext uri="{FF2B5EF4-FFF2-40B4-BE49-F238E27FC236}">
                  <a16:creationId xmlns:a16="http://schemas.microsoft.com/office/drawing/2014/main" id="{58206B26-EB16-47C1-B62C-25062E657DB6}"/>
                </a:ext>
              </a:extLst>
            </p:cNvPr>
            <p:cNvSpPr/>
            <p:nvPr/>
          </p:nvSpPr>
          <p:spPr>
            <a:xfrm>
              <a:off x="9716655" y="5817800"/>
              <a:ext cx="2355374" cy="613162"/>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grpSp>
        <p:nvGrpSpPr>
          <p:cNvPr id="558" name="Group 557">
            <a:extLst>
              <a:ext uri="{FF2B5EF4-FFF2-40B4-BE49-F238E27FC236}">
                <a16:creationId xmlns:a16="http://schemas.microsoft.com/office/drawing/2014/main" id="{8A3BF157-67B1-4758-A37F-F581EF5B6456}"/>
              </a:ext>
            </a:extLst>
          </p:cNvPr>
          <p:cNvGrpSpPr/>
          <p:nvPr/>
        </p:nvGrpSpPr>
        <p:grpSpPr>
          <a:xfrm>
            <a:off x="5754335" y="3379132"/>
            <a:ext cx="624299" cy="493259"/>
            <a:chOff x="1109342" y="1445990"/>
            <a:chExt cx="624299" cy="493259"/>
          </a:xfrm>
        </p:grpSpPr>
        <p:sp>
          <p:nvSpPr>
            <p:cNvPr id="559" name="Isosceles Triangle 558">
              <a:extLst>
                <a:ext uri="{FF2B5EF4-FFF2-40B4-BE49-F238E27FC236}">
                  <a16:creationId xmlns:a16="http://schemas.microsoft.com/office/drawing/2014/main" id="{DE5412F3-A823-4AF0-A6B4-42CF975039FE}"/>
                </a:ext>
              </a:extLst>
            </p:cNvPr>
            <p:cNvSpPr/>
            <p:nvPr/>
          </p:nvSpPr>
          <p:spPr>
            <a:xfrm rot="10800000">
              <a:off x="13579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60" name="TextBox 22">
              <a:extLst>
                <a:ext uri="{FF2B5EF4-FFF2-40B4-BE49-F238E27FC236}">
                  <a16:creationId xmlns:a16="http://schemas.microsoft.com/office/drawing/2014/main" id="{A4F6ACDB-F4C3-46AE-87BD-8E5AD13BA5FF}"/>
                </a:ext>
              </a:extLst>
            </p:cNvPr>
            <p:cNvSpPr txBox="1"/>
            <p:nvPr/>
          </p:nvSpPr>
          <p:spPr>
            <a:xfrm>
              <a:off x="1109342" y="1445990"/>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B0 </a:t>
              </a:r>
            </a:p>
            <a:p>
              <a:r>
                <a:rPr lang="en-US" altLang="zh-CN" sz="700" dirty="0">
                  <a:solidFill>
                    <a:schemeClr val="accent4">
                      <a:lumMod val="10000"/>
                    </a:schemeClr>
                  </a:solidFill>
                </a:rPr>
                <a:t>06/10</a:t>
              </a:r>
              <a:endParaRPr lang="zh-CN" altLang="en-US" sz="700" dirty="0">
                <a:solidFill>
                  <a:schemeClr val="accent4">
                    <a:lumMod val="10000"/>
                  </a:schemeClr>
                </a:solidFill>
              </a:endParaRPr>
            </a:p>
          </p:txBody>
        </p:sp>
      </p:grpSp>
      <p:grpSp>
        <p:nvGrpSpPr>
          <p:cNvPr id="575" name="Group 574">
            <a:extLst>
              <a:ext uri="{FF2B5EF4-FFF2-40B4-BE49-F238E27FC236}">
                <a16:creationId xmlns:a16="http://schemas.microsoft.com/office/drawing/2014/main" id="{F8F6EAA4-91D2-40CB-9B47-E21876F0CD3F}"/>
              </a:ext>
            </a:extLst>
          </p:cNvPr>
          <p:cNvGrpSpPr/>
          <p:nvPr/>
        </p:nvGrpSpPr>
        <p:grpSpPr>
          <a:xfrm>
            <a:off x="8081899" y="3392715"/>
            <a:ext cx="436182" cy="501193"/>
            <a:chOff x="1400547" y="1438056"/>
            <a:chExt cx="436182" cy="501193"/>
          </a:xfrm>
        </p:grpSpPr>
        <p:sp>
          <p:nvSpPr>
            <p:cNvPr id="576" name="Isosceles Triangle 575">
              <a:extLst>
                <a:ext uri="{FF2B5EF4-FFF2-40B4-BE49-F238E27FC236}">
                  <a16:creationId xmlns:a16="http://schemas.microsoft.com/office/drawing/2014/main" id="{13727F56-8147-445B-9BBE-662642EE98B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7" name="TextBox 22">
              <a:extLst>
                <a:ext uri="{FF2B5EF4-FFF2-40B4-BE49-F238E27FC236}">
                  <a16:creationId xmlns:a16="http://schemas.microsoft.com/office/drawing/2014/main" id="{717334CC-7720-47EF-8B24-AE57B0CC1311}"/>
                </a:ext>
              </a:extLst>
            </p:cNvPr>
            <p:cNvSpPr txBox="1"/>
            <p:nvPr/>
          </p:nvSpPr>
          <p:spPr>
            <a:xfrm>
              <a:off x="1400547" y="1438056"/>
              <a:ext cx="4361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a:t>
              </a:r>
            </a:p>
            <a:p>
              <a:r>
                <a:rPr lang="en-US" altLang="zh-CN" sz="700" dirty="0">
                  <a:solidFill>
                    <a:schemeClr val="accent4">
                      <a:lumMod val="10000"/>
                    </a:schemeClr>
                  </a:solidFill>
                </a:rPr>
                <a:t>01/06</a:t>
              </a:r>
              <a:endParaRPr lang="zh-CN" altLang="en-US" sz="700" dirty="0">
                <a:solidFill>
                  <a:schemeClr val="accent4">
                    <a:lumMod val="10000"/>
                  </a:schemeClr>
                </a:solidFill>
              </a:endParaRPr>
            </a:p>
          </p:txBody>
        </p:sp>
      </p:grpSp>
      <p:grpSp>
        <p:nvGrpSpPr>
          <p:cNvPr id="578" name="Group 577">
            <a:extLst>
              <a:ext uri="{FF2B5EF4-FFF2-40B4-BE49-F238E27FC236}">
                <a16:creationId xmlns:a16="http://schemas.microsoft.com/office/drawing/2014/main" id="{952D0B4E-B302-491C-9025-62B1F7A820FD}"/>
              </a:ext>
            </a:extLst>
          </p:cNvPr>
          <p:cNvGrpSpPr/>
          <p:nvPr/>
        </p:nvGrpSpPr>
        <p:grpSpPr>
          <a:xfrm>
            <a:off x="2764642" y="3759900"/>
            <a:ext cx="829411" cy="499426"/>
            <a:chOff x="1264945" y="1704838"/>
            <a:chExt cx="829411" cy="499426"/>
          </a:xfrm>
        </p:grpSpPr>
        <p:sp>
          <p:nvSpPr>
            <p:cNvPr id="579" name="Isosceles Triangle 578">
              <a:extLst>
                <a:ext uri="{FF2B5EF4-FFF2-40B4-BE49-F238E27FC236}">
                  <a16:creationId xmlns:a16="http://schemas.microsoft.com/office/drawing/2014/main" id="{36C44AFA-C290-4D35-8B03-69A462C1E87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80" name="TextBox 22">
              <a:extLst>
                <a:ext uri="{FF2B5EF4-FFF2-40B4-BE49-F238E27FC236}">
                  <a16:creationId xmlns:a16="http://schemas.microsoft.com/office/drawing/2014/main" id="{EF286835-AEB0-4C1B-B6C8-81A149A0EE51}"/>
                </a:ext>
              </a:extLst>
            </p:cNvPr>
            <p:cNvSpPr txBox="1"/>
            <p:nvPr/>
          </p:nvSpPr>
          <p:spPr>
            <a:xfrm>
              <a:off x="1264945" y="1911882"/>
              <a:ext cx="829411"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A1 Sample</a:t>
              </a:r>
            </a:p>
            <a:p>
              <a:r>
                <a:rPr lang="en-US" altLang="zh-CN" sz="700" dirty="0">
                  <a:solidFill>
                    <a:schemeClr val="accent4">
                      <a:lumMod val="10000"/>
                    </a:schemeClr>
                  </a:solidFill>
                </a:rPr>
                <a:t>09/15</a:t>
              </a:r>
              <a:endParaRPr lang="zh-CN" altLang="en-US" sz="700" dirty="0">
                <a:solidFill>
                  <a:schemeClr val="accent4">
                    <a:lumMod val="10000"/>
                  </a:schemeClr>
                </a:solidFill>
              </a:endParaRPr>
            </a:p>
          </p:txBody>
        </p:sp>
      </p:grpSp>
      <p:grpSp>
        <p:nvGrpSpPr>
          <p:cNvPr id="581" name="Group 580">
            <a:extLst>
              <a:ext uri="{FF2B5EF4-FFF2-40B4-BE49-F238E27FC236}">
                <a16:creationId xmlns:a16="http://schemas.microsoft.com/office/drawing/2014/main" id="{50F85C56-A014-4999-A5CB-33637F16C2FE}"/>
              </a:ext>
            </a:extLst>
          </p:cNvPr>
          <p:cNvGrpSpPr/>
          <p:nvPr/>
        </p:nvGrpSpPr>
        <p:grpSpPr>
          <a:xfrm>
            <a:off x="4954474" y="3647676"/>
            <a:ext cx="963655" cy="337169"/>
            <a:chOff x="3616178" y="3683236"/>
            <a:chExt cx="963655" cy="337169"/>
          </a:xfrm>
        </p:grpSpPr>
        <p:sp>
          <p:nvSpPr>
            <p:cNvPr id="582" name="Rectangle: Rounded Corners 581">
              <a:extLst>
                <a:ext uri="{FF2B5EF4-FFF2-40B4-BE49-F238E27FC236}">
                  <a16:creationId xmlns:a16="http://schemas.microsoft.com/office/drawing/2014/main" id="{2ABD4F30-EC90-4F45-BC4E-3FEAA697E254}"/>
                </a:ext>
              </a:extLst>
            </p:cNvPr>
            <p:cNvSpPr/>
            <p:nvPr/>
          </p:nvSpPr>
          <p:spPr>
            <a:xfrm>
              <a:off x="3788388" y="3863763"/>
              <a:ext cx="370479" cy="15664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Pre-DV</a:t>
              </a:r>
            </a:p>
          </p:txBody>
        </p:sp>
        <p:sp>
          <p:nvSpPr>
            <p:cNvPr id="584" name="TextBox 22">
              <a:extLst>
                <a:ext uri="{FF2B5EF4-FFF2-40B4-BE49-F238E27FC236}">
                  <a16:creationId xmlns:a16="http://schemas.microsoft.com/office/drawing/2014/main" id="{AB260E3F-07D2-450D-8C77-B85B5E87F029}"/>
                </a:ext>
              </a:extLst>
            </p:cNvPr>
            <p:cNvSpPr txBox="1"/>
            <p:nvPr/>
          </p:nvSpPr>
          <p:spPr>
            <a:xfrm>
              <a:off x="3616178" y="3683236"/>
              <a:ext cx="96365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03/14</a:t>
              </a:r>
              <a:r>
                <a:rPr lang="en-US" dirty="0">
                  <a:solidFill>
                    <a:schemeClr val="accent4">
                      <a:lumMod val="10000"/>
                    </a:schemeClr>
                  </a:solidFill>
                </a:rPr>
                <a:t>-04/14</a:t>
              </a:r>
            </a:p>
          </p:txBody>
        </p:sp>
      </p:grpSp>
      <p:grpSp>
        <p:nvGrpSpPr>
          <p:cNvPr id="585" name="Group 584">
            <a:extLst>
              <a:ext uri="{FF2B5EF4-FFF2-40B4-BE49-F238E27FC236}">
                <a16:creationId xmlns:a16="http://schemas.microsoft.com/office/drawing/2014/main" id="{F3498C1A-BC71-45F7-8690-2259A1C195FC}"/>
              </a:ext>
            </a:extLst>
          </p:cNvPr>
          <p:cNvGrpSpPr/>
          <p:nvPr/>
        </p:nvGrpSpPr>
        <p:grpSpPr>
          <a:xfrm>
            <a:off x="5952723" y="3836830"/>
            <a:ext cx="799081" cy="336511"/>
            <a:chOff x="4800560" y="3872390"/>
            <a:chExt cx="1210606" cy="336511"/>
          </a:xfrm>
        </p:grpSpPr>
        <p:sp>
          <p:nvSpPr>
            <p:cNvPr id="586" name="Rectangle: Rounded Corners 585">
              <a:extLst>
                <a:ext uri="{FF2B5EF4-FFF2-40B4-BE49-F238E27FC236}">
                  <a16:creationId xmlns:a16="http://schemas.microsoft.com/office/drawing/2014/main" id="{CA2C1833-0FC3-4DBF-8ECE-9867D863FFAE}"/>
                </a:ext>
              </a:extLst>
            </p:cNvPr>
            <p:cNvSpPr/>
            <p:nvPr/>
          </p:nvSpPr>
          <p:spPr>
            <a:xfrm>
              <a:off x="5082114" y="3872390"/>
              <a:ext cx="793224" cy="1407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587" name="TextBox 22">
              <a:extLst>
                <a:ext uri="{FF2B5EF4-FFF2-40B4-BE49-F238E27FC236}">
                  <a16:creationId xmlns:a16="http://schemas.microsoft.com/office/drawing/2014/main" id="{50732C58-0933-4E5F-BD73-3410D81A6802}"/>
                </a:ext>
              </a:extLst>
            </p:cNvPr>
            <p:cNvSpPr txBox="1"/>
            <p:nvPr/>
          </p:nvSpPr>
          <p:spPr>
            <a:xfrm>
              <a:off x="4800560" y="4024241"/>
              <a:ext cx="121060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06/17-08/05</a:t>
              </a:r>
            </a:p>
          </p:txBody>
        </p:sp>
      </p:grpSp>
      <p:grpSp>
        <p:nvGrpSpPr>
          <p:cNvPr id="588" name="Group 587">
            <a:extLst>
              <a:ext uri="{FF2B5EF4-FFF2-40B4-BE49-F238E27FC236}">
                <a16:creationId xmlns:a16="http://schemas.microsoft.com/office/drawing/2014/main" id="{6FDE69ED-FD1F-4D7A-B449-054A5BA0B285}"/>
              </a:ext>
            </a:extLst>
          </p:cNvPr>
          <p:cNvGrpSpPr/>
          <p:nvPr/>
        </p:nvGrpSpPr>
        <p:grpSpPr>
          <a:xfrm>
            <a:off x="7778498" y="3820595"/>
            <a:ext cx="759835" cy="332462"/>
            <a:chOff x="6894270" y="3834889"/>
            <a:chExt cx="1047556" cy="332462"/>
          </a:xfrm>
        </p:grpSpPr>
        <p:sp>
          <p:nvSpPr>
            <p:cNvPr id="590" name="Rectangle: Rounded Corners 589">
              <a:extLst>
                <a:ext uri="{FF2B5EF4-FFF2-40B4-BE49-F238E27FC236}">
                  <a16:creationId xmlns:a16="http://schemas.microsoft.com/office/drawing/2014/main" id="{27A38D11-37E5-4D19-90F9-020DEFC543EF}"/>
                </a:ext>
              </a:extLst>
            </p:cNvPr>
            <p:cNvSpPr/>
            <p:nvPr/>
          </p:nvSpPr>
          <p:spPr>
            <a:xfrm>
              <a:off x="6969750" y="3834889"/>
              <a:ext cx="601349" cy="16413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595" name="TextBox 22">
              <a:extLst>
                <a:ext uri="{FF2B5EF4-FFF2-40B4-BE49-F238E27FC236}">
                  <a16:creationId xmlns:a16="http://schemas.microsoft.com/office/drawing/2014/main" id="{38701A5D-04F0-4F01-8789-46FB6CF315B6}"/>
                </a:ext>
              </a:extLst>
            </p:cNvPr>
            <p:cNvSpPr txBox="1"/>
            <p:nvPr/>
          </p:nvSpPr>
          <p:spPr>
            <a:xfrm>
              <a:off x="6894270" y="3982691"/>
              <a:ext cx="104755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11/25-12/30</a:t>
              </a:r>
            </a:p>
          </p:txBody>
        </p:sp>
      </p:grpSp>
      <p:grpSp>
        <p:nvGrpSpPr>
          <p:cNvPr id="596" name="Group 595">
            <a:extLst>
              <a:ext uri="{FF2B5EF4-FFF2-40B4-BE49-F238E27FC236}">
                <a16:creationId xmlns:a16="http://schemas.microsoft.com/office/drawing/2014/main" id="{0D33AD8D-D48D-4549-AC3A-41B45A389E1B}"/>
              </a:ext>
            </a:extLst>
          </p:cNvPr>
          <p:cNvGrpSpPr/>
          <p:nvPr/>
        </p:nvGrpSpPr>
        <p:grpSpPr>
          <a:xfrm>
            <a:off x="8405008" y="3647501"/>
            <a:ext cx="640648" cy="324602"/>
            <a:chOff x="6966815" y="3658257"/>
            <a:chExt cx="1003407" cy="324602"/>
          </a:xfrm>
        </p:grpSpPr>
        <p:sp>
          <p:nvSpPr>
            <p:cNvPr id="597" name="Rectangle: Rounded Corners 596">
              <a:extLst>
                <a:ext uri="{FF2B5EF4-FFF2-40B4-BE49-F238E27FC236}">
                  <a16:creationId xmlns:a16="http://schemas.microsoft.com/office/drawing/2014/main" id="{86FC35F8-53C0-4147-ABD0-DB832300635B}"/>
                </a:ext>
              </a:extLst>
            </p:cNvPr>
            <p:cNvSpPr/>
            <p:nvPr/>
          </p:nvSpPr>
          <p:spPr>
            <a:xfrm>
              <a:off x="6969751" y="3824257"/>
              <a:ext cx="956555" cy="15860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599" name="TextBox 22">
              <a:extLst>
                <a:ext uri="{FF2B5EF4-FFF2-40B4-BE49-F238E27FC236}">
                  <a16:creationId xmlns:a16="http://schemas.microsoft.com/office/drawing/2014/main" id="{84664F36-0A61-456C-90B8-05FDFE9E19BE}"/>
                </a:ext>
              </a:extLst>
            </p:cNvPr>
            <p:cNvSpPr txBox="1"/>
            <p:nvPr/>
          </p:nvSpPr>
          <p:spPr>
            <a:xfrm>
              <a:off x="6966815" y="3658257"/>
              <a:ext cx="100340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01/13-3/10</a:t>
              </a:r>
            </a:p>
          </p:txBody>
        </p:sp>
      </p:grpSp>
      <p:grpSp>
        <p:nvGrpSpPr>
          <p:cNvPr id="600" name="Group 599">
            <a:extLst>
              <a:ext uri="{FF2B5EF4-FFF2-40B4-BE49-F238E27FC236}">
                <a16:creationId xmlns:a16="http://schemas.microsoft.com/office/drawing/2014/main" id="{C6CF81BD-409A-4EDC-917A-79AB5E6D4F2D}"/>
              </a:ext>
            </a:extLst>
          </p:cNvPr>
          <p:cNvGrpSpPr/>
          <p:nvPr/>
        </p:nvGrpSpPr>
        <p:grpSpPr>
          <a:xfrm>
            <a:off x="8890956" y="3658533"/>
            <a:ext cx="843415" cy="481640"/>
            <a:chOff x="6828018" y="3668517"/>
            <a:chExt cx="843415" cy="481640"/>
          </a:xfrm>
        </p:grpSpPr>
        <p:sp>
          <p:nvSpPr>
            <p:cNvPr id="601" name="Rectangle: Rounded Corners 600">
              <a:extLst>
                <a:ext uri="{FF2B5EF4-FFF2-40B4-BE49-F238E27FC236}">
                  <a16:creationId xmlns:a16="http://schemas.microsoft.com/office/drawing/2014/main" id="{3FEC901E-0D2A-4995-A536-B4BEC90B7F67}"/>
                </a:ext>
              </a:extLst>
            </p:cNvPr>
            <p:cNvSpPr/>
            <p:nvPr/>
          </p:nvSpPr>
          <p:spPr>
            <a:xfrm>
              <a:off x="6969753" y="3821670"/>
              <a:ext cx="169130" cy="16853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02" name="TextBox 22">
              <a:extLst>
                <a:ext uri="{FF2B5EF4-FFF2-40B4-BE49-F238E27FC236}">
                  <a16:creationId xmlns:a16="http://schemas.microsoft.com/office/drawing/2014/main" id="{1E446A04-C29E-4079-8220-DB22532665CD}"/>
                </a:ext>
              </a:extLst>
            </p:cNvPr>
            <p:cNvSpPr txBox="1"/>
            <p:nvPr/>
          </p:nvSpPr>
          <p:spPr>
            <a:xfrm>
              <a:off x="6828018" y="3668517"/>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03/13-03/27</a:t>
              </a:r>
            </a:p>
          </p:txBody>
        </p:sp>
        <p:sp>
          <p:nvSpPr>
            <p:cNvPr id="603" name="TextBox 22">
              <a:extLst>
                <a:ext uri="{FF2B5EF4-FFF2-40B4-BE49-F238E27FC236}">
                  <a16:creationId xmlns:a16="http://schemas.microsoft.com/office/drawing/2014/main" id="{DCB18452-2137-46D2-B13B-9CF909A3EB5B}"/>
                </a:ext>
              </a:extLst>
            </p:cNvPr>
            <p:cNvSpPr txBox="1"/>
            <p:nvPr/>
          </p:nvSpPr>
          <p:spPr>
            <a:xfrm>
              <a:off x="6904445" y="3965497"/>
              <a:ext cx="44373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PPAP</a:t>
              </a:r>
            </a:p>
          </p:txBody>
        </p:sp>
      </p:grpSp>
      <p:grpSp>
        <p:nvGrpSpPr>
          <p:cNvPr id="604" name="Group 603">
            <a:extLst>
              <a:ext uri="{FF2B5EF4-FFF2-40B4-BE49-F238E27FC236}">
                <a16:creationId xmlns:a16="http://schemas.microsoft.com/office/drawing/2014/main" id="{A2B44163-9C94-438F-865F-8464293166AB}"/>
              </a:ext>
            </a:extLst>
          </p:cNvPr>
          <p:cNvGrpSpPr/>
          <p:nvPr/>
        </p:nvGrpSpPr>
        <p:grpSpPr>
          <a:xfrm>
            <a:off x="6037930" y="3507457"/>
            <a:ext cx="843415" cy="309397"/>
            <a:chOff x="4989032" y="3726501"/>
            <a:chExt cx="843415" cy="309397"/>
          </a:xfrm>
        </p:grpSpPr>
        <p:sp>
          <p:nvSpPr>
            <p:cNvPr id="605" name="Rectangle: Rounded Corners 604">
              <a:extLst>
                <a:ext uri="{FF2B5EF4-FFF2-40B4-BE49-F238E27FC236}">
                  <a16:creationId xmlns:a16="http://schemas.microsoft.com/office/drawing/2014/main" id="{0DF35531-D9D1-4FEB-BA35-C012F274F3E7}"/>
                </a:ext>
              </a:extLst>
            </p:cNvPr>
            <p:cNvSpPr/>
            <p:nvPr/>
          </p:nvSpPr>
          <p:spPr>
            <a:xfrm>
              <a:off x="5098858" y="3872389"/>
              <a:ext cx="324702" cy="1635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6" name="TextBox 22">
              <a:extLst>
                <a:ext uri="{FF2B5EF4-FFF2-40B4-BE49-F238E27FC236}">
                  <a16:creationId xmlns:a16="http://schemas.microsoft.com/office/drawing/2014/main" id="{285E966A-F5C9-4621-83DD-13CBD61E0186}"/>
                </a:ext>
              </a:extLst>
            </p:cNvPr>
            <p:cNvSpPr txBox="1"/>
            <p:nvPr/>
          </p:nvSpPr>
          <p:spPr>
            <a:xfrm>
              <a:off x="4989032" y="372650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06/17-07/17</a:t>
              </a:r>
            </a:p>
          </p:txBody>
        </p:sp>
      </p:grpSp>
      <p:grpSp>
        <p:nvGrpSpPr>
          <p:cNvPr id="607" name="Group 606">
            <a:extLst>
              <a:ext uri="{FF2B5EF4-FFF2-40B4-BE49-F238E27FC236}">
                <a16:creationId xmlns:a16="http://schemas.microsoft.com/office/drawing/2014/main" id="{0FC3E2B6-D0EF-47E9-8279-36905B10D7CE}"/>
              </a:ext>
            </a:extLst>
          </p:cNvPr>
          <p:cNvGrpSpPr/>
          <p:nvPr/>
        </p:nvGrpSpPr>
        <p:grpSpPr>
          <a:xfrm>
            <a:off x="7716486" y="3391703"/>
            <a:ext cx="576064" cy="419010"/>
            <a:chOff x="6278407" y="3621726"/>
            <a:chExt cx="576064" cy="419010"/>
          </a:xfrm>
        </p:grpSpPr>
        <p:sp>
          <p:nvSpPr>
            <p:cNvPr id="608" name="Rectangle: Rounded Corners 607">
              <a:extLst>
                <a:ext uri="{FF2B5EF4-FFF2-40B4-BE49-F238E27FC236}">
                  <a16:creationId xmlns:a16="http://schemas.microsoft.com/office/drawing/2014/main" id="{006059D0-2FAA-4602-BD31-7CA539D70481}"/>
                </a:ext>
              </a:extLst>
            </p:cNvPr>
            <p:cNvSpPr/>
            <p:nvPr/>
          </p:nvSpPr>
          <p:spPr>
            <a:xfrm>
              <a:off x="6399281" y="3872389"/>
              <a:ext cx="388706" cy="1683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9" name="TextBox 22">
              <a:extLst>
                <a:ext uri="{FF2B5EF4-FFF2-40B4-BE49-F238E27FC236}">
                  <a16:creationId xmlns:a16="http://schemas.microsoft.com/office/drawing/2014/main" id="{279BFC21-F787-42A8-B17A-042A97E7EB12}"/>
                </a:ext>
              </a:extLst>
            </p:cNvPr>
            <p:cNvSpPr txBox="1"/>
            <p:nvPr/>
          </p:nvSpPr>
          <p:spPr>
            <a:xfrm>
              <a:off x="6278407" y="3621726"/>
              <a:ext cx="57606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11/25-</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12/25</a:t>
              </a:r>
            </a:p>
          </p:txBody>
        </p:sp>
      </p:grpSp>
      <p:grpSp>
        <p:nvGrpSpPr>
          <p:cNvPr id="610" name="Group 609">
            <a:extLst>
              <a:ext uri="{FF2B5EF4-FFF2-40B4-BE49-F238E27FC236}">
                <a16:creationId xmlns:a16="http://schemas.microsoft.com/office/drawing/2014/main" id="{9E42A946-880B-4351-B0FF-7BD161E2E804}"/>
              </a:ext>
            </a:extLst>
          </p:cNvPr>
          <p:cNvGrpSpPr/>
          <p:nvPr/>
        </p:nvGrpSpPr>
        <p:grpSpPr>
          <a:xfrm>
            <a:off x="4578574" y="3769560"/>
            <a:ext cx="710215" cy="481061"/>
            <a:chOff x="1362878" y="1704838"/>
            <a:chExt cx="735114" cy="481061"/>
          </a:xfrm>
        </p:grpSpPr>
        <p:sp>
          <p:nvSpPr>
            <p:cNvPr id="611" name="Isosceles Triangle 610">
              <a:extLst>
                <a:ext uri="{FF2B5EF4-FFF2-40B4-BE49-F238E27FC236}">
                  <a16:creationId xmlns:a16="http://schemas.microsoft.com/office/drawing/2014/main" id="{92933D75-D550-4AE8-97D3-B596E9AF26D7}"/>
                </a:ext>
              </a:extLst>
            </p:cNvPr>
            <p:cNvSpPr/>
            <p:nvPr/>
          </p:nvSpPr>
          <p:spPr>
            <a:xfrm rot="10800000">
              <a:off x="1790757"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2" name="TextBox 22">
              <a:extLst>
                <a:ext uri="{FF2B5EF4-FFF2-40B4-BE49-F238E27FC236}">
                  <a16:creationId xmlns:a16="http://schemas.microsoft.com/office/drawing/2014/main" id="{29D52735-31C4-41CB-B046-EA5D476BC0BD}"/>
                </a:ext>
              </a:extLst>
            </p:cNvPr>
            <p:cNvSpPr txBox="1"/>
            <p:nvPr/>
          </p:nvSpPr>
          <p:spPr>
            <a:xfrm>
              <a:off x="1362878" y="1893517"/>
              <a:ext cx="73511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A2 Sample</a:t>
              </a:r>
            </a:p>
            <a:p>
              <a:r>
                <a:rPr lang="en-US" altLang="zh-CN" sz="700" dirty="0"/>
                <a:t>03/07</a:t>
              </a:r>
            </a:p>
          </p:txBody>
        </p:sp>
      </p:grpSp>
      <p:grpSp>
        <p:nvGrpSpPr>
          <p:cNvPr id="613" name="Group 612">
            <a:extLst>
              <a:ext uri="{FF2B5EF4-FFF2-40B4-BE49-F238E27FC236}">
                <a16:creationId xmlns:a16="http://schemas.microsoft.com/office/drawing/2014/main" id="{36F28286-8953-4374-8F0B-784ADED4497A}"/>
              </a:ext>
            </a:extLst>
          </p:cNvPr>
          <p:cNvGrpSpPr/>
          <p:nvPr/>
        </p:nvGrpSpPr>
        <p:grpSpPr>
          <a:xfrm>
            <a:off x="5288789" y="3827867"/>
            <a:ext cx="813023" cy="369171"/>
            <a:chOff x="4690696" y="3839730"/>
            <a:chExt cx="1507168" cy="369171"/>
          </a:xfrm>
        </p:grpSpPr>
        <p:sp>
          <p:nvSpPr>
            <p:cNvPr id="614" name="Rectangle: Rounded Corners 613">
              <a:extLst>
                <a:ext uri="{FF2B5EF4-FFF2-40B4-BE49-F238E27FC236}">
                  <a16:creationId xmlns:a16="http://schemas.microsoft.com/office/drawing/2014/main" id="{466F2940-573B-4BA6-819F-C5C5201D7819}"/>
                </a:ext>
              </a:extLst>
            </p:cNvPr>
            <p:cNvSpPr/>
            <p:nvPr/>
          </p:nvSpPr>
          <p:spPr>
            <a:xfrm>
              <a:off x="5043191" y="3839730"/>
              <a:ext cx="1055781"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5" name="TextBox 22">
              <a:extLst>
                <a:ext uri="{FF2B5EF4-FFF2-40B4-BE49-F238E27FC236}">
                  <a16:creationId xmlns:a16="http://schemas.microsoft.com/office/drawing/2014/main" id="{CCDCB8A4-BC15-4972-A820-B8E1BBF50A38}"/>
                </a:ext>
              </a:extLst>
            </p:cNvPr>
            <p:cNvSpPr txBox="1"/>
            <p:nvPr/>
          </p:nvSpPr>
          <p:spPr>
            <a:xfrm>
              <a:off x="4690696" y="4024241"/>
              <a:ext cx="1507168"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04/15-06/02</a:t>
              </a:r>
            </a:p>
          </p:txBody>
        </p:sp>
      </p:grpSp>
      <p:grpSp>
        <p:nvGrpSpPr>
          <p:cNvPr id="616" name="Group 615">
            <a:extLst>
              <a:ext uri="{FF2B5EF4-FFF2-40B4-BE49-F238E27FC236}">
                <a16:creationId xmlns:a16="http://schemas.microsoft.com/office/drawing/2014/main" id="{52ACC233-FA1C-4FC0-9B52-4CDC60D346CB}"/>
              </a:ext>
            </a:extLst>
          </p:cNvPr>
          <p:cNvGrpSpPr/>
          <p:nvPr/>
        </p:nvGrpSpPr>
        <p:grpSpPr>
          <a:xfrm>
            <a:off x="6629313" y="3756619"/>
            <a:ext cx="1037069" cy="369171"/>
            <a:chOff x="4916837" y="3839730"/>
            <a:chExt cx="1281027" cy="369171"/>
          </a:xfrm>
        </p:grpSpPr>
        <p:sp>
          <p:nvSpPr>
            <p:cNvPr id="617" name="Rectangle: Rounded Corners 616">
              <a:extLst>
                <a:ext uri="{FF2B5EF4-FFF2-40B4-BE49-F238E27FC236}">
                  <a16:creationId xmlns:a16="http://schemas.microsoft.com/office/drawing/2014/main" id="{ABE14F72-FD21-41E6-9147-0E6BFBEE071B}"/>
                </a:ext>
              </a:extLst>
            </p:cNvPr>
            <p:cNvSpPr/>
            <p:nvPr/>
          </p:nvSpPr>
          <p:spPr>
            <a:xfrm>
              <a:off x="4985773" y="3839730"/>
              <a:ext cx="1194539"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9" name="TextBox 22">
              <a:extLst>
                <a:ext uri="{FF2B5EF4-FFF2-40B4-BE49-F238E27FC236}">
                  <a16:creationId xmlns:a16="http://schemas.microsoft.com/office/drawing/2014/main" id="{FF041463-AD05-4519-9F11-02CF43A64E9B}"/>
                </a:ext>
              </a:extLst>
            </p:cNvPr>
            <p:cNvSpPr txBox="1"/>
            <p:nvPr/>
          </p:nvSpPr>
          <p:spPr>
            <a:xfrm>
              <a:off x="4916837" y="4024241"/>
              <a:ext cx="12810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08/06-11/10</a:t>
              </a:r>
            </a:p>
          </p:txBody>
        </p:sp>
      </p:grpSp>
      <p:grpSp>
        <p:nvGrpSpPr>
          <p:cNvPr id="620" name="Group 619">
            <a:extLst>
              <a:ext uri="{FF2B5EF4-FFF2-40B4-BE49-F238E27FC236}">
                <a16:creationId xmlns:a16="http://schemas.microsoft.com/office/drawing/2014/main" id="{0A48211E-B73C-4F7B-9A0C-34CDD4C3F80A}"/>
              </a:ext>
            </a:extLst>
          </p:cNvPr>
          <p:cNvGrpSpPr/>
          <p:nvPr/>
        </p:nvGrpSpPr>
        <p:grpSpPr>
          <a:xfrm>
            <a:off x="7057847" y="4115705"/>
            <a:ext cx="811743" cy="369171"/>
            <a:chOff x="4916837" y="3839730"/>
            <a:chExt cx="978809" cy="369171"/>
          </a:xfrm>
        </p:grpSpPr>
        <p:sp>
          <p:nvSpPr>
            <p:cNvPr id="621" name="Rectangle: Rounded Corners 620">
              <a:extLst>
                <a:ext uri="{FF2B5EF4-FFF2-40B4-BE49-F238E27FC236}">
                  <a16:creationId xmlns:a16="http://schemas.microsoft.com/office/drawing/2014/main" id="{45CAA542-8A13-482B-8A2A-6A7B5CE3AE91}"/>
                </a:ext>
              </a:extLst>
            </p:cNvPr>
            <p:cNvSpPr/>
            <p:nvPr/>
          </p:nvSpPr>
          <p:spPr>
            <a:xfrm>
              <a:off x="4985774" y="3839730"/>
              <a:ext cx="866053"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Vehicle level calibration</a:t>
              </a:r>
            </a:p>
          </p:txBody>
        </p:sp>
        <p:sp>
          <p:nvSpPr>
            <p:cNvPr id="622" name="TextBox 22">
              <a:extLst>
                <a:ext uri="{FF2B5EF4-FFF2-40B4-BE49-F238E27FC236}">
                  <a16:creationId xmlns:a16="http://schemas.microsoft.com/office/drawing/2014/main" id="{AA44F404-1B1B-4EA0-B934-A91EA9A2DB07}"/>
                </a:ext>
              </a:extLst>
            </p:cNvPr>
            <p:cNvSpPr txBox="1"/>
            <p:nvPr/>
          </p:nvSpPr>
          <p:spPr>
            <a:xfrm>
              <a:off x="4916837" y="4024241"/>
              <a:ext cx="978809"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09/19-11/25</a:t>
              </a:r>
            </a:p>
          </p:txBody>
        </p:sp>
      </p:grpSp>
      <p:sp>
        <p:nvSpPr>
          <p:cNvPr id="556" name="Rectangle 555">
            <a:extLst>
              <a:ext uri="{FF2B5EF4-FFF2-40B4-BE49-F238E27FC236}">
                <a16:creationId xmlns:a16="http://schemas.microsoft.com/office/drawing/2014/main" id="{86C48EDC-4D95-47EB-BDD8-0AC5AA8160EE}"/>
              </a:ext>
            </a:extLst>
          </p:cNvPr>
          <p:cNvSpPr/>
          <p:nvPr/>
        </p:nvSpPr>
        <p:spPr>
          <a:xfrm>
            <a:off x="4154262" y="1435193"/>
            <a:ext cx="6915297" cy="777240"/>
          </a:xfrm>
          <a:prstGeom prst="rect">
            <a:avLst/>
          </a:prstGeom>
          <a:solidFill>
            <a:schemeClr val="bg1"/>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endParaRPr lang="en-US" altLang="zh-CN" sz="800" b="1" dirty="0">
              <a:solidFill>
                <a:prstClr val="black"/>
              </a:solidFill>
              <a:latin typeface="Ford Antenna Light" panose="02000505000000020004" pitchFamily="50" charset="0"/>
              <a:cs typeface="Calibri" panose="020F0502020204030204" pitchFamily="34" charset="0"/>
            </a:endParaRPr>
          </a:p>
          <a:p>
            <a:endParaRPr lang="en-US" altLang="zh-CN" sz="800" b="1" dirty="0">
              <a:solidFill>
                <a:prstClr val="black"/>
              </a:solidFill>
              <a:latin typeface="Ford Antenna Light" panose="02000505000000020004" pitchFamily="50" charset="0"/>
              <a:cs typeface="Calibri" panose="020F0502020204030204" pitchFamily="34" charset="0"/>
            </a:endParaRPr>
          </a:p>
          <a:p>
            <a:r>
              <a:rPr lang="en-US" altLang="zh-CN" sz="800" b="1" dirty="0">
                <a:solidFill>
                  <a:prstClr val="black"/>
                </a:solidFill>
                <a:latin typeface="Ford Antenna Light" panose="02000505000000020004" pitchFamily="50" charset="0"/>
                <a:cs typeface="Calibri" panose="020F0502020204030204" pitchFamily="34" charset="0"/>
              </a:rPr>
              <a:t>CDC AHU HW/SW Proposed VPP</a:t>
            </a:r>
            <a:endParaRPr lang="en-US" sz="800" b="1" dirty="0">
              <a:solidFill>
                <a:prstClr val="black"/>
              </a:solidFill>
              <a:latin typeface="Ford Antenna Light" panose="02000505000000020004" pitchFamily="50" charset="0"/>
              <a:cs typeface="Calibri" panose="020F0502020204030204" pitchFamily="34" charset="0"/>
            </a:endParaRPr>
          </a:p>
          <a:p>
            <a:endParaRPr lang="en-US" sz="800" b="1" dirty="0">
              <a:solidFill>
                <a:prstClr val="black"/>
              </a:solidFill>
              <a:latin typeface="Ford Antenna Light" panose="02000505000000020004" pitchFamily="50" charset="0"/>
              <a:cs typeface="Calibri" panose="020F0502020204030204" pitchFamily="34" charset="0"/>
            </a:endParaRPr>
          </a:p>
          <a:p>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523" name="Group 522">
            <a:extLst>
              <a:ext uri="{FF2B5EF4-FFF2-40B4-BE49-F238E27FC236}">
                <a16:creationId xmlns:a16="http://schemas.microsoft.com/office/drawing/2014/main" id="{6CAE1975-E6A3-4208-BB5B-87F9D6D17DF7}"/>
              </a:ext>
            </a:extLst>
          </p:cNvPr>
          <p:cNvGrpSpPr/>
          <p:nvPr/>
        </p:nvGrpSpPr>
        <p:grpSpPr>
          <a:xfrm>
            <a:off x="7690037" y="1469957"/>
            <a:ext cx="523443" cy="499785"/>
            <a:chOff x="1886575" y="1217224"/>
            <a:chExt cx="521297" cy="499785"/>
          </a:xfrm>
        </p:grpSpPr>
        <p:sp>
          <p:nvSpPr>
            <p:cNvPr id="524" name="流程图: 决策 47">
              <a:extLst>
                <a:ext uri="{FF2B5EF4-FFF2-40B4-BE49-F238E27FC236}">
                  <a16:creationId xmlns:a16="http://schemas.microsoft.com/office/drawing/2014/main" id="{41795BCA-8F98-472F-9D19-1FBFC2E2E438}"/>
                </a:ext>
              </a:extLst>
            </p:cNvPr>
            <p:cNvSpPr/>
            <p:nvPr/>
          </p:nvSpPr>
          <p:spPr>
            <a:xfrm>
              <a:off x="1886575" y="1217224"/>
              <a:ext cx="521297" cy="350679"/>
            </a:xfrm>
            <a:prstGeom prst="flowChartDecision">
              <a:avLst/>
            </a:prstGeom>
            <a:solidFill>
              <a:schemeClr val="bg1"/>
            </a:solidFill>
            <a:ln w="19050">
              <a:solidFill>
                <a:srgbClr val="9933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5" name="TextBox 22">
              <a:extLst>
                <a:ext uri="{FF2B5EF4-FFF2-40B4-BE49-F238E27FC236}">
                  <a16:creationId xmlns:a16="http://schemas.microsoft.com/office/drawing/2014/main" id="{66AF6671-C42F-4FA3-8396-8BBFB8781273}"/>
                </a:ext>
              </a:extLst>
            </p:cNvPr>
            <p:cNvSpPr txBox="1"/>
            <p:nvPr/>
          </p:nvSpPr>
          <p:spPr>
            <a:xfrm>
              <a:off x="1902438" y="1532349"/>
              <a:ext cx="43103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12/02</a:t>
              </a:r>
            </a:p>
          </p:txBody>
        </p:sp>
      </p:grpSp>
      <p:grpSp>
        <p:nvGrpSpPr>
          <p:cNvPr id="527" name="Group 526">
            <a:extLst>
              <a:ext uri="{FF2B5EF4-FFF2-40B4-BE49-F238E27FC236}">
                <a16:creationId xmlns:a16="http://schemas.microsoft.com/office/drawing/2014/main" id="{AD9E1906-B3C2-48D3-B94C-62F03D69A3A3}"/>
              </a:ext>
            </a:extLst>
          </p:cNvPr>
          <p:cNvGrpSpPr/>
          <p:nvPr/>
        </p:nvGrpSpPr>
        <p:grpSpPr>
          <a:xfrm>
            <a:off x="6543754" y="1477972"/>
            <a:ext cx="685261" cy="482390"/>
            <a:chOff x="1886575" y="1217224"/>
            <a:chExt cx="682460" cy="482390"/>
          </a:xfrm>
        </p:grpSpPr>
        <p:sp>
          <p:nvSpPr>
            <p:cNvPr id="528" name="流程图: 决策 47">
              <a:extLst>
                <a:ext uri="{FF2B5EF4-FFF2-40B4-BE49-F238E27FC236}">
                  <a16:creationId xmlns:a16="http://schemas.microsoft.com/office/drawing/2014/main" id="{86BE8B3F-E4CD-4FAC-BEE0-C3D27D22A5FF}"/>
                </a:ext>
              </a:extLst>
            </p:cNvPr>
            <p:cNvSpPr/>
            <p:nvPr/>
          </p:nvSpPr>
          <p:spPr>
            <a:xfrm>
              <a:off x="1886575" y="1217224"/>
              <a:ext cx="521297" cy="350679"/>
            </a:xfrm>
            <a:prstGeom prst="flowChartDecision">
              <a:avLst/>
            </a:prstGeom>
            <a:solidFill>
              <a:schemeClr val="bg1"/>
            </a:solidFill>
            <a:ln w="19050">
              <a:solidFill>
                <a:srgbClr val="9933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9" name="TextBox 22">
              <a:extLst>
                <a:ext uri="{FF2B5EF4-FFF2-40B4-BE49-F238E27FC236}">
                  <a16:creationId xmlns:a16="http://schemas.microsoft.com/office/drawing/2014/main" id="{D85BB2AA-FC9B-4F4A-A77E-C52CC51D5251}"/>
                </a:ext>
              </a:extLst>
            </p:cNvPr>
            <p:cNvSpPr txBox="1"/>
            <p:nvPr/>
          </p:nvSpPr>
          <p:spPr>
            <a:xfrm>
              <a:off x="2047485" y="1514954"/>
              <a:ext cx="52155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30" name="Group 529">
            <a:extLst>
              <a:ext uri="{FF2B5EF4-FFF2-40B4-BE49-F238E27FC236}">
                <a16:creationId xmlns:a16="http://schemas.microsoft.com/office/drawing/2014/main" id="{4C939F9A-4A54-46DE-B541-D654CEDE9105}"/>
              </a:ext>
            </a:extLst>
          </p:cNvPr>
          <p:cNvGrpSpPr/>
          <p:nvPr/>
        </p:nvGrpSpPr>
        <p:grpSpPr>
          <a:xfrm>
            <a:off x="8156369" y="1459686"/>
            <a:ext cx="538986" cy="500391"/>
            <a:chOff x="1871100" y="1217224"/>
            <a:chExt cx="536772" cy="500391"/>
          </a:xfrm>
        </p:grpSpPr>
        <p:sp>
          <p:nvSpPr>
            <p:cNvPr id="533" name="流程图: 决策 47">
              <a:extLst>
                <a:ext uri="{FF2B5EF4-FFF2-40B4-BE49-F238E27FC236}">
                  <a16:creationId xmlns:a16="http://schemas.microsoft.com/office/drawing/2014/main" id="{F747C0FB-48FE-48E2-B51D-C12777D938D2}"/>
                </a:ext>
              </a:extLst>
            </p:cNvPr>
            <p:cNvSpPr/>
            <p:nvPr/>
          </p:nvSpPr>
          <p:spPr>
            <a:xfrm>
              <a:off x="1886575" y="1217224"/>
              <a:ext cx="521297" cy="350679"/>
            </a:xfrm>
            <a:prstGeom prst="flowChartDecision">
              <a:avLst/>
            </a:prstGeom>
            <a:solidFill>
              <a:schemeClr val="bg1"/>
            </a:solidFill>
            <a:ln w="19050">
              <a:solidFill>
                <a:srgbClr val="9933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6" name="TextBox 22">
              <a:extLst>
                <a:ext uri="{FF2B5EF4-FFF2-40B4-BE49-F238E27FC236}">
                  <a16:creationId xmlns:a16="http://schemas.microsoft.com/office/drawing/2014/main" id="{0DEA3F3D-E350-4B98-8F0B-AF76E3F63FFA}"/>
                </a:ext>
              </a:extLst>
            </p:cNvPr>
            <p:cNvSpPr txBox="1"/>
            <p:nvPr/>
          </p:nvSpPr>
          <p:spPr>
            <a:xfrm>
              <a:off x="1871100" y="1532955"/>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01/28</a:t>
              </a:r>
            </a:p>
          </p:txBody>
        </p:sp>
      </p:grpSp>
      <p:grpSp>
        <p:nvGrpSpPr>
          <p:cNvPr id="539" name="Group 538">
            <a:extLst>
              <a:ext uri="{FF2B5EF4-FFF2-40B4-BE49-F238E27FC236}">
                <a16:creationId xmlns:a16="http://schemas.microsoft.com/office/drawing/2014/main" id="{1BB1B8F0-4D0F-4909-A41D-B34B962D4DDE}"/>
              </a:ext>
            </a:extLst>
          </p:cNvPr>
          <p:cNvGrpSpPr/>
          <p:nvPr/>
        </p:nvGrpSpPr>
        <p:grpSpPr>
          <a:xfrm>
            <a:off x="6127827" y="1798684"/>
            <a:ext cx="843415" cy="491301"/>
            <a:chOff x="1732315" y="1256979"/>
            <a:chExt cx="839961" cy="491301"/>
          </a:xfrm>
        </p:grpSpPr>
        <p:sp>
          <p:nvSpPr>
            <p:cNvPr id="544" name="流程图: 决策 47">
              <a:extLst>
                <a:ext uri="{FF2B5EF4-FFF2-40B4-BE49-F238E27FC236}">
                  <a16:creationId xmlns:a16="http://schemas.microsoft.com/office/drawing/2014/main" id="{9A41E608-21B3-4B88-BD21-827B6F6BFF07}"/>
                </a:ext>
              </a:extLst>
            </p:cNvPr>
            <p:cNvSpPr/>
            <p:nvPr/>
          </p:nvSpPr>
          <p:spPr>
            <a:xfrm>
              <a:off x="1886575" y="1256979"/>
              <a:ext cx="521297" cy="350679"/>
            </a:xfrm>
            <a:prstGeom prst="flowChartDecision">
              <a:avLst/>
            </a:prstGeom>
            <a:solidFill>
              <a:schemeClr val="bg1"/>
            </a:solidFill>
            <a:ln w="19050">
              <a:solidFill>
                <a:srgbClr val="9933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 MRD</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FE05AE2D-7B69-4C39-91A5-C88F988E4ADB}"/>
                </a:ext>
              </a:extLst>
            </p:cNvPr>
            <p:cNvSpPr txBox="1"/>
            <p:nvPr/>
          </p:nvSpPr>
          <p:spPr>
            <a:xfrm>
              <a:off x="1732315" y="156362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61" name="Group 560">
            <a:extLst>
              <a:ext uri="{FF2B5EF4-FFF2-40B4-BE49-F238E27FC236}">
                <a16:creationId xmlns:a16="http://schemas.microsoft.com/office/drawing/2014/main" id="{32E407E5-6671-477A-970A-D10BD151FEFA}"/>
              </a:ext>
            </a:extLst>
          </p:cNvPr>
          <p:cNvGrpSpPr/>
          <p:nvPr/>
        </p:nvGrpSpPr>
        <p:grpSpPr>
          <a:xfrm>
            <a:off x="7391625" y="3384592"/>
            <a:ext cx="624299" cy="493573"/>
            <a:chOff x="1282090" y="1445676"/>
            <a:chExt cx="624299" cy="493573"/>
          </a:xfrm>
        </p:grpSpPr>
        <p:sp>
          <p:nvSpPr>
            <p:cNvPr id="573" name="Isosceles Triangle 572">
              <a:extLst>
                <a:ext uri="{FF2B5EF4-FFF2-40B4-BE49-F238E27FC236}">
                  <a16:creationId xmlns:a16="http://schemas.microsoft.com/office/drawing/2014/main" id="{13116FA8-5B4B-4B91-9AEF-62BA81AD470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4" name="TextBox 22">
              <a:extLst>
                <a:ext uri="{FF2B5EF4-FFF2-40B4-BE49-F238E27FC236}">
                  <a16:creationId xmlns:a16="http://schemas.microsoft.com/office/drawing/2014/main" id="{A205FF31-EB35-42A5-8B88-A7E3DF09766B}"/>
                </a:ext>
              </a:extLst>
            </p:cNvPr>
            <p:cNvSpPr txBox="1"/>
            <p:nvPr/>
          </p:nvSpPr>
          <p:spPr>
            <a:xfrm>
              <a:off x="1282090" y="144567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 </a:t>
              </a:r>
            </a:p>
            <a:p>
              <a:r>
                <a:rPr lang="en-US" altLang="zh-CN" sz="700" dirty="0">
                  <a:solidFill>
                    <a:schemeClr val="accent4">
                      <a:lumMod val="10000"/>
                    </a:schemeClr>
                  </a:solidFill>
                </a:rPr>
                <a:t>11/18</a:t>
              </a:r>
              <a:endParaRPr lang="zh-CN" altLang="en-US" sz="700" dirty="0">
                <a:solidFill>
                  <a:schemeClr val="accent4">
                    <a:lumMod val="10000"/>
                  </a:schemeClr>
                </a:solidFill>
              </a:endParaRPr>
            </a:p>
          </p:txBody>
        </p:sp>
      </p:grpSp>
      <p:grpSp>
        <p:nvGrpSpPr>
          <p:cNvPr id="334" name="Group 333">
            <a:extLst>
              <a:ext uri="{FF2B5EF4-FFF2-40B4-BE49-F238E27FC236}">
                <a16:creationId xmlns:a16="http://schemas.microsoft.com/office/drawing/2014/main" id="{E8514B97-9BF6-47C8-A4CB-BDBD950DB6FF}"/>
              </a:ext>
            </a:extLst>
          </p:cNvPr>
          <p:cNvGrpSpPr/>
          <p:nvPr/>
        </p:nvGrpSpPr>
        <p:grpSpPr>
          <a:xfrm>
            <a:off x="8509949" y="1879751"/>
            <a:ext cx="889409" cy="411793"/>
            <a:chOff x="1886575" y="1241077"/>
            <a:chExt cx="885767" cy="411793"/>
          </a:xfrm>
        </p:grpSpPr>
        <p:sp>
          <p:nvSpPr>
            <p:cNvPr id="336" name="流程图: 决策 47">
              <a:extLst>
                <a:ext uri="{FF2B5EF4-FFF2-40B4-BE49-F238E27FC236}">
                  <a16:creationId xmlns:a16="http://schemas.microsoft.com/office/drawing/2014/main" id="{BFC453E5-D4C7-4E62-A3BE-A2CC84BA0245}"/>
                </a:ext>
              </a:extLst>
            </p:cNvPr>
            <p:cNvSpPr/>
            <p:nvPr/>
          </p:nvSpPr>
          <p:spPr>
            <a:xfrm>
              <a:off x="1886575" y="1241077"/>
              <a:ext cx="521297" cy="350679"/>
            </a:xfrm>
            <a:prstGeom prst="flowChartDecision">
              <a:avLst/>
            </a:prstGeom>
            <a:solidFill>
              <a:schemeClr val="bg1"/>
            </a:solidFill>
            <a:ln w="19050">
              <a:solidFill>
                <a:srgbClr val="9933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 MRD</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A6CE335F-B555-4CC4-B26F-1B565B21FDB2}"/>
                </a:ext>
              </a:extLst>
            </p:cNvPr>
            <p:cNvSpPr txBox="1"/>
            <p:nvPr/>
          </p:nvSpPr>
          <p:spPr>
            <a:xfrm>
              <a:off x="1932381" y="146821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43" name="Group 342">
            <a:extLst>
              <a:ext uri="{FF2B5EF4-FFF2-40B4-BE49-F238E27FC236}">
                <a16:creationId xmlns:a16="http://schemas.microsoft.com/office/drawing/2014/main" id="{384DA73A-A1E8-47F9-87E1-9BF733D06746}"/>
              </a:ext>
            </a:extLst>
          </p:cNvPr>
          <p:cNvGrpSpPr/>
          <p:nvPr/>
        </p:nvGrpSpPr>
        <p:grpSpPr>
          <a:xfrm>
            <a:off x="9133449" y="1880029"/>
            <a:ext cx="887836" cy="411588"/>
            <a:chOff x="1886575" y="1233126"/>
            <a:chExt cx="884199" cy="411588"/>
          </a:xfrm>
        </p:grpSpPr>
        <p:sp>
          <p:nvSpPr>
            <p:cNvPr id="345" name="流程图: 决策 47">
              <a:extLst>
                <a:ext uri="{FF2B5EF4-FFF2-40B4-BE49-F238E27FC236}">
                  <a16:creationId xmlns:a16="http://schemas.microsoft.com/office/drawing/2014/main" id="{B6CB8D1D-3FE1-40DA-A568-9F0F65A3C4E6}"/>
                </a:ext>
              </a:extLst>
            </p:cNvPr>
            <p:cNvSpPr/>
            <p:nvPr/>
          </p:nvSpPr>
          <p:spPr>
            <a:xfrm>
              <a:off x="1886575" y="1233126"/>
              <a:ext cx="521297" cy="350679"/>
            </a:xfrm>
            <a:prstGeom prst="flowChartDecision">
              <a:avLst/>
            </a:prstGeom>
            <a:solidFill>
              <a:schemeClr val="bg1"/>
            </a:solidFill>
            <a:ln w="19050">
              <a:solidFill>
                <a:srgbClr val="9933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 MRD</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54D41BDC-4539-42BE-A3B0-97012D323E04}"/>
                </a:ext>
              </a:extLst>
            </p:cNvPr>
            <p:cNvSpPr txBox="1"/>
            <p:nvPr/>
          </p:nvSpPr>
          <p:spPr>
            <a:xfrm>
              <a:off x="1930813" y="146005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4" name="Group 353">
            <a:extLst>
              <a:ext uri="{FF2B5EF4-FFF2-40B4-BE49-F238E27FC236}">
                <a16:creationId xmlns:a16="http://schemas.microsoft.com/office/drawing/2014/main" id="{B1464446-083C-4DF3-A3B5-594D8AA57512}"/>
              </a:ext>
            </a:extLst>
          </p:cNvPr>
          <p:cNvGrpSpPr/>
          <p:nvPr/>
        </p:nvGrpSpPr>
        <p:grpSpPr>
          <a:xfrm>
            <a:off x="9524271" y="1879649"/>
            <a:ext cx="927943" cy="410520"/>
            <a:chOff x="1886575" y="1233126"/>
            <a:chExt cx="924142" cy="410520"/>
          </a:xfrm>
        </p:grpSpPr>
        <p:sp>
          <p:nvSpPr>
            <p:cNvPr id="357" name="流程图: 决策 47">
              <a:extLst>
                <a:ext uri="{FF2B5EF4-FFF2-40B4-BE49-F238E27FC236}">
                  <a16:creationId xmlns:a16="http://schemas.microsoft.com/office/drawing/2014/main" id="{8AC3F62F-E602-464F-BB1E-BB7550D93B7A}"/>
                </a:ext>
              </a:extLst>
            </p:cNvPr>
            <p:cNvSpPr/>
            <p:nvPr/>
          </p:nvSpPr>
          <p:spPr>
            <a:xfrm>
              <a:off x="1886575" y="1233126"/>
              <a:ext cx="521297" cy="350679"/>
            </a:xfrm>
            <a:prstGeom prst="flowChartDecision">
              <a:avLst/>
            </a:prstGeom>
            <a:solidFill>
              <a:schemeClr val="bg1"/>
            </a:solidFill>
            <a:ln w="19050">
              <a:solidFill>
                <a:srgbClr val="9933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 MRD</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9" name="TextBox 22">
              <a:extLst>
                <a:ext uri="{FF2B5EF4-FFF2-40B4-BE49-F238E27FC236}">
                  <a16:creationId xmlns:a16="http://schemas.microsoft.com/office/drawing/2014/main" id="{055E6DB3-49DD-4A11-AC5E-C550BAE18953}"/>
                </a:ext>
              </a:extLst>
            </p:cNvPr>
            <p:cNvSpPr txBox="1"/>
            <p:nvPr/>
          </p:nvSpPr>
          <p:spPr>
            <a:xfrm>
              <a:off x="1970756" y="145898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05/17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0" name="Group 359">
            <a:extLst>
              <a:ext uri="{FF2B5EF4-FFF2-40B4-BE49-F238E27FC236}">
                <a16:creationId xmlns:a16="http://schemas.microsoft.com/office/drawing/2014/main" id="{10DE1F46-E8E3-43CE-9017-F1654782370B}"/>
              </a:ext>
            </a:extLst>
          </p:cNvPr>
          <p:cNvGrpSpPr/>
          <p:nvPr/>
        </p:nvGrpSpPr>
        <p:grpSpPr>
          <a:xfrm>
            <a:off x="10212707" y="1484113"/>
            <a:ext cx="538986" cy="500391"/>
            <a:chOff x="1871100" y="1217224"/>
            <a:chExt cx="536772" cy="500391"/>
          </a:xfrm>
        </p:grpSpPr>
        <p:sp>
          <p:nvSpPr>
            <p:cNvPr id="362" name="流程图: 决策 47">
              <a:extLst>
                <a:ext uri="{FF2B5EF4-FFF2-40B4-BE49-F238E27FC236}">
                  <a16:creationId xmlns:a16="http://schemas.microsoft.com/office/drawing/2014/main" id="{4DEA8D20-7889-462A-9351-6FB9092F7488}"/>
                </a:ext>
              </a:extLst>
            </p:cNvPr>
            <p:cNvSpPr/>
            <p:nvPr/>
          </p:nvSpPr>
          <p:spPr>
            <a:xfrm>
              <a:off x="1886575" y="1217224"/>
              <a:ext cx="521297" cy="350679"/>
            </a:xfrm>
            <a:prstGeom prst="flowChartDecision">
              <a:avLst/>
            </a:prstGeom>
            <a:solidFill>
              <a:schemeClr val="bg1"/>
            </a:solidFill>
            <a:ln w="19050">
              <a:solidFill>
                <a:srgbClr val="9933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71C5059E-3E4B-4B3A-9639-58442FC02CEB}"/>
                </a:ext>
              </a:extLst>
            </p:cNvPr>
            <p:cNvSpPr txBox="1"/>
            <p:nvPr/>
          </p:nvSpPr>
          <p:spPr>
            <a:xfrm>
              <a:off x="1871100" y="1532955"/>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07/27</a:t>
              </a:r>
            </a:p>
          </p:txBody>
        </p:sp>
      </p:grpSp>
      <p:pic>
        <p:nvPicPr>
          <p:cNvPr id="365" name="Picture 364">
            <a:extLst>
              <a:ext uri="{FF2B5EF4-FFF2-40B4-BE49-F238E27FC236}">
                <a16:creationId xmlns:a16="http://schemas.microsoft.com/office/drawing/2014/main" id="{CFB79574-72AB-4053-91CA-A56B5B31E34F}"/>
              </a:ext>
            </a:extLst>
          </p:cNvPr>
          <p:cNvPicPr>
            <a:picLocks noChangeAspect="1"/>
          </p:cNvPicPr>
          <p:nvPr/>
        </p:nvPicPr>
        <p:blipFill>
          <a:blip r:embed="rId3"/>
          <a:stretch>
            <a:fillRect/>
          </a:stretch>
        </p:blipFill>
        <p:spPr>
          <a:xfrm>
            <a:off x="9705405" y="2475380"/>
            <a:ext cx="2374319" cy="1446832"/>
          </a:xfrm>
          <a:prstGeom prst="rect">
            <a:avLst/>
          </a:prstGeom>
        </p:spPr>
      </p:pic>
      <p:grpSp>
        <p:nvGrpSpPr>
          <p:cNvPr id="366" name="Group 365">
            <a:extLst>
              <a:ext uri="{FF2B5EF4-FFF2-40B4-BE49-F238E27FC236}">
                <a16:creationId xmlns:a16="http://schemas.microsoft.com/office/drawing/2014/main" id="{31CF9FEB-22DB-416D-AD62-54C6C69807F3}"/>
              </a:ext>
            </a:extLst>
          </p:cNvPr>
          <p:cNvGrpSpPr/>
          <p:nvPr/>
        </p:nvGrpSpPr>
        <p:grpSpPr>
          <a:xfrm>
            <a:off x="8675617" y="1483899"/>
            <a:ext cx="843415" cy="481690"/>
            <a:chOff x="1796916" y="1241077"/>
            <a:chExt cx="839961" cy="481690"/>
          </a:xfrm>
        </p:grpSpPr>
        <p:sp>
          <p:nvSpPr>
            <p:cNvPr id="368" name="流程图: 决策 47">
              <a:extLst>
                <a:ext uri="{FF2B5EF4-FFF2-40B4-BE49-F238E27FC236}">
                  <a16:creationId xmlns:a16="http://schemas.microsoft.com/office/drawing/2014/main" id="{F1CCB935-DF72-4253-82E3-48404BB5A112}"/>
                </a:ext>
              </a:extLst>
            </p:cNvPr>
            <p:cNvSpPr/>
            <p:nvPr/>
          </p:nvSpPr>
          <p:spPr>
            <a:xfrm>
              <a:off x="1886575" y="1241077"/>
              <a:ext cx="521297" cy="350679"/>
            </a:xfrm>
            <a:prstGeom prst="flowChartDecision">
              <a:avLst/>
            </a:prstGeom>
            <a:solidFill>
              <a:schemeClr val="bg1"/>
            </a:solidFill>
            <a:ln w="19050">
              <a:solidFill>
                <a:srgbClr val="9933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03B4A839-3434-49EF-B551-CD108950EA34}"/>
                </a:ext>
              </a:extLst>
            </p:cNvPr>
            <p:cNvSpPr txBox="1"/>
            <p:nvPr/>
          </p:nvSpPr>
          <p:spPr>
            <a:xfrm>
              <a:off x="1796916" y="1538107"/>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71" name="Group 370">
            <a:extLst>
              <a:ext uri="{FF2B5EF4-FFF2-40B4-BE49-F238E27FC236}">
                <a16:creationId xmlns:a16="http://schemas.microsoft.com/office/drawing/2014/main" id="{8D621941-B507-4C33-AA36-4D3705CE7370}"/>
              </a:ext>
            </a:extLst>
          </p:cNvPr>
          <p:cNvGrpSpPr/>
          <p:nvPr/>
        </p:nvGrpSpPr>
        <p:grpSpPr>
          <a:xfrm>
            <a:off x="9208587" y="1490927"/>
            <a:ext cx="843416" cy="467972"/>
            <a:chOff x="1738519" y="1233126"/>
            <a:chExt cx="839961" cy="467972"/>
          </a:xfrm>
        </p:grpSpPr>
        <p:sp>
          <p:nvSpPr>
            <p:cNvPr id="372" name="流程图: 决策 47">
              <a:extLst>
                <a:ext uri="{FF2B5EF4-FFF2-40B4-BE49-F238E27FC236}">
                  <a16:creationId xmlns:a16="http://schemas.microsoft.com/office/drawing/2014/main" id="{C67E72C6-9B6C-4B36-9458-E28E5FF1E04C}"/>
                </a:ext>
              </a:extLst>
            </p:cNvPr>
            <p:cNvSpPr/>
            <p:nvPr/>
          </p:nvSpPr>
          <p:spPr>
            <a:xfrm>
              <a:off x="1886575" y="1233126"/>
              <a:ext cx="521297" cy="350679"/>
            </a:xfrm>
            <a:prstGeom prst="flowChartDecision">
              <a:avLst/>
            </a:prstGeom>
            <a:solidFill>
              <a:schemeClr val="bg1"/>
            </a:solidFill>
            <a:ln w="19050">
              <a:solidFill>
                <a:srgbClr val="9933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74" name="TextBox 22">
              <a:extLst>
                <a:ext uri="{FF2B5EF4-FFF2-40B4-BE49-F238E27FC236}">
                  <a16:creationId xmlns:a16="http://schemas.microsoft.com/office/drawing/2014/main" id="{6E46BCFF-78D5-4821-B82C-FD4F2020FE01}"/>
                </a:ext>
              </a:extLst>
            </p:cNvPr>
            <p:cNvSpPr txBox="1"/>
            <p:nvPr/>
          </p:nvSpPr>
          <p:spPr>
            <a:xfrm>
              <a:off x="1738519" y="151643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05/08</a:t>
              </a:r>
            </a:p>
          </p:txBody>
        </p:sp>
      </p:grpSp>
      <p:grpSp>
        <p:nvGrpSpPr>
          <p:cNvPr id="375" name="Group 374">
            <a:extLst>
              <a:ext uri="{FF2B5EF4-FFF2-40B4-BE49-F238E27FC236}">
                <a16:creationId xmlns:a16="http://schemas.microsoft.com/office/drawing/2014/main" id="{41479859-D16E-4DD9-8913-55A51656B377}"/>
              </a:ext>
            </a:extLst>
          </p:cNvPr>
          <p:cNvGrpSpPr/>
          <p:nvPr/>
        </p:nvGrpSpPr>
        <p:grpSpPr>
          <a:xfrm>
            <a:off x="9583270" y="1492812"/>
            <a:ext cx="843416" cy="467972"/>
            <a:chOff x="1738519" y="1233126"/>
            <a:chExt cx="839961" cy="467972"/>
          </a:xfrm>
        </p:grpSpPr>
        <p:sp>
          <p:nvSpPr>
            <p:cNvPr id="377" name="流程图: 决策 47">
              <a:extLst>
                <a:ext uri="{FF2B5EF4-FFF2-40B4-BE49-F238E27FC236}">
                  <a16:creationId xmlns:a16="http://schemas.microsoft.com/office/drawing/2014/main" id="{A3DE4F20-FC5F-42F0-A40C-1D1673B44B36}"/>
                </a:ext>
              </a:extLst>
            </p:cNvPr>
            <p:cNvSpPr/>
            <p:nvPr/>
          </p:nvSpPr>
          <p:spPr>
            <a:xfrm>
              <a:off x="1886575" y="1233126"/>
              <a:ext cx="521297" cy="350679"/>
            </a:xfrm>
            <a:prstGeom prst="flowChartDecision">
              <a:avLst/>
            </a:prstGeom>
            <a:solidFill>
              <a:schemeClr val="bg1"/>
            </a:solidFill>
            <a:ln w="19050">
              <a:solidFill>
                <a:srgbClr val="9933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C1D6F77C-3E68-4EFD-A321-914773643CFE}"/>
                </a:ext>
              </a:extLst>
            </p:cNvPr>
            <p:cNvSpPr txBox="1"/>
            <p:nvPr/>
          </p:nvSpPr>
          <p:spPr>
            <a:xfrm>
              <a:off x="1738519" y="151643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06/09</a:t>
              </a:r>
            </a:p>
          </p:txBody>
        </p:sp>
      </p:grpSp>
      <p:sp>
        <p:nvSpPr>
          <p:cNvPr id="339" name="TextBox 22">
            <a:extLst>
              <a:ext uri="{FF2B5EF4-FFF2-40B4-BE49-F238E27FC236}">
                <a16:creationId xmlns:a16="http://schemas.microsoft.com/office/drawing/2014/main" id="{1FBA0F2F-3261-4AA8-B323-3942C01D02B7}"/>
              </a:ext>
            </a:extLst>
          </p:cNvPr>
          <p:cNvSpPr txBox="1"/>
          <p:nvPr/>
        </p:nvSpPr>
        <p:spPr>
          <a:xfrm>
            <a:off x="6983573" y="50808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a:t>
            </a:r>
            <a:r>
              <a:rPr lang="en-US" altLang="zh-CN" sz="600" dirty="0">
                <a:solidFill>
                  <a:prstClr val="black"/>
                </a:solidFill>
                <a:latin typeface="Ford Antenna Light" panose="02000505000000020004" pitchFamily="50" charset="0"/>
                <a:cs typeface="Calibri" panose="020F0502020204030204" pitchFamily="34" charset="0"/>
              </a:rPr>
              <a:t>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0" name="Star: 5 Points 339">
            <a:extLst>
              <a:ext uri="{FF2B5EF4-FFF2-40B4-BE49-F238E27FC236}">
                <a16:creationId xmlns:a16="http://schemas.microsoft.com/office/drawing/2014/main" id="{67A1E63E-69C1-44D9-A454-9BD5B901E60B}"/>
              </a:ext>
            </a:extLst>
          </p:cNvPr>
          <p:cNvSpPr/>
          <p:nvPr/>
        </p:nvSpPr>
        <p:spPr>
          <a:xfrm>
            <a:off x="7570355" y="48836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Star: 5 Points 348">
            <a:extLst>
              <a:ext uri="{FF2B5EF4-FFF2-40B4-BE49-F238E27FC236}">
                <a16:creationId xmlns:a16="http://schemas.microsoft.com/office/drawing/2014/main" id="{311DBCA7-CE8A-4320-A6C3-317B68D157EC}"/>
              </a:ext>
            </a:extLst>
          </p:cNvPr>
          <p:cNvSpPr/>
          <p:nvPr/>
        </p:nvSpPr>
        <p:spPr>
          <a:xfrm>
            <a:off x="7708084" y="4301051"/>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1" name="TextBox 22">
            <a:extLst>
              <a:ext uri="{FF2B5EF4-FFF2-40B4-BE49-F238E27FC236}">
                <a16:creationId xmlns:a16="http://schemas.microsoft.com/office/drawing/2014/main" id="{CA80C09B-6D91-4AB8-8A07-CCFF6E5995A5}"/>
              </a:ext>
            </a:extLst>
          </p:cNvPr>
          <p:cNvSpPr txBox="1"/>
          <p:nvPr/>
        </p:nvSpPr>
        <p:spPr>
          <a:xfrm>
            <a:off x="7522462" y="4609284"/>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R01</a:t>
            </a:r>
          </a:p>
          <a:p>
            <a:pPr algn="ctr">
              <a:defRPr/>
            </a:pPr>
            <a:r>
              <a:rPr lang="en-US" sz="700" dirty="0">
                <a:solidFill>
                  <a:prstClr val="black"/>
                </a:solidFill>
                <a:latin typeface="Ford Antenna Light" panose="02000505000000020004" pitchFamily="50" charset="0"/>
                <a:cs typeface="Calibri" panose="020F0502020204030204" pitchFamily="34" charset="0"/>
              </a:rPr>
              <a:t>11/11</a:t>
            </a:r>
          </a:p>
        </p:txBody>
      </p:sp>
      <p:sp>
        <p:nvSpPr>
          <p:cNvPr id="342" name="TextBox 22">
            <a:extLst>
              <a:ext uri="{FF2B5EF4-FFF2-40B4-BE49-F238E27FC236}">
                <a16:creationId xmlns:a16="http://schemas.microsoft.com/office/drawing/2014/main" id="{284A2A0C-966E-4926-BF27-0CEA441018DF}"/>
              </a:ext>
            </a:extLst>
          </p:cNvPr>
          <p:cNvSpPr txBox="1"/>
          <p:nvPr/>
        </p:nvSpPr>
        <p:spPr>
          <a:xfrm>
            <a:off x="2310919" y="1566893"/>
            <a:ext cx="1758233" cy="507825"/>
          </a:xfrm>
          <a:prstGeom prst="rect">
            <a:avLst/>
          </a:prstGeom>
          <a:solidFill>
            <a:schemeClr val="bg1"/>
          </a:solidFill>
          <a:ln>
            <a:solidFill>
              <a:srgbClr val="00B0F0"/>
            </a:solid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1 – G</a:t>
            </a:r>
            <a:r>
              <a:rPr lang="en-US" altLang="zh-CN" sz="700" dirty="0">
                <a:solidFill>
                  <a:prstClr val="black"/>
                </a:solidFill>
                <a:latin typeface="Ford Antenna Light" panose="02000505000000020004" pitchFamily="50" charset="0"/>
                <a:cs typeface="Calibri" panose="020F0502020204030204" pitchFamily="34" charset="0"/>
              </a:rPr>
              <a:t>roup A UI qualified released on 10/10;</a:t>
            </a:r>
          </a:p>
          <a:p>
            <a:pPr>
              <a:defRPr/>
            </a:pPr>
            <a:r>
              <a:rPr lang="en-US" sz="700" dirty="0">
                <a:solidFill>
                  <a:prstClr val="black"/>
                </a:solidFill>
                <a:latin typeface="Ford Antenna Light" panose="02000505000000020004" pitchFamily="50" charset="0"/>
                <a:cs typeface="Calibri" panose="020F0502020204030204" pitchFamily="34" charset="0"/>
              </a:rPr>
              <a:t>2- MRD means sample ETA IP supplier. </a:t>
            </a:r>
          </a:p>
        </p:txBody>
      </p:sp>
    </p:spTree>
    <p:extLst>
      <p:ext uri="{BB962C8B-B14F-4D97-AF65-F5344CB8AC3E}">
        <p14:creationId xmlns:p14="http://schemas.microsoft.com/office/powerpoint/2010/main" val="9556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1" name="Straight Arrow Connector 420">
            <a:extLst>
              <a:ext uri="{FF2B5EF4-FFF2-40B4-BE49-F238E27FC236}">
                <a16:creationId xmlns:a16="http://schemas.microsoft.com/office/drawing/2014/main" id="{35AE0751-13C8-4CB2-A9EA-F59F1EFCE8EA}"/>
              </a:ext>
            </a:extLst>
          </p:cNvPr>
          <p:cNvCxnSpPr>
            <a:cxnSpLocks/>
            <a:stCxn id="651" idx="0"/>
            <a:endCxn id="191" idx="3"/>
          </p:cNvCxnSpPr>
          <p:nvPr/>
        </p:nvCxnSpPr>
        <p:spPr>
          <a:xfrm flipV="1">
            <a:off x="5500662" y="2929966"/>
            <a:ext cx="233348" cy="40609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604" name="Group 603">
            <a:extLst>
              <a:ext uri="{FF2B5EF4-FFF2-40B4-BE49-F238E27FC236}">
                <a16:creationId xmlns:a16="http://schemas.microsoft.com/office/drawing/2014/main" id="{3B98F4FC-24CF-414B-A986-D84438F3418B}"/>
              </a:ext>
            </a:extLst>
          </p:cNvPr>
          <p:cNvGrpSpPr/>
          <p:nvPr/>
        </p:nvGrpSpPr>
        <p:grpSpPr>
          <a:xfrm>
            <a:off x="148103" y="3814462"/>
            <a:ext cx="11788299" cy="276999"/>
            <a:chOff x="315514" y="4004630"/>
            <a:chExt cx="11716383" cy="276999"/>
          </a:xfrm>
        </p:grpSpPr>
        <p:cxnSp>
          <p:nvCxnSpPr>
            <p:cNvPr id="605" name="Straight Connector 6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6" name="Rectangle 605">
              <a:extLst>
                <a:ext uri="{FF2B5EF4-FFF2-40B4-BE49-F238E27FC236}">
                  <a16:creationId xmlns:a16="http://schemas.microsoft.com/office/drawing/2014/main" id="{FC95222F-9FF3-4E8E-A166-22191C579156}"/>
                </a:ext>
              </a:extLst>
            </p:cNvPr>
            <p:cNvSpPr/>
            <p:nvPr/>
          </p:nvSpPr>
          <p:spPr>
            <a:xfrm>
              <a:off x="315514" y="400463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V="1">
            <a:off x="5637495" y="1325104"/>
            <a:ext cx="783887" cy="12846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336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 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490614"/>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7034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GPDS SW Version </a:t>
              </a:r>
              <a:r>
                <a:rPr lang="en-US" altLang="zh-CN" sz="800" b="1" dirty="0">
                  <a:solidFill>
                    <a:prstClr val="black"/>
                  </a:solidFill>
                  <a:latin typeface="Ford Antenna Light" panose="02000505000000020004" pitchFamily="50" charset="0"/>
                  <a:cs typeface="Calibri" panose="020F0502020204030204" pitchFamily="34" charset="0"/>
                </a:rPr>
                <a:t>for CAF</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4200923" y="2606804"/>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899995" y="2938211"/>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01</a:t>
            </a:r>
            <a:r>
              <a:rPr lang="en-US" sz="700" dirty="0">
                <a:solidFill>
                  <a:prstClr val="black"/>
                </a:solidFill>
                <a:latin typeface="Ford Antenna Light" panose="02000505000000020004" pitchFamily="50" charset="0"/>
                <a:cs typeface="Calibri" panose="020F0502020204030204" pitchFamily="34" charset="0"/>
              </a:rPr>
              <a:t>/</a:t>
            </a:r>
            <a:r>
              <a:rPr lang="en-US" altLang="zh-CN" sz="700" dirty="0">
                <a:solidFill>
                  <a:prstClr val="black"/>
                </a:solidFill>
                <a:latin typeface="Ford Antenna Light" panose="02000505000000020004" pitchFamily="50" charset="0"/>
                <a:cs typeface="Calibri" panose="020F0502020204030204" pitchFamily="34" charset="0"/>
              </a:rPr>
              <a:t>06</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133" idx="0"/>
            <a:endCxn id="539" idx="2"/>
          </p:cNvCxnSpPr>
          <p:nvPr/>
        </p:nvCxnSpPr>
        <p:spPr>
          <a:xfrm flipV="1">
            <a:off x="4357088" y="1314942"/>
            <a:ext cx="95175" cy="12918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6677663" y="2609761"/>
            <a:ext cx="526880" cy="631979"/>
            <a:chOff x="1608204" y="2836518"/>
            <a:chExt cx="526880" cy="631979"/>
          </a:xfrm>
        </p:grpSpPr>
        <p:sp>
          <p:nvSpPr>
            <p:cNvPr id="153" name="Star: 5 Points 152">
              <a:extLst>
                <a:ext uri="{FF2B5EF4-FFF2-40B4-BE49-F238E27FC236}">
                  <a16:creationId xmlns:a16="http://schemas.microsoft.com/office/drawing/2014/main" id="{9ECFAEF7-B196-4D3B-8C0E-512133F149E0}"/>
                </a:ext>
              </a:extLst>
            </p:cNvPr>
            <p:cNvSpPr/>
            <p:nvPr/>
          </p:nvSpPr>
          <p:spPr>
            <a:xfrm>
              <a:off x="1812802" y="283651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08204" y="3176115"/>
              <a:ext cx="52688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9/15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7038426" y="1325258"/>
            <a:ext cx="585564" cy="128450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7249919"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121686" y="2940536"/>
            <a:ext cx="48582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7406084" y="1321372"/>
            <a:ext cx="509239" cy="12965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7599165"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682773" y="2940304"/>
            <a:ext cx="49248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11</a:t>
            </a:r>
            <a:r>
              <a:rPr lang="en-US" sz="700" dirty="0">
                <a:solidFill>
                  <a:prstClr val="black"/>
                </a:solidFill>
                <a:latin typeface="Ford Antenna Light" panose="02000505000000020004" pitchFamily="50" charset="0"/>
                <a:cs typeface="Calibri" panose="020F0502020204030204" pitchFamily="34" charset="0"/>
              </a:rPr>
              <a:t>/</a:t>
            </a:r>
            <a:r>
              <a:rPr lang="en-US" altLang="zh-CN" sz="700" dirty="0">
                <a:solidFill>
                  <a:prstClr val="black"/>
                </a:solidFill>
                <a:latin typeface="Ford Antenna Light" panose="02000505000000020004" pitchFamily="50" charset="0"/>
                <a:cs typeface="Calibri" panose="020F0502020204030204" pitchFamily="34" charset="0"/>
              </a:rPr>
              <a:t>18</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7755330" y="1324401"/>
            <a:ext cx="549642" cy="129353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8241102" y="1319161"/>
            <a:ext cx="806294" cy="129877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8084937"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002538" y="2925968"/>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9275064" y="2609919"/>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264131" y="2912158"/>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04/06</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9431229" y="1319960"/>
            <a:ext cx="586777" cy="128995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108945" y="2609979"/>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4818111" y="293176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03/30</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481330" y="2609760"/>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5433974" y="2939929"/>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645428" y="1627272"/>
            <a:ext cx="624299" cy="437394"/>
            <a:chOff x="1109342" y="1704838"/>
            <a:chExt cx="624299" cy="4373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109342" y="1849850"/>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  DV1 </a:t>
              </a:r>
            </a:p>
            <a:p>
              <a:r>
                <a:rPr lang="en-US" altLang="zh-CN" sz="700" dirty="0"/>
                <a:t>3/28</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2942086" y="1602225"/>
            <a:ext cx="1136684" cy="688718"/>
            <a:chOff x="810625" y="1704838"/>
            <a:chExt cx="1136684" cy="688718"/>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810625" y="1885731"/>
              <a:ext cx="1136684" cy="507825"/>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 Sample</a:t>
              </a:r>
            </a:p>
            <a:p>
              <a:r>
                <a:rPr lang="en-US" altLang="zh-CN" sz="700" dirty="0">
                  <a:solidFill>
                    <a:srgbClr val="C00000"/>
                  </a:solidFill>
                </a:rPr>
                <a:t>10/12</a:t>
              </a:r>
            </a:p>
            <a:p>
              <a:r>
                <a:rPr lang="en-US" altLang="zh-CN" sz="700" dirty="0">
                  <a:solidFill>
                    <a:srgbClr val="C00000"/>
                  </a:solidFill>
                </a:rPr>
                <a:t>Inhouse Proposal 09/10(TBD)</a:t>
              </a:r>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787533" y="1613184"/>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C  DV2 </a:t>
              </a:r>
            </a:p>
            <a:p>
              <a:r>
                <a:rPr lang="en-US" altLang="zh-CN" sz="700" dirty="0"/>
                <a:t>9/20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223664" y="1656944"/>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336605" y="1690691"/>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499805" y="1694540"/>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CDX747 SW Draft Release Plan @0705</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9560201" y="325967"/>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27892" y="1507158"/>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a:t>
            </a:r>
            <a:r>
              <a:rPr lang="en-US" dirty="0"/>
              <a:t>/24—1/28</a:t>
            </a:r>
          </a:p>
        </p:txBody>
      </p:sp>
      <p:sp>
        <p:nvSpPr>
          <p:cNvPr id="408" name="TextBox 22">
            <a:extLst>
              <a:ext uri="{FF2B5EF4-FFF2-40B4-BE49-F238E27FC236}">
                <a16:creationId xmlns:a16="http://schemas.microsoft.com/office/drawing/2014/main" id="{47DA3D26-11B4-4EB9-9C63-F01356ACEFDD}"/>
              </a:ext>
            </a:extLst>
          </p:cNvPr>
          <p:cNvSpPr txBox="1"/>
          <p:nvPr/>
        </p:nvSpPr>
        <p:spPr>
          <a:xfrm>
            <a:off x="5188037" y="153288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a:t>
            </a:r>
            <a:r>
              <a:rPr lang="en-US" dirty="0"/>
              <a:t>/5</a:t>
            </a:r>
            <a:r>
              <a:rPr lang="en-US" altLang="zh-CN" dirty="0"/>
              <a:t>-6</a:t>
            </a:r>
            <a:r>
              <a:rPr lang="en-US" dirty="0"/>
              <a:t>/30</a:t>
            </a:r>
          </a:p>
        </p:txBody>
      </p:sp>
      <p:sp>
        <p:nvSpPr>
          <p:cNvPr id="411" name="TextBox 22">
            <a:extLst>
              <a:ext uri="{FF2B5EF4-FFF2-40B4-BE49-F238E27FC236}">
                <a16:creationId xmlns:a16="http://schemas.microsoft.com/office/drawing/2014/main" id="{D8A9B212-4192-46D4-8016-AEED26343EDE}"/>
              </a:ext>
            </a:extLst>
          </p:cNvPr>
          <p:cNvSpPr txBox="1"/>
          <p:nvPr/>
        </p:nvSpPr>
        <p:spPr>
          <a:xfrm>
            <a:off x="7349270" y="152859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endParaRPr lang="en-US" sz="700" b="1" dirty="0">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285443" y="969281"/>
            <a:ext cx="843415" cy="573060"/>
            <a:chOff x="1802170" y="1217224"/>
            <a:chExt cx="839961" cy="573060"/>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802170" y="1590235"/>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55" name="Group 454">
            <a:extLst>
              <a:ext uri="{FF2B5EF4-FFF2-40B4-BE49-F238E27FC236}">
                <a16:creationId xmlns:a16="http://schemas.microsoft.com/office/drawing/2014/main" id="{BB43A92E-E49F-4B52-A357-F78FA3965A50}"/>
              </a:ext>
            </a:extLst>
          </p:cNvPr>
          <p:cNvGrpSpPr/>
          <p:nvPr/>
        </p:nvGrpSpPr>
        <p:grpSpPr>
          <a:xfrm>
            <a:off x="10888456" y="957745"/>
            <a:ext cx="843415" cy="582633"/>
            <a:chOff x="1727242" y="1217224"/>
            <a:chExt cx="839961" cy="582633"/>
          </a:xfrm>
        </p:grpSpPr>
        <p:sp>
          <p:nvSpPr>
            <p:cNvPr id="458" name="流程图: 决策 47">
              <a:extLst>
                <a:ext uri="{FF2B5EF4-FFF2-40B4-BE49-F238E27FC236}">
                  <a16:creationId xmlns:a16="http://schemas.microsoft.com/office/drawing/2014/main" id="{112F95B0-EDE4-455A-8EF4-46334AD1D2D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1" name="TextBox 22">
              <a:extLst>
                <a:ext uri="{FF2B5EF4-FFF2-40B4-BE49-F238E27FC236}">
                  <a16:creationId xmlns:a16="http://schemas.microsoft.com/office/drawing/2014/main" id="{54A6DCEF-0079-4116-B11D-C7F2D5D28737}"/>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10/09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9739172" y="969281"/>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8768562" y="968482"/>
            <a:ext cx="843415" cy="582633"/>
            <a:chOff x="1869532" y="1217224"/>
            <a:chExt cx="839961" cy="58263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493614" y="970693"/>
            <a:ext cx="843415" cy="582633"/>
            <a:chOff x="1727242" y="1217224"/>
            <a:chExt cx="839961" cy="582633"/>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11/29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8016613" y="973722"/>
            <a:ext cx="843415" cy="582633"/>
            <a:chOff x="1860046" y="1217224"/>
            <a:chExt cx="839961" cy="58263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860046"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983206" y="974579"/>
            <a:ext cx="902504" cy="582633"/>
            <a:chOff x="1509064" y="1217224"/>
            <a:chExt cx="898808" cy="582633"/>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09064"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1007888" y="974603"/>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04/06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2061346" y="97544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3145715" y="975444"/>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10/26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4154379" y="964263"/>
            <a:ext cx="843415" cy="582633"/>
            <a:chOff x="1850560" y="1217224"/>
            <a:chExt cx="839961" cy="582633"/>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094923" y="974425"/>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07/11</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4" name="Straight Arrow Connector 423">
            <a:extLst>
              <a:ext uri="{FF2B5EF4-FFF2-40B4-BE49-F238E27FC236}">
                <a16:creationId xmlns:a16="http://schemas.microsoft.com/office/drawing/2014/main" id="{0AF8D348-89D8-423A-B2DD-43F3909BA974}"/>
              </a:ext>
            </a:extLst>
          </p:cNvPr>
          <p:cNvCxnSpPr>
            <a:cxnSpLocks/>
            <a:stCxn id="649" idx="0"/>
            <a:endCxn id="188" idx="3"/>
          </p:cNvCxnSpPr>
          <p:nvPr/>
        </p:nvCxnSpPr>
        <p:spPr>
          <a:xfrm flipV="1">
            <a:off x="5104439" y="2930185"/>
            <a:ext cx="257186"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659" idx="0"/>
            <a:endCxn id="153" idx="3"/>
          </p:cNvCxnSpPr>
          <p:nvPr/>
        </p:nvCxnSpPr>
        <p:spPr>
          <a:xfrm flipV="1">
            <a:off x="6949011" y="2929967"/>
            <a:ext cx="185930" cy="40578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754" idx="0"/>
          </p:cNvCxnSpPr>
          <p:nvPr/>
        </p:nvCxnSpPr>
        <p:spPr>
          <a:xfrm flipV="1">
            <a:off x="7589310" y="2923575"/>
            <a:ext cx="264322" cy="41340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9F5471C5-1E4C-41C4-A805-41AC0D84B11E}"/>
              </a:ext>
            </a:extLst>
          </p:cNvPr>
          <p:cNvCxnSpPr>
            <a:cxnSpLocks/>
            <a:stCxn id="665" idx="0"/>
            <a:endCxn id="171" idx="3"/>
          </p:cNvCxnSpPr>
          <p:nvPr/>
        </p:nvCxnSpPr>
        <p:spPr>
          <a:xfrm flipV="1">
            <a:off x="8087978" y="2938140"/>
            <a:ext cx="249639" cy="39761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667" idx="0"/>
            <a:endCxn id="176" idx="2"/>
          </p:cNvCxnSpPr>
          <p:nvPr/>
        </p:nvCxnSpPr>
        <p:spPr>
          <a:xfrm flipV="1">
            <a:off x="9191782" y="2930125"/>
            <a:ext cx="142932" cy="40570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258" idx="0"/>
            <a:endCxn id="458" idx="2"/>
          </p:cNvCxnSpPr>
          <p:nvPr/>
        </p:nvCxnSpPr>
        <p:spPr>
          <a:xfrm flipV="1">
            <a:off x="10547337" y="1308424"/>
            <a:ext cx="762828" cy="128139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611" idx="0"/>
            <a:endCxn id="133" idx="2"/>
          </p:cNvCxnSpPr>
          <p:nvPr/>
        </p:nvCxnSpPr>
        <p:spPr>
          <a:xfrm flipV="1">
            <a:off x="4195030" y="2927010"/>
            <a:ext cx="65543" cy="4029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7" name="TextBox 22">
            <a:extLst>
              <a:ext uri="{FF2B5EF4-FFF2-40B4-BE49-F238E27FC236}">
                <a16:creationId xmlns:a16="http://schemas.microsoft.com/office/drawing/2014/main" id="{6B667F87-D4E5-4557-A949-6A3362BF074C}"/>
              </a:ext>
            </a:extLst>
          </p:cNvPr>
          <p:cNvSpPr txBox="1"/>
          <p:nvPr/>
        </p:nvSpPr>
        <p:spPr>
          <a:xfrm>
            <a:off x="1961879" y="1798610"/>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7/13</a:t>
            </a:r>
            <a:endParaRPr lang="zh-CN" altLang="en-US" sz="700" dirty="0">
              <a:solidFill>
                <a:srgbClr val="FF0000"/>
              </a:solidFill>
            </a:endParaRPr>
          </a:p>
        </p:txBody>
      </p:sp>
      <p:sp>
        <p:nvSpPr>
          <p:cNvPr id="396" name="Star: 7 Points 395">
            <a:extLst>
              <a:ext uri="{FF2B5EF4-FFF2-40B4-BE49-F238E27FC236}">
                <a16:creationId xmlns:a16="http://schemas.microsoft.com/office/drawing/2014/main" id="{5D735FBF-6CA7-4CD2-9330-1CCB2658018F}"/>
              </a:ext>
            </a:extLst>
          </p:cNvPr>
          <p:cNvSpPr/>
          <p:nvPr/>
        </p:nvSpPr>
        <p:spPr>
          <a:xfrm>
            <a:off x="2242843" y="162981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grpSp>
        <p:nvGrpSpPr>
          <p:cNvPr id="364" name="Group 363">
            <a:extLst>
              <a:ext uri="{FF2B5EF4-FFF2-40B4-BE49-F238E27FC236}">
                <a16:creationId xmlns:a16="http://schemas.microsoft.com/office/drawing/2014/main" id="{AA5A0320-4D8C-4EAF-BEAD-1F3BBCDA110F}"/>
              </a:ext>
            </a:extLst>
          </p:cNvPr>
          <p:cNvGrpSpPr/>
          <p:nvPr/>
        </p:nvGrpSpPr>
        <p:grpSpPr>
          <a:xfrm>
            <a:off x="9425714" y="5817387"/>
            <a:ext cx="2580767" cy="584286"/>
            <a:chOff x="9716655" y="5817800"/>
            <a:chExt cx="2489641" cy="621389"/>
          </a:xfrm>
        </p:grpSpPr>
        <p:grpSp>
          <p:nvGrpSpPr>
            <p:cNvPr id="397" name="Group 396">
              <a:extLst>
                <a:ext uri="{FF2B5EF4-FFF2-40B4-BE49-F238E27FC236}">
                  <a16:creationId xmlns:a16="http://schemas.microsoft.com/office/drawing/2014/main" id="{64CEC325-C35C-4C34-9C0F-3D3706DD7EA6}"/>
                </a:ext>
              </a:extLst>
            </p:cNvPr>
            <p:cNvGrpSpPr/>
            <p:nvPr/>
          </p:nvGrpSpPr>
          <p:grpSpPr>
            <a:xfrm>
              <a:off x="9851565" y="5857433"/>
              <a:ext cx="2354731" cy="234492"/>
              <a:chOff x="9891674" y="2158893"/>
              <a:chExt cx="2354731" cy="234492"/>
            </a:xfrm>
          </p:grpSpPr>
          <p:sp>
            <p:nvSpPr>
              <p:cNvPr id="403" name="Star: 5 Points 545">
                <a:extLst>
                  <a:ext uri="{FF2B5EF4-FFF2-40B4-BE49-F238E27FC236}">
                    <a16:creationId xmlns:a16="http://schemas.microsoft.com/office/drawing/2014/main" id="{2068EC5C-BDB5-4ED1-9CB0-A0B873470053}"/>
                  </a:ext>
                </a:extLst>
              </p:cNvPr>
              <p:cNvSpPr/>
              <p:nvPr/>
            </p:nvSpPr>
            <p:spPr>
              <a:xfrm>
                <a:off x="9891674" y="2158893"/>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4" name="TextBox 403">
                <a:extLst>
                  <a:ext uri="{FF2B5EF4-FFF2-40B4-BE49-F238E27FC236}">
                    <a16:creationId xmlns:a16="http://schemas.microsoft.com/office/drawing/2014/main" id="{E166E48F-8C15-4936-B0AF-5CC0B9386639}"/>
                  </a:ext>
                </a:extLst>
              </p:cNvPr>
              <p:cNvSpPr txBox="1"/>
              <p:nvPr/>
            </p:nvSpPr>
            <p:spPr>
              <a:xfrm>
                <a:off x="10081253" y="2180626"/>
                <a:ext cx="2165152" cy="212759"/>
              </a:xfrm>
              <a:prstGeom prst="rect">
                <a:avLst/>
              </a:prstGeom>
              <a:noFill/>
            </p:spPr>
            <p:txBody>
              <a:bodyPr wrap="square" rtlCol="0">
                <a:spAutoFit/>
              </a:bodyPr>
              <a:lstStyle/>
              <a:p>
                <a:r>
                  <a:rPr lang="en-US" sz="700" dirty="0" err="1"/>
                  <a:t>Eng</a:t>
                </a:r>
                <a:r>
                  <a:rPr lang="en-US" sz="700" dirty="0"/>
                  <a:t> </a:t>
                </a:r>
                <a:r>
                  <a:rPr lang="en-US" altLang="zh-CN" sz="700" dirty="0"/>
                  <a:t>version released for REC, focus and lite test.</a:t>
                </a:r>
                <a:endParaRPr lang="en-US" sz="700" dirty="0"/>
              </a:p>
            </p:txBody>
          </p:sp>
        </p:grpSp>
        <p:grpSp>
          <p:nvGrpSpPr>
            <p:cNvPr id="398" name="Group 397">
              <a:extLst>
                <a:ext uri="{FF2B5EF4-FFF2-40B4-BE49-F238E27FC236}">
                  <a16:creationId xmlns:a16="http://schemas.microsoft.com/office/drawing/2014/main" id="{6ABF28D7-10C5-4F2B-A7E4-1BF77AD598BD}"/>
                </a:ext>
              </a:extLst>
            </p:cNvPr>
            <p:cNvGrpSpPr/>
            <p:nvPr/>
          </p:nvGrpSpPr>
          <p:grpSpPr>
            <a:xfrm>
              <a:off x="9851565" y="6128971"/>
              <a:ext cx="2237269" cy="310218"/>
              <a:chOff x="9891674" y="2158893"/>
              <a:chExt cx="2237269" cy="310218"/>
            </a:xfrm>
          </p:grpSpPr>
          <p:sp>
            <p:nvSpPr>
              <p:cNvPr id="400" name="Star: 5 Points 538">
                <a:extLst>
                  <a:ext uri="{FF2B5EF4-FFF2-40B4-BE49-F238E27FC236}">
                    <a16:creationId xmlns:a16="http://schemas.microsoft.com/office/drawing/2014/main" id="{5AF0D464-0D2F-413B-9C22-76B79076FF62}"/>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400">
                <a:extLst>
                  <a:ext uri="{FF2B5EF4-FFF2-40B4-BE49-F238E27FC236}">
                    <a16:creationId xmlns:a16="http://schemas.microsoft.com/office/drawing/2014/main" id="{6C1579D3-7E6D-4751-B729-C60CE6C4C711}"/>
                  </a:ext>
                </a:extLst>
              </p:cNvPr>
              <p:cNvSpPr txBox="1"/>
              <p:nvPr/>
            </p:nvSpPr>
            <p:spPr>
              <a:xfrm>
                <a:off x="10081253" y="2180626"/>
                <a:ext cx="2047690" cy="288485"/>
              </a:xfrm>
              <a:prstGeom prst="rect">
                <a:avLst/>
              </a:prstGeom>
              <a:noFill/>
            </p:spPr>
            <p:txBody>
              <a:bodyPr wrap="square" rtlCol="0">
                <a:spAutoFit/>
              </a:bodyPr>
              <a:lstStyle/>
              <a:p>
                <a:r>
                  <a:rPr lang="en-US" sz="700" dirty="0"/>
                  <a:t>P</a:t>
                </a:r>
                <a:r>
                  <a:rPr lang="en-US" altLang="zh-CN" sz="700" dirty="0"/>
                  <a:t>ro version support GPDS key node, full test.</a:t>
                </a:r>
                <a:endParaRPr lang="en-US" sz="700" dirty="0"/>
              </a:p>
            </p:txBody>
          </p:sp>
        </p:grpSp>
        <p:sp>
          <p:nvSpPr>
            <p:cNvPr id="399" name="Rectangle 398">
              <a:extLst>
                <a:ext uri="{FF2B5EF4-FFF2-40B4-BE49-F238E27FC236}">
                  <a16:creationId xmlns:a16="http://schemas.microsoft.com/office/drawing/2014/main" id="{22B92B29-3C6D-4966-B0DD-E5DAD4F34724}"/>
                </a:ext>
              </a:extLst>
            </p:cNvPr>
            <p:cNvSpPr/>
            <p:nvPr/>
          </p:nvSpPr>
          <p:spPr>
            <a:xfrm>
              <a:off x="9716655" y="5817800"/>
              <a:ext cx="2355374" cy="613162"/>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cxnSp>
        <p:nvCxnSpPr>
          <p:cNvPr id="406" name="Straight Connector 405">
            <a:extLst>
              <a:ext uri="{FF2B5EF4-FFF2-40B4-BE49-F238E27FC236}">
                <a16:creationId xmlns:a16="http://schemas.microsoft.com/office/drawing/2014/main" id="{95B036EE-5015-4FAD-953C-B29CE7D35FE4}"/>
              </a:ext>
            </a:extLst>
          </p:cNvPr>
          <p:cNvCxnSpPr/>
          <p:nvPr/>
        </p:nvCxnSpPr>
        <p:spPr>
          <a:xfrm flipV="1">
            <a:off x="135158" y="478939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07" name="Star: 5 Points 664">
            <a:extLst>
              <a:ext uri="{FF2B5EF4-FFF2-40B4-BE49-F238E27FC236}">
                <a16:creationId xmlns:a16="http://schemas.microsoft.com/office/drawing/2014/main" id="{99A32785-220B-4BAF-ADDF-15526C7D77B1}"/>
              </a:ext>
            </a:extLst>
          </p:cNvPr>
          <p:cNvSpPr/>
          <p:nvPr/>
        </p:nvSpPr>
        <p:spPr>
          <a:xfrm>
            <a:off x="3251205" y="468033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9" name="TextBox 22">
            <a:extLst>
              <a:ext uri="{FF2B5EF4-FFF2-40B4-BE49-F238E27FC236}">
                <a16:creationId xmlns:a16="http://schemas.microsoft.com/office/drawing/2014/main" id="{8D8F4916-53C0-491A-8DFC-F4ECC2FCFAD4}"/>
              </a:ext>
            </a:extLst>
          </p:cNvPr>
          <p:cNvSpPr txBox="1"/>
          <p:nvPr/>
        </p:nvSpPr>
        <p:spPr>
          <a:xfrm>
            <a:off x="2814731" y="4938248"/>
            <a:ext cx="863674"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rgbClr val="FF0000"/>
                </a:solidFill>
              </a:rPr>
              <a:t>09/30</a:t>
            </a:r>
          </a:p>
        </p:txBody>
      </p:sp>
      <p:sp>
        <p:nvSpPr>
          <p:cNvPr id="412" name="Rectangle 411">
            <a:extLst>
              <a:ext uri="{FF2B5EF4-FFF2-40B4-BE49-F238E27FC236}">
                <a16:creationId xmlns:a16="http://schemas.microsoft.com/office/drawing/2014/main" id="{69187657-682F-457F-946D-1C96BE159C52}"/>
              </a:ext>
            </a:extLst>
          </p:cNvPr>
          <p:cNvSpPr/>
          <p:nvPr/>
        </p:nvSpPr>
        <p:spPr>
          <a:xfrm>
            <a:off x="116362" y="4456242"/>
            <a:ext cx="756938"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IVI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415" name="Group 414">
            <a:extLst>
              <a:ext uri="{FF2B5EF4-FFF2-40B4-BE49-F238E27FC236}">
                <a16:creationId xmlns:a16="http://schemas.microsoft.com/office/drawing/2014/main" id="{CB49A6A5-5F9E-4740-AE92-5A9155F1A719}"/>
              </a:ext>
            </a:extLst>
          </p:cNvPr>
          <p:cNvGrpSpPr/>
          <p:nvPr/>
        </p:nvGrpSpPr>
        <p:grpSpPr>
          <a:xfrm>
            <a:off x="3975687" y="4677151"/>
            <a:ext cx="579530" cy="668934"/>
            <a:chOff x="3212535" y="6229762"/>
            <a:chExt cx="579530" cy="668934"/>
          </a:xfrm>
        </p:grpSpPr>
        <p:sp>
          <p:nvSpPr>
            <p:cNvPr id="416"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6C1577AF-4726-42F2-A694-E7216B7EB20B}"/>
                </a:ext>
              </a:extLst>
            </p:cNvPr>
            <p:cNvSpPr txBox="1"/>
            <p:nvPr/>
          </p:nvSpPr>
          <p:spPr>
            <a:xfrm>
              <a:off x="3212535" y="6498593"/>
              <a:ext cx="579530"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solidFill>
                    <a:srgbClr val="FF0000"/>
                  </a:solidFill>
                </a:rPr>
                <a:t>12/30</a:t>
              </a:r>
            </a:p>
          </p:txBody>
        </p:sp>
      </p:grpSp>
      <p:grpSp>
        <p:nvGrpSpPr>
          <p:cNvPr id="419" name="Group 418">
            <a:extLst>
              <a:ext uri="{FF2B5EF4-FFF2-40B4-BE49-F238E27FC236}">
                <a16:creationId xmlns:a16="http://schemas.microsoft.com/office/drawing/2014/main" id="{BA37E245-1FF2-4F13-880A-FD3815B99AB3}"/>
              </a:ext>
            </a:extLst>
          </p:cNvPr>
          <p:cNvGrpSpPr/>
          <p:nvPr/>
        </p:nvGrpSpPr>
        <p:grpSpPr>
          <a:xfrm>
            <a:off x="4491051" y="4677151"/>
            <a:ext cx="579529" cy="658216"/>
            <a:chOff x="3793002" y="6229762"/>
            <a:chExt cx="579529" cy="658216"/>
          </a:xfrm>
        </p:grpSpPr>
        <p:sp>
          <p:nvSpPr>
            <p:cNvPr id="425"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30" name="TextBox 22">
              <a:extLst>
                <a:ext uri="{FF2B5EF4-FFF2-40B4-BE49-F238E27FC236}">
                  <a16:creationId xmlns:a16="http://schemas.microsoft.com/office/drawing/2014/main" id="{9538B292-C61B-4A9B-8EE2-7AAC66D1F85E}"/>
                </a:ext>
              </a:extLst>
            </p:cNvPr>
            <p:cNvSpPr txBox="1"/>
            <p:nvPr/>
          </p:nvSpPr>
          <p:spPr>
            <a:xfrm>
              <a:off x="3793002" y="6487875"/>
              <a:ext cx="5795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UI </a:t>
              </a:r>
            </a:p>
            <a:p>
              <a:r>
                <a:rPr lang="en-US" altLang="zh-CN" dirty="0">
                  <a:solidFill>
                    <a:srgbClr val="FF0000"/>
                  </a:solidFill>
                </a:rPr>
                <a:t>1/11</a:t>
              </a:r>
            </a:p>
          </p:txBody>
        </p:sp>
      </p:grpSp>
      <p:grpSp>
        <p:nvGrpSpPr>
          <p:cNvPr id="433" name="Group 432">
            <a:extLst>
              <a:ext uri="{FF2B5EF4-FFF2-40B4-BE49-F238E27FC236}">
                <a16:creationId xmlns:a16="http://schemas.microsoft.com/office/drawing/2014/main" id="{9A6B0138-88B0-4C86-B209-D7C85858EED6}"/>
              </a:ext>
            </a:extLst>
          </p:cNvPr>
          <p:cNvGrpSpPr/>
          <p:nvPr/>
        </p:nvGrpSpPr>
        <p:grpSpPr>
          <a:xfrm>
            <a:off x="3498918" y="4673981"/>
            <a:ext cx="579529" cy="672104"/>
            <a:chOff x="2364276" y="6223417"/>
            <a:chExt cx="579529" cy="672104"/>
          </a:xfrm>
          <a:solidFill>
            <a:schemeClr val="bg1"/>
          </a:solidFill>
        </p:grpSpPr>
        <p:sp>
          <p:nvSpPr>
            <p:cNvPr id="436"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3761F5D2-2633-4F54-8E5A-6C32CC768BB0}"/>
                </a:ext>
              </a:extLst>
            </p:cNvPr>
            <p:cNvSpPr txBox="1"/>
            <p:nvPr/>
          </p:nvSpPr>
          <p:spPr>
            <a:xfrm>
              <a:off x="2364276" y="6495418"/>
              <a:ext cx="579529" cy="400103"/>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rgbClr val="FF0000"/>
                  </a:solidFill>
                </a:rPr>
                <a:t>11/15</a:t>
              </a:r>
            </a:p>
          </p:txBody>
        </p:sp>
      </p:grpSp>
      <p:grpSp>
        <p:nvGrpSpPr>
          <p:cNvPr id="442" name="Group 441">
            <a:extLst>
              <a:ext uri="{FF2B5EF4-FFF2-40B4-BE49-F238E27FC236}">
                <a16:creationId xmlns:a16="http://schemas.microsoft.com/office/drawing/2014/main" id="{A9DDA12C-5552-4741-A804-AD1A3ECB166C}"/>
              </a:ext>
            </a:extLst>
          </p:cNvPr>
          <p:cNvGrpSpPr/>
          <p:nvPr/>
        </p:nvGrpSpPr>
        <p:grpSpPr>
          <a:xfrm>
            <a:off x="2206933" y="4666415"/>
            <a:ext cx="933299" cy="647983"/>
            <a:chOff x="1770304" y="5855171"/>
            <a:chExt cx="933299" cy="647983"/>
          </a:xfrm>
        </p:grpSpPr>
        <p:sp>
          <p:nvSpPr>
            <p:cNvPr id="445" name="Star: 5 Points 688">
              <a:extLst>
                <a:ext uri="{FF2B5EF4-FFF2-40B4-BE49-F238E27FC236}">
                  <a16:creationId xmlns:a16="http://schemas.microsoft.com/office/drawing/2014/main" id="{AADFD7B5-0088-4F1D-9243-7E8512788C5B}"/>
                </a:ext>
              </a:extLst>
            </p:cNvPr>
            <p:cNvSpPr/>
            <p:nvPr/>
          </p:nvSpPr>
          <p:spPr>
            <a:xfrm>
              <a:off x="2152764"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C6622FFD-1FA9-4C56-99E9-59B111426705}"/>
                </a:ext>
              </a:extLst>
            </p:cNvPr>
            <p:cNvSpPr txBox="1"/>
            <p:nvPr/>
          </p:nvSpPr>
          <p:spPr>
            <a:xfrm>
              <a:off x="1770304" y="6103051"/>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08/01</a:t>
              </a:r>
            </a:p>
            <a:p>
              <a:endParaRPr lang="en-US" altLang="zh-CN" sz="700" dirty="0">
                <a:solidFill>
                  <a:schemeClr val="accent4">
                    <a:lumMod val="10000"/>
                  </a:schemeClr>
                </a:solidFill>
              </a:endParaRPr>
            </a:p>
          </p:txBody>
        </p:sp>
      </p:grpSp>
      <p:grpSp>
        <p:nvGrpSpPr>
          <p:cNvPr id="454" name="Group 453">
            <a:extLst>
              <a:ext uri="{FF2B5EF4-FFF2-40B4-BE49-F238E27FC236}">
                <a16:creationId xmlns:a16="http://schemas.microsoft.com/office/drawing/2014/main" id="{B5D8BDEF-0E9C-4CB0-94FA-4A99BD81E8A1}"/>
              </a:ext>
            </a:extLst>
          </p:cNvPr>
          <p:cNvGrpSpPr/>
          <p:nvPr/>
        </p:nvGrpSpPr>
        <p:grpSpPr>
          <a:xfrm>
            <a:off x="1843421" y="4247155"/>
            <a:ext cx="819752" cy="620356"/>
            <a:chOff x="1730158" y="5439983"/>
            <a:chExt cx="819823" cy="620356"/>
          </a:xfrm>
        </p:grpSpPr>
        <p:sp>
          <p:nvSpPr>
            <p:cNvPr id="456" name="Star: 5 Points 391">
              <a:extLst>
                <a:ext uri="{FF2B5EF4-FFF2-40B4-BE49-F238E27FC236}">
                  <a16:creationId xmlns:a16="http://schemas.microsoft.com/office/drawing/2014/main" id="{78F8E44F-3232-478B-A731-3EA619B7D21D}"/>
                </a:ext>
              </a:extLst>
            </p:cNvPr>
            <p:cNvSpPr/>
            <p:nvPr/>
          </p:nvSpPr>
          <p:spPr>
            <a:xfrm>
              <a:off x="2124189"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84304BC9-C27C-449C-A260-A88657200B61}"/>
                </a:ext>
              </a:extLst>
            </p:cNvPr>
            <p:cNvSpPr txBox="1"/>
            <p:nvPr/>
          </p:nvSpPr>
          <p:spPr>
            <a:xfrm>
              <a:off x="1730158" y="5439983"/>
              <a:ext cx="819823"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System UI and Launcher UE Sign-off 07/16</a:t>
              </a:r>
            </a:p>
          </p:txBody>
        </p:sp>
      </p:grpSp>
      <p:grpSp>
        <p:nvGrpSpPr>
          <p:cNvPr id="459" name="Group 458">
            <a:extLst>
              <a:ext uri="{FF2B5EF4-FFF2-40B4-BE49-F238E27FC236}">
                <a16:creationId xmlns:a16="http://schemas.microsoft.com/office/drawing/2014/main" id="{21D3489E-D1D3-4C8E-8060-4F483C98B75B}"/>
              </a:ext>
            </a:extLst>
          </p:cNvPr>
          <p:cNvGrpSpPr/>
          <p:nvPr/>
        </p:nvGrpSpPr>
        <p:grpSpPr>
          <a:xfrm>
            <a:off x="2690190" y="4335231"/>
            <a:ext cx="732729" cy="538379"/>
            <a:chOff x="1788945" y="5521960"/>
            <a:chExt cx="732729" cy="538379"/>
          </a:xfrm>
        </p:grpSpPr>
        <p:sp>
          <p:nvSpPr>
            <p:cNvPr id="510" name="Star: 5 Points 442">
              <a:extLst>
                <a:ext uri="{FF2B5EF4-FFF2-40B4-BE49-F238E27FC236}">
                  <a16:creationId xmlns:a16="http://schemas.microsoft.com/office/drawing/2014/main" id="{06605D87-BE89-4CFA-9160-65220AEC7C28}"/>
                </a:ext>
              </a:extLst>
            </p:cNvPr>
            <p:cNvSpPr/>
            <p:nvPr/>
          </p:nvSpPr>
          <p:spPr>
            <a:xfrm>
              <a:off x="2047989"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2919DF53-DDBC-4082-A9A9-7AF239812815}"/>
                </a:ext>
              </a:extLst>
            </p:cNvPr>
            <p:cNvSpPr txBox="1"/>
            <p:nvPr/>
          </p:nvSpPr>
          <p:spPr>
            <a:xfrm>
              <a:off x="1788945" y="5521960"/>
              <a:ext cx="732729"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09/03</a:t>
              </a:r>
              <a:endParaRPr lang="en-US" altLang="zh-CN" sz="700" dirty="0">
                <a:solidFill>
                  <a:srgbClr val="FF0000"/>
                </a:solidFill>
              </a:endParaRPr>
            </a:p>
          </p:txBody>
        </p:sp>
      </p:grpSp>
      <p:grpSp>
        <p:nvGrpSpPr>
          <p:cNvPr id="607" name="Group 606">
            <a:extLst>
              <a:ext uri="{FF2B5EF4-FFF2-40B4-BE49-F238E27FC236}">
                <a16:creationId xmlns:a16="http://schemas.microsoft.com/office/drawing/2014/main" id="{32E4EC14-E6C8-44BB-ACCF-2BA34F7D02A5}"/>
              </a:ext>
            </a:extLst>
          </p:cNvPr>
          <p:cNvGrpSpPr/>
          <p:nvPr/>
        </p:nvGrpSpPr>
        <p:grpSpPr>
          <a:xfrm>
            <a:off x="163196" y="3103035"/>
            <a:ext cx="11794428" cy="355700"/>
            <a:chOff x="231716" y="2692799"/>
            <a:chExt cx="11722474" cy="355700"/>
          </a:xfrm>
        </p:grpSpPr>
        <p:cxnSp>
          <p:nvCxnSpPr>
            <p:cNvPr id="608" name="Straight Connector 607">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9" name="Rectangle 608">
              <a:extLst>
                <a:ext uri="{FF2B5EF4-FFF2-40B4-BE49-F238E27FC236}">
                  <a16:creationId xmlns:a16="http://schemas.microsoft.com/office/drawing/2014/main" id="{9E19CB7B-5127-4E57-B057-0D3DDBD17257}"/>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611" name="Star: 5 Points 711">
            <a:extLst>
              <a:ext uri="{FF2B5EF4-FFF2-40B4-BE49-F238E27FC236}">
                <a16:creationId xmlns:a16="http://schemas.microsoft.com/office/drawing/2014/main" id="{DE71ABBA-B21E-4A04-BCEF-164E3564BF3B}"/>
              </a:ext>
            </a:extLst>
          </p:cNvPr>
          <p:cNvSpPr/>
          <p:nvPr/>
        </p:nvSpPr>
        <p:spPr>
          <a:xfrm>
            <a:off x="4097497" y="332993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49" name="Star: 5 Points 716">
            <a:extLst>
              <a:ext uri="{FF2B5EF4-FFF2-40B4-BE49-F238E27FC236}">
                <a16:creationId xmlns:a16="http://schemas.microsoft.com/office/drawing/2014/main" id="{B91AE7CD-F9FB-4696-9EED-BF0EC9A4FDEA}"/>
              </a:ext>
            </a:extLst>
          </p:cNvPr>
          <p:cNvSpPr/>
          <p:nvPr/>
        </p:nvSpPr>
        <p:spPr>
          <a:xfrm>
            <a:off x="5006906" y="3335919"/>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6294E27D-5FB4-4165-91FF-35A996415DA9}"/>
              </a:ext>
            </a:extLst>
          </p:cNvPr>
          <p:cNvSpPr txBox="1"/>
          <p:nvPr/>
        </p:nvSpPr>
        <p:spPr>
          <a:xfrm>
            <a:off x="4825206" y="35482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03/16</a:t>
            </a:r>
          </a:p>
        </p:txBody>
      </p:sp>
      <p:sp>
        <p:nvSpPr>
          <p:cNvPr id="651" name="Star: 5 Points 718">
            <a:extLst>
              <a:ext uri="{FF2B5EF4-FFF2-40B4-BE49-F238E27FC236}">
                <a16:creationId xmlns:a16="http://schemas.microsoft.com/office/drawing/2014/main" id="{11506F1F-1E71-4006-B1B7-F63800418774}"/>
              </a:ext>
            </a:extLst>
          </p:cNvPr>
          <p:cNvSpPr/>
          <p:nvPr/>
        </p:nvSpPr>
        <p:spPr>
          <a:xfrm>
            <a:off x="5403129" y="33360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96510B45-27C8-4249-A5CD-1B256BB1BDCA}"/>
              </a:ext>
            </a:extLst>
          </p:cNvPr>
          <p:cNvSpPr txBox="1"/>
          <p:nvPr/>
        </p:nvSpPr>
        <p:spPr>
          <a:xfrm>
            <a:off x="5197614" y="35483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04/15</a:t>
            </a:r>
          </a:p>
        </p:txBody>
      </p:sp>
      <p:sp>
        <p:nvSpPr>
          <p:cNvPr id="659" name="Star: 5 Points 726">
            <a:extLst>
              <a:ext uri="{FF2B5EF4-FFF2-40B4-BE49-F238E27FC236}">
                <a16:creationId xmlns:a16="http://schemas.microsoft.com/office/drawing/2014/main" id="{78079A2E-36CB-446C-BA37-AEF7B58F2ACC}"/>
              </a:ext>
            </a:extLst>
          </p:cNvPr>
          <p:cNvSpPr/>
          <p:nvPr/>
        </p:nvSpPr>
        <p:spPr>
          <a:xfrm>
            <a:off x="6851478"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C5121691-41A9-4A33-BEAC-7EAB1B6ACF14}"/>
              </a:ext>
            </a:extLst>
          </p:cNvPr>
          <p:cNvSpPr txBox="1"/>
          <p:nvPr/>
        </p:nvSpPr>
        <p:spPr>
          <a:xfrm>
            <a:off x="6650728" y="3548036"/>
            <a:ext cx="5132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1" name="Star: 5 Points 728">
            <a:extLst>
              <a:ext uri="{FF2B5EF4-FFF2-40B4-BE49-F238E27FC236}">
                <a16:creationId xmlns:a16="http://schemas.microsoft.com/office/drawing/2014/main" id="{477ED9B7-BF67-4BAE-B7AA-618E41E6C77C}"/>
              </a:ext>
            </a:extLst>
          </p:cNvPr>
          <p:cNvSpPr/>
          <p:nvPr/>
        </p:nvSpPr>
        <p:spPr>
          <a:xfrm>
            <a:off x="7126705" y="333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79758603-2E0C-46CD-9D23-8F44FA444E14}"/>
              </a:ext>
            </a:extLst>
          </p:cNvPr>
          <p:cNvSpPr txBox="1"/>
          <p:nvPr/>
        </p:nvSpPr>
        <p:spPr>
          <a:xfrm>
            <a:off x="7011509" y="3548183"/>
            <a:ext cx="44863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a:t>
            </a:r>
            <a:r>
              <a:rPr lang="en-US" altLang="zh-CN" sz="600" dirty="0">
                <a:solidFill>
                  <a:prstClr val="black"/>
                </a:solidFill>
                <a:latin typeface="Ford Antenna Light" panose="02000505000000020004" pitchFamily="50" charset="0"/>
                <a:cs typeface="Calibri" panose="020F0502020204030204" pitchFamily="34" charset="0"/>
              </a:rPr>
              <a:t>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30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5" name="Star: 5 Points 732">
            <a:extLst>
              <a:ext uri="{FF2B5EF4-FFF2-40B4-BE49-F238E27FC236}">
                <a16:creationId xmlns:a16="http://schemas.microsoft.com/office/drawing/2014/main" id="{288370A2-EC52-4E2F-A20D-640B50D86B99}"/>
              </a:ext>
            </a:extLst>
          </p:cNvPr>
          <p:cNvSpPr/>
          <p:nvPr/>
        </p:nvSpPr>
        <p:spPr>
          <a:xfrm>
            <a:off x="7990445"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CB84722F-4011-4100-9D69-CE7AE805C7BD}"/>
              </a:ext>
            </a:extLst>
          </p:cNvPr>
          <p:cNvSpPr txBox="1"/>
          <p:nvPr/>
        </p:nvSpPr>
        <p:spPr>
          <a:xfrm>
            <a:off x="7797660"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7" name="Star: 5 Points 734">
            <a:extLst>
              <a:ext uri="{FF2B5EF4-FFF2-40B4-BE49-F238E27FC236}">
                <a16:creationId xmlns:a16="http://schemas.microsoft.com/office/drawing/2014/main" id="{BD793C24-2CC6-4419-980E-E8CFBC120A2E}"/>
              </a:ext>
            </a:extLst>
          </p:cNvPr>
          <p:cNvSpPr/>
          <p:nvPr/>
        </p:nvSpPr>
        <p:spPr>
          <a:xfrm>
            <a:off x="9094249" y="33358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8" name="TextBox 22">
            <a:extLst>
              <a:ext uri="{FF2B5EF4-FFF2-40B4-BE49-F238E27FC236}">
                <a16:creationId xmlns:a16="http://schemas.microsoft.com/office/drawing/2014/main" id="{E09CB280-0A86-4188-8647-2C4D7ACD8530}"/>
              </a:ext>
            </a:extLst>
          </p:cNvPr>
          <p:cNvSpPr txBox="1"/>
          <p:nvPr/>
        </p:nvSpPr>
        <p:spPr>
          <a:xfrm>
            <a:off x="8904605" y="355459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9" name="Star: 5 Points 736">
            <a:extLst>
              <a:ext uri="{FF2B5EF4-FFF2-40B4-BE49-F238E27FC236}">
                <a16:creationId xmlns:a16="http://schemas.microsoft.com/office/drawing/2014/main" id="{E446DA5C-3D34-48BB-AEE5-D2BD3C814F68}"/>
              </a:ext>
            </a:extLst>
          </p:cNvPr>
          <p:cNvSpPr/>
          <p:nvPr/>
        </p:nvSpPr>
        <p:spPr>
          <a:xfrm>
            <a:off x="10353918" y="3335091"/>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70" name="TextBox 22">
            <a:extLst>
              <a:ext uri="{FF2B5EF4-FFF2-40B4-BE49-F238E27FC236}">
                <a16:creationId xmlns:a16="http://schemas.microsoft.com/office/drawing/2014/main" id="{DD25455A-744C-432C-A1BE-60BA488C5421}"/>
              </a:ext>
            </a:extLst>
          </p:cNvPr>
          <p:cNvSpPr txBox="1"/>
          <p:nvPr/>
        </p:nvSpPr>
        <p:spPr>
          <a:xfrm>
            <a:off x="10211219" y="355235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03" name="Straight Arrow Connector 702">
            <a:extLst>
              <a:ext uri="{FF2B5EF4-FFF2-40B4-BE49-F238E27FC236}">
                <a16:creationId xmlns:a16="http://schemas.microsoft.com/office/drawing/2014/main" id="{0F475ECF-F56F-4CF1-BF24-1BD28DBD0103}"/>
              </a:ext>
            </a:extLst>
          </p:cNvPr>
          <p:cNvCxnSpPr>
            <a:cxnSpLocks/>
            <a:stCxn id="328" idx="0"/>
            <a:endCxn id="669" idx="2"/>
          </p:cNvCxnSpPr>
          <p:nvPr/>
        </p:nvCxnSpPr>
        <p:spPr>
          <a:xfrm flipV="1">
            <a:off x="10173635" y="3540258"/>
            <a:ext cx="217537" cy="4130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a:extLst>
              <a:ext uri="{FF2B5EF4-FFF2-40B4-BE49-F238E27FC236}">
                <a16:creationId xmlns:a16="http://schemas.microsoft.com/office/drawing/2014/main" id="{9FF28F49-5899-49AF-ABC5-6F964D34AB7B}"/>
              </a:ext>
            </a:extLst>
          </p:cNvPr>
          <p:cNvCxnSpPr>
            <a:cxnSpLocks/>
            <a:stCxn id="320" idx="0"/>
            <a:endCxn id="667" idx="2"/>
          </p:cNvCxnSpPr>
          <p:nvPr/>
        </p:nvCxnSpPr>
        <p:spPr>
          <a:xfrm flipV="1">
            <a:off x="8893865" y="3540995"/>
            <a:ext cx="237638"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a:extLst>
              <a:ext uri="{FF2B5EF4-FFF2-40B4-BE49-F238E27FC236}">
                <a16:creationId xmlns:a16="http://schemas.microsoft.com/office/drawing/2014/main" id="{8EC79AD9-B248-47FB-AC63-2C1DCC0F3F92}"/>
              </a:ext>
            </a:extLst>
          </p:cNvPr>
          <p:cNvCxnSpPr>
            <a:cxnSpLocks/>
            <a:stCxn id="316" idx="0"/>
            <a:endCxn id="665" idx="2"/>
          </p:cNvCxnSpPr>
          <p:nvPr/>
        </p:nvCxnSpPr>
        <p:spPr>
          <a:xfrm flipV="1">
            <a:off x="7834257" y="3540921"/>
            <a:ext cx="193442" cy="39540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7" name="Straight Arrow Connector 706">
            <a:extLst>
              <a:ext uri="{FF2B5EF4-FFF2-40B4-BE49-F238E27FC236}">
                <a16:creationId xmlns:a16="http://schemas.microsoft.com/office/drawing/2014/main" id="{3C92C781-E757-41FA-922E-C27FF24F4339}"/>
              </a:ext>
            </a:extLst>
          </p:cNvPr>
          <p:cNvCxnSpPr>
            <a:cxnSpLocks/>
            <a:stCxn id="301" idx="0"/>
            <a:endCxn id="661" idx="2"/>
          </p:cNvCxnSpPr>
          <p:nvPr/>
        </p:nvCxnSpPr>
        <p:spPr>
          <a:xfrm flipV="1">
            <a:off x="6975453" y="3541068"/>
            <a:ext cx="188506" cy="40694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8" name="Straight Arrow Connector 707">
            <a:extLst>
              <a:ext uri="{FF2B5EF4-FFF2-40B4-BE49-F238E27FC236}">
                <a16:creationId xmlns:a16="http://schemas.microsoft.com/office/drawing/2014/main" id="{296C8FE6-3194-42B2-BEDC-7D0E6AE9975F}"/>
              </a:ext>
            </a:extLst>
          </p:cNvPr>
          <p:cNvCxnSpPr>
            <a:cxnSpLocks/>
            <a:stCxn id="290" idx="0"/>
            <a:endCxn id="659" idx="2"/>
          </p:cNvCxnSpPr>
          <p:nvPr/>
        </p:nvCxnSpPr>
        <p:spPr>
          <a:xfrm flipV="1">
            <a:off x="6678353" y="3540921"/>
            <a:ext cx="210379" cy="40432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2" name="Straight Arrow Connector 711">
            <a:extLst>
              <a:ext uri="{FF2B5EF4-FFF2-40B4-BE49-F238E27FC236}">
                <a16:creationId xmlns:a16="http://schemas.microsoft.com/office/drawing/2014/main" id="{DD846E7C-6C5C-46B8-B6FB-C6FD5062D5DE}"/>
              </a:ext>
            </a:extLst>
          </p:cNvPr>
          <p:cNvCxnSpPr>
            <a:cxnSpLocks/>
            <a:stCxn id="277" idx="0"/>
            <a:endCxn id="651" idx="2"/>
          </p:cNvCxnSpPr>
          <p:nvPr/>
        </p:nvCxnSpPr>
        <p:spPr>
          <a:xfrm flipV="1">
            <a:off x="5237774" y="3541232"/>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C80429EB-A80D-4CD3-9BBA-998A40861DC0}"/>
              </a:ext>
            </a:extLst>
          </p:cNvPr>
          <p:cNvCxnSpPr>
            <a:cxnSpLocks/>
            <a:stCxn id="270" idx="0"/>
            <a:endCxn id="649" idx="2"/>
          </p:cNvCxnSpPr>
          <p:nvPr/>
        </p:nvCxnSpPr>
        <p:spPr>
          <a:xfrm flipV="1">
            <a:off x="4835923" y="3541086"/>
            <a:ext cx="208237"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35" name="TextBox 22">
            <a:extLst>
              <a:ext uri="{FF2B5EF4-FFF2-40B4-BE49-F238E27FC236}">
                <a16:creationId xmlns:a16="http://schemas.microsoft.com/office/drawing/2014/main" id="{0FE0FC32-1B83-4E39-84CE-6A2272419780}"/>
              </a:ext>
            </a:extLst>
          </p:cNvPr>
          <p:cNvSpPr txBox="1"/>
          <p:nvPr/>
        </p:nvSpPr>
        <p:spPr>
          <a:xfrm>
            <a:off x="3618488" y="357577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altLang="zh-CN" dirty="0"/>
              <a:t>12</a:t>
            </a:r>
            <a:r>
              <a:rPr lang="en-US" dirty="0"/>
              <a:t>/</a:t>
            </a:r>
            <a:r>
              <a:rPr lang="en-US" altLang="zh-CN" dirty="0"/>
              <a:t>23</a:t>
            </a:r>
            <a:endParaRPr lang="en-US" dirty="0"/>
          </a:p>
        </p:txBody>
      </p:sp>
      <p:sp>
        <p:nvSpPr>
          <p:cNvPr id="737" name="TextBox 22">
            <a:extLst>
              <a:ext uri="{FF2B5EF4-FFF2-40B4-BE49-F238E27FC236}">
                <a16:creationId xmlns:a16="http://schemas.microsoft.com/office/drawing/2014/main" id="{C5940512-2961-4E2D-8C2A-0A689CA744CA}"/>
              </a:ext>
            </a:extLst>
          </p:cNvPr>
          <p:cNvSpPr txBox="1"/>
          <p:nvPr/>
        </p:nvSpPr>
        <p:spPr>
          <a:xfrm>
            <a:off x="1183039" y="3407009"/>
            <a:ext cx="88969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MFL Release</a:t>
            </a:r>
          </a:p>
          <a:p>
            <a:r>
              <a:rPr lang="en-US" altLang="zh-CN" sz="700" dirty="0">
                <a:solidFill>
                  <a:schemeClr val="accent4">
                    <a:lumMod val="10000"/>
                  </a:schemeClr>
                </a:solidFill>
              </a:rPr>
              <a:t>06/25</a:t>
            </a:r>
            <a:endParaRPr lang="zh-CN" altLang="en-US" sz="700" dirty="0">
              <a:solidFill>
                <a:schemeClr val="accent4">
                  <a:lumMod val="10000"/>
                </a:schemeClr>
              </a:solidFill>
            </a:endParaRPr>
          </a:p>
        </p:txBody>
      </p:sp>
      <p:sp>
        <p:nvSpPr>
          <p:cNvPr id="738" name="Star: 7 Points 795">
            <a:extLst>
              <a:ext uri="{FF2B5EF4-FFF2-40B4-BE49-F238E27FC236}">
                <a16:creationId xmlns:a16="http://schemas.microsoft.com/office/drawing/2014/main" id="{C48C22C4-801C-4E12-9199-8FF431A7BB36}"/>
              </a:ext>
            </a:extLst>
          </p:cNvPr>
          <p:cNvSpPr/>
          <p:nvPr/>
        </p:nvSpPr>
        <p:spPr>
          <a:xfrm>
            <a:off x="1937609" y="334926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39" name="Star: 7 Points 796">
            <a:extLst>
              <a:ext uri="{FF2B5EF4-FFF2-40B4-BE49-F238E27FC236}">
                <a16:creationId xmlns:a16="http://schemas.microsoft.com/office/drawing/2014/main" id="{E8331C37-DAB2-40E9-BE89-DB72DD883D7B}"/>
              </a:ext>
            </a:extLst>
          </p:cNvPr>
          <p:cNvSpPr/>
          <p:nvPr/>
        </p:nvSpPr>
        <p:spPr>
          <a:xfrm>
            <a:off x="2229316" y="335524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40" name="TextBox 22">
            <a:extLst>
              <a:ext uri="{FF2B5EF4-FFF2-40B4-BE49-F238E27FC236}">
                <a16:creationId xmlns:a16="http://schemas.microsoft.com/office/drawing/2014/main" id="{B197D44C-4F62-4945-BC20-6668988E0F26}"/>
              </a:ext>
            </a:extLst>
          </p:cNvPr>
          <p:cNvSpPr txBox="1"/>
          <p:nvPr/>
        </p:nvSpPr>
        <p:spPr>
          <a:xfrm>
            <a:off x="1959907" y="3124370"/>
            <a:ext cx="125577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FIP Draft Release</a:t>
            </a:r>
          </a:p>
          <a:p>
            <a:r>
              <a:rPr lang="en-US" altLang="zh-CN" sz="700" dirty="0">
                <a:solidFill>
                  <a:schemeClr val="accent4">
                    <a:lumMod val="10000"/>
                  </a:schemeClr>
                </a:solidFill>
              </a:rPr>
              <a:t>07/20</a:t>
            </a:r>
            <a:endParaRPr lang="zh-CN" altLang="en-US" sz="700" dirty="0">
              <a:solidFill>
                <a:schemeClr val="accent4">
                  <a:lumMod val="10000"/>
                </a:schemeClr>
              </a:solidFill>
            </a:endParaRPr>
          </a:p>
        </p:txBody>
      </p:sp>
      <p:sp>
        <p:nvSpPr>
          <p:cNvPr id="754" name="Star: 5 Points 812">
            <a:extLst>
              <a:ext uri="{FF2B5EF4-FFF2-40B4-BE49-F238E27FC236}">
                <a16:creationId xmlns:a16="http://schemas.microsoft.com/office/drawing/2014/main" id="{2C63B985-C4B4-42A4-B3C4-3BA2EF26ACF8}"/>
              </a:ext>
            </a:extLst>
          </p:cNvPr>
          <p:cNvSpPr/>
          <p:nvPr/>
        </p:nvSpPr>
        <p:spPr>
          <a:xfrm>
            <a:off x="7491777" y="33369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TextBox 22">
            <a:extLst>
              <a:ext uri="{FF2B5EF4-FFF2-40B4-BE49-F238E27FC236}">
                <a16:creationId xmlns:a16="http://schemas.microsoft.com/office/drawing/2014/main" id="{0AD87109-A7A1-4E9A-A808-EF40C8C19680}"/>
              </a:ext>
            </a:extLst>
          </p:cNvPr>
          <p:cNvSpPr txBox="1"/>
          <p:nvPr/>
        </p:nvSpPr>
        <p:spPr>
          <a:xfrm>
            <a:off x="7382086" y="354258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56" name="Straight Arrow Connector 755">
            <a:extLst>
              <a:ext uri="{FF2B5EF4-FFF2-40B4-BE49-F238E27FC236}">
                <a16:creationId xmlns:a16="http://schemas.microsoft.com/office/drawing/2014/main" id="{E3758CAA-FB60-44A2-BF11-DA5EDEB7BBC6}"/>
              </a:ext>
            </a:extLst>
          </p:cNvPr>
          <p:cNvCxnSpPr>
            <a:cxnSpLocks/>
            <a:stCxn id="310" idx="0"/>
            <a:endCxn id="754" idx="2"/>
          </p:cNvCxnSpPr>
          <p:nvPr/>
        </p:nvCxnSpPr>
        <p:spPr>
          <a:xfrm flipV="1">
            <a:off x="7378877" y="3542142"/>
            <a:ext cx="150154" cy="40355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5" name="Straight Arrow Connector 264">
            <a:extLst>
              <a:ext uri="{FF2B5EF4-FFF2-40B4-BE49-F238E27FC236}">
                <a16:creationId xmlns:a16="http://schemas.microsoft.com/office/drawing/2014/main" id="{12F7A53B-AF9B-41C7-92A1-D5EE388426EE}"/>
              </a:ext>
            </a:extLst>
          </p:cNvPr>
          <p:cNvCxnSpPr>
            <a:cxnSpLocks/>
            <a:stCxn id="268" idx="0"/>
            <a:endCxn id="611" idx="2"/>
          </p:cNvCxnSpPr>
          <p:nvPr/>
        </p:nvCxnSpPr>
        <p:spPr>
          <a:xfrm flipV="1">
            <a:off x="3955106" y="3535104"/>
            <a:ext cx="179645" cy="40589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8" name="Star: 5 Points 711">
            <a:extLst>
              <a:ext uri="{FF2B5EF4-FFF2-40B4-BE49-F238E27FC236}">
                <a16:creationId xmlns:a16="http://schemas.microsoft.com/office/drawing/2014/main" id="{DE71ABBA-B21E-4A04-BCEF-164E3564BF3B}"/>
              </a:ext>
            </a:extLst>
          </p:cNvPr>
          <p:cNvSpPr/>
          <p:nvPr/>
        </p:nvSpPr>
        <p:spPr>
          <a:xfrm>
            <a:off x="3857573" y="394099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0FE0FC32-1B83-4E39-84CE-6A2272419780}"/>
              </a:ext>
            </a:extLst>
          </p:cNvPr>
          <p:cNvSpPr txBox="1"/>
          <p:nvPr/>
        </p:nvSpPr>
        <p:spPr>
          <a:xfrm>
            <a:off x="3625499" y="414158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altLang="zh-CN" dirty="0"/>
              <a:t>11</a:t>
            </a:r>
            <a:r>
              <a:rPr lang="en-US" dirty="0"/>
              <a:t>/</a:t>
            </a:r>
            <a:r>
              <a:rPr lang="en-US" altLang="zh-CN" dirty="0"/>
              <a:t>24</a:t>
            </a:r>
            <a:endParaRPr lang="en-US" dirty="0"/>
          </a:p>
        </p:txBody>
      </p:sp>
      <p:sp>
        <p:nvSpPr>
          <p:cNvPr id="271" name="TextBox 22">
            <a:extLst>
              <a:ext uri="{FF2B5EF4-FFF2-40B4-BE49-F238E27FC236}">
                <a16:creationId xmlns:a16="http://schemas.microsoft.com/office/drawing/2014/main" id="{96510B45-27C8-4249-A5CD-1B256BB1BDCA}"/>
              </a:ext>
            </a:extLst>
          </p:cNvPr>
          <p:cNvSpPr txBox="1"/>
          <p:nvPr/>
        </p:nvSpPr>
        <p:spPr>
          <a:xfrm>
            <a:off x="4532875" y="41593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02/</a:t>
            </a:r>
            <a:r>
              <a:rPr lang="en-US" altLang="zh-CN" sz="600" dirty="0">
                <a:solidFill>
                  <a:prstClr val="black"/>
                </a:solidFill>
                <a:latin typeface="Ford Antenna Light" panose="02000505000000020004" pitchFamily="50" charset="0"/>
                <a:cs typeface="Calibri" panose="020F0502020204030204" pitchFamily="34" charset="0"/>
              </a:rPr>
              <a:t>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70" name="Star: 5 Points 718">
            <a:extLst>
              <a:ext uri="{FF2B5EF4-FFF2-40B4-BE49-F238E27FC236}">
                <a16:creationId xmlns:a16="http://schemas.microsoft.com/office/drawing/2014/main" id="{11506F1F-1E71-4006-B1B7-F63800418774}"/>
              </a:ext>
            </a:extLst>
          </p:cNvPr>
          <p:cNvSpPr/>
          <p:nvPr/>
        </p:nvSpPr>
        <p:spPr>
          <a:xfrm>
            <a:off x="4738390" y="3947033"/>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7" name="Star: 5 Points 718">
            <a:extLst>
              <a:ext uri="{FF2B5EF4-FFF2-40B4-BE49-F238E27FC236}">
                <a16:creationId xmlns:a16="http://schemas.microsoft.com/office/drawing/2014/main" id="{11506F1F-1E71-4006-B1B7-F63800418774}"/>
              </a:ext>
            </a:extLst>
          </p:cNvPr>
          <p:cNvSpPr/>
          <p:nvPr/>
        </p:nvSpPr>
        <p:spPr>
          <a:xfrm>
            <a:off x="5140241"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510B45-27C8-4249-A5CD-1B256BB1BDCA}"/>
              </a:ext>
            </a:extLst>
          </p:cNvPr>
          <p:cNvSpPr txBox="1"/>
          <p:nvPr/>
        </p:nvSpPr>
        <p:spPr>
          <a:xfrm>
            <a:off x="4934726" y="41575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85" name="Star: 5 Points 718">
            <a:extLst>
              <a:ext uri="{FF2B5EF4-FFF2-40B4-BE49-F238E27FC236}">
                <a16:creationId xmlns:a16="http://schemas.microsoft.com/office/drawing/2014/main" id="{11506F1F-1E71-4006-B1B7-F63800418774}"/>
              </a:ext>
            </a:extLst>
          </p:cNvPr>
          <p:cNvSpPr/>
          <p:nvPr/>
        </p:nvSpPr>
        <p:spPr>
          <a:xfrm>
            <a:off x="6303860" y="3338833"/>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6" name="TextBox 22">
            <a:extLst>
              <a:ext uri="{FF2B5EF4-FFF2-40B4-BE49-F238E27FC236}">
                <a16:creationId xmlns:a16="http://schemas.microsoft.com/office/drawing/2014/main" id="{96510B45-27C8-4249-A5CD-1B256BB1BDCA}"/>
              </a:ext>
            </a:extLst>
          </p:cNvPr>
          <p:cNvSpPr txBox="1"/>
          <p:nvPr/>
        </p:nvSpPr>
        <p:spPr>
          <a:xfrm>
            <a:off x="6098345" y="35511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11</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287" name="Straight Arrow Connector 286">
            <a:extLst>
              <a:ext uri="{FF2B5EF4-FFF2-40B4-BE49-F238E27FC236}">
                <a16:creationId xmlns:a16="http://schemas.microsoft.com/office/drawing/2014/main" id="{DD846E7C-6C5C-46B8-B6FB-C6FD5062D5DE}"/>
              </a:ext>
            </a:extLst>
          </p:cNvPr>
          <p:cNvCxnSpPr>
            <a:cxnSpLocks/>
            <a:stCxn id="288" idx="0"/>
            <a:endCxn id="285" idx="2"/>
          </p:cNvCxnSpPr>
          <p:nvPr/>
        </p:nvCxnSpPr>
        <p:spPr>
          <a:xfrm flipV="1">
            <a:off x="6138505" y="3544000"/>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8" name="Star: 5 Points 718">
            <a:extLst>
              <a:ext uri="{FF2B5EF4-FFF2-40B4-BE49-F238E27FC236}">
                <a16:creationId xmlns:a16="http://schemas.microsoft.com/office/drawing/2014/main" id="{11506F1F-1E71-4006-B1B7-F63800418774}"/>
              </a:ext>
            </a:extLst>
          </p:cNvPr>
          <p:cNvSpPr/>
          <p:nvPr/>
        </p:nvSpPr>
        <p:spPr>
          <a:xfrm>
            <a:off x="6040972" y="394801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9" name="TextBox 22">
            <a:extLst>
              <a:ext uri="{FF2B5EF4-FFF2-40B4-BE49-F238E27FC236}">
                <a16:creationId xmlns:a16="http://schemas.microsoft.com/office/drawing/2014/main" id="{96510B45-27C8-4249-A5CD-1B256BB1BDCA}"/>
              </a:ext>
            </a:extLst>
          </p:cNvPr>
          <p:cNvSpPr txBox="1"/>
          <p:nvPr/>
        </p:nvSpPr>
        <p:spPr>
          <a:xfrm>
            <a:off x="5835457"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a:t>
            </a:r>
            <a:r>
              <a:rPr lang="en-US" altLang="zh-CN" sz="600" dirty="0">
                <a:solidFill>
                  <a:prstClr val="black"/>
                </a:solidFill>
                <a:latin typeface="Ford Antenna Light" panose="02000505000000020004" pitchFamily="50" charset="0"/>
                <a:cs typeface="Calibri" panose="020F0502020204030204" pitchFamily="34" charset="0"/>
              </a:rPr>
              <a:t>6</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90" name="Star: 5 Points 726">
            <a:extLst>
              <a:ext uri="{FF2B5EF4-FFF2-40B4-BE49-F238E27FC236}">
                <a16:creationId xmlns:a16="http://schemas.microsoft.com/office/drawing/2014/main" id="{78079A2E-36CB-446C-BA37-AEF7B58F2ACC}"/>
              </a:ext>
            </a:extLst>
          </p:cNvPr>
          <p:cNvSpPr/>
          <p:nvPr/>
        </p:nvSpPr>
        <p:spPr>
          <a:xfrm>
            <a:off x="6580820"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C5121691-41A9-4A33-BEAC-7EAB1B6ACF14}"/>
              </a:ext>
            </a:extLst>
          </p:cNvPr>
          <p:cNvSpPr txBox="1"/>
          <p:nvPr/>
        </p:nvSpPr>
        <p:spPr>
          <a:xfrm>
            <a:off x="6380070" y="41575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1" name="Star: 5 Points 726">
            <a:extLst>
              <a:ext uri="{FF2B5EF4-FFF2-40B4-BE49-F238E27FC236}">
                <a16:creationId xmlns:a16="http://schemas.microsoft.com/office/drawing/2014/main" id="{78079A2E-36CB-446C-BA37-AEF7B58F2ACC}"/>
              </a:ext>
            </a:extLst>
          </p:cNvPr>
          <p:cNvSpPr/>
          <p:nvPr/>
        </p:nvSpPr>
        <p:spPr>
          <a:xfrm>
            <a:off x="6877920" y="39480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2" name="TextBox 22">
            <a:extLst>
              <a:ext uri="{FF2B5EF4-FFF2-40B4-BE49-F238E27FC236}">
                <a16:creationId xmlns:a16="http://schemas.microsoft.com/office/drawing/2014/main" id="{C5121691-41A9-4A33-BEAC-7EAB1B6ACF14}"/>
              </a:ext>
            </a:extLst>
          </p:cNvPr>
          <p:cNvSpPr txBox="1"/>
          <p:nvPr/>
        </p:nvSpPr>
        <p:spPr>
          <a:xfrm>
            <a:off x="6677170"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04" name="Straight Arrow Connector 303">
            <a:extLst>
              <a:ext uri="{FF2B5EF4-FFF2-40B4-BE49-F238E27FC236}">
                <a16:creationId xmlns:a16="http://schemas.microsoft.com/office/drawing/2014/main" id="{AC8341B9-30A8-4AC2-A342-737FA4684B95}"/>
              </a:ext>
            </a:extLst>
          </p:cNvPr>
          <p:cNvCxnSpPr>
            <a:cxnSpLocks/>
            <a:stCxn id="661" idx="0"/>
            <a:endCxn id="159" idx="3"/>
          </p:cNvCxnSpPr>
          <p:nvPr/>
        </p:nvCxnSpPr>
        <p:spPr>
          <a:xfrm flipV="1">
            <a:off x="7224238" y="2938140"/>
            <a:ext cx="278361" cy="397761"/>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10" name="Star: 5 Points 812">
            <a:extLst>
              <a:ext uri="{FF2B5EF4-FFF2-40B4-BE49-F238E27FC236}">
                <a16:creationId xmlns:a16="http://schemas.microsoft.com/office/drawing/2014/main" id="{2C63B985-C4B4-42A4-B3C4-3BA2EF26ACF8}"/>
              </a:ext>
            </a:extLst>
          </p:cNvPr>
          <p:cNvSpPr/>
          <p:nvPr/>
        </p:nvSpPr>
        <p:spPr>
          <a:xfrm>
            <a:off x="7281344" y="39457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1" name="TextBox 22">
            <a:extLst>
              <a:ext uri="{FF2B5EF4-FFF2-40B4-BE49-F238E27FC236}">
                <a16:creationId xmlns:a16="http://schemas.microsoft.com/office/drawing/2014/main" id="{0AD87109-A7A1-4E9A-A808-EF40C8C19680}"/>
              </a:ext>
            </a:extLst>
          </p:cNvPr>
          <p:cNvSpPr txBox="1"/>
          <p:nvPr/>
        </p:nvSpPr>
        <p:spPr>
          <a:xfrm>
            <a:off x="7148322" y="415041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6" name="Star: 5 Points 732">
            <a:extLst>
              <a:ext uri="{FF2B5EF4-FFF2-40B4-BE49-F238E27FC236}">
                <a16:creationId xmlns:a16="http://schemas.microsoft.com/office/drawing/2014/main" id="{288370A2-EC52-4E2F-A20D-640B50D86B99}"/>
              </a:ext>
            </a:extLst>
          </p:cNvPr>
          <p:cNvSpPr/>
          <p:nvPr/>
        </p:nvSpPr>
        <p:spPr>
          <a:xfrm>
            <a:off x="7736724" y="393632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7" name="TextBox 22">
            <a:extLst>
              <a:ext uri="{FF2B5EF4-FFF2-40B4-BE49-F238E27FC236}">
                <a16:creationId xmlns:a16="http://schemas.microsoft.com/office/drawing/2014/main" id="{CB84722F-4011-4100-9D69-CE7AE805C7BD}"/>
              </a:ext>
            </a:extLst>
          </p:cNvPr>
          <p:cNvSpPr txBox="1"/>
          <p:nvPr/>
        </p:nvSpPr>
        <p:spPr>
          <a:xfrm>
            <a:off x="7543939" y="414860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0" name="Star: 5 Points 734">
            <a:extLst>
              <a:ext uri="{FF2B5EF4-FFF2-40B4-BE49-F238E27FC236}">
                <a16:creationId xmlns:a16="http://schemas.microsoft.com/office/drawing/2014/main" id="{BD793C24-2CC6-4419-980E-E8CFBC120A2E}"/>
              </a:ext>
            </a:extLst>
          </p:cNvPr>
          <p:cNvSpPr/>
          <p:nvPr/>
        </p:nvSpPr>
        <p:spPr>
          <a:xfrm>
            <a:off x="8796332"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1" name="TextBox 22">
            <a:extLst>
              <a:ext uri="{FF2B5EF4-FFF2-40B4-BE49-F238E27FC236}">
                <a16:creationId xmlns:a16="http://schemas.microsoft.com/office/drawing/2014/main" id="{E09CB280-0A86-4188-8647-2C4D7ACD8530}"/>
              </a:ext>
            </a:extLst>
          </p:cNvPr>
          <p:cNvSpPr txBox="1"/>
          <p:nvPr/>
        </p:nvSpPr>
        <p:spPr>
          <a:xfrm>
            <a:off x="8597681" y="41483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8" name="Star: 5 Points 736">
            <a:extLst>
              <a:ext uri="{FF2B5EF4-FFF2-40B4-BE49-F238E27FC236}">
                <a16:creationId xmlns:a16="http://schemas.microsoft.com/office/drawing/2014/main" id="{E446DA5C-3D34-48BB-AEE5-D2BD3C814F68}"/>
              </a:ext>
            </a:extLst>
          </p:cNvPr>
          <p:cNvSpPr/>
          <p:nvPr/>
        </p:nvSpPr>
        <p:spPr>
          <a:xfrm>
            <a:off x="10076102" y="3953305"/>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DD25455A-744C-432C-A1BE-60BA488C5421}"/>
              </a:ext>
            </a:extLst>
          </p:cNvPr>
          <p:cNvSpPr txBox="1"/>
          <p:nvPr/>
        </p:nvSpPr>
        <p:spPr>
          <a:xfrm>
            <a:off x="9924467" y="4153710"/>
            <a:ext cx="44497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33" name="Star: 5 Points 734">
            <a:extLst>
              <a:ext uri="{FF2B5EF4-FFF2-40B4-BE49-F238E27FC236}">
                <a16:creationId xmlns:a16="http://schemas.microsoft.com/office/drawing/2014/main" id="{BD793C24-2CC6-4419-980E-E8CFBC120A2E}"/>
              </a:ext>
            </a:extLst>
          </p:cNvPr>
          <p:cNvSpPr/>
          <p:nvPr/>
        </p:nvSpPr>
        <p:spPr>
          <a:xfrm>
            <a:off x="10939829" y="33298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E09CB280-0A86-4188-8647-2C4D7ACD8530}"/>
              </a:ext>
            </a:extLst>
          </p:cNvPr>
          <p:cNvSpPr txBox="1"/>
          <p:nvPr/>
        </p:nvSpPr>
        <p:spPr>
          <a:xfrm>
            <a:off x="10750185" y="35485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5" name="Straight Arrow Connector 334">
            <a:extLst>
              <a:ext uri="{FF2B5EF4-FFF2-40B4-BE49-F238E27FC236}">
                <a16:creationId xmlns:a16="http://schemas.microsoft.com/office/drawing/2014/main" id="{9FF28F49-5899-49AF-ABC5-6F964D34AB7B}"/>
              </a:ext>
            </a:extLst>
          </p:cNvPr>
          <p:cNvCxnSpPr>
            <a:cxnSpLocks/>
            <a:stCxn id="336" idx="0"/>
            <a:endCxn id="333" idx="2"/>
          </p:cNvCxnSpPr>
          <p:nvPr/>
        </p:nvCxnSpPr>
        <p:spPr>
          <a:xfrm flipV="1">
            <a:off x="10773039" y="3534970"/>
            <a:ext cx="204044"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36" name="Star: 5 Points 734">
            <a:extLst>
              <a:ext uri="{FF2B5EF4-FFF2-40B4-BE49-F238E27FC236}">
                <a16:creationId xmlns:a16="http://schemas.microsoft.com/office/drawing/2014/main" id="{BD793C24-2CC6-4419-980E-E8CFBC120A2E}"/>
              </a:ext>
            </a:extLst>
          </p:cNvPr>
          <p:cNvSpPr/>
          <p:nvPr/>
        </p:nvSpPr>
        <p:spPr>
          <a:xfrm>
            <a:off x="10675506" y="3939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E09CB280-0A86-4188-8647-2C4D7ACD8530}"/>
              </a:ext>
            </a:extLst>
          </p:cNvPr>
          <p:cNvSpPr txBox="1"/>
          <p:nvPr/>
        </p:nvSpPr>
        <p:spPr>
          <a:xfrm>
            <a:off x="10576612" y="4150682"/>
            <a:ext cx="50491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8" name="Straight Arrow Connector 337">
            <a:extLst>
              <a:ext uri="{FF2B5EF4-FFF2-40B4-BE49-F238E27FC236}">
                <a16:creationId xmlns:a16="http://schemas.microsoft.com/office/drawing/2014/main" id="{289D14C8-872C-4970-80A7-3CFB875C7A54}"/>
              </a:ext>
            </a:extLst>
          </p:cNvPr>
          <p:cNvCxnSpPr>
            <a:cxnSpLocks/>
            <a:stCxn id="274" idx="0"/>
            <a:endCxn id="449" idx="2"/>
          </p:cNvCxnSpPr>
          <p:nvPr/>
        </p:nvCxnSpPr>
        <p:spPr>
          <a:xfrm flipV="1">
            <a:off x="11143657" y="1319960"/>
            <a:ext cx="488259" cy="127880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12F7A53B-AF9B-41C7-92A1-D5EE388426EE}"/>
              </a:ext>
            </a:extLst>
          </p:cNvPr>
          <p:cNvCxnSpPr>
            <a:cxnSpLocks/>
            <a:stCxn id="407" idx="0"/>
            <a:endCxn id="268" idx="2"/>
          </p:cNvCxnSpPr>
          <p:nvPr/>
        </p:nvCxnSpPr>
        <p:spPr>
          <a:xfrm flipV="1">
            <a:off x="3348738" y="4146165"/>
            <a:ext cx="546089" cy="5341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1" name="Star: 5 Points 187">
            <a:extLst>
              <a:ext uri="{FF2B5EF4-FFF2-40B4-BE49-F238E27FC236}">
                <a16:creationId xmlns:a16="http://schemas.microsoft.com/office/drawing/2014/main" id="{ECFA3C20-3E04-405B-B605-D376F2F06EA0}"/>
              </a:ext>
            </a:extLst>
          </p:cNvPr>
          <p:cNvSpPr/>
          <p:nvPr/>
        </p:nvSpPr>
        <p:spPr>
          <a:xfrm>
            <a:off x="8772920" y="2609814"/>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DB5C1154-46C1-4372-9BD7-288634C1BE07}"/>
              </a:ext>
            </a:extLst>
          </p:cNvPr>
          <p:cNvSpPr txBox="1"/>
          <p:nvPr/>
        </p:nvSpPr>
        <p:spPr>
          <a:xfrm>
            <a:off x="8613089" y="2941711"/>
            <a:ext cx="66510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02/27</a:t>
            </a:r>
          </a:p>
        </p:txBody>
      </p:sp>
      <p:sp>
        <p:nvSpPr>
          <p:cNvPr id="213" name="Star: 5 Points 716">
            <a:extLst>
              <a:ext uri="{FF2B5EF4-FFF2-40B4-BE49-F238E27FC236}">
                <a16:creationId xmlns:a16="http://schemas.microsoft.com/office/drawing/2014/main" id="{B91AE7CD-F9FB-4696-9EED-BF0EC9A4FDEA}"/>
              </a:ext>
            </a:extLst>
          </p:cNvPr>
          <p:cNvSpPr/>
          <p:nvPr/>
        </p:nvSpPr>
        <p:spPr>
          <a:xfrm>
            <a:off x="8623256" y="3335754"/>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6294E27D-5FB4-4165-91FF-35A996415DA9}"/>
              </a:ext>
            </a:extLst>
          </p:cNvPr>
          <p:cNvSpPr txBox="1"/>
          <p:nvPr/>
        </p:nvSpPr>
        <p:spPr>
          <a:xfrm>
            <a:off x="8441556"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02/13</a:t>
            </a:r>
          </a:p>
        </p:txBody>
      </p:sp>
      <p:cxnSp>
        <p:nvCxnSpPr>
          <p:cNvPr id="215" name="Straight Arrow Connector 214">
            <a:extLst>
              <a:ext uri="{FF2B5EF4-FFF2-40B4-BE49-F238E27FC236}">
                <a16:creationId xmlns:a16="http://schemas.microsoft.com/office/drawing/2014/main" id="{C80429EB-A80D-4CD3-9BBA-998A40861DC0}"/>
              </a:ext>
            </a:extLst>
          </p:cNvPr>
          <p:cNvCxnSpPr>
            <a:cxnSpLocks/>
            <a:stCxn id="217" idx="0"/>
            <a:endCxn id="213" idx="2"/>
          </p:cNvCxnSpPr>
          <p:nvPr/>
        </p:nvCxnSpPr>
        <p:spPr>
          <a:xfrm flipV="1">
            <a:off x="8433223" y="3540921"/>
            <a:ext cx="227287"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6" name="TextBox 22">
            <a:extLst>
              <a:ext uri="{FF2B5EF4-FFF2-40B4-BE49-F238E27FC236}">
                <a16:creationId xmlns:a16="http://schemas.microsoft.com/office/drawing/2014/main" id="{96510B45-27C8-4249-A5CD-1B256BB1BDCA}"/>
              </a:ext>
            </a:extLst>
          </p:cNvPr>
          <p:cNvSpPr txBox="1"/>
          <p:nvPr/>
        </p:nvSpPr>
        <p:spPr>
          <a:xfrm>
            <a:off x="8130175" y="4159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01/06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17" name="Star: 5 Points 718">
            <a:extLst>
              <a:ext uri="{FF2B5EF4-FFF2-40B4-BE49-F238E27FC236}">
                <a16:creationId xmlns:a16="http://schemas.microsoft.com/office/drawing/2014/main" id="{11506F1F-1E71-4006-B1B7-F63800418774}"/>
              </a:ext>
            </a:extLst>
          </p:cNvPr>
          <p:cNvSpPr/>
          <p:nvPr/>
        </p:nvSpPr>
        <p:spPr>
          <a:xfrm>
            <a:off x="8335690" y="394686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18" name="Straight Arrow Connector 217">
            <a:extLst>
              <a:ext uri="{FF2B5EF4-FFF2-40B4-BE49-F238E27FC236}">
                <a16:creationId xmlns:a16="http://schemas.microsoft.com/office/drawing/2014/main" id="{0A784597-9A82-47C6-AF4B-D96FF3041737}"/>
              </a:ext>
            </a:extLst>
          </p:cNvPr>
          <p:cNvCxnSpPr>
            <a:cxnSpLocks/>
            <a:stCxn id="188" idx="0"/>
            <a:endCxn id="264" idx="1"/>
          </p:cNvCxnSpPr>
          <p:nvPr/>
        </p:nvCxnSpPr>
        <p:spPr>
          <a:xfrm flipV="1">
            <a:off x="5265110" y="1756945"/>
            <a:ext cx="71495" cy="85303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2" name="Star: 5 Points 718">
            <a:extLst>
              <a:ext uri="{FF2B5EF4-FFF2-40B4-BE49-F238E27FC236}">
                <a16:creationId xmlns:a16="http://schemas.microsoft.com/office/drawing/2014/main" id="{11506F1F-1E71-4006-B1B7-F63800418774}"/>
              </a:ext>
            </a:extLst>
          </p:cNvPr>
          <p:cNvSpPr/>
          <p:nvPr/>
        </p:nvSpPr>
        <p:spPr>
          <a:xfrm>
            <a:off x="4693969" y="333844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96510B45-27C8-4249-A5CD-1B256BB1BDCA}"/>
              </a:ext>
            </a:extLst>
          </p:cNvPr>
          <p:cNvSpPr txBox="1"/>
          <p:nvPr/>
        </p:nvSpPr>
        <p:spPr>
          <a:xfrm>
            <a:off x="4258070" y="3543565"/>
            <a:ext cx="48096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34" name="Star: 5 Points 718">
            <a:extLst>
              <a:ext uri="{FF2B5EF4-FFF2-40B4-BE49-F238E27FC236}">
                <a16:creationId xmlns:a16="http://schemas.microsoft.com/office/drawing/2014/main" id="{11506F1F-1E71-4006-B1B7-F63800418774}"/>
              </a:ext>
            </a:extLst>
          </p:cNvPr>
          <p:cNvSpPr/>
          <p:nvPr/>
        </p:nvSpPr>
        <p:spPr>
          <a:xfrm>
            <a:off x="4431081" y="394762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5" name="TextBox 22">
            <a:extLst>
              <a:ext uri="{FF2B5EF4-FFF2-40B4-BE49-F238E27FC236}">
                <a16:creationId xmlns:a16="http://schemas.microsoft.com/office/drawing/2014/main" id="{96510B45-27C8-4249-A5CD-1B256BB1BDCA}"/>
              </a:ext>
            </a:extLst>
          </p:cNvPr>
          <p:cNvSpPr txBox="1"/>
          <p:nvPr/>
        </p:nvSpPr>
        <p:spPr>
          <a:xfrm>
            <a:off x="4225566" y="4159903"/>
            <a:ext cx="45367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07</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239" name="Straight Arrow Connector 238">
            <a:extLst>
              <a:ext uri="{FF2B5EF4-FFF2-40B4-BE49-F238E27FC236}">
                <a16:creationId xmlns:a16="http://schemas.microsoft.com/office/drawing/2014/main" id="{0AF8D348-89D8-423A-B2DD-43F3909BA974}"/>
              </a:ext>
            </a:extLst>
          </p:cNvPr>
          <p:cNvCxnSpPr>
            <a:cxnSpLocks/>
            <a:stCxn id="234" idx="0"/>
            <a:endCxn id="232" idx="2"/>
          </p:cNvCxnSpPr>
          <p:nvPr/>
        </p:nvCxnSpPr>
        <p:spPr>
          <a:xfrm flipV="1">
            <a:off x="4528614" y="3543609"/>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2" name="Straight Arrow Connector 241">
            <a:extLst>
              <a:ext uri="{FF2B5EF4-FFF2-40B4-BE49-F238E27FC236}">
                <a16:creationId xmlns:a16="http://schemas.microsoft.com/office/drawing/2014/main" id="{C80429EB-A80D-4CD3-9BBA-998A40861DC0}"/>
              </a:ext>
            </a:extLst>
          </p:cNvPr>
          <p:cNvCxnSpPr>
            <a:cxnSpLocks/>
            <a:stCxn id="213" idx="0"/>
            <a:endCxn id="211" idx="2"/>
          </p:cNvCxnSpPr>
          <p:nvPr/>
        </p:nvCxnSpPr>
        <p:spPr>
          <a:xfrm flipV="1">
            <a:off x="8720789" y="2930020"/>
            <a:ext cx="111781"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6" name="Star: 5 Points 187">
            <a:extLst>
              <a:ext uri="{FF2B5EF4-FFF2-40B4-BE49-F238E27FC236}">
                <a16:creationId xmlns:a16="http://schemas.microsoft.com/office/drawing/2014/main" id="{ECFA3C20-3E04-405B-B605-D376F2F06EA0}"/>
              </a:ext>
            </a:extLst>
          </p:cNvPr>
          <p:cNvSpPr/>
          <p:nvPr/>
        </p:nvSpPr>
        <p:spPr>
          <a:xfrm>
            <a:off x="9777921" y="2609150"/>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7" name="TextBox 22">
            <a:extLst>
              <a:ext uri="{FF2B5EF4-FFF2-40B4-BE49-F238E27FC236}">
                <a16:creationId xmlns:a16="http://schemas.microsoft.com/office/drawing/2014/main" id="{DB5C1154-46C1-4372-9BD7-288634C1BE07}"/>
              </a:ext>
            </a:extLst>
          </p:cNvPr>
          <p:cNvSpPr txBox="1"/>
          <p:nvPr/>
        </p:nvSpPr>
        <p:spPr>
          <a:xfrm>
            <a:off x="9785063" y="2941047"/>
            <a:ext cx="66510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06/02</a:t>
            </a:r>
          </a:p>
        </p:txBody>
      </p:sp>
      <p:sp>
        <p:nvSpPr>
          <p:cNvPr id="248" name="Star: 5 Points 716">
            <a:extLst>
              <a:ext uri="{FF2B5EF4-FFF2-40B4-BE49-F238E27FC236}">
                <a16:creationId xmlns:a16="http://schemas.microsoft.com/office/drawing/2014/main" id="{B91AE7CD-F9FB-4696-9EED-BF0EC9A4FDEA}"/>
              </a:ext>
            </a:extLst>
          </p:cNvPr>
          <p:cNvSpPr/>
          <p:nvPr/>
        </p:nvSpPr>
        <p:spPr>
          <a:xfrm>
            <a:off x="9596536" y="3335090"/>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6294E27D-5FB4-4165-91FF-35A996415DA9}"/>
              </a:ext>
            </a:extLst>
          </p:cNvPr>
          <p:cNvSpPr txBox="1"/>
          <p:nvPr/>
        </p:nvSpPr>
        <p:spPr>
          <a:xfrm>
            <a:off x="9565905" y="35473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05/19</a:t>
            </a:r>
          </a:p>
        </p:txBody>
      </p:sp>
      <p:cxnSp>
        <p:nvCxnSpPr>
          <p:cNvPr id="250" name="Straight Arrow Connector 249">
            <a:extLst>
              <a:ext uri="{FF2B5EF4-FFF2-40B4-BE49-F238E27FC236}">
                <a16:creationId xmlns:a16="http://schemas.microsoft.com/office/drawing/2014/main" id="{C80429EB-A80D-4CD3-9BBA-998A40861DC0}"/>
              </a:ext>
            </a:extLst>
          </p:cNvPr>
          <p:cNvCxnSpPr>
            <a:cxnSpLocks/>
            <a:stCxn id="252" idx="0"/>
            <a:endCxn id="248" idx="2"/>
          </p:cNvCxnSpPr>
          <p:nvPr/>
        </p:nvCxnSpPr>
        <p:spPr>
          <a:xfrm flipV="1">
            <a:off x="9430351" y="3540257"/>
            <a:ext cx="203439"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51" name="TextBox 22">
            <a:extLst>
              <a:ext uri="{FF2B5EF4-FFF2-40B4-BE49-F238E27FC236}">
                <a16:creationId xmlns:a16="http://schemas.microsoft.com/office/drawing/2014/main" id="{96510B45-27C8-4249-A5CD-1B256BB1BDCA}"/>
              </a:ext>
            </a:extLst>
          </p:cNvPr>
          <p:cNvSpPr txBox="1"/>
          <p:nvPr/>
        </p:nvSpPr>
        <p:spPr>
          <a:xfrm>
            <a:off x="9127303" y="41584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52" name="Star: 5 Points 718">
            <a:extLst>
              <a:ext uri="{FF2B5EF4-FFF2-40B4-BE49-F238E27FC236}">
                <a16:creationId xmlns:a16="http://schemas.microsoft.com/office/drawing/2014/main" id="{11506F1F-1E71-4006-B1B7-F63800418774}"/>
              </a:ext>
            </a:extLst>
          </p:cNvPr>
          <p:cNvSpPr/>
          <p:nvPr/>
        </p:nvSpPr>
        <p:spPr>
          <a:xfrm>
            <a:off x="9332818" y="3946204"/>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53" name="Straight Arrow Connector 252">
            <a:extLst>
              <a:ext uri="{FF2B5EF4-FFF2-40B4-BE49-F238E27FC236}">
                <a16:creationId xmlns:a16="http://schemas.microsoft.com/office/drawing/2014/main" id="{C80429EB-A80D-4CD3-9BBA-998A40861DC0}"/>
              </a:ext>
            </a:extLst>
          </p:cNvPr>
          <p:cNvCxnSpPr>
            <a:cxnSpLocks/>
            <a:stCxn id="248" idx="0"/>
            <a:endCxn id="246" idx="2"/>
          </p:cNvCxnSpPr>
          <p:nvPr/>
        </p:nvCxnSpPr>
        <p:spPr>
          <a:xfrm flipV="1">
            <a:off x="9694069" y="2929356"/>
            <a:ext cx="143502"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a:extLst>
              <a:ext uri="{FF2B5EF4-FFF2-40B4-BE49-F238E27FC236}">
                <a16:creationId xmlns:a16="http://schemas.microsoft.com/office/drawing/2014/main" id="{0A784597-9A82-47C6-AF4B-D96FF3041737}"/>
              </a:ext>
            </a:extLst>
          </p:cNvPr>
          <p:cNvCxnSpPr>
            <a:cxnSpLocks/>
            <a:stCxn id="611" idx="0"/>
            <a:endCxn id="33" idx="1"/>
          </p:cNvCxnSpPr>
          <p:nvPr/>
        </p:nvCxnSpPr>
        <p:spPr>
          <a:xfrm flipV="1">
            <a:off x="4195030" y="1743744"/>
            <a:ext cx="28634" cy="158619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5" name="Star: 5 Points 718">
            <a:extLst>
              <a:ext uri="{FF2B5EF4-FFF2-40B4-BE49-F238E27FC236}">
                <a16:creationId xmlns:a16="http://schemas.microsoft.com/office/drawing/2014/main" id="{3AE419A2-903A-4CEF-B040-7ACF8A78CC20}"/>
              </a:ext>
            </a:extLst>
          </p:cNvPr>
          <p:cNvSpPr/>
          <p:nvPr/>
        </p:nvSpPr>
        <p:spPr>
          <a:xfrm>
            <a:off x="5842203" y="333061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AC63A0B9-499E-42D2-A6D6-A8B8FECD4369}"/>
              </a:ext>
            </a:extLst>
          </p:cNvPr>
          <p:cNvSpPr txBox="1"/>
          <p:nvPr/>
        </p:nvSpPr>
        <p:spPr>
          <a:xfrm>
            <a:off x="5674788" y="35429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05/30</a:t>
            </a:r>
          </a:p>
        </p:txBody>
      </p:sp>
      <p:sp>
        <p:nvSpPr>
          <p:cNvPr id="256" name="Star: 5 Points 718">
            <a:extLst>
              <a:ext uri="{FF2B5EF4-FFF2-40B4-BE49-F238E27FC236}">
                <a16:creationId xmlns:a16="http://schemas.microsoft.com/office/drawing/2014/main" id="{962848E5-08E8-4AB1-8450-913E4951FE69}"/>
              </a:ext>
            </a:extLst>
          </p:cNvPr>
          <p:cNvSpPr/>
          <p:nvPr/>
        </p:nvSpPr>
        <p:spPr>
          <a:xfrm>
            <a:off x="5612552" y="3958075"/>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TextBox 22">
            <a:extLst>
              <a:ext uri="{FF2B5EF4-FFF2-40B4-BE49-F238E27FC236}">
                <a16:creationId xmlns:a16="http://schemas.microsoft.com/office/drawing/2014/main" id="{87000CDC-A5FF-466D-8F3D-A8FA460018EC}"/>
              </a:ext>
            </a:extLst>
          </p:cNvPr>
          <p:cNvSpPr txBox="1"/>
          <p:nvPr/>
        </p:nvSpPr>
        <p:spPr>
          <a:xfrm>
            <a:off x="5407037" y="41703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258" name="Star: 5 Points 257">
            <a:extLst>
              <a:ext uri="{FF2B5EF4-FFF2-40B4-BE49-F238E27FC236}">
                <a16:creationId xmlns:a16="http://schemas.microsoft.com/office/drawing/2014/main" id="{78C4819D-0244-4BC6-851F-43DC93723973}"/>
              </a:ext>
            </a:extLst>
          </p:cNvPr>
          <p:cNvSpPr/>
          <p:nvPr/>
        </p:nvSpPr>
        <p:spPr>
          <a:xfrm>
            <a:off x="10391172" y="2589822"/>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9" name="TextBox 22">
            <a:extLst>
              <a:ext uri="{FF2B5EF4-FFF2-40B4-BE49-F238E27FC236}">
                <a16:creationId xmlns:a16="http://schemas.microsoft.com/office/drawing/2014/main" id="{C34DBBBC-9A76-4D54-AF70-23CFFDE1CD49}"/>
              </a:ext>
            </a:extLst>
          </p:cNvPr>
          <p:cNvSpPr txBox="1"/>
          <p:nvPr/>
        </p:nvSpPr>
        <p:spPr>
          <a:xfrm>
            <a:off x="10478063" y="2938566"/>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07/30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2" name="Straight Arrow Connector 271">
            <a:extLst>
              <a:ext uri="{FF2B5EF4-FFF2-40B4-BE49-F238E27FC236}">
                <a16:creationId xmlns:a16="http://schemas.microsoft.com/office/drawing/2014/main" id="{A717513B-4322-4B9A-BE0A-2666E57FE2B3}"/>
              </a:ext>
            </a:extLst>
          </p:cNvPr>
          <p:cNvCxnSpPr>
            <a:cxnSpLocks/>
            <a:stCxn id="669" idx="0"/>
            <a:endCxn id="258" idx="3"/>
          </p:cNvCxnSpPr>
          <p:nvPr/>
        </p:nvCxnSpPr>
        <p:spPr>
          <a:xfrm flipV="1">
            <a:off x="10451451" y="2910028"/>
            <a:ext cx="192401" cy="42506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74" name="Star: 5 Points 273">
            <a:extLst>
              <a:ext uri="{FF2B5EF4-FFF2-40B4-BE49-F238E27FC236}">
                <a16:creationId xmlns:a16="http://schemas.microsoft.com/office/drawing/2014/main" id="{122C855C-6B8C-4C3D-8A03-B64D311E6939}"/>
              </a:ext>
            </a:extLst>
          </p:cNvPr>
          <p:cNvSpPr/>
          <p:nvPr/>
        </p:nvSpPr>
        <p:spPr>
          <a:xfrm>
            <a:off x="10987492" y="259876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90A574B8-74AD-46EC-99B1-1E30B9D9391A}"/>
              </a:ext>
            </a:extLst>
          </p:cNvPr>
          <p:cNvSpPr txBox="1"/>
          <p:nvPr/>
        </p:nvSpPr>
        <p:spPr>
          <a:xfrm>
            <a:off x="11074383" y="2947512"/>
            <a:ext cx="73374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R09 preserved for OKTB 09/30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6" name="Straight Arrow Connector 275">
            <a:extLst>
              <a:ext uri="{FF2B5EF4-FFF2-40B4-BE49-F238E27FC236}">
                <a16:creationId xmlns:a16="http://schemas.microsoft.com/office/drawing/2014/main" id="{8809B697-F345-4B91-AF05-8A6A31E4DF25}"/>
              </a:ext>
            </a:extLst>
          </p:cNvPr>
          <p:cNvCxnSpPr>
            <a:cxnSpLocks/>
            <a:stCxn id="333" idx="0"/>
            <a:endCxn id="274" idx="3"/>
          </p:cNvCxnSpPr>
          <p:nvPr/>
        </p:nvCxnSpPr>
        <p:spPr>
          <a:xfrm flipV="1">
            <a:off x="11037362" y="2918974"/>
            <a:ext cx="202810" cy="41082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38" name="Star: 5 Points 718">
            <a:extLst>
              <a:ext uri="{FF2B5EF4-FFF2-40B4-BE49-F238E27FC236}">
                <a16:creationId xmlns:a16="http://schemas.microsoft.com/office/drawing/2014/main" id="{9540ECEA-8AD6-41D5-8A47-1ED00CA7FCB7}"/>
              </a:ext>
            </a:extLst>
          </p:cNvPr>
          <p:cNvSpPr/>
          <p:nvPr/>
        </p:nvSpPr>
        <p:spPr>
          <a:xfrm>
            <a:off x="3683814" y="336550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1" name="TextBox 22">
            <a:extLst>
              <a:ext uri="{FF2B5EF4-FFF2-40B4-BE49-F238E27FC236}">
                <a16:creationId xmlns:a16="http://schemas.microsoft.com/office/drawing/2014/main" id="{89A0410B-F20C-4738-84B4-535B50AC7FC9}"/>
              </a:ext>
            </a:extLst>
          </p:cNvPr>
          <p:cNvSpPr txBox="1"/>
          <p:nvPr/>
        </p:nvSpPr>
        <p:spPr>
          <a:xfrm>
            <a:off x="3160918" y="3556837"/>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altLang="zh-CN" dirty="0"/>
              <a:t>11/23</a:t>
            </a:r>
            <a:endParaRPr lang="en-US" dirty="0"/>
          </a:p>
        </p:txBody>
      </p:sp>
      <p:cxnSp>
        <p:nvCxnSpPr>
          <p:cNvPr id="279" name="Straight Arrow Connector 278">
            <a:extLst>
              <a:ext uri="{FF2B5EF4-FFF2-40B4-BE49-F238E27FC236}">
                <a16:creationId xmlns:a16="http://schemas.microsoft.com/office/drawing/2014/main" id="{376EA775-31CC-4B10-A082-2A488CC54C65}"/>
              </a:ext>
            </a:extLst>
          </p:cNvPr>
          <p:cNvCxnSpPr>
            <a:cxnSpLocks/>
            <a:stCxn id="256" idx="0"/>
            <a:endCxn id="245" idx="2"/>
          </p:cNvCxnSpPr>
          <p:nvPr/>
        </p:nvCxnSpPr>
        <p:spPr>
          <a:xfrm flipV="1">
            <a:off x="5710085" y="3535785"/>
            <a:ext cx="169372" cy="4222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BEB814F9-67F2-4F08-84AF-F3E1776244F4}"/>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4" name="Rectangle 243">
            <a:extLst>
              <a:ext uri="{FF2B5EF4-FFF2-40B4-BE49-F238E27FC236}">
                <a16:creationId xmlns:a16="http://schemas.microsoft.com/office/drawing/2014/main" id="{8007600F-0630-4D4D-931B-3E1F6F944414}"/>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cxnSp>
        <p:nvCxnSpPr>
          <p:cNvPr id="280" name="Straight Connector 279">
            <a:extLst>
              <a:ext uri="{FF2B5EF4-FFF2-40B4-BE49-F238E27FC236}">
                <a16:creationId xmlns:a16="http://schemas.microsoft.com/office/drawing/2014/main" id="{6296672E-749C-45EF-9BCE-C9BCB0EB9C07}"/>
              </a:ext>
            </a:extLst>
          </p:cNvPr>
          <p:cNvCxnSpPr/>
          <p:nvPr/>
        </p:nvCxnSpPr>
        <p:spPr>
          <a:xfrm flipV="1">
            <a:off x="131155" y="5623994"/>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81" name="Rectangle 280">
            <a:extLst>
              <a:ext uri="{FF2B5EF4-FFF2-40B4-BE49-F238E27FC236}">
                <a16:creationId xmlns:a16="http://schemas.microsoft.com/office/drawing/2014/main" id="{F62961A9-4DE5-4BD5-9D77-8B3CBEEFCE88}"/>
              </a:ext>
            </a:extLst>
          </p:cNvPr>
          <p:cNvSpPr/>
          <p:nvPr/>
        </p:nvSpPr>
        <p:spPr>
          <a:xfrm>
            <a:off x="114288" y="5366006"/>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282" name="Straight Arrow Connector 281">
            <a:extLst>
              <a:ext uri="{FF2B5EF4-FFF2-40B4-BE49-F238E27FC236}">
                <a16:creationId xmlns:a16="http://schemas.microsoft.com/office/drawing/2014/main" id="{48176D19-AB27-44BF-BF5A-CD311F9DB221}"/>
              </a:ext>
            </a:extLst>
          </p:cNvPr>
          <p:cNvCxnSpPr>
            <a:cxnSpLocks/>
            <a:stCxn id="436" idx="0"/>
            <a:endCxn id="234" idx="2"/>
          </p:cNvCxnSpPr>
          <p:nvPr/>
        </p:nvCxnSpPr>
        <p:spPr>
          <a:xfrm flipV="1">
            <a:off x="3817408" y="4152788"/>
            <a:ext cx="650927" cy="5211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3E5834A3-3ED7-43D3-9CA2-432C1FA33A09}"/>
              </a:ext>
            </a:extLst>
          </p:cNvPr>
          <p:cNvCxnSpPr>
            <a:cxnSpLocks/>
            <a:stCxn id="294" idx="0"/>
            <a:endCxn id="271" idx="0"/>
          </p:cNvCxnSpPr>
          <p:nvPr/>
        </p:nvCxnSpPr>
        <p:spPr>
          <a:xfrm flipV="1">
            <a:off x="4498550" y="4159315"/>
            <a:ext cx="335911" cy="13061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4" name="Rectangle 283">
            <a:extLst>
              <a:ext uri="{FF2B5EF4-FFF2-40B4-BE49-F238E27FC236}">
                <a16:creationId xmlns:a16="http://schemas.microsoft.com/office/drawing/2014/main" id="{0A8FE8C8-5890-4CE1-8251-0405B7DE38A8}"/>
              </a:ext>
            </a:extLst>
          </p:cNvPr>
          <p:cNvSpPr/>
          <p:nvPr/>
        </p:nvSpPr>
        <p:spPr>
          <a:xfrm>
            <a:off x="4357088" y="3933913"/>
            <a:ext cx="105287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92" name="Rectangle 291">
            <a:extLst>
              <a:ext uri="{FF2B5EF4-FFF2-40B4-BE49-F238E27FC236}">
                <a16:creationId xmlns:a16="http://schemas.microsoft.com/office/drawing/2014/main" id="{0F0EC288-44B9-4FA6-B851-68B0A543B5BB}"/>
              </a:ext>
            </a:extLst>
          </p:cNvPr>
          <p:cNvSpPr/>
          <p:nvPr/>
        </p:nvSpPr>
        <p:spPr>
          <a:xfrm>
            <a:off x="5483955" y="3935024"/>
            <a:ext cx="88194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4F5183C-F416-420B-AAB1-25768972FE1F}"/>
              </a:ext>
            </a:extLst>
          </p:cNvPr>
          <p:cNvSpPr/>
          <p:nvPr/>
        </p:nvSpPr>
        <p:spPr>
          <a:xfrm>
            <a:off x="2061346" y="2257874"/>
            <a:ext cx="2085445" cy="178642"/>
          </a:xfrm>
          <a:prstGeom prst="rect">
            <a:avLst/>
          </a:prstGeom>
          <a:solidFill>
            <a:schemeClr val="tx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Display </a:t>
            </a:r>
            <a:r>
              <a:rPr lang="en-US" altLang="zh-CN" sz="900" b="1" dirty="0">
                <a:solidFill>
                  <a:schemeClr val="tx1"/>
                </a:solidFill>
                <a:latin typeface="Arial" panose="020B0604020202020204" pitchFamily="34" charset="0"/>
                <a:cs typeface="Arial" panose="020B0604020202020204" pitchFamily="34" charset="0"/>
              </a:rPr>
              <a:t>timing </a:t>
            </a:r>
            <a:r>
              <a:rPr lang="en-US" sz="900" b="1" dirty="0">
                <a:solidFill>
                  <a:schemeClr val="tx1"/>
                </a:solidFill>
                <a:latin typeface="Arial" panose="020B0604020202020204" pitchFamily="34" charset="0"/>
                <a:cs typeface="Arial" panose="020B0604020202020204" pitchFamily="34" charset="0"/>
              </a:rPr>
              <a:t>TBD</a:t>
            </a:r>
          </a:p>
        </p:txBody>
      </p:sp>
      <p:sp>
        <p:nvSpPr>
          <p:cNvPr id="293" name="TextBox 22">
            <a:extLst>
              <a:ext uri="{FF2B5EF4-FFF2-40B4-BE49-F238E27FC236}">
                <a16:creationId xmlns:a16="http://schemas.microsoft.com/office/drawing/2014/main" id="{9A59C637-1638-4F71-BA3F-F36B1E9E32AF}"/>
              </a:ext>
            </a:extLst>
          </p:cNvPr>
          <p:cNvSpPr txBox="1"/>
          <p:nvPr/>
        </p:nvSpPr>
        <p:spPr>
          <a:xfrm>
            <a:off x="1993223" y="2449645"/>
            <a:ext cx="221475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YFVE: Need 9/M T0 sample supporting </a:t>
            </a:r>
            <a:r>
              <a:rPr lang="en-US" altLang="zh-CN" sz="700">
                <a:solidFill>
                  <a:srgbClr val="FF0000"/>
                </a:solidFill>
              </a:rPr>
              <a:t>display light </a:t>
            </a:r>
            <a:r>
              <a:rPr lang="en-US" altLang="zh-CN" sz="700" dirty="0">
                <a:solidFill>
                  <a:srgbClr val="FF0000"/>
                </a:solidFill>
              </a:rPr>
              <a:t>up. </a:t>
            </a:r>
          </a:p>
        </p:txBody>
      </p:sp>
      <p:sp>
        <p:nvSpPr>
          <p:cNvPr id="267" name="TextBox 266">
            <a:extLst>
              <a:ext uri="{FF2B5EF4-FFF2-40B4-BE49-F238E27FC236}">
                <a16:creationId xmlns:a16="http://schemas.microsoft.com/office/drawing/2014/main" id="{1C128828-3758-4427-ACC0-00AA1CE6707A}"/>
              </a:ext>
            </a:extLst>
          </p:cNvPr>
          <p:cNvSpPr txBox="1"/>
          <p:nvPr/>
        </p:nvSpPr>
        <p:spPr>
          <a:xfrm>
            <a:off x="1797209" y="5336409"/>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273" name="TextBox 272">
            <a:extLst>
              <a:ext uri="{FF2B5EF4-FFF2-40B4-BE49-F238E27FC236}">
                <a16:creationId xmlns:a16="http://schemas.microsoft.com/office/drawing/2014/main" id="{A79328A1-BABE-4BBB-AEFF-34FB69BF8FE2}"/>
              </a:ext>
            </a:extLst>
          </p:cNvPr>
          <p:cNvSpPr txBox="1"/>
          <p:nvPr/>
        </p:nvSpPr>
        <p:spPr>
          <a:xfrm>
            <a:off x="3091424" y="5463450"/>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sp>
        <p:nvSpPr>
          <p:cNvPr id="294" name="TextBox 293">
            <a:extLst>
              <a:ext uri="{FF2B5EF4-FFF2-40B4-BE49-F238E27FC236}">
                <a16:creationId xmlns:a16="http://schemas.microsoft.com/office/drawing/2014/main" id="{F9999E8E-F2A5-4554-8C52-3B1C034DDAE2}"/>
              </a:ext>
            </a:extLst>
          </p:cNvPr>
          <p:cNvSpPr txBox="1"/>
          <p:nvPr/>
        </p:nvSpPr>
        <p:spPr>
          <a:xfrm>
            <a:off x="3980372" y="5465460"/>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295" name="Straight Arrow Connector 294">
            <a:extLst>
              <a:ext uri="{FF2B5EF4-FFF2-40B4-BE49-F238E27FC236}">
                <a16:creationId xmlns:a16="http://schemas.microsoft.com/office/drawing/2014/main" id="{6DDC5F0E-A8ED-441F-8461-56CD5C62EDF4}"/>
              </a:ext>
            </a:extLst>
          </p:cNvPr>
          <p:cNvCxnSpPr>
            <a:cxnSpLocks/>
            <a:stCxn id="267" idx="0"/>
            <a:endCxn id="235" idx="0"/>
          </p:cNvCxnSpPr>
          <p:nvPr/>
        </p:nvCxnSpPr>
        <p:spPr>
          <a:xfrm flipV="1">
            <a:off x="2371897" y="4159903"/>
            <a:ext cx="2080507" cy="117650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a:extLst>
              <a:ext uri="{FF2B5EF4-FFF2-40B4-BE49-F238E27FC236}">
                <a16:creationId xmlns:a16="http://schemas.microsoft.com/office/drawing/2014/main" id="{1D626F8C-E8F2-4207-9448-AC0D7DACDEDE}"/>
              </a:ext>
            </a:extLst>
          </p:cNvPr>
          <p:cNvCxnSpPr>
            <a:cxnSpLocks/>
            <a:stCxn id="273" idx="0"/>
          </p:cNvCxnSpPr>
          <p:nvPr/>
        </p:nvCxnSpPr>
        <p:spPr>
          <a:xfrm flipV="1">
            <a:off x="3489995" y="4151372"/>
            <a:ext cx="941086" cy="131207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97" name="Star: 5 Points 718">
            <a:extLst>
              <a:ext uri="{FF2B5EF4-FFF2-40B4-BE49-F238E27FC236}">
                <a16:creationId xmlns:a16="http://schemas.microsoft.com/office/drawing/2014/main" id="{C0B09295-4D2B-4642-B329-39AC21774EC8}"/>
              </a:ext>
            </a:extLst>
          </p:cNvPr>
          <p:cNvSpPr/>
          <p:nvPr/>
        </p:nvSpPr>
        <p:spPr>
          <a:xfrm>
            <a:off x="3417888" y="397489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8" name="TextBox 22">
            <a:extLst>
              <a:ext uri="{FF2B5EF4-FFF2-40B4-BE49-F238E27FC236}">
                <a16:creationId xmlns:a16="http://schemas.microsoft.com/office/drawing/2014/main" id="{0452D891-5E78-4B3D-9240-57E4169C7752}"/>
              </a:ext>
            </a:extLst>
          </p:cNvPr>
          <p:cNvSpPr txBox="1"/>
          <p:nvPr/>
        </p:nvSpPr>
        <p:spPr>
          <a:xfrm>
            <a:off x="2913711" y="409923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dirty="0"/>
              <a:t>10/23</a:t>
            </a:r>
          </a:p>
        </p:txBody>
      </p:sp>
    </p:spTree>
    <p:extLst>
      <p:ext uri="{BB962C8B-B14F-4D97-AF65-F5344CB8AC3E}">
        <p14:creationId xmlns:p14="http://schemas.microsoft.com/office/powerpoint/2010/main" val="214368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V="1">
            <a:off x="5429169" y="1332321"/>
            <a:ext cx="770722" cy="127743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59991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isplay(12.3+27 TOUCH)</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3995284"/>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798310"/>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5946"/>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4666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3845586" y="2606125"/>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514384" y="2902498"/>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sz="700" dirty="0">
                <a:solidFill>
                  <a:prstClr val="black"/>
                </a:solidFill>
                <a:latin typeface="Ford Antenna Light" panose="02000505000000020004" pitchFamily="50" charset="0"/>
                <a:cs typeface="Calibri" panose="020F0502020204030204" pitchFamily="34" charset="0"/>
              </a:rPr>
              <a:t>12/03</a:t>
            </a:r>
          </a:p>
        </p:txBody>
      </p:sp>
      <p:grpSp>
        <p:nvGrpSpPr>
          <p:cNvPr id="151" name="Group 150">
            <a:extLst>
              <a:ext uri="{FF2B5EF4-FFF2-40B4-BE49-F238E27FC236}">
                <a16:creationId xmlns:a16="http://schemas.microsoft.com/office/drawing/2014/main" id="{89DFAA69-FA6B-490E-90AD-8033FD6E8329}"/>
              </a:ext>
            </a:extLst>
          </p:cNvPr>
          <p:cNvGrpSpPr/>
          <p:nvPr/>
        </p:nvGrpSpPr>
        <p:grpSpPr>
          <a:xfrm>
            <a:off x="6547761" y="2609761"/>
            <a:ext cx="692356" cy="623693"/>
            <a:chOff x="1696025" y="2836518"/>
            <a:chExt cx="692356" cy="623693"/>
          </a:xfrm>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96025" y="3167829"/>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8/15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6862268" y="1325121"/>
            <a:ext cx="538373" cy="12846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7084450" y="2617934"/>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055181" y="2915597"/>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9/15</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7240615" y="1321372"/>
            <a:ext cx="674708" cy="12965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249220" y="2612083"/>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864630" y="2934685"/>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4/13</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405385" y="1304908"/>
            <a:ext cx="634722" cy="130717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10342252" y="1318755"/>
            <a:ext cx="598220" cy="131888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10186087" y="2637643"/>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923483" y="2947524"/>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1053117" y="2625927"/>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1027638" y="2997284"/>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1209282" y="1300807"/>
            <a:ext cx="243507" cy="132512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57249BC1-14A9-4BF1-BC7B-0521F7AFAF19}"/>
              </a:ext>
            </a:extLst>
          </p:cNvPr>
          <p:cNvCxnSpPr/>
          <p:nvPr/>
        </p:nvCxnSpPr>
        <p:spPr>
          <a:xfrm flipV="1">
            <a:off x="128115" y="5823482"/>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21874" y="6273455"/>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4908347" y="2609118"/>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4623716" y="2922524"/>
            <a:ext cx="889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273004" y="2609760"/>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5067943" y="292444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747217" y="1604141"/>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3/10</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3477122" y="1609539"/>
            <a:ext cx="682364" cy="482800"/>
            <a:chOff x="1264945"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Pre-DV</a:t>
              </a:r>
            </a:p>
            <a:p>
              <a:r>
                <a:rPr lang="en-US" altLang="zh-CN" sz="700" dirty="0"/>
                <a:t>11/15</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505401" y="1597427"/>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8/20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104544" y="1674350"/>
            <a:ext cx="768746" cy="15425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441649" y="1670240"/>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214395" y="1677946"/>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4993545" y="2245376"/>
            <a:ext cx="626912" cy="12883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 DV</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1" name="Star: 5 Points 230">
            <a:extLst>
              <a:ext uri="{FF2B5EF4-FFF2-40B4-BE49-F238E27FC236}">
                <a16:creationId xmlns:a16="http://schemas.microsoft.com/office/drawing/2014/main" id="{509D736D-7BCA-4192-8FA1-D1779EABA9A0}"/>
              </a:ext>
            </a:extLst>
          </p:cNvPr>
          <p:cNvSpPr/>
          <p:nvPr/>
        </p:nvSpPr>
        <p:spPr>
          <a:xfrm>
            <a:off x="3426957" y="325573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8809" y="3467906"/>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25573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468013"/>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11/19</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3713288" y="38942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560163" y="4106510"/>
            <a:ext cx="52148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11/19</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026583" y="38942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3902033" y="4106510"/>
            <a:ext cx="51072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12/19</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2557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467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02/26</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2557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467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03/27</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084258" y="389564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4885674" y="410792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03/27</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460153" y="389547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278453" y="410776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04/27</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5820959" y="389547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639259" y="410776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DCV4</a:t>
            </a:r>
          </a:p>
          <a:p>
            <a:pPr algn="ctr">
              <a:defRPr/>
            </a:pPr>
            <a:r>
              <a:rPr lang="en-US" sz="600" dirty="0">
                <a:solidFill>
                  <a:prstClr val="black"/>
                </a:solidFill>
                <a:latin typeface="Ford Antenna Light" panose="02000505000000020004" pitchFamily="50" charset="0"/>
                <a:cs typeface="Calibri" panose="020F0502020204030204" pitchFamily="34" charset="0"/>
              </a:rPr>
              <a:t>05/27</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468764" y="32555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287064" y="3467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871534" y="325540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689834" y="3467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09/01</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056542" y="325446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7825313" y="3466744"/>
            <a:ext cx="68194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 </a:t>
            </a:r>
          </a:p>
          <a:p>
            <a:pPr algn="ctr">
              <a:defRPr/>
            </a:pPr>
            <a:r>
              <a:rPr lang="en-US" sz="600" dirty="0">
                <a:solidFill>
                  <a:prstClr val="black"/>
                </a:solidFill>
                <a:latin typeface="Ford Antenna Light" panose="02000505000000020004" pitchFamily="50" charset="0"/>
                <a:cs typeface="Calibri" panose="020F0502020204030204" pitchFamily="34" charset="0"/>
              </a:rPr>
              <a:t>12/30</a:t>
            </a:r>
          </a:p>
        </p:txBody>
      </p:sp>
      <p:cxnSp>
        <p:nvCxnSpPr>
          <p:cNvPr id="379" name="Straight Arrow Connector 378">
            <a:extLst>
              <a:ext uri="{FF2B5EF4-FFF2-40B4-BE49-F238E27FC236}">
                <a16:creationId xmlns:a16="http://schemas.microsoft.com/office/drawing/2014/main" id="{7F9E2459-3203-4A77-A087-34B004A56E36}"/>
              </a:ext>
            </a:extLst>
          </p:cNvPr>
          <p:cNvCxnSpPr>
            <a:cxnSpLocks/>
            <a:stCxn id="451" idx="0"/>
            <a:endCxn id="289" idx="2"/>
          </p:cNvCxnSpPr>
          <p:nvPr/>
        </p:nvCxnSpPr>
        <p:spPr>
          <a:xfrm flipV="1">
            <a:off x="7848846" y="3459629"/>
            <a:ext cx="244950" cy="41820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448" idx="0"/>
            <a:endCxn id="277" idx="2"/>
          </p:cNvCxnSpPr>
          <p:nvPr/>
        </p:nvCxnSpPr>
        <p:spPr>
          <a:xfrm flipV="1">
            <a:off x="6656228" y="3460569"/>
            <a:ext cx="252560" cy="43111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45" idx="0"/>
            <a:endCxn id="270" idx="2"/>
          </p:cNvCxnSpPr>
          <p:nvPr/>
        </p:nvCxnSpPr>
        <p:spPr>
          <a:xfrm flipV="1">
            <a:off x="6278839" y="3460716"/>
            <a:ext cx="227179" cy="4200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4806496" y="3460880"/>
            <a:ext cx="306067" cy="4421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4454319" y="3460880"/>
            <a:ext cx="339360" cy="43852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endCxn id="234" idx="2"/>
          </p:cNvCxnSpPr>
          <p:nvPr/>
        </p:nvCxnSpPr>
        <p:spPr>
          <a:xfrm flipV="1">
            <a:off x="3485367" y="3460898"/>
            <a:ext cx="294051" cy="4147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endCxn id="231" idx="2"/>
          </p:cNvCxnSpPr>
          <p:nvPr/>
        </p:nvCxnSpPr>
        <p:spPr>
          <a:xfrm flipV="1">
            <a:off x="3147300" y="3460898"/>
            <a:ext cx="316911" cy="4147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188" idx="0"/>
            <a:endCxn id="264" idx="1"/>
          </p:cNvCxnSpPr>
          <p:nvPr/>
        </p:nvCxnSpPr>
        <p:spPr>
          <a:xfrm flipV="1">
            <a:off x="5064512" y="1736494"/>
            <a:ext cx="377137" cy="87262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33" idx="0"/>
            <a:endCxn id="33" idx="1"/>
          </p:cNvCxnSpPr>
          <p:nvPr/>
        </p:nvCxnSpPr>
        <p:spPr>
          <a:xfrm flipV="1">
            <a:off x="4001751" y="1751480"/>
            <a:ext cx="102793" cy="85464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2304418" y="4554164"/>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2017174" y="4791053"/>
            <a:ext cx="67842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07/01 </a:t>
            </a:r>
            <a:endParaRPr lang="en-US" altLang="zh-CN" sz="600" dirty="0">
              <a:solidFill>
                <a:srgbClr val="FF0000"/>
              </a:solidFill>
              <a:latin typeface="Ford Antenna Light" panose="02000505000000020004" pitchFamily="50" charset="0"/>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824061" y="454692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630798" y="47713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B  UI</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09/04</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542704" y="4552915"/>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304943" y="47554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C for 11/01</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3955858" y="4559345"/>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773126" y="475574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D before FDJ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12/01</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U611MCA SW Release Plan @06/02 </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53427" y="1525007"/>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12/10-02/21</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5310434" y="151261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03/2</a:t>
            </a:r>
            <a:r>
              <a:rPr lang="en-US" altLang="zh-CN" dirty="0"/>
              <a:t>1</a:t>
            </a:r>
            <a:r>
              <a:rPr lang="en-US" dirty="0"/>
              <a:t>-05/2</a:t>
            </a:r>
            <a:r>
              <a:rPr lang="en-US" altLang="zh-CN" dirty="0"/>
              <a:t>1</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7058641" y="1512389"/>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9</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01</a:t>
            </a:r>
            <a:endParaRPr lang="en-US" sz="700" b="1" dirty="0">
              <a:latin typeface="Ford Antenna Light" panose="02000505000000020004" pitchFamily="50" charset="0"/>
              <a:cs typeface="Calibri" panose="020F0502020204030204" pitchFamily="34" charset="0"/>
            </a:endParaRPr>
          </a:p>
        </p:txBody>
      </p:sp>
      <p:grpSp>
        <p:nvGrpSpPr>
          <p:cNvPr id="5" name="Group 4">
            <a:extLst>
              <a:ext uri="{FF2B5EF4-FFF2-40B4-BE49-F238E27FC236}">
                <a16:creationId xmlns:a16="http://schemas.microsoft.com/office/drawing/2014/main" id="{D1269DA8-779E-46B4-BFA2-D3036649E7A0}"/>
              </a:ext>
            </a:extLst>
          </p:cNvPr>
          <p:cNvGrpSpPr/>
          <p:nvPr/>
        </p:nvGrpSpPr>
        <p:grpSpPr>
          <a:xfrm>
            <a:off x="9836244" y="5289213"/>
            <a:ext cx="2237269" cy="329510"/>
            <a:chOff x="9891674" y="2158893"/>
            <a:chExt cx="2237269" cy="329510"/>
          </a:xfrm>
        </p:grpSpPr>
        <p:sp>
          <p:nvSpPr>
            <p:cNvPr id="414" name="Star: 5 Points 413">
              <a:extLst>
                <a:ext uri="{FF2B5EF4-FFF2-40B4-BE49-F238E27FC236}">
                  <a16:creationId xmlns:a16="http://schemas.microsoft.com/office/drawing/2014/main" id="{E8E6F19F-B613-4686-9123-1C2B06ABB8B3}"/>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 name="TextBox 3">
              <a:extLst>
                <a:ext uri="{FF2B5EF4-FFF2-40B4-BE49-F238E27FC236}">
                  <a16:creationId xmlns:a16="http://schemas.microsoft.com/office/drawing/2014/main" id="{A6453878-9862-4C67-81E0-D041EE2173AC}"/>
                </a:ext>
              </a:extLst>
            </p:cNvPr>
            <p:cNvSpPr txBox="1"/>
            <p:nvPr/>
          </p:nvSpPr>
          <p:spPr>
            <a:xfrm>
              <a:off x="10081253" y="2180626"/>
              <a:ext cx="2047690" cy="307777"/>
            </a:xfrm>
            <a:prstGeom prst="rect">
              <a:avLst/>
            </a:prstGeom>
            <a:noFill/>
          </p:spPr>
          <p:txBody>
            <a:bodyPr wrap="square" rtlCol="0">
              <a:spAutoFit/>
            </a:bodyPr>
            <a:lstStyle/>
            <a:p>
              <a:r>
                <a:rPr lang="en-US" sz="700" dirty="0" err="1"/>
                <a:t>E</a:t>
              </a:r>
              <a:r>
                <a:rPr lang="en-US" altLang="zh-CN" sz="700" dirty="0" err="1"/>
                <a:t>ng</a:t>
              </a:r>
              <a:r>
                <a:rPr lang="en-US" altLang="zh-CN" sz="700" dirty="0"/>
                <a:t> version for vendor’s internal release and test.</a:t>
              </a:r>
              <a:endParaRPr lang="en-US" sz="700" dirty="0"/>
            </a:p>
          </p:txBody>
        </p:sp>
      </p:grpSp>
      <p:grpSp>
        <p:nvGrpSpPr>
          <p:cNvPr id="17" name="Group 16">
            <a:extLst>
              <a:ext uri="{FF2B5EF4-FFF2-40B4-BE49-F238E27FC236}">
                <a16:creationId xmlns:a16="http://schemas.microsoft.com/office/drawing/2014/main" id="{D583706F-83DD-4FBA-A88A-C23B831E84CF}"/>
              </a:ext>
            </a:extLst>
          </p:cNvPr>
          <p:cNvGrpSpPr/>
          <p:nvPr/>
        </p:nvGrpSpPr>
        <p:grpSpPr>
          <a:xfrm>
            <a:off x="9848224" y="5591161"/>
            <a:ext cx="2242755" cy="212339"/>
            <a:chOff x="9894418" y="2645561"/>
            <a:chExt cx="2242755" cy="212339"/>
          </a:xfrm>
        </p:grpSpPr>
        <p:sp>
          <p:nvSpPr>
            <p:cNvPr id="417" name="Star: 5 Points 416">
              <a:extLst>
                <a:ext uri="{FF2B5EF4-FFF2-40B4-BE49-F238E27FC236}">
                  <a16:creationId xmlns:a16="http://schemas.microsoft.com/office/drawing/2014/main" id="{C4EC9573-6A47-4E61-8045-AEE6F3218F0C}"/>
                </a:ext>
              </a:extLst>
            </p:cNvPr>
            <p:cNvSpPr/>
            <p:nvPr/>
          </p:nvSpPr>
          <p:spPr>
            <a:xfrm>
              <a:off x="9894418" y="2645561"/>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419">
              <a:extLst>
                <a:ext uri="{FF2B5EF4-FFF2-40B4-BE49-F238E27FC236}">
                  <a16:creationId xmlns:a16="http://schemas.microsoft.com/office/drawing/2014/main" id="{EDB398E0-38E2-4220-A403-DF3FCDF75D26}"/>
                </a:ext>
              </a:extLst>
            </p:cNvPr>
            <p:cNvSpPr txBox="1"/>
            <p:nvPr/>
          </p:nvSpPr>
          <p:spPr>
            <a:xfrm>
              <a:off x="10089483" y="2657845"/>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not necessary to release.</a:t>
              </a:r>
              <a:endParaRPr lang="en-US" sz="700" dirty="0"/>
            </a:p>
          </p:txBody>
        </p:sp>
      </p:grpSp>
      <p:grpSp>
        <p:nvGrpSpPr>
          <p:cNvPr id="423" name="Group 422">
            <a:extLst>
              <a:ext uri="{FF2B5EF4-FFF2-40B4-BE49-F238E27FC236}">
                <a16:creationId xmlns:a16="http://schemas.microsoft.com/office/drawing/2014/main" id="{1CD60501-8C8E-4CEA-8C9D-D4E2584A2FDB}"/>
              </a:ext>
            </a:extLst>
          </p:cNvPr>
          <p:cNvGrpSpPr/>
          <p:nvPr/>
        </p:nvGrpSpPr>
        <p:grpSpPr>
          <a:xfrm>
            <a:off x="9851565" y="58574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1289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131699"/>
            <a:ext cx="2355374" cy="136196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4213998"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a:t>
            </a:r>
          </a:p>
        </p:txBody>
      </p:sp>
      <p:sp>
        <p:nvSpPr>
          <p:cNvPr id="19" name="Rectangle 18"/>
          <p:cNvSpPr/>
          <p:nvPr/>
        </p:nvSpPr>
        <p:spPr>
          <a:xfrm>
            <a:off x="3247174" y="329481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157934"/>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2935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8173" y="3134074"/>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41" name="Rectangle 640"/>
          <p:cNvSpPr/>
          <p:nvPr/>
        </p:nvSpPr>
        <p:spPr>
          <a:xfrm>
            <a:off x="4632941" y="3294972"/>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09887" y="3079657"/>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440904" y="330763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8367163" y="3158381"/>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589899" y="943668"/>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173955" y="950128"/>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661638" y="968076"/>
            <a:ext cx="843415" cy="582633"/>
            <a:chOff x="1869532" y="1217224"/>
            <a:chExt cx="839961" cy="58263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493614" y="970693"/>
            <a:ext cx="843415" cy="582633"/>
            <a:chOff x="1727242" y="1217224"/>
            <a:chExt cx="839961" cy="582633"/>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751748" y="954229"/>
            <a:ext cx="843415" cy="582633"/>
            <a:chOff x="1860046" y="1217224"/>
            <a:chExt cx="839961" cy="58263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860046"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6/13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759857" y="974442"/>
            <a:ext cx="902504" cy="582633"/>
            <a:chOff x="1509064" y="1217224"/>
            <a:chExt cx="898808" cy="582633"/>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09064"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10/07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08557" y="95406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81574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9/24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755854" y="972152"/>
            <a:ext cx="843415" cy="566007"/>
            <a:chOff x="185056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5873432" y="981642"/>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06/13</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5172842" y="2929966"/>
            <a:ext cx="159812" cy="3257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0"/>
            <a:endCxn id="188" idx="2"/>
          </p:cNvCxnSpPr>
          <p:nvPr/>
        </p:nvCxnSpPr>
        <p:spPr>
          <a:xfrm flipV="1">
            <a:off x="4853958" y="2929324"/>
            <a:ext cx="114039" cy="3263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270" idx="0"/>
            <a:endCxn id="153" idx="2"/>
          </p:cNvCxnSpPr>
          <p:nvPr/>
        </p:nvCxnSpPr>
        <p:spPr>
          <a:xfrm flipV="1">
            <a:off x="6566297" y="2929967"/>
            <a:ext cx="199456" cy="32558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6969067" y="2938140"/>
            <a:ext cx="175033" cy="31726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9F5471C5-1E4C-41C4-A805-41AC0D84B11E}"/>
              </a:ext>
            </a:extLst>
          </p:cNvPr>
          <p:cNvCxnSpPr>
            <a:cxnSpLocks/>
            <a:stCxn id="456" idx="0"/>
            <a:endCxn id="574" idx="2"/>
          </p:cNvCxnSpPr>
          <p:nvPr/>
        </p:nvCxnSpPr>
        <p:spPr>
          <a:xfrm flipV="1">
            <a:off x="8341282" y="1320451"/>
            <a:ext cx="390236" cy="13169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9234715" y="2932289"/>
            <a:ext cx="74155" cy="32488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10165957" y="2957849"/>
            <a:ext cx="79780" cy="31914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234" idx="0"/>
            <a:endCxn id="133" idx="2"/>
          </p:cNvCxnSpPr>
          <p:nvPr/>
        </p:nvCxnSpPr>
        <p:spPr>
          <a:xfrm flipV="1">
            <a:off x="3839697" y="2926331"/>
            <a:ext cx="65539" cy="32940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8443159" y="969772"/>
            <a:ext cx="843415" cy="582633"/>
            <a:chOff x="1860046" y="1217224"/>
            <a:chExt cx="839961" cy="582633"/>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HB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860046"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2/28</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98" name="TextBox 22">
            <a:extLst>
              <a:ext uri="{FF2B5EF4-FFF2-40B4-BE49-F238E27FC236}">
                <a16:creationId xmlns:a16="http://schemas.microsoft.com/office/drawing/2014/main" id="{6B667F87-D4E5-4557-A949-6A3362BF074C}"/>
              </a:ext>
            </a:extLst>
          </p:cNvPr>
          <p:cNvSpPr txBox="1"/>
          <p:nvPr/>
        </p:nvSpPr>
        <p:spPr>
          <a:xfrm>
            <a:off x="1727336" y="1776964"/>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6/11</a:t>
            </a:r>
            <a:endParaRPr lang="zh-CN" altLang="en-US" sz="700" dirty="0">
              <a:solidFill>
                <a:srgbClr val="FF0000"/>
              </a:solidFill>
            </a:endParaRPr>
          </a:p>
        </p:txBody>
      </p:sp>
      <p:sp>
        <p:nvSpPr>
          <p:cNvPr id="370" name="Star: 5 Points 369">
            <a:extLst>
              <a:ext uri="{FF2B5EF4-FFF2-40B4-BE49-F238E27FC236}">
                <a16:creationId xmlns:a16="http://schemas.microsoft.com/office/drawing/2014/main" id="{B26AB617-E4D6-48DC-B000-914689601264}"/>
              </a:ext>
            </a:extLst>
          </p:cNvPr>
          <p:cNvSpPr/>
          <p:nvPr/>
        </p:nvSpPr>
        <p:spPr>
          <a:xfrm>
            <a:off x="1522332" y="4552915"/>
            <a:ext cx="199461" cy="207903"/>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0000"/>
              </a:highlight>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251E0546-0293-4627-96AB-78B45E298F3B}"/>
              </a:ext>
            </a:extLst>
          </p:cNvPr>
          <p:cNvSpPr txBox="1"/>
          <p:nvPr/>
        </p:nvSpPr>
        <p:spPr>
          <a:xfrm>
            <a:off x="1043367" y="4813230"/>
            <a:ext cx="67842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Group A UE </a:t>
            </a:r>
          </a:p>
          <a:p>
            <a:pPr algn="ctr">
              <a:defRPr/>
            </a:pPr>
            <a:r>
              <a:rPr lang="en-US" altLang="zh-CN" sz="600" dirty="0">
                <a:solidFill>
                  <a:srgbClr val="FF0000"/>
                </a:solidFill>
                <a:latin typeface="Ford Antenna Light" panose="02000505000000020004" pitchFamily="50" charset="0"/>
                <a:cs typeface="Calibri" panose="020F0502020204030204" pitchFamily="34" charset="0"/>
              </a:rPr>
              <a:t>04/15</a:t>
            </a:r>
          </a:p>
        </p:txBody>
      </p:sp>
      <p:sp>
        <p:nvSpPr>
          <p:cNvPr id="376" name="TextBox 22">
            <a:extLst>
              <a:ext uri="{FF2B5EF4-FFF2-40B4-BE49-F238E27FC236}">
                <a16:creationId xmlns:a16="http://schemas.microsoft.com/office/drawing/2014/main" id="{F3ED3939-F142-4BC9-A0F3-19AEFF2EE3CB}"/>
              </a:ext>
            </a:extLst>
          </p:cNvPr>
          <p:cNvSpPr txBox="1"/>
          <p:nvPr/>
        </p:nvSpPr>
        <p:spPr>
          <a:xfrm>
            <a:off x="4157053" y="2081070"/>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01/27</a:t>
            </a:r>
            <a:endParaRPr lang="zh-CN" altLang="en-US" sz="700" dirty="0"/>
          </a:p>
        </p:txBody>
      </p:sp>
      <p:sp>
        <p:nvSpPr>
          <p:cNvPr id="395" name="TextBox 22">
            <a:extLst>
              <a:ext uri="{FF2B5EF4-FFF2-40B4-BE49-F238E27FC236}">
                <a16:creationId xmlns:a16="http://schemas.microsoft.com/office/drawing/2014/main" id="{C158F301-C617-4520-94BF-7AE4C952C579}"/>
              </a:ext>
            </a:extLst>
          </p:cNvPr>
          <p:cNvSpPr txBox="1"/>
          <p:nvPr/>
        </p:nvSpPr>
        <p:spPr>
          <a:xfrm>
            <a:off x="5190633" y="2081834"/>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05/05</a:t>
            </a:r>
            <a:endParaRPr lang="zh-CN" altLang="en-US" sz="700" dirty="0"/>
          </a:p>
        </p:txBody>
      </p:sp>
      <p:sp>
        <p:nvSpPr>
          <p:cNvPr id="399" name="TextBox 22">
            <a:extLst>
              <a:ext uri="{FF2B5EF4-FFF2-40B4-BE49-F238E27FC236}">
                <a16:creationId xmlns:a16="http://schemas.microsoft.com/office/drawing/2014/main" id="{E74B4447-D70C-4582-B10D-7B802E24E0E2}"/>
              </a:ext>
            </a:extLst>
          </p:cNvPr>
          <p:cNvSpPr txBox="1"/>
          <p:nvPr/>
        </p:nvSpPr>
        <p:spPr>
          <a:xfrm>
            <a:off x="878307" y="3378540"/>
            <a:ext cx="88969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MFL Release</a:t>
            </a:r>
          </a:p>
          <a:p>
            <a:r>
              <a:rPr lang="en-US" altLang="zh-CN" sz="700" dirty="0">
                <a:solidFill>
                  <a:srgbClr val="FF0000"/>
                </a:solidFill>
              </a:rPr>
              <a:t>04/30</a:t>
            </a:r>
            <a:endParaRPr lang="zh-CN" altLang="en-US" sz="700" dirty="0">
              <a:solidFill>
                <a:srgbClr val="FF0000"/>
              </a:solidFill>
            </a:endParaRPr>
          </a:p>
        </p:txBody>
      </p:sp>
      <p:sp>
        <p:nvSpPr>
          <p:cNvPr id="400" name="Star: 7 Points 399">
            <a:extLst>
              <a:ext uri="{FF2B5EF4-FFF2-40B4-BE49-F238E27FC236}">
                <a16:creationId xmlns:a16="http://schemas.microsoft.com/office/drawing/2014/main" id="{68ABA834-A559-4C9E-A6DE-B8AA358384C2}"/>
              </a:ext>
            </a:extLst>
          </p:cNvPr>
          <p:cNvSpPr/>
          <p:nvPr/>
        </p:nvSpPr>
        <p:spPr>
          <a:xfrm>
            <a:off x="1621211" y="327881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1996042" y="328479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1958749" y="3393435"/>
            <a:ext cx="81274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FIP Draft Release</a:t>
            </a:r>
          </a:p>
          <a:p>
            <a:r>
              <a:rPr lang="en-US" altLang="zh-CN" sz="700" dirty="0">
                <a:solidFill>
                  <a:srgbClr val="FF0000"/>
                </a:solidFill>
              </a:rPr>
              <a:t>05/30</a:t>
            </a:r>
            <a:endParaRPr lang="zh-CN" altLang="en-US" sz="700" dirty="0">
              <a:solidFill>
                <a:srgbClr val="FF0000"/>
              </a:solidFill>
            </a:endParaRPr>
          </a:p>
        </p:txBody>
      </p:sp>
      <p:sp>
        <p:nvSpPr>
          <p:cNvPr id="404" name="Star: 7 Points 403">
            <a:extLst>
              <a:ext uri="{FF2B5EF4-FFF2-40B4-BE49-F238E27FC236}">
                <a16:creationId xmlns:a16="http://schemas.microsoft.com/office/drawing/2014/main" id="{4E796DC1-2B6B-476E-A8B4-A832655FFC10}"/>
              </a:ext>
            </a:extLst>
          </p:cNvPr>
          <p:cNvSpPr/>
          <p:nvPr/>
        </p:nvSpPr>
        <p:spPr>
          <a:xfrm>
            <a:off x="2242843" y="162981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528714"/>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724844"/>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09" name="Rectangle 408">
            <a:extLst>
              <a:ext uri="{FF2B5EF4-FFF2-40B4-BE49-F238E27FC236}">
                <a16:creationId xmlns:a16="http://schemas.microsoft.com/office/drawing/2014/main" id="{DA8FB322-DC8B-4DB3-A2B1-CE71031A80AD}"/>
              </a:ext>
            </a:extLst>
          </p:cNvPr>
          <p:cNvSpPr/>
          <p:nvPr/>
        </p:nvSpPr>
        <p:spPr>
          <a:xfrm>
            <a:off x="138741" y="6010893"/>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400427"/>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2" name="Rectangle 411">
            <a:extLst>
              <a:ext uri="{FF2B5EF4-FFF2-40B4-BE49-F238E27FC236}">
                <a16:creationId xmlns:a16="http://schemas.microsoft.com/office/drawing/2014/main" id="{C548855C-BEE9-408B-8E38-227F44DCBF5C}"/>
              </a:ext>
            </a:extLst>
          </p:cNvPr>
          <p:cNvSpPr/>
          <p:nvPr/>
        </p:nvSpPr>
        <p:spPr>
          <a:xfrm>
            <a:off x="113276" y="513555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3027559" y="3890936"/>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5" name="TextBox 22">
            <a:extLst>
              <a:ext uri="{FF2B5EF4-FFF2-40B4-BE49-F238E27FC236}">
                <a16:creationId xmlns:a16="http://schemas.microsoft.com/office/drawing/2014/main" id="{F33BED41-CD23-459A-AFCA-FBE3F36B4E89}"/>
              </a:ext>
            </a:extLst>
          </p:cNvPr>
          <p:cNvSpPr txBox="1"/>
          <p:nvPr/>
        </p:nvSpPr>
        <p:spPr>
          <a:xfrm>
            <a:off x="2845860" y="4103218"/>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09/12</a:t>
            </a: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p:cNvCxnSpPr>
          <p:nvPr/>
        </p:nvCxnSpPr>
        <p:spPr>
          <a:xfrm flipV="1">
            <a:off x="2404149" y="4078976"/>
            <a:ext cx="699720" cy="4751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18" name="TextBox 22">
            <a:extLst>
              <a:ext uri="{FF2B5EF4-FFF2-40B4-BE49-F238E27FC236}">
                <a16:creationId xmlns:a16="http://schemas.microsoft.com/office/drawing/2014/main" id="{17F3FAA6-EE67-49C8-A339-6AAC961FB6FF}"/>
              </a:ext>
            </a:extLst>
          </p:cNvPr>
          <p:cNvSpPr txBox="1"/>
          <p:nvPr/>
        </p:nvSpPr>
        <p:spPr>
          <a:xfrm>
            <a:off x="2422296" y="4083510"/>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07/18</a:t>
            </a:r>
          </a:p>
        </p:txBody>
      </p:sp>
      <p:sp>
        <p:nvSpPr>
          <p:cNvPr id="419" name="Star: 5 Points 227">
            <a:extLst>
              <a:ext uri="{FF2B5EF4-FFF2-40B4-BE49-F238E27FC236}">
                <a16:creationId xmlns:a16="http://schemas.microsoft.com/office/drawing/2014/main" id="{811D1D98-421B-498D-ADE3-DB897052B06C}"/>
              </a:ext>
            </a:extLst>
          </p:cNvPr>
          <p:cNvSpPr/>
          <p:nvPr/>
        </p:nvSpPr>
        <p:spPr>
          <a:xfrm>
            <a:off x="2602963" y="389427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22" name="Straight Arrow Connector 421">
            <a:extLst>
              <a:ext uri="{FF2B5EF4-FFF2-40B4-BE49-F238E27FC236}">
                <a16:creationId xmlns:a16="http://schemas.microsoft.com/office/drawing/2014/main" id="{103070E9-7BB3-4C46-A746-2D8D53A84668}"/>
              </a:ext>
            </a:extLst>
          </p:cNvPr>
          <p:cNvCxnSpPr>
            <a:cxnSpLocks/>
            <a:stCxn id="370" idx="0"/>
            <a:endCxn id="419" idx="2"/>
          </p:cNvCxnSpPr>
          <p:nvPr/>
        </p:nvCxnSpPr>
        <p:spPr>
          <a:xfrm flipV="1">
            <a:off x="1622063" y="4099439"/>
            <a:ext cx="1018154" cy="4534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3369917" y="389329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3188218" y="4105579"/>
            <a:ext cx="52184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430" name="Star: 5 Points 429">
            <a:extLst>
              <a:ext uri="{FF2B5EF4-FFF2-40B4-BE49-F238E27FC236}">
                <a16:creationId xmlns:a16="http://schemas.microsoft.com/office/drawing/2014/main" id="{251D5A3C-2A7F-4CC9-B7C4-768B5A333BAC}"/>
              </a:ext>
            </a:extLst>
          </p:cNvPr>
          <p:cNvSpPr/>
          <p:nvPr/>
        </p:nvSpPr>
        <p:spPr>
          <a:xfrm>
            <a:off x="2227231" y="3890118"/>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3" name="Star: 5 Points 432">
            <a:extLst>
              <a:ext uri="{FF2B5EF4-FFF2-40B4-BE49-F238E27FC236}">
                <a16:creationId xmlns:a16="http://schemas.microsoft.com/office/drawing/2014/main" id="{DB5DE9EC-4424-474A-92B4-E6161091BF1B}"/>
              </a:ext>
            </a:extLst>
          </p:cNvPr>
          <p:cNvSpPr/>
          <p:nvPr/>
        </p:nvSpPr>
        <p:spPr>
          <a:xfrm>
            <a:off x="1874945" y="3893297"/>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6" name="Star: 5 Points 435">
            <a:extLst>
              <a:ext uri="{FF2B5EF4-FFF2-40B4-BE49-F238E27FC236}">
                <a16:creationId xmlns:a16="http://schemas.microsoft.com/office/drawing/2014/main" id="{DCB5E943-DBF0-4DCA-93E3-DA995CDCCD95}"/>
              </a:ext>
            </a:extLst>
          </p:cNvPr>
          <p:cNvSpPr/>
          <p:nvPr/>
        </p:nvSpPr>
        <p:spPr>
          <a:xfrm>
            <a:off x="4356786" y="389940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7C8FEE0D-E0A3-4CDF-99E7-1C5F91AD01CF}"/>
              </a:ext>
            </a:extLst>
          </p:cNvPr>
          <p:cNvSpPr txBox="1"/>
          <p:nvPr/>
        </p:nvSpPr>
        <p:spPr>
          <a:xfrm>
            <a:off x="4232236" y="4111683"/>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01/21</a:t>
            </a:r>
          </a:p>
        </p:txBody>
      </p:sp>
      <p:sp>
        <p:nvSpPr>
          <p:cNvPr id="442" name="Star: 5 Points 441">
            <a:extLst>
              <a:ext uri="{FF2B5EF4-FFF2-40B4-BE49-F238E27FC236}">
                <a16:creationId xmlns:a16="http://schemas.microsoft.com/office/drawing/2014/main" id="{99126E6E-11E2-4C2B-BC5A-2F02693BA768}"/>
              </a:ext>
            </a:extLst>
          </p:cNvPr>
          <p:cNvSpPr/>
          <p:nvPr/>
        </p:nvSpPr>
        <p:spPr>
          <a:xfrm>
            <a:off x="4708963" y="390303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4" name="TextBox 22">
            <a:extLst>
              <a:ext uri="{FF2B5EF4-FFF2-40B4-BE49-F238E27FC236}">
                <a16:creationId xmlns:a16="http://schemas.microsoft.com/office/drawing/2014/main" id="{D4817FFF-71A6-435A-85C6-2DEDF7BC0586}"/>
              </a:ext>
            </a:extLst>
          </p:cNvPr>
          <p:cNvSpPr txBox="1"/>
          <p:nvPr/>
        </p:nvSpPr>
        <p:spPr>
          <a:xfrm>
            <a:off x="4576998" y="4107752"/>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02/23</a:t>
            </a:r>
          </a:p>
        </p:txBody>
      </p:sp>
      <p:sp>
        <p:nvSpPr>
          <p:cNvPr id="445" name="Star: 5 Points 444">
            <a:extLst>
              <a:ext uri="{FF2B5EF4-FFF2-40B4-BE49-F238E27FC236}">
                <a16:creationId xmlns:a16="http://schemas.microsoft.com/office/drawing/2014/main" id="{65E0B50D-D255-4D59-A280-32294B525EEE}"/>
              </a:ext>
            </a:extLst>
          </p:cNvPr>
          <p:cNvSpPr/>
          <p:nvPr/>
        </p:nvSpPr>
        <p:spPr>
          <a:xfrm>
            <a:off x="6181306" y="388072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7" name="TextBox 22">
            <a:extLst>
              <a:ext uri="{FF2B5EF4-FFF2-40B4-BE49-F238E27FC236}">
                <a16:creationId xmlns:a16="http://schemas.microsoft.com/office/drawing/2014/main" id="{A42E1A6F-D4E6-4BD6-8663-9EA0B984F0D4}"/>
              </a:ext>
            </a:extLst>
          </p:cNvPr>
          <p:cNvSpPr txBox="1"/>
          <p:nvPr/>
        </p:nvSpPr>
        <p:spPr>
          <a:xfrm>
            <a:off x="5999606" y="409300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06/27</a:t>
            </a:r>
          </a:p>
        </p:txBody>
      </p:sp>
      <p:sp>
        <p:nvSpPr>
          <p:cNvPr id="448" name="Star: 5 Points 447">
            <a:extLst>
              <a:ext uri="{FF2B5EF4-FFF2-40B4-BE49-F238E27FC236}">
                <a16:creationId xmlns:a16="http://schemas.microsoft.com/office/drawing/2014/main" id="{AA66F64F-72F5-4BA3-A9CD-887D4C2C8A80}"/>
              </a:ext>
            </a:extLst>
          </p:cNvPr>
          <p:cNvSpPr/>
          <p:nvPr/>
        </p:nvSpPr>
        <p:spPr>
          <a:xfrm>
            <a:off x="6558695" y="38916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A04ADB51-2B62-4BA8-81B7-67A96645E568}"/>
              </a:ext>
            </a:extLst>
          </p:cNvPr>
          <p:cNvSpPr txBox="1"/>
          <p:nvPr/>
        </p:nvSpPr>
        <p:spPr>
          <a:xfrm>
            <a:off x="6376995" y="410397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451" name="Star: 5 Points 450">
            <a:extLst>
              <a:ext uri="{FF2B5EF4-FFF2-40B4-BE49-F238E27FC236}">
                <a16:creationId xmlns:a16="http://schemas.microsoft.com/office/drawing/2014/main" id="{6014D59B-94F0-41E1-9B41-3FCDEFB7DEB5}"/>
              </a:ext>
            </a:extLst>
          </p:cNvPr>
          <p:cNvSpPr/>
          <p:nvPr/>
        </p:nvSpPr>
        <p:spPr>
          <a:xfrm>
            <a:off x="7751313" y="387783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B9263705-B5F8-4257-9D00-6EB310DB3988}"/>
              </a:ext>
            </a:extLst>
          </p:cNvPr>
          <p:cNvSpPr txBox="1"/>
          <p:nvPr/>
        </p:nvSpPr>
        <p:spPr>
          <a:xfrm>
            <a:off x="7569613" y="409011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a:t>
            </a:r>
          </a:p>
          <a:p>
            <a:pPr algn="ctr">
              <a:defRPr/>
            </a:pPr>
            <a:r>
              <a:rPr lang="en-US" sz="600" dirty="0">
                <a:solidFill>
                  <a:prstClr val="black"/>
                </a:solidFill>
                <a:latin typeface="Ford Antenna Light" panose="02000505000000020004" pitchFamily="50" charset="0"/>
                <a:cs typeface="Calibri" panose="020F0502020204030204" pitchFamily="34" charset="0"/>
              </a:rPr>
              <a:t>11/30</a:t>
            </a:r>
          </a:p>
        </p:txBody>
      </p:sp>
      <p:sp>
        <p:nvSpPr>
          <p:cNvPr id="454" name="Star: 5 Points 453">
            <a:extLst>
              <a:ext uri="{FF2B5EF4-FFF2-40B4-BE49-F238E27FC236}">
                <a16:creationId xmlns:a16="http://schemas.microsoft.com/office/drawing/2014/main" id="{30C365C3-6373-4AC1-BCF3-F2DB01266354}"/>
              </a:ext>
            </a:extLst>
          </p:cNvPr>
          <p:cNvSpPr/>
          <p:nvPr/>
        </p:nvSpPr>
        <p:spPr>
          <a:xfrm>
            <a:off x="9137182" y="325717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955482" y="346945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03/30</a:t>
            </a:r>
          </a:p>
        </p:txBody>
      </p:sp>
      <p:sp>
        <p:nvSpPr>
          <p:cNvPr id="456" name="Star: 5 Points 455">
            <a:extLst>
              <a:ext uri="{FF2B5EF4-FFF2-40B4-BE49-F238E27FC236}">
                <a16:creationId xmlns:a16="http://schemas.microsoft.com/office/drawing/2014/main" id="{B11A7E39-41A1-4F65-9C81-37D57F3DB4CB}"/>
              </a:ext>
            </a:extLst>
          </p:cNvPr>
          <p:cNvSpPr/>
          <p:nvPr/>
        </p:nvSpPr>
        <p:spPr>
          <a:xfrm>
            <a:off x="8185117" y="2637407"/>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8" name="TextBox 22">
            <a:extLst>
              <a:ext uri="{FF2B5EF4-FFF2-40B4-BE49-F238E27FC236}">
                <a16:creationId xmlns:a16="http://schemas.microsoft.com/office/drawing/2014/main" id="{9B606EAC-5D17-4CCA-A662-ADBA89E2DCE7}"/>
              </a:ext>
            </a:extLst>
          </p:cNvPr>
          <p:cNvSpPr txBox="1"/>
          <p:nvPr/>
        </p:nvSpPr>
        <p:spPr>
          <a:xfrm>
            <a:off x="8155848" y="2935070"/>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01/15</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461" name="Straight Arrow Connector 460">
            <a:extLst>
              <a:ext uri="{FF2B5EF4-FFF2-40B4-BE49-F238E27FC236}">
                <a16:creationId xmlns:a16="http://schemas.microsoft.com/office/drawing/2014/main" id="{19DECC2A-7974-41ED-89B6-AE9A3C1AF24E}"/>
              </a:ext>
            </a:extLst>
          </p:cNvPr>
          <p:cNvCxnSpPr>
            <a:cxnSpLocks/>
            <a:stCxn id="289" idx="0"/>
            <a:endCxn id="456" idx="2"/>
          </p:cNvCxnSpPr>
          <p:nvPr/>
        </p:nvCxnSpPr>
        <p:spPr>
          <a:xfrm flipV="1">
            <a:off x="8154075" y="2957613"/>
            <a:ext cx="90692" cy="2968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0" name="Star: 5 Points 509">
            <a:extLst>
              <a:ext uri="{FF2B5EF4-FFF2-40B4-BE49-F238E27FC236}">
                <a16:creationId xmlns:a16="http://schemas.microsoft.com/office/drawing/2014/main" id="{85EF6A2F-06E6-422A-8C79-2AB085D6B715}"/>
              </a:ext>
            </a:extLst>
          </p:cNvPr>
          <p:cNvSpPr/>
          <p:nvPr/>
        </p:nvSpPr>
        <p:spPr>
          <a:xfrm>
            <a:off x="10068424" y="32769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886724" y="348927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06/20</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944513" y="327151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762813" y="348379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1042046" y="2946133"/>
            <a:ext cx="70721" cy="32538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620472" y="2628833"/>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538268" y="3000225"/>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536682" y="32577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4700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634215" y="2949039"/>
            <a:ext cx="45907" cy="3087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805848" y="388275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624148" y="409503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a:t>
            </a:r>
          </a:p>
          <a:p>
            <a:pPr algn="ctr">
              <a:defRPr/>
            </a:pPr>
            <a:r>
              <a:rPr lang="en-US" sz="600" dirty="0">
                <a:solidFill>
                  <a:prstClr val="black"/>
                </a:solidFill>
                <a:latin typeface="Ford Antenna Light" panose="02000505000000020004" pitchFamily="50" charset="0"/>
                <a:cs typeface="Calibri" panose="020F0502020204030204" pitchFamily="34" charset="0"/>
              </a:rPr>
              <a:t>02/20</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753717" y="390256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572017" y="411485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05/20</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671371" y="38970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489671" y="41093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354982" y="388335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1173282" y="409563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903381" y="3462344"/>
            <a:ext cx="271055"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851250" y="3482160"/>
            <a:ext cx="254428"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768904" y="3476683"/>
            <a:ext cx="212863"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452515" y="3462943"/>
            <a:ext cx="121421"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120309" y="387380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1" name="Star: 5 Points 610">
            <a:extLst>
              <a:ext uri="{FF2B5EF4-FFF2-40B4-BE49-F238E27FC236}">
                <a16:creationId xmlns:a16="http://schemas.microsoft.com/office/drawing/2014/main" id="{6F8DB9DC-CFCA-4206-A48D-52E99F7A8996}"/>
              </a:ext>
            </a:extLst>
          </p:cNvPr>
          <p:cNvSpPr/>
          <p:nvPr/>
        </p:nvSpPr>
        <p:spPr>
          <a:xfrm>
            <a:off x="8294656" y="388532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39" name="Star: 5 Points 638">
            <a:extLst>
              <a:ext uri="{FF2B5EF4-FFF2-40B4-BE49-F238E27FC236}">
                <a16:creationId xmlns:a16="http://schemas.microsoft.com/office/drawing/2014/main" id="{30F89887-1E03-4007-B6C6-E9F522867B44}"/>
              </a:ext>
            </a:extLst>
          </p:cNvPr>
          <p:cNvSpPr/>
          <p:nvPr/>
        </p:nvSpPr>
        <p:spPr>
          <a:xfrm>
            <a:off x="9286574" y="38878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46" name="Star: 5 Points 645">
            <a:extLst>
              <a:ext uri="{FF2B5EF4-FFF2-40B4-BE49-F238E27FC236}">
                <a16:creationId xmlns:a16="http://schemas.microsoft.com/office/drawing/2014/main" id="{79CB85DC-C53F-40C4-B8FC-50CD2DD5DAC5}"/>
              </a:ext>
            </a:extLst>
          </p:cNvPr>
          <p:cNvSpPr/>
          <p:nvPr/>
        </p:nvSpPr>
        <p:spPr>
          <a:xfrm>
            <a:off x="10219522" y="38878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0" name="Star: 5 Points 649">
            <a:extLst>
              <a:ext uri="{FF2B5EF4-FFF2-40B4-BE49-F238E27FC236}">
                <a16:creationId xmlns:a16="http://schemas.microsoft.com/office/drawing/2014/main" id="{06B9141C-762F-4349-8919-29530E84AE09}"/>
              </a:ext>
            </a:extLst>
          </p:cNvPr>
          <p:cNvSpPr/>
          <p:nvPr/>
        </p:nvSpPr>
        <p:spPr>
          <a:xfrm>
            <a:off x="11028936" y="388818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2925911" y="3876723"/>
            <a:ext cx="74082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36" name="Rectangle 235">
            <a:extLst>
              <a:ext uri="{FF2B5EF4-FFF2-40B4-BE49-F238E27FC236}">
                <a16:creationId xmlns:a16="http://schemas.microsoft.com/office/drawing/2014/main" id="{61008723-C12D-4CA9-ABDD-DB797057F64C}"/>
              </a:ext>
            </a:extLst>
          </p:cNvPr>
          <p:cNvSpPr/>
          <p:nvPr/>
        </p:nvSpPr>
        <p:spPr>
          <a:xfrm>
            <a:off x="3701174" y="3879151"/>
            <a:ext cx="126923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p:cNvCxnSpPr>
          <p:nvPr/>
        </p:nvCxnSpPr>
        <p:spPr>
          <a:xfrm flipV="1">
            <a:off x="2923792" y="4114851"/>
            <a:ext cx="819732" cy="4320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1" name="Straight Arrow Connector 240">
            <a:extLst>
              <a:ext uri="{FF2B5EF4-FFF2-40B4-BE49-F238E27FC236}">
                <a16:creationId xmlns:a16="http://schemas.microsoft.com/office/drawing/2014/main" id="{F5745858-B5AC-4D2D-8E65-A7451B08AFE3}"/>
              </a:ext>
            </a:extLst>
          </p:cNvPr>
          <p:cNvCxnSpPr>
            <a:cxnSpLocks/>
            <a:stCxn id="592" idx="0"/>
            <a:endCxn id="254" idx="2"/>
          </p:cNvCxnSpPr>
          <p:nvPr/>
        </p:nvCxnSpPr>
        <p:spPr>
          <a:xfrm flipV="1">
            <a:off x="3642435" y="4100810"/>
            <a:ext cx="1479077" cy="45210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017220" y="3874451"/>
            <a:ext cx="139405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47" name="Straight Arrow Connector 246">
            <a:extLst>
              <a:ext uri="{FF2B5EF4-FFF2-40B4-BE49-F238E27FC236}">
                <a16:creationId xmlns:a16="http://schemas.microsoft.com/office/drawing/2014/main" id="{D3090B8C-4D2B-403C-B517-DA91953E80E8}"/>
              </a:ext>
            </a:extLst>
          </p:cNvPr>
          <p:cNvCxnSpPr>
            <a:cxnSpLocks/>
            <a:stCxn id="594" idx="0"/>
            <a:endCxn id="445" idx="2"/>
          </p:cNvCxnSpPr>
          <p:nvPr/>
        </p:nvCxnSpPr>
        <p:spPr>
          <a:xfrm flipV="1">
            <a:off x="4055589" y="4085892"/>
            <a:ext cx="2162971" cy="47345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059229E6-0C90-439C-91A8-46BFB985DDB7}"/>
              </a:ext>
            </a:extLst>
          </p:cNvPr>
          <p:cNvGrpSpPr/>
          <p:nvPr/>
        </p:nvGrpSpPr>
        <p:grpSpPr>
          <a:xfrm>
            <a:off x="2377652" y="1637431"/>
            <a:ext cx="767497" cy="623490"/>
            <a:chOff x="1210125" y="1704838"/>
            <a:chExt cx="767497" cy="623490"/>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767497"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A0 08/01(TBC) for SW debug</a:t>
              </a:r>
              <a:endParaRPr lang="zh-CN" altLang="en-US" sz="700" dirty="0"/>
            </a:p>
          </p:txBody>
        </p:sp>
      </p:grpSp>
      <p:cxnSp>
        <p:nvCxnSpPr>
          <p:cNvPr id="267" name="Straight Arrow Connector 266">
            <a:extLst>
              <a:ext uri="{FF2B5EF4-FFF2-40B4-BE49-F238E27FC236}">
                <a16:creationId xmlns:a16="http://schemas.microsoft.com/office/drawing/2014/main" id="{E6CC379C-0E51-48B3-A8B4-00461D3FBAD0}"/>
              </a:ext>
            </a:extLst>
          </p:cNvPr>
          <p:cNvCxnSpPr>
            <a:cxnSpLocks/>
            <a:endCxn id="436" idx="2"/>
          </p:cNvCxnSpPr>
          <p:nvPr/>
        </p:nvCxnSpPr>
        <p:spPr>
          <a:xfrm flipV="1">
            <a:off x="3480844" y="4104568"/>
            <a:ext cx="913196" cy="100038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937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2449530"/>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5489356"/>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273654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273164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4699962"/>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341653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42678" y="315420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2735439"/>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27347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5902026"/>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5914508"/>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5921592"/>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5916081"/>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5913972"/>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5910197"/>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6" name="Rectangle 185">
            <a:extLst>
              <a:ext uri="{FF2B5EF4-FFF2-40B4-BE49-F238E27FC236}">
                <a16:creationId xmlns:a16="http://schemas.microsoft.com/office/drawing/2014/main" id="{36906D8E-47AC-46AB-9E96-014D70522C4E}"/>
              </a:ext>
            </a:extLst>
          </p:cNvPr>
          <p:cNvSpPr/>
          <p:nvPr/>
        </p:nvSpPr>
        <p:spPr>
          <a:xfrm>
            <a:off x="220486" y="930714"/>
            <a:ext cx="96212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K</a:t>
            </a:r>
            <a:r>
              <a:rPr lang="en-US" altLang="zh-CN" sz="800" b="1" dirty="0">
                <a:solidFill>
                  <a:prstClr val="black"/>
                </a:solidFill>
                <a:cs typeface="Calibri" panose="020F0502020204030204" pitchFamily="34" charset="0"/>
              </a:rPr>
              <a:t>ey Checkpoint</a:t>
            </a:r>
            <a:endParaRPr lang="en-US" sz="800" b="1"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5913972"/>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560824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330511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3473447"/>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33052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3486934"/>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32975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3500326"/>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32988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3473447"/>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latin typeface="+mn-lt"/>
              </a:rPr>
              <a:t>Phase5 SYNC+ 3.0 Timeline Draft To Be Reviewed</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2735987"/>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274453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274875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275002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552" name="Rectangle 551">
            <a:extLst>
              <a:ext uri="{FF2B5EF4-FFF2-40B4-BE49-F238E27FC236}">
                <a16:creationId xmlns:a16="http://schemas.microsoft.com/office/drawing/2014/main" id="{EB5609F3-7DB0-4734-9ADF-4A9E07233689}"/>
              </a:ext>
            </a:extLst>
          </p:cNvPr>
          <p:cNvSpPr/>
          <p:nvPr/>
        </p:nvSpPr>
        <p:spPr bwMode="auto">
          <a:xfrm>
            <a:off x="202269" y="1447739"/>
            <a:ext cx="948983"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 Initialized(MFL)</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Owner confirmation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Basic Level spec are available</a:t>
            </a:r>
          </a:p>
        </p:txBody>
      </p:sp>
      <p:sp>
        <p:nvSpPr>
          <p:cNvPr id="554" name="Rectangle 553">
            <a:extLst>
              <a:ext uri="{FF2B5EF4-FFF2-40B4-BE49-F238E27FC236}">
                <a16:creationId xmlns:a16="http://schemas.microsoft.com/office/drawing/2014/main" id="{1CB1BD2D-0089-4841-B594-729A9EC945B9}"/>
              </a:ext>
            </a:extLst>
          </p:cNvPr>
          <p:cNvSpPr/>
          <p:nvPr/>
        </p:nvSpPr>
        <p:spPr bwMode="auto">
          <a:xfrm>
            <a:off x="1288726" y="950469"/>
            <a:ext cx="1440479" cy="149271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Supplier Sourced (SOBD)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feature(MFL) Finalized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2.Platform feature spec complete and cascaded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3.Function Safety Concept updated and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4.Cybersecurity Requirements Identified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5.UX(UEUI) alignment confirmed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6.SW environment and baseline Design</a:t>
            </a:r>
          </a:p>
        </p:txBody>
      </p:sp>
      <p:sp>
        <p:nvSpPr>
          <p:cNvPr id="556" name="Rectangle 555">
            <a:extLst>
              <a:ext uri="{FF2B5EF4-FFF2-40B4-BE49-F238E27FC236}">
                <a16:creationId xmlns:a16="http://schemas.microsoft.com/office/drawing/2014/main" id="{423E3BA8-225D-4C15-A541-E1A4D10E64D4}"/>
              </a:ext>
            </a:extLst>
          </p:cNvPr>
          <p:cNvSpPr/>
          <p:nvPr/>
        </p:nvSpPr>
        <p:spPr bwMode="auto">
          <a:xfrm>
            <a:off x="2909455" y="1820487"/>
            <a:ext cx="2081558"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Platform feature spec finalization and sign off</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2.Simulate feature integration of interfaces, states and responses to requested behavior</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Early test of new and C/O features with physical parts</a:t>
            </a:r>
          </a:p>
        </p:txBody>
      </p:sp>
      <p:sp>
        <p:nvSpPr>
          <p:cNvPr id="558" name="Rectangle 557">
            <a:extLst>
              <a:ext uri="{FF2B5EF4-FFF2-40B4-BE49-F238E27FC236}">
                <a16:creationId xmlns:a16="http://schemas.microsoft.com/office/drawing/2014/main" id="{0EFEF7E6-5848-48A7-A799-E1E4B7575DF2}"/>
              </a:ext>
            </a:extLst>
          </p:cNvPr>
          <p:cNvSpPr/>
          <p:nvPr/>
        </p:nvSpPr>
        <p:spPr bwMode="auto">
          <a:xfrm>
            <a:off x="3347775" y="898958"/>
            <a:ext cx="2601249"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 Beta verified supporting Pre-DV/EMC, critical function including Climate/Camera/Radio/Music/Video/Navigation/Speed meter/Driving Info etc.</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early system-level integration test start at &lt;FDJ&gt; breadboard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UX doc sign off by HMI/Studio team</a:t>
            </a:r>
          </a:p>
        </p:txBody>
      </p:sp>
      <p:sp>
        <p:nvSpPr>
          <p:cNvPr id="560" name="Rectangle 559">
            <a:extLst>
              <a:ext uri="{FF2B5EF4-FFF2-40B4-BE49-F238E27FC236}">
                <a16:creationId xmlns:a16="http://schemas.microsoft.com/office/drawing/2014/main" id="{B56E4FEE-555F-447F-9638-BAAA74F597C6}"/>
              </a:ext>
            </a:extLst>
          </p:cNvPr>
          <p:cNvSpPr/>
          <p:nvPr/>
        </p:nvSpPr>
        <p:spPr bwMode="auto">
          <a:xfrm>
            <a:off x="5376849" y="1807697"/>
            <a:ext cx="2895847" cy="630942"/>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1.DCV1 verified supporting DV/EMC/DCV MRD with full function code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a:t>
            </a:r>
            <a:r>
              <a:rPr lang="en-US" sz="700" dirty="0">
                <a:cs typeface="Arial" panose="020B0604020202020204" pitchFamily="34" charset="0"/>
              </a:rPr>
              <a:t>early </a:t>
            </a:r>
            <a:r>
              <a:rPr lang="en-US" altLang="zh-CN" sz="700" dirty="0">
                <a:cs typeface="Arial" panose="020B0604020202020204" pitchFamily="34" charset="0"/>
              </a:rPr>
              <a:t>system-level integration test complete by &lt;DCV&gt; breadboard, verify feature functionality and performance requirements.</a:t>
            </a:r>
          </a:p>
        </p:txBody>
      </p:sp>
      <p:sp>
        <p:nvSpPr>
          <p:cNvPr id="562" name="Rectangle 561">
            <a:extLst>
              <a:ext uri="{FF2B5EF4-FFF2-40B4-BE49-F238E27FC236}">
                <a16:creationId xmlns:a16="http://schemas.microsoft.com/office/drawing/2014/main" id="{F376C0A0-8741-464B-8D4A-83B158ADF996}"/>
              </a:ext>
            </a:extLst>
          </p:cNvPr>
          <p:cNvSpPr/>
          <p:nvPr/>
        </p:nvSpPr>
        <p:spPr bwMode="auto">
          <a:xfrm>
            <a:off x="6765717" y="956187"/>
            <a:ext cx="2515587"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1All design verification testing completed by &lt;PEC&gt;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system-level integration test complete and sign off by feature owner and HMI team</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3.R00 release for &lt;PEC&gt; without critical blocker issue,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4.Diagnostics Part2 DV(</a:t>
            </a:r>
            <a:r>
              <a:rPr lang="en-US" altLang="zh-CN" sz="700" dirty="0" err="1">
                <a:cs typeface="Arial" panose="020B0604020202020204" pitchFamily="34" charset="0"/>
              </a:rPr>
              <a:t>iTV</a:t>
            </a:r>
            <a:r>
              <a:rPr lang="en-US" altLang="zh-CN" sz="700" dirty="0">
                <a:cs typeface="Arial" panose="020B0604020202020204" pitchFamily="34" charset="0"/>
              </a:rPr>
              <a:t>) test report shows 100% passed</a:t>
            </a:r>
          </a:p>
        </p:txBody>
      </p:sp>
      <p:sp>
        <p:nvSpPr>
          <p:cNvPr id="564" name="Rectangle 563">
            <a:extLst>
              <a:ext uri="{FF2B5EF4-FFF2-40B4-BE49-F238E27FC236}">
                <a16:creationId xmlns:a16="http://schemas.microsoft.com/office/drawing/2014/main" id="{D29FA8D9-1431-4C55-BA87-93F4DF57D9AF}"/>
              </a:ext>
            </a:extLst>
          </p:cNvPr>
          <p:cNvSpPr/>
          <p:nvPr/>
        </p:nvSpPr>
        <p:spPr bwMode="auto">
          <a:xfrm>
            <a:off x="10546556" y="1646987"/>
            <a:ext cx="108657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Software OTA window preserved post Job1 and  before OKTB.</a:t>
            </a:r>
          </a:p>
        </p:txBody>
      </p:sp>
      <p:cxnSp>
        <p:nvCxnSpPr>
          <p:cNvPr id="150" name="Straight Arrow Connector 149">
            <a:extLst>
              <a:ext uri="{FF2B5EF4-FFF2-40B4-BE49-F238E27FC236}">
                <a16:creationId xmlns:a16="http://schemas.microsoft.com/office/drawing/2014/main" id="{4E5CD418-E139-469B-9226-50C938E4BB33}"/>
              </a:ext>
            </a:extLst>
          </p:cNvPr>
          <p:cNvCxnSpPr>
            <a:cxnSpLocks/>
            <a:stCxn id="554" idx="2"/>
            <a:endCxn id="467" idx="0"/>
          </p:cNvCxnSpPr>
          <p:nvPr/>
        </p:nvCxnSpPr>
        <p:spPr>
          <a:xfrm>
            <a:off x="2008966" y="2443185"/>
            <a:ext cx="5274" cy="30557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788BA629-B3C3-42E8-8116-661AEFF7DD07}"/>
              </a:ext>
            </a:extLst>
          </p:cNvPr>
          <p:cNvCxnSpPr>
            <a:cxnSpLocks/>
            <a:stCxn id="552" idx="2"/>
            <a:endCxn id="470" idx="0"/>
          </p:cNvCxnSpPr>
          <p:nvPr/>
        </p:nvCxnSpPr>
        <p:spPr>
          <a:xfrm>
            <a:off x="676761" y="2186403"/>
            <a:ext cx="338746" cy="56362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726EFA7F-7A76-4458-B517-AB918F81F411}"/>
              </a:ext>
            </a:extLst>
          </p:cNvPr>
          <p:cNvCxnSpPr>
            <a:cxnSpLocks/>
            <a:stCxn id="556" idx="2"/>
            <a:endCxn id="236" idx="0"/>
          </p:cNvCxnSpPr>
          <p:nvPr/>
        </p:nvCxnSpPr>
        <p:spPr>
          <a:xfrm flipH="1">
            <a:off x="3941019" y="2559151"/>
            <a:ext cx="9215" cy="17249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2317114A-E3FD-443B-83D9-C7D7FE503FAB}"/>
              </a:ext>
            </a:extLst>
          </p:cNvPr>
          <p:cNvCxnSpPr>
            <a:cxnSpLocks/>
            <a:stCxn id="560" idx="2"/>
            <a:endCxn id="355" idx="0"/>
          </p:cNvCxnSpPr>
          <p:nvPr/>
        </p:nvCxnSpPr>
        <p:spPr>
          <a:xfrm flipH="1">
            <a:off x="6817739" y="2438639"/>
            <a:ext cx="7034" cy="2961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C0AE53FD-3F89-4EB5-8A6A-6258A910054F}"/>
              </a:ext>
            </a:extLst>
          </p:cNvPr>
          <p:cNvCxnSpPr>
            <a:cxnSpLocks/>
            <a:stCxn id="562" idx="2"/>
            <a:endCxn id="208" idx="0"/>
          </p:cNvCxnSpPr>
          <p:nvPr/>
        </p:nvCxnSpPr>
        <p:spPr>
          <a:xfrm>
            <a:off x="8023511" y="1694851"/>
            <a:ext cx="169" cy="104036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4" name="TextBox 22">
            <a:extLst>
              <a:ext uri="{FF2B5EF4-FFF2-40B4-BE49-F238E27FC236}">
                <a16:creationId xmlns:a16="http://schemas.microsoft.com/office/drawing/2014/main" id="{7BCF61AA-4412-4630-B12B-814DB2000F4D}"/>
              </a:ext>
            </a:extLst>
          </p:cNvPr>
          <p:cNvSpPr txBox="1"/>
          <p:nvPr/>
        </p:nvSpPr>
        <p:spPr>
          <a:xfrm>
            <a:off x="10847522" y="5936233"/>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cxnSp>
        <p:nvCxnSpPr>
          <p:cNvPr id="175" name="Straight Arrow Connector 174">
            <a:extLst>
              <a:ext uri="{FF2B5EF4-FFF2-40B4-BE49-F238E27FC236}">
                <a16:creationId xmlns:a16="http://schemas.microsoft.com/office/drawing/2014/main" id="{A7DC98B9-217B-473F-BFE5-205BA71A19B5}"/>
              </a:ext>
            </a:extLst>
          </p:cNvPr>
          <p:cNvCxnSpPr>
            <a:cxnSpLocks/>
            <a:stCxn id="564" idx="2"/>
            <a:endCxn id="461" idx="0"/>
          </p:cNvCxnSpPr>
          <p:nvPr/>
        </p:nvCxnSpPr>
        <p:spPr>
          <a:xfrm>
            <a:off x="11089843" y="2170207"/>
            <a:ext cx="1546" cy="5743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9" name="Rectangle 178">
            <a:extLst>
              <a:ext uri="{FF2B5EF4-FFF2-40B4-BE49-F238E27FC236}">
                <a16:creationId xmlns:a16="http://schemas.microsoft.com/office/drawing/2014/main" id="{42FE9656-0869-4086-A282-B293D7289868}"/>
              </a:ext>
            </a:extLst>
          </p:cNvPr>
          <p:cNvSpPr/>
          <p:nvPr/>
        </p:nvSpPr>
        <p:spPr bwMode="auto">
          <a:xfrm>
            <a:off x="8436271" y="1676895"/>
            <a:ext cx="106618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Agile feature full function Integration without  critical bug.</a:t>
            </a:r>
          </a:p>
          <a:p>
            <a:pPr marL="92075" indent="-92075">
              <a:buFont typeface="Arial" panose="020B0604020202020204" pitchFamily="34" charset="0"/>
              <a:buChar char="•"/>
              <a:tabLst>
                <a:tab pos="92075" algn="l"/>
              </a:tabLst>
            </a:pPr>
            <a:endParaRPr lang="en-US" altLang="zh-CN" sz="700" dirty="0">
              <a:cs typeface="Arial" panose="020B060402020202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3978256"/>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3781793"/>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565741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1651809"/>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3751977"/>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56507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5913972"/>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4782696"/>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5319059"/>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cxnSp>
        <p:nvCxnSpPr>
          <p:cNvPr id="265" name="Straight Arrow Connector 264">
            <a:extLst>
              <a:ext uri="{FF2B5EF4-FFF2-40B4-BE49-F238E27FC236}">
                <a16:creationId xmlns:a16="http://schemas.microsoft.com/office/drawing/2014/main" id="{3D82567D-8C7B-4AD9-8997-D2BA6CDFBA98}"/>
              </a:ext>
            </a:extLst>
          </p:cNvPr>
          <p:cNvCxnSpPr>
            <a:cxnSpLocks/>
            <a:stCxn id="558" idx="2"/>
            <a:endCxn id="214" idx="0"/>
          </p:cNvCxnSpPr>
          <p:nvPr/>
        </p:nvCxnSpPr>
        <p:spPr>
          <a:xfrm flipH="1">
            <a:off x="4642310" y="1745344"/>
            <a:ext cx="6090" cy="99009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8" name="Straight Arrow Connector 267">
            <a:extLst>
              <a:ext uri="{FF2B5EF4-FFF2-40B4-BE49-F238E27FC236}">
                <a16:creationId xmlns:a16="http://schemas.microsoft.com/office/drawing/2014/main" id="{F54D3B85-05C7-4A3D-96FD-5AA0A1341DDC}"/>
              </a:ext>
            </a:extLst>
          </p:cNvPr>
          <p:cNvCxnSpPr>
            <a:cxnSpLocks/>
            <a:stCxn id="179" idx="2"/>
            <a:endCxn id="220" idx="0"/>
          </p:cNvCxnSpPr>
          <p:nvPr/>
        </p:nvCxnSpPr>
        <p:spPr>
          <a:xfrm flipH="1">
            <a:off x="8965297" y="2200115"/>
            <a:ext cx="4066" cy="53510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8" name="Left Brace 317">
            <a:extLst>
              <a:ext uri="{FF2B5EF4-FFF2-40B4-BE49-F238E27FC236}">
                <a16:creationId xmlns:a16="http://schemas.microsoft.com/office/drawing/2014/main" id="{FC29D3E7-969A-4314-A5BE-8EC3F305D4EB}"/>
              </a:ext>
            </a:extLst>
          </p:cNvPr>
          <p:cNvSpPr/>
          <p:nvPr/>
        </p:nvSpPr>
        <p:spPr>
          <a:xfrm rot="5400000">
            <a:off x="2513805" y="2870674"/>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2928" y="3039026"/>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5680273"/>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322" name="TextBox 22">
            <a:extLst>
              <a:ext uri="{FF2B5EF4-FFF2-40B4-BE49-F238E27FC236}">
                <a16:creationId xmlns:a16="http://schemas.microsoft.com/office/drawing/2014/main" id="{71E0AD7C-750C-49D3-B7C0-749D5E46ABDA}"/>
              </a:ext>
            </a:extLst>
          </p:cNvPr>
          <p:cNvSpPr txBox="1"/>
          <p:nvPr/>
        </p:nvSpPr>
        <p:spPr>
          <a:xfrm>
            <a:off x="6068794" y="5913972"/>
            <a:ext cx="52462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MRD</a:t>
            </a:r>
          </a:p>
          <a:p>
            <a:pPr algn="ctr">
              <a:defRPr/>
            </a:pPr>
            <a:endParaRPr lang="en-US" sz="700" dirty="0">
              <a:solidFill>
                <a:prstClr val="black"/>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4766968"/>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5322769"/>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53123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53359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3064656"/>
            <a:ext cx="9778" cy="25162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561386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5297226"/>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3065110"/>
            <a:ext cx="7450" cy="251253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3065331"/>
            <a:ext cx="380460" cy="23354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4203602"/>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4204522"/>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4306678"/>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3731677"/>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4203064"/>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4299273"/>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5287838"/>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534668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3065879"/>
            <a:ext cx="13170" cy="252806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5254926"/>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5338979"/>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3065110"/>
            <a:ext cx="18092" cy="25287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3065110"/>
            <a:ext cx="27497"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3065110"/>
            <a:ext cx="23976"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4938056"/>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5092279"/>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4932943"/>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4910699"/>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4907790"/>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19" name="Double Bracket 418">
            <a:extLst>
              <a:ext uri="{FF2B5EF4-FFF2-40B4-BE49-F238E27FC236}">
                <a16:creationId xmlns:a16="http://schemas.microsoft.com/office/drawing/2014/main" id="{7748AB3F-F97F-4227-82FB-2896975809BD}"/>
              </a:ext>
            </a:extLst>
          </p:cNvPr>
          <p:cNvSpPr/>
          <p:nvPr/>
        </p:nvSpPr>
        <p:spPr>
          <a:xfrm>
            <a:off x="2180854" y="6177659"/>
            <a:ext cx="102563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Features and HMI Design </a:t>
            </a:r>
          </a:p>
        </p:txBody>
      </p:sp>
      <p:sp>
        <p:nvSpPr>
          <p:cNvPr id="421" name="Double Bracket 420">
            <a:extLst>
              <a:ext uri="{FF2B5EF4-FFF2-40B4-BE49-F238E27FC236}">
                <a16:creationId xmlns:a16="http://schemas.microsoft.com/office/drawing/2014/main" id="{D8A280BA-4EC3-4EA9-8F03-A93BAED85A49}"/>
              </a:ext>
            </a:extLst>
          </p:cNvPr>
          <p:cNvSpPr/>
          <p:nvPr/>
        </p:nvSpPr>
        <p:spPr>
          <a:xfrm>
            <a:off x="1089660" y="6177659"/>
            <a:ext cx="1057697"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Display light up</a:t>
            </a:r>
          </a:p>
          <a:p>
            <a:pPr algn="ctr"/>
            <a:r>
              <a:rPr lang="en-US" sz="600" dirty="0"/>
              <a:t>Platform Arch design</a:t>
            </a:r>
          </a:p>
          <a:p>
            <a:pPr algn="ctr"/>
            <a:r>
              <a:rPr lang="en-US" sz="600" dirty="0"/>
              <a:t>PIPELINE Design</a:t>
            </a:r>
          </a:p>
        </p:txBody>
      </p:sp>
      <p:sp>
        <p:nvSpPr>
          <p:cNvPr id="422" name="Double Bracket 421">
            <a:extLst>
              <a:ext uri="{FF2B5EF4-FFF2-40B4-BE49-F238E27FC236}">
                <a16:creationId xmlns:a16="http://schemas.microsoft.com/office/drawing/2014/main" id="{62F7F613-CEFA-4770-8AB9-0A2252CD11F7}"/>
              </a:ext>
            </a:extLst>
          </p:cNvPr>
          <p:cNvSpPr/>
          <p:nvPr/>
        </p:nvSpPr>
        <p:spPr>
          <a:xfrm>
            <a:off x="3220273" y="6178550"/>
            <a:ext cx="784552" cy="21472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I</a:t>
            </a:r>
            <a:r>
              <a:rPr lang="en-US" altLang="zh-CN" sz="600" dirty="0"/>
              <a:t>nitial release for Pre DV</a:t>
            </a:r>
            <a:endParaRPr lang="en-US" sz="600" dirty="0"/>
          </a:p>
          <a:p>
            <a:pPr algn="ctr"/>
            <a:r>
              <a:rPr lang="en-US" sz="600" dirty="0"/>
              <a:t>DCV Beta </a:t>
            </a:r>
          </a:p>
          <a:p>
            <a:pPr algn="ctr"/>
            <a:r>
              <a:rPr lang="en-US" sz="600" dirty="0"/>
              <a:t>30% C</a:t>
            </a:r>
            <a:r>
              <a:rPr lang="en-US" altLang="zh-CN" sz="600" dirty="0"/>
              <a:t>oding</a:t>
            </a:r>
            <a:endParaRPr lang="en-US" sz="600" dirty="0"/>
          </a:p>
        </p:txBody>
      </p:sp>
      <p:sp>
        <p:nvSpPr>
          <p:cNvPr id="424" name="Double Bracket 423">
            <a:extLst>
              <a:ext uri="{FF2B5EF4-FFF2-40B4-BE49-F238E27FC236}">
                <a16:creationId xmlns:a16="http://schemas.microsoft.com/office/drawing/2014/main" id="{02F8AF42-0154-4CDA-A68C-57ADB22A983A}"/>
              </a:ext>
            </a:extLst>
          </p:cNvPr>
          <p:cNvSpPr/>
          <p:nvPr/>
        </p:nvSpPr>
        <p:spPr>
          <a:xfrm>
            <a:off x="4035879" y="6177184"/>
            <a:ext cx="1620548"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R</a:t>
            </a:r>
            <a:r>
              <a:rPr lang="en-US" altLang="zh-CN" sz="600" dirty="0"/>
              <a:t>elease Fundamental features for DCV vehicle testing</a:t>
            </a:r>
            <a:endParaRPr lang="en-US" sz="600" dirty="0"/>
          </a:p>
          <a:p>
            <a:pPr algn="ctr"/>
            <a:r>
              <a:rPr lang="en-US" sz="600" dirty="0"/>
              <a:t>DCV1 </a:t>
            </a:r>
          </a:p>
          <a:p>
            <a:pPr algn="ctr"/>
            <a:r>
              <a:rPr lang="en-US" sz="600" dirty="0"/>
              <a:t>60% C</a:t>
            </a:r>
            <a:r>
              <a:rPr lang="en-US" altLang="zh-CN" sz="600" dirty="0"/>
              <a:t>oding</a:t>
            </a:r>
            <a:endParaRPr lang="en-US" sz="600" dirty="0"/>
          </a:p>
        </p:txBody>
      </p:sp>
      <p:sp>
        <p:nvSpPr>
          <p:cNvPr id="425" name="Double Bracket 424">
            <a:extLst>
              <a:ext uri="{FF2B5EF4-FFF2-40B4-BE49-F238E27FC236}">
                <a16:creationId xmlns:a16="http://schemas.microsoft.com/office/drawing/2014/main" id="{88519460-67E4-4E5D-A48A-CAF8A49E0482}"/>
              </a:ext>
            </a:extLst>
          </p:cNvPr>
          <p:cNvSpPr/>
          <p:nvPr/>
        </p:nvSpPr>
        <p:spPr>
          <a:xfrm>
            <a:off x="5699969" y="6172788"/>
            <a:ext cx="1680124"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Zero IG defects supporting PEC sign off</a:t>
            </a:r>
          </a:p>
          <a:p>
            <a:pPr algn="ctr"/>
            <a:r>
              <a:rPr lang="en-US" sz="600" dirty="0"/>
              <a:t>R00 </a:t>
            </a:r>
          </a:p>
          <a:p>
            <a:pPr algn="ctr"/>
            <a:r>
              <a:rPr lang="en-US" sz="600" dirty="0"/>
              <a:t>95% C</a:t>
            </a:r>
            <a:r>
              <a:rPr lang="en-US" altLang="zh-CN" sz="600" dirty="0"/>
              <a:t>oding(Not including Agile features)</a:t>
            </a:r>
            <a:endParaRPr lang="en-US" sz="600" dirty="0"/>
          </a:p>
        </p:txBody>
      </p:sp>
      <p:sp>
        <p:nvSpPr>
          <p:cNvPr id="427" name="Double Bracket 426">
            <a:extLst>
              <a:ext uri="{FF2B5EF4-FFF2-40B4-BE49-F238E27FC236}">
                <a16:creationId xmlns:a16="http://schemas.microsoft.com/office/drawing/2014/main" id="{02F7B057-DAE4-4978-BAEC-760A62138EFC}"/>
              </a:ext>
            </a:extLst>
          </p:cNvPr>
          <p:cNvSpPr/>
          <p:nvPr/>
        </p:nvSpPr>
        <p:spPr>
          <a:xfrm>
            <a:off x="7403425" y="6177184"/>
            <a:ext cx="929665"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a:t>
            </a:r>
            <a:r>
              <a:rPr lang="en-US" altLang="zh-CN" sz="600" dirty="0"/>
              <a:t>elivery of all features with zero G issues</a:t>
            </a:r>
            <a:endParaRPr lang="en-US" sz="600" dirty="0"/>
          </a:p>
          <a:p>
            <a:pPr algn="ctr"/>
            <a:r>
              <a:rPr lang="en-US" sz="600" dirty="0"/>
              <a:t>R05 100% C</a:t>
            </a:r>
            <a:r>
              <a:rPr lang="en-US" altLang="zh-CN" sz="600" dirty="0"/>
              <a:t>oding</a:t>
            </a:r>
            <a:endParaRPr lang="en-US" sz="600" dirty="0"/>
          </a:p>
        </p:txBody>
      </p:sp>
      <p:sp>
        <p:nvSpPr>
          <p:cNvPr id="428" name="Double Bracket 427">
            <a:extLst>
              <a:ext uri="{FF2B5EF4-FFF2-40B4-BE49-F238E27FC236}">
                <a16:creationId xmlns:a16="http://schemas.microsoft.com/office/drawing/2014/main" id="{AB70E688-A567-4F9B-841D-83AFEF554854}"/>
              </a:ext>
            </a:extLst>
          </p:cNvPr>
          <p:cNvSpPr/>
          <p:nvPr/>
        </p:nvSpPr>
        <p:spPr>
          <a:xfrm>
            <a:off x="8363571" y="6172788"/>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R06 100% C</a:t>
            </a:r>
            <a:r>
              <a:rPr lang="en-US" altLang="zh-CN" sz="600" dirty="0"/>
              <a:t>oding</a:t>
            </a:r>
            <a:endParaRPr lang="en-US" sz="600" dirty="0"/>
          </a:p>
        </p:txBody>
      </p:sp>
      <p:sp>
        <p:nvSpPr>
          <p:cNvPr id="430" name="Double Bracket 429">
            <a:extLst>
              <a:ext uri="{FF2B5EF4-FFF2-40B4-BE49-F238E27FC236}">
                <a16:creationId xmlns:a16="http://schemas.microsoft.com/office/drawing/2014/main" id="{FEE38184-F189-42A9-BE63-9A7CC26D26E0}"/>
              </a:ext>
            </a:extLst>
          </p:cNvPr>
          <p:cNvSpPr/>
          <p:nvPr/>
        </p:nvSpPr>
        <p:spPr>
          <a:xfrm>
            <a:off x="9127091" y="6177184"/>
            <a:ext cx="738403"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R07 100% C</a:t>
            </a:r>
            <a:r>
              <a:rPr lang="en-US" altLang="zh-CN" sz="600" dirty="0"/>
              <a:t>oding</a:t>
            </a:r>
            <a:endParaRPr lang="en-US" sz="600" dirty="0"/>
          </a:p>
        </p:txBody>
      </p:sp>
      <p:sp>
        <p:nvSpPr>
          <p:cNvPr id="433" name="Left Brace 432">
            <a:extLst>
              <a:ext uri="{FF2B5EF4-FFF2-40B4-BE49-F238E27FC236}">
                <a16:creationId xmlns:a16="http://schemas.microsoft.com/office/drawing/2014/main" id="{B707584F-62DB-4F61-A627-66CB6729A47E}"/>
              </a:ext>
            </a:extLst>
          </p:cNvPr>
          <p:cNvSpPr/>
          <p:nvPr/>
        </p:nvSpPr>
        <p:spPr>
          <a:xfrm rot="5400000" flipH="1">
            <a:off x="4809031" y="5693330"/>
            <a:ext cx="96314" cy="159847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4" name="TextBox 22">
            <a:extLst>
              <a:ext uri="{FF2B5EF4-FFF2-40B4-BE49-F238E27FC236}">
                <a16:creationId xmlns:a16="http://schemas.microsoft.com/office/drawing/2014/main" id="{37E0FF3A-48EE-499C-A9CE-2C54B58D6DCB}"/>
              </a:ext>
            </a:extLst>
          </p:cNvPr>
          <p:cNvSpPr txBox="1"/>
          <p:nvPr/>
        </p:nvSpPr>
        <p:spPr>
          <a:xfrm>
            <a:off x="4366826" y="656656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6" name="Left Brace 435">
            <a:extLst>
              <a:ext uri="{FF2B5EF4-FFF2-40B4-BE49-F238E27FC236}">
                <a16:creationId xmlns:a16="http://schemas.microsoft.com/office/drawing/2014/main" id="{32FB054A-E5EC-4559-93E5-54B8DACCCB5D}"/>
              </a:ext>
            </a:extLst>
          </p:cNvPr>
          <p:cNvSpPr/>
          <p:nvPr/>
        </p:nvSpPr>
        <p:spPr>
          <a:xfrm rot="5400000" flipH="1">
            <a:off x="6494094" y="5680531"/>
            <a:ext cx="104195" cy="164319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7" name="TextBox 22">
            <a:extLst>
              <a:ext uri="{FF2B5EF4-FFF2-40B4-BE49-F238E27FC236}">
                <a16:creationId xmlns:a16="http://schemas.microsoft.com/office/drawing/2014/main" id="{444655AC-E220-4162-B1DE-A2E964E64BD5}"/>
              </a:ext>
            </a:extLst>
          </p:cNvPr>
          <p:cNvSpPr txBox="1"/>
          <p:nvPr/>
        </p:nvSpPr>
        <p:spPr>
          <a:xfrm>
            <a:off x="6041092" y="657218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9" name="Left Brace 438">
            <a:extLst>
              <a:ext uri="{FF2B5EF4-FFF2-40B4-BE49-F238E27FC236}">
                <a16:creationId xmlns:a16="http://schemas.microsoft.com/office/drawing/2014/main" id="{7AA8C92B-0A6F-491F-8142-10A43E3975E0}"/>
              </a:ext>
            </a:extLst>
          </p:cNvPr>
          <p:cNvSpPr/>
          <p:nvPr/>
        </p:nvSpPr>
        <p:spPr>
          <a:xfrm rot="5400000" flipH="1">
            <a:off x="7827252" y="6035226"/>
            <a:ext cx="81336" cy="92966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0" name="TextBox 22">
            <a:extLst>
              <a:ext uri="{FF2B5EF4-FFF2-40B4-BE49-F238E27FC236}">
                <a16:creationId xmlns:a16="http://schemas.microsoft.com/office/drawing/2014/main" id="{E85663C9-FA2B-48AA-933C-ED82FAB7D8AC}"/>
              </a:ext>
            </a:extLst>
          </p:cNvPr>
          <p:cNvSpPr txBox="1"/>
          <p:nvPr/>
        </p:nvSpPr>
        <p:spPr>
          <a:xfrm>
            <a:off x="7411084" y="6581545"/>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13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weeks(3months)</a:t>
            </a:r>
          </a:p>
        </p:txBody>
      </p:sp>
      <p:sp>
        <p:nvSpPr>
          <p:cNvPr id="441" name="Left Brace 440">
            <a:extLst>
              <a:ext uri="{FF2B5EF4-FFF2-40B4-BE49-F238E27FC236}">
                <a16:creationId xmlns:a16="http://schemas.microsoft.com/office/drawing/2014/main" id="{FFAA2846-6181-47C1-BC5A-42E6ECD5ABC4}"/>
              </a:ext>
            </a:extLst>
          </p:cNvPr>
          <p:cNvSpPr/>
          <p:nvPr/>
        </p:nvSpPr>
        <p:spPr>
          <a:xfrm rot="5400000" flipH="1">
            <a:off x="8687664" y="6126416"/>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2" name="TextBox 22">
            <a:extLst>
              <a:ext uri="{FF2B5EF4-FFF2-40B4-BE49-F238E27FC236}">
                <a16:creationId xmlns:a16="http://schemas.microsoft.com/office/drawing/2014/main" id="{04321255-8D56-49DB-9E04-D5868DB5172D}"/>
              </a:ext>
            </a:extLst>
          </p:cNvPr>
          <p:cNvSpPr txBox="1"/>
          <p:nvPr/>
        </p:nvSpPr>
        <p:spPr>
          <a:xfrm>
            <a:off x="8377925" y="6581545"/>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5" name="Left Brace 444">
            <a:extLst>
              <a:ext uri="{FF2B5EF4-FFF2-40B4-BE49-F238E27FC236}">
                <a16:creationId xmlns:a16="http://schemas.microsoft.com/office/drawing/2014/main" id="{889F18AC-4378-4152-9589-DAD1E76364B1}"/>
              </a:ext>
            </a:extLst>
          </p:cNvPr>
          <p:cNvSpPr/>
          <p:nvPr/>
        </p:nvSpPr>
        <p:spPr>
          <a:xfrm rot="5400000" flipH="1">
            <a:off x="9463586" y="6165588"/>
            <a:ext cx="117465" cy="68634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6" name="TextBox 22">
            <a:extLst>
              <a:ext uri="{FF2B5EF4-FFF2-40B4-BE49-F238E27FC236}">
                <a16:creationId xmlns:a16="http://schemas.microsoft.com/office/drawing/2014/main" id="{4E6E012A-1AAD-4798-83E7-121A3FB30352}"/>
              </a:ext>
            </a:extLst>
          </p:cNvPr>
          <p:cNvSpPr txBox="1"/>
          <p:nvPr/>
        </p:nvSpPr>
        <p:spPr>
          <a:xfrm>
            <a:off x="9187141" y="6572186"/>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7" name="Left Brace 446">
            <a:extLst>
              <a:ext uri="{FF2B5EF4-FFF2-40B4-BE49-F238E27FC236}">
                <a16:creationId xmlns:a16="http://schemas.microsoft.com/office/drawing/2014/main" id="{1DEE2A0A-A5EE-407D-B87F-78E59A504D8C}"/>
              </a:ext>
            </a:extLst>
          </p:cNvPr>
          <p:cNvSpPr/>
          <p:nvPr/>
        </p:nvSpPr>
        <p:spPr>
          <a:xfrm rot="5400000" flipH="1">
            <a:off x="3577283" y="6112367"/>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8" name="TextBox 22">
            <a:extLst>
              <a:ext uri="{FF2B5EF4-FFF2-40B4-BE49-F238E27FC236}">
                <a16:creationId xmlns:a16="http://schemas.microsoft.com/office/drawing/2014/main" id="{A86BB28D-191D-44A5-B0B1-A2600A84F6E8}"/>
              </a:ext>
            </a:extLst>
          </p:cNvPr>
          <p:cNvSpPr txBox="1"/>
          <p:nvPr/>
        </p:nvSpPr>
        <p:spPr>
          <a:xfrm>
            <a:off x="3267544" y="6567496"/>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9" name="Left Brace 448">
            <a:extLst>
              <a:ext uri="{FF2B5EF4-FFF2-40B4-BE49-F238E27FC236}">
                <a16:creationId xmlns:a16="http://schemas.microsoft.com/office/drawing/2014/main" id="{23E9D474-19E0-4106-ABFF-838C5E99544A}"/>
              </a:ext>
            </a:extLst>
          </p:cNvPr>
          <p:cNvSpPr/>
          <p:nvPr/>
        </p:nvSpPr>
        <p:spPr>
          <a:xfrm rot="5400000" flipH="1">
            <a:off x="2634561" y="6010856"/>
            <a:ext cx="96313" cy="98406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0" name="TextBox 22">
            <a:extLst>
              <a:ext uri="{FF2B5EF4-FFF2-40B4-BE49-F238E27FC236}">
                <a16:creationId xmlns:a16="http://schemas.microsoft.com/office/drawing/2014/main" id="{55A29FAE-A8B0-4A59-BECE-7409D3548038}"/>
              </a:ext>
            </a:extLst>
          </p:cNvPr>
          <p:cNvSpPr txBox="1"/>
          <p:nvPr/>
        </p:nvSpPr>
        <p:spPr>
          <a:xfrm>
            <a:off x="2213919" y="6576889"/>
            <a:ext cx="9558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10weeks(2.5months)</a:t>
            </a:r>
          </a:p>
        </p:txBody>
      </p:sp>
      <p:sp>
        <p:nvSpPr>
          <p:cNvPr id="451" name="Double Bracket 450">
            <a:extLst>
              <a:ext uri="{FF2B5EF4-FFF2-40B4-BE49-F238E27FC236}">
                <a16:creationId xmlns:a16="http://schemas.microsoft.com/office/drawing/2014/main" id="{83E2BC4C-3ED2-41E5-97D6-AE052AAD67F9}"/>
              </a:ext>
            </a:extLst>
          </p:cNvPr>
          <p:cNvSpPr/>
          <p:nvPr/>
        </p:nvSpPr>
        <p:spPr>
          <a:xfrm>
            <a:off x="9909655" y="6168131"/>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Hotfix </a:t>
            </a:r>
            <a:r>
              <a:rPr lang="en-US" altLang="zh-CN" sz="600" dirty="0"/>
              <a:t>for OKTB</a:t>
            </a:r>
            <a:endParaRPr lang="en-US" sz="600" dirty="0"/>
          </a:p>
        </p:txBody>
      </p:sp>
      <p:sp>
        <p:nvSpPr>
          <p:cNvPr id="453" name="Left Brace 452">
            <a:extLst>
              <a:ext uri="{FF2B5EF4-FFF2-40B4-BE49-F238E27FC236}">
                <a16:creationId xmlns:a16="http://schemas.microsoft.com/office/drawing/2014/main" id="{EE3CD002-DCED-4FC8-A92F-93807B47F0F4}"/>
              </a:ext>
            </a:extLst>
          </p:cNvPr>
          <p:cNvSpPr/>
          <p:nvPr/>
        </p:nvSpPr>
        <p:spPr>
          <a:xfrm rot="5400000" flipH="1">
            <a:off x="10233748" y="6121759"/>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4" name="TextBox 22">
            <a:extLst>
              <a:ext uri="{FF2B5EF4-FFF2-40B4-BE49-F238E27FC236}">
                <a16:creationId xmlns:a16="http://schemas.microsoft.com/office/drawing/2014/main" id="{508CD608-F004-490E-AFDE-564112644D99}"/>
              </a:ext>
            </a:extLst>
          </p:cNvPr>
          <p:cNvSpPr txBox="1"/>
          <p:nvPr/>
        </p:nvSpPr>
        <p:spPr>
          <a:xfrm>
            <a:off x="9924009" y="6576888"/>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Preserved</a:t>
            </a:r>
          </a:p>
        </p:txBody>
      </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54647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54883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3356070"/>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3696133"/>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latin typeface="+mn-lt"/>
                <a:ea typeface="黑体" panose="02010609060101010101" pitchFamily="49" charset="-122"/>
              </a:rPr>
              <a:t>&gt;=14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2539675"/>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3700092"/>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FF0000"/>
                </a:solidFill>
                <a:latin typeface="+mn-lt"/>
                <a:ea typeface="黑体" panose="02010609060101010101" pitchFamily="49" charset="-122"/>
              </a:rPr>
              <a:t>&gt;=32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Tree>
    <p:extLst>
      <p:ext uri="{BB962C8B-B14F-4D97-AF65-F5344CB8AC3E}">
        <p14:creationId xmlns:p14="http://schemas.microsoft.com/office/powerpoint/2010/main" val="161426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p:txBody>
          <a:bodyPr/>
          <a:lstStyle/>
          <a:p>
            <a:r>
              <a:rPr lang="en-US" dirty="0"/>
              <a:t>SYNC+ 3.0 DCV/PEC/J1 Critical P</a:t>
            </a:r>
            <a:r>
              <a:rPr lang="en-US" altLang="zh-CN" dirty="0"/>
              <a:t>ath</a:t>
            </a:r>
            <a:endParaRPr lang="en-US" dirty="0"/>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r>
              <a:rPr lang="en-US" altLang="zh-CN" dirty="0"/>
              <a:t>100%</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307401" y="456644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28834" y="4529499"/>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457200"/>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Zero IG defects supporting PEC sign 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(4*SW iterated versions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oding(Not including Agile features)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elivery of all features with zero G issues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934523" y="4543465"/>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19561" y="484070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480913" y="484469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076821" y="4198835"/>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657830" y="4530081"/>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100% C</a:t>
            </a:r>
            <a:r>
              <a:rPr lang="en-US" altLang="zh-CN" sz="700" dirty="0">
                <a:solidFill>
                  <a:srgbClr val="C8CCD1">
                    <a:lumMod val="10000"/>
                  </a:srgbClr>
                </a:solidFill>
                <a:latin typeface="Ford Antenna Light" panose="02000505000000020004" pitchFamily="50" charset="0"/>
                <a:cs typeface="Calibri" panose="020F0502020204030204" pitchFamily="34" charset="0"/>
              </a:rPr>
              <a:t>oding 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Hotfix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OKTB</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R08 100% Coding </a:t>
            </a: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345012" y="12295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2" y="2753461"/>
            <a:ext cx="3483480"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438319" y="1637463"/>
            <a:ext cx="93351" cy="342141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1" y="3431910"/>
            <a:ext cx="1004204"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1670510383"/>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037CCE8846144E8499F4D579B876C1" ma:contentTypeVersion="9" ma:contentTypeDescription="Create a new document." ma:contentTypeScope="" ma:versionID="6838f650720c3e4809934e55db0c27e6">
  <xsd:schema xmlns:xsd="http://www.w3.org/2001/XMLSchema" xmlns:xs="http://www.w3.org/2001/XMLSchema" xmlns:p="http://schemas.microsoft.com/office/2006/metadata/properties" xmlns:ns3="8dea2b90-9ce7-4fbf-b7c2-fddd58246af3" xmlns:ns4="4d9fed3c-5313-481e-a738-313b23d0d00b" targetNamespace="http://schemas.microsoft.com/office/2006/metadata/properties" ma:root="true" ma:fieldsID="d915bc373b92dbdb15e52c3442fb2ec9" ns3:_="" ns4:_="">
    <xsd:import namespace="8dea2b90-9ce7-4fbf-b7c2-fddd58246af3"/>
    <xsd:import namespace="4d9fed3c-5313-481e-a738-313b23d0d0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a2b90-9ce7-4fbf-b7c2-fddd58246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9fed3c-5313-481e-a738-313b23d0d00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FB3184-A5AF-4D31-A74E-A0F9EC1D10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ea2b90-9ce7-4fbf-b7c2-fddd58246af3"/>
    <ds:schemaRef ds:uri="4d9fed3c-5313-481e-a738-313b23d0d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58F8CD-EE5C-4B8B-B5A1-CA54C7010FCF}">
  <ds:schemaRefs>
    <ds:schemaRef ds:uri="http://schemas.microsoft.com/sharepoint/v3/contenttype/forms"/>
  </ds:schemaRefs>
</ds:datastoreItem>
</file>

<file path=customXml/itemProps3.xml><?xml version="1.0" encoding="utf-8"?>
<ds:datastoreItem xmlns:ds="http://schemas.openxmlformats.org/officeDocument/2006/customXml" ds:itemID="{A1E99F0E-535F-4633-BF56-2A1BCEA9BBB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18442</TotalTime>
  <Words>5485</Words>
  <Application>Microsoft Office PowerPoint</Application>
  <PresentationFormat>Widescreen</PresentationFormat>
  <Paragraphs>2494</Paragraphs>
  <Slides>19</Slides>
  <Notes>11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Arial Nova (Headings)</vt:lpstr>
      <vt:lpstr>等线</vt:lpstr>
      <vt:lpstr>Arial</vt:lpstr>
      <vt:lpstr>Arial Nova Light</vt:lpstr>
      <vt:lpstr>Calibri</vt:lpstr>
      <vt:lpstr>Calibri Light</vt:lpstr>
      <vt:lpstr>Ford Antenna Light</vt:lpstr>
      <vt:lpstr>Ford Antenna Medium</vt:lpstr>
      <vt:lpstr>Ford Antenna Regular</vt:lpstr>
      <vt:lpstr>Wingdings</vt:lpstr>
      <vt:lpstr>Corp Presentations 2018</vt:lpstr>
      <vt:lpstr>Custom Design</vt:lpstr>
      <vt:lpstr>Phase5 SW Release Plan</vt:lpstr>
      <vt:lpstr>Phase 5 Vehicles Timeline </vt:lpstr>
      <vt:lpstr>CDX707 SW Release Plan @07/24  </vt:lpstr>
      <vt:lpstr>CX788 SYNC+/AR-HUD/Display Plan @07/22 (Based on 10/30 Group A Delivery UI)</vt:lpstr>
      <vt:lpstr>CX788 SYNC+/AR-HUD/Display Plan @07/05 (Based on 10/10 Group A Delivery UI)</vt:lpstr>
      <vt:lpstr>CDX747 SW Draft Release Plan @0705 </vt:lpstr>
      <vt:lpstr>U611MCA SW Release Plan @06/02 </vt:lpstr>
      <vt:lpstr>Phase5 SYNC+ 3.0 Timeline Draft To Be Reviewed</vt:lpstr>
      <vt:lpstr>SYNC+ 3.0 DCV/PEC/J1 Critical Path</vt:lpstr>
      <vt:lpstr>CDX707/788 SW Release Requirement for MRD</vt:lpstr>
      <vt:lpstr>CDX707 SW Maturity Chart @0524</vt:lpstr>
      <vt:lpstr>Backup material</vt:lpstr>
      <vt:lpstr>Phase 5 Vehicles Timeline Between CX788 &amp; Accelerated  VPP </vt:lpstr>
      <vt:lpstr>CDX707 CDC Timing Improvement Plan Details </vt:lpstr>
      <vt:lpstr>Critical path &amp; 2nd Round Checkpoints</vt:lpstr>
      <vt:lpstr>CDX707 Software and Autosar Release Plan</vt:lpstr>
      <vt:lpstr>SHC Feature in SYNC+ 3.0 Development Plan</vt:lpstr>
      <vt:lpstr>Phase5 SW Integration and Release Rule </vt:lpstr>
      <vt:lpstr>CDX707 System Block Diagram </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Title</dc:title>
  <dc:creator>Kevin Shen</dc:creator>
  <cp:lastModifiedBy>Zhou, Jiajia (J.)</cp:lastModifiedBy>
  <cp:revision>484</cp:revision>
  <cp:lastPrinted>2019-07-19T08:55:20Z</cp:lastPrinted>
  <dcterms:created xsi:type="dcterms:W3CDTF">2019-07-11T00:48:49Z</dcterms:created>
  <dcterms:modified xsi:type="dcterms:W3CDTF">2021-07-24T07:00:44Z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0x0101005E037CCE8846144E8499F4D579B876C1</vt:lpwstr>
  </property>
</Properties>
</file>