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6" r:id="rId5"/>
  </p:sldMasterIdLst>
  <p:notesMasterIdLst>
    <p:notesMasterId r:id="rId29"/>
  </p:notesMasterIdLst>
  <p:handoutMasterIdLst>
    <p:handoutMasterId r:id="rId30"/>
  </p:handoutMasterIdLst>
  <p:sldIdLst>
    <p:sldId id="262" r:id="rId6"/>
    <p:sldId id="313" r:id="rId7"/>
    <p:sldId id="2146847690" r:id="rId8"/>
    <p:sldId id="438" r:id="rId9"/>
    <p:sldId id="2146847688" r:id="rId10"/>
    <p:sldId id="1986357431" r:id="rId11"/>
    <p:sldId id="2146847694" r:id="rId12"/>
    <p:sldId id="2146847695" r:id="rId13"/>
    <p:sldId id="1986357427" r:id="rId14"/>
    <p:sldId id="1986357428" r:id="rId15"/>
    <p:sldId id="432" r:id="rId16"/>
    <p:sldId id="1095" r:id="rId17"/>
    <p:sldId id="2146847689" r:id="rId18"/>
    <p:sldId id="2146847677" r:id="rId19"/>
    <p:sldId id="2146847696" r:id="rId20"/>
    <p:sldId id="1986357354" r:id="rId21"/>
    <p:sldId id="338" r:id="rId22"/>
    <p:sldId id="341" r:id="rId23"/>
    <p:sldId id="1883" r:id="rId24"/>
    <p:sldId id="263" r:id="rId25"/>
    <p:sldId id="2144867977" r:id="rId26"/>
    <p:sldId id="1986357426" r:id="rId27"/>
    <p:sldId id="1986357402" r:id="rId28"/>
  </p:sldIdLst>
  <p:sldSz cx="12192000" cy="6858000"/>
  <p:notesSz cx="9928225" cy="143573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ou, Jiajia (J.)" initials="ZJ(" lastIdx="1" clrIdx="0">
    <p:extLst>
      <p:ext uri="{19B8F6BF-5375-455C-9EA6-DF929625EA0E}">
        <p15:presenceInfo xmlns:p15="http://schemas.microsoft.com/office/powerpoint/2012/main" userId="S::jzhou101@ford.com::8c08fd32-1a43-4edf-b23e-6e6580f2da1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06687C"/>
    <a:srgbClr val="0000FF"/>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317" autoAdjust="0"/>
    <p:restoredTop sz="95118" autoAdjust="0"/>
  </p:normalViewPr>
  <p:slideViewPr>
    <p:cSldViewPr snapToGrid="0">
      <p:cViewPr>
        <p:scale>
          <a:sx n="100" d="100"/>
          <a:sy n="100" d="100"/>
        </p:scale>
        <p:origin x="864" y="594"/>
      </p:cViewPr>
      <p:guideLst/>
    </p:cSldViewPr>
  </p:slideViewPr>
  <p:notesTextViewPr>
    <p:cViewPr>
      <p:scale>
        <a:sx n="3" d="2"/>
        <a:sy n="3" d="2"/>
      </p:scale>
      <p:origin x="0" y="0"/>
    </p:cViewPr>
  </p:notesTextViewPr>
  <p:notesViewPr>
    <p:cSldViewPr snapToGrid="0">
      <p:cViewPr varScale="1">
        <p:scale>
          <a:sx n="72" d="100"/>
          <a:sy n="72" d="100"/>
        </p:scale>
        <p:origin x="330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4302230" cy="720361"/>
          </a:xfrm>
          <a:prstGeom prst="rect">
            <a:avLst/>
          </a:prstGeom>
        </p:spPr>
        <p:txBody>
          <a:bodyPr vert="horz" lIns="138804" tIns="69403" rIns="138804" bIns="69403" rtlCol="0"/>
          <a:lstStyle>
            <a:lvl1pPr algn="l">
              <a:defRPr sz="1800"/>
            </a:lvl1pPr>
          </a:lstStyle>
          <a:p>
            <a:endParaRPr lang="en-US"/>
          </a:p>
        </p:txBody>
      </p:sp>
      <p:sp>
        <p:nvSpPr>
          <p:cNvPr id="3" name="Date Placeholder 2"/>
          <p:cNvSpPr>
            <a:spLocks noGrp="1"/>
          </p:cNvSpPr>
          <p:nvPr>
            <p:ph type="dt" sz="quarter" idx="1"/>
          </p:nvPr>
        </p:nvSpPr>
        <p:spPr>
          <a:xfrm>
            <a:off x="5623699" y="0"/>
            <a:ext cx="4302230" cy="720361"/>
          </a:xfrm>
          <a:prstGeom prst="rect">
            <a:avLst/>
          </a:prstGeom>
        </p:spPr>
        <p:txBody>
          <a:bodyPr vert="horz" lIns="138804" tIns="69403" rIns="138804" bIns="69403" rtlCol="0"/>
          <a:lstStyle>
            <a:lvl1pPr algn="r">
              <a:defRPr sz="1800"/>
            </a:lvl1pPr>
          </a:lstStyle>
          <a:p>
            <a:fld id="{F30546BA-695B-4739-B190-F405CA2DFEC5}" type="datetimeFigureOut">
              <a:rPr lang="en-US" smtClean="0"/>
              <a:t>10/16/2021</a:t>
            </a:fld>
            <a:endParaRPr lang="en-US"/>
          </a:p>
        </p:txBody>
      </p:sp>
      <p:sp>
        <p:nvSpPr>
          <p:cNvPr id="4" name="Footer Placeholder 3"/>
          <p:cNvSpPr>
            <a:spLocks noGrp="1"/>
          </p:cNvSpPr>
          <p:nvPr>
            <p:ph type="ftr" sz="quarter" idx="2"/>
          </p:nvPr>
        </p:nvSpPr>
        <p:spPr>
          <a:xfrm>
            <a:off x="2" y="13636999"/>
            <a:ext cx="4302230" cy="720359"/>
          </a:xfrm>
          <a:prstGeom prst="rect">
            <a:avLst/>
          </a:prstGeom>
        </p:spPr>
        <p:txBody>
          <a:bodyPr vert="horz" lIns="138804" tIns="69403" rIns="138804" bIns="69403" rtlCol="0" anchor="b"/>
          <a:lstStyle>
            <a:lvl1pPr algn="l">
              <a:defRPr sz="1800"/>
            </a:lvl1pPr>
          </a:lstStyle>
          <a:p>
            <a:endParaRPr lang="en-US"/>
          </a:p>
        </p:txBody>
      </p:sp>
      <p:sp>
        <p:nvSpPr>
          <p:cNvPr id="5" name="Slide Number Placeholder 4"/>
          <p:cNvSpPr>
            <a:spLocks noGrp="1"/>
          </p:cNvSpPr>
          <p:nvPr>
            <p:ph type="sldNum" sz="quarter" idx="3"/>
          </p:nvPr>
        </p:nvSpPr>
        <p:spPr>
          <a:xfrm>
            <a:off x="5623699" y="13636999"/>
            <a:ext cx="4302230" cy="720359"/>
          </a:xfrm>
          <a:prstGeom prst="rect">
            <a:avLst/>
          </a:prstGeom>
        </p:spPr>
        <p:txBody>
          <a:bodyPr vert="horz" lIns="138804" tIns="69403" rIns="138804" bIns="69403" rtlCol="0" anchor="b"/>
          <a:lstStyle>
            <a:lvl1pPr algn="r">
              <a:defRPr sz="1800"/>
            </a:lvl1pPr>
          </a:lstStyle>
          <a:p>
            <a:fld id="{1C127D92-F52A-4AD8-BD20-B0C50132130C}" type="slidenum">
              <a:rPr lang="en-US" smtClean="0"/>
              <a:t>‹#›</a:t>
            </a:fld>
            <a:endParaRPr lang="en-US"/>
          </a:p>
        </p:txBody>
      </p:sp>
    </p:spTree>
    <p:extLst>
      <p:ext uri="{BB962C8B-B14F-4D97-AF65-F5344CB8AC3E}">
        <p14:creationId xmlns:p14="http://schemas.microsoft.com/office/powerpoint/2010/main" val="139529856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4302230" cy="720361"/>
          </a:xfrm>
          <a:prstGeom prst="rect">
            <a:avLst/>
          </a:prstGeom>
        </p:spPr>
        <p:txBody>
          <a:bodyPr vert="horz" lIns="138804" tIns="69403" rIns="138804" bIns="69403" rtlCol="0"/>
          <a:lstStyle>
            <a:lvl1pPr algn="l">
              <a:defRPr sz="1800"/>
            </a:lvl1pPr>
          </a:lstStyle>
          <a:p>
            <a:endParaRPr lang="en-US"/>
          </a:p>
        </p:txBody>
      </p:sp>
      <p:sp>
        <p:nvSpPr>
          <p:cNvPr id="3" name="Date Placeholder 2"/>
          <p:cNvSpPr>
            <a:spLocks noGrp="1"/>
          </p:cNvSpPr>
          <p:nvPr>
            <p:ph type="dt" idx="1"/>
          </p:nvPr>
        </p:nvSpPr>
        <p:spPr>
          <a:xfrm>
            <a:off x="5623699" y="0"/>
            <a:ext cx="4302230" cy="720361"/>
          </a:xfrm>
          <a:prstGeom prst="rect">
            <a:avLst/>
          </a:prstGeom>
        </p:spPr>
        <p:txBody>
          <a:bodyPr vert="horz" lIns="138804" tIns="69403" rIns="138804" bIns="69403" rtlCol="0"/>
          <a:lstStyle>
            <a:lvl1pPr algn="r">
              <a:defRPr sz="1800"/>
            </a:lvl1pPr>
          </a:lstStyle>
          <a:p>
            <a:fld id="{8FA15740-AD31-4744-829C-56BC92AB9E27}" type="datetimeFigureOut">
              <a:rPr lang="en-US" smtClean="0"/>
              <a:t>10/16/2021</a:t>
            </a:fld>
            <a:endParaRPr lang="en-US"/>
          </a:p>
        </p:txBody>
      </p:sp>
      <p:sp>
        <p:nvSpPr>
          <p:cNvPr id="4" name="Slide Image Placeholder 3"/>
          <p:cNvSpPr>
            <a:spLocks noGrp="1" noRot="1" noChangeAspect="1"/>
          </p:cNvSpPr>
          <p:nvPr>
            <p:ph type="sldImg" idx="2"/>
          </p:nvPr>
        </p:nvSpPr>
        <p:spPr>
          <a:xfrm>
            <a:off x="658813" y="1795463"/>
            <a:ext cx="8612187" cy="4845050"/>
          </a:xfrm>
          <a:prstGeom prst="rect">
            <a:avLst/>
          </a:prstGeom>
          <a:noFill/>
          <a:ln w="12700">
            <a:solidFill>
              <a:prstClr val="black"/>
            </a:solidFill>
          </a:ln>
        </p:spPr>
        <p:txBody>
          <a:bodyPr vert="horz" lIns="138804" tIns="69403" rIns="138804" bIns="69403" rtlCol="0" anchor="ctr"/>
          <a:lstStyle/>
          <a:p>
            <a:endParaRPr lang="en-US"/>
          </a:p>
        </p:txBody>
      </p:sp>
      <p:sp>
        <p:nvSpPr>
          <p:cNvPr id="5" name="Notes Placeholder 4"/>
          <p:cNvSpPr>
            <a:spLocks noGrp="1"/>
          </p:cNvSpPr>
          <p:nvPr>
            <p:ph type="body" sz="quarter" idx="3"/>
          </p:nvPr>
        </p:nvSpPr>
        <p:spPr>
          <a:xfrm>
            <a:off x="992823" y="6909476"/>
            <a:ext cx="7942580" cy="5653207"/>
          </a:xfrm>
          <a:prstGeom prst="rect">
            <a:avLst/>
          </a:prstGeom>
        </p:spPr>
        <p:txBody>
          <a:bodyPr vert="horz" lIns="138804" tIns="69403" rIns="138804" bIns="69403"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2" y="13636999"/>
            <a:ext cx="4302230" cy="720359"/>
          </a:xfrm>
          <a:prstGeom prst="rect">
            <a:avLst/>
          </a:prstGeom>
        </p:spPr>
        <p:txBody>
          <a:bodyPr vert="horz" lIns="138804" tIns="69403" rIns="138804" bIns="69403" rtlCol="0" anchor="b"/>
          <a:lstStyle>
            <a:lvl1pPr algn="l">
              <a:defRPr sz="1800"/>
            </a:lvl1pPr>
          </a:lstStyle>
          <a:p>
            <a:endParaRPr lang="en-US"/>
          </a:p>
        </p:txBody>
      </p:sp>
      <p:sp>
        <p:nvSpPr>
          <p:cNvPr id="7" name="Slide Number Placeholder 6"/>
          <p:cNvSpPr>
            <a:spLocks noGrp="1"/>
          </p:cNvSpPr>
          <p:nvPr>
            <p:ph type="sldNum" sz="quarter" idx="5"/>
          </p:nvPr>
        </p:nvSpPr>
        <p:spPr>
          <a:xfrm>
            <a:off x="5623699" y="13636999"/>
            <a:ext cx="4302230" cy="720359"/>
          </a:xfrm>
          <a:prstGeom prst="rect">
            <a:avLst/>
          </a:prstGeom>
        </p:spPr>
        <p:txBody>
          <a:bodyPr vert="horz" lIns="138804" tIns="69403" rIns="138804" bIns="69403" rtlCol="0" anchor="b"/>
          <a:lstStyle>
            <a:lvl1pPr algn="r">
              <a:defRPr sz="1800"/>
            </a:lvl1pPr>
          </a:lstStyle>
          <a:p>
            <a:fld id="{277C4C6F-11DF-47DF-B7A1-355FCD947E6C}" type="slidenum">
              <a:rPr lang="en-US" smtClean="0"/>
              <a:t>‹#›</a:t>
            </a:fld>
            <a:endParaRPr lang="en-US"/>
          </a:p>
        </p:txBody>
      </p:sp>
    </p:spTree>
    <p:extLst>
      <p:ext uri="{BB962C8B-B14F-4D97-AF65-F5344CB8AC3E}">
        <p14:creationId xmlns:p14="http://schemas.microsoft.com/office/powerpoint/2010/main" val="19967104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158750"/>
            <a:ext cx="10628313" cy="59785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defTabSz="1388044">
              <a:defRPr/>
            </a:pPr>
            <a:fld id="{E786D5DE-39A7-4D7E-B414-293B96CD3B7A}" type="slidenum">
              <a:rPr lang="en-US" b="1">
                <a:solidFill>
                  <a:prstClr val="black"/>
                </a:solidFill>
                <a:latin typeface="Arial" panose="020B0604020202020204" pitchFamily="34" charset="0"/>
                <a:cs typeface="Arial" panose="020B0604020202020204" pitchFamily="34" charset="0"/>
              </a:rPr>
              <a:pPr defTabSz="1388044">
                <a:defRPr/>
              </a:pPr>
              <a:t>1</a:t>
            </a:fld>
            <a:endParaRPr lang="en-US" b="1">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857670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7C4C6F-11DF-47DF-B7A1-355FCD947E6C}" type="slidenum">
              <a:rPr lang="en-US" smtClean="0"/>
              <a:t>19</a:t>
            </a:fld>
            <a:endParaRPr lang="en-US"/>
          </a:p>
        </p:txBody>
      </p:sp>
    </p:spTree>
    <p:extLst>
      <p:ext uri="{BB962C8B-B14F-4D97-AF65-F5344CB8AC3E}">
        <p14:creationId xmlns:p14="http://schemas.microsoft.com/office/powerpoint/2010/main" val="15059815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defTabSz="1281074">
              <a:defRPr/>
            </a:pPr>
            <a:fld id="{277C4C6F-11DF-47DF-B7A1-355FCD947E6C}" type="slidenum">
              <a:rPr lang="en-US">
                <a:solidFill>
                  <a:prstClr val="black"/>
                </a:solidFill>
                <a:latin typeface="Calibri" panose="020F0502020204030204"/>
              </a:rPr>
              <a:pPr defTabSz="1281074">
                <a:defRPr/>
              </a:pPr>
              <a:t>22</a:t>
            </a:fld>
            <a:endParaRPr lang="en-US">
              <a:solidFill>
                <a:prstClr val="black"/>
              </a:solidFill>
              <a:latin typeface="Calibri" panose="020F0502020204030204"/>
            </a:endParaRPr>
          </a:p>
        </p:txBody>
      </p:sp>
    </p:spTree>
    <p:extLst>
      <p:ext uri="{BB962C8B-B14F-4D97-AF65-F5344CB8AC3E}">
        <p14:creationId xmlns:p14="http://schemas.microsoft.com/office/powerpoint/2010/main" val="38867572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defTabSz="1281074">
              <a:defRPr/>
            </a:pPr>
            <a:fld id="{277C4C6F-11DF-47DF-B7A1-355FCD947E6C}" type="slidenum">
              <a:rPr lang="en-US">
                <a:solidFill>
                  <a:prstClr val="black"/>
                </a:solidFill>
                <a:latin typeface="Calibri" panose="020F0502020204030204"/>
              </a:rPr>
              <a:pPr defTabSz="1281074">
                <a:defRPr/>
              </a:pPr>
              <a:t>23</a:t>
            </a:fld>
            <a:endParaRPr lang="en-US">
              <a:solidFill>
                <a:prstClr val="black"/>
              </a:solidFill>
              <a:latin typeface="Calibri" panose="020F0502020204030204"/>
            </a:endParaRPr>
          </a:p>
        </p:txBody>
      </p:sp>
    </p:spTree>
    <p:extLst>
      <p:ext uri="{BB962C8B-B14F-4D97-AF65-F5344CB8AC3E}">
        <p14:creationId xmlns:p14="http://schemas.microsoft.com/office/powerpoint/2010/main" val="1634140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7C4C6F-11DF-47DF-B7A1-355FCD947E6C}" type="slidenum">
              <a:rPr lang="en-US" smtClean="0"/>
              <a:t>4</a:t>
            </a:fld>
            <a:endParaRPr lang="en-US"/>
          </a:p>
        </p:txBody>
      </p:sp>
    </p:spTree>
    <p:extLst>
      <p:ext uri="{BB962C8B-B14F-4D97-AF65-F5344CB8AC3E}">
        <p14:creationId xmlns:p14="http://schemas.microsoft.com/office/powerpoint/2010/main" val="515913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7C4C6F-11DF-47DF-B7A1-355FCD947E6C}" type="slidenum">
              <a:rPr lang="en-US" smtClean="0"/>
              <a:t>5</a:t>
            </a:fld>
            <a:endParaRPr lang="en-US"/>
          </a:p>
        </p:txBody>
      </p:sp>
    </p:spTree>
    <p:extLst>
      <p:ext uri="{BB962C8B-B14F-4D97-AF65-F5344CB8AC3E}">
        <p14:creationId xmlns:p14="http://schemas.microsoft.com/office/powerpoint/2010/main" val="1054382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有功能增加；</a:t>
            </a:r>
            <a:endParaRPr lang="en-US" altLang="zh-CN" dirty="0"/>
          </a:p>
          <a:p>
            <a:r>
              <a:rPr lang="zh-CN" altLang="en-US" dirty="0"/>
              <a:t>音频架构有变化。</a:t>
            </a:r>
            <a:endParaRPr lang="en-US" dirty="0"/>
          </a:p>
        </p:txBody>
      </p:sp>
      <p:sp>
        <p:nvSpPr>
          <p:cNvPr id="4" name="Slide Number Placeholder 3"/>
          <p:cNvSpPr>
            <a:spLocks noGrp="1"/>
          </p:cNvSpPr>
          <p:nvPr>
            <p:ph type="sldNum" sz="quarter" idx="5"/>
          </p:nvPr>
        </p:nvSpPr>
        <p:spPr/>
        <p:txBody>
          <a:bodyPr/>
          <a:lstStyle/>
          <a:p>
            <a:fld id="{277C4C6F-11DF-47DF-B7A1-355FCD947E6C}" type="slidenum">
              <a:rPr lang="en-US" smtClean="0"/>
              <a:t>6</a:t>
            </a:fld>
            <a:endParaRPr lang="en-US"/>
          </a:p>
        </p:txBody>
      </p:sp>
    </p:spTree>
    <p:extLst>
      <p:ext uri="{BB962C8B-B14F-4D97-AF65-F5344CB8AC3E}">
        <p14:creationId xmlns:p14="http://schemas.microsoft.com/office/powerpoint/2010/main" val="2669666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有功能增加；</a:t>
            </a:r>
            <a:endParaRPr lang="en-US" altLang="zh-CN" dirty="0"/>
          </a:p>
          <a:p>
            <a:r>
              <a:rPr lang="zh-CN" altLang="en-US" dirty="0"/>
              <a:t>音频架构有变化。</a:t>
            </a:r>
            <a:endParaRPr lang="en-US" dirty="0"/>
          </a:p>
        </p:txBody>
      </p:sp>
      <p:sp>
        <p:nvSpPr>
          <p:cNvPr id="4" name="Slide Number Placeholder 3"/>
          <p:cNvSpPr>
            <a:spLocks noGrp="1"/>
          </p:cNvSpPr>
          <p:nvPr>
            <p:ph type="sldNum" sz="quarter" idx="5"/>
          </p:nvPr>
        </p:nvSpPr>
        <p:spPr/>
        <p:txBody>
          <a:bodyPr/>
          <a:lstStyle/>
          <a:p>
            <a:fld id="{277C4C6F-11DF-47DF-B7A1-355FCD947E6C}" type="slidenum">
              <a:rPr lang="en-US" smtClean="0"/>
              <a:t>7</a:t>
            </a:fld>
            <a:endParaRPr lang="en-US"/>
          </a:p>
        </p:txBody>
      </p:sp>
    </p:spTree>
    <p:extLst>
      <p:ext uri="{BB962C8B-B14F-4D97-AF65-F5344CB8AC3E}">
        <p14:creationId xmlns:p14="http://schemas.microsoft.com/office/powerpoint/2010/main" val="496834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有功能增加；</a:t>
            </a:r>
            <a:endParaRPr lang="en-US" altLang="zh-CN" dirty="0"/>
          </a:p>
          <a:p>
            <a:r>
              <a:rPr lang="zh-CN" altLang="en-US" dirty="0"/>
              <a:t>音频架构有变化。</a:t>
            </a:r>
            <a:endParaRPr lang="en-US" dirty="0"/>
          </a:p>
        </p:txBody>
      </p:sp>
      <p:sp>
        <p:nvSpPr>
          <p:cNvPr id="4" name="Slide Number Placeholder 3"/>
          <p:cNvSpPr>
            <a:spLocks noGrp="1"/>
          </p:cNvSpPr>
          <p:nvPr>
            <p:ph type="sldNum" sz="quarter" idx="5"/>
          </p:nvPr>
        </p:nvSpPr>
        <p:spPr/>
        <p:txBody>
          <a:bodyPr/>
          <a:lstStyle/>
          <a:p>
            <a:fld id="{277C4C6F-11DF-47DF-B7A1-355FCD947E6C}" type="slidenum">
              <a:rPr lang="en-US" smtClean="0"/>
              <a:t>8</a:t>
            </a:fld>
            <a:endParaRPr lang="en-US"/>
          </a:p>
        </p:txBody>
      </p:sp>
    </p:spTree>
    <p:extLst>
      <p:ext uri="{BB962C8B-B14F-4D97-AF65-F5344CB8AC3E}">
        <p14:creationId xmlns:p14="http://schemas.microsoft.com/office/powerpoint/2010/main" val="384955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7C4C6F-11DF-47DF-B7A1-355FCD947E6C}" type="slidenum">
              <a:rPr lang="en-US" smtClean="0"/>
              <a:t>9</a:t>
            </a:fld>
            <a:endParaRPr lang="en-US"/>
          </a:p>
        </p:txBody>
      </p:sp>
    </p:spTree>
    <p:extLst>
      <p:ext uri="{BB962C8B-B14F-4D97-AF65-F5344CB8AC3E}">
        <p14:creationId xmlns:p14="http://schemas.microsoft.com/office/powerpoint/2010/main" val="14618946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Pre-DV:  66 days, 2.2 months ; Critical DV: 60 days, 2 months;  Sync+ CDC DV: 94 days, 3.13months; </a:t>
            </a:r>
          </a:p>
          <a:p>
            <a:r>
              <a:rPr lang="en-US" dirty="0"/>
              <a:t>Sample build: 52 days, 1.7 month;  Re-DV: 26 days.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pPr defTabSz="1281074">
              <a:defRPr/>
            </a:pPr>
            <a:fld id="{277C4C6F-11DF-47DF-B7A1-355FCD947E6C}" type="slidenum">
              <a:rPr lang="en-US">
                <a:solidFill>
                  <a:prstClr val="black"/>
                </a:solidFill>
                <a:latin typeface="Calibri" panose="020F0502020204030204"/>
              </a:rPr>
              <a:pPr defTabSz="1281074">
                <a:defRPr/>
              </a:pPr>
              <a:t>14</a:t>
            </a:fld>
            <a:endParaRPr lang="en-US">
              <a:solidFill>
                <a:prstClr val="black"/>
              </a:solidFill>
              <a:latin typeface="Calibri" panose="020F0502020204030204"/>
            </a:endParaRPr>
          </a:p>
        </p:txBody>
      </p:sp>
    </p:spTree>
    <p:extLst>
      <p:ext uri="{BB962C8B-B14F-4D97-AF65-F5344CB8AC3E}">
        <p14:creationId xmlns:p14="http://schemas.microsoft.com/office/powerpoint/2010/main" val="11512035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C2F681-4002-4B87-932A-9C2C6E06A8E9}" type="slidenum">
              <a:rPr lang="en-US" smtClean="0"/>
              <a:t>16</a:t>
            </a:fld>
            <a:endParaRPr lang="en-US"/>
          </a:p>
        </p:txBody>
      </p:sp>
    </p:spTree>
    <p:extLst>
      <p:ext uri="{BB962C8B-B14F-4D97-AF65-F5344CB8AC3E}">
        <p14:creationId xmlns:p14="http://schemas.microsoft.com/office/powerpoint/2010/main" val="3841860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5138928" y="2912605"/>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Subtitle 2"/>
          <p:cNvSpPr>
            <a:spLocks noGrp="1"/>
          </p:cNvSpPr>
          <p:nvPr>
            <p:ph type="subTitle" idx="1" hasCustomPrompt="1"/>
          </p:nvPr>
        </p:nvSpPr>
        <p:spPr>
          <a:xfrm>
            <a:off x="5138928" y="3557016"/>
            <a:ext cx="6400800" cy="640080"/>
          </a:xfrm>
          <a:prstGeom prst="rect">
            <a:avLst/>
          </a:prstGeom>
        </p:spPr>
        <p:txBody>
          <a:bodyPr anchor="t">
            <a:noAutofit/>
          </a:bodyPr>
          <a:lstStyle>
            <a:lvl1pPr marL="0" indent="0" algn="l">
              <a:lnSpc>
                <a:spcPct val="95000"/>
              </a:lnSpc>
              <a:spcBef>
                <a:spcPts val="0"/>
              </a:spcBef>
              <a:buNone/>
              <a:defRPr sz="1800" b="0">
                <a:solidFill>
                  <a:schemeClr val="tx2"/>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sp>
        <p:nvSpPr>
          <p:cNvPr id="13" name="Rectangle 12"/>
          <p:cNvSpPr/>
          <p:nvPr userDrawn="1"/>
        </p:nvSpPr>
        <p:spPr>
          <a:xfrm>
            <a:off x="0" y="0"/>
            <a:ext cx="4050792"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0704" y="3049193"/>
            <a:ext cx="1929384" cy="723520"/>
          </a:xfrm>
          <a:prstGeom prst="rect">
            <a:avLst/>
          </a:prstGeom>
        </p:spPr>
      </p:pic>
    </p:spTree>
    <p:extLst>
      <p:ext uri="{BB962C8B-B14F-4D97-AF65-F5344CB8AC3E}">
        <p14:creationId xmlns:p14="http://schemas.microsoft.com/office/powerpoint/2010/main" val="1132070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03E82-0852-49B4-915C-210202FC8F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45ABEC-832E-4D53-97E2-C3D0FC9140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065BB9-56F3-49F5-9155-5277FC5B392B}"/>
              </a:ext>
            </a:extLst>
          </p:cNvPr>
          <p:cNvSpPr>
            <a:spLocks noGrp="1"/>
          </p:cNvSpPr>
          <p:nvPr>
            <p:ph type="dt" sz="half" idx="10"/>
          </p:nvPr>
        </p:nvSpPr>
        <p:spPr/>
        <p:txBody>
          <a:bodyPr/>
          <a:lstStyle/>
          <a:p>
            <a:fld id="{A88DABA5-D581-43CD-B9B8-BF17B6DB9E9C}" type="datetimeFigureOut">
              <a:rPr lang="en-US" smtClean="0"/>
              <a:t>10/16/2021</a:t>
            </a:fld>
            <a:endParaRPr lang="en-US"/>
          </a:p>
        </p:txBody>
      </p:sp>
      <p:sp>
        <p:nvSpPr>
          <p:cNvPr id="5" name="Footer Placeholder 4">
            <a:extLst>
              <a:ext uri="{FF2B5EF4-FFF2-40B4-BE49-F238E27FC236}">
                <a16:creationId xmlns:a16="http://schemas.microsoft.com/office/drawing/2014/main" id="{6D05D4A0-AFD4-43ED-977F-F02C5F0268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F0BCEA-19AF-43DD-BF76-790E277316D1}"/>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3906690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C3142-B5A2-4C36-8BFE-66347F2909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E1DEF6-AEA7-481D-96EA-FEE1EFF40C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022CD6-140D-489A-89F6-2D9EAE98AF7B}"/>
              </a:ext>
            </a:extLst>
          </p:cNvPr>
          <p:cNvSpPr>
            <a:spLocks noGrp="1"/>
          </p:cNvSpPr>
          <p:nvPr>
            <p:ph type="dt" sz="half" idx="10"/>
          </p:nvPr>
        </p:nvSpPr>
        <p:spPr/>
        <p:txBody>
          <a:bodyPr/>
          <a:lstStyle/>
          <a:p>
            <a:fld id="{A88DABA5-D581-43CD-B9B8-BF17B6DB9E9C}" type="datetimeFigureOut">
              <a:rPr lang="en-US" smtClean="0"/>
              <a:t>10/16/2021</a:t>
            </a:fld>
            <a:endParaRPr lang="en-US"/>
          </a:p>
        </p:txBody>
      </p:sp>
      <p:sp>
        <p:nvSpPr>
          <p:cNvPr id="5" name="Footer Placeholder 4">
            <a:extLst>
              <a:ext uri="{FF2B5EF4-FFF2-40B4-BE49-F238E27FC236}">
                <a16:creationId xmlns:a16="http://schemas.microsoft.com/office/drawing/2014/main" id="{1A58DEE8-9E65-498E-AA31-F5D59F25E9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D965CC-3F63-4E32-B0AE-9B28AD512E06}"/>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40593648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3CA02-EF02-4076-B40B-2ACBEA6C69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B3F331-A3C0-4DE0-909C-6ED4FE6E50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5EA718A-5CFD-4C23-A469-129F86A995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9A06953-F87A-49D5-BC12-2726D0A3429C}"/>
              </a:ext>
            </a:extLst>
          </p:cNvPr>
          <p:cNvSpPr>
            <a:spLocks noGrp="1"/>
          </p:cNvSpPr>
          <p:nvPr>
            <p:ph type="dt" sz="half" idx="10"/>
          </p:nvPr>
        </p:nvSpPr>
        <p:spPr/>
        <p:txBody>
          <a:bodyPr/>
          <a:lstStyle/>
          <a:p>
            <a:fld id="{A88DABA5-D581-43CD-B9B8-BF17B6DB9E9C}" type="datetimeFigureOut">
              <a:rPr lang="en-US" smtClean="0"/>
              <a:t>10/16/2021</a:t>
            </a:fld>
            <a:endParaRPr lang="en-US"/>
          </a:p>
        </p:txBody>
      </p:sp>
      <p:sp>
        <p:nvSpPr>
          <p:cNvPr id="6" name="Footer Placeholder 5">
            <a:extLst>
              <a:ext uri="{FF2B5EF4-FFF2-40B4-BE49-F238E27FC236}">
                <a16:creationId xmlns:a16="http://schemas.microsoft.com/office/drawing/2014/main" id="{A1E3C352-2B5A-46CC-8AE4-284292D49B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508587-DCE5-4069-B214-BA8B03B28BD3}"/>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28525154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23F1B-84CA-4FE3-AFF3-E166C92B63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2C01ACA-5AB2-4863-AD4C-EB7B9D9BDD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F4A775-10B0-4D28-89F2-3F293BD22E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FEC4C6-8B30-41AC-A1BD-0058DF6792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9DF4B0-A18A-427C-B09C-00BD8E13FA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733894-501F-4E80-9023-A938E4CC3A46}"/>
              </a:ext>
            </a:extLst>
          </p:cNvPr>
          <p:cNvSpPr>
            <a:spLocks noGrp="1"/>
          </p:cNvSpPr>
          <p:nvPr>
            <p:ph type="dt" sz="half" idx="10"/>
          </p:nvPr>
        </p:nvSpPr>
        <p:spPr/>
        <p:txBody>
          <a:bodyPr/>
          <a:lstStyle/>
          <a:p>
            <a:fld id="{A88DABA5-D581-43CD-B9B8-BF17B6DB9E9C}" type="datetimeFigureOut">
              <a:rPr lang="en-US" smtClean="0"/>
              <a:t>10/16/2021</a:t>
            </a:fld>
            <a:endParaRPr lang="en-US"/>
          </a:p>
        </p:txBody>
      </p:sp>
      <p:sp>
        <p:nvSpPr>
          <p:cNvPr id="8" name="Footer Placeholder 7">
            <a:extLst>
              <a:ext uri="{FF2B5EF4-FFF2-40B4-BE49-F238E27FC236}">
                <a16:creationId xmlns:a16="http://schemas.microsoft.com/office/drawing/2014/main" id="{588AE795-6983-4F0A-98EE-CDCFEFF2F18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558A28-E15C-409E-9E26-9635F334D39A}"/>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4257501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5CD9C-7160-44AC-BA8E-E33B3BE43D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34FED7-C6BD-4EC2-B56C-995AAB101576}"/>
              </a:ext>
            </a:extLst>
          </p:cNvPr>
          <p:cNvSpPr>
            <a:spLocks noGrp="1"/>
          </p:cNvSpPr>
          <p:nvPr>
            <p:ph type="dt" sz="half" idx="10"/>
          </p:nvPr>
        </p:nvSpPr>
        <p:spPr/>
        <p:txBody>
          <a:bodyPr/>
          <a:lstStyle/>
          <a:p>
            <a:fld id="{A88DABA5-D581-43CD-B9B8-BF17B6DB9E9C}" type="datetimeFigureOut">
              <a:rPr lang="en-US" smtClean="0"/>
              <a:t>10/16/2021</a:t>
            </a:fld>
            <a:endParaRPr lang="en-US"/>
          </a:p>
        </p:txBody>
      </p:sp>
      <p:sp>
        <p:nvSpPr>
          <p:cNvPr id="4" name="Footer Placeholder 3">
            <a:extLst>
              <a:ext uri="{FF2B5EF4-FFF2-40B4-BE49-F238E27FC236}">
                <a16:creationId xmlns:a16="http://schemas.microsoft.com/office/drawing/2014/main" id="{02A64309-A7FD-4EC4-B7EC-1F78E77065A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62786FF-FC6C-4409-A022-063C9A692A8F}"/>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22564906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8297B9-12EC-424D-AB08-97F078D696B5}"/>
              </a:ext>
            </a:extLst>
          </p:cNvPr>
          <p:cNvSpPr>
            <a:spLocks noGrp="1"/>
          </p:cNvSpPr>
          <p:nvPr>
            <p:ph type="dt" sz="half" idx="10"/>
          </p:nvPr>
        </p:nvSpPr>
        <p:spPr/>
        <p:txBody>
          <a:bodyPr/>
          <a:lstStyle/>
          <a:p>
            <a:fld id="{A88DABA5-D581-43CD-B9B8-BF17B6DB9E9C}" type="datetimeFigureOut">
              <a:rPr lang="en-US" smtClean="0"/>
              <a:t>10/16/2021</a:t>
            </a:fld>
            <a:endParaRPr lang="en-US"/>
          </a:p>
        </p:txBody>
      </p:sp>
      <p:sp>
        <p:nvSpPr>
          <p:cNvPr id="3" name="Footer Placeholder 2">
            <a:extLst>
              <a:ext uri="{FF2B5EF4-FFF2-40B4-BE49-F238E27FC236}">
                <a16:creationId xmlns:a16="http://schemas.microsoft.com/office/drawing/2014/main" id="{436E0C2C-74EB-4BCB-BEB4-C68F4C4D3F1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DFAB90-976E-4D18-B632-8E1E7E219BB6}"/>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42758300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955D8-697F-4B9C-80A6-0E7593ACD9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2F54138-86BE-41F2-9A8F-CC1146EA4D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1634DB-AFE6-416F-911C-4F5044DD10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F136F2-0628-4B8F-B7AE-71A9E82F6A96}"/>
              </a:ext>
            </a:extLst>
          </p:cNvPr>
          <p:cNvSpPr>
            <a:spLocks noGrp="1"/>
          </p:cNvSpPr>
          <p:nvPr>
            <p:ph type="dt" sz="half" idx="10"/>
          </p:nvPr>
        </p:nvSpPr>
        <p:spPr/>
        <p:txBody>
          <a:bodyPr/>
          <a:lstStyle/>
          <a:p>
            <a:fld id="{A88DABA5-D581-43CD-B9B8-BF17B6DB9E9C}" type="datetimeFigureOut">
              <a:rPr lang="en-US" smtClean="0"/>
              <a:t>10/16/2021</a:t>
            </a:fld>
            <a:endParaRPr lang="en-US"/>
          </a:p>
        </p:txBody>
      </p:sp>
      <p:sp>
        <p:nvSpPr>
          <p:cNvPr id="6" name="Footer Placeholder 5">
            <a:extLst>
              <a:ext uri="{FF2B5EF4-FFF2-40B4-BE49-F238E27FC236}">
                <a16:creationId xmlns:a16="http://schemas.microsoft.com/office/drawing/2014/main" id="{3A96C346-6242-4959-B328-AA39EE50C2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4DDB47-32FD-42CB-8783-DD9E09D7D929}"/>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2206940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0824B-9B85-4FB0-92BF-8A26EBF9CB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333708-ABFE-4F87-A843-7436663124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4DD275-2440-404D-BA11-11CC2956EF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A35D53-0AF6-45A9-9C11-4E849544CC16}"/>
              </a:ext>
            </a:extLst>
          </p:cNvPr>
          <p:cNvSpPr>
            <a:spLocks noGrp="1"/>
          </p:cNvSpPr>
          <p:nvPr>
            <p:ph type="dt" sz="half" idx="10"/>
          </p:nvPr>
        </p:nvSpPr>
        <p:spPr/>
        <p:txBody>
          <a:bodyPr/>
          <a:lstStyle/>
          <a:p>
            <a:fld id="{A88DABA5-D581-43CD-B9B8-BF17B6DB9E9C}" type="datetimeFigureOut">
              <a:rPr lang="en-US" smtClean="0"/>
              <a:t>10/16/2021</a:t>
            </a:fld>
            <a:endParaRPr lang="en-US"/>
          </a:p>
        </p:txBody>
      </p:sp>
      <p:sp>
        <p:nvSpPr>
          <p:cNvPr id="6" name="Footer Placeholder 5">
            <a:extLst>
              <a:ext uri="{FF2B5EF4-FFF2-40B4-BE49-F238E27FC236}">
                <a16:creationId xmlns:a16="http://schemas.microsoft.com/office/drawing/2014/main" id="{7C0635DD-0F6D-483B-B87A-F42B3C1673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A8A2AB-DCF9-46EE-BBD2-4663C4C6E1FC}"/>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12955105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DA3B1-95A6-4CC8-859C-7B3A2160E58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779AB6-7643-4E47-8A19-D5E463401B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777DAB-60B9-48DC-9C58-4755799AACA0}"/>
              </a:ext>
            </a:extLst>
          </p:cNvPr>
          <p:cNvSpPr>
            <a:spLocks noGrp="1"/>
          </p:cNvSpPr>
          <p:nvPr>
            <p:ph type="dt" sz="half" idx="10"/>
          </p:nvPr>
        </p:nvSpPr>
        <p:spPr/>
        <p:txBody>
          <a:bodyPr/>
          <a:lstStyle/>
          <a:p>
            <a:fld id="{A88DABA5-D581-43CD-B9B8-BF17B6DB9E9C}" type="datetimeFigureOut">
              <a:rPr lang="en-US" smtClean="0"/>
              <a:t>10/16/2021</a:t>
            </a:fld>
            <a:endParaRPr lang="en-US"/>
          </a:p>
        </p:txBody>
      </p:sp>
      <p:sp>
        <p:nvSpPr>
          <p:cNvPr id="5" name="Footer Placeholder 4">
            <a:extLst>
              <a:ext uri="{FF2B5EF4-FFF2-40B4-BE49-F238E27FC236}">
                <a16:creationId xmlns:a16="http://schemas.microsoft.com/office/drawing/2014/main" id="{BF052323-FB83-4C46-9AF1-3ADDFD851B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F03412-8726-4406-AFD8-84571D34187C}"/>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27614183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F45CC9-568B-4759-9425-49FB808635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09BE26-20E3-474F-829E-981CAED554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DC36F7-3376-4CC9-9F7C-947D8F2E509F}"/>
              </a:ext>
            </a:extLst>
          </p:cNvPr>
          <p:cNvSpPr>
            <a:spLocks noGrp="1"/>
          </p:cNvSpPr>
          <p:nvPr>
            <p:ph type="dt" sz="half" idx="10"/>
          </p:nvPr>
        </p:nvSpPr>
        <p:spPr/>
        <p:txBody>
          <a:bodyPr/>
          <a:lstStyle/>
          <a:p>
            <a:fld id="{A88DABA5-D581-43CD-B9B8-BF17B6DB9E9C}" type="datetimeFigureOut">
              <a:rPr lang="en-US" smtClean="0"/>
              <a:t>10/16/2021</a:t>
            </a:fld>
            <a:endParaRPr lang="en-US"/>
          </a:p>
        </p:txBody>
      </p:sp>
      <p:sp>
        <p:nvSpPr>
          <p:cNvPr id="5" name="Footer Placeholder 4">
            <a:extLst>
              <a:ext uri="{FF2B5EF4-FFF2-40B4-BE49-F238E27FC236}">
                <a16:creationId xmlns:a16="http://schemas.microsoft.com/office/drawing/2014/main" id="{0DC0FD24-7E4F-4DB9-9E4C-2214D79D61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AA5CEF-CBE0-4268-B602-E7DE4C3AA6F0}"/>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2368694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5138928" y="3108960"/>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13" name="Rectangle 12"/>
          <p:cNvSpPr/>
          <p:nvPr userDrawn="1"/>
        </p:nvSpPr>
        <p:spPr>
          <a:xfrm>
            <a:off x="0" y="0"/>
            <a:ext cx="4050792"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0704" y="3049193"/>
            <a:ext cx="1929384" cy="723520"/>
          </a:xfrm>
          <a:prstGeom prst="rect">
            <a:avLst/>
          </a:prstGeom>
        </p:spPr>
      </p:pic>
    </p:spTree>
    <p:extLst>
      <p:ext uri="{BB962C8B-B14F-4D97-AF65-F5344CB8AC3E}">
        <p14:creationId xmlns:p14="http://schemas.microsoft.com/office/powerpoint/2010/main" val="1898512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Key Takeaways">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1758696" y="112233"/>
            <a:ext cx="10835640" cy="579120"/>
          </a:xfrm>
          <a:prstGeom prst="rect">
            <a:avLst/>
          </a:prstGeom>
        </p:spPr>
        <p:txBody>
          <a:bodyPr anchor="t">
            <a:noAutofit/>
          </a:bodyPr>
          <a:lstStyle>
            <a:lvl1pPr algn="l">
              <a:defRPr sz="24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Content Placeholder 2"/>
          <p:cNvSpPr>
            <a:spLocks noGrp="1"/>
          </p:cNvSpPr>
          <p:nvPr>
            <p:ph idx="1"/>
          </p:nvPr>
        </p:nvSpPr>
        <p:spPr>
          <a:xfrm>
            <a:off x="677084" y="910483"/>
            <a:ext cx="10835640" cy="4675613"/>
          </a:xfrm>
          <a:prstGeom prst="rect">
            <a:avLst/>
          </a:prstGeom>
        </p:spPr>
        <p:txBody>
          <a:bodyPr>
            <a:noAutofit/>
          </a:bodyPr>
          <a:lstStyle>
            <a:lvl1pPr marL="346075" indent="-346075">
              <a:lnSpc>
                <a:spcPct val="125000"/>
              </a:lnSpc>
              <a:spcBef>
                <a:spcPts val="0"/>
              </a:spcBef>
              <a:spcAft>
                <a:spcPts val="600"/>
              </a:spcAft>
              <a:defRPr sz="1600" b="0">
                <a:latin typeface="Arial" panose="020B0604020202020204" pitchFamily="34" charset="0"/>
                <a:cs typeface="Arial" panose="020B0604020202020204" pitchFamily="34" charset="0"/>
              </a:defRPr>
            </a:lvl1pPr>
            <a:lvl2pPr marL="692150" indent="-346075">
              <a:lnSpc>
                <a:spcPct val="125000"/>
              </a:lnSpc>
              <a:spcBef>
                <a:spcPts val="0"/>
              </a:spcBef>
              <a:spcAft>
                <a:spcPts val="600"/>
              </a:spcAft>
              <a:buFont typeface="Arial" panose="020B0604020202020204" pitchFamily="34" charset="0"/>
              <a:buChar char="–"/>
              <a:defRPr sz="1600" b="0">
                <a:latin typeface="Arial" panose="020B0604020202020204" pitchFamily="34" charset="0"/>
                <a:cs typeface="Arial" panose="020B0604020202020204" pitchFamily="34" charset="0"/>
              </a:defRPr>
            </a:lvl2pPr>
            <a:lvl3pPr marL="1025525" indent="-333375">
              <a:lnSpc>
                <a:spcPct val="125000"/>
              </a:lnSpc>
              <a:spcBef>
                <a:spcPts val="0"/>
              </a:spcBef>
              <a:spcAft>
                <a:spcPts val="600"/>
              </a:spcAft>
              <a:buFont typeface="Ford Antenna Medium" pitchFamily="50" charset="0"/>
              <a:buChar char="»"/>
              <a:defRPr sz="1600" b="0">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9" name="TextBox 8"/>
          <p:cNvSpPr txBox="1">
            <a:spLocks noChangeArrowheads="1"/>
          </p:cNvSpPr>
          <p:nvPr userDrawn="1"/>
        </p:nvSpPr>
        <p:spPr bwMode="auto">
          <a:xfrm>
            <a:off x="113399" y="6484195"/>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10"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cxnSp>
        <p:nvCxnSpPr>
          <p:cNvPr id="13" name="Straight Connector 12"/>
          <p:cNvCxnSpPr>
            <a:cxnSpLocks/>
          </p:cNvCxnSpPr>
          <p:nvPr userDrawn="1"/>
        </p:nvCxnSpPr>
        <p:spPr>
          <a:xfrm>
            <a:off x="1504950" y="602980"/>
            <a:ext cx="8623554"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D13A9799-8E3A-46C0-BDC7-A82131F21221}"/>
              </a:ext>
            </a:extLst>
          </p:cNvPr>
          <p:cNvPicPr>
            <a:picLocks noChangeAspect="1"/>
          </p:cNvPicPr>
          <p:nvPr userDrawn="1"/>
        </p:nvPicPr>
        <p:blipFill>
          <a:blip r:embed="rId2"/>
          <a:stretch>
            <a:fillRect/>
          </a:stretch>
        </p:blipFill>
        <p:spPr>
          <a:xfrm>
            <a:off x="10240269" y="82869"/>
            <a:ext cx="1806438" cy="608484"/>
          </a:xfrm>
          <a:prstGeom prst="rect">
            <a:avLst/>
          </a:prstGeom>
        </p:spPr>
      </p:pic>
      <p:sp>
        <p:nvSpPr>
          <p:cNvPr id="19" name="Rectangle 18">
            <a:extLst>
              <a:ext uri="{FF2B5EF4-FFF2-40B4-BE49-F238E27FC236}">
                <a16:creationId xmlns:a16="http://schemas.microsoft.com/office/drawing/2014/main" id="{53ED048A-C7B8-4168-849D-F07F4D0213E1}"/>
              </a:ext>
            </a:extLst>
          </p:cNvPr>
          <p:cNvSpPr/>
          <p:nvPr userDrawn="1"/>
        </p:nvSpPr>
        <p:spPr>
          <a:xfrm>
            <a:off x="10249234" y="379107"/>
            <a:ext cx="446019" cy="160125"/>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pic>
        <p:nvPicPr>
          <p:cNvPr id="21" name="Picture 20">
            <a:extLst>
              <a:ext uri="{FF2B5EF4-FFF2-40B4-BE49-F238E27FC236}">
                <a16:creationId xmlns:a16="http://schemas.microsoft.com/office/drawing/2014/main" id="{2320F74A-924D-4151-94C0-2830C483528E}"/>
              </a:ext>
            </a:extLst>
          </p:cNvPr>
          <p:cNvPicPr>
            <a:picLocks noChangeAspect="1"/>
          </p:cNvPicPr>
          <p:nvPr userDrawn="1"/>
        </p:nvPicPr>
        <p:blipFill>
          <a:blip r:embed="rId3"/>
          <a:stretch>
            <a:fillRect/>
          </a:stretch>
        </p:blipFill>
        <p:spPr>
          <a:xfrm>
            <a:off x="113399" y="162023"/>
            <a:ext cx="1298561" cy="573074"/>
          </a:xfrm>
          <a:prstGeom prst="rect">
            <a:avLst/>
          </a:prstGeom>
        </p:spPr>
      </p:pic>
    </p:spTree>
    <p:extLst>
      <p:ext uri="{BB962C8B-B14F-4D97-AF65-F5344CB8AC3E}">
        <p14:creationId xmlns:p14="http://schemas.microsoft.com/office/powerpoint/2010/main" val="377039566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ext 2 Column">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lang="en-US" dirty="0"/>
          </a:p>
        </p:txBody>
      </p:sp>
      <p:sp>
        <p:nvSpPr>
          <p:cNvPr id="11" name="Text Placeholder 10"/>
          <p:cNvSpPr>
            <a:spLocks noGrp="1"/>
          </p:cNvSpPr>
          <p:nvPr>
            <p:ph type="body" sz="quarter" idx="10"/>
          </p:nvPr>
        </p:nvSpPr>
        <p:spPr>
          <a:xfrm>
            <a:off x="627241" y="989015"/>
            <a:ext cx="5308835" cy="48609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10"/>
          <p:cNvSpPr>
            <a:spLocks noGrp="1"/>
          </p:cNvSpPr>
          <p:nvPr>
            <p:ph type="body" sz="quarter" idx="11"/>
          </p:nvPr>
        </p:nvSpPr>
        <p:spPr>
          <a:xfrm>
            <a:off x="6197604" y="989015"/>
            <a:ext cx="5393703" cy="48609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4"/>
          <p:cNvSpPr>
            <a:spLocks noGrp="1"/>
          </p:cNvSpPr>
          <p:nvPr>
            <p:ph type="sldNum" sz="quarter" idx="12"/>
          </p:nvPr>
        </p:nvSpPr>
        <p:spPr/>
        <p:txBody>
          <a:bodyPr/>
          <a:lstStyle>
            <a:lvl1pPr>
              <a:defRPr/>
            </a:lvl1pPr>
          </a:lstStyle>
          <a:p>
            <a:pPr>
              <a:defRPr/>
            </a:pPr>
            <a:fld id="{112C47E0-B0C4-4097-870D-58EDF7E79327}" type="slidenum">
              <a:rPr lang="en-US" altLang="en-US"/>
              <a:pPr>
                <a:defRPr/>
              </a:pPr>
              <a:t>‹#›</a:t>
            </a:fld>
            <a:endParaRPr lang="en-US" altLang="en-US" dirty="0"/>
          </a:p>
        </p:txBody>
      </p:sp>
    </p:spTree>
    <p:extLst>
      <p:ext uri="{BB962C8B-B14F-4D97-AF65-F5344CB8AC3E}">
        <p14:creationId xmlns:p14="http://schemas.microsoft.com/office/powerpoint/2010/main" val="1342209263"/>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5_Heading and Sub Hea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lIns="91426" tIns="45713" rIns="91426" bIns="45713"/>
          <a:lstStyle/>
          <a:p>
            <a:endParaRPr lang="en-US" dirty="0">
              <a:solidFill>
                <a:srgbClr val="000000">
                  <a:tint val="75000"/>
                </a:srgbClr>
              </a:solidFill>
            </a:endParaRPr>
          </a:p>
        </p:txBody>
      </p:sp>
      <p:sp>
        <p:nvSpPr>
          <p:cNvPr id="6" name="Slide Number Placeholder 5"/>
          <p:cNvSpPr>
            <a:spLocks noGrp="1"/>
          </p:cNvSpPr>
          <p:nvPr>
            <p:ph type="sldNum" sz="quarter" idx="12"/>
          </p:nvPr>
        </p:nvSpPr>
        <p:spPr>
          <a:xfrm>
            <a:off x="11703867" y="6577518"/>
            <a:ext cx="488139" cy="348587"/>
          </a:xfrm>
          <a:prstGeom prst="rect">
            <a:avLst/>
          </a:prstGeom>
        </p:spPr>
        <p:txBody>
          <a:bodyPr/>
          <a:lstStyle/>
          <a:p>
            <a:fld id="{1B3D55C6-5A66-944B-AAE2-1E74F191E52A}"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246547363"/>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4"/>
            <a:ext cx="10363200" cy="1362076"/>
          </a:xfrm>
          <a:prstGeom prst="rect">
            <a:avLst/>
          </a:prstGeom>
        </p:spPr>
        <p:txBody>
          <a:bodyPr anchor="t"/>
          <a:lstStyle>
            <a:lvl1pPr algn="l">
              <a:defRPr sz="4800" b="1" cap="all"/>
            </a:lvl1pPr>
          </a:lstStyle>
          <a:p>
            <a:r>
              <a:rPr lang="en-US" dirty="0"/>
              <a:t>Click to edit Master title style</a:t>
            </a:r>
          </a:p>
        </p:txBody>
      </p:sp>
      <p:sp>
        <p:nvSpPr>
          <p:cNvPr id="3" name="Text Placeholder 2"/>
          <p:cNvSpPr>
            <a:spLocks noGrp="1"/>
          </p:cNvSpPr>
          <p:nvPr>
            <p:ph type="body" idx="1"/>
          </p:nvPr>
        </p:nvSpPr>
        <p:spPr>
          <a:xfrm>
            <a:off x="963084" y="2906718"/>
            <a:ext cx="10363200" cy="1500187"/>
          </a:xfrm>
          <a:prstGeom prst="rect">
            <a:avLst/>
          </a:prstGeom>
        </p:spPr>
        <p:txBody>
          <a:bodyPr anchor="b"/>
          <a:lstStyle>
            <a:lvl1pPr marL="0" indent="0">
              <a:buNone/>
              <a:defRPr sz="2400"/>
            </a:lvl1pPr>
            <a:lvl2pPr marL="548528" indent="0">
              <a:buNone/>
              <a:defRPr sz="2160"/>
            </a:lvl2pPr>
            <a:lvl3pPr marL="1097057" indent="0">
              <a:buNone/>
              <a:defRPr sz="1920"/>
            </a:lvl3pPr>
            <a:lvl4pPr marL="1645585" indent="0">
              <a:buNone/>
              <a:defRPr sz="1680"/>
            </a:lvl4pPr>
            <a:lvl5pPr marL="2194114" indent="0">
              <a:buNone/>
              <a:defRPr sz="1680"/>
            </a:lvl5pPr>
            <a:lvl6pPr marL="2742642" indent="0">
              <a:buNone/>
              <a:defRPr sz="1680"/>
            </a:lvl6pPr>
            <a:lvl7pPr marL="3291170" indent="0">
              <a:buNone/>
              <a:defRPr sz="1680"/>
            </a:lvl7pPr>
            <a:lvl8pPr marL="3839698" indent="0">
              <a:buNone/>
              <a:defRPr sz="1680"/>
            </a:lvl8pPr>
            <a:lvl9pPr marL="4388227" indent="0">
              <a:buNone/>
              <a:defRPr sz="1680"/>
            </a:lvl9pPr>
          </a:lstStyle>
          <a:p>
            <a:pPr lvl="0"/>
            <a:r>
              <a:rPr lang="en-US"/>
              <a:t>Click to edit Master text styles</a:t>
            </a:r>
          </a:p>
        </p:txBody>
      </p:sp>
    </p:spTree>
    <p:extLst>
      <p:ext uri="{BB962C8B-B14F-4D97-AF65-F5344CB8AC3E}">
        <p14:creationId xmlns:p14="http://schemas.microsoft.com/office/powerpoint/2010/main" val="115957638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标题和内容">
    <p:spTree>
      <p:nvGrpSpPr>
        <p:cNvPr id="1" name=""/>
        <p:cNvGrpSpPr/>
        <p:nvPr/>
      </p:nvGrpSpPr>
      <p:grpSpPr>
        <a:xfrm>
          <a:off x="0" y="0"/>
          <a:ext cx="0" cy="0"/>
          <a:chOff x="0" y="0"/>
          <a:chExt cx="0" cy="0"/>
        </a:xfrm>
      </p:grpSpPr>
      <p:sp>
        <p:nvSpPr>
          <p:cNvPr id="8" name="标题 1"/>
          <p:cNvSpPr>
            <a:spLocks noGrp="1"/>
          </p:cNvSpPr>
          <p:nvPr>
            <p:ph type="title"/>
          </p:nvPr>
        </p:nvSpPr>
        <p:spPr>
          <a:xfrm>
            <a:off x="250860" y="274640"/>
            <a:ext cx="6914363" cy="581819"/>
          </a:xfrm>
          <a:prstGeom prst="rect">
            <a:avLst/>
          </a:prstGeom>
        </p:spPr>
        <p:txBody>
          <a:bodyPr lIns="86411" tIns="43205" rIns="86411" bIns="43205"/>
          <a:lstStyle>
            <a:lvl1pPr algn="l">
              <a:defRPr sz="2750" b="1">
                <a:solidFill>
                  <a:schemeClr val="accent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9" name="内容占位符 2"/>
          <p:cNvSpPr>
            <a:spLocks noGrp="1"/>
          </p:cNvSpPr>
          <p:nvPr>
            <p:ph idx="1"/>
          </p:nvPr>
        </p:nvSpPr>
        <p:spPr>
          <a:xfrm>
            <a:off x="250859" y="1137998"/>
            <a:ext cx="11678549" cy="5372187"/>
          </a:xfrm>
          <a:prstGeom prst="rect">
            <a:avLst/>
          </a:prstGeom>
        </p:spPr>
        <p:txBody>
          <a:bodyPr lIns="86411" tIns="43205" rIns="86411" bIns="43205"/>
          <a:lstStyle>
            <a:lvl1pPr marL="0" indent="0">
              <a:lnSpc>
                <a:spcPct val="120000"/>
              </a:lnSpc>
              <a:spcBef>
                <a:spcPts val="600"/>
              </a:spcBef>
              <a:buNone/>
              <a:defRPr sz="2009">
                <a:solidFill>
                  <a:schemeClr val="bg1">
                    <a:lumMod val="50000"/>
                  </a:schemeClr>
                </a:solidFill>
                <a:latin typeface="微软雅黑" panose="020B0503020204020204" pitchFamily="34" charset="-122"/>
                <a:ea typeface="微软雅黑" panose="020B0503020204020204" pitchFamily="34" charset="-122"/>
              </a:defRPr>
            </a:lvl1pPr>
            <a:lvl2pPr marL="742729" indent="-285666">
              <a:lnSpc>
                <a:spcPct val="120000"/>
              </a:lnSpc>
              <a:spcBef>
                <a:spcPts val="600"/>
              </a:spcBef>
              <a:buFont typeface="Arial" panose="020B0604020202020204" pitchFamily="34" charset="0"/>
              <a:buChar char="•"/>
              <a:defRPr sz="1799">
                <a:solidFill>
                  <a:schemeClr val="bg1">
                    <a:lumMod val="50000"/>
                  </a:schemeClr>
                </a:solidFill>
                <a:latin typeface="微软雅黑" panose="020B0503020204020204" pitchFamily="34" charset="-122"/>
                <a:ea typeface="微软雅黑" panose="020B0503020204020204" pitchFamily="34" charset="-122"/>
              </a:defRPr>
            </a:lvl2pPr>
            <a:lvl3pPr marL="1142661" indent="-228532">
              <a:lnSpc>
                <a:spcPct val="120000"/>
              </a:lnSpc>
              <a:spcBef>
                <a:spcPts val="600"/>
              </a:spcBef>
              <a:buFont typeface="Arial" panose="020B0604020202020204" pitchFamily="34" charset="0"/>
              <a:buChar char="­"/>
              <a:defRPr sz="1587">
                <a:solidFill>
                  <a:schemeClr val="bg1">
                    <a:lumMod val="50000"/>
                  </a:schemeClr>
                </a:solidFill>
                <a:latin typeface="微软雅黑" panose="020B0503020204020204" pitchFamily="34" charset="-122"/>
                <a:ea typeface="微软雅黑" panose="020B0503020204020204" pitchFamily="34" charset="-122"/>
              </a:defRPr>
            </a:lvl3pPr>
            <a:lvl4pPr marL="1371193" indent="0">
              <a:lnSpc>
                <a:spcPct val="120000"/>
              </a:lnSpc>
              <a:spcBef>
                <a:spcPts val="600"/>
              </a:spcBef>
              <a:buNone/>
              <a:defRPr sz="1376">
                <a:solidFill>
                  <a:schemeClr val="bg1">
                    <a:lumMod val="50000"/>
                  </a:schemeClr>
                </a:solidFill>
                <a:latin typeface="微软雅黑" panose="020B0503020204020204" pitchFamily="34" charset="-122"/>
                <a:ea typeface="微软雅黑" panose="020B0503020204020204" pitchFamily="34" charset="-122"/>
              </a:defRPr>
            </a:lvl4pPr>
            <a:lvl5pPr marL="1828257" indent="0">
              <a:lnSpc>
                <a:spcPct val="120000"/>
              </a:lnSpc>
              <a:spcBef>
                <a:spcPts val="600"/>
              </a:spcBef>
              <a:buNone/>
              <a:defRPr sz="1376">
                <a:solidFill>
                  <a:schemeClr val="bg1">
                    <a:lumMod val="50000"/>
                  </a:schemeClr>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11" name="直接连接符 13"/>
          <p:cNvCxnSpPr/>
          <p:nvPr userDrawn="1"/>
        </p:nvCxnSpPr>
        <p:spPr>
          <a:xfrm>
            <a:off x="250859" y="908050"/>
            <a:ext cx="1168569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6"/>
          <p:cNvSpPr txBox="1">
            <a:spLocks noChangeArrowheads="1"/>
          </p:cNvSpPr>
          <p:nvPr userDrawn="1"/>
        </p:nvSpPr>
        <p:spPr bwMode="auto">
          <a:xfrm>
            <a:off x="9624852" y="6510185"/>
            <a:ext cx="2311701" cy="231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0" tIns="49519" rIns="99040" bIns="49519" numCol="1" anchor="t" anchorCtr="0" compatLnSpc="1">
            <a:prstTxWarp prst="textNoShape">
              <a:avLst/>
            </a:prstTxWarp>
          </a:bodyPr>
          <a:lstStyle>
            <a:defPPr>
              <a:defRPr lang="zh-CN"/>
            </a:defPPr>
            <a:lvl1pPr algn="r" rtl="0" fontAlgn="base">
              <a:spcBef>
                <a:spcPct val="0"/>
              </a:spcBef>
              <a:spcAft>
                <a:spcPct val="0"/>
              </a:spcAft>
              <a:buFont typeface="Arial" pitchFamily="34" charset="0"/>
              <a:defRPr sz="1400" kern="1200">
                <a:solidFill>
                  <a:schemeClr val="bg1"/>
                </a:solidFill>
                <a:latin typeface="微软雅黑" pitchFamily="34" charset="-122"/>
                <a:ea typeface="微软雅黑" pitchFamily="34"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r" defTabSz="914129" rtl="0" eaLnBrk="1" fontAlgn="base" latinLnBrk="0" hangingPunct="1">
              <a:lnSpc>
                <a:spcPct val="100000"/>
              </a:lnSpc>
              <a:spcBef>
                <a:spcPct val="0"/>
              </a:spcBef>
              <a:spcAft>
                <a:spcPct val="0"/>
              </a:spcAft>
              <a:buClrTx/>
              <a:buSzTx/>
              <a:buFont typeface="Arial" pitchFamily="34" charset="0"/>
              <a:buNone/>
              <a:tabLst/>
              <a:defRPr/>
            </a:pPr>
            <a:r>
              <a:rPr kumimoji="0" lang="en-US" altLang="zh-CN" sz="952" b="1" i="1" u="none" strike="noStrike" kern="1200" cap="none" spc="0" normalizeH="0" baseline="0" noProof="0" dirty="0">
                <a:ln>
                  <a:noFill/>
                </a:ln>
                <a:solidFill>
                  <a:prstClr val="white">
                    <a:lumMod val="75000"/>
                  </a:prstClr>
                </a:solidFill>
                <a:effectLst/>
                <a:uLnTx/>
                <a:uFillTx/>
                <a:latin typeface="微软雅黑" pitchFamily="34" charset="-122"/>
                <a:ea typeface="微软雅黑" pitchFamily="34" charset="-122"/>
                <a:cs typeface="+mn-cs"/>
              </a:rPr>
              <a:t>Page </a:t>
            </a:r>
            <a:fld id="{6595F9F5-2627-4162-83AD-5693C1CF3FF4}" type="slidenum">
              <a:rPr kumimoji="0" lang="zh-CN" altLang="zh-CN" sz="952" b="1" i="1" u="none" strike="noStrike" kern="1200" cap="none" spc="0" normalizeH="0" baseline="0" noProof="0" smtClean="0">
                <a:ln>
                  <a:noFill/>
                </a:ln>
                <a:solidFill>
                  <a:prstClr val="white">
                    <a:lumMod val="75000"/>
                  </a:prstClr>
                </a:solidFill>
                <a:effectLst/>
                <a:uLnTx/>
                <a:uFillTx/>
                <a:latin typeface="微软雅黑" pitchFamily="34" charset="-122"/>
                <a:ea typeface="微软雅黑" pitchFamily="34" charset="-122"/>
                <a:cs typeface="+mn-cs"/>
              </a:rPr>
              <a:pPr marL="0" marR="0" lvl="0" indent="0" algn="r" defTabSz="914129" rtl="0" eaLnBrk="1" fontAlgn="base" latinLnBrk="0" hangingPunct="1">
                <a:lnSpc>
                  <a:spcPct val="100000"/>
                </a:lnSpc>
                <a:spcBef>
                  <a:spcPct val="0"/>
                </a:spcBef>
                <a:spcAft>
                  <a:spcPct val="0"/>
                </a:spcAft>
                <a:buClrTx/>
                <a:buSzTx/>
                <a:buFont typeface="Arial" pitchFamily="34" charset="0"/>
                <a:buNone/>
                <a:tabLst/>
                <a:defRPr/>
              </a:pPr>
              <a:t>‹#›</a:t>
            </a:fld>
            <a:endParaRPr kumimoji="0" lang="zh-CN" altLang="zh-CN" sz="952" b="1" i="1" u="none" strike="noStrike" kern="1200" cap="none" spc="0" normalizeH="0" baseline="0" noProof="0" dirty="0">
              <a:ln>
                <a:noFill/>
              </a:ln>
              <a:solidFill>
                <a:prstClr val="white">
                  <a:lumMod val="75000"/>
                </a:prstClr>
              </a:solidFill>
              <a:effectLst/>
              <a:uLnTx/>
              <a:uFillTx/>
              <a:latin typeface="微软雅黑" pitchFamily="34" charset="-122"/>
              <a:ea typeface="微软雅黑" pitchFamily="34" charset="-122"/>
              <a:cs typeface="+mn-cs"/>
            </a:endParaRPr>
          </a:p>
        </p:txBody>
      </p:sp>
      <p:pic>
        <p:nvPicPr>
          <p:cNvPr id="15" name="图片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73361" y="192016"/>
            <a:ext cx="763193" cy="583200"/>
          </a:xfrm>
          <a:prstGeom prst="rect">
            <a:avLst/>
          </a:prstGeom>
        </p:spPr>
      </p:pic>
    </p:spTree>
    <p:extLst>
      <p:ext uri="{BB962C8B-B14F-4D97-AF65-F5344CB8AC3E}">
        <p14:creationId xmlns:p14="http://schemas.microsoft.com/office/powerpoint/2010/main" val="259049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mp; Blank">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Box 5"/>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7"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1" name="Picture 10"/>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924108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725CD-A22F-482F-BFE1-CD2586C072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8F6C006-B59A-4C8B-941F-7003B2BA4A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60214F2-495D-44C2-B3A5-764D6AF3BA47}"/>
              </a:ext>
            </a:extLst>
          </p:cNvPr>
          <p:cNvSpPr>
            <a:spLocks noGrp="1"/>
          </p:cNvSpPr>
          <p:nvPr>
            <p:ph type="dt" sz="half" idx="10"/>
          </p:nvPr>
        </p:nvSpPr>
        <p:spPr/>
        <p:txBody>
          <a:bodyPr/>
          <a:lstStyle/>
          <a:p>
            <a:fld id="{A88DABA5-D581-43CD-B9B8-BF17B6DB9E9C}" type="datetimeFigureOut">
              <a:rPr lang="en-US" smtClean="0"/>
              <a:t>10/16/2021</a:t>
            </a:fld>
            <a:endParaRPr lang="en-US"/>
          </a:p>
        </p:txBody>
      </p:sp>
      <p:sp>
        <p:nvSpPr>
          <p:cNvPr id="5" name="Footer Placeholder 4">
            <a:extLst>
              <a:ext uri="{FF2B5EF4-FFF2-40B4-BE49-F238E27FC236}">
                <a16:creationId xmlns:a16="http://schemas.microsoft.com/office/drawing/2014/main" id="{9486B071-83F5-4B00-959B-C780D98E98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2BCDCE-4D1D-446E-8A08-1274E1EFA0D4}"/>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511911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64493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4" r:id="rId3"/>
    <p:sldLayoutId id="2147483688" r:id="rId4"/>
    <p:sldLayoutId id="2147483689" r:id="rId5"/>
    <p:sldLayoutId id="2147483690" r:id="rId6"/>
    <p:sldLayoutId id="2147483691" r:id="rId7"/>
    <p:sldLayoutId id="2147483692"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p15:clr>
            <a:srgbClr val="F26B43"/>
          </p15:clr>
        </p15:guide>
        <p15:guide id="2" pos="7256">
          <p15:clr>
            <a:srgbClr val="F26B43"/>
          </p15:clr>
        </p15:guide>
        <p15:guide id="3" orient="horz" pos="648">
          <p15:clr>
            <a:srgbClr val="F26B43"/>
          </p15:clr>
        </p15:guide>
        <p15:guide id="4" orient="horz" pos="712">
          <p15:clr>
            <a:srgbClr val="F26B43"/>
          </p15:clr>
        </p15:guide>
        <p15:guide id="5" orient="horz" pos="3928">
          <p15:clr>
            <a:srgbClr val="F26B43"/>
          </p15:clr>
        </p15:guide>
        <p15:guide id="6" orient="horz" pos="38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12C46D-FA63-4528-A27E-F54C88493A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DF3E038-0A20-453C-B209-46949CE436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3CD358-D9D1-43FC-80EC-BCF12996B7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8DABA5-D581-43CD-B9B8-BF17B6DB9E9C}" type="datetimeFigureOut">
              <a:rPr lang="en-US" smtClean="0"/>
              <a:t>10/16/2021</a:t>
            </a:fld>
            <a:endParaRPr lang="en-US"/>
          </a:p>
        </p:txBody>
      </p:sp>
      <p:sp>
        <p:nvSpPr>
          <p:cNvPr id="5" name="Footer Placeholder 4">
            <a:extLst>
              <a:ext uri="{FF2B5EF4-FFF2-40B4-BE49-F238E27FC236}">
                <a16:creationId xmlns:a16="http://schemas.microsoft.com/office/drawing/2014/main" id="{6267C11F-9A26-43B4-9E1F-DC3DE0E76B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8E6A054-E7E8-460E-9543-0C9E68362D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FCABE8-A4F2-49E4-B2B2-EB8CAD78DD15}" type="slidenum">
              <a:rPr lang="en-US" smtClean="0"/>
              <a:t>‹#›</a:t>
            </a:fld>
            <a:endParaRPr lang="en-US"/>
          </a:p>
        </p:txBody>
      </p:sp>
    </p:spTree>
    <p:extLst>
      <p:ext uri="{BB962C8B-B14F-4D97-AF65-F5344CB8AC3E}">
        <p14:creationId xmlns:p14="http://schemas.microsoft.com/office/powerpoint/2010/main" val="4232461444"/>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ctrTitle"/>
          </p:nvPr>
        </p:nvSpPr>
        <p:spPr>
          <a:xfrm>
            <a:off x="6743853" y="756374"/>
            <a:ext cx="5899186" cy="1075113"/>
          </a:xfrm>
          <a:ln>
            <a:noFill/>
          </a:ln>
        </p:spPr>
        <p:txBody>
          <a:bodyPr anchor="ctr"/>
          <a:lstStyle/>
          <a:p>
            <a:r>
              <a:rPr lang="en-US" sz="3200" dirty="0"/>
              <a:t>Phase5 SW Release Plan</a:t>
            </a:r>
            <a:endParaRPr lang="en-US" sz="6000" b="0" dirty="0">
              <a:solidFill>
                <a:schemeClr val="tx1"/>
              </a:solidFill>
              <a:latin typeface="Arial" panose="020B0604020202020204" pitchFamily="34" charset="0"/>
              <a:cs typeface="Arial" panose="020B0604020202020204" pitchFamily="34" charset="0"/>
            </a:endParaRPr>
          </a:p>
        </p:txBody>
      </p:sp>
      <p:grpSp>
        <p:nvGrpSpPr>
          <p:cNvPr id="17" name="Group 16"/>
          <p:cNvGrpSpPr/>
          <p:nvPr/>
        </p:nvGrpSpPr>
        <p:grpSpPr>
          <a:xfrm>
            <a:off x="5577187" y="5976596"/>
            <a:ext cx="6332948" cy="640085"/>
            <a:chOff x="5703858" y="5922005"/>
            <a:chExt cx="5948850" cy="640085"/>
          </a:xfrm>
        </p:grpSpPr>
        <p:grpSp>
          <p:nvGrpSpPr>
            <p:cNvPr id="2" name="Group 1"/>
            <p:cNvGrpSpPr/>
            <p:nvPr/>
          </p:nvGrpSpPr>
          <p:grpSpPr>
            <a:xfrm>
              <a:off x="5703858" y="5922005"/>
              <a:ext cx="5948850" cy="640085"/>
              <a:chOff x="5703858" y="5922005"/>
              <a:chExt cx="5948850" cy="640085"/>
            </a:xfrm>
          </p:grpSpPr>
          <p:sp>
            <p:nvSpPr>
              <p:cNvPr id="4" name="Freeform 3"/>
              <p:cNvSpPr/>
              <p:nvPr/>
            </p:nvSpPr>
            <p:spPr>
              <a:xfrm>
                <a:off x="5703858" y="5922009"/>
                <a:ext cx="1255769" cy="640081"/>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noFill/>
              <a:ln w="28575">
                <a:solidFill>
                  <a:schemeClr val="tx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79707" tIns="79707" rIns="79707" bIns="79707" numCol="1" spcCol="1270" anchor="ctr" anchorCtr="0">
                <a:noAutofit/>
              </a:bodyPr>
              <a:lstStyle/>
              <a:p>
                <a:pPr marL="0" marR="0" lvl="0" indent="0" algn="ctr" defTabSz="711200" rtl="0" eaLnBrk="1" fontAlgn="auto" latinLnBrk="0" hangingPunct="1">
                  <a:lnSpc>
                    <a:spcPct val="90000"/>
                  </a:lnSpc>
                  <a:spcBef>
                    <a:spcPct val="0"/>
                  </a:spcBef>
                  <a:spcAft>
                    <a:spcPct val="35000"/>
                  </a:spcAft>
                  <a:buClrTx/>
                  <a:buSzTx/>
                  <a:buFontTx/>
                  <a:buNone/>
                  <a:tabLst/>
                  <a:defRPr/>
                </a:pPr>
                <a:r>
                  <a:rPr kumimoji="0" lang="en-US" sz="1600" b="1" i="0" u="none" strike="noStrike" kern="1200" cap="none" spc="0" normalizeH="0" baseline="0" noProof="0" dirty="0">
                    <a:ln>
                      <a:noFill/>
                    </a:ln>
                    <a:solidFill>
                      <a:srgbClr val="C8CCD1">
                        <a:lumMod val="25000"/>
                      </a:srgbClr>
                    </a:solidFill>
                    <a:effectLst/>
                    <a:uLnTx/>
                    <a:uFillTx/>
                    <a:latin typeface="Arial" panose="020B0604020202020204"/>
                    <a:ea typeface="+mn-ea"/>
                    <a:cs typeface="Arial" panose="020B0604020202020204" pitchFamily="34" charset="0"/>
                  </a:rPr>
                  <a:t>Think</a:t>
                </a:r>
              </a:p>
            </p:txBody>
          </p:sp>
          <p:sp>
            <p:nvSpPr>
              <p:cNvPr id="7" name="Freeform 6"/>
              <p:cNvSpPr/>
              <p:nvPr/>
            </p:nvSpPr>
            <p:spPr>
              <a:xfrm>
                <a:off x="7268218" y="5922006"/>
                <a:ext cx="1255769" cy="640081"/>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solidFill>
                <a:schemeClr val="accent1">
                  <a:lumMod val="60000"/>
                  <a:lumOff val="40000"/>
                </a:schemeClr>
              </a:solidFill>
              <a:ln w="28575">
                <a:solidFill>
                  <a:schemeClr val="bg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79707" tIns="79707" rIns="79707" bIns="79707" numCol="1" spcCol="1270" anchor="ctr" anchorCtr="0">
                <a:noAutofit/>
              </a:bodyPr>
              <a:lstStyle/>
              <a:p>
                <a:pPr marL="0" marR="0" lvl="0" indent="0" algn="ctr" defTabSz="711200" rtl="0" eaLnBrk="1" fontAlgn="auto" latinLnBrk="0" hangingPunct="1">
                  <a:lnSpc>
                    <a:spcPct val="90000"/>
                  </a:lnSpc>
                  <a:spcBef>
                    <a:spcPct val="0"/>
                  </a:spcBef>
                  <a:spcAft>
                    <a:spcPct val="3500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Arial" panose="020B0604020202020204" pitchFamily="34" charset="0"/>
                  </a:rPr>
                  <a:t>Point of view</a:t>
                </a:r>
              </a:p>
            </p:txBody>
          </p:sp>
          <p:sp>
            <p:nvSpPr>
              <p:cNvPr id="9" name="Freeform 8"/>
              <p:cNvSpPr/>
              <p:nvPr/>
            </p:nvSpPr>
            <p:spPr>
              <a:xfrm>
                <a:off x="8832579" y="5922006"/>
                <a:ext cx="1255769" cy="640081"/>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noFill/>
              <a:ln w="28575">
                <a:solidFill>
                  <a:schemeClr val="tx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79707" tIns="79707" rIns="79707" bIns="79707" numCol="1" spcCol="1270" anchor="ctr" anchorCtr="0">
                <a:noAutofit/>
              </a:bodyPr>
              <a:lstStyle/>
              <a:p>
                <a:pPr marL="0" marR="0" lvl="0" indent="0" algn="ctr" defTabSz="711200" rtl="0" eaLnBrk="1" fontAlgn="auto" latinLnBrk="0" hangingPunct="1">
                  <a:lnSpc>
                    <a:spcPct val="90000"/>
                  </a:lnSpc>
                  <a:spcBef>
                    <a:spcPct val="0"/>
                  </a:spcBef>
                  <a:spcAft>
                    <a:spcPct val="35000"/>
                  </a:spcAft>
                  <a:buClrTx/>
                  <a:buSzTx/>
                  <a:buFontTx/>
                  <a:buNone/>
                  <a:tabLst/>
                  <a:defRPr/>
                </a:pPr>
                <a:r>
                  <a:rPr kumimoji="0" lang="en-US" sz="1600" b="1" i="0" u="none" strike="noStrike" kern="1200" cap="none" spc="0" normalizeH="0" baseline="0" noProof="0" dirty="0">
                    <a:ln>
                      <a:noFill/>
                    </a:ln>
                    <a:solidFill>
                      <a:srgbClr val="00457E">
                        <a:lumMod val="75000"/>
                      </a:srgbClr>
                    </a:solidFill>
                    <a:effectLst/>
                    <a:uLnTx/>
                    <a:uFillTx/>
                    <a:latin typeface="Arial" panose="020B0604020202020204"/>
                    <a:ea typeface="+mn-ea"/>
                    <a:cs typeface="Arial" panose="020B0604020202020204" pitchFamily="34" charset="0"/>
                  </a:rPr>
                  <a:t>Plan to Implement</a:t>
                </a:r>
              </a:p>
            </p:txBody>
          </p:sp>
          <p:sp>
            <p:nvSpPr>
              <p:cNvPr id="11" name="Freeform 10"/>
              <p:cNvSpPr/>
              <p:nvPr/>
            </p:nvSpPr>
            <p:spPr>
              <a:xfrm>
                <a:off x="10396939" y="5922005"/>
                <a:ext cx="1255769" cy="640081"/>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solidFill>
                <a:schemeClr val="tx1">
                  <a:lumMod val="90000"/>
                  <a:lumOff val="10000"/>
                </a:schemeClr>
              </a:solidFill>
              <a:ln w="28575">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79707" tIns="79707" rIns="79707" bIns="79707" numCol="1" spcCol="1270" anchor="ctr" anchorCtr="0">
                <a:noAutofit/>
              </a:bodyPr>
              <a:lstStyle/>
              <a:p>
                <a:pPr marL="0" marR="0" lvl="0" indent="0" algn="ctr" defTabSz="711200" rtl="0" eaLnBrk="1" fontAlgn="auto" latinLnBrk="0" hangingPunct="1">
                  <a:lnSpc>
                    <a:spcPct val="90000"/>
                  </a:lnSpc>
                  <a:spcBef>
                    <a:spcPct val="0"/>
                  </a:spcBef>
                  <a:spcAft>
                    <a:spcPct val="3500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Arial" panose="020B0604020202020204" pitchFamily="34" charset="0"/>
                  </a:rPr>
                  <a:t>Implement</a:t>
                </a:r>
              </a:p>
            </p:txBody>
          </p:sp>
        </p:grpSp>
        <p:sp>
          <p:nvSpPr>
            <p:cNvPr id="13" name="Isosceles Triangle 12"/>
            <p:cNvSpPr/>
            <p:nvPr/>
          </p:nvSpPr>
          <p:spPr>
            <a:xfrm rot="5400000">
              <a:off x="8541123" y="6150606"/>
              <a:ext cx="274320" cy="182880"/>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sp>
          <p:nvSpPr>
            <p:cNvPr id="15" name="Isosceles Triangle 14"/>
            <p:cNvSpPr/>
            <p:nvPr/>
          </p:nvSpPr>
          <p:spPr>
            <a:xfrm rot="5400000">
              <a:off x="7010167" y="6150606"/>
              <a:ext cx="274320" cy="182880"/>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sp>
          <p:nvSpPr>
            <p:cNvPr id="16" name="Isosceles Triangle 15"/>
            <p:cNvSpPr/>
            <p:nvPr/>
          </p:nvSpPr>
          <p:spPr>
            <a:xfrm rot="5400000">
              <a:off x="10123210" y="6150606"/>
              <a:ext cx="274320" cy="182880"/>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grpSp>
      <p:sp>
        <p:nvSpPr>
          <p:cNvPr id="18" name="Down Arrow 17"/>
          <p:cNvSpPr/>
          <p:nvPr/>
        </p:nvSpPr>
        <p:spPr>
          <a:xfrm>
            <a:off x="7714128" y="5429606"/>
            <a:ext cx="393700" cy="431800"/>
          </a:xfrm>
          <a:prstGeom prst="downArrow">
            <a:avLst/>
          </a:prstGeom>
          <a:solidFill>
            <a:srgbClr val="92D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sp>
        <p:nvSpPr>
          <p:cNvPr id="21" name="TextBox 20"/>
          <p:cNvSpPr txBox="1"/>
          <p:nvPr/>
        </p:nvSpPr>
        <p:spPr>
          <a:xfrm>
            <a:off x="6743852" y="1818767"/>
            <a:ext cx="4533747" cy="584775"/>
          </a:xfrm>
          <a:prstGeom prst="rect">
            <a:avLst/>
          </a:prstGeom>
          <a:ln>
            <a:noFill/>
          </a:ln>
        </p:spPr>
        <p:txBody>
          <a:bodyPr anchor="ctr">
            <a:noAutofit/>
          </a:bodyPr>
          <a:lstStyle>
            <a:lvl1pPr algn="ctr">
              <a:lnSpc>
                <a:spcPct val="100000"/>
              </a:lnSpc>
              <a:spcBef>
                <a:spcPts val="0"/>
              </a:spcBef>
              <a:spcAft>
                <a:spcPts val="0"/>
              </a:spcAft>
              <a:buNone/>
              <a:defRPr sz="3200" b="1" i="0" cap="none" baseline="0">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264E">
                    <a:lumMod val="75000"/>
                    <a:lumOff val="25000"/>
                  </a:srgbClr>
                </a:solidFill>
                <a:effectLst/>
                <a:uLnTx/>
                <a:uFillTx/>
                <a:latin typeface="Arial" panose="020B0604020202020204" pitchFamily="34" charset="0"/>
                <a:ea typeface="+mj-ea"/>
                <a:cs typeface="Arial" panose="020B0604020202020204" pitchFamily="34" charset="0"/>
              </a:rPr>
              <a:t>Jiajia Zhou, </a:t>
            </a:r>
            <a:r>
              <a:rPr kumimoji="0" lang="en-US" sz="1600" b="1" i="0" u="none" strike="noStrike" kern="1200" cap="none" spc="0" normalizeH="0" baseline="0" noProof="0" dirty="0" err="1">
                <a:ln>
                  <a:noFill/>
                </a:ln>
                <a:solidFill>
                  <a:srgbClr val="00264E">
                    <a:lumMod val="75000"/>
                    <a:lumOff val="25000"/>
                  </a:srgbClr>
                </a:solidFill>
                <a:effectLst/>
                <a:uLnTx/>
                <a:uFillTx/>
                <a:latin typeface="Arial" panose="020B0604020202020204" pitchFamily="34" charset="0"/>
                <a:ea typeface="+mj-ea"/>
                <a:cs typeface="Arial" panose="020B0604020202020204" pitchFamily="34" charset="0"/>
              </a:rPr>
              <a:t>Hanhan</a:t>
            </a:r>
            <a:r>
              <a:rPr kumimoji="0" lang="en-US" sz="1600" b="1" i="0" u="none" strike="noStrike" kern="1200" cap="none" spc="0" normalizeH="0" baseline="0" noProof="0" dirty="0">
                <a:ln>
                  <a:noFill/>
                </a:ln>
                <a:solidFill>
                  <a:srgbClr val="00264E">
                    <a:lumMod val="75000"/>
                    <a:lumOff val="25000"/>
                  </a:srgbClr>
                </a:solidFill>
                <a:effectLst/>
                <a:uLnTx/>
                <a:uFillTx/>
                <a:latin typeface="Arial" panose="020B0604020202020204" pitchFamily="34" charset="0"/>
                <a:ea typeface="+mj-ea"/>
                <a:cs typeface="Arial" panose="020B0604020202020204" pitchFamily="34" charset="0"/>
              </a:rPr>
              <a:t> Yang, Ying Zhang</a:t>
            </a:r>
          </a:p>
        </p:txBody>
      </p:sp>
      <p:sp>
        <p:nvSpPr>
          <p:cNvPr id="22" name="TextBox 21"/>
          <p:cNvSpPr txBox="1"/>
          <p:nvPr/>
        </p:nvSpPr>
        <p:spPr>
          <a:xfrm>
            <a:off x="6743853" y="2188625"/>
            <a:ext cx="3379990" cy="584775"/>
          </a:xfrm>
          <a:prstGeom prst="rect">
            <a:avLst/>
          </a:prstGeom>
          <a:ln>
            <a:noFill/>
          </a:ln>
        </p:spPr>
        <p:txBody>
          <a:bodyPr anchor="ctr">
            <a:noAutofit/>
          </a:bodyPr>
          <a:lstStyle>
            <a:lvl1pPr algn="ctr">
              <a:lnSpc>
                <a:spcPct val="100000"/>
              </a:lnSpc>
              <a:spcBef>
                <a:spcPts val="0"/>
              </a:spcBef>
              <a:spcAft>
                <a:spcPts val="0"/>
              </a:spcAft>
              <a:buNone/>
              <a:defRPr sz="3200" b="1" i="0" cap="none" baseline="0">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264E">
                    <a:lumMod val="75000"/>
                    <a:lumOff val="25000"/>
                  </a:srgbClr>
                </a:solidFill>
                <a:effectLst/>
                <a:uLnTx/>
                <a:uFillTx/>
                <a:latin typeface="Arial" panose="020B0604020202020204" pitchFamily="34" charset="0"/>
                <a:ea typeface="+mj-ea"/>
                <a:cs typeface="Arial" panose="020B0604020202020204" pitchFamily="34" charset="0"/>
              </a:rPr>
              <a:t>Date: Otc.16 2021</a:t>
            </a:r>
          </a:p>
        </p:txBody>
      </p:sp>
      <p:sp>
        <p:nvSpPr>
          <p:cNvPr id="23" name="TextBox 22"/>
          <p:cNvSpPr txBox="1"/>
          <p:nvPr/>
        </p:nvSpPr>
        <p:spPr>
          <a:xfrm>
            <a:off x="7010825" y="3023307"/>
            <a:ext cx="3125718" cy="584775"/>
          </a:xfrm>
          <a:prstGeom prst="rect">
            <a:avLst/>
          </a:prstGeom>
          <a:ln>
            <a:noFill/>
          </a:ln>
        </p:spPr>
        <p:txBody>
          <a:bodyPr anchor="ctr">
            <a:noAutofit/>
          </a:bodyPr>
          <a:lstStyle>
            <a:lvl1pPr algn="ctr">
              <a:lnSpc>
                <a:spcPct val="100000"/>
              </a:lnSpc>
              <a:spcBef>
                <a:spcPts val="0"/>
              </a:spcBef>
              <a:spcAft>
                <a:spcPts val="0"/>
              </a:spcAft>
              <a:buNone/>
              <a:defRPr sz="3200" b="1" i="0" cap="none" baseline="0">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457E">
                    <a:lumMod val="75000"/>
                  </a:srgbClr>
                </a:solidFill>
                <a:effectLst/>
                <a:uLnTx/>
                <a:uFillTx/>
                <a:latin typeface="Arial" panose="020B0604020202020204" pitchFamily="34" charset="0"/>
                <a:ea typeface="+mj-ea"/>
                <a:cs typeface="Arial" panose="020B0604020202020204" pitchFamily="34" charset="0"/>
              </a:rPr>
              <a:t>Desired Outcome</a:t>
            </a:r>
          </a:p>
        </p:txBody>
      </p:sp>
      <p:sp>
        <p:nvSpPr>
          <p:cNvPr id="24" name="Rectangle 23"/>
          <p:cNvSpPr/>
          <p:nvPr/>
        </p:nvSpPr>
        <p:spPr>
          <a:xfrm>
            <a:off x="7141827" y="3710573"/>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00457E">
                  <a:lumMod val="75000"/>
                </a:srgbClr>
              </a:solidFill>
              <a:effectLst/>
              <a:uLnTx/>
              <a:uFillTx/>
              <a:latin typeface="Arial" panose="020B0604020202020204" pitchFamily="34" charset="0"/>
              <a:ea typeface="+mn-ea"/>
              <a:cs typeface="Arial" panose="020B0604020202020204" pitchFamily="34" charset="0"/>
            </a:endParaRPr>
          </a:p>
        </p:txBody>
      </p:sp>
      <p:sp>
        <p:nvSpPr>
          <p:cNvPr id="25" name="Rectangle 24"/>
          <p:cNvSpPr/>
          <p:nvPr/>
        </p:nvSpPr>
        <p:spPr>
          <a:xfrm>
            <a:off x="7141826" y="4101030"/>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00457E">
                  <a:lumMod val="75000"/>
                </a:srgbClr>
              </a:solidFill>
              <a:effectLst/>
              <a:uLnTx/>
              <a:uFillTx/>
              <a:latin typeface="Arial" panose="020B0604020202020204" pitchFamily="34" charset="0"/>
              <a:ea typeface="+mn-ea"/>
              <a:cs typeface="Arial" panose="020B0604020202020204" pitchFamily="34" charset="0"/>
            </a:endParaRPr>
          </a:p>
        </p:txBody>
      </p:sp>
      <p:sp>
        <p:nvSpPr>
          <p:cNvPr id="26" name="Rectangle 25"/>
          <p:cNvSpPr/>
          <p:nvPr/>
        </p:nvSpPr>
        <p:spPr>
          <a:xfrm>
            <a:off x="7141826" y="4502776"/>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00457E">
                  <a:lumMod val="75000"/>
                </a:srgbClr>
              </a:solidFill>
              <a:effectLst/>
              <a:uLnTx/>
              <a:uFillTx/>
              <a:latin typeface="Arial" panose="020B0604020202020204" pitchFamily="34" charset="0"/>
              <a:ea typeface="+mn-ea"/>
              <a:cs typeface="Arial" panose="020B0604020202020204" pitchFamily="34" charset="0"/>
            </a:endParaRPr>
          </a:p>
        </p:txBody>
      </p:sp>
      <p:sp>
        <p:nvSpPr>
          <p:cNvPr id="27" name="TextBox 26"/>
          <p:cNvSpPr txBox="1"/>
          <p:nvPr/>
        </p:nvSpPr>
        <p:spPr>
          <a:xfrm>
            <a:off x="7446046" y="3506766"/>
            <a:ext cx="1822566" cy="584775"/>
          </a:xfrm>
          <a:prstGeom prst="rect">
            <a:avLst/>
          </a:prstGeom>
          <a:ln>
            <a:noFill/>
          </a:ln>
        </p:spPr>
        <p:txBody>
          <a:bodyPr anchor="ctr">
            <a:noAutofit/>
          </a:bodyPr>
          <a:lstStyle>
            <a:lvl1pPr algn="ctr">
              <a:lnSpc>
                <a:spcPct val="100000"/>
              </a:lnSpc>
              <a:spcBef>
                <a:spcPts val="0"/>
              </a:spcBef>
              <a:spcAft>
                <a:spcPts val="0"/>
              </a:spcAft>
              <a:buNone/>
              <a:defRPr sz="3200" b="1" i="0" cap="none" baseline="0">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457E">
                    <a:lumMod val="75000"/>
                  </a:srgbClr>
                </a:solidFill>
                <a:effectLst/>
                <a:uLnTx/>
                <a:uFillTx/>
                <a:latin typeface="Arial" panose="020B0604020202020204" pitchFamily="34" charset="0"/>
                <a:ea typeface="+mj-ea"/>
                <a:cs typeface="Arial" panose="020B0604020202020204" pitchFamily="34" charset="0"/>
              </a:rPr>
              <a:t>Awareness</a:t>
            </a:r>
          </a:p>
        </p:txBody>
      </p:sp>
      <p:sp>
        <p:nvSpPr>
          <p:cNvPr id="28" name="TextBox 27"/>
          <p:cNvSpPr txBox="1"/>
          <p:nvPr/>
        </p:nvSpPr>
        <p:spPr>
          <a:xfrm>
            <a:off x="7446046" y="3904132"/>
            <a:ext cx="1822566" cy="584775"/>
          </a:xfrm>
          <a:prstGeom prst="rect">
            <a:avLst/>
          </a:prstGeom>
          <a:ln>
            <a:noFill/>
          </a:ln>
        </p:spPr>
        <p:txBody>
          <a:bodyPr anchor="ctr">
            <a:noAutofit/>
          </a:bodyPr>
          <a:lstStyle>
            <a:lvl1pPr algn="ctr">
              <a:lnSpc>
                <a:spcPct val="100000"/>
              </a:lnSpc>
              <a:spcBef>
                <a:spcPts val="0"/>
              </a:spcBef>
              <a:spcAft>
                <a:spcPts val="0"/>
              </a:spcAft>
              <a:buNone/>
              <a:defRPr sz="3200" b="1" i="0" cap="none" baseline="0">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457E">
                    <a:lumMod val="75000"/>
                  </a:srgbClr>
                </a:solidFill>
                <a:effectLst/>
                <a:uLnTx/>
                <a:uFillTx/>
                <a:latin typeface="Arial" panose="020B0604020202020204" pitchFamily="34" charset="0"/>
                <a:ea typeface="+mj-ea"/>
                <a:cs typeface="Arial" panose="020B0604020202020204" pitchFamily="34" charset="0"/>
              </a:rPr>
              <a:t>Decision</a:t>
            </a:r>
          </a:p>
        </p:txBody>
      </p:sp>
      <p:sp>
        <p:nvSpPr>
          <p:cNvPr id="29" name="TextBox 28"/>
          <p:cNvSpPr txBox="1"/>
          <p:nvPr/>
        </p:nvSpPr>
        <p:spPr>
          <a:xfrm>
            <a:off x="7431510" y="4310248"/>
            <a:ext cx="2216266" cy="584775"/>
          </a:xfrm>
          <a:prstGeom prst="rect">
            <a:avLst/>
          </a:prstGeom>
          <a:ln>
            <a:noFill/>
          </a:ln>
        </p:spPr>
        <p:txBody>
          <a:bodyPr anchor="ctr">
            <a:noAutofit/>
          </a:bodyPr>
          <a:lstStyle>
            <a:lvl1pPr algn="ctr">
              <a:lnSpc>
                <a:spcPct val="100000"/>
              </a:lnSpc>
              <a:spcBef>
                <a:spcPts val="0"/>
              </a:spcBef>
              <a:spcAft>
                <a:spcPts val="0"/>
              </a:spcAft>
              <a:buNone/>
              <a:defRPr sz="3200" b="1" i="0" cap="none" baseline="0">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457E">
                    <a:lumMod val="75000"/>
                  </a:srgbClr>
                </a:solidFill>
                <a:effectLst/>
                <a:uLnTx/>
                <a:uFillTx/>
                <a:latin typeface="Arial" panose="020B0604020202020204" pitchFamily="34" charset="0"/>
                <a:ea typeface="+mj-ea"/>
                <a:cs typeface="Arial" panose="020B0604020202020204" pitchFamily="34" charset="0"/>
              </a:rPr>
              <a:t>Escalation Help</a:t>
            </a:r>
          </a:p>
        </p:txBody>
      </p:sp>
      <p:pic>
        <p:nvPicPr>
          <p:cNvPr id="2050" name="Picture 2" descr="Image result for å¯¹å·"/>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58752" y="3721321"/>
            <a:ext cx="200981" cy="206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0407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5559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pPr marL="0" marR="0" lvl="0" indent="0" algn="l" defTabSz="609402"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dirty="0">
              <a:ln>
                <a:noFill/>
              </a:ln>
              <a:solidFill>
                <a:srgbClr val="00264E">
                  <a:lumMod val="50000"/>
                </a:srgbClr>
              </a:solidFill>
              <a:effectLst/>
              <a:uLnTx/>
              <a:uFillTx/>
              <a:latin typeface="Ford Antenna Light" panose="02000505000000020004" pitchFamily="50" charset="0"/>
            </a:endParaRPr>
          </a:p>
        </p:txBody>
      </p:sp>
      <p:grpSp>
        <p:nvGrpSpPr>
          <p:cNvPr id="341" name="Group 340">
            <a:extLst>
              <a:ext uri="{FF2B5EF4-FFF2-40B4-BE49-F238E27FC236}">
                <a16:creationId xmlns:a16="http://schemas.microsoft.com/office/drawing/2014/main" id="{8D9402D8-6944-48F9-94F4-FC6FBBCE5DA0}"/>
              </a:ext>
            </a:extLst>
          </p:cNvPr>
          <p:cNvGrpSpPr/>
          <p:nvPr/>
        </p:nvGrpSpPr>
        <p:grpSpPr>
          <a:xfrm>
            <a:off x="134487" y="693457"/>
            <a:ext cx="11794661" cy="701176"/>
            <a:chOff x="231486" y="710559"/>
            <a:chExt cx="11722705" cy="701176"/>
          </a:xfrm>
        </p:grpSpPr>
        <p:cxnSp>
          <p:nvCxnSpPr>
            <p:cNvPr id="342" name="Straight Connector 341">
              <a:extLst>
                <a:ext uri="{FF2B5EF4-FFF2-40B4-BE49-F238E27FC236}">
                  <a16:creationId xmlns:a16="http://schemas.microsoft.com/office/drawing/2014/main" id="{B2CF936C-AF9A-452F-8F28-7F8484E8B441}"/>
                </a:ext>
              </a:extLst>
            </p:cNvPr>
            <p:cNvCxnSpPr/>
            <p:nvPr/>
          </p:nvCxnSpPr>
          <p:spPr>
            <a:xfrm flipV="1">
              <a:off x="237808" y="1406455"/>
              <a:ext cx="11716383" cy="5280"/>
            </a:xfrm>
            <a:prstGeom prst="line">
              <a:avLst/>
            </a:prstGeom>
            <a:ln w="12700">
              <a:solidFill>
                <a:schemeClr val="accent1"/>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43" name="Rectangle 342">
              <a:extLst>
                <a:ext uri="{FF2B5EF4-FFF2-40B4-BE49-F238E27FC236}">
                  <a16:creationId xmlns:a16="http://schemas.microsoft.com/office/drawing/2014/main" id="{FA0D1E64-0670-4E0F-806C-29BBA16A5A81}"/>
                </a:ext>
              </a:extLst>
            </p:cNvPr>
            <p:cNvSpPr/>
            <p:nvPr/>
          </p:nvSpPr>
          <p:spPr>
            <a:xfrm>
              <a:off x="231486" y="710559"/>
              <a:ext cx="2713579" cy="215444"/>
            </a:xfrm>
            <a:prstGeom prst="rect">
              <a:avLst/>
            </a:prstGeom>
            <a:ln w="12700">
              <a:solidFill>
                <a:schemeClr val="accent1"/>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China Accelerated SW Plan </a:t>
              </a:r>
              <a:r>
                <a:rPr lang="en-US" sz="800" b="1" dirty="0">
                  <a:solidFill>
                    <a:prstClr val="black"/>
                  </a:solidFill>
                  <a:latin typeface="Ford Antenna Light" panose="02000505000000020004" pitchFamily="50" charset="0"/>
                  <a:cs typeface="Calibri" panose="020F0502020204030204" pitchFamily="34" charset="0"/>
                </a:rPr>
                <a:t>---DCV C</a:t>
              </a:r>
              <a:r>
                <a:rPr lang="en-US" altLang="zh-CN" sz="800" b="1" dirty="0">
                  <a:solidFill>
                    <a:prstClr val="black"/>
                  </a:solidFill>
                  <a:latin typeface="Ford Antenna Light" panose="02000505000000020004" pitchFamily="50" charset="0"/>
                  <a:cs typeface="Calibri" panose="020F0502020204030204" pitchFamily="34" charset="0"/>
                </a:rPr>
                <a:t>ritical Path</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sp>
        <p:nvSpPr>
          <p:cNvPr id="351" name="流程图: 决策 47">
            <a:extLst>
              <a:ext uri="{FF2B5EF4-FFF2-40B4-BE49-F238E27FC236}">
                <a16:creationId xmlns:a16="http://schemas.microsoft.com/office/drawing/2014/main" id="{E94C93F7-FFDB-40F8-8EF3-23BD26D50314}"/>
              </a:ext>
            </a:extLst>
          </p:cNvPr>
          <p:cNvSpPr/>
          <p:nvPr/>
        </p:nvSpPr>
        <p:spPr>
          <a:xfrm>
            <a:off x="6427862" y="1211945"/>
            <a:ext cx="431239"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FDJ</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54" name="流程图: 决策 47">
            <a:extLst>
              <a:ext uri="{FF2B5EF4-FFF2-40B4-BE49-F238E27FC236}">
                <a16:creationId xmlns:a16="http://schemas.microsoft.com/office/drawing/2014/main" id="{C7523FB1-7B0C-4BAF-811B-7929E32457FF}"/>
              </a:ext>
            </a:extLst>
          </p:cNvPr>
          <p:cNvSpPr/>
          <p:nvPr/>
        </p:nvSpPr>
        <p:spPr>
          <a:xfrm>
            <a:off x="11275562" y="1211945"/>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DCV</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57" name="TextBox 22">
            <a:extLst>
              <a:ext uri="{FF2B5EF4-FFF2-40B4-BE49-F238E27FC236}">
                <a16:creationId xmlns:a16="http://schemas.microsoft.com/office/drawing/2014/main" id="{AA3EF8B9-8AA8-47FC-94BB-7996294C2B2F}"/>
              </a:ext>
            </a:extLst>
          </p:cNvPr>
          <p:cNvSpPr txBox="1"/>
          <p:nvPr/>
        </p:nvSpPr>
        <p:spPr>
          <a:xfrm>
            <a:off x="1167098" y="1027792"/>
            <a:ext cx="942545"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Group A UI Release</a:t>
            </a:r>
          </a:p>
        </p:txBody>
      </p:sp>
      <p:sp>
        <p:nvSpPr>
          <p:cNvPr id="358" name="Star: 5 Points 551">
            <a:extLst>
              <a:ext uri="{FF2B5EF4-FFF2-40B4-BE49-F238E27FC236}">
                <a16:creationId xmlns:a16="http://schemas.microsoft.com/office/drawing/2014/main" id="{70196CAD-355F-47E8-AA54-C63EA173768F}"/>
              </a:ext>
            </a:extLst>
          </p:cNvPr>
          <p:cNvSpPr/>
          <p:nvPr/>
        </p:nvSpPr>
        <p:spPr>
          <a:xfrm>
            <a:off x="1285345" y="1250511"/>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69" name="Rectangle: Rounded Corners 368">
            <a:extLst>
              <a:ext uri="{FF2B5EF4-FFF2-40B4-BE49-F238E27FC236}">
                <a16:creationId xmlns:a16="http://schemas.microsoft.com/office/drawing/2014/main" id="{C15D4642-DC40-48F3-A591-D415691A900A}"/>
              </a:ext>
            </a:extLst>
          </p:cNvPr>
          <p:cNvSpPr/>
          <p:nvPr/>
        </p:nvSpPr>
        <p:spPr>
          <a:xfrm>
            <a:off x="9804405" y="2513696"/>
            <a:ext cx="574181"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MRD</a:t>
            </a:r>
          </a:p>
        </p:txBody>
      </p:sp>
      <p:cxnSp>
        <p:nvCxnSpPr>
          <p:cNvPr id="18" name="Straight Connector 17">
            <a:extLst>
              <a:ext uri="{FF2B5EF4-FFF2-40B4-BE49-F238E27FC236}">
                <a16:creationId xmlns:a16="http://schemas.microsoft.com/office/drawing/2014/main" id="{C9B59C90-AB45-4894-AC0E-DF505DB3F84A}"/>
              </a:ext>
            </a:extLst>
          </p:cNvPr>
          <p:cNvCxnSpPr/>
          <p:nvPr/>
        </p:nvCxnSpPr>
        <p:spPr>
          <a:xfrm>
            <a:off x="10378590" y="580021"/>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ED13DD52-9B9B-4BD9-9A29-F9454641CFB2}"/>
              </a:ext>
            </a:extLst>
          </p:cNvPr>
          <p:cNvCxnSpPr/>
          <p:nvPr/>
        </p:nvCxnSpPr>
        <p:spPr>
          <a:xfrm>
            <a:off x="8851076" y="590095"/>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8B33B800-6DDA-4C9E-AE8D-38D6CF6B49EA}"/>
              </a:ext>
            </a:extLst>
          </p:cNvPr>
          <p:cNvCxnSpPr/>
          <p:nvPr/>
        </p:nvCxnSpPr>
        <p:spPr>
          <a:xfrm>
            <a:off x="7954104" y="570959"/>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082BBC31-B2BA-4E6F-9059-1CDD02D70094}"/>
              </a:ext>
            </a:extLst>
          </p:cNvPr>
          <p:cNvCxnSpPr/>
          <p:nvPr/>
        </p:nvCxnSpPr>
        <p:spPr>
          <a:xfrm>
            <a:off x="7078406" y="585404"/>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E189FB5E-AA81-4D89-974E-0B1113B24309}"/>
              </a:ext>
            </a:extLst>
          </p:cNvPr>
          <p:cNvCxnSpPr/>
          <p:nvPr/>
        </p:nvCxnSpPr>
        <p:spPr>
          <a:xfrm>
            <a:off x="5988254" y="590095"/>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C4C6A57F-139E-4774-B0C4-8CE3F407F61A}"/>
              </a:ext>
            </a:extLst>
          </p:cNvPr>
          <p:cNvCxnSpPr/>
          <p:nvPr/>
        </p:nvCxnSpPr>
        <p:spPr>
          <a:xfrm>
            <a:off x="5342596" y="590095"/>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5A36DECB-A5B4-439B-B8C6-7B8FBE5F6AC0}"/>
              </a:ext>
            </a:extLst>
          </p:cNvPr>
          <p:cNvCxnSpPr/>
          <p:nvPr/>
        </p:nvCxnSpPr>
        <p:spPr>
          <a:xfrm>
            <a:off x="3591583" y="611547"/>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6313A869-188A-4278-84DE-066B4089C9B7}"/>
              </a:ext>
            </a:extLst>
          </p:cNvPr>
          <p:cNvCxnSpPr/>
          <p:nvPr/>
        </p:nvCxnSpPr>
        <p:spPr>
          <a:xfrm>
            <a:off x="1396014" y="605532"/>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sp>
        <p:nvSpPr>
          <p:cNvPr id="380" name="TextBox 22">
            <a:extLst>
              <a:ext uri="{FF2B5EF4-FFF2-40B4-BE49-F238E27FC236}">
                <a16:creationId xmlns:a16="http://schemas.microsoft.com/office/drawing/2014/main" id="{6B1A36E5-12BF-4291-A748-CCCF56018F61}"/>
              </a:ext>
            </a:extLst>
          </p:cNvPr>
          <p:cNvSpPr txBox="1"/>
          <p:nvPr/>
        </p:nvSpPr>
        <p:spPr>
          <a:xfrm>
            <a:off x="5543902" y="1066764"/>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DCV Beta 30%</a:t>
            </a:r>
          </a:p>
        </p:txBody>
      </p:sp>
      <p:sp>
        <p:nvSpPr>
          <p:cNvPr id="381" name="Star: 5 Points 551">
            <a:extLst>
              <a:ext uri="{FF2B5EF4-FFF2-40B4-BE49-F238E27FC236}">
                <a16:creationId xmlns:a16="http://schemas.microsoft.com/office/drawing/2014/main" id="{56EE605E-72DE-4A49-B534-C9C71BF084CA}"/>
              </a:ext>
            </a:extLst>
          </p:cNvPr>
          <p:cNvSpPr/>
          <p:nvPr/>
        </p:nvSpPr>
        <p:spPr>
          <a:xfrm>
            <a:off x="5684727" y="1255616"/>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82" name="TextBox 22">
            <a:extLst>
              <a:ext uri="{FF2B5EF4-FFF2-40B4-BE49-F238E27FC236}">
                <a16:creationId xmlns:a16="http://schemas.microsoft.com/office/drawing/2014/main" id="{581554DE-C307-4F04-A279-704EF016440F}"/>
              </a:ext>
            </a:extLst>
          </p:cNvPr>
          <p:cNvSpPr txBox="1"/>
          <p:nvPr/>
        </p:nvSpPr>
        <p:spPr>
          <a:xfrm>
            <a:off x="8262576" y="1071895"/>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DCV0 50%</a:t>
            </a:r>
          </a:p>
        </p:txBody>
      </p:sp>
      <p:sp>
        <p:nvSpPr>
          <p:cNvPr id="383" name="Star: 5 Points 551">
            <a:extLst>
              <a:ext uri="{FF2B5EF4-FFF2-40B4-BE49-F238E27FC236}">
                <a16:creationId xmlns:a16="http://schemas.microsoft.com/office/drawing/2014/main" id="{BF181DD3-568F-49B5-9A28-15F0B062C3CD}"/>
              </a:ext>
            </a:extLst>
          </p:cNvPr>
          <p:cNvSpPr/>
          <p:nvPr/>
        </p:nvSpPr>
        <p:spPr>
          <a:xfrm>
            <a:off x="8561447" y="126074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84" name="TextBox 22">
            <a:extLst>
              <a:ext uri="{FF2B5EF4-FFF2-40B4-BE49-F238E27FC236}">
                <a16:creationId xmlns:a16="http://schemas.microsoft.com/office/drawing/2014/main" id="{D2E5DB51-772E-43FB-9A57-5D05B60DA207}"/>
              </a:ext>
            </a:extLst>
          </p:cNvPr>
          <p:cNvSpPr txBox="1"/>
          <p:nvPr/>
        </p:nvSpPr>
        <p:spPr>
          <a:xfrm>
            <a:off x="9079790" y="1063850"/>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DCV1 60%</a:t>
            </a:r>
          </a:p>
        </p:txBody>
      </p:sp>
      <p:sp>
        <p:nvSpPr>
          <p:cNvPr id="386" name="Left Brace 385">
            <a:extLst>
              <a:ext uri="{FF2B5EF4-FFF2-40B4-BE49-F238E27FC236}">
                <a16:creationId xmlns:a16="http://schemas.microsoft.com/office/drawing/2014/main" id="{3F9DEFDC-F55F-4893-88E9-65D9E3ACE1F0}"/>
              </a:ext>
            </a:extLst>
          </p:cNvPr>
          <p:cNvSpPr/>
          <p:nvPr/>
        </p:nvSpPr>
        <p:spPr>
          <a:xfrm rot="5400000">
            <a:off x="6342474" y="-4059220"/>
            <a:ext cx="184657" cy="10077576"/>
          </a:xfrm>
          <a:prstGeom prst="leftBrace">
            <a:avLst>
              <a:gd name="adj1" fmla="val 61720"/>
              <a:gd name="adj2" fmla="val 49572"/>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latin typeface="Arial" panose="020B0604020202020204"/>
              <a:ea typeface="+mn-ea"/>
              <a:cs typeface="+mn-cs"/>
            </a:endParaRPr>
          </a:p>
        </p:txBody>
      </p:sp>
      <p:sp>
        <p:nvSpPr>
          <p:cNvPr id="387" name="TextBox 22">
            <a:extLst>
              <a:ext uri="{FF2B5EF4-FFF2-40B4-BE49-F238E27FC236}">
                <a16:creationId xmlns:a16="http://schemas.microsoft.com/office/drawing/2014/main" id="{6B766932-FE44-4114-8BB1-AB494379EE73}"/>
              </a:ext>
            </a:extLst>
          </p:cNvPr>
          <p:cNvSpPr txBox="1"/>
          <p:nvPr/>
        </p:nvSpPr>
        <p:spPr>
          <a:xfrm>
            <a:off x="6406782" y="783218"/>
            <a:ext cx="942545" cy="184660"/>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45 weeks</a:t>
            </a:r>
          </a:p>
        </p:txBody>
      </p:sp>
      <p:grpSp>
        <p:nvGrpSpPr>
          <p:cNvPr id="3" name="Group 2">
            <a:extLst>
              <a:ext uri="{FF2B5EF4-FFF2-40B4-BE49-F238E27FC236}">
                <a16:creationId xmlns:a16="http://schemas.microsoft.com/office/drawing/2014/main" id="{64779FB5-3712-4E51-9B7F-472B84B55660}"/>
              </a:ext>
            </a:extLst>
          </p:cNvPr>
          <p:cNvGrpSpPr/>
          <p:nvPr/>
        </p:nvGrpSpPr>
        <p:grpSpPr>
          <a:xfrm>
            <a:off x="1382878" y="1517979"/>
            <a:ext cx="8995702" cy="987474"/>
            <a:chOff x="1382878" y="1517979"/>
            <a:chExt cx="8995702" cy="987474"/>
          </a:xfrm>
        </p:grpSpPr>
        <p:sp>
          <p:nvSpPr>
            <p:cNvPr id="13" name="Rectangle: Rounded Corners 12">
              <a:extLst>
                <a:ext uri="{FF2B5EF4-FFF2-40B4-BE49-F238E27FC236}">
                  <a16:creationId xmlns:a16="http://schemas.microsoft.com/office/drawing/2014/main" id="{42F3EF65-DC33-4219-ACDE-97B4108DC45B}"/>
                </a:ext>
              </a:extLst>
            </p:cNvPr>
            <p:cNvSpPr/>
            <p:nvPr/>
          </p:nvSpPr>
          <p:spPr>
            <a:xfrm>
              <a:off x="1382878" y="1517979"/>
              <a:ext cx="2203777"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Group A Features Coding based on UI</a:t>
              </a:r>
            </a:p>
          </p:txBody>
        </p:sp>
        <p:sp>
          <p:nvSpPr>
            <p:cNvPr id="361" name="Rectangle: Rounded Corners 360">
              <a:extLst>
                <a:ext uri="{FF2B5EF4-FFF2-40B4-BE49-F238E27FC236}">
                  <a16:creationId xmlns:a16="http://schemas.microsoft.com/office/drawing/2014/main" id="{33744498-2C09-4052-9EA4-DFD9159CE67F}"/>
                </a:ext>
              </a:extLst>
            </p:cNvPr>
            <p:cNvSpPr/>
            <p:nvPr/>
          </p:nvSpPr>
          <p:spPr>
            <a:xfrm>
              <a:off x="3591583" y="1741970"/>
              <a:ext cx="893348"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DCV Alpha</a:t>
              </a:r>
            </a:p>
          </p:txBody>
        </p:sp>
        <p:sp>
          <p:nvSpPr>
            <p:cNvPr id="362" name="Rectangle: Rounded Corners 361">
              <a:extLst>
                <a:ext uri="{FF2B5EF4-FFF2-40B4-BE49-F238E27FC236}">
                  <a16:creationId xmlns:a16="http://schemas.microsoft.com/office/drawing/2014/main" id="{5734E6FD-3CFD-4D7E-8D05-0EA254BE16EF}"/>
                </a:ext>
              </a:extLst>
            </p:cNvPr>
            <p:cNvSpPr/>
            <p:nvPr/>
          </p:nvSpPr>
          <p:spPr>
            <a:xfrm>
              <a:off x="4489858" y="1748622"/>
              <a:ext cx="862274"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DCV B</a:t>
              </a: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eta</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3" name="Rectangle: Rounded Corners 362">
              <a:extLst>
                <a:ext uri="{FF2B5EF4-FFF2-40B4-BE49-F238E27FC236}">
                  <a16:creationId xmlns:a16="http://schemas.microsoft.com/office/drawing/2014/main" id="{4F0D23E6-D9EE-436B-B05A-62CC6A73D998}"/>
                </a:ext>
              </a:extLst>
            </p:cNvPr>
            <p:cNvSpPr/>
            <p:nvPr/>
          </p:nvSpPr>
          <p:spPr>
            <a:xfrm>
              <a:off x="5352133" y="1744460"/>
              <a:ext cx="447174"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Test</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4" name="Rectangle: Rounded Corners 363">
              <a:extLst>
                <a:ext uri="{FF2B5EF4-FFF2-40B4-BE49-F238E27FC236}">
                  <a16:creationId xmlns:a16="http://schemas.microsoft.com/office/drawing/2014/main" id="{C6F41A17-B9CD-4E60-8F65-BB0D2E641DFD}"/>
                </a:ext>
              </a:extLst>
            </p:cNvPr>
            <p:cNvSpPr/>
            <p:nvPr/>
          </p:nvSpPr>
          <p:spPr>
            <a:xfrm>
              <a:off x="5108422" y="2009548"/>
              <a:ext cx="881566"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A Sample </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5" name="Rectangle: Rounded Corners 364">
              <a:extLst>
                <a:ext uri="{FF2B5EF4-FFF2-40B4-BE49-F238E27FC236}">
                  <a16:creationId xmlns:a16="http://schemas.microsoft.com/office/drawing/2014/main" id="{D6345CD0-47E8-4110-B274-B0482306E6AE}"/>
                </a:ext>
              </a:extLst>
            </p:cNvPr>
            <p:cNvSpPr/>
            <p:nvPr/>
          </p:nvSpPr>
          <p:spPr>
            <a:xfrm>
              <a:off x="6001677" y="2013990"/>
              <a:ext cx="1754393"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Pre DV</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6" name="Rectangle: Rounded Corners 365">
              <a:extLst>
                <a:ext uri="{FF2B5EF4-FFF2-40B4-BE49-F238E27FC236}">
                  <a16:creationId xmlns:a16="http://schemas.microsoft.com/office/drawing/2014/main" id="{3FDAC0B8-1FBD-47D2-A222-465FBDB88F77}"/>
                </a:ext>
              </a:extLst>
            </p:cNvPr>
            <p:cNvSpPr/>
            <p:nvPr/>
          </p:nvSpPr>
          <p:spPr>
            <a:xfrm>
              <a:off x="7066997" y="2251137"/>
              <a:ext cx="873685"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Debug</a:t>
              </a:r>
            </a:p>
          </p:txBody>
        </p:sp>
        <p:sp>
          <p:nvSpPr>
            <p:cNvPr id="367" name="Rectangle: Rounded Corners 366">
              <a:extLst>
                <a:ext uri="{FF2B5EF4-FFF2-40B4-BE49-F238E27FC236}">
                  <a16:creationId xmlns:a16="http://schemas.microsoft.com/office/drawing/2014/main" id="{FDE2E44B-AC0B-4F64-8A85-2444A50AB46C}"/>
                </a:ext>
              </a:extLst>
            </p:cNvPr>
            <p:cNvSpPr/>
            <p:nvPr/>
          </p:nvSpPr>
          <p:spPr>
            <a:xfrm>
              <a:off x="7954096" y="2267090"/>
              <a:ext cx="904091"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B S</a:t>
              </a: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ample </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8" name="Rectangle: Rounded Corners 367">
              <a:extLst>
                <a:ext uri="{FF2B5EF4-FFF2-40B4-BE49-F238E27FC236}">
                  <a16:creationId xmlns:a16="http://schemas.microsoft.com/office/drawing/2014/main" id="{C927D023-F78D-4438-BA6C-5E926B8A8F47}"/>
                </a:ext>
              </a:extLst>
            </p:cNvPr>
            <p:cNvSpPr/>
            <p:nvPr/>
          </p:nvSpPr>
          <p:spPr>
            <a:xfrm>
              <a:off x="8851076" y="2259450"/>
              <a:ext cx="1527504"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Critical DV</a:t>
              </a:r>
            </a:p>
          </p:txBody>
        </p:sp>
        <p:cxnSp>
          <p:nvCxnSpPr>
            <p:cNvPr id="20" name="Connector: Curved 19">
              <a:extLst>
                <a:ext uri="{FF2B5EF4-FFF2-40B4-BE49-F238E27FC236}">
                  <a16:creationId xmlns:a16="http://schemas.microsoft.com/office/drawing/2014/main" id="{61D690B8-9DEB-427C-B522-D26E55B78491}"/>
                </a:ext>
              </a:extLst>
            </p:cNvPr>
            <p:cNvCxnSpPr>
              <a:stCxn id="13" idx="3"/>
            </p:cNvCxnSpPr>
            <p:nvPr/>
          </p:nvCxnSpPr>
          <p:spPr>
            <a:xfrm>
              <a:off x="3586655" y="1637161"/>
              <a:ext cx="107172" cy="10480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8" name="Connector: Curved 387">
              <a:extLst>
                <a:ext uri="{FF2B5EF4-FFF2-40B4-BE49-F238E27FC236}">
                  <a16:creationId xmlns:a16="http://schemas.microsoft.com/office/drawing/2014/main" id="{CCA705C1-4696-43B2-A11F-D5832D4B6CB8}"/>
                </a:ext>
              </a:extLst>
            </p:cNvPr>
            <p:cNvCxnSpPr>
              <a:cxnSpLocks/>
              <a:stCxn id="363" idx="3"/>
            </p:cNvCxnSpPr>
            <p:nvPr/>
          </p:nvCxnSpPr>
          <p:spPr>
            <a:xfrm>
              <a:off x="5799307" y="1863642"/>
              <a:ext cx="80485" cy="14099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9" name="Connector: Curved 388">
              <a:extLst>
                <a:ext uri="{FF2B5EF4-FFF2-40B4-BE49-F238E27FC236}">
                  <a16:creationId xmlns:a16="http://schemas.microsoft.com/office/drawing/2014/main" id="{38953F73-C9D6-486D-AC97-67F72B0D36ED}"/>
                </a:ext>
              </a:extLst>
            </p:cNvPr>
            <p:cNvCxnSpPr>
              <a:cxnSpLocks/>
              <a:stCxn id="365" idx="3"/>
            </p:cNvCxnSpPr>
            <p:nvPr/>
          </p:nvCxnSpPr>
          <p:spPr>
            <a:xfrm>
              <a:off x="7756070" y="2133172"/>
              <a:ext cx="69520" cy="11792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390" name="Connector: Curved 389">
            <a:extLst>
              <a:ext uri="{FF2B5EF4-FFF2-40B4-BE49-F238E27FC236}">
                <a16:creationId xmlns:a16="http://schemas.microsoft.com/office/drawing/2014/main" id="{D95BC5C3-41AE-4998-AECB-C4C5BDB71E85}"/>
              </a:ext>
            </a:extLst>
          </p:cNvPr>
          <p:cNvCxnSpPr>
            <a:cxnSpLocks/>
            <a:stCxn id="369" idx="3"/>
            <a:endCxn id="354" idx="2"/>
          </p:cNvCxnSpPr>
          <p:nvPr/>
        </p:nvCxnSpPr>
        <p:spPr>
          <a:xfrm flipV="1">
            <a:off x="10378586" y="1562624"/>
            <a:ext cx="1116143" cy="107025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08F55EBD-06C0-4717-85DF-68BC1655E9F4}"/>
              </a:ext>
            </a:extLst>
          </p:cNvPr>
          <p:cNvCxnSpPr>
            <a:cxnSpLocks/>
          </p:cNvCxnSpPr>
          <p:nvPr/>
        </p:nvCxnSpPr>
        <p:spPr>
          <a:xfrm>
            <a:off x="11489600" y="557929"/>
            <a:ext cx="5129" cy="3788966"/>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377A2211-D41A-4047-99B6-3BD02DBA7F5B}"/>
              </a:ext>
            </a:extLst>
          </p:cNvPr>
          <p:cNvSpPr>
            <a:spLocks noGrp="1"/>
          </p:cNvSpPr>
          <p:nvPr>
            <p:ph type="title"/>
          </p:nvPr>
        </p:nvSpPr>
        <p:spPr/>
        <p:txBody>
          <a:bodyPr/>
          <a:lstStyle/>
          <a:p>
            <a:r>
              <a:rPr lang="en-US" dirty="0"/>
              <a:t>SYNC+ 3.0 DCV/PEC/J1 Critical P</a:t>
            </a:r>
            <a:r>
              <a:rPr lang="en-US" altLang="zh-CN" dirty="0"/>
              <a:t>ath</a:t>
            </a:r>
            <a:endParaRPr lang="en-US" dirty="0"/>
          </a:p>
        </p:txBody>
      </p:sp>
      <p:grpSp>
        <p:nvGrpSpPr>
          <p:cNvPr id="155" name="Group 154">
            <a:extLst>
              <a:ext uri="{FF2B5EF4-FFF2-40B4-BE49-F238E27FC236}">
                <a16:creationId xmlns:a16="http://schemas.microsoft.com/office/drawing/2014/main" id="{38756D90-4757-4E36-8930-E51668C6CD04}"/>
              </a:ext>
            </a:extLst>
          </p:cNvPr>
          <p:cNvGrpSpPr/>
          <p:nvPr/>
        </p:nvGrpSpPr>
        <p:grpSpPr>
          <a:xfrm>
            <a:off x="136713" y="4079404"/>
            <a:ext cx="11994327" cy="934239"/>
            <a:chOff x="237807" y="2111976"/>
            <a:chExt cx="11927350" cy="934239"/>
          </a:xfrm>
        </p:grpSpPr>
        <p:cxnSp>
          <p:nvCxnSpPr>
            <p:cNvPr id="161" name="Straight Connector 160">
              <a:extLst>
                <a:ext uri="{FF2B5EF4-FFF2-40B4-BE49-F238E27FC236}">
                  <a16:creationId xmlns:a16="http://schemas.microsoft.com/office/drawing/2014/main" id="{30157D78-E802-457E-A07D-8290E0216D03}"/>
                </a:ext>
              </a:extLst>
            </p:cNvPr>
            <p:cNvCxnSpPr>
              <a:cxnSpLocks/>
            </p:cNvCxnSpPr>
            <p:nvPr/>
          </p:nvCxnSpPr>
          <p:spPr>
            <a:xfrm flipV="1">
              <a:off x="237807" y="3037586"/>
              <a:ext cx="11927350" cy="8629"/>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62" name="Rectangle 161">
              <a:extLst>
                <a:ext uri="{FF2B5EF4-FFF2-40B4-BE49-F238E27FC236}">
                  <a16:creationId xmlns:a16="http://schemas.microsoft.com/office/drawing/2014/main" id="{72F4A308-EDFD-40A0-B5EA-F092BFC9FAB7}"/>
                </a:ext>
              </a:extLst>
            </p:cNvPr>
            <p:cNvSpPr/>
            <p:nvPr/>
          </p:nvSpPr>
          <p:spPr>
            <a:xfrm>
              <a:off x="241919" y="2111976"/>
              <a:ext cx="2839325"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lvl="0">
                <a:defRPr/>
              </a:pPr>
              <a:r>
                <a:rPr lang="en-US" sz="800" b="1" dirty="0">
                  <a:solidFill>
                    <a:prstClr val="black"/>
                  </a:solidFill>
                  <a:latin typeface="Ford Antenna Light" panose="02000505000000020004" pitchFamily="50" charset="0"/>
                  <a:cs typeface="Calibri" panose="020F0502020204030204" pitchFamily="34" charset="0"/>
                </a:rPr>
                <a:t>China Accelerated SW Plan ---PEC/J1 C</a:t>
              </a:r>
              <a:r>
                <a:rPr lang="en-US" altLang="zh-CN" sz="800" b="1" dirty="0">
                  <a:solidFill>
                    <a:prstClr val="black"/>
                  </a:solidFill>
                  <a:latin typeface="Ford Antenna Light" panose="02000505000000020004" pitchFamily="50" charset="0"/>
                  <a:cs typeface="Calibri" panose="020F0502020204030204" pitchFamily="34" charset="0"/>
                </a:rPr>
                <a:t>ritical Path</a:t>
              </a:r>
              <a:endParaRPr lang="en-US" sz="800" b="1" dirty="0">
                <a:solidFill>
                  <a:prstClr val="black"/>
                </a:solidFill>
                <a:latin typeface="Ford Antenna Light" panose="02000505000000020004" pitchFamily="50" charset="0"/>
                <a:cs typeface="Calibri" panose="020F0502020204030204" pitchFamily="34" charset="0"/>
              </a:endParaRPr>
            </a:p>
          </p:txBody>
        </p:sp>
      </p:grpSp>
      <p:sp>
        <p:nvSpPr>
          <p:cNvPr id="178" name="TextBox 22">
            <a:extLst>
              <a:ext uri="{FF2B5EF4-FFF2-40B4-BE49-F238E27FC236}">
                <a16:creationId xmlns:a16="http://schemas.microsoft.com/office/drawing/2014/main" id="{CF89CC4F-9168-442B-9D6C-54062A594C81}"/>
              </a:ext>
            </a:extLst>
          </p:cNvPr>
          <p:cNvSpPr txBox="1"/>
          <p:nvPr/>
        </p:nvSpPr>
        <p:spPr>
          <a:xfrm>
            <a:off x="3474258" y="5138946"/>
            <a:ext cx="692356"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R00</a:t>
            </a:r>
          </a:p>
          <a:p>
            <a:r>
              <a:rPr lang="en-US" altLang="zh-CN" dirty="0"/>
              <a:t>95%</a:t>
            </a:r>
          </a:p>
          <a:p>
            <a:endParaRPr lang="en-US" dirty="0"/>
          </a:p>
        </p:txBody>
      </p:sp>
      <p:sp>
        <p:nvSpPr>
          <p:cNvPr id="179" name="TextBox 22">
            <a:extLst>
              <a:ext uri="{FF2B5EF4-FFF2-40B4-BE49-F238E27FC236}">
                <a16:creationId xmlns:a16="http://schemas.microsoft.com/office/drawing/2014/main" id="{D6B23472-116E-413F-87BA-9AD081A9A546}"/>
              </a:ext>
            </a:extLst>
          </p:cNvPr>
          <p:cNvSpPr txBox="1"/>
          <p:nvPr/>
        </p:nvSpPr>
        <p:spPr>
          <a:xfrm>
            <a:off x="4086697" y="5145622"/>
            <a:ext cx="609415" cy="292382"/>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R04</a:t>
            </a:r>
          </a:p>
          <a:p>
            <a:endParaRPr lang="en-US" dirty="0"/>
          </a:p>
        </p:txBody>
      </p:sp>
      <p:sp>
        <p:nvSpPr>
          <p:cNvPr id="180" name="TextBox 22">
            <a:extLst>
              <a:ext uri="{FF2B5EF4-FFF2-40B4-BE49-F238E27FC236}">
                <a16:creationId xmlns:a16="http://schemas.microsoft.com/office/drawing/2014/main" id="{D3AA2489-1957-4E83-9D2D-0804F00E9F11}"/>
              </a:ext>
            </a:extLst>
          </p:cNvPr>
          <p:cNvSpPr txBox="1"/>
          <p:nvPr/>
        </p:nvSpPr>
        <p:spPr>
          <a:xfrm>
            <a:off x="5721641" y="5132672"/>
            <a:ext cx="1036607"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R05</a:t>
            </a:r>
          </a:p>
          <a:p>
            <a:r>
              <a:rPr lang="en-US" altLang="zh-CN" dirty="0"/>
              <a:t>100%</a:t>
            </a:r>
          </a:p>
          <a:p>
            <a:endParaRPr lang="en-US" dirty="0"/>
          </a:p>
        </p:txBody>
      </p:sp>
      <p:sp>
        <p:nvSpPr>
          <p:cNvPr id="181" name="TextBox 22">
            <a:extLst>
              <a:ext uri="{FF2B5EF4-FFF2-40B4-BE49-F238E27FC236}">
                <a16:creationId xmlns:a16="http://schemas.microsoft.com/office/drawing/2014/main" id="{87E76934-CCA1-4FD4-A5E7-3998F8EFCFA5}"/>
              </a:ext>
            </a:extLst>
          </p:cNvPr>
          <p:cNvSpPr txBox="1"/>
          <p:nvPr/>
        </p:nvSpPr>
        <p:spPr>
          <a:xfrm>
            <a:off x="7380200" y="5129141"/>
            <a:ext cx="843415" cy="292382"/>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R06</a:t>
            </a:r>
          </a:p>
          <a:p>
            <a:endParaRPr lang="en-US" dirty="0"/>
          </a:p>
        </p:txBody>
      </p:sp>
      <p:sp>
        <p:nvSpPr>
          <p:cNvPr id="182" name="TextBox 22">
            <a:extLst>
              <a:ext uri="{FF2B5EF4-FFF2-40B4-BE49-F238E27FC236}">
                <a16:creationId xmlns:a16="http://schemas.microsoft.com/office/drawing/2014/main" id="{4D6949C7-DEF1-4578-B6DC-F42ADBD1D657}"/>
              </a:ext>
            </a:extLst>
          </p:cNvPr>
          <p:cNvSpPr txBox="1"/>
          <p:nvPr/>
        </p:nvSpPr>
        <p:spPr>
          <a:xfrm>
            <a:off x="9004644" y="5188938"/>
            <a:ext cx="754981"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R07</a:t>
            </a:r>
            <a:endParaRPr lang="en-US" dirty="0"/>
          </a:p>
        </p:txBody>
      </p:sp>
      <p:sp>
        <p:nvSpPr>
          <p:cNvPr id="235" name="Star: 5 Points 234">
            <a:extLst>
              <a:ext uri="{FF2B5EF4-FFF2-40B4-BE49-F238E27FC236}">
                <a16:creationId xmlns:a16="http://schemas.microsoft.com/office/drawing/2014/main" id="{DA6FB10E-EF5E-4ADA-AC03-54A1D0E0ADB8}"/>
              </a:ext>
            </a:extLst>
          </p:cNvPr>
          <p:cNvSpPr/>
          <p:nvPr/>
        </p:nvSpPr>
        <p:spPr>
          <a:xfrm>
            <a:off x="27780" y="4857204"/>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37" name="TextBox 22">
            <a:extLst>
              <a:ext uri="{FF2B5EF4-FFF2-40B4-BE49-F238E27FC236}">
                <a16:creationId xmlns:a16="http://schemas.microsoft.com/office/drawing/2014/main" id="{E3322350-16B2-4E0C-9B96-8F5367412E82}"/>
              </a:ext>
            </a:extLst>
          </p:cNvPr>
          <p:cNvSpPr txBox="1"/>
          <p:nvPr/>
        </p:nvSpPr>
        <p:spPr>
          <a:xfrm>
            <a:off x="9894411" y="5186764"/>
            <a:ext cx="754981"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R08</a:t>
            </a:r>
            <a:endParaRPr lang="en-US" dirty="0"/>
          </a:p>
        </p:txBody>
      </p:sp>
      <p:sp>
        <p:nvSpPr>
          <p:cNvPr id="248" name="TextBox 22">
            <a:extLst>
              <a:ext uri="{FF2B5EF4-FFF2-40B4-BE49-F238E27FC236}">
                <a16:creationId xmlns:a16="http://schemas.microsoft.com/office/drawing/2014/main" id="{025608B1-C3D3-4F27-90F6-565278E253F7}"/>
              </a:ext>
            </a:extLst>
          </p:cNvPr>
          <p:cNvSpPr txBox="1"/>
          <p:nvPr/>
        </p:nvSpPr>
        <p:spPr>
          <a:xfrm>
            <a:off x="-112691" y="5181142"/>
            <a:ext cx="602933"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DCV1 60%</a:t>
            </a:r>
          </a:p>
          <a:p>
            <a:endParaRPr lang="en-US" dirty="0"/>
          </a:p>
        </p:txBody>
      </p:sp>
      <p:sp>
        <p:nvSpPr>
          <p:cNvPr id="252" name="流程图: 决策 47">
            <a:extLst>
              <a:ext uri="{FF2B5EF4-FFF2-40B4-BE49-F238E27FC236}">
                <a16:creationId xmlns:a16="http://schemas.microsoft.com/office/drawing/2014/main" id="{C92C25BF-EC1E-4111-BB7E-435FAB73A769}"/>
              </a:ext>
            </a:extLst>
          </p:cNvPr>
          <p:cNvSpPr/>
          <p:nvPr/>
        </p:nvSpPr>
        <p:spPr>
          <a:xfrm>
            <a:off x="847859" y="4900369"/>
            <a:ext cx="346141" cy="232303"/>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500" b="1" dirty="0">
                <a:solidFill>
                  <a:schemeClr val="tx1"/>
                </a:solidFill>
                <a:cs typeface="Calibri" panose="020F0502020204030204" pitchFamily="34" charset="0"/>
              </a:rPr>
              <a:t>DCV</a:t>
            </a:r>
            <a:endParaRPr lang="zh-CN" altLang="en-US" sz="500" b="1" dirty="0">
              <a:solidFill>
                <a:schemeClr val="tx1"/>
              </a:solidFill>
              <a:cs typeface="Calibri" panose="020F0502020204030204" pitchFamily="34" charset="0"/>
            </a:endParaRPr>
          </a:p>
        </p:txBody>
      </p:sp>
      <p:sp>
        <p:nvSpPr>
          <p:cNvPr id="254" name="TextBox 22">
            <a:extLst>
              <a:ext uri="{FF2B5EF4-FFF2-40B4-BE49-F238E27FC236}">
                <a16:creationId xmlns:a16="http://schemas.microsoft.com/office/drawing/2014/main" id="{6CBA5994-FD0B-4BB9-B5AB-7BDA041F0274}"/>
              </a:ext>
            </a:extLst>
          </p:cNvPr>
          <p:cNvSpPr txBox="1"/>
          <p:nvPr/>
        </p:nvSpPr>
        <p:spPr>
          <a:xfrm>
            <a:off x="815464" y="5134068"/>
            <a:ext cx="524627"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MRD</a:t>
            </a:r>
          </a:p>
          <a:p>
            <a:endParaRPr lang="en-US" dirty="0"/>
          </a:p>
        </p:txBody>
      </p:sp>
      <p:sp>
        <p:nvSpPr>
          <p:cNvPr id="260" name="Left Brace 259">
            <a:extLst>
              <a:ext uri="{FF2B5EF4-FFF2-40B4-BE49-F238E27FC236}">
                <a16:creationId xmlns:a16="http://schemas.microsoft.com/office/drawing/2014/main" id="{B4FE796A-5AD1-4B28-B613-1696C11BB5FD}"/>
              </a:ext>
            </a:extLst>
          </p:cNvPr>
          <p:cNvSpPr/>
          <p:nvPr/>
        </p:nvSpPr>
        <p:spPr>
          <a:xfrm rot="5400000">
            <a:off x="590310" y="4383979"/>
            <a:ext cx="68603" cy="817384"/>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61" name="TextBox 22">
            <a:extLst>
              <a:ext uri="{FF2B5EF4-FFF2-40B4-BE49-F238E27FC236}">
                <a16:creationId xmlns:a16="http://schemas.microsoft.com/office/drawing/2014/main" id="{5957CA0E-E71B-4B19-8FC9-5731743176B9}"/>
              </a:ext>
            </a:extLst>
          </p:cNvPr>
          <p:cNvSpPr txBox="1"/>
          <p:nvPr/>
        </p:nvSpPr>
        <p:spPr>
          <a:xfrm>
            <a:off x="307401" y="4566447"/>
            <a:ext cx="100420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4 weeks</a:t>
            </a:r>
          </a:p>
        </p:txBody>
      </p:sp>
      <p:sp>
        <p:nvSpPr>
          <p:cNvPr id="262" name="Left Brace 261">
            <a:extLst>
              <a:ext uri="{FF2B5EF4-FFF2-40B4-BE49-F238E27FC236}">
                <a16:creationId xmlns:a16="http://schemas.microsoft.com/office/drawing/2014/main" id="{99181172-5E94-4F20-A272-607DB987B3B5}"/>
              </a:ext>
            </a:extLst>
          </p:cNvPr>
          <p:cNvSpPr/>
          <p:nvPr/>
        </p:nvSpPr>
        <p:spPr>
          <a:xfrm rot="5400000">
            <a:off x="1502088" y="4316447"/>
            <a:ext cx="84401" cy="947393"/>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63" name="TextBox 22">
            <a:extLst>
              <a:ext uri="{FF2B5EF4-FFF2-40B4-BE49-F238E27FC236}">
                <a16:creationId xmlns:a16="http://schemas.microsoft.com/office/drawing/2014/main" id="{2FE0E4F2-F6FE-44FF-990A-E4EE430A1295}"/>
              </a:ext>
            </a:extLst>
          </p:cNvPr>
          <p:cNvSpPr txBox="1"/>
          <p:nvPr/>
        </p:nvSpPr>
        <p:spPr>
          <a:xfrm>
            <a:off x="1178674" y="4564766"/>
            <a:ext cx="100420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5 weeks</a:t>
            </a:r>
          </a:p>
        </p:txBody>
      </p:sp>
      <p:sp>
        <p:nvSpPr>
          <p:cNvPr id="264" name="Star: 5 Points 263">
            <a:extLst>
              <a:ext uri="{FF2B5EF4-FFF2-40B4-BE49-F238E27FC236}">
                <a16:creationId xmlns:a16="http://schemas.microsoft.com/office/drawing/2014/main" id="{E31BA9F4-B9F0-45E8-A790-E7A36C79FC68}"/>
              </a:ext>
            </a:extLst>
          </p:cNvPr>
          <p:cNvSpPr/>
          <p:nvPr/>
        </p:nvSpPr>
        <p:spPr>
          <a:xfrm>
            <a:off x="3680406" y="4838303"/>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69" name="Star: 5 Points 268">
            <a:extLst>
              <a:ext uri="{FF2B5EF4-FFF2-40B4-BE49-F238E27FC236}">
                <a16:creationId xmlns:a16="http://schemas.microsoft.com/office/drawing/2014/main" id="{205B6406-89D4-484F-88AC-4F85F83BCB82}"/>
              </a:ext>
            </a:extLst>
          </p:cNvPr>
          <p:cNvSpPr/>
          <p:nvPr/>
        </p:nvSpPr>
        <p:spPr>
          <a:xfrm>
            <a:off x="4391773" y="4838907"/>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72" name="Star: 5 Points 271">
            <a:extLst>
              <a:ext uri="{FF2B5EF4-FFF2-40B4-BE49-F238E27FC236}">
                <a16:creationId xmlns:a16="http://schemas.microsoft.com/office/drawing/2014/main" id="{36EBD8A8-4E5F-4D07-8735-D6B55A169742}"/>
              </a:ext>
            </a:extLst>
          </p:cNvPr>
          <p:cNvSpPr/>
          <p:nvPr/>
        </p:nvSpPr>
        <p:spPr>
          <a:xfrm>
            <a:off x="6041073" y="4830109"/>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73" name="Left Brace 272">
            <a:extLst>
              <a:ext uri="{FF2B5EF4-FFF2-40B4-BE49-F238E27FC236}">
                <a16:creationId xmlns:a16="http://schemas.microsoft.com/office/drawing/2014/main" id="{688DE077-C574-45A6-B08D-1C6535A0F050}"/>
              </a:ext>
            </a:extLst>
          </p:cNvPr>
          <p:cNvSpPr/>
          <p:nvPr/>
        </p:nvSpPr>
        <p:spPr>
          <a:xfrm rot="5400000">
            <a:off x="7024160" y="3885839"/>
            <a:ext cx="133918" cy="177267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74" name="TextBox 22">
            <a:extLst>
              <a:ext uri="{FF2B5EF4-FFF2-40B4-BE49-F238E27FC236}">
                <a16:creationId xmlns:a16="http://schemas.microsoft.com/office/drawing/2014/main" id="{5E425EBD-D87A-4578-BA59-874EFA636990}"/>
              </a:ext>
            </a:extLst>
          </p:cNvPr>
          <p:cNvSpPr txBox="1"/>
          <p:nvPr/>
        </p:nvSpPr>
        <p:spPr>
          <a:xfrm>
            <a:off x="6628834" y="4529499"/>
            <a:ext cx="1073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9 weeks</a:t>
            </a:r>
          </a:p>
        </p:txBody>
      </p:sp>
      <p:sp>
        <p:nvSpPr>
          <p:cNvPr id="275" name="Star: 5 Points 274">
            <a:extLst>
              <a:ext uri="{FF2B5EF4-FFF2-40B4-BE49-F238E27FC236}">
                <a16:creationId xmlns:a16="http://schemas.microsoft.com/office/drawing/2014/main" id="{A77A62A3-084F-452D-B781-19077189E80D}"/>
              </a:ext>
            </a:extLst>
          </p:cNvPr>
          <p:cNvSpPr/>
          <p:nvPr/>
        </p:nvSpPr>
        <p:spPr>
          <a:xfrm>
            <a:off x="7632006" y="4846909"/>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77" name="TextBox 22">
            <a:extLst>
              <a:ext uri="{FF2B5EF4-FFF2-40B4-BE49-F238E27FC236}">
                <a16:creationId xmlns:a16="http://schemas.microsoft.com/office/drawing/2014/main" id="{671E6ABA-A17A-4942-86EA-647D20C5FF60}"/>
              </a:ext>
            </a:extLst>
          </p:cNvPr>
          <p:cNvSpPr txBox="1"/>
          <p:nvPr/>
        </p:nvSpPr>
        <p:spPr>
          <a:xfrm>
            <a:off x="8169091" y="4521638"/>
            <a:ext cx="1073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9 weeks</a:t>
            </a:r>
          </a:p>
        </p:txBody>
      </p:sp>
      <p:sp>
        <p:nvSpPr>
          <p:cNvPr id="278" name="Star: 5 Points 277">
            <a:extLst>
              <a:ext uri="{FF2B5EF4-FFF2-40B4-BE49-F238E27FC236}">
                <a16:creationId xmlns:a16="http://schemas.microsoft.com/office/drawing/2014/main" id="{9361F089-5BAF-4191-847D-0CC76712F87E}"/>
              </a:ext>
            </a:extLst>
          </p:cNvPr>
          <p:cNvSpPr/>
          <p:nvPr/>
        </p:nvSpPr>
        <p:spPr>
          <a:xfrm>
            <a:off x="9180983" y="4857204"/>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81" name="Star: 5 Points 280">
            <a:extLst>
              <a:ext uri="{FF2B5EF4-FFF2-40B4-BE49-F238E27FC236}">
                <a16:creationId xmlns:a16="http://schemas.microsoft.com/office/drawing/2014/main" id="{E176E06B-A8FD-4E31-964E-66E5150A5600}"/>
              </a:ext>
            </a:extLst>
          </p:cNvPr>
          <p:cNvSpPr/>
          <p:nvPr/>
        </p:nvSpPr>
        <p:spPr>
          <a:xfrm>
            <a:off x="10126312" y="4870186"/>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86" name="Double Bracket 285">
            <a:extLst>
              <a:ext uri="{FF2B5EF4-FFF2-40B4-BE49-F238E27FC236}">
                <a16:creationId xmlns:a16="http://schemas.microsoft.com/office/drawing/2014/main" id="{E4BC5A3F-94E7-43EE-B91A-8FA9647E44A2}"/>
              </a:ext>
            </a:extLst>
          </p:cNvPr>
          <p:cNvSpPr/>
          <p:nvPr/>
        </p:nvSpPr>
        <p:spPr>
          <a:xfrm>
            <a:off x="262095" y="5625708"/>
            <a:ext cx="3425105" cy="457200"/>
          </a:xfrm>
          <a:prstGeom prst="bracketPair">
            <a:avLst/>
          </a:prstGeom>
          <a:noFill/>
          <a:ln w="12700">
            <a:solidFill>
              <a:schemeClr val="tx1"/>
            </a:solidFill>
          </a:ln>
        </p:spPr>
        <p:txBody>
          <a:bodyPr wrap="square" lIns="76194" tIns="38097" rIns="76194" bIns="38097">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Zero IG defects supporting PEC sign off</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R00 (4*SW iterated versions )</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95% C</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oding(Not including Agile features)</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287" name="Double Bracket 286">
            <a:extLst>
              <a:ext uri="{FF2B5EF4-FFF2-40B4-BE49-F238E27FC236}">
                <a16:creationId xmlns:a16="http://schemas.microsoft.com/office/drawing/2014/main" id="{11FE3630-13D0-4119-8D0E-DFC8738DA1EE}"/>
              </a:ext>
            </a:extLst>
          </p:cNvPr>
          <p:cNvSpPr/>
          <p:nvPr/>
        </p:nvSpPr>
        <p:spPr>
          <a:xfrm>
            <a:off x="3732105" y="5628563"/>
            <a:ext cx="2458347" cy="323486"/>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D</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elivery of all features with zero G issues</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R05 100% C</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oding for TT MRD</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288" name="Double Bracket 287">
            <a:extLst>
              <a:ext uri="{FF2B5EF4-FFF2-40B4-BE49-F238E27FC236}">
                <a16:creationId xmlns:a16="http://schemas.microsoft.com/office/drawing/2014/main" id="{507952F8-B1B3-40D7-BB76-70B7A0611D80}"/>
              </a:ext>
            </a:extLst>
          </p:cNvPr>
          <p:cNvSpPr/>
          <p:nvPr/>
        </p:nvSpPr>
        <p:spPr>
          <a:xfrm>
            <a:off x="6235820" y="5632470"/>
            <a:ext cx="1534063" cy="323486"/>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AIMS Issue solve / Bug fix</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R06 100% C</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oding for PP MRD</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292" name="Left Brace 291">
            <a:extLst>
              <a:ext uri="{FF2B5EF4-FFF2-40B4-BE49-F238E27FC236}">
                <a16:creationId xmlns:a16="http://schemas.microsoft.com/office/drawing/2014/main" id="{4E13F4BB-0E39-452C-A627-3738232832A0}"/>
              </a:ext>
            </a:extLst>
          </p:cNvPr>
          <p:cNvSpPr/>
          <p:nvPr/>
        </p:nvSpPr>
        <p:spPr>
          <a:xfrm rot="5400000" flipH="1">
            <a:off x="1929932" y="4586953"/>
            <a:ext cx="104195" cy="3349821"/>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93" name="TextBox 22">
            <a:extLst>
              <a:ext uri="{FF2B5EF4-FFF2-40B4-BE49-F238E27FC236}">
                <a16:creationId xmlns:a16="http://schemas.microsoft.com/office/drawing/2014/main" id="{04984C77-94A7-4289-9EDA-6A6DAA439243}"/>
              </a:ext>
            </a:extLst>
          </p:cNvPr>
          <p:cNvSpPr txBox="1"/>
          <p:nvPr/>
        </p:nvSpPr>
        <p:spPr>
          <a:xfrm>
            <a:off x="1082190" y="6387360"/>
            <a:ext cx="204717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17 weeks(4months)</a:t>
            </a:r>
          </a:p>
        </p:txBody>
      </p:sp>
      <p:sp>
        <p:nvSpPr>
          <p:cNvPr id="294" name="Left Brace 293">
            <a:extLst>
              <a:ext uri="{FF2B5EF4-FFF2-40B4-BE49-F238E27FC236}">
                <a16:creationId xmlns:a16="http://schemas.microsoft.com/office/drawing/2014/main" id="{BA127174-EE3A-41A8-9B7C-AEAC14C3994F}"/>
              </a:ext>
            </a:extLst>
          </p:cNvPr>
          <p:cNvSpPr/>
          <p:nvPr/>
        </p:nvSpPr>
        <p:spPr>
          <a:xfrm rot="5400000" flipH="1">
            <a:off x="4912250" y="5044810"/>
            <a:ext cx="103997" cy="2412829"/>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95" name="TextBox 22">
            <a:extLst>
              <a:ext uri="{FF2B5EF4-FFF2-40B4-BE49-F238E27FC236}">
                <a16:creationId xmlns:a16="http://schemas.microsoft.com/office/drawing/2014/main" id="{1EEDBDB1-F603-49EE-86E5-23FD63B4CAB5}"/>
              </a:ext>
            </a:extLst>
          </p:cNvPr>
          <p:cNvSpPr txBox="1"/>
          <p:nvPr/>
        </p:nvSpPr>
        <p:spPr>
          <a:xfrm>
            <a:off x="3820436" y="6400506"/>
            <a:ext cx="2275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13 weeks(3months)</a:t>
            </a:r>
          </a:p>
        </p:txBody>
      </p:sp>
      <p:sp>
        <p:nvSpPr>
          <p:cNvPr id="296" name="Left Brace 295">
            <a:extLst>
              <a:ext uri="{FF2B5EF4-FFF2-40B4-BE49-F238E27FC236}">
                <a16:creationId xmlns:a16="http://schemas.microsoft.com/office/drawing/2014/main" id="{66349218-B9CC-49DF-A24D-E33A8A7F22DA}"/>
              </a:ext>
            </a:extLst>
          </p:cNvPr>
          <p:cNvSpPr/>
          <p:nvPr/>
        </p:nvSpPr>
        <p:spPr>
          <a:xfrm rot="5400000" flipH="1">
            <a:off x="6970557" y="5554777"/>
            <a:ext cx="103995" cy="141280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264E"/>
              </a:solidFill>
            </a:endParaRPr>
          </a:p>
        </p:txBody>
      </p:sp>
      <p:sp>
        <p:nvSpPr>
          <p:cNvPr id="297" name="TextBox 22">
            <a:extLst>
              <a:ext uri="{FF2B5EF4-FFF2-40B4-BE49-F238E27FC236}">
                <a16:creationId xmlns:a16="http://schemas.microsoft.com/office/drawing/2014/main" id="{BAF5C5B1-DF4C-4F54-87C5-B2418D5869E2}"/>
              </a:ext>
            </a:extLst>
          </p:cNvPr>
          <p:cNvSpPr txBox="1"/>
          <p:nvPr/>
        </p:nvSpPr>
        <p:spPr>
          <a:xfrm>
            <a:off x="6298436" y="6400506"/>
            <a:ext cx="1412803"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8weeks(2months)</a:t>
            </a:r>
          </a:p>
        </p:txBody>
      </p:sp>
      <p:sp>
        <p:nvSpPr>
          <p:cNvPr id="307" name="流程图: 决策 47">
            <a:extLst>
              <a:ext uri="{FF2B5EF4-FFF2-40B4-BE49-F238E27FC236}">
                <a16:creationId xmlns:a16="http://schemas.microsoft.com/office/drawing/2014/main" id="{68755B18-3963-4C50-AEB0-9AEC98091785}"/>
              </a:ext>
            </a:extLst>
          </p:cNvPr>
          <p:cNvSpPr/>
          <p:nvPr/>
        </p:nvSpPr>
        <p:spPr>
          <a:xfrm>
            <a:off x="1799803" y="4838303"/>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DCV</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08" name="Left Brace 307">
            <a:extLst>
              <a:ext uri="{FF2B5EF4-FFF2-40B4-BE49-F238E27FC236}">
                <a16:creationId xmlns:a16="http://schemas.microsoft.com/office/drawing/2014/main" id="{37238DC5-E169-4B68-AF62-44FE620D69AD}"/>
              </a:ext>
            </a:extLst>
          </p:cNvPr>
          <p:cNvSpPr/>
          <p:nvPr/>
        </p:nvSpPr>
        <p:spPr>
          <a:xfrm rot="5400000">
            <a:off x="4332135" y="4220947"/>
            <a:ext cx="92621" cy="110401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09" name="TextBox 22">
            <a:extLst>
              <a:ext uri="{FF2B5EF4-FFF2-40B4-BE49-F238E27FC236}">
                <a16:creationId xmlns:a16="http://schemas.microsoft.com/office/drawing/2014/main" id="{908D98BE-E3C3-4D8C-9E2C-0C71ADF45B33}"/>
              </a:ext>
            </a:extLst>
          </p:cNvPr>
          <p:cNvSpPr txBox="1"/>
          <p:nvPr/>
        </p:nvSpPr>
        <p:spPr>
          <a:xfrm>
            <a:off x="3934523" y="4543465"/>
            <a:ext cx="100420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6 weeks</a:t>
            </a:r>
          </a:p>
        </p:txBody>
      </p:sp>
      <p:sp>
        <p:nvSpPr>
          <p:cNvPr id="310" name="流程图: 决策 47">
            <a:extLst>
              <a:ext uri="{FF2B5EF4-FFF2-40B4-BE49-F238E27FC236}">
                <a16:creationId xmlns:a16="http://schemas.microsoft.com/office/drawing/2014/main" id="{18C94449-BC4E-4462-AE1E-300198D8D0B1}"/>
              </a:ext>
            </a:extLst>
          </p:cNvPr>
          <p:cNvSpPr/>
          <p:nvPr/>
        </p:nvSpPr>
        <p:spPr>
          <a:xfrm>
            <a:off x="4719561" y="4840706"/>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PEC</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1" name="流程图: 决策 47">
            <a:extLst>
              <a:ext uri="{FF2B5EF4-FFF2-40B4-BE49-F238E27FC236}">
                <a16:creationId xmlns:a16="http://schemas.microsoft.com/office/drawing/2014/main" id="{BC57FBEC-A62E-4229-8F6B-CF6F74DA0769}"/>
              </a:ext>
            </a:extLst>
          </p:cNvPr>
          <p:cNvSpPr/>
          <p:nvPr/>
        </p:nvSpPr>
        <p:spPr>
          <a:xfrm>
            <a:off x="5480913" y="4844696"/>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FEC</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2" name="Left Brace 311">
            <a:extLst>
              <a:ext uri="{FF2B5EF4-FFF2-40B4-BE49-F238E27FC236}">
                <a16:creationId xmlns:a16="http://schemas.microsoft.com/office/drawing/2014/main" id="{674711D9-8318-4439-88C5-84211EA763B3}"/>
              </a:ext>
            </a:extLst>
          </p:cNvPr>
          <p:cNvSpPr/>
          <p:nvPr/>
        </p:nvSpPr>
        <p:spPr>
          <a:xfrm rot="5400000">
            <a:off x="5076821" y="4198835"/>
            <a:ext cx="92621" cy="110401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13" name="TextBox 22">
            <a:extLst>
              <a:ext uri="{FF2B5EF4-FFF2-40B4-BE49-F238E27FC236}">
                <a16:creationId xmlns:a16="http://schemas.microsoft.com/office/drawing/2014/main" id="{5D33E014-1038-474E-8A32-279CAA97B969}"/>
              </a:ext>
            </a:extLst>
          </p:cNvPr>
          <p:cNvSpPr txBox="1"/>
          <p:nvPr/>
        </p:nvSpPr>
        <p:spPr>
          <a:xfrm>
            <a:off x="4657830" y="4530081"/>
            <a:ext cx="100420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6 weeks</a:t>
            </a:r>
          </a:p>
        </p:txBody>
      </p:sp>
      <p:sp>
        <p:nvSpPr>
          <p:cNvPr id="314" name="流程图: 决策 47">
            <a:extLst>
              <a:ext uri="{FF2B5EF4-FFF2-40B4-BE49-F238E27FC236}">
                <a16:creationId xmlns:a16="http://schemas.microsoft.com/office/drawing/2014/main" id="{FC75C5F7-11AE-4171-ABF0-9EA337D44E99}"/>
              </a:ext>
            </a:extLst>
          </p:cNvPr>
          <p:cNvSpPr/>
          <p:nvPr/>
        </p:nvSpPr>
        <p:spPr>
          <a:xfrm>
            <a:off x="7796010" y="4838907"/>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TT</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5" name="Left Brace 314">
            <a:extLst>
              <a:ext uri="{FF2B5EF4-FFF2-40B4-BE49-F238E27FC236}">
                <a16:creationId xmlns:a16="http://schemas.microsoft.com/office/drawing/2014/main" id="{73BE0820-B00A-463B-AD40-020D938C56C7}"/>
              </a:ext>
            </a:extLst>
          </p:cNvPr>
          <p:cNvSpPr/>
          <p:nvPr/>
        </p:nvSpPr>
        <p:spPr>
          <a:xfrm rot="5400000">
            <a:off x="8588803" y="3871567"/>
            <a:ext cx="133918" cy="177267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16" name="流程图: 决策 47">
            <a:extLst>
              <a:ext uri="{FF2B5EF4-FFF2-40B4-BE49-F238E27FC236}">
                <a16:creationId xmlns:a16="http://schemas.microsoft.com/office/drawing/2014/main" id="{C715187E-ABB3-41E9-BD1F-1CE4B43CAF64}"/>
              </a:ext>
            </a:extLst>
          </p:cNvPr>
          <p:cNvSpPr/>
          <p:nvPr/>
        </p:nvSpPr>
        <p:spPr>
          <a:xfrm>
            <a:off x="9318530" y="4843440"/>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PP</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7" name="Double Bracket 316">
            <a:extLst>
              <a:ext uri="{FF2B5EF4-FFF2-40B4-BE49-F238E27FC236}">
                <a16:creationId xmlns:a16="http://schemas.microsoft.com/office/drawing/2014/main" id="{040C44D1-4463-41F1-A2EC-5525163BEC68}"/>
              </a:ext>
            </a:extLst>
          </p:cNvPr>
          <p:cNvSpPr/>
          <p:nvPr/>
        </p:nvSpPr>
        <p:spPr>
          <a:xfrm>
            <a:off x="7814839" y="5625979"/>
            <a:ext cx="1530173" cy="323486"/>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AIMS Issue solve / Bug fix</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R07  100% C</a:t>
            </a:r>
            <a:r>
              <a:rPr lang="en-US" altLang="zh-CN" sz="700" dirty="0">
                <a:solidFill>
                  <a:srgbClr val="C8CCD1">
                    <a:lumMod val="10000"/>
                  </a:srgbClr>
                </a:solidFill>
                <a:latin typeface="Ford Antenna Light" panose="02000505000000020004" pitchFamily="50" charset="0"/>
                <a:cs typeface="Calibri" panose="020F0502020204030204" pitchFamily="34" charset="0"/>
              </a:rPr>
              <a:t>oding for J1</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318" name="Left Brace 317">
            <a:extLst>
              <a:ext uri="{FF2B5EF4-FFF2-40B4-BE49-F238E27FC236}">
                <a16:creationId xmlns:a16="http://schemas.microsoft.com/office/drawing/2014/main" id="{559FD3D2-3195-4D2C-AFA2-7AC948B08BDD}"/>
              </a:ext>
            </a:extLst>
          </p:cNvPr>
          <p:cNvSpPr/>
          <p:nvPr/>
        </p:nvSpPr>
        <p:spPr>
          <a:xfrm rot="5400000" flipH="1">
            <a:off x="8557158" y="5480051"/>
            <a:ext cx="71263" cy="1504444"/>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19" name="TextBox 22">
            <a:extLst>
              <a:ext uri="{FF2B5EF4-FFF2-40B4-BE49-F238E27FC236}">
                <a16:creationId xmlns:a16="http://schemas.microsoft.com/office/drawing/2014/main" id="{966170C2-5160-42B0-A68B-3656586578F2}"/>
              </a:ext>
            </a:extLst>
          </p:cNvPr>
          <p:cNvSpPr txBox="1"/>
          <p:nvPr/>
        </p:nvSpPr>
        <p:spPr>
          <a:xfrm>
            <a:off x="7455173" y="6379948"/>
            <a:ext cx="2275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8 weeks(2months)</a:t>
            </a:r>
          </a:p>
        </p:txBody>
      </p:sp>
      <p:sp>
        <p:nvSpPr>
          <p:cNvPr id="320" name="Double Bracket 319">
            <a:extLst>
              <a:ext uri="{FF2B5EF4-FFF2-40B4-BE49-F238E27FC236}">
                <a16:creationId xmlns:a16="http://schemas.microsoft.com/office/drawing/2014/main" id="{E5A9C8AA-231E-4F49-8CFA-036DD05C8A27}"/>
              </a:ext>
            </a:extLst>
          </p:cNvPr>
          <p:cNvSpPr/>
          <p:nvPr/>
        </p:nvSpPr>
        <p:spPr>
          <a:xfrm>
            <a:off x="9382320" y="5609540"/>
            <a:ext cx="988132" cy="457200"/>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Hotfix </a:t>
            </a:r>
            <a:r>
              <a:rPr lang="en-US" altLang="zh-CN" sz="700" dirty="0">
                <a:solidFill>
                  <a:srgbClr val="C8CCD1">
                    <a:lumMod val="10000"/>
                  </a:srgbClr>
                </a:solidFill>
                <a:latin typeface="Ford Antenna Light" panose="02000505000000020004" pitchFamily="50" charset="0"/>
                <a:cs typeface="Calibri" panose="020F0502020204030204" pitchFamily="34" charset="0"/>
              </a:rPr>
              <a:t>for OKTB</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R08 100% Coding </a:t>
            </a:r>
          </a:p>
        </p:txBody>
      </p:sp>
      <p:sp>
        <p:nvSpPr>
          <p:cNvPr id="321" name="Left Brace 320">
            <a:extLst>
              <a:ext uri="{FF2B5EF4-FFF2-40B4-BE49-F238E27FC236}">
                <a16:creationId xmlns:a16="http://schemas.microsoft.com/office/drawing/2014/main" id="{E3815346-126A-4487-B197-0DB63D331404}"/>
              </a:ext>
            </a:extLst>
          </p:cNvPr>
          <p:cNvSpPr/>
          <p:nvPr/>
        </p:nvSpPr>
        <p:spPr>
          <a:xfrm rot="5400000" flipH="1">
            <a:off x="9819968" y="5828936"/>
            <a:ext cx="101770" cy="816400"/>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264E"/>
              </a:solidFill>
            </a:endParaRPr>
          </a:p>
        </p:txBody>
      </p:sp>
      <p:sp>
        <p:nvSpPr>
          <p:cNvPr id="322" name="TextBox 22">
            <a:extLst>
              <a:ext uri="{FF2B5EF4-FFF2-40B4-BE49-F238E27FC236}">
                <a16:creationId xmlns:a16="http://schemas.microsoft.com/office/drawing/2014/main" id="{94CB3D2B-E12C-431C-A195-1DDE34D0E774}"/>
              </a:ext>
            </a:extLst>
          </p:cNvPr>
          <p:cNvSpPr txBox="1"/>
          <p:nvPr/>
        </p:nvSpPr>
        <p:spPr>
          <a:xfrm>
            <a:off x="9164451" y="6387117"/>
            <a:ext cx="1412803"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Preserved</a:t>
            </a:r>
          </a:p>
        </p:txBody>
      </p:sp>
      <p:sp>
        <p:nvSpPr>
          <p:cNvPr id="323" name="Star: 5 Points 322">
            <a:extLst>
              <a:ext uri="{FF2B5EF4-FFF2-40B4-BE49-F238E27FC236}">
                <a16:creationId xmlns:a16="http://schemas.microsoft.com/office/drawing/2014/main" id="{4AA533A5-CC4A-466F-97EF-D8525D03C0C1}"/>
              </a:ext>
            </a:extLst>
          </p:cNvPr>
          <p:cNvSpPr/>
          <p:nvPr/>
        </p:nvSpPr>
        <p:spPr>
          <a:xfrm>
            <a:off x="9345012" y="1229503"/>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24" name="TextBox 22">
            <a:extLst>
              <a:ext uri="{FF2B5EF4-FFF2-40B4-BE49-F238E27FC236}">
                <a16:creationId xmlns:a16="http://schemas.microsoft.com/office/drawing/2014/main" id="{7E8E95DF-3EC1-4DFE-AF8A-2A7709FBF1A1}"/>
              </a:ext>
            </a:extLst>
          </p:cNvPr>
          <p:cNvSpPr txBox="1"/>
          <p:nvPr/>
        </p:nvSpPr>
        <p:spPr>
          <a:xfrm>
            <a:off x="9710731" y="4533285"/>
            <a:ext cx="1073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9 weeks</a:t>
            </a:r>
          </a:p>
        </p:txBody>
      </p:sp>
      <p:sp>
        <p:nvSpPr>
          <p:cNvPr id="325" name="Left Brace 324">
            <a:extLst>
              <a:ext uri="{FF2B5EF4-FFF2-40B4-BE49-F238E27FC236}">
                <a16:creationId xmlns:a16="http://schemas.microsoft.com/office/drawing/2014/main" id="{EC79B0E9-7EED-449F-A095-5D2BE9D783A9}"/>
              </a:ext>
            </a:extLst>
          </p:cNvPr>
          <p:cNvSpPr/>
          <p:nvPr/>
        </p:nvSpPr>
        <p:spPr>
          <a:xfrm rot="5400000">
            <a:off x="10130443" y="3883214"/>
            <a:ext cx="133918" cy="177267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26" name="流程图: 决策 47">
            <a:extLst>
              <a:ext uri="{FF2B5EF4-FFF2-40B4-BE49-F238E27FC236}">
                <a16:creationId xmlns:a16="http://schemas.microsoft.com/office/drawing/2014/main" id="{C1EC2D58-86F8-4E2B-8817-F896040D0007}"/>
              </a:ext>
            </a:extLst>
          </p:cNvPr>
          <p:cNvSpPr/>
          <p:nvPr/>
        </p:nvSpPr>
        <p:spPr>
          <a:xfrm>
            <a:off x="10826815" y="4829107"/>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J1</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27" name="Double Bracket 326">
            <a:extLst>
              <a:ext uri="{FF2B5EF4-FFF2-40B4-BE49-F238E27FC236}">
                <a16:creationId xmlns:a16="http://schemas.microsoft.com/office/drawing/2014/main" id="{ACF8E585-ADB9-440D-9C03-714B3E219A5C}"/>
              </a:ext>
            </a:extLst>
          </p:cNvPr>
          <p:cNvSpPr/>
          <p:nvPr/>
        </p:nvSpPr>
        <p:spPr>
          <a:xfrm>
            <a:off x="3586656" y="2747216"/>
            <a:ext cx="2065124" cy="442668"/>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I</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nitial release for Pre DV</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DCV Beta </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30% C</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oding</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328" name="Double Bracket 327">
            <a:extLst>
              <a:ext uri="{FF2B5EF4-FFF2-40B4-BE49-F238E27FC236}">
                <a16:creationId xmlns:a16="http://schemas.microsoft.com/office/drawing/2014/main" id="{8677813C-6379-4CF5-90F3-072CB427A21F}"/>
              </a:ext>
            </a:extLst>
          </p:cNvPr>
          <p:cNvSpPr/>
          <p:nvPr/>
        </p:nvSpPr>
        <p:spPr>
          <a:xfrm>
            <a:off x="5721642" y="2753461"/>
            <a:ext cx="3483480" cy="442668"/>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elease Fundamental features for DCV vehicle testing</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DCV1 </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60% C</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oding</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329" name="Left Brace 328">
            <a:extLst>
              <a:ext uri="{FF2B5EF4-FFF2-40B4-BE49-F238E27FC236}">
                <a16:creationId xmlns:a16="http://schemas.microsoft.com/office/drawing/2014/main" id="{225221D8-C092-46AC-A962-582D2F70C0BD}"/>
              </a:ext>
            </a:extLst>
          </p:cNvPr>
          <p:cNvSpPr/>
          <p:nvPr/>
        </p:nvSpPr>
        <p:spPr>
          <a:xfrm rot="5400000" flipH="1">
            <a:off x="7438319" y="1637463"/>
            <a:ext cx="93351" cy="3421419"/>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30" name="TextBox 22">
            <a:extLst>
              <a:ext uri="{FF2B5EF4-FFF2-40B4-BE49-F238E27FC236}">
                <a16:creationId xmlns:a16="http://schemas.microsoft.com/office/drawing/2014/main" id="{908DFB38-399A-4078-A6BD-E4E73A953F44}"/>
              </a:ext>
            </a:extLst>
          </p:cNvPr>
          <p:cNvSpPr txBox="1"/>
          <p:nvPr/>
        </p:nvSpPr>
        <p:spPr>
          <a:xfrm>
            <a:off x="6955582" y="3439440"/>
            <a:ext cx="100420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17 weeks(4months)</a:t>
            </a:r>
          </a:p>
        </p:txBody>
      </p:sp>
      <p:sp>
        <p:nvSpPr>
          <p:cNvPr id="331" name="Left Brace 330">
            <a:extLst>
              <a:ext uri="{FF2B5EF4-FFF2-40B4-BE49-F238E27FC236}">
                <a16:creationId xmlns:a16="http://schemas.microsoft.com/office/drawing/2014/main" id="{8849A684-388D-457F-B303-6A957F08E22D}"/>
              </a:ext>
            </a:extLst>
          </p:cNvPr>
          <p:cNvSpPr/>
          <p:nvPr/>
        </p:nvSpPr>
        <p:spPr>
          <a:xfrm rot="5400000" flipH="1">
            <a:off x="4556855" y="2284437"/>
            <a:ext cx="111487" cy="2109337"/>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32" name="TextBox 22">
            <a:extLst>
              <a:ext uri="{FF2B5EF4-FFF2-40B4-BE49-F238E27FC236}">
                <a16:creationId xmlns:a16="http://schemas.microsoft.com/office/drawing/2014/main" id="{7EDE9889-D57E-405F-8907-8B02E30BD5D2}"/>
              </a:ext>
            </a:extLst>
          </p:cNvPr>
          <p:cNvSpPr txBox="1"/>
          <p:nvPr/>
        </p:nvSpPr>
        <p:spPr>
          <a:xfrm>
            <a:off x="4184501" y="3431910"/>
            <a:ext cx="1004204"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8weeks(2months)</a:t>
            </a:r>
          </a:p>
        </p:txBody>
      </p:sp>
      <p:sp>
        <p:nvSpPr>
          <p:cNvPr id="333" name="Double Bracket 332">
            <a:extLst>
              <a:ext uri="{FF2B5EF4-FFF2-40B4-BE49-F238E27FC236}">
                <a16:creationId xmlns:a16="http://schemas.microsoft.com/office/drawing/2014/main" id="{5EAC66CA-A61F-4140-91DA-531AF9107A06}"/>
              </a:ext>
            </a:extLst>
          </p:cNvPr>
          <p:cNvSpPr/>
          <p:nvPr/>
        </p:nvSpPr>
        <p:spPr>
          <a:xfrm>
            <a:off x="1371718" y="2748610"/>
            <a:ext cx="2168717" cy="457200"/>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Features and HMI Design </a:t>
            </a:r>
          </a:p>
        </p:txBody>
      </p:sp>
      <p:sp>
        <p:nvSpPr>
          <p:cNvPr id="334" name="Double Bracket 333">
            <a:extLst>
              <a:ext uri="{FF2B5EF4-FFF2-40B4-BE49-F238E27FC236}">
                <a16:creationId xmlns:a16="http://schemas.microsoft.com/office/drawing/2014/main" id="{BAF5B230-C114-40DE-BC98-BA0B5565F93B}"/>
              </a:ext>
            </a:extLst>
          </p:cNvPr>
          <p:cNvSpPr/>
          <p:nvPr/>
        </p:nvSpPr>
        <p:spPr>
          <a:xfrm>
            <a:off x="0" y="2755950"/>
            <a:ext cx="1355709" cy="442668"/>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Display light up</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Platform Arch design</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PIPELINE Design</a:t>
            </a:r>
          </a:p>
        </p:txBody>
      </p:sp>
      <p:sp>
        <p:nvSpPr>
          <p:cNvPr id="335" name="Left Brace 334">
            <a:extLst>
              <a:ext uri="{FF2B5EF4-FFF2-40B4-BE49-F238E27FC236}">
                <a16:creationId xmlns:a16="http://schemas.microsoft.com/office/drawing/2014/main" id="{AC41DDBD-35DA-4603-8687-DBEF7D6EC61E}"/>
              </a:ext>
            </a:extLst>
          </p:cNvPr>
          <p:cNvSpPr/>
          <p:nvPr/>
        </p:nvSpPr>
        <p:spPr>
          <a:xfrm rot="5400000" flipH="1">
            <a:off x="2407983" y="2286234"/>
            <a:ext cx="91442" cy="2109336"/>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36" name="TextBox 22">
            <a:extLst>
              <a:ext uri="{FF2B5EF4-FFF2-40B4-BE49-F238E27FC236}">
                <a16:creationId xmlns:a16="http://schemas.microsoft.com/office/drawing/2014/main" id="{98EEA849-936B-43D4-9071-C0EA92152FF5}"/>
              </a:ext>
            </a:extLst>
          </p:cNvPr>
          <p:cNvSpPr txBox="1"/>
          <p:nvPr/>
        </p:nvSpPr>
        <p:spPr>
          <a:xfrm>
            <a:off x="1807977" y="3460032"/>
            <a:ext cx="1375909"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10weeks(2.5months)</a:t>
            </a:r>
          </a:p>
        </p:txBody>
      </p:sp>
      <p:sp>
        <p:nvSpPr>
          <p:cNvPr id="337" name="流程图: 决策 47">
            <a:extLst>
              <a:ext uri="{FF2B5EF4-FFF2-40B4-BE49-F238E27FC236}">
                <a16:creationId xmlns:a16="http://schemas.microsoft.com/office/drawing/2014/main" id="{A6BDAB0A-2E95-4E02-9CF7-37597B2230E6}"/>
              </a:ext>
            </a:extLst>
          </p:cNvPr>
          <p:cNvSpPr/>
          <p:nvPr/>
        </p:nvSpPr>
        <p:spPr>
          <a:xfrm>
            <a:off x="11546513" y="4822975"/>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OKTB</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Tree>
    <p:extLst>
      <p:ext uri="{BB962C8B-B14F-4D97-AF65-F5344CB8AC3E}">
        <p14:creationId xmlns:p14="http://schemas.microsoft.com/office/powerpoint/2010/main" val="1670510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7DEC0D-B95D-471C-A8F7-2023BBFE0834}"/>
              </a:ext>
            </a:extLst>
          </p:cNvPr>
          <p:cNvSpPr>
            <a:spLocks noGrp="1"/>
          </p:cNvSpPr>
          <p:nvPr>
            <p:ph type="title"/>
          </p:nvPr>
        </p:nvSpPr>
        <p:spPr/>
        <p:txBody>
          <a:bodyPr/>
          <a:lstStyle/>
          <a:p>
            <a:r>
              <a:rPr lang="en-US" dirty="0"/>
              <a:t>CDX707/788 SW Release Requirement for MRD</a:t>
            </a:r>
          </a:p>
        </p:txBody>
      </p:sp>
      <p:graphicFrame>
        <p:nvGraphicFramePr>
          <p:cNvPr id="4" name="Table 3">
            <a:extLst>
              <a:ext uri="{FF2B5EF4-FFF2-40B4-BE49-F238E27FC236}">
                <a16:creationId xmlns:a16="http://schemas.microsoft.com/office/drawing/2014/main" id="{FE5E0B33-2616-4662-A240-3074F7C4921E}"/>
              </a:ext>
            </a:extLst>
          </p:cNvPr>
          <p:cNvGraphicFramePr>
            <a:graphicFrameLocks noGrp="1"/>
          </p:cNvGraphicFramePr>
          <p:nvPr>
            <p:extLst>
              <p:ext uri="{D42A27DB-BD31-4B8C-83A1-F6EECF244321}">
                <p14:modId xmlns:p14="http://schemas.microsoft.com/office/powerpoint/2010/main" val="2103744277"/>
              </p:ext>
            </p:extLst>
          </p:nvPr>
        </p:nvGraphicFramePr>
        <p:xfrm>
          <a:off x="1785257" y="3837265"/>
          <a:ext cx="8521700" cy="2977193"/>
        </p:xfrm>
        <a:graphic>
          <a:graphicData uri="http://schemas.openxmlformats.org/drawingml/2006/table">
            <a:tbl>
              <a:tblPr>
                <a:tableStyleId>{5940675A-B579-460E-94D1-54222C63F5DA}</a:tableStyleId>
              </a:tblPr>
              <a:tblGrid>
                <a:gridCol w="1269054">
                  <a:extLst>
                    <a:ext uri="{9D8B030D-6E8A-4147-A177-3AD203B41FA5}">
                      <a16:colId xmlns:a16="http://schemas.microsoft.com/office/drawing/2014/main" val="616158733"/>
                    </a:ext>
                  </a:extLst>
                </a:gridCol>
                <a:gridCol w="1779849">
                  <a:extLst>
                    <a:ext uri="{9D8B030D-6E8A-4147-A177-3AD203B41FA5}">
                      <a16:colId xmlns:a16="http://schemas.microsoft.com/office/drawing/2014/main" val="1053292290"/>
                    </a:ext>
                  </a:extLst>
                </a:gridCol>
                <a:gridCol w="1586318">
                  <a:extLst>
                    <a:ext uri="{9D8B030D-6E8A-4147-A177-3AD203B41FA5}">
                      <a16:colId xmlns:a16="http://schemas.microsoft.com/office/drawing/2014/main" val="4202073560"/>
                    </a:ext>
                  </a:extLst>
                </a:gridCol>
                <a:gridCol w="1170703">
                  <a:extLst>
                    <a:ext uri="{9D8B030D-6E8A-4147-A177-3AD203B41FA5}">
                      <a16:colId xmlns:a16="http://schemas.microsoft.com/office/drawing/2014/main" val="2187280540"/>
                    </a:ext>
                  </a:extLst>
                </a:gridCol>
                <a:gridCol w="2715776">
                  <a:extLst>
                    <a:ext uri="{9D8B030D-6E8A-4147-A177-3AD203B41FA5}">
                      <a16:colId xmlns:a16="http://schemas.microsoft.com/office/drawing/2014/main" val="2137793911"/>
                    </a:ext>
                  </a:extLst>
                </a:gridCol>
              </a:tblGrid>
              <a:tr h="253043">
                <a:tc gridSpan="5">
                  <a:txBody>
                    <a:bodyPr/>
                    <a:lstStyle/>
                    <a:p>
                      <a:pPr marL="0" algn="ctr" defTabSz="914400" rtl="0" eaLnBrk="1" fontAlgn="ctr" latinLnBrk="0" hangingPunct="1"/>
                      <a:r>
                        <a:rPr lang="en-US" sz="1000" u="none" strike="noStrike" kern="1200" dirty="0">
                          <a:effectLst/>
                        </a:rPr>
                        <a:t>CX788</a:t>
                      </a:r>
                      <a:endParaRPr lang="en-US" sz="1000" u="none" strike="noStrike" kern="1200" dirty="0">
                        <a:solidFill>
                          <a:schemeClr val="dk1"/>
                        </a:solidFill>
                        <a:effectLst/>
                        <a:latin typeface="+mn-lt"/>
                        <a:ea typeface="+mn-ea"/>
                        <a:cs typeface="+mn-cs"/>
                      </a:endParaRPr>
                    </a:p>
                  </a:txBody>
                  <a:tcPr marL="0" marR="0" marT="0" marB="0" anchor="ctr"/>
                </a:tc>
                <a:tc hMerge="1">
                  <a:txBody>
                    <a:bodyPr/>
                    <a:lstStyle/>
                    <a:p>
                      <a:pPr marL="0" algn="ctr" defTabSz="914400" rtl="0" eaLnBrk="1" fontAlgn="ctr" latinLnBrk="0" hangingPunct="1"/>
                      <a:endParaRPr lang="en-US" sz="1000" u="none" strike="noStrike" kern="1200">
                        <a:solidFill>
                          <a:schemeClr val="dk1"/>
                        </a:solidFill>
                        <a:effectLst/>
                        <a:latin typeface="+mn-lt"/>
                        <a:ea typeface="+mn-ea"/>
                        <a:cs typeface="+mn-cs"/>
                      </a:endParaRPr>
                    </a:p>
                  </a:txBody>
                  <a:tcPr marL="0" marR="0" marT="0" marB="0" anchor="ctr"/>
                </a:tc>
                <a:tc hMerge="1">
                  <a:txBody>
                    <a:bodyPr/>
                    <a:lstStyle/>
                    <a:p>
                      <a:pPr marL="0" algn="ctr" defTabSz="914400" rtl="0" eaLnBrk="1" fontAlgn="ctr" latinLnBrk="0" hangingPunct="1"/>
                      <a:endParaRPr lang="en-US" sz="1000" u="none" strike="noStrike" kern="1200">
                        <a:solidFill>
                          <a:schemeClr val="dk1"/>
                        </a:solidFill>
                        <a:effectLst/>
                        <a:latin typeface="+mn-lt"/>
                        <a:ea typeface="+mn-ea"/>
                        <a:cs typeface="+mn-cs"/>
                      </a:endParaRPr>
                    </a:p>
                  </a:txBody>
                  <a:tcPr marL="0" marR="0" marT="0" marB="0" anchor="ctr"/>
                </a:tc>
                <a:tc hMerge="1">
                  <a:txBody>
                    <a:bodyPr/>
                    <a:lstStyle/>
                    <a:p>
                      <a:pPr marL="0" algn="ctr" defTabSz="914400" rtl="0" eaLnBrk="1" fontAlgn="ctr" latinLnBrk="0" hangingPunct="1"/>
                      <a:endParaRPr lang="en-US" sz="1000" u="none" strike="noStrike" kern="1200">
                        <a:solidFill>
                          <a:schemeClr val="dk1"/>
                        </a:solidFill>
                        <a:effectLst/>
                        <a:latin typeface="+mn-lt"/>
                        <a:ea typeface="+mn-ea"/>
                        <a:cs typeface="+mn-cs"/>
                      </a:endParaRPr>
                    </a:p>
                  </a:txBody>
                  <a:tcPr marL="0" marR="0" marT="0" marB="0" anchor="ctr"/>
                </a:tc>
                <a:tc hMerge="1">
                  <a:txBody>
                    <a:bodyPr/>
                    <a:lstStyle/>
                    <a:p>
                      <a:pPr marL="0" algn="ctr" defTabSz="914400" rtl="0" eaLnBrk="1" fontAlgn="ctr" latinLnBrk="0" hangingPunct="1"/>
                      <a:endParaRPr lang="en-US" sz="1000" u="none" strike="noStrike" kern="1200" dirty="0">
                        <a:solidFill>
                          <a:schemeClr val="dk1"/>
                        </a:solidFill>
                        <a:effectLst/>
                        <a:latin typeface="+mn-lt"/>
                        <a:ea typeface="+mn-ea"/>
                        <a:cs typeface="+mn-cs"/>
                      </a:endParaRPr>
                    </a:p>
                  </a:txBody>
                  <a:tcPr marL="0" marR="0" marT="0" marB="0" anchor="ctr"/>
                </a:tc>
                <a:extLst>
                  <a:ext uri="{0D108BD9-81ED-4DB2-BD59-A6C34878D82A}">
                    <a16:rowId xmlns:a16="http://schemas.microsoft.com/office/drawing/2014/main" val="1259515716"/>
                  </a:ext>
                </a:extLst>
              </a:tr>
              <a:tr h="352425">
                <a:tc>
                  <a:txBody>
                    <a:bodyPr/>
                    <a:lstStyle/>
                    <a:p>
                      <a:pPr marL="0" algn="ctr" defTabSz="914400" rtl="0" eaLnBrk="1" fontAlgn="ctr" latinLnBrk="0" hangingPunct="1"/>
                      <a:r>
                        <a:rPr lang="en-US" sz="1000" u="none" strike="noStrike" kern="1200" dirty="0">
                          <a:effectLst/>
                        </a:rPr>
                        <a:t>R-Event</a:t>
                      </a:r>
                      <a:endParaRPr lang="en-US" sz="1000" u="none" strike="noStrike" kern="1200" dirty="0">
                        <a:solidFill>
                          <a:schemeClr val="dk1"/>
                        </a:solidFill>
                        <a:effectLst/>
                        <a:latin typeface="+mn-lt"/>
                        <a:ea typeface="+mn-ea"/>
                        <a:cs typeface="+mn-cs"/>
                      </a:endParaRPr>
                    </a:p>
                  </a:txBody>
                  <a:tcPr marL="0" marR="0" marT="0" marB="0" anchor="ctr"/>
                </a:tc>
                <a:tc>
                  <a:txBody>
                    <a:bodyPr/>
                    <a:lstStyle/>
                    <a:p>
                      <a:pPr marL="0" algn="ctr" defTabSz="914400" rtl="0" eaLnBrk="1" fontAlgn="ctr" latinLnBrk="0" hangingPunct="1"/>
                      <a:r>
                        <a:rPr lang="en-US" sz="1000" u="none" strike="noStrike" kern="1200" dirty="0">
                          <a:effectLst/>
                        </a:rPr>
                        <a:t>Software Maturity</a:t>
                      </a:r>
                      <a:endParaRPr lang="en-US" sz="1000" u="none" strike="noStrike" kern="1200" dirty="0">
                        <a:solidFill>
                          <a:schemeClr val="dk1"/>
                        </a:solidFill>
                        <a:effectLst/>
                        <a:latin typeface="+mn-lt"/>
                        <a:ea typeface="+mn-ea"/>
                        <a:cs typeface="+mn-cs"/>
                      </a:endParaRPr>
                    </a:p>
                  </a:txBody>
                  <a:tcPr marL="0" marR="0" marT="0" marB="0" anchor="ctr"/>
                </a:tc>
                <a:tc>
                  <a:txBody>
                    <a:bodyPr/>
                    <a:lstStyle/>
                    <a:p>
                      <a:pPr marL="0" algn="ctr" defTabSz="914400" rtl="0" eaLnBrk="1" fontAlgn="ctr" latinLnBrk="0" hangingPunct="1"/>
                      <a:r>
                        <a:rPr lang="en-US" sz="1000" u="none" strike="noStrike" kern="1200" dirty="0">
                          <a:effectLst/>
                        </a:rPr>
                        <a:t>Corresponding Milestone</a:t>
                      </a:r>
                      <a:endParaRPr lang="en-US" sz="1000" u="none" strike="noStrike" kern="1200" dirty="0">
                        <a:solidFill>
                          <a:schemeClr val="dk1"/>
                        </a:solidFill>
                        <a:effectLst/>
                        <a:latin typeface="+mn-lt"/>
                        <a:ea typeface="+mn-ea"/>
                        <a:cs typeface="+mn-cs"/>
                      </a:endParaRPr>
                    </a:p>
                  </a:txBody>
                  <a:tcPr marL="0" marR="0" marT="0" marB="0" anchor="ctr"/>
                </a:tc>
                <a:tc>
                  <a:txBody>
                    <a:bodyPr/>
                    <a:lstStyle/>
                    <a:p>
                      <a:pPr marL="0" algn="ctr" defTabSz="914400" rtl="0" eaLnBrk="1" fontAlgn="ctr" latinLnBrk="0" hangingPunct="1"/>
                      <a:r>
                        <a:rPr lang="en-US" sz="1000" u="none" strike="noStrike" kern="1200" dirty="0">
                          <a:effectLst/>
                        </a:rPr>
                        <a:t>Release Due Date*1)</a:t>
                      </a:r>
                      <a:endParaRPr lang="en-US" sz="1000" u="none" strike="noStrike" kern="1200" dirty="0">
                        <a:solidFill>
                          <a:schemeClr val="dk1"/>
                        </a:solidFill>
                        <a:effectLst/>
                        <a:latin typeface="+mn-lt"/>
                        <a:ea typeface="+mn-ea"/>
                        <a:cs typeface="+mn-cs"/>
                      </a:endParaRPr>
                    </a:p>
                  </a:txBody>
                  <a:tcPr marL="0" marR="0" marT="0" marB="0" anchor="ctr"/>
                </a:tc>
                <a:tc>
                  <a:txBody>
                    <a:bodyPr/>
                    <a:lstStyle/>
                    <a:p>
                      <a:pPr marL="0" algn="ctr" defTabSz="914400" rtl="0" eaLnBrk="1" fontAlgn="ctr" latinLnBrk="0" hangingPunct="1"/>
                      <a:r>
                        <a:rPr lang="en-US" sz="1000" u="none" strike="noStrike" kern="1200" dirty="0">
                          <a:effectLst/>
                        </a:rPr>
                        <a:t>Build Support</a:t>
                      </a:r>
                      <a:endParaRPr lang="en-US" sz="1000" u="none" strike="noStrike" kern="1200" dirty="0">
                        <a:solidFill>
                          <a:schemeClr val="dk1"/>
                        </a:solidFill>
                        <a:effectLst/>
                        <a:latin typeface="+mn-lt"/>
                        <a:ea typeface="+mn-ea"/>
                        <a:cs typeface="+mn-cs"/>
                      </a:endParaRPr>
                    </a:p>
                  </a:txBody>
                  <a:tcPr marL="0" marR="0" marT="0" marB="0" anchor="ctr"/>
                </a:tc>
                <a:extLst>
                  <a:ext uri="{0D108BD9-81ED-4DB2-BD59-A6C34878D82A}">
                    <a16:rowId xmlns:a16="http://schemas.microsoft.com/office/drawing/2014/main" val="3791441618"/>
                  </a:ext>
                </a:extLst>
              </a:tr>
              <a:tr h="161925">
                <a:tc>
                  <a:txBody>
                    <a:bodyPr/>
                    <a:lstStyle/>
                    <a:p>
                      <a:pPr marL="0" algn="ctr" defTabSz="914400" rtl="0" eaLnBrk="1" fontAlgn="ctr" latinLnBrk="0" hangingPunct="1"/>
                      <a:r>
                        <a:rPr lang="en-US" sz="1000" u="none" strike="noStrike" kern="1200" dirty="0">
                          <a:effectLst/>
                        </a:rPr>
                        <a:t>TPB</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Fully verified on component level</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TPV BB MRD - 1 week</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NA</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TPV BB and TPV T&amp;C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3393613317"/>
                  </a:ext>
                </a:extLst>
              </a:tr>
              <a:tr h="161925">
                <a:tc>
                  <a:txBody>
                    <a:bodyPr/>
                    <a:lstStyle/>
                    <a:p>
                      <a:pPr marL="0" algn="ctr" defTabSz="914400" rtl="0" eaLnBrk="1" fontAlgn="ctr" latinLnBrk="0" hangingPunct="1"/>
                      <a:r>
                        <a:rPr lang="en-US" sz="1000" u="none" strike="noStrike" kern="1200">
                          <a:effectLst/>
                        </a:rPr>
                        <a:t>TP3</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Updates Release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TDC - 2weeks</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7/30/2021</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TDC</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301485335"/>
                  </a:ext>
                </a:extLst>
              </a:tr>
              <a:tr h="161925">
                <a:tc>
                  <a:txBody>
                    <a:bodyPr/>
                    <a:lstStyle/>
                    <a:p>
                      <a:pPr marL="0" algn="ctr" defTabSz="914400" rtl="0" eaLnBrk="1" fontAlgn="ctr" latinLnBrk="0" hangingPunct="1"/>
                      <a:r>
                        <a:rPr lang="en-US" sz="1000" u="none" strike="noStrike" kern="1200" dirty="0">
                          <a:effectLst/>
                        </a:rPr>
                        <a:t>DCV beta</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 System test on engineering prototype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err="1">
                          <a:effectLst/>
                        </a:rPr>
                        <a:t>eBB</a:t>
                      </a:r>
                      <a:r>
                        <a:rPr lang="en-US" sz="1000" u="none" strike="noStrike" kern="1200" dirty="0">
                          <a:effectLst/>
                        </a:rPr>
                        <a:t> MRD</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1/7/2022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FDJ</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2290745848"/>
                  </a:ext>
                </a:extLst>
              </a:tr>
              <a:tr h="161925">
                <a:tc>
                  <a:txBody>
                    <a:bodyPr/>
                    <a:lstStyle/>
                    <a:p>
                      <a:pPr marL="0" algn="ctr" defTabSz="914400" rtl="0" eaLnBrk="1" fontAlgn="ctr" latinLnBrk="0" hangingPunct="1"/>
                      <a:r>
                        <a:rPr lang="en-US" sz="1000" u="none" strike="noStrike" kern="1200" dirty="0">
                          <a:effectLst/>
                        </a:rPr>
                        <a:t>DCV 0</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Fully verified on component level</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DCV BB MRD - 4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3/21/2022</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&lt;DCV BB&gt; MRD and </a:t>
                      </a:r>
                      <a:r>
                        <a:rPr lang="en-US" sz="1000" u="none" strike="noStrike" kern="1200" dirty="0" err="1">
                          <a:effectLst/>
                        </a:rPr>
                        <a:t>HiL</a:t>
                      </a:r>
                      <a:r>
                        <a:rPr lang="en-US" sz="1000" u="none" strike="noStrike" kern="1200" dirty="0">
                          <a:effectLst/>
                        </a:rPr>
                        <a: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2354190552"/>
                  </a:ext>
                </a:extLst>
              </a:tr>
              <a:tr h="161925">
                <a:tc>
                  <a:txBody>
                    <a:bodyPr/>
                    <a:lstStyle/>
                    <a:p>
                      <a:pPr marL="0" algn="ctr" defTabSz="914400" rtl="0" eaLnBrk="1" fontAlgn="ctr" latinLnBrk="0" hangingPunct="1"/>
                      <a:r>
                        <a:rPr lang="en-US" sz="1000" u="none" strike="noStrike" kern="1200" dirty="0">
                          <a:effectLst/>
                        </a:rPr>
                        <a:t>DCV 1</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Updates Release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de-DE" sz="1000" u="none" strike="noStrike" kern="1200" dirty="0">
                          <a:effectLst/>
                        </a:rPr>
                        <a:t>T/C MRD - 4 weeks</a:t>
                      </a:r>
                      <a:endParaRPr lang="de-DE"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5/4/2022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&lt;T/C&gt;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2395632362"/>
                  </a:ext>
                </a:extLst>
              </a:tr>
              <a:tr h="161925">
                <a:tc>
                  <a:txBody>
                    <a:bodyPr/>
                    <a:lstStyle/>
                    <a:p>
                      <a:pPr marL="0" algn="ctr" defTabSz="914400" rtl="0" eaLnBrk="1" fontAlgn="ctr" latinLnBrk="0" hangingPunct="1"/>
                      <a:r>
                        <a:rPr lang="en-US" sz="1000" u="none" strike="noStrike" kern="1200" dirty="0">
                          <a:effectLst/>
                        </a:rPr>
                        <a:t>DCV 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Updates Release</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DCV - 2 weeks</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5/30/2022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Breadboard update, DCV vehicles update</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4000340847"/>
                  </a:ext>
                </a:extLst>
              </a:tr>
              <a:tr h="161925">
                <a:tc>
                  <a:txBody>
                    <a:bodyPr/>
                    <a:lstStyle/>
                    <a:p>
                      <a:pPr marL="0" algn="ctr" defTabSz="914400" rtl="0" eaLnBrk="1" fontAlgn="ctr" latinLnBrk="0" hangingPunct="1"/>
                      <a:r>
                        <a:rPr lang="en-US" sz="1000" u="none" strike="noStrike" kern="1200" dirty="0">
                          <a:effectLst/>
                        </a:rPr>
                        <a:t>DCV 3</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Updates Release</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DCV+ 4 weeks</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7/11/2022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Breadboard update, DCV vehicles update</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137314870"/>
                  </a:ext>
                </a:extLst>
              </a:tr>
              <a:tr h="161925">
                <a:tc>
                  <a:txBody>
                    <a:bodyPr/>
                    <a:lstStyle/>
                    <a:p>
                      <a:pPr marL="0" algn="ctr" defTabSz="914400" rtl="0" eaLnBrk="1" fontAlgn="ctr" latinLnBrk="0" hangingPunct="1"/>
                      <a:r>
                        <a:rPr lang="en-US" sz="1000" u="none" strike="noStrike" kern="1200" dirty="0">
                          <a:effectLst/>
                        </a:rPr>
                        <a:t>R00</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Feature DV complete.</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PEC - 6 weeks</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9/2/2022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 DCV vehicles update for PEC Sign-off</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1724408569"/>
                  </a:ext>
                </a:extLst>
              </a:tr>
              <a:tr h="161925">
                <a:tc>
                  <a:txBody>
                    <a:bodyPr/>
                    <a:lstStyle/>
                    <a:p>
                      <a:pPr marL="0" algn="ctr" defTabSz="914400" rtl="0" eaLnBrk="1" fontAlgn="ctr" latinLnBrk="0" hangingPunct="1"/>
                      <a:r>
                        <a:rPr lang="en-US" sz="1000" u="none" strike="noStrike" kern="1200" dirty="0">
                          <a:effectLst/>
                        </a:rPr>
                        <a:t>R04</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Feature DV signed off</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FEC - 6 weeks</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10/12/2022</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 DCV vehicles update for FEC Sign-off</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3668957459"/>
                  </a:ext>
                </a:extLst>
              </a:tr>
              <a:tr h="161925">
                <a:tc>
                  <a:txBody>
                    <a:bodyPr/>
                    <a:lstStyle/>
                    <a:p>
                      <a:pPr marL="0" algn="ctr" defTabSz="914400" rtl="0" eaLnBrk="1" fontAlgn="ctr" latinLnBrk="0" hangingPunct="1"/>
                      <a:r>
                        <a:rPr lang="en-US" sz="1000" u="none" strike="noStrike" kern="1200" dirty="0">
                          <a:effectLst/>
                        </a:rPr>
                        <a:t>R05</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Fully Validated Release</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TT MRD - 3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11/24/2022</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&lt;TT&gt;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194867176"/>
                  </a:ext>
                </a:extLst>
              </a:tr>
              <a:tr h="161925">
                <a:tc>
                  <a:txBody>
                    <a:bodyPr/>
                    <a:lstStyle/>
                    <a:p>
                      <a:pPr marL="0" algn="ctr" defTabSz="914400" rtl="0" eaLnBrk="1" fontAlgn="ctr" latinLnBrk="0" hangingPunct="1"/>
                      <a:r>
                        <a:rPr lang="en-US" sz="1000" u="none" strike="noStrike" kern="1200" dirty="0">
                          <a:effectLst/>
                        </a:rPr>
                        <a:t>R06</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Fully Validated Release</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PP MRD - 4 weeks</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1/26/2023</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&lt;PP&gt;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3609251399"/>
                  </a:ext>
                </a:extLst>
              </a:tr>
              <a:tr h="161925">
                <a:tc>
                  <a:txBody>
                    <a:bodyPr/>
                    <a:lstStyle/>
                    <a:p>
                      <a:pPr marL="0" algn="ctr" defTabSz="914400" rtl="0" eaLnBrk="1" fontAlgn="ctr" latinLnBrk="0" hangingPunct="1"/>
                      <a:r>
                        <a:rPr lang="en-US" sz="1000" u="none" strike="noStrike" kern="1200" dirty="0">
                          <a:effectLst/>
                        </a:rPr>
                        <a:t>R07</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Fully Validated Release</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MP1/J1 MRD - 4 weeks</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4/1/2023</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&lt;MP1&gt;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3138072084"/>
                  </a:ext>
                </a:extLst>
              </a:tr>
            </a:tbl>
          </a:graphicData>
        </a:graphic>
      </p:graphicFrame>
      <p:graphicFrame>
        <p:nvGraphicFramePr>
          <p:cNvPr id="5" name="Table 4">
            <a:extLst>
              <a:ext uri="{FF2B5EF4-FFF2-40B4-BE49-F238E27FC236}">
                <a16:creationId xmlns:a16="http://schemas.microsoft.com/office/drawing/2014/main" id="{F165910C-577E-4639-A36F-78CF5F2FCCB0}"/>
              </a:ext>
            </a:extLst>
          </p:cNvPr>
          <p:cNvGraphicFramePr>
            <a:graphicFrameLocks noGrp="1"/>
          </p:cNvGraphicFramePr>
          <p:nvPr>
            <p:extLst>
              <p:ext uri="{D42A27DB-BD31-4B8C-83A1-F6EECF244321}">
                <p14:modId xmlns:p14="http://schemas.microsoft.com/office/powerpoint/2010/main" val="770325178"/>
              </p:ext>
            </p:extLst>
          </p:nvPr>
        </p:nvGraphicFramePr>
        <p:xfrm>
          <a:off x="1785257" y="666750"/>
          <a:ext cx="8521700" cy="3112771"/>
        </p:xfrm>
        <a:graphic>
          <a:graphicData uri="http://schemas.openxmlformats.org/drawingml/2006/table">
            <a:tbl>
              <a:tblPr>
                <a:tableStyleId>{5940675A-B579-460E-94D1-54222C63F5DA}</a:tableStyleId>
              </a:tblPr>
              <a:tblGrid>
                <a:gridCol w="1269054">
                  <a:extLst>
                    <a:ext uri="{9D8B030D-6E8A-4147-A177-3AD203B41FA5}">
                      <a16:colId xmlns:a16="http://schemas.microsoft.com/office/drawing/2014/main" val="1326039806"/>
                    </a:ext>
                  </a:extLst>
                </a:gridCol>
                <a:gridCol w="1779849">
                  <a:extLst>
                    <a:ext uri="{9D8B030D-6E8A-4147-A177-3AD203B41FA5}">
                      <a16:colId xmlns:a16="http://schemas.microsoft.com/office/drawing/2014/main" val="993385340"/>
                    </a:ext>
                  </a:extLst>
                </a:gridCol>
                <a:gridCol w="1586318">
                  <a:extLst>
                    <a:ext uri="{9D8B030D-6E8A-4147-A177-3AD203B41FA5}">
                      <a16:colId xmlns:a16="http://schemas.microsoft.com/office/drawing/2014/main" val="699732440"/>
                    </a:ext>
                  </a:extLst>
                </a:gridCol>
                <a:gridCol w="1170703">
                  <a:extLst>
                    <a:ext uri="{9D8B030D-6E8A-4147-A177-3AD203B41FA5}">
                      <a16:colId xmlns:a16="http://schemas.microsoft.com/office/drawing/2014/main" val="3328235016"/>
                    </a:ext>
                  </a:extLst>
                </a:gridCol>
                <a:gridCol w="2715776">
                  <a:extLst>
                    <a:ext uri="{9D8B030D-6E8A-4147-A177-3AD203B41FA5}">
                      <a16:colId xmlns:a16="http://schemas.microsoft.com/office/drawing/2014/main" val="687790700"/>
                    </a:ext>
                  </a:extLst>
                </a:gridCol>
              </a:tblGrid>
              <a:tr h="218621">
                <a:tc gridSpan="5">
                  <a:txBody>
                    <a:bodyPr/>
                    <a:lstStyle/>
                    <a:p>
                      <a:pPr marL="0" algn="ctr" defTabSz="914400" rtl="0" eaLnBrk="1" fontAlgn="ctr" latinLnBrk="0" hangingPunct="1"/>
                      <a:r>
                        <a:rPr lang="en-US" sz="1000" u="none" strike="noStrike" kern="1200" dirty="0">
                          <a:effectLst/>
                        </a:rPr>
                        <a:t>CDX707</a:t>
                      </a:r>
                      <a:endParaRPr lang="en-US" sz="1000" u="none" strike="noStrike" kern="1200" dirty="0">
                        <a:solidFill>
                          <a:schemeClr val="dk1"/>
                        </a:solidFill>
                        <a:effectLst/>
                        <a:latin typeface="+mn-lt"/>
                        <a:ea typeface="+mn-ea"/>
                        <a:cs typeface="+mn-cs"/>
                      </a:endParaRPr>
                    </a:p>
                  </a:txBody>
                  <a:tcPr marL="0" marR="0" marT="0" marB="0" anchor="ctr"/>
                </a:tc>
                <a:tc hMerge="1">
                  <a:txBody>
                    <a:bodyPr/>
                    <a:lstStyle/>
                    <a:p>
                      <a:pPr algn="ctr" fontAlgn="ctr"/>
                      <a:endParaRPr lang="en-US" sz="1000" b="1" i="0" u="none" strike="noStrike" dirty="0">
                        <a:solidFill>
                          <a:srgbClr val="000000"/>
                        </a:solidFill>
                        <a:effectLst/>
                        <a:latin typeface="Arial" panose="020B0604020202020204" pitchFamily="34" charset="0"/>
                      </a:endParaRPr>
                    </a:p>
                  </a:txBody>
                  <a:tcPr marL="0" marR="0" marT="0" marB="0" anchor="ctr"/>
                </a:tc>
                <a:tc hMerge="1">
                  <a:txBody>
                    <a:bodyPr/>
                    <a:lstStyle/>
                    <a:p>
                      <a:pPr algn="ctr" fontAlgn="ctr"/>
                      <a:endParaRPr lang="en-US" sz="1000" b="1" i="0" u="none" strike="noStrike" dirty="0">
                        <a:solidFill>
                          <a:srgbClr val="000000"/>
                        </a:solidFill>
                        <a:effectLst/>
                        <a:latin typeface="Arial" panose="020B0604020202020204" pitchFamily="34" charset="0"/>
                      </a:endParaRPr>
                    </a:p>
                  </a:txBody>
                  <a:tcPr marL="0" marR="0" marT="0" marB="0" anchor="ctr"/>
                </a:tc>
                <a:tc hMerge="1">
                  <a:txBody>
                    <a:bodyPr/>
                    <a:lstStyle/>
                    <a:p>
                      <a:pPr algn="ctr" fontAlgn="ctr"/>
                      <a:endParaRPr lang="en-US" sz="1000" b="1" i="0" u="none" strike="noStrike" dirty="0">
                        <a:solidFill>
                          <a:srgbClr val="000000"/>
                        </a:solidFill>
                        <a:effectLst/>
                        <a:latin typeface="Arial" panose="020B0604020202020204" pitchFamily="34" charset="0"/>
                      </a:endParaRPr>
                    </a:p>
                  </a:txBody>
                  <a:tcPr marL="0" marR="0" marT="0" marB="0" anchor="ctr"/>
                </a:tc>
                <a:tc hMerge="1">
                  <a:txBody>
                    <a:bodyPr/>
                    <a:lstStyle/>
                    <a:p>
                      <a:pPr algn="ctr" fontAlgn="ctr"/>
                      <a:endParaRPr lang="en-US" sz="1000" b="1" i="0" u="none" strike="noStrike" dirty="0">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2247086583"/>
                  </a:ext>
                </a:extLst>
              </a:tr>
              <a:tr h="320340">
                <a:tc>
                  <a:txBody>
                    <a:bodyPr/>
                    <a:lstStyle/>
                    <a:p>
                      <a:pPr marL="0" algn="ctr" defTabSz="914400" rtl="0" eaLnBrk="1" fontAlgn="ctr" latinLnBrk="0" hangingPunct="1"/>
                      <a:r>
                        <a:rPr lang="en-US" sz="1000" u="none" strike="noStrike" kern="1200" dirty="0">
                          <a:effectLst/>
                        </a:rPr>
                        <a:t>R-Event</a:t>
                      </a:r>
                      <a:endParaRPr lang="en-US" sz="1000" u="none" strike="noStrike" kern="1200" dirty="0">
                        <a:solidFill>
                          <a:schemeClr val="dk1"/>
                        </a:solidFill>
                        <a:effectLst/>
                        <a:latin typeface="+mn-lt"/>
                        <a:ea typeface="+mn-ea"/>
                        <a:cs typeface="+mn-cs"/>
                      </a:endParaRPr>
                    </a:p>
                  </a:txBody>
                  <a:tcPr marL="0" marR="0" marT="0" marB="0" anchor="ctr"/>
                </a:tc>
                <a:tc>
                  <a:txBody>
                    <a:bodyPr/>
                    <a:lstStyle/>
                    <a:p>
                      <a:pPr marL="0" algn="ctr" defTabSz="914400" rtl="0" eaLnBrk="1" fontAlgn="ctr" latinLnBrk="0" hangingPunct="1"/>
                      <a:r>
                        <a:rPr lang="en-US" sz="1000" u="none" strike="noStrike" kern="1200" dirty="0">
                          <a:effectLst/>
                        </a:rPr>
                        <a:t>Software Maturity</a:t>
                      </a:r>
                      <a:endParaRPr lang="en-US" sz="1000" u="none" strike="noStrike" kern="1200" dirty="0">
                        <a:solidFill>
                          <a:schemeClr val="dk1"/>
                        </a:solidFill>
                        <a:effectLst/>
                        <a:latin typeface="+mn-lt"/>
                        <a:ea typeface="+mn-ea"/>
                        <a:cs typeface="+mn-cs"/>
                      </a:endParaRPr>
                    </a:p>
                  </a:txBody>
                  <a:tcPr marL="0" marR="0" marT="0" marB="0" anchor="ctr"/>
                </a:tc>
                <a:tc>
                  <a:txBody>
                    <a:bodyPr/>
                    <a:lstStyle/>
                    <a:p>
                      <a:pPr marL="0" algn="ctr" defTabSz="914400" rtl="0" eaLnBrk="1" fontAlgn="ctr" latinLnBrk="0" hangingPunct="1"/>
                      <a:r>
                        <a:rPr lang="en-US" sz="1000" u="none" strike="noStrike" kern="1200" dirty="0">
                          <a:effectLst/>
                        </a:rPr>
                        <a:t>Corresponding Milestone</a:t>
                      </a:r>
                      <a:endParaRPr lang="en-US" sz="1000" u="none" strike="noStrike" kern="1200" dirty="0">
                        <a:solidFill>
                          <a:schemeClr val="dk1"/>
                        </a:solidFill>
                        <a:effectLst/>
                        <a:latin typeface="+mn-lt"/>
                        <a:ea typeface="+mn-ea"/>
                        <a:cs typeface="+mn-cs"/>
                      </a:endParaRPr>
                    </a:p>
                  </a:txBody>
                  <a:tcPr marL="0" marR="0" marT="0" marB="0" anchor="ctr"/>
                </a:tc>
                <a:tc>
                  <a:txBody>
                    <a:bodyPr/>
                    <a:lstStyle/>
                    <a:p>
                      <a:pPr marL="0" algn="ctr" defTabSz="914400" rtl="0" eaLnBrk="1" fontAlgn="ctr" latinLnBrk="0" hangingPunct="1"/>
                      <a:r>
                        <a:rPr lang="en-US" sz="1000" u="none" strike="noStrike" kern="1200" dirty="0">
                          <a:effectLst/>
                        </a:rPr>
                        <a:t>Release Due Date*1)</a:t>
                      </a:r>
                      <a:endParaRPr lang="en-US" sz="1000" u="none" strike="noStrike" kern="1200" dirty="0">
                        <a:solidFill>
                          <a:schemeClr val="dk1"/>
                        </a:solidFill>
                        <a:effectLst/>
                        <a:latin typeface="+mn-lt"/>
                        <a:ea typeface="+mn-ea"/>
                        <a:cs typeface="+mn-cs"/>
                      </a:endParaRPr>
                    </a:p>
                  </a:txBody>
                  <a:tcPr marL="0" marR="0" marT="0" marB="0" anchor="ctr"/>
                </a:tc>
                <a:tc>
                  <a:txBody>
                    <a:bodyPr/>
                    <a:lstStyle/>
                    <a:p>
                      <a:pPr marL="0" algn="ctr" defTabSz="914400" rtl="0" eaLnBrk="1" fontAlgn="ctr" latinLnBrk="0" hangingPunct="1"/>
                      <a:r>
                        <a:rPr lang="en-US" sz="1000" u="none" strike="noStrike" kern="1200" dirty="0">
                          <a:effectLst/>
                        </a:rPr>
                        <a:t>Build Support</a:t>
                      </a:r>
                      <a:endParaRPr lang="en-US" sz="1000" u="none" strike="noStrike" kern="1200" dirty="0">
                        <a:solidFill>
                          <a:schemeClr val="dk1"/>
                        </a:solidFill>
                        <a:effectLst/>
                        <a:latin typeface="+mn-lt"/>
                        <a:ea typeface="+mn-ea"/>
                        <a:cs typeface="+mn-cs"/>
                      </a:endParaRPr>
                    </a:p>
                  </a:txBody>
                  <a:tcPr marL="0" marR="0" marT="0" marB="0" anchor="ctr"/>
                </a:tc>
                <a:extLst>
                  <a:ext uri="{0D108BD9-81ED-4DB2-BD59-A6C34878D82A}">
                    <a16:rowId xmlns:a16="http://schemas.microsoft.com/office/drawing/2014/main" val="1085149415"/>
                  </a:ext>
                </a:extLst>
              </a:tr>
              <a:tr h="304094">
                <a:tc>
                  <a:txBody>
                    <a:bodyPr/>
                    <a:lstStyle/>
                    <a:p>
                      <a:pPr marL="0" algn="ctr" defTabSz="914400" rtl="0" eaLnBrk="1" fontAlgn="ctr" latinLnBrk="0" hangingPunct="1"/>
                      <a:r>
                        <a:rPr lang="en-US" sz="1000" u="none" strike="noStrike" kern="1200" dirty="0">
                          <a:effectLst/>
                        </a:rPr>
                        <a:t>TPB</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Fully verified on component level</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TPV BB MRD - 1 week</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9/9/2019</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TPV BB and TPV T&amp;C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2716159720"/>
                  </a:ext>
                </a:extLst>
              </a:tr>
              <a:tr h="183672">
                <a:tc>
                  <a:txBody>
                    <a:bodyPr/>
                    <a:lstStyle/>
                    <a:p>
                      <a:pPr marL="0" algn="ctr" defTabSz="914400" rtl="0" eaLnBrk="1" fontAlgn="ctr" latinLnBrk="0" hangingPunct="1"/>
                      <a:r>
                        <a:rPr lang="en-US" sz="1000" u="none" strike="noStrike" kern="1200" dirty="0">
                          <a:effectLst/>
                        </a:rPr>
                        <a:t>TP3</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Updates Release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TDC - 2weeks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1/22/2021</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TDC</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844886758"/>
                  </a:ext>
                </a:extLst>
              </a:tr>
              <a:tr h="311162">
                <a:tc>
                  <a:txBody>
                    <a:bodyPr/>
                    <a:lstStyle/>
                    <a:p>
                      <a:pPr marL="0" algn="ctr" defTabSz="914400" rtl="0" eaLnBrk="1" fontAlgn="ctr" latinLnBrk="0" hangingPunct="1"/>
                      <a:r>
                        <a:rPr lang="en-US" sz="1000" u="none" strike="noStrike" kern="1200" dirty="0">
                          <a:effectLst/>
                        </a:rPr>
                        <a:t>DCV beta</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 System test on engineering prototype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err="1">
                          <a:effectLst/>
                        </a:rPr>
                        <a:t>eBB</a:t>
                      </a:r>
                      <a:r>
                        <a:rPr lang="en-US" sz="1000" u="none" strike="noStrike" kern="1200" dirty="0">
                          <a:effectLst/>
                        </a:rPr>
                        <a:t> MRD</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9/25/2021</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FDJ</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487251551"/>
                  </a:ext>
                </a:extLst>
              </a:tr>
              <a:tr h="304094">
                <a:tc>
                  <a:txBody>
                    <a:bodyPr/>
                    <a:lstStyle/>
                    <a:p>
                      <a:pPr marL="0" algn="ctr" defTabSz="914400" rtl="0" eaLnBrk="1" fontAlgn="ctr" latinLnBrk="0" hangingPunct="1"/>
                      <a:r>
                        <a:rPr lang="en-US" sz="1000" u="none" strike="noStrike" kern="1200" dirty="0">
                          <a:effectLst/>
                        </a:rPr>
                        <a:t>DCV 0</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Fully verified on component level</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DCV BB MRD - 4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11/10/2021</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&lt;DCV BB&gt; MRD and </a:t>
                      </a:r>
                      <a:r>
                        <a:rPr lang="en-US" sz="1000" u="none" strike="noStrike" kern="1200" dirty="0" err="1">
                          <a:effectLst/>
                        </a:rPr>
                        <a:t>HiL</a:t>
                      </a:r>
                      <a:r>
                        <a:rPr lang="en-US" sz="1000" u="none" strike="noStrike" kern="1200" dirty="0">
                          <a:effectLst/>
                        </a:rPr>
                        <a: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821751306"/>
                  </a:ext>
                </a:extLst>
              </a:tr>
              <a:tr h="183672">
                <a:tc>
                  <a:txBody>
                    <a:bodyPr/>
                    <a:lstStyle/>
                    <a:p>
                      <a:pPr marL="0" algn="ctr" defTabSz="914400" rtl="0" eaLnBrk="1" fontAlgn="ctr" latinLnBrk="0" hangingPunct="1"/>
                      <a:r>
                        <a:rPr lang="en-US" sz="1000" u="none" strike="noStrike" kern="1200" dirty="0">
                          <a:effectLst/>
                        </a:rPr>
                        <a:t>DCV 1</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Updates Release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de-DE" sz="1000" u="none" strike="noStrike" kern="1200" dirty="0">
                          <a:effectLst/>
                        </a:rPr>
                        <a:t>T/C MRD - 4 weeks</a:t>
                      </a:r>
                      <a:endParaRPr lang="de-DE"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12/15/2021</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&lt;T/C&gt;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1131017810"/>
                  </a:ext>
                </a:extLst>
              </a:tr>
              <a:tr h="183672">
                <a:tc>
                  <a:txBody>
                    <a:bodyPr/>
                    <a:lstStyle/>
                    <a:p>
                      <a:pPr marL="0" algn="ctr" defTabSz="914400" rtl="0" eaLnBrk="1" fontAlgn="ctr" latinLnBrk="0" hangingPunct="1"/>
                      <a:r>
                        <a:rPr lang="en-US" sz="1000" u="none" strike="noStrike" kern="1200" dirty="0">
                          <a:effectLst/>
                        </a:rPr>
                        <a:t>DCV 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Updates Release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DCV - 2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1/14/2022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Breadboard update, DCV vehicles update</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1427717321"/>
                  </a:ext>
                </a:extLst>
              </a:tr>
              <a:tr h="183672">
                <a:tc>
                  <a:txBody>
                    <a:bodyPr/>
                    <a:lstStyle/>
                    <a:p>
                      <a:pPr marL="0" algn="ctr" defTabSz="914400" rtl="0" eaLnBrk="1" fontAlgn="ctr" latinLnBrk="0" hangingPunct="1"/>
                      <a:r>
                        <a:rPr lang="en-US" sz="1000" u="none" strike="noStrike" kern="1200" dirty="0">
                          <a:effectLst/>
                        </a:rPr>
                        <a:t>DCV 3</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Updates Release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DCV+ 4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2/25/2022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Breadboard update, DCV vehicles update</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2882411853"/>
                  </a:ext>
                </a:extLst>
              </a:tr>
              <a:tr h="183672">
                <a:tc>
                  <a:txBody>
                    <a:bodyPr/>
                    <a:lstStyle/>
                    <a:p>
                      <a:pPr marL="0" algn="ctr" defTabSz="914400" rtl="0" eaLnBrk="1" fontAlgn="ctr" latinLnBrk="0" hangingPunct="1"/>
                      <a:r>
                        <a:rPr lang="en-US" sz="1000" u="none" strike="noStrike" kern="1200" dirty="0">
                          <a:effectLst/>
                        </a:rPr>
                        <a:t>R00</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Feature DV complete.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PEC - 6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5/2/2022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 DCV vehicles update for PEC Sign-off</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720238680"/>
                  </a:ext>
                </a:extLst>
              </a:tr>
              <a:tr h="183672">
                <a:tc>
                  <a:txBody>
                    <a:bodyPr/>
                    <a:lstStyle/>
                    <a:p>
                      <a:pPr marL="0" algn="ctr" defTabSz="914400" rtl="0" eaLnBrk="1" fontAlgn="ctr" latinLnBrk="0" hangingPunct="1"/>
                      <a:r>
                        <a:rPr lang="en-US" sz="1000" u="none" strike="noStrike" kern="1200" dirty="0">
                          <a:effectLst/>
                        </a:rPr>
                        <a:t>R04</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Feature DV signed off</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FEC - 6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6/13/2022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 DCV vehicles update for FEC Sign-off</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4181802015"/>
                  </a:ext>
                </a:extLst>
              </a:tr>
              <a:tr h="183672">
                <a:tc>
                  <a:txBody>
                    <a:bodyPr/>
                    <a:lstStyle/>
                    <a:p>
                      <a:pPr marL="0" algn="ctr" defTabSz="914400" rtl="0" eaLnBrk="1" fontAlgn="ctr" latinLnBrk="0" hangingPunct="1"/>
                      <a:r>
                        <a:rPr lang="en-US" sz="1000" u="none" strike="noStrike" kern="1200" dirty="0">
                          <a:effectLst/>
                        </a:rPr>
                        <a:t>R05</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Fully Validated Release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TT MRD - 4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8/2/2022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&lt;TT&gt;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2015049417"/>
                  </a:ext>
                </a:extLst>
              </a:tr>
              <a:tr h="183672">
                <a:tc>
                  <a:txBody>
                    <a:bodyPr/>
                    <a:lstStyle/>
                    <a:p>
                      <a:pPr marL="0" algn="ctr" defTabSz="914400" rtl="0" eaLnBrk="1" fontAlgn="ctr" latinLnBrk="0" hangingPunct="1"/>
                      <a:r>
                        <a:rPr lang="en-US" sz="1000" u="none" strike="noStrike" kern="1200" dirty="0">
                          <a:effectLst/>
                        </a:rPr>
                        <a:t>R06</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Fully Validated Release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PP MRD - 4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9/26/2022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&lt;PP&gt;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1330975586"/>
                  </a:ext>
                </a:extLst>
              </a:tr>
              <a:tr h="183672">
                <a:tc>
                  <a:txBody>
                    <a:bodyPr/>
                    <a:lstStyle/>
                    <a:p>
                      <a:pPr marL="0" algn="ctr" defTabSz="914400" rtl="0" eaLnBrk="1" fontAlgn="ctr" latinLnBrk="0" hangingPunct="1"/>
                      <a:r>
                        <a:rPr lang="en-US" sz="1000" u="none" strike="noStrike" kern="1200" dirty="0">
                          <a:effectLst/>
                        </a:rPr>
                        <a:t>R07</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Fully Validated Release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MP1/J1 MRD - 4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1/4/2023</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&lt;MP1&gt;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3159704674"/>
                  </a:ext>
                </a:extLst>
              </a:tr>
            </a:tbl>
          </a:graphicData>
        </a:graphic>
      </p:graphicFrame>
    </p:spTree>
    <p:extLst>
      <p:ext uri="{BB962C8B-B14F-4D97-AF65-F5344CB8AC3E}">
        <p14:creationId xmlns:p14="http://schemas.microsoft.com/office/powerpoint/2010/main" val="2320542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3774" y="2809966"/>
            <a:ext cx="5962262" cy="1362076"/>
          </a:xfrm>
        </p:spPr>
        <p:txBody>
          <a:bodyPr/>
          <a:lstStyle/>
          <a:p>
            <a:pPr algn="ctr"/>
            <a:r>
              <a:rPr lang="en-AU" dirty="0"/>
              <a:t>Backup material</a:t>
            </a:r>
          </a:p>
        </p:txBody>
      </p:sp>
    </p:spTree>
    <p:extLst>
      <p:ext uri="{BB962C8B-B14F-4D97-AF65-F5344CB8AC3E}">
        <p14:creationId xmlns:p14="http://schemas.microsoft.com/office/powerpoint/2010/main" val="200338789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5559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pPr marL="0" marR="0" lvl="0" indent="0" algn="l" defTabSz="609402"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dirty="0">
              <a:ln>
                <a:noFill/>
              </a:ln>
              <a:solidFill>
                <a:srgbClr val="00264E">
                  <a:lumMod val="50000"/>
                </a:srgbClr>
              </a:solidFill>
              <a:effectLst/>
              <a:uLnTx/>
              <a:uFillTx/>
              <a:latin typeface="Ford Antenna Light" panose="02000505000000020004" pitchFamily="50" charset="0"/>
            </a:endParaRPr>
          </a:p>
        </p:txBody>
      </p:sp>
      <p:grpSp>
        <p:nvGrpSpPr>
          <p:cNvPr id="341" name="Group 340">
            <a:extLst>
              <a:ext uri="{FF2B5EF4-FFF2-40B4-BE49-F238E27FC236}">
                <a16:creationId xmlns:a16="http://schemas.microsoft.com/office/drawing/2014/main" id="{8D9402D8-6944-48F9-94F4-FC6FBBCE5DA0}"/>
              </a:ext>
            </a:extLst>
          </p:cNvPr>
          <p:cNvGrpSpPr/>
          <p:nvPr/>
        </p:nvGrpSpPr>
        <p:grpSpPr>
          <a:xfrm>
            <a:off x="134487" y="693457"/>
            <a:ext cx="11794661" cy="701176"/>
            <a:chOff x="231486" y="710559"/>
            <a:chExt cx="11722705" cy="701176"/>
          </a:xfrm>
        </p:grpSpPr>
        <p:cxnSp>
          <p:nvCxnSpPr>
            <p:cNvPr id="342" name="Straight Connector 341">
              <a:extLst>
                <a:ext uri="{FF2B5EF4-FFF2-40B4-BE49-F238E27FC236}">
                  <a16:creationId xmlns:a16="http://schemas.microsoft.com/office/drawing/2014/main" id="{B2CF936C-AF9A-452F-8F28-7F8484E8B441}"/>
                </a:ext>
              </a:extLst>
            </p:cNvPr>
            <p:cNvCxnSpPr/>
            <p:nvPr/>
          </p:nvCxnSpPr>
          <p:spPr>
            <a:xfrm flipV="1">
              <a:off x="237808" y="1406455"/>
              <a:ext cx="11716383" cy="5280"/>
            </a:xfrm>
            <a:prstGeom prst="line">
              <a:avLst/>
            </a:prstGeom>
            <a:ln w="12700">
              <a:solidFill>
                <a:schemeClr val="accent1"/>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43" name="Rectangle 342">
              <a:extLst>
                <a:ext uri="{FF2B5EF4-FFF2-40B4-BE49-F238E27FC236}">
                  <a16:creationId xmlns:a16="http://schemas.microsoft.com/office/drawing/2014/main" id="{FA0D1E64-0670-4E0F-806C-29BBA16A5A81}"/>
                </a:ext>
              </a:extLst>
            </p:cNvPr>
            <p:cNvSpPr/>
            <p:nvPr/>
          </p:nvSpPr>
          <p:spPr>
            <a:xfrm>
              <a:off x="231486" y="710559"/>
              <a:ext cx="2713579" cy="215444"/>
            </a:xfrm>
            <a:prstGeom prst="rect">
              <a:avLst/>
            </a:prstGeom>
            <a:ln w="12700">
              <a:solidFill>
                <a:schemeClr val="accent1"/>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China Accelerated SW Plan </a:t>
              </a:r>
              <a:r>
                <a:rPr lang="en-US" sz="800" b="1" dirty="0">
                  <a:solidFill>
                    <a:prstClr val="black"/>
                  </a:solidFill>
                  <a:latin typeface="Ford Antenna Light" panose="02000505000000020004" pitchFamily="50" charset="0"/>
                  <a:cs typeface="Calibri" panose="020F0502020204030204" pitchFamily="34" charset="0"/>
                </a:rPr>
                <a:t>---DCV C</a:t>
              </a:r>
              <a:r>
                <a:rPr lang="en-US" altLang="zh-CN" sz="800" b="1" dirty="0">
                  <a:solidFill>
                    <a:prstClr val="black"/>
                  </a:solidFill>
                  <a:latin typeface="Ford Antenna Light" panose="02000505000000020004" pitchFamily="50" charset="0"/>
                  <a:cs typeface="Calibri" panose="020F0502020204030204" pitchFamily="34" charset="0"/>
                </a:rPr>
                <a:t>ritical Path</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sp>
        <p:nvSpPr>
          <p:cNvPr id="351" name="流程图: 决策 47">
            <a:extLst>
              <a:ext uri="{FF2B5EF4-FFF2-40B4-BE49-F238E27FC236}">
                <a16:creationId xmlns:a16="http://schemas.microsoft.com/office/drawing/2014/main" id="{E94C93F7-FFDB-40F8-8EF3-23BD26D50314}"/>
              </a:ext>
            </a:extLst>
          </p:cNvPr>
          <p:cNvSpPr/>
          <p:nvPr/>
        </p:nvSpPr>
        <p:spPr>
          <a:xfrm>
            <a:off x="6327009" y="1203957"/>
            <a:ext cx="431239"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FDJ</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54" name="流程图: 决策 47">
            <a:extLst>
              <a:ext uri="{FF2B5EF4-FFF2-40B4-BE49-F238E27FC236}">
                <a16:creationId xmlns:a16="http://schemas.microsoft.com/office/drawing/2014/main" id="{C7523FB1-7B0C-4BAF-811B-7929E32457FF}"/>
              </a:ext>
            </a:extLst>
          </p:cNvPr>
          <p:cNvSpPr/>
          <p:nvPr/>
        </p:nvSpPr>
        <p:spPr>
          <a:xfrm>
            <a:off x="11275562" y="1211945"/>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DCV</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57" name="TextBox 22">
            <a:extLst>
              <a:ext uri="{FF2B5EF4-FFF2-40B4-BE49-F238E27FC236}">
                <a16:creationId xmlns:a16="http://schemas.microsoft.com/office/drawing/2014/main" id="{AA3EF8B9-8AA8-47FC-94BB-7996294C2B2F}"/>
              </a:ext>
            </a:extLst>
          </p:cNvPr>
          <p:cNvSpPr txBox="1"/>
          <p:nvPr/>
        </p:nvSpPr>
        <p:spPr>
          <a:xfrm>
            <a:off x="1167098" y="1027792"/>
            <a:ext cx="942545"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Group A UI Release</a:t>
            </a:r>
          </a:p>
        </p:txBody>
      </p:sp>
      <p:sp>
        <p:nvSpPr>
          <p:cNvPr id="358" name="Star: 5 Points 551">
            <a:extLst>
              <a:ext uri="{FF2B5EF4-FFF2-40B4-BE49-F238E27FC236}">
                <a16:creationId xmlns:a16="http://schemas.microsoft.com/office/drawing/2014/main" id="{70196CAD-355F-47E8-AA54-C63EA173768F}"/>
              </a:ext>
            </a:extLst>
          </p:cNvPr>
          <p:cNvSpPr/>
          <p:nvPr/>
        </p:nvSpPr>
        <p:spPr>
          <a:xfrm>
            <a:off x="1285345" y="1250511"/>
            <a:ext cx="195065" cy="205168"/>
          </a:xfrm>
          <a:prstGeom prst="star5">
            <a:avLst/>
          </a:prstGeom>
          <a:solidFill>
            <a:srgbClr val="FFFF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69" name="Rectangle: Rounded Corners 368">
            <a:extLst>
              <a:ext uri="{FF2B5EF4-FFF2-40B4-BE49-F238E27FC236}">
                <a16:creationId xmlns:a16="http://schemas.microsoft.com/office/drawing/2014/main" id="{C15D4642-DC40-48F3-A591-D415691A900A}"/>
              </a:ext>
            </a:extLst>
          </p:cNvPr>
          <p:cNvSpPr/>
          <p:nvPr/>
        </p:nvSpPr>
        <p:spPr>
          <a:xfrm>
            <a:off x="10142989" y="2513696"/>
            <a:ext cx="235597" cy="488454"/>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MRD</a:t>
            </a:r>
          </a:p>
        </p:txBody>
      </p:sp>
      <p:cxnSp>
        <p:nvCxnSpPr>
          <p:cNvPr id="18" name="Straight Connector 17">
            <a:extLst>
              <a:ext uri="{FF2B5EF4-FFF2-40B4-BE49-F238E27FC236}">
                <a16:creationId xmlns:a16="http://schemas.microsoft.com/office/drawing/2014/main" id="{C9B59C90-AB45-4894-AC0E-DF505DB3F84A}"/>
              </a:ext>
            </a:extLst>
          </p:cNvPr>
          <p:cNvCxnSpPr/>
          <p:nvPr/>
        </p:nvCxnSpPr>
        <p:spPr>
          <a:xfrm>
            <a:off x="10378590" y="580021"/>
            <a:ext cx="0" cy="2104250"/>
          </a:xfrm>
          <a:prstGeom prst="line">
            <a:avLst/>
          </a:prstGeom>
          <a:ln>
            <a:solidFill>
              <a:srgbClr val="FF0000"/>
            </a:solidFill>
            <a:prstDash val="lgDashDot"/>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ED13DD52-9B9B-4BD9-9A29-F9454641CFB2}"/>
              </a:ext>
            </a:extLst>
          </p:cNvPr>
          <p:cNvCxnSpPr/>
          <p:nvPr/>
        </p:nvCxnSpPr>
        <p:spPr>
          <a:xfrm>
            <a:off x="8851076" y="590095"/>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8B33B800-6DDA-4C9E-AE8D-38D6CF6B49EA}"/>
              </a:ext>
            </a:extLst>
          </p:cNvPr>
          <p:cNvCxnSpPr/>
          <p:nvPr/>
        </p:nvCxnSpPr>
        <p:spPr>
          <a:xfrm>
            <a:off x="7954104" y="570959"/>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082BBC31-B2BA-4E6F-9059-1CDD02D70094}"/>
              </a:ext>
            </a:extLst>
          </p:cNvPr>
          <p:cNvCxnSpPr/>
          <p:nvPr/>
        </p:nvCxnSpPr>
        <p:spPr>
          <a:xfrm>
            <a:off x="7078406" y="585404"/>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E189FB5E-AA81-4D89-974E-0B1113B24309}"/>
              </a:ext>
            </a:extLst>
          </p:cNvPr>
          <p:cNvCxnSpPr/>
          <p:nvPr/>
        </p:nvCxnSpPr>
        <p:spPr>
          <a:xfrm>
            <a:off x="5988254" y="590095"/>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C4C6A57F-139E-4774-B0C4-8CE3F407F61A}"/>
              </a:ext>
            </a:extLst>
          </p:cNvPr>
          <p:cNvCxnSpPr/>
          <p:nvPr/>
        </p:nvCxnSpPr>
        <p:spPr>
          <a:xfrm>
            <a:off x="5342596" y="590095"/>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5A36DECB-A5B4-439B-B8C6-7B8FBE5F6AC0}"/>
              </a:ext>
            </a:extLst>
          </p:cNvPr>
          <p:cNvCxnSpPr/>
          <p:nvPr/>
        </p:nvCxnSpPr>
        <p:spPr>
          <a:xfrm>
            <a:off x="3591583" y="611547"/>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6313A869-188A-4278-84DE-066B4089C9B7}"/>
              </a:ext>
            </a:extLst>
          </p:cNvPr>
          <p:cNvCxnSpPr/>
          <p:nvPr/>
        </p:nvCxnSpPr>
        <p:spPr>
          <a:xfrm>
            <a:off x="1396014" y="605532"/>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sp>
        <p:nvSpPr>
          <p:cNvPr id="380" name="TextBox 22">
            <a:extLst>
              <a:ext uri="{FF2B5EF4-FFF2-40B4-BE49-F238E27FC236}">
                <a16:creationId xmlns:a16="http://schemas.microsoft.com/office/drawing/2014/main" id="{6B1A36E5-12BF-4291-A748-CCCF56018F61}"/>
              </a:ext>
            </a:extLst>
          </p:cNvPr>
          <p:cNvSpPr txBox="1"/>
          <p:nvPr/>
        </p:nvSpPr>
        <p:spPr>
          <a:xfrm>
            <a:off x="5543902" y="1066764"/>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DCV Beta 30%</a:t>
            </a:r>
          </a:p>
        </p:txBody>
      </p:sp>
      <p:sp>
        <p:nvSpPr>
          <p:cNvPr id="381" name="Star: 5 Points 551">
            <a:extLst>
              <a:ext uri="{FF2B5EF4-FFF2-40B4-BE49-F238E27FC236}">
                <a16:creationId xmlns:a16="http://schemas.microsoft.com/office/drawing/2014/main" id="{56EE605E-72DE-4A49-B534-C9C71BF084CA}"/>
              </a:ext>
            </a:extLst>
          </p:cNvPr>
          <p:cNvSpPr/>
          <p:nvPr/>
        </p:nvSpPr>
        <p:spPr>
          <a:xfrm>
            <a:off x="5684727" y="1255616"/>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82" name="TextBox 22">
            <a:extLst>
              <a:ext uri="{FF2B5EF4-FFF2-40B4-BE49-F238E27FC236}">
                <a16:creationId xmlns:a16="http://schemas.microsoft.com/office/drawing/2014/main" id="{581554DE-C307-4F04-A279-704EF016440F}"/>
              </a:ext>
            </a:extLst>
          </p:cNvPr>
          <p:cNvSpPr txBox="1"/>
          <p:nvPr/>
        </p:nvSpPr>
        <p:spPr>
          <a:xfrm>
            <a:off x="8201016" y="1090367"/>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DCV0</a:t>
            </a:r>
          </a:p>
        </p:txBody>
      </p:sp>
      <p:sp>
        <p:nvSpPr>
          <p:cNvPr id="383" name="Star: 5 Points 551">
            <a:extLst>
              <a:ext uri="{FF2B5EF4-FFF2-40B4-BE49-F238E27FC236}">
                <a16:creationId xmlns:a16="http://schemas.microsoft.com/office/drawing/2014/main" id="{BF181DD3-568F-49B5-9A28-15F0B062C3CD}"/>
              </a:ext>
            </a:extLst>
          </p:cNvPr>
          <p:cNvSpPr/>
          <p:nvPr/>
        </p:nvSpPr>
        <p:spPr>
          <a:xfrm>
            <a:off x="8561447" y="126074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84" name="TextBox 22">
            <a:extLst>
              <a:ext uri="{FF2B5EF4-FFF2-40B4-BE49-F238E27FC236}">
                <a16:creationId xmlns:a16="http://schemas.microsoft.com/office/drawing/2014/main" id="{D2E5DB51-772E-43FB-9A57-5D05B60DA207}"/>
              </a:ext>
            </a:extLst>
          </p:cNvPr>
          <p:cNvSpPr txBox="1"/>
          <p:nvPr/>
        </p:nvSpPr>
        <p:spPr>
          <a:xfrm>
            <a:off x="9079790" y="1063850"/>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DCV1 60%</a:t>
            </a:r>
          </a:p>
        </p:txBody>
      </p:sp>
      <p:sp>
        <p:nvSpPr>
          <p:cNvPr id="386" name="Left Brace 385">
            <a:extLst>
              <a:ext uri="{FF2B5EF4-FFF2-40B4-BE49-F238E27FC236}">
                <a16:creationId xmlns:a16="http://schemas.microsoft.com/office/drawing/2014/main" id="{3F9DEFDC-F55F-4893-88E9-65D9E3ACE1F0}"/>
              </a:ext>
            </a:extLst>
          </p:cNvPr>
          <p:cNvSpPr/>
          <p:nvPr/>
        </p:nvSpPr>
        <p:spPr>
          <a:xfrm rot="5400000">
            <a:off x="6342474" y="-4059220"/>
            <a:ext cx="184657" cy="10077576"/>
          </a:xfrm>
          <a:prstGeom prst="leftBrace">
            <a:avLst>
              <a:gd name="adj1" fmla="val 61720"/>
              <a:gd name="adj2" fmla="val 49572"/>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latin typeface="Arial" panose="020B0604020202020204"/>
              <a:ea typeface="+mn-ea"/>
              <a:cs typeface="+mn-cs"/>
            </a:endParaRPr>
          </a:p>
        </p:txBody>
      </p:sp>
      <p:sp>
        <p:nvSpPr>
          <p:cNvPr id="387" name="TextBox 22">
            <a:extLst>
              <a:ext uri="{FF2B5EF4-FFF2-40B4-BE49-F238E27FC236}">
                <a16:creationId xmlns:a16="http://schemas.microsoft.com/office/drawing/2014/main" id="{6B766932-FE44-4114-8BB1-AB494379EE73}"/>
              </a:ext>
            </a:extLst>
          </p:cNvPr>
          <p:cNvSpPr txBox="1"/>
          <p:nvPr/>
        </p:nvSpPr>
        <p:spPr>
          <a:xfrm>
            <a:off x="6356696" y="687390"/>
            <a:ext cx="942545" cy="230826"/>
          </a:xfrm>
          <a:prstGeom prst="rect">
            <a:avLst/>
          </a:prstGeom>
          <a:noFill/>
          <a:ln w="12700">
            <a:solidFill>
              <a:srgbClr val="FF0000"/>
            </a:solid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1" i="0" u="sng"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45 weeks</a:t>
            </a:r>
          </a:p>
        </p:txBody>
      </p:sp>
      <p:grpSp>
        <p:nvGrpSpPr>
          <p:cNvPr id="3" name="Group 2">
            <a:extLst>
              <a:ext uri="{FF2B5EF4-FFF2-40B4-BE49-F238E27FC236}">
                <a16:creationId xmlns:a16="http://schemas.microsoft.com/office/drawing/2014/main" id="{64779FB5-3712-4E51-9B7F-472B84B55660}"/>
              </a:ext>
            </a:extLst>
          </p:cNvPr>
          <p:cNvGrpSpPr/>
          <p:nvPr/>
        </p:nvGrpSpPr>
        <p:grpSpPr>
          <a:xfrm>
            <a:off x="1382878" y="1517979"/>
            <a:ext cx="8995702" cy="987474"/>
            <a:chOff x="1382878" y="1517979"/>
            <a:chExt cx="8995702" cy="987474"/>
          </a:xfrm>
        </p:grpSpPr>
        <p:sp>
          <p:nvSpPr>
            <p:cNvPr id="13" name="Rectangle: Rounded Corners 12">
              <a:extLst>
                <a:ext uri="{FF2B5EF4-FFF2-40B4-BE49-F238E27FC236}">
                  <a16:creationId xmlns:a16="http://schemas.microsoft.com/office/drawing/2014/main" id="{42F3EF65-DC33-4219-ACDE-97B4108DC45B}"/>
                </a:ext>
              </a:extLst>
            </p:cNvPr>
            <p:cNvSpPr/>
            <p:nvPr/>
          </p:nvSpPr>
          <p:spPr>
            <a:xfrm>
              <a:off x="1382878" y="1517979"/>
              <a:ext cx="2203777"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Group A Features Coding based on UI</a:t>
              </a:r>
            </a:p>
          </p:txBody>
        </p:sp>
        <p:sp>
          <p:nvSpPr>
            <p:cNvPr id="361" name="Rectangle: Rounded Corners 360">
              <a:extLst>
                <a:ext uri="{FF2B5EF4-FFF2-40B4-BE49-F238E27FC236}">
                  <a16:creationId xmlns:a16="http://schemas.microsoft.com/office/drawing/2014/main" id="{33744498-2C09-4052-9EA4-DFD9159CE67F}"/>
                </a:ext>
              </a:extLst>
            </p:cNvPr>
            <p:cNvSpPr/>
            <p:nvPr/>
          </p:nvSpPr>
          <p:spPr>
            <a:xfrm>
              <a:off x="3591583" y="1741970"/>
              <a:ext cx="893348"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DCV Alpha</a:t>
              </a:r>
            </a:p>
          </p:txBody>
        </p:sp>
        <p:sp>
          <p:nvSpPr>
            <p:cNvPr id="362" name="Rectangle: Rounded Corners 361">
              <a:extLst>
                <a:ext uri="{FF2B5EF4-FFF2-40B4-BE49-F238E27FC236}">
                  <a16:creationId xmlns:a16="http://schemas.microsoft.com/office/drawing/2014/main" id="{5734E6FD-3CFD-4D7E-8D05-0EA254BE16EF}"/>
                </a:ext>
              </a:extLst>
            </p:cNvPr>
            <p:cNvSpPr/>
            <p:nvPr/>
          </p:nvSpPr>
          <p:spPr>
            <a:xfrm>
              <a:off x="4489858" y="1757500"/>
              <a:ext cx="862274"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DCV B</a:t>
              </a: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eta</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3" name="Rectangle: Rounded Corners 362">
              <a:extLst>
                <a:ext uri="{FF2B5EF4-FFF2-40B4-BE49-F238E27FC236}">
                  <a16:creationId xmlns:a16="http://schemas.microsoft.com/office/drawing/2014/main" id="{4F0D23E6-D9EE-436B-B05A-62CC6A73D998}"/>
                </a:ext>
              </a:extLst>
            </p:cNvPr>
            <p:cNvSpPr/>
            <p:nvPr/>
          </p:nvSpPr>
          <p:spPr>
            <a:xfrm>
              <a:off x="5352133" y="1753338"/>
              <a:ext cx="447174" cy="238363"/>
            </a:xfrm>
            <a:prstGeom prst="roundRect">
              <a:avLst/>
            </a:prstGeom>
            <a:solidFill>
              <a:schemeClr val="accent1">
                <a:lumMod val="40000"/>
                <a:lumOff val="6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Test</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4" name="Rectangle: Rounded Corners 363">
              <a:extLst>
                <a:ext uri="{FF2B5EF4-FFF2-40B4-BE49-F238E27FC236}">
                  <a16:creationId xmlns:a16="http://schemas.microsoft.com/office/drawing/2014/main" id="{C6F41A17-B9CD-4E60-8F65-BB0D2E641DFD}"/>
                </a:ext>
              </a:extLst>
            </p:cNvPr>
            <p:cNvSpPr/>
            <p:nvPr/>
          </p:nvSpPr>
          <p:spPr>
            <a:xfrm>
              <a:off x="5108422" y="2009548"/>
              <a:ext cx="881566"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A Sample </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5" name="Rectangle: Rounded Corners 364">
              <a:extLst>
                <a:ext uri="{FF2B5EF4-FFF2-40B4-BE49-F238E27FC236}">
                  <a16:creationId xmlns:a16="http://schemas.microsoft.com/office/drawing/2014/main" id="{D6345CD0-47E8-4110-B274-B0482306E6AE}"/>
                </a:ext>
              </a:extLst>
            </p:cNvPr>
            <p:cNvSpPr/>
            <p:nvPr/>
          </p:nvSpPr>
          <p:spPr>
            <a:xfrm>
              <a:off x="6001677" y="2013990"/>
              <a:ext cx="1754393"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Pre DV</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6" name="Rectangle: Rounded Corners 365">
              <a:extLst>
                <a:ext uri="{FF2B5EF4-FFF2-40B4-BE49-F238E27FC236}">
                  <a16:creationId xmlns:a16="http://schemas.microsoft.com/office/drawing/2014/main" id="{3FDAC0B8-1FBD-47D2-A222-465FBDB88F77}"/>
                </a:ext>
              </a:extLst>
            </p:cNvPr>
            <p:cNvSpPr/>
            <p:nvPr/>
          </p:nvSpPr>
          <p:spPr>
            <a:xfrm>
              <a:off x="7066997" y="2251137"/>
              <a:ext cx="873685"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Debug</a:t>
              </a:r>
            </a:p>
          </p:txBody>
        </p:sp>
        <p:sp>
          <p:nvSpPr>
            <p:cNvPr id="367" name="Rectangle: Rounded Corners 366">
              <a:extLst>
                <a:ext uri="{FF2B5EF4-FFF2-40B4-BE49-F238E27FC236}">
                  <a16:creationId xmlns:a16="http://schemas.microsoft.com/office/drawing/2014/main" id="{FDE2E44B-AC0B-4F64-8A85-2444A50AB46C}"/>
                </a:ext>
              </a:extLst>
            </p:cNvPr>
            <p:cNvSpPr/>
            <p:nvPr/>
          </p:nvSpPr>
          <p:spPr>
            <a:xfrm>
              <a:off x="7954096" y="2267090"/>
              <a:ext cx="904091"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B S</a:t>
              </a: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ample </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8" name="Rectangle: Rounded Corners 367">
              <a:extLst>
                <a:ext uri="{FF2B5EF4-FFF2-40B4-BE49-F238E27FC236}">
                  <a16:creationId xmlns:a16="http://schemas.microsoft.com/office/drawing/2014/main" id="{C927D023-F78D-4438-BA6C-5E926B8A8F47}"/>
                </a:ext>
              </a:extLst>
            </p:cNvPr>
            <p:cNvSpPr/>
            <p:nvPr/>
          </p:nvSpPr>
          <p:spPr>
            <a:xfrm>
              <a:off x="8851076" y="2259450"/>
              <a:ext cx="1527504"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Critical DV</a:t>
              </a:r>
            </a:p>
          </p:txBody>
        </p:sp>
        <p:cxnSp>
          <p:nvCxnSpPr>
            <p:cNvPr id="20" name="Connector: Curved 19">
              <a:extLst>
                <a:ext uri="{FF2B5EF4-FFF2-40B4-BE49-F238E27FC236}">
                  <a16:creationId xmlns:a16="http://schemas.microsoft.com/office/drawing/2014/main" id="{61D690B8-9DEB-427C-B522-D26E55B78491}"/>
                </a:ext>
              </a:extLst>
            </p:cNvPr>
            <p:cNvCxnSpPr>
              <a:stCxn id="13" idx="3"/>
            </p:cNvCxnSpPr>
            <p:nvPr/>
          </p:nvCxnSpPr>
          <p:spPr>
            <a:xfrm>
              <a:off x="3586655" y="1637161"/>
              <a:ext cx="107172" cy="10480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8" name="Connector: Curved 387">
              <a:extLst>
                <a:ext uri="{FF2B5EF4-FFF2-40B4-BE49-F238E27FC236}">
                  <a16:creationId xmlns:a16="http://schemas.microsoft.com/office/drawing/2014/main" id="{CCA705C1-4696-43B2-A11F-D5832D4B6CB8}"/>
                </a:ext>
              </a:extLst>
            </p:cNvPr>
            <p:cNvCxnSpPr>
              <a:cxnSpLocks/>
              <a:stCxn id="363" idx="3"/>
            </p:cNvCxnSpPr>
            <p:nvPr/>
          </p:nvCxnSpPr>
          <p:spPr>
            <a:xfrm>
              <a:off x="5799307" y="1872520"/>
              <a:ext cx="80485" cy="14099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9" name="Connector: Curved 388">
              <a:extLst>
                <a:ext uri="{FF2B5EF4-FFF2-40B4-BE49-F238E27FC236}">
                  <a16:creationId xmlns:a16="http://schemas.microsoft.com/office/drawing/2014/main" id="{38953F73-C9D6-486D-AC97-67F72B0D36ED}"/>
                </a:ext>
              </a:extLst>
            </p:cNvPr>
            <p:cNvCxnSpPr>
              <a:cxnSpLocks/>
              <a:stCxn id="365" idx="3"/>
            </p:cNvCxnSpPr>
            <p:nvPr/>
          </p:nvCxnSpPr>
          <p:spPr>
            <a:xfrm>
              <a:off x="7756070" y="2133172"/>
              <a:ext cx="69520" cy="11792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390" name="Connector: Curved 389">
            <a:extLst>
              <a:ext uri="{FF2B5EF4-FFF2-40B4-BE49-F238E27FC236}">
                <a16:creationId xmlns:a16="http://schemas.microsoft.com/office/drawing/2014/main" id="{D95BC5C3-41AE-4998-AECB-C4C5BDB71E85}"/>
              </a:ext>
            </a:extLst>
          </p:cNvPr>
          <p:cNvCxnSpPr>
            <a:cxnSpLocks/>
            <a:stCxn id="369" idx="3"/>
            <a:endCxn id="354" idx="2"/>
          </p:cNvCxnSpPr>
          <p:nvPr/>
        </p:nvCxnSpPr>
        <p:spPr>
          <a:xfrm flipV="1">
            <a:off x="10378586" y="1562624"/>
            <a:ext cx="1116143" cy="119529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08F55EBD-06C0-4717-85DF-68BC1655E9F4}"/>
              </a:ext>
            </a:extLst>
          </p:cNvPr>
          <p:cNvCxnSpPr>
            <a:cxnSpLocks/>
          </p:cNvCxnSpPr>
          <p:nvPr/>
        </p:nvCxnSpPr>
        <p:spPr>
          <a:xfrm>
            <a:off x="11489600" y="557929"/>
            <a:ext cx="5129" cy="3788966"/>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377A2211-D41A-4047-99B6-3BD02DBA7F5B}"/>
              </a:ext>
            </a:extLst>
          </p:cNvPr>
          <p:cNvSpPr>
            <a:spLocks noGrp="1"/>
          </p:cNvSpPr>
          <p:nvPr>
            <p:ph type="title"/>
          </p:nvPr>
        </p:nvSpPr>
        <p:spPr>
          <a:xfrm>
            <a:off x="1295400" y="175876"/>
            <a:ext cx="10835640" cy="579120"/>
          </a:xfrm>
        </p:spPr>
        <p:txBody>
          <a:bodyPr/>
          <a:lstStyle/>
          <a:p>
            <a:r>
              <a:rPr lang="en-US" dirty="0"/>
              <a:t>SYNC+ 3.0 Critical P</a:t>
            </a:r>
            <a:r>
              <a:rPr lang="en-US" altLang="zh-CN" dirty="0"/>
              <a:t>ath: </a:t>
            </a:r>
            <a:r>
              <a:rPr lang="en-US" dirty="0"/>
              <a:t>New/Modified IVI Platform &amp; New UE/UI </a:t>
            </a:r>
          </a:p>
        </p:txBody>
      </p:sp>
      <p:grpSp>
        <p:nvGrpSpPr>
          <p:cNvPr id="155" name="Group 154">
            <a:extLst>
              <a:ext uri="{FF2B5EF4-FFF2-40B4-BE49-F238E27FC236}">
                <a16:creationId xmlns:a16="http://schemas.microsoft.com/office/drawing/2014/main" id="{38756D90-4757-4E36-8930-E51668C6CD04}"/>
              </a:ext>
            </a:extLst>
          </p:cNvPr>
          <p:cNvGrpSpPr/>
          <p:nvPr/>
        </p:nvGrpSpPr>
        <p:grpSpPr>
          <a:xfrm>
            <a:off x="136713" y="4079404"/>
            <a:ext cx="11994327" cy="934239"/>
            <a:chOff x="237807" y="2111976"/>
            <a:chExt cx="11927350" cy="934239"/>
          </a:xfrm>
        </p:grpSpPr>
        <p:cxnSp>
          <p:nvCxnSpPr>
            <p:cNvPr id="161" name="Straight Connector 160">
              <a:extLst>
                <a:ext uri="{FF2B5EF4-FFF2-40B4-BE49-F238E27FC236}">
                  <a16:creationId xmlns:a16="http://schemas.microsoft.com/office/drawing/2014/main" id="{30157D78-E802-457E-A07D-8290E0216D03}"/>
                </a:ext>
              </a:extLst>
            </p:cNvPr>
            <p:cNvCxnSpPr>
              <a:cxnSpLocks/>
            </p:cNvCxnSpPr>
            <p:nvPr/>
          </p:nvCxnSpPr>
          <p:spPr>
            <a:xfrm flipV="1">
              <a:off x="237807" y="3037586"/>
              <a:ext cx="11927350" cy="8629"/>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62" name="Rectangle 161">
              <a:extLst>
                <a:ext uri="{FF2B5EF4-FFF2-40B4-BE49-F238E27FC236}">
                  <a16:creationId xmlns:a16="http://schemas.microsoft.com/office/drawing/2014/main" id="{72F4A308-EDFD-40A0-B5EA-F092BFC9FAB7}"/>
                </a:ext>
              </a:extLst>
            </p:cNvPr>
            <p:cNvSpPr/>
            <p:nvPr/>
          </p:nvSpPr>
          <p:spPr>
            <a:xfrm>
              <a:off x="241919" y="2111976"/>
              <a:ext cx="2839325"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lvl="0">
                <a:defRPr/>
              </a:pPr>
              <a:r>
                <a:rPr lang="en-US" sz="800" b="1" dirty="0">
                  <a:solidFill>
                    <a:prstClr val="black"/>
                  </a:solidFill>
                  <a:latin typeface="Ford Antenna Light" panose="02000505000000020004" pitchFamily="50" charset="0"/>
                  <a:cs typeface="Calibri" panose="020F0502020204030204" pitchFamily="34" charset="0"/>
                </a:rPr>
                <a:t>China Accelerated SW Plan ---PEC/J1 C</a:t>
              </a:r>
              <a:r>
                <a:rPr lang="en-US" altLang="zh-CN" sz="800" b="1" dirty="0">
                  <a:solidFill>
                    <a:prstClr val="black"/>
                  </a:solidFill>
                  <a:latin typeface="Ford Antenna Light" panose="02000505000000020004" pitchFamily="50" charset="0"/>
                  <a:cs typeface="Calibri" panose="020F0502020204030204" pitchFamily="34" charset="0"/>
                </a:rPr>
                <a:t>ritical Path</a:t>
              </a:r>
              <a:endParaRPr lang="en-US" sz="800" b="1" dirty="0">
                <a:solidFill>
                  <a:prstClr val="black"/>
                </a:solidFill>
                <a:latin typeface="Ford Antenna Light" panose="02000505000000020004" pitchFamily="50" charset="0"/>
                <a:cs typeface="Calibri" panose="020F0502020204030204" pitchFamily="34" charset="0"/>
              </a:endParaRPr>
            </a:p>
          </p:txBody>
        </p:sp>
      </p:grpSp>
      <p:sp>
        <p:nvSpPr>
          <p:cNvPr id="178" name="TextBox 22">
            <a:extLst>
              <a:ext uri="{FF2B5EF4-FFF2-40B4-BE49-F238E27FC236}">
                <a16:creationId xmlns:a16="http://schemas.microsoft.com/office/drawing/2014/main" id="{CF89CC4F-9168-442B-9D6C-54062A594C81}"/>
              </a:ext>
            </a:extLst>
          </p:cNvPr>
          <p:cNvSpPr txBox="1"/>
          <p:nvPr/>
        </p:nvSpPr>
        <p:spPr>
          <a:xfrm>
            <a:off x="3474258" y="5138946"/>
            <a:ext cx="692356"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R00</a:t>
            </a:r>
          </a:p>
          <a:p>
            <a:r>
              <a:rPr lang="en-US" altLang="zh-CN" dirty="0"/>
              <a:t>95%</a:t>
            </a:r>
          </a:p>
          <a:p>
            <a:endParaRPr lang="en-US" dirty="0"/>
          </a:p>
        </p:txBody>
      </p:sp>
      <p:sp>
        <p:nvSpPr>
          <p:cNvPr id="179" name="TextBox 22">
            <a:extLst>
              <a:ext uri="{FF2B5EF4-FFF2-40B4-BE49-F238E27FC236}">
                <a16:creationId xmlns:a16="http://schemas.microsoft.com/office/drawing/2014/main" id="{D6B23472-116E-413F-87BA-9AD081A9A546}"/>
              </a:ext>
            </a:extLst>
          </p:cNvPr>
          <p:cNvSpPr txBox="1"/>
          <p:nvPr/>
        </p:nvSpPr>
        <p:spPr>
          <a:xfrm>
            <a:off x="4086697" y="5145622"/>
            <a:ext cx="609415"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R04</a:t>
            </a:r>
          </a:p>
          <a:p>
            <a:r>
              <a:rPr lang="en-US" altLang="zh-CN" dirty="0"/>
              <a:t>100%</a:t>
            </a:r>
          </a:p>
          <a:p>
            <a:endParaRPr lang="en-US" dirty="0"/>
          </a:p>
        </p:txBody>
      </p:sp>
      <p:sp>
        <p:nvSpPr>
          <p:cNvPr id="180" name="TextBox 22">
            <a:extLst>
              <a:ext uri="{FF2B5EF4-FFF2-40B4-BE49-F238E27FC236}">
                <a16:creationId xmlns:a16="http://schemas.microsoft.com/office/drawing/2014/main" id="{D3AA2489-1957-4E83-9D2D-0804F00E9F11}"/>
              </a:ext>
            </a:extLst>
          </p:cNvPr>
          <p:cNvSpPr txBox="1"/>
          <p:nvPr/>
        </p:nvSpPr>
        <p:spPr>
          <a:xfrm>
            <a:off x="5721641" y="5132672"/>
            <a:ext cx="1036607" cy="292382"/>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R05</a:t>
            </a:r>
          </a:p>
          <a:p>
            <a:endParaRPr lang="en-US" dirty="0"/>
          </a:p>
        </p:txBody>
      </p:sp>
      <p:sp>
        <p:nvSpPr>
          <p:cNvPr id="181" name="TextBox 22">
            <a:extLst>
              <a:ext uri="{FF2B5EF4-FFF2-40B4-BE49-F238E27FC236}">
                <a16:creationId xmlns:a16="http://schemas.microsoft.com/office/drawing/2014/main" id="{87E76934-CCA1-4FD4-A5E7-3998F8EFCFA5}"/>
              </a:ext>
            </a:extLst>
          </p:cNvPr>
          <p:cNvSpPr txBox="1"/>
          <p:nvPr/>
        </p:nvSpPr>
        <p:spPr>
          <a:xfrm>
            <a:off x="7380200" y="5129141"/>
            <a:ext cx="843415" cy="292382"/>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R06</a:t>
            </a:r>
          </a:p>
          <a:p>
            <a:endParaRPr lang="en-US" dirty="0"/>
          </a:p>
        </p:txBody>
      </p:sp>
      <p:sp>
        <p:nvSpPr>
          <p:cNvPr id="182" name="TextBox 22">
            <a:extLst>
              <a:ext uri="{FF2B5EF4-FFF2-40B4-BE49-F238E27FC236}">
                <a16:creationId xmlns:a16="http://schemas.microsoft.com/office/drawing/2014/main" id="{4D6949C7-DEF1-4578-B6DC-F42ADBD1D657}"/>
              </a:ext>
            </a:extLst>
          </p:cNvPr>
          <p:cNvSpPr txBox="1"/>
          <p:nvPr/>
        </p:nvSpPr>
        <p:spPr>
          <a:xfrm>
            <a:off x="9004644" y="5188938"/>
            <a:ext cx="754981"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R07</a:t>
            </a:r>
            <a:endParaRPr lang="en-US" dirty="0"/>
          </a:p>
        </p:txBody>
      </p:sp>
      <p:sp>
        <p:nvSpPr>
          <p:cNvPr id="235" name="Star: 5 Points 234">
            <a:extLst>
              <a:ext uri="{FF2B5EF4-FFF2-40B4-BE49-F238E27FC236}">
                <a16:creationId xmlns:a16="http://schemas.microsoft.com/office/drawing/2014/main" id="{DA6FB10E-EF5E-4ADA-AC03-54A1D0E0ADB8}"/>
              </a:ext>
            </a:extLst>
          </p:cNvPr>
          <p:cNvSpPr/>
          <p:nvPr/>
        </p:nvSpPr>
        <p:spPr>
          <a:xfrm>
            <a:off x="27780" y="4857204"/>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37" name="TextBox 22">
            <a:extLst>
              <a:ext uri="{FF2B5EF4-FFF2-40B4-BE49-F238E27FC236}">
                <a16:creationId xmlns:a16="http://schemas.microsoft.com/office/drawing/2014/main" id="{E3322350-16B2-4E0C-9B96-8F5367412E82}"/>
              </a:ext>
            </a:extLst>
          </p:cNvPr>
          <p:cNvSpPr txBox="1"/>
          <p:nvPr/>
        </p:nvSpPr>
        <p:spPr>
          <a:xfrm>
            <a:off x="9894411" y="5186764"/>
            <a:ext cx="754981"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R08</a:t>
            </a:r>
            <a:endParaRPr lang="en-US" dirty="0"/>
          </a:p>
        </p:txBody>
      </p:sp>
      <p:sp>
        <p:nvSpPr>
          <p:cNvPr id="248" name="TextBox 22">
            <a:extLst>
              <a:ext uri="{FF2B5EF4-FFF2-40B4-BE49-F238E27FC236}">
                <a16:creationId xmlns:a16="http://schemas.microsoft.com/office/drawing/2014/main" id="{025608B1-C3D3-4F27-90F6-565278E253F7}"/>
              </a:ext>
            </a:extLst>
          </p:cNvPr>
          <p:cNvSpPr txBox="1"/>
          <p:nvPr/>
        </p:nvSpPr>
        <p:spPr>
          <a:xfrm>
            <a:off x="-112691" y="5181142"/>
            <a:ext cx="602933"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DCV1 60%</a:t>
            </a:r>
          </a:p>
          <a:p>
            <a:endParaRPr lang="en-US" dirty="0"/>
          </a:p>
        </p:txBody>
      </p:sp>
      <p:sp>
        <p:nvSpPr>
          <p:cNvPr id="252" name="流程图: 决策 47">
            <a:extLst>
              <a:ext uri="{FF2B5EF4-FFF2-40B4-BE49-F238E27FC236}">
                <a16:creationId xmlns:a16="http://schemas.microsoft.com/office/drawing/2014/main" id="{C92C25BF-EC1E-4111-BB7E-435FAB73A769}"/>
              </a:ext>
            </a:extLst>
          </p:cNvPr>
          <p:cNvSpPr/>
          <p:nvPr/>
        </p:nvSpPr>
        <p:spPr>
          <a:xfrm>
            <a:off x="847859" y="4900369"/>
            <a:ext cx="346141" cy="232303"/>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500" b="1" dirty="0">
                <a:solidFill>
                  <a:schemeClr val="tx1"/>
                </a:solidFill>
                <a:cs typeface="Calibri" panose="020F0502020204030204" pitchFamily="34" charset="0"/>
              </a:rPr>
              <a:t>DCV</a:t>
            </a:r>
            <a:endParaRPr lang="zh-CN" altLang="en-US" sz="500" b="1" dirty="0">
              <a:solidFill>
                <a:schemeClr val="tx1"/>
              </a:solidFill>
              <a:cs typeface="Calibri" panose="020F0502020204030204" pitchFamily="34" charset="0"/>
            </a:endParaRPr>
          </a:p>
        </p:txBody>
      </p:sp>
      <p:sp>
        <p:nvSpPr>
          <p:cNvPr id="254" name="TextBox 22">
            <a:extLst>
              <a:ext uri="{FF2B5EF4-FFF2-40B4-BE49-F238E27FC236}">
                <a16:creationId xmlns:a16="http://schemas.microsoft.com/office/drawing/2014/main" id="{6CBA5994-FD0B-4BB9-B5AB-7BDA041F0274}"/>
              </a:ext>
            </a:extLst>
          </p:cNvPr>
          <p:cNvSpPr txBox="1"/>
          <p:nvPr/>
        </p:nvSpPr>
        <p:spPr>
          <a:xfrm>
            <a:off x="815464" y="5134068"/>
            <a:ext cx="524627"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MRD</a:t>
            </a:r>
          </a:p>
          <a:p>
            <a:endParaRPr lang="en-US" dirty="0"/>
          </a:p>
        </p:txBody>
      </p:sp>
      <p:sp>
        <p:nvSpPr>
          <p:cNvPr id="260" name="Left Brace 259">
            <a:extLst>
              <a:ext uri="{FF2B5EF4-FFF2-40B4-BE49-F238E27FC236}">
                <a16:creationId xmlns:a16="http://schemas.microsoft.com/office/drawing/2014/main" id="{B4FE796A-5AD1-4B28-B613-1696C11BB5FD}"/>
              </a:ext>
            </a:extLst>
          </p:cNvPr>
          <p:cNvSpPr/>
          <p:nvPr/>
        </p:nvSpPr>
        <p:spPr>
          <a:xfrm rot="5400000">
            <a:off x="590310" y="4383979"/>
            <a:ext cx="68603" cy="817384"/>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61" name="TextBox 22">
            <a:extLst>
              <a:ext uri="{FF2B5EF4-FFF2-40B4-BE49-F238E27FC236}">
                <a16:creationId xmlns:a16="http://schemas.microsoft.com/office/drawing/2014/main" id="{5957CA0E-E71B-4B19-8FC9-5731743176B9}"/>
              </a:ext>
            </a:extLst>
          </p:cNvPr>
          <p:cNvSpPr txBox="1"/>
          <p:nvPr/>
        </p:nvSpPr>
        <p:spPr>
          <a:xfrm>
            <a:off x="196512" y="4565537"/>
            <a:ext cx="100420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4 weeks</a:t>
            </a:r>
          </a:p>
        </p:txBody>
      </p:sp>
      <p:sp>
        <p:nvSpPr>
          <p:cNvPr id="262" name="Left Brace 261">
            <a:extLst>
              <a:ext uri="{FF2B5EF4-FFF2-40B4-BE49-F238E27FC236}">
                <a16:creationId xmlns:a16="http://schemas.microsoft.com/office/drawing/2014/main" id="{99181172-5E94-4F20-A272-607DB987B3B5}"/>
              </a:ext>
            </a:extLst>
          </p:cNvPr>
          <p:cNvSpPr/>
          <p:nvPr/>
        </p:nvSpPr>
        <p:spPr>
          <a:xfrm rot="5400000">
            <a:off x="1502088" y="4316447"/>
            <a:ext cx="84401" cy="947393"/>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63" name="TextBox 22">
            <a:extLst>
              <a:ext uri="{FF2B5EF4-FFF2-40B4-BE49-F238E27FC236}">
                <a16:creationId xmlns:a16="http://schemas.microsoft.com/office/drawing/2014/main" id="{2FE0E4F2-F6FE-44FF-990A-E4EE430A1295}"/>
              </a:ext>
            </a:extLst>
          </p:cNvPr>
          <p:cNvSpPr txBox="1"/>
          <p:nvPr/>
        </p:nvSpPr>
        <p:spPr>
          <a:xfrm>
            <a:off x="1178674" y="4564766"/>
            <a:ext cx="100420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5 weeks</a:t>
            </a:r>
          </a:p>
        </p:txBody>
      </p:sp>
      <p:sp>
        <p:nvSpPr>
          <p:cNvPr id="264" name="Star: 5 Points 263">
            <a:extLst>
              <a:ext uri="{FF2B5EF4-FFF2-40B4-BE49-F238E27FC236}">
                <a16:creationId xmlns:a16="http://schemas.microsoft.com/office/drawing/2014/main" id="{E31BA9F4-B9F0-45E8-A790-E7A36C79FC68}"/>
              </a:ext>
            </a:extLst>
          </p:cNvPr>
          <p:cNvSpPr/>
          <p:nvPr/>
        </p:nvSpPr>
        <p:spPr>
          <a:xfrm>
            <a:off x="3680406" y="4838303"/>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69" name="Star: 5 Points 268">
            <a:extLst>
              <a:ext uri="{FF2B5EF4-FFF2-40B4-BE49-F238E27FC236}">
                <a16:creationId xmlns:a16="http://schemas.microsoft.com/office/drawing/2014/main" id="{205B6406-89D4-484F-88AC-4F85F83BCB82}"/>
              </a:ext>
            </a:extLst>
          </p:cNvPr>
          <p:cNvSpPr/>
          <p:nvPr/>
        </p:nvSpPr>
        <p:spPr>
          <a:xfrm>
            <a:off x="4391773" y="4838907"/>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72" name="Star: 5 Points 271">
            <a:extLst>
              <a:ext uri="{FF2B5EF4-FFF2-40B4-BE49-F238E27FC236}">
                <a16:creationId xmlns:a16="http://schemas.microsoft.com/office/drawing/2014/main" id="{36EBD8A8-4E5F-4D07-8735-D6B55A169742}"/>
              </a:ext>
            </a:extLst>
          </p:cNvPr>
          <p:cNvSpPr/>
          <p:nvPr/>
        </p:nvSpPr>
        <p:spPr>
          <a:xfrm>
            <a:off x="6041073" y="4830109"/>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73" name="Left Brace 272">
            <a:extLst>
              <a:ext uri="{FF2B5EF4-FFF2-40B4-BE49-F238E27FC236}">
                <a16:creationId xmlns:a16="http://schemas.microsoft.com/office/drawing/2014/main" id="{688DE077-C574-45A6-B08D-1C6535A0F050}"/>
              </a:ext>
            </a:extLst>
          </p:cNvPr>
          <p:cNvSpPr/>
          <p:nvPr/>
        </p:nvSpPr>
        <p:spPr>
          <a:xfrm rot="5400000">
            <a:off x="7024160" y="3885839"/>
            <a:ext cx="133918" cy="177267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74" name="TextBox 22">
            <a:extLst>
              <a:ext uri="{FF2B5EF4-FFF2-40B4-BE49-F238E27FC236}">
                <a16:creationId xmlns:a16="http://schemas.microsoft.com/office/drawing/2014/main" id="{5E425EBD-D87A-4578-BA59-874EFA636990}"/>
              </a:ext>
            </a:extLst>
          </p:cNvPr>
          <p:cNvSpPr txBox="1"/>
          <p:nvPr/>
        </p:nvSpPr>
        <p:spPr>
          <a:xfrm>
            <a:off x="6600376" y="4421724"/>
            <a:ext cx="1073232" cy="292382"/>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9 weeks</a:t>
            </a:r>
          </a:p>
          <a:p>
            <a:r>
              <a:rPr lang="en-US" altLang="zh-CN" dirty="0"/>
              <a:t>(4+5)</a:t>
            </a:r>
          </a:p>
        </p:txBody>
      </p:sp>
      <p:sp>
        <p:nvSpPr>
          <p:cNvPr id="275" name="Star: 5 Points 274">
            <a:extLst>
              <a:ext uri="{FF2B5EF4-FFF2-40B4-BE49-F238E27FC236}">
                <a16:creationId xmlns:a16="http://schemas.microsoft.com/office/drawing/2014/main" id="{A77A62A3-084F-452D-B781-19077189E80D}"/>
              </a:ext>
            </a:extLst>
          </p:cNvPr>
          <p:cNvSpPr/>
          <p:nvPr/>
        </p:nvSpPr>
        <p:spPr>
          <a:xfrm>
            <a:off x="7632006" y="4846909"/>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77" name="TextBox 22">
            <a:extLst>
              <a:ext uri="{FF2B5EF4-FFF2-40B4-BE49-F238E27FC236}">
                <a16:creationId xmlns:a16="http://schemas.microsoft.com/office/drawing/2014/main" id="{671E6ABA-A17A-4942-86EA-647D20C5FF60}"/>
              </a:ext>
            </a:extLst>
          </p:cNvPr>
          <p:cNvSpPr txBox="1"/>
          <p:nvPr/>
        </p:nvSpPr>
        <p:spPr>
          <a:xfrm>
            <a:off x="8169091" y="4521638"/>
            <a:ext cx="1073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9 weeks</a:t>
            </a:r>
          </a:p>
        </p:txBody>
      </p:sp>
      <p:sp>
        <p:nvSpPr>
          <p:cNvPr id="278" name="Star: 5 Points 277">
            <a:extLst>
              <a:ext uri="{FF2B5EF4-FFF2-40B4-BE49-F238E27FC236}">
                <a16:creationId xmlns:a16="http://schemas.microsoft.com/office/drawing/2014/main" id="{9361F089-5BAF-4191-847D-0CC76712F87E}"/>
              </a:ext>
            </a:extLst>
          </p:cNvPr>
          <p:cNvSpPr/>
          <p:nvPr/>
        </p:nvSpPr>
        <p:spPr>
          <a:xfrm>
            <a:off x="9180983" y="4857204"/>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81" name="Star: 5 Points 280">
            <a:extLst>
              <a:ext uri="{FF2B5EF4-FFF2-40B4-BE49-F238E27FC236}">
                <a16:creationId xmlns:a16="http://schemas.microsoft.com/office/drawing/2014/main" id="{E176E06B-A8FD-4E31-964E-66E5150A5600}"/>
              </a:ext>
            </a:extLst>
          </p:cNvPr>
          <p:cNvSpPr/>
          <p:nvPr/>
        </p:nvSpPr>
        <p:spPr>
          <a:xfrm>
            <a:off x="10126312" y="4870186"/>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86" name="Double Bracket 285">
            <a:extLst>
              <a:ext uri="{FF2B5EF4-FFF2-40B4-BE49-F238E27FC236}">
                <a16:creationId xmlns:a16="http://schemas.microsoft.com/office/drawing/2014/main" id="{E4BC5A3F-94E7-43EE-B91A-8FA9647E44A2}"/>
              </a:ext>
            </a:extLst>
          </p:cNvPr>
          <p:cNvSpPr/>
          <p:nvPr/>
        </p:nvSpPr>
        <p:spPr>
          <a:xfrm>
            <a:off x="262095" y="5625708"/>
            <a:ext cx="3425105" cy="561849"/>
          </a:xfrm>
          <a:prstGeom prst="bracketPair">
            <a:avLst/>
          </a:prstGeom>
          <a:noFill/>
          <a:ln w="12700">
            <a:solidFill>
              <a:schemeClr val="tx1"/>
            </a:solidFill>
          </a:ln>
        </p:spPr>
        <p:txBody>
          <a:bodyPr wrap="square" lIns="76194" tIns="38097" rIns="76194" bIns="38097">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R00 (4* iterated versions ) support PEC sign-off</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95% C</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oding</a:t>
            </a:r>
          </a:p>
          <a:p>
            <a:pPr algn="ctr"/>
            <a:r>
              <a:rPr lang="en-US" altLang="zh-CN" sz="700" dirty="0">
                <a:solidFill>
                  <a:srgbClr val="FF0000"/>
                </a:solidFill>
                <a:latin typeface="Ford Antenna Light" panose="02000505000000020004" pitchFamily="50" charset="0"/>
                <a:ea typeface="黑体" panose="02010609060101010101" pitchFamily="49" charset="-122"/>
                <a:cs typeface="Calibri" panose="020F0502020204030204" pitchFamily="34" charset="0"/>
              </a:rPr>
              <a:t>(*Not including Agile features/late added content </a:t>
            </a:r>
          </a:p>
          <a:p>
            <a:pPr algn="ctr"/>
            <a:r>
              <a:rPr lang="en-US" altLang="zh-CN" sz="700" dirty="0">
                <a:solidFill>
                  <a:srgbClr val="FF0000"/>
                </a:solidFill>
                <a:latin typeface="Ford Antenna Light" panose="02000505000000020004" pitchFamily="50" charset="0"/>
                <a:ea typeface="黑体" panose="02010609060101010101" pitchFamily="49" charset="-122"/>
                <a:cs typeface="Calibri" panose="020F0502020204030204" pitchFamily="34" charset="0"/>
              </a:rPr>
              <a:t>** Phase4 takes  5* iterations within 5 months )</a:t>
            </a:r>
            <a:endParaRPr lang="en-US" sz="700" dirty="0">
              <a:solidFill>
                <a:srgbClr val="FF0000"/>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287" name="Double Bracket 286">
            <a:extLst>
              <a:ext uri="{FF2B5EF4-FFF2-40B4-BE49-F238E27FC236}">
                <a16:creationId xmlns:a16="http://schemas.microsoft.com/office/drawing/2014/main" id="{11FE3630-13D0-4119-8D0E-DFC8738DA1EE}"/>
              </a:ext>
            </a:extLst>
          </p:cNvPr>
          <p:cNvSpPr/>
          <p:nvPr/>
        </p:nvSpPr>
        <p:spPr>
          <a:xfrm>
            <a:off x="3732105" y="5628563"/>
            <a:ext cx="2458347" cy="323486"/>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Features Code Completed 100% on R04, </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R05 Iteration </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for TT MRD</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288" name="Double Bracket 287">
            <a:extLst>
              <a:ext uri="{FF2B5EF4-FFF2-40B4-BE49-F238E27FC236}">
                <a16:creationId xmlns:a16="http://schemas.microsoft.com/office/drawing/2014/main" id="{507952F8-B1B3-40D7-BB76-70B7A0611D80}"/>
              </a:ext>
            </a:extLst>
          </p:cNvPr>
          <p:cNvSpPr/>
          <p:nvPr/>
        </p:nvSpPr>
        <p:spPr>
          <a:xfrm>
            <a:off x="6235820" y="5632470"/>
            <a:ext cx="1534063" cy="323486"/>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AIMS Issue solve / Bug fix</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R06 Iteration </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for PP MRD</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292" name="Left Brace 291">
            <a:extLst>
              <a:ext uri="{FF2B5EF4-FFF2-40B4-BE49-F238E27FC236}">
                <a16:creationId xmlns:a16="http://schemas.microsoft.com/office/drawing/2014/main" id="{4E13F4BB-0E39-452C-A627-3738232832A0}"/>
              </a:ext>
            </a:extLst>
          </p:cNvPr>
          <p:cNvSpPr/>
          <p:nvPr/>
        </p:nvSpPr>
        <p:spPr>
          <a:xfrm rot="5400000" flipH="1">
            <a:off x="1929932" y="4586953"/>
            <a:ext cx="104195" cy="3349821"/>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93" name="TextBox 22">
            <a:extLst>
              <a:ext uri="{FF2B5EF4-FFF2-40B4-BE49-F238E27FC236}">
                <a16:creationId xmlns:a16="http://schemas.microsoft.com/office/drawing/2014/main" id="{04984C77-94A7-4289-9EDA-6A6DAA439243}"/>
              </a:ext>
            </a:extLst>
          </p:cNvPr>
          <p:cNvSpPr txBox="1"/>
          <p:nvPr/>
        </p:nvSpPr>
        <p:spPr>
          <a:xfrm>
            <a:off x="1082190" y="6387360"/>
            <a:ext cx="204717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17 weeks(4months)</a:t>
            </a:r>
          </a:p>
        </p:txBody>
      </p:sp>
      <p:sp>
        <p:nvSpPr>
          <p:cNvPr id="294" name="Left Brace 293">
            <a:extLst>
              <a:ext uri="{FF2B5EF4-FFF2-40B4-BE49-F238E27FC236}">
                <a16:creationId xmlns:a16="http://schemas.microsoft.com/office/drawing/2014/main" id="{BA127174-EE3A-41A8-9B7C-AEAC14C3994F}"/>
              </a:ext>
            </a:extLst>
          </p:cNvPr>
          <p:cNvSpPr/>
          <p:nvPr/>
        </p:nvSpPr>
        <p:spPr>
          <a:xfrm rot="5400000" flipH="1">
            <a:off x="4912250" y="5044810"/>
            <a:ext cx="103997" cy="2412829"/>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95" name="TextBox 22">
            <a:extLst>
              <a:ext uri="{FF2B5EF4-FFF2-40B4-BE49-F238E27FC236}">
                <a16:creationId xmlns:a16="http://schemas.microsoft.com/office/drawing/2014/main" id="{1EEDBDB1-F603-49EE-86E5-23FD63B4CAB5}"/>
              </a:ext>
            </a:extLst>
          </p:cNvPr>
          <p:cNvSpPr txBox="1"/>
          <p:nvPr/>
        </p:nvSpPr>
        <p:spPr>
          <a:xfrm>
            <a:off x="3820436" y="6400506"/>
            <a:ext cx="2275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13 weeks(3months)</a:t>
            </a:r>
          </a:p>
        </p:txBody>
      </p:sp>
      <p:sp>
        <p:nvSpPr>
          <p:cNvPr id="296" name="Left Brace 295">
            <a:extLst>
              <a:ext uri="{FF2B5EF4-FFF2-40B4-BE49-F238E27FC236}">
                <a16:creationId xmlns:a16="http://schemas.microsoft.com/office/drawing/2014/main" id="{66349218-B9CC-49DF-A24D-E33A8A7F22DA}"/>
              </a:ext>
            </a:extLst>
          </p:cNvPr>
          <p:cNvSpPr/>
          <p:nvPr/>
        </p:nvSpPr>
        <p:spPr>
          <a:xfrm rot="5400000" flipH="1">
            <a:off x="6970557" y="5554777"/>
            <a:ext cx="103995" cy="141280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264E"/>
              </a:solidFill>
            </a:endParaRPr>
          </a:p>
        </p:txBody>
      </p:sp>
      <p:sp>
        <p:nvSpPr>
          <p:cNvPr id="297" name="TextBox 22">
            <a:extLst>
              <a:ext uri="{FF2B5EF4-FFF2-40B4-BE49-F238E27FC236}">
                <a16:creationId xmlns:a16="http://schemas.microsoft.com/office/drawing/2014/main" id="{BAF5C5B1-DF4C-4F54-87C5-B2418D5869E2}"/>
              </a:ext>
            </a:extLst>
          </p:cNvPr>
          <p:cNvSpPr txBox="1"/>
          <p:nvPr/>
        </p:nvSpPr>
        <p:spPr>
          <a:xfrm>
            <a:off x="6298436" y="6400506"/>
            <a:ext cx="1412803"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8weeks(2months)</a:t>
            </a:r>
          </a:p>
        </p:txBody>
      </p:sp>
      <p:sp>
        <p:nvSpPr>
          <p:cNvPr id="307" name="流程图: 决策 47">
            <a:extLst>
              <a:ext uri="{FF2B5EF4-FFF2-40B4-BE49-F238E27FC236}">
                <a16:creationId xmlns:a16="http://schemas.microsoft.com/office/drawing/2014/main" id="{68755B18-3963-4C50-AEB0-9AEC98091785}"/>
              </a:ext>
            </a:extLst>
          </p:cNvPr>
          <p:cNvSpPr/>
          <p:nvPr/>
        </p:nvSpPr>
        <p:spPr>
          <a:xfrm>
            <a:off x="1799803" y="4838303"/>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DCV</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08" name="Left Brace 307">
            <a:extLst>
              <a:ext uri="{FF2B5EF4-FFF2-40B4-BE49-F238E27FC236}">
                <a16:creationId xmlns:a16="http://schemas.microsoft.com/office/drawing/2014/main" id="{37238DC5-E169-4B68-AF62-44FE620D69AD}"/>
              </a:ext>
            </a:extLst>
          </p:cNvPr>
          <p:cNvSpPr/>
          <p:nvPr/>
        </p:nvSpPr>
        <p:spPr>
          <a:xfrm rot="5400000">
            <a:off x="4332135" y="4220947"/>
            <a:ext cx="92621" cy="110401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09" name="TextBox 22">
            <a:extLst>
              <a:ext uri="{FF2B5EF4-FFF2-40B4-BE49-F238E27FC236}">
                <a16:creationId xmlns:a16="http://schemas.microsoft.com/office/drawing/2014/main" id="{908D98BE-E3C3-4D8C-9E2C-0C71ADF45B33}"/>
              </a:ext>
            </a:extLst>
          </p:cNvPr>
          <p:cNvSpPr txBox="1"/>
          <p:nvPr/>
        </p:nvSpPr>
        <p:spPr>
          <a:xfrm>
            <a:off x="3707773" y="4294848"/>
            <a:ext cx="1179273"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6 weeks </a:t>
            </a:r>
          </a:p>
          <a:p>
            <a:r>
              <a:rPr lang="en-US" altLang="zh-CN" dirty="0"/>
              <a:t>1</a:t>
            </a:r>
            <a:r>
              <a:rPr lang="en-US" altLang="zh-CN" baseline="30000" dirty="0"/>
              <a:t>st</a:t>
            </a:r>
            <a:r>
              <a:rPr lang="en-US" altLang="zh-CN" dirty="0"/>
              <a:t>  full Validation &amp; Sign-off</a:t>
            </a:r>
          </a:p>
        </p:txBody>
      </p:sp>
      <p:sp>
        <p:nvSpPr>
          <p:cNvPr id="310" name="流程图: 决策 47">
            <a:extLst>
              <a:ext uri="{FF2B5EF4-FFF2-40B4-BE49-F238E27FC236}">
                <a16:creationId xmlns:a16="http://schemas.microsoft.com/office/drawing/2014/main" id="{18C94449-BC4E-4462-AE1E-300198D8D0B1}"/>
              </a:ext>
            </a:extLst>
          </p:cNvPr>
          <p:cNvSpPr/>
          <p:nvPr/>
        </p:nvSpPr>
        <p:spPr>
          <a:xfrm>
            <a:off x="4772606" y="4838867"/>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PEC</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1" name="流程图: 决策 47">
            <a:extLst>
              <a:ext uri="{FF2B5EF4-FFF2-40B4-BE49-F238E27FC236}">
                <a16:creationId xmlns:a16="http://schemas.microsoft.com/office/drawing/2014/main" id="{BC57FBEC-A62E-4229-8F6B-CF6F74DA0769}"/>
              </a:ext>
            </a:extLst>
          </p:cNvPr>
          <p:cNvSpPr/>
          <p:nvPr/>
        </p:nvSpPr>
        <p:spPr>
          <a:xfrm>
            <a:off x="5543354" y="4838259"/>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FEC</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2" name="Left Brace 311">
            <a:extLst>
              <a:ext uri="{FF2B5EF4-FFF2-40B4-BE49-F238E27FC236}">
                <a16:creationId xmlns:a16="http://schemas.microsoft.com/office/drawing/2014/main" id="{674711D9-8318-4439-88C5-84211EA763B3}"/>
              </a:ext>
            </a:extLst>
          </p:cNvPr>
          <p:cNvSpPr/>
          <p:nvPr/>
        </p:nvSpPr>
        <p:spPr>
          <a:xfrm rot="5400000">
            <a:off x="5104199" y="4171457"/>
            <a:ext cx="84367" cy="1150515"/>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13" name="TextBox 22">
            <a:extLst>
              <a:ext uri="{FF2B5EF4-FFF2-40B4-BE49-F238E27FC236}">
                <a16:creationId xmlns:a16="http://schemas.microsoft.com/office/drawing/2014/main" id="{5D33E014-1038-474E-8A32-279CAA97B969}"/>
              </a:ext>
            </a:extLst>
          </p:cNvPr>
          <p:cNvSpPr txBox="1"/>
          <p:nvPr/>
        </p:nvSpPr>
        <p:spPr>
          <a:xfrm>
            <a:off x="4737905" y="4291510"/>
            <a:ext cx="1154727"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6 weeks</a:t>
            </a:r>
          </a:p>
          <a:p>
            <a:r>
              <a:rPr lang="en-US" altLang="zh-CN" dirty="0"/>
              <a:t>2</a:t>
            </a:r>
            <a:r>
              <a:rPr lang="en-US" altLang="zh-CN" baseline="30000" dirty="0"/>
              <a:t>nd</a:t>
            </a:r>
            <a:r>
              <a:rPr lang="en-US" altLang="zh-CN" dirty="0"/>
              <a:t> full Validation/Re-Sign off</a:t>
            </a:r>
          </a:p>
        </p:txBody>
      </p:sp>
      <p:sp>
        <p:nvSpPr>
          <p:cNvPr id="314" name="流程图: 决策 47">
            <a:extLst>
              <a:ext uri="{FF2B5EF4-FFF2-40B4-BE49-F238E27FC236}">
                <a16:creationId xmlns:a16="http://schemas.microsoft.com/office/drawing/2014/main" id="{FC75C5F7-11AE-4171-ABF0-9EA337D44E99}"/>
              </a:ext>
            </a:extLst>
          </p:cNvPr>
          <p:cNvSpPr/>
          <p:nvPr/>
        </p:nvSpPr>
        <p:spPr>
          <a:xfrm>
            <a:off x="7796010" y="4838907"/>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TT</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5" name="Left Brace 314">
            <a:extLst>
              <a:ext uri="{FF2B5EF4-FFF2-40B4-BE49-F238E27FC236}">
                <a16:creationId xmlns:a16="http://schemas.microsoft.com/office/drawing/2014/main" id="{73BE0820-B00A-463B-AD40-020D938C56C7}"/>
              </a:ext>
            </a:extLst>
          </p:cNvPr>
          <p:cNvSpPr/>
          <p:nvPr/>
        </p:nvSpPr>
        <p:spPr>
          <a:xfrm rot="5400000">
            <a:off x="8588803" y="3871567"/>
            <a:ext cx="133918" cy="177267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16" name="流程图: 决策 47">
            <a:extLst>
              <a:ext uri="{FF2B5EF4-FFF2-40B4-BE49-F238E27FC236}">
                <a16:creationId xmlns:a16="http://schemas.microsoft.com/office/drawing/2014/main" id="{C715187E-ABB3-41E9-BD1F-1CE4B43CAF64}"/>
              </a:ext>
            </a:extLst>
          </p:cNvPr>
          <p:cNvSpPr/>
          <p:nvPr/>
        </p:nvSpPr>
        <p:spPr>
          <a:xfrm>
            <a:off x="9318530" y="4843440"/>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PP</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7" name="Double Bracket 316">
            <a:extLst>
              <a:ext uri="{FF2B5EF4-FFF2-40B4-BE49-F238E27FC236}">
                <a16:creationId xmlns:a16="http://schemas.microsoft.com/office/drawing/2014/main" id="{040C44D1-4463-41F1-A2EC-5525163BEC68}"/>
              </a:ext>
            </a:extLst>
          </p:cNvPr>
          <p:cNvSpPr/>
          <p:nvPr/>
        </p:nvSpPr>
        <p:spPr>
          <a:xfrm>
            <a:off x="7814839" y="5625979"/>
            <a:ext cx="1530173" cy="323486"/>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AIMS Issue solve / Bug fix</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R07  Iteration </a:t>
            </a:r>
            <a:r>
              <a:rPr lang="en-US" altLang="zh-CN" sz="700" dirty="0">
                <a:solidFill>
                  <a:srgbClr val="C8CCD1">
                    <a:lumMod val="10000"/>
                  </a:srgbClr>
                </a:solidFill>
                <a:latin typeface="Ford Antenna Light" panose="02000505000000020004" pitchFamily="50" charset="0"/>
                <a:cs typeface="Calibri" panose="020F0502020204030204" pitchFamily="34" charset="0"/>
              </a:rPr>
              <a:t>for J1</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318" name="Left Brace 317">
            <a:extLst>
              <a:ext uri="{FF2B5EF4-FFF2-40B4-BE49-F238E27FC236}">
                <a16:creationId xmlns:a16="http://schemas.microsoft.com/office/drawing/2014/main" id="{559FD3D2-3195-4D2C-AFA2-7AC948B08BDD}"/>
              </a:ext>
            </a:extLst>
          </p:cNvPr>
          <p:cNvSpPr/>
          <p:nvPr/>
        </p:nvSpPr>
        <p:spPr>
          <a:xfrm rot="5400000" flipH="1">
            <a:off x="8557158" y="5480051"/>
            <a:ext cx="71263" cy="1504444"/>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19" name="TextBox 22">
            <a:extLst>
              <a:ext uri="{FF2B5EF4-FFF2-40B4-BE49-F238E27FC236}">
                <a16:creationId xmlns:a16="http://schemas.microsoft.com/office/drawing/2014/main" id="{966170C2-5160-42B0-A68B-3656586578F2}"/>
              </a:ext>
            </a:extLst>
          </p:cNvPr>
          <p:cNvSpPr txBox="1"/>
          <p:nvPr/>
        </p:nvSpPr>
        <p:spPr>
          <a:xfrm>
            <a:off x="7455173" y="6379948"/>
            <a:ext cx="2275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8 weeks(2months)</a:t>
            </a:r>
          </a:p>
        </p:txBody>
      </p:sp>
      <p:sp>
        <p:nvSpPr>
          <p:cNvPr id="320" name="Double Bracket 319">
            <a:extLst>
              <a:ext uri="{FF2B5EF4-FFF2-40B4-BE49-F238E27FC236}">
                <a16:creationId xmlns:a16="http://schemas.microsoft.com/office/drawing/2014/main" id="{E5A9C8AA-231E-4F49-8CFA-036DD05C8A27}"/>
              </a:ext>
            </a:extLst>
          </p:cNvPr>
          <p:cNvSpPr/>
          <p:nvPr/>
        </p:nvSpPr>
        <p:spPr>
          <a:xfrm>
            <a:off x="9382320" y="5609540"/>
            <a:ext cx="988132" cy="561849"/>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altLang="zh-CN" sz="700" dirty="0">
                <a:solidFill>
                  <a:srgbClr val="C8CCD1">
                    <a:lumMod val="10000"/>
                  </a:srgbClr>
                </a:solidFill>
                <a:latin typeface="Ford Antenna Light" panose="02000505000000020004" pitchFamily="50" charset="0"/>
                <a:cs typeface="Calibri" panose="020F0502020204030204" pitchFamily="34" charset="0"/>
              </a:rPr>
              <a:t>R08 reserved for OKTB when needed </a:t>
            </a:r>
          </a:p>
          <a:p>
            <a:pPr algn="ct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321" name="Left Brace 320">
            <a:extLst>
              <a:ext uri="{FF2B5EF4-FFF2-40B4-BE49-F238E27FC236}">
                <a16:creationId xmlns:a16="http://schemas.microsoft.com/office/drawing/2014/main" id="{E3815346-126A-4487-B197-0DB63D331404}"/>
              </a:ext>
            </a:extLst>
          </p:cNvPr>
          <p:cNvSpPr/>
          <p:nvPr/>
        </p:nvSpPr>
        <p:spPr>
          <a:xfrm rot="5400000" flipH="1">
            <a:off x="9819968" y="5828936"/>
            <a:ext cx="101770" cy="816400"/>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264E"/>
              </a:solidFill>
            </a:endParaRPr>
          </a:p>
        </p:txBody>
      </p:sp>
      <p:sp>
        <p:nvSpPr>
          <p:cNvPr id="322" name="TextBox 22">
            <a:extLst>
              <a:ext uri="{FF2B5EF4-FFF2-40B4-BE49-F238E27FC236}">
                <a16:creationId xmlns:a16="http://schemas.microsoft.com/office/drawing/2014/main" id="{94CB3D2B-E12C-431C-A195-1DDE34D0E774}"/>
              </a:ext>
            </a:extLst>
          </p:cNvPr>
          <p:cNvSpPr txBox="1"/>
          <p:nvPr/>
        </p:nvSpPr>
        <p:spPr>
          <a:xfrm>
            <a:off x="9164451" y="6387117"/>
            <a:ext cx="1412803"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Preserved</a:t>
            </a:r>
          </a:p>
        </p:txBody>
      </p:sp>
      <p:sp>
        <p:nvSpPr>
          <p:cNvPr id="323" name="Star: 5 Points 322">
            <a:extLst>
              <a:ext uri="{FF2B5EF4-FFF2-40B4-BE49-F238E27FC236}">
                <a16:creationId xmlns:a16="http://schemas.microsoft.com/office/drawing/2014/main" id="{4AA533A5-CC4A-466F-97EF-D8525D03C0C1}"/>
              </a:ext>
            </a:extLst>
          </p:cNvPr>
          <p:cNvSpPr/>
          <p:nvPr/>
        </p:nvSpPr>
        <p:spPr>
          <a:xfrm>
            <a:off x="9292217" y="1231739"/>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24" name="TextBox 22">
            <a:extLst>
              <a:ext uri="{FF2B5EF4-FFF2-40B4-BE49-F238E27FC236}">
                <a16:creationId xmlns:a16="http://schemas.microsoft.com/office/drawing/2014/main" id="{7E8E95DF-3EC1-4DFE-AF8A-2A7709FBF1A1}"/>
              </a:ext>
            </a:extLst>
          </p:cNvPr>
          <p:cNvSpPr txBox="1"/>
          <p:nvPr/>
        </p:nvSpPr>
        <p:spPr>
          <a:xfrm>
            <a:off x="9710731" y="4533285"/>
            <a:ext cx="1073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9 weeks</a:t>
            </a:r>
          </a:p>
        </p:txBody>
      </p:sp>
      <p:sp>
        <p:nvSpPr>
          <p:cNvPr id="325" name="Left Brace 324">
            <a:extLst>
              <a:ext uri="{FF2B5EF4-FFF2-40B4-BE49-F238E27FC236}">
                <a16:creationId xmlns:a16="http://schemas.microsoft.com/office/drawing/2014/main" id="{EC79B0E9-7EED-449F-A095-5D2BE9D783A9}"/>
              </a:ext>
            </a:extLst>
          </p:cNvPr>
          <p:cNvSpPr/>
          <p:nvPr/>
        </p:nvSpPr>
        <p:spPr>
          <a:xfrm rot="5400000">
            <a:off x="10130443" y="3883214"/>
            <a:ext cx="133918" cy="177267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26" name="流程图: 决策 47">
            <a:extLst>
              <a:ext uri="{FF2B5EF4-FFF2-40B4-BE49-F238E27FC236}">
                <a16:creationId xmlns:a16="http://schemas.microsoft.com/office/drawing/2014/main" id="{C1EC2D58-86F8-4E2B-8817-F896040D0007}"/>
              </a:ext>
            </a:extLst>
          </p:cNvPr>
          <p:cNvSpPr/>
          <p:nvPr/>
        </p:nvSpPr>
        <p:spPr>
          <a:xfrm>
            <a:off x="10826815" y="4829107"/>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J1</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27" name="Double Bracket 326">
            <a:extLst>
              <a:ext uri="{FF2B5EF4-FFF2-40B4-BE49-F238E27FC236}">
                <a16:creationId xmlns:a16="http://schemas.microsoft.com/office/drawing/2014/main" id="{ACF8E585-ADB9-440D-9C03-714B3E219A5C}"/>
              </a:ext>
            </a:extLst>
          </p:cNvPr>
          <p:cNvSpPr/>
          <p:nvPr/>
        </p:nvSpPr>
        <p:spPr>
          <a:xfrm>
            <a:off x="3586656" y="2747216"/>
            <a:ext cx="2065124" cy="442668"/>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I</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nitial release for Pre DV</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DCV Beta </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30% C</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oding</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328" name="Double Bracket 327">
            <a:extLst>
              <a:ext uri="{FF2B5EF4-FFF2-40B4-BE49-F238E27FC236}">
                <a16:creationId xmlns:a16="http://schemas.microsoft.com/office/drawing/2014/main" id="{8677813C-6379-4CF5-90F3-072CB427A21F}"/>
              </a:ext>
            </a:extLst>
          </p:cNvPr>
          <p:cNvSpPr/>
          <p:nvPr/>
        </p:nvSpPr>
        <p:spPr>
          <a:xfrm>
            <a:off x="5721641" y="2753461"/>
            <a:ext cx="3713779" cy="442668"/>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elease Fundamental features for DCV vehicle testing</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DCV1 </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60% C</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oding</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329" name="Left Brace 328">
            <a:extLst>
              <a:ext uri="{FF2B5EF4-FFF2-40B4-BE49-F238E27FC236}">
                <a16:creationId xmlns:a16="http://schemas.microsoft.com/office/drawing/2014/main" id="{225221D8-C092-46AC-A962-582D2F70C0BD}"/>
              </a:ext>
            </a:extLst>
          </p:cNvPr>
          <p:cNvSpPr/>
          <p:nvPr/>
        </p:nvSpPr>
        <p:spPr>
          <a:xfrm rot="5400000" flipH="1">
            <a:off x="7582253" y="1493528"/>
            <a:ext cx="67302" cy="3683240"/>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30" name="TextBox 22">
            <a:extLst>
              <a:ext uri="{FF2B5EF4-FFF2-40B4-BE49-F238E27FC236}">
                <a16:creationId xmlns:a16="http://schemas.microsoft.com/office/drawing/2014/main" id="{908DFB38-399A-4078-A6BD-E4E73A953F44}"/>
              </a:ext>
            </a:extLst>
          </p:cNvPr>
          <p:cNvSpPr txBox="1"/>
          <p:nvPr/>
        </p:nvSpPr>
        <p:spPr>
          <a:xfrm>
            <a:off x="6955582" y="3439440"/>
            <a:ext cx="100420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16 weeks(4months)</a:t>
            </a:r>
          </a:p>
        </p:txBody>
      </p:sp>
      <p:sp>
        <p:nvSpPr>
          <p:cNvPr id="331" name="Left Brace 330">
            <a:extLst>
              <a:ext uri="{FF2B5EF4-FFF2-40B4-BE49-F238E27FC236}">
                <a16:creationId xmlns:a16="http://schemas.microsoft.com/office/drawing/2014/main" id="{8849A684-388D-457F-B303-6A957F08E22D}"/>
              </a:ext>
            </a:extLst>
          </p:cNvPr>
          <p:cNvSpPr/>
          <p:nvPr/>
        </p:nvSpPr>
        <p:spPr>
          <a:xfrm rot="5400000" flipH="1">
            <a:off x="4556855" y="2284437"/>
            <a:ext cx="111487" cy="2109337"/>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32" name="TextBox 22">
            <a:extLst>
              <a:ext uri="{FF2B5EF4-FFF2-40B4-BE49-F238E27FC236}">
                <a16:creationId xmlns:a16="http://schemas.microsoft.com/office/drawing/2014/main" id="{7EDE9889-D57E-405F-8907-8B02E30BD5D2}"/>
              </a:ext>
            </a:extLst>
          </p:cNvPr>
          <p:cNvSpPr txBox="1"/>
          <p:nvPr/>
        </p:nvSpPr>
        <p:spPr>
          <a:xfrm>
            <a:off x="4184500" y="3431910"/>
            <a:ext cx="1129777"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10weeks(2.5months)</a:t>
            </a:r>
          </a:p>
        </p:txBody>
      </p:sp>
      <p:sp>
        <p:nvSpPr>
          <p:cNvPr id="333" name="Double Bracket 332">
            <a:extLst>
              <a:ext uri="{FF2B5EF4-FFF2-40B4-BE49-F238E27FC236}">
                <a16:creationId xmlns:a16="http://schemas.microsoft.com/office/drawing/2014/main" id="{5EAC66CA-A61F-4140-91DA-531AF9107A06}"/>
              </a:ext>
            </a:extLst>
          </p:cNvPr>
          <p:cNvSpPr/>
          <p:nvPr/>
        </p:nvSpPr>
        <p:spPr>
          <a:xfrm>
            <a:off x="1371718" y="2748610"/>
            <a:ext cx="2168717" cy="457200"/>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Features and HMI Design </a:t>
            </a:r>
          </a:p>
        </p:txBody>
      </p:sp>
      <p:sp>
        <p:nvSpPr>
          <p:cNvPr id="334" name="Double Bracket 333">
            <a:extLst>
              <a:ext uri="{FF2B5EF4-FFF2-40B4-BE49-F238E27FC236}">
                <a16:creationId xmlns:a16="http://schemas.microsoft.com/office/drawing/2014/main" id="{BAF5B230-C114-40DE-BC98-BA0B5565F93B}"/>
              </a:ext>
            </a:extLst>
          </p:cNvPr>
          <p:cNvSpPr/>
          <p:nvPr/>
        </p:nvSpPr>
        <p:spPr>
          <a:xfrm>
            <a:off x="0" y="2755950"/>
            <a:ext cx="1355709" cy="442668"/>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Display light up</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Platform Arch design</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PIPELINE Design</a:t>
            </a:r>
          </a:p>
        </p:txBody>
      </p:sp>
      <p:sp>
        <p:nvSpPr>
          <p:cNvPr id="335" name="Left Brace 334">
            <a:extLst>
              <a:ext uri="{FF2B5EF4-FFF2-40B4-BE49-F238E27FC236}">
                <a16:creationId xmlns:a16="http://schemas.microsoft.com/office/drawing/2014/main" id="{AC41DDBD-35DA-4603-8687-DBEF7D6EC61E}"/>
              </a:ext>
            </a:extLst>
          </p:cNvPr>
          <p:cNvSpPr/>
          <p:nvPr/>
        </p:nvSpPr>
        <p:spPr>
          <a:xfrm rot="5400000" flipH="1">
            <a:off x="2407983" y="2286234"/>
            <a:ext cx="91442" cy="2109336"/>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36" name="TextBox 22">
            <a:extLst>
              <a:ext uri="{FF2B5EF4-FFF2-40B4-BE49-F238E27FC236}">
                <a16:creationId xmlns:a16="http://schemas.microsoft.com/office/drawing/2014/main" id="{98EEA849-936B-43D4-9071-C0EA92152FF5}"/>
              </a:ext>
            </a:extLst>
          </p:cNvPr>
          <p:cNvSpPr txBox="1"/>
          <p:nvPr/>
        </p:nvSpPr>
        <p:spPr>
          <a:xfrm>
            <a:off x="1807977" y="3460032"/>
            <a:ext cx="1375909"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10weeks(2.5months)</a:t>
            </a:r>
          </a:p>
        </p:txBody>
      </p:sp>
      <p:sp>
        <p:nvSpPr>
          <p:cNvPr id="337" name="流程图: 决策 47">
            <a:extLst>
              <a:ext uri="{FF2B5EF4-FFF2-40B4-BE49-F238E27FC236}">
                <a16:creationId xmlns:a16="http://schemas.microsoft.com/office/drawing/2014/main" id="{A6BDAB0A-2E95-4E02-9CF7-37597B2230E6}"/>
              </a:ext>
            </a:extLst>
          </p:cNvPr>
          <p:cNvSpPr/>
          <p:nvPr/>
        </p:nvSpPr>
        <p:spPr>
          <a:xfrm>
            <a:off x="11546513" y="4822975"/>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OKTB</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108" name="Rectangle: Rounded Corners 107">
            <a:extLst>
              <a:ext uri="{FF2B5EF4-FFF2-40B4-BE49-F238E27FC236}">
                <a16:creationId xmlns:a16="http://schemas.microsoft.com/office/drawing/2014/main" id="{50B29839-51B0-4A9D-8553-FD361F25DC2C}"/>
              </a:ext>
            </a:extLst>
          </p:cNvPr>
          <p:cNvSpPr/>
          <p:nvPr/>
        </p:nvSpPr>
        <p:spPr>
          <a:xfrm>
            <a:off x="131690" y="1997972"/>
            <a:ext cx="4365222" cy="374571"/>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Platform Fundamental Functionalities(</a:t>
            </a:r>
            <a:r>
              <a:rPr kumimoji="0" lang="en-US" sz="800" b="1" i="0" u="none" strike="noStrike" kern="1200" cap="none" spc="0" normalizeH="0" baseline="0" noProof="0" dirty="0" err="1">
                <a:ln>
                  <a:noFill/>
                </a:ln>
                <a:solidFill>
                  <a:prstClr val="black"/>
                </a:solidFill>
                <a:effectLst/>
                <a:uLnTx/>
                <a:uFillTx/>
                <a:latin typeface="Ford Antenna Light" panose="02000505000000020004" pitchFamily="50" charset="0"/>
                <a:ea typeface="+mn-ea"/>
                <a:cs typeface="Calibri" panose="020F0502020204030204" pitchFamily="34" charset="0"/>
              </a:rPr>
              <a:t>Wifi</a:t>
            </a: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/Network/BT/Display </a:t>
            </a:r>
            <a:r>
              <a:rPr kumimoji="0" lang="en-US" sz="800" b="1" i="0" u="none" strike="noStrike" kern="1200" cap="none" spc="0" normalizeH="0" baseline="0" noProof="0" dirty="0" err="1">
                <a:ln>
                  <a:noFill/>
                </a:ln>
                <a:solidFill>
                  <a:prstClr val="black"/>
                </a:solidFill>
                <a:effectLst/>
                <a:uLnTx/>
                <a:uFillTx/>
                <a:latin typeface="Ford Antenna Light" panose="02000505000000020004" pitchFamily="50" charset="0"/>
                <a:ea typeface="+mn-ea"/>
                <a:cs typeface="Calibri" panose="020F0502020204030204" pitchFamily="34" charset="0"/>
              </a:rPr>
              <a:t>etc</a:t>
            </a: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 BSP Drivers Coding)</a:t>
            </a:r>
          </a:p>
        </p:txBody>
      </p:sp>
      <p:sp>
        <p:nvSpPr>
          <p:cNvPr id="109" name="TextBox 22">
            <a:extLst>
              <a:ext uri="{FF2B5EF4-FFF2-40B4-BE49-F238E27FC236}">
                <a16:creationId xmlns:a16="http://schemas.microsoft.com/office/drawing/2014/main" id="{DF3D1F08-D36A-4E42-9B17-0F423DC04B6F}"/>
              </a:ext>
            </a:extLst>
          </p:cNvPr>
          <p:cNvSpPr txBox="1"/>
          <p:nvPr/>
        </p:nvSpPr>
        <p:spPr>
          <a:xfrm>
            <a:off x="5329668" y="1532452"/>
            <a:ext cx="809502"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2wks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REC Validation </a:t>
            </a:r>
          </a:p>
        </p:txBody>
      </p:sp>
      <p:sp>
        <p:nvSpPr>
          <p:cNvPr id="110" name="TextBox 22">
            <a:extLst>
              <a:ext uri="{FF2B5EF4-FFF2-40B4-BE49-F238E27FC236}">
                <a16:creationId xmlns:a16="http://schemas.microsoft.com/office/drawing/2014/main" id="{7CD9FFB2-6E06-4A69-AECB-7FB3B5373D7E}"/>
              </a:ext>
            </a:extLst>
          </p:cNvPr>
          <p:cNvSpPr txBox="1"/>
          <p:nvPr/>
        </p:nvSpPr>
        <p:spPr>
          <a:xfrm>
            <a:off x="3592280" y="1485851"/>
            <a:ext cx="862881"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1</a:t>
            </a:r>
            <a:r>
              <a:rPr lang="en-US" altLang="zh-CN" sz="700" baseline="30000" dirty="0">
                <a:solidFill>
                  <a:srgbClr val="C8CCD1">
                    <a:lumMod val="10000"/>
                  </a:srgbClr>
                </a:solidFill>
                <a:ea typeface="黑体" panose="02010609060101010101" pitchFamily="49" charset="-122"/>
              </a:rPr>
              <a:t>st</a:t>
            </a:r>
            <a:r>
              <a:rPr lang="en-US" altLang="zh-CN" sz="700" dirty="0">
                <a:solidFill>
                  <a:srgbClr val="C8CCD1">
                    <a:lumMod val="10000"/>
                  </a:srgbClr>
                </a:solidFill>
                <a:ea typeface="黑体" panose="02010609060101010101" pitchFamily="49" charset="-122"/>
              </a:rPr>
              <a:t> round integration/test</a:t>
            </a:r>
            <a:endPar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113" name="TextBox 22">
            <a:extLst>
              <a:ext uri="{FF2B5EF4-FFF2-40B4-BE49-F238E27FC236}">
                <a16:creationId xmlns:a16="http://schemas.microsoft.com/office/drawing/2014/main" id="{7DD23306-EE64-4A2F-BA48-BF1BBB006740}"/>
              </a:ext>
            </a:extLst>
          </p:cNvPr>
          <p:cNvSpPr txBox="1"/>
          <p:nvPr/>
        </p:nvSpPr>
        <p:spPr>
          <a:xfrm>
            <a:off x="2665943" y="1018829"/>
            <a:ext cx="942545"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Group B UI Release</a:t>
            </a:r>
          </a:p>
        </p:txBody>
      </p:sp>
      <p:sp>
        <p:nvSpPr>
          <p:cNvPr id="114" name="Star: 5 Points 551">
            <a:extLst>
              <a:ext uri="{FF2B5EF4-FFF2-40B4-BE49-F238E27FC236}">
                <a16:creationId xmlns:a16="http://schemas.microsoft.com/office/drawing/2014/main" id="{415C4047-49A4-4EA9-BBFD-A070493E372D}"/>
              </a:ext>
            </a:extLst>
          </p:cNvPr>
          <p:cNvSpPr/>
          <p:nvPr/>
        </p:nvSpPr>
        <p:spPr>
          <a:xfrm>
            <a:off x="2784190" y="1241548"/>
            <a:ext cx="195065" cy="205168"/>
          </a:xfrm>
          <a:prstGeom prst="star5">
            <a:avLst/>
          </a:prstGeom>
          <a:solidFill>
            <a:srgbClr val="FFFF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15" name="TextBox 22">
            <a:extLst>
              <a:ext uri="{FF2B5EF4-FFF2-40B4-BE49-F238E27FC236}">
                <a16:creationId xmlns:a16="http://schemas.microsoft.com/office/drawing/2014/main" id="{05CE4DD8-238E-472D-8C58-F1D804D56163}"/>
              </a:ext>
            </a:extLst>
          </p:cNvPr>
          <p:cNvSpPr txBox="1"/>
          <p:nvPr/>
        </p:nvSpPr>
        <p:spPr>
          <a:xfrm>
            <a:off x="4070450" y="1019674"/>
            <a:ext cx="942545"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Group C UI Release</a:t>
            </a:r>
          </a:p>
        </p:txBody>
      </p:sp>
      <p:sp>
        <p:nvSpPr>
          <p:cNvPr id="116" name="Star: 5 Points 551">
            <a:extLst>
              <a:ext uri="{FF2B5EF4-FFF2-40B4-BE49-F238E27FC236}">
                <a16:creationId xmlns:a16="http://schemas.microsoft.com/office/drawing/2014/main" id="{AB4068CD-FC73-4D08-8B0E-DC5C6E690A35}"/>
              </a:ext>
            </a:extLst>
          </p:cNvPr>
          <p:cNvSpPr/>
          <p:nvPr/>
        </p:nvSpPr>
        <p:spPr>
          <a:xfrm>
            <a:off x="4188697" y="1242393"/>
            <a:ext cx="195065" cy="205168"/>
          </a:xfrm>
          <a:prstGeom prst="star5">
            <a:avLst/>
          </a:prstGeom>
          <a:solidFill>
            <a:srgbClr val="FFFF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17" name="TextBox 22">
            <a:extLst>
              <a:ext uri="{FF2B5EF4-FFF2-40B4-BE49-F238E27FC236}">
                <a16:creationId xmlns:a16="http://schemas.microsoft.com/office/drawing/2014/main" id="{987307BA-10FD-4761-BFF9-D47479776210}"/>
              </a:ext>
            </a:extLst>
          </p:cNvPr>
          <p:cNvSpPr txBox="1"/>
          <p:nvPr/>
        </p:nvSpPr>
        <p:spPr>
          <a:xfrm>
            <a:off x="4933517" y="1003359"/>
            <a:ext cx="942545"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Group </a:t>
            </a:r>
            <a:r>
              <a:rPr lang="en-US" altLang="zh-CN" sz="700" dirty="0">
                <a:solidFill>
                  <a:srgbClr val="C8CCD1">
                    <a:lumMod val="10000"/>
                  </a:srgbClr>
                </a:solidFill>
                <a:ea typeface="黑体" panose="02010609060101010101" pitchFamily="49" charset="-122"/>
              </a:rPr>
              <a:t>D</a:t>
            </a: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 UI Release</a:t>
            </a:r>
          </a:p>
        </p:txBody>
      </p:sp>
      <p:sp>
        <p:nvSpPr>
          <p:cNvPr id="118" name="Star: 5 Points 551">
            <a:extLst>
              <a:ext uri="{FF2B5EF4-FFF2-40B4-BE49-F238E27FC236}">
                <a16:creationId xmlns:a16="http://schemas.microsoft.com/office/drawing/2014/main" id="{715FAB88-B7CD-4B64-8C64-CC87C1215747}"/>
              </a:ext>
            </a:extLst>
          </p:cNvPr>
          <p:cNvSpPr/>
          <p:nvPr/>
        </p:nvSpPr>
        <p:spPr>
          <a:xfrm>
            <a:off x="5344987" y="1243167"/>
            <a:ext cx="195065" cy="205168"/>
          </a:xfrm>
          <a:prstGeom prst="star5">
            <a:avLst/>
          </a:prstGeom>
          <a:solidFill>
            <a:srgbClr val="FFFF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19" name="TextBox 22">
            <a:extLst>
              <a:ext uri="{FF2B5EF4-FFF2-40B4-BE49-F238E27FC236}">
                <a16:creationId xmlns:a16="http://schemas.microsoft.com/office/drawing/2014/main" id="{252D280D-A2CC-4B29-86F7-A367099ECCE1}"/>
              </a:ext>
            </a:extLst>
          </p:cNvPr>
          <p:cNvSpPr txBox="1"/>
          <p:nvPr/>
        </p:nvSpPr>
        <p:spPr>
          <a:xfrm>
            <a:off x="4481895" y="1504561"/>
            <a:ext cx="862881"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2</a:t>
            </a:r>
            <a:r>
              <a:rPr lang="en-US" altLang="zh-CN" sz="700" baseline="30000" dirty="0">
                <a:solidFill>
                  <a:srgbClr val="C8CCD1">
                    <a:lumMod val="10000"/>
                  </a:srgbClr>
                </a:solidFill>
                <a:ea typeface="黑体" panose="02010609060101010101" pitchFamily="49" charset="-122"/>
              </a:rPr>
              <a:t>nd</a:t>
            </a:r>
            <a:r>
              <a:rPr lang="en-US" altLang="zh-CN" sz="700" dirty="0">
                <a:solidFill>
                  <a:srgbClr val="C8CCD1">
                    <a:lumMod val="10000"/>
                  </a:srgbClr>
                </a:solidFill>
                <a:ea typeface="黑体" panose="02010609060101010101" pitchFamily="49" charset="-122"/>
              </a:rPr>
              <a:t>  round integration/test</a:t>
            </a:r>
            <a:endPar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121" name="TextBox 22">
            <a:extLst>
              <a:ext uri="{FF2B5EF4-FFF2-40B4-BE49-F238E27FC236}">
                <a16:creationId xmlns:a16="http://schemas.microsoft.com/office/drawing/2014/main" id="{E208716E-3A8D-4EC2-BB8D-60AFC200A8AF}"/>
              </a:ext>
            </a:extLst>
          </p:cNvPr>
          <p:cNvSpPr txBox="1"/>
          <p:nvPr/>
        </p:nvSpPr>
        <p:spPr>
          <a:xfrm>
            <a:off x="9360645" y="2289386"/>
            <a:ext cx="809502"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7</a:t>
            </a: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 weeks</a:t>
            </a:r>
          </a:p>
        </p:txBody>
      </p:sp>
      <p:sp>
        <p:nvSpPr>
          <p:cNvPr id="122" name="TextBox 22">
            <a:extLst>
              <a:ext uri="{FF2B5EF4-FFF2-40B4-BE49-F238E27FC236}">
                <a16:creationId xmlns:a16="http://schemas.microsoft.com/office/drawing/2014/main" id="{545BCFBC-F39D-47EE-B7F5-A6E0F9C9A8EA}"/>
              </a:ext>
            </a:extLst>
          </p:cNvPr>
          <p:cNvSpPr txBox="1"/>
          <p:nvPr/>
        </p:nvSpPr>
        <p:spPr>
          <a:xfrm>
            <a:off x="6394138" y="2065601"/>
            <a:ext cx="809502"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8</a:t>
            </a: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 weeks</a:t>
            </a:r>
          </a:p>
        </p:txBody>
      </p:sp>
      <p:sp>
        <p:nvSpPr>
          <p:cNvPr id="123" name="TextBox 22">
            <a:extLst>
              <a:ext uri="{FF2B5EF4-FFF2-40B4-BE49-F238E27FC236}">
                <a16:creationId xmlns:a16="http://schemas.microsoft.com/office/drawing/2014/main" id="{219925CD-7CD3-4808-B4F5-2D335ADDDDE2}"/>
              </a:ext>
            </a:extLst>
          </p:cNvPr>
          <p:cNvSpPr txBox="1"/>
          <p:nvPr/>
        </p:nvSpPr>
        <p:spPr>
          <a:xfrm>
            <a:off x="4986465" y="2208915"/>
            <a:ext cx="1154727"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4</a:t>
            </a: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 weeks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 (3 PCB + 1 Assembly &amp; S</a:t>
            </a:r>
            <a:r>
              <a:rPr lang="en-US" altLang="zh-CN" sz="700" dirty="0" err="1">
                <a:solidFill>
                  <a:srgbClr val="C8CCD1">
                    <a:lumMod val="10000"/>
                  </a:srgbClr>
                </a:solidFill>
                <a:ea typeface="黑体" panose="02010609060101010101" pitchFamily="49" charset="-122"/>
              </a:rPr>
              <a:t>oftware</a:t>
            </a: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a:t>
            </a:r>
          </a:p>
        </p:txBody>
      </p:sp>
      <p:sp>
        <p:nvSpPr>
          <p:cNvPr id="130" name="TextBox 22">
            <a:extLst>
              <a:ext uri="{FF2B5EF4-FFF2-40B4-BE49-F238E27FC236}">
                <a16:creationId xmlns:a16="http://schemas.microsoft.com/office/drawing/2014/main" id="{B4B3687B-5DDD-4B13-B23C-8C5C505D09BB}"/>
              </a:ext>
            </a:extLst>
          </p:cNvPr>
          <p:cNvSpPr txBox="1"/>
          <p:nvPr/>
        </p:nvSpPr>
        <p:spPr>
          <a:xfrm>
            <a:off x="9435420" y="1588588"/>
            <a:ext cx="809502"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4</a:t>
            </a: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 weeks</a:t>
            </a:r>
          </a:p>
        </p:txBody>
      </p:sp>
      <p:cxnSp>
        <p:nvCxnSpPr>
          <p:cNvPr id="131" name="Straight Connector 130">
            <a:extLst>
              <a:ext uri="{FF2B5EF4-FFF2-40B4-BE49-F238E27FC236}">
                <a16:creationId xmlns:a16="http://schemas.microsoft.com/office/drawing/2014/main" id="{DEA433AB-F833-4F43-BCF0-F355E6B2E78D}"/>
              </a:ext>
            </a:extLst>
          </p:cNvPr>
          <p:cNvCxnSpPr/>
          <p:nvPr/>
        </p:nvCxnSpPr>
        <p:spPr>
          <a:xfrm>
            <a:off x="9446971" y="598627"/>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sp>
        <p:nvSpPr>
          <p:cNvPr id="134" name="Star: 5 Points 551">
            <a:extLst>
              <a:ext uri="{FF2B5EF4-FFF2-40B4-BE49-F238E27FC236}">
                <a16:creationId xmlns:a16="http://schemas.microsoft.com/office/drawing/2014/main" id="{550DDFD1-CDEB-4E7E-9EB9-986A3C6707F4}"/>
              </a:ext>
            </a:extLst>
          </p:cNvPr>
          <p:cNvSpPr/>
          <p:nvPr/>
        </p:nvSpPr>
        <p:spPr>
          <a:xfrm>
            <a:off x="6826560" y="1268264"/>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35" name="Star: 5 Points 551">
            <a:extLst>
              <a:ext uri="{FF2B5EF4-FFF2-40B4-BE49-F238E27FC236}">
                <a16:creationId xmlns:a16="http://schemas.microsoft.com/office/drawing/2014/main" id="{A65D383A-2D7C-4126-9A9E-1F037AB84182}"/>
              </a:ext>
            </a:extLst>
          </p:cNvPr>
          <p:cNvSpPr/>
          <p:nvPr/>
        </p:nvSpPr>
        <p:spPr>
          <a:xfrm>
            <a:off x="7687849" y="1251704"/>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36" name="Left Brace 135">
            <a:extLst>
              <a:ext uri="{FF2B5EF4-FFF2-40B4-BE49-F238E27FC236}">
                <a16:creationId xmlns:a16="http://schemas.microsoft.com/office/drawing/2014/main" id="{2504ECA5-39C0-4FF7-AAEB-68547104FFE8}"/>
              </a:ext>
            </a:extLst>
          </p:cNvPr>
          <p:cNvSpPr/>
          <p:nvPr/>
        </p:nvSpPr>
        <p:spPr>
          <a:xfrm rot="16200000" flipH="1">
            <a:off x="9840909" y="1362279"/>
            <a:ext cx="138710" cy="920057"/>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137" name="Left Brace 136">
            <a:extLst>
              <a:ext uri="{FF2B5EF4-FFF2-40B4-BE49-F238E27FC236}">
                <a16:creationId xmlns:a16="http://schemas.microsoft.com/office/drawing/2014/main" id="{95DCA200-3868-4250-A17A-34E3A380FD9F}"/>
              </a:ext>
            </a:extLst>
          </p:cNvPr>
          <p:cNvSpPr/>
          <p:nvPr/>
        </p:nvSpPr>
        <p:spPr>
          <a:xfrm rot="16200000" flipH="1">
            <a:off x="10854810" y="1279994"/>
            <a:ext cx="145824" cy="109174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138" name="TextBox 22">
            <a:extLst>
              <a:ext uri="{FF2B5EF4-FFF2-40B4-BE49-F238E27FC236}">
                <a16:creationId xmlns:a16="http://schemas.microsoft.com/office/drawing/2014/main" id="{B4E225C3-1BDC-49DD-B142-4C059F352521}"/>
              </a:ext>
            </a:extLst>
          </p:cNvPr>
          <p:cNvSpPr txBox="1"/>
          <p:nvPr/>
        </p:nvSpPr>
        <p:spPr>
          <a:xfrm>
            <a:off x="10466060" y="1588163"/>
            <a:ext cx="809502"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5 weeks</a:t>
            </a:r>
          </a:p>
        </p:txBody>
      </p:sp>
      <p:sp>
        <p:nvSpPr>
          <p:cNvPr id="139" name="Star: 5 Points 551">
            <a:extLst>
              <a:ext uri="{FF2B5EF4-FFF2-40B4-BE49-F238E27FC236}">
                <a16:creationId xmlns:a16="http://schemas.microsoft.com/office/drawing/2014/main" id="{E8B1DA1E-3BDE-4463-8D79-F1FA8B6A4018}"/>
              </a:ext>
            </a:extLst>
          </p:cNvPr>
          <p:cNvSpPr/>
          <p:nvPr/>
        </p:nvSpPr>
        <p:spPr>
          <a:xfrm>
            <a:off x="6924092" y="4883529"/>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40" name="Star: 5 Points 551">
            <a:extLst>
              <a:ext uri="{FF2B5EF4-FFF2-40B4-BE49-F238E27FC236}">
                <a16:creationId xmlns:a16="http://schemas.microsoft.com/office/drawing/2014/main" id="{0F082D70-7754-4B7E-8A1E-AB8BC7A9F9AD}"/>
              </a:ext>
            </a:extLst>
          </p:cNvPr>
          <p:cNvSpPr/>
          <p:nvPr/>
        </p:nvSpPr>
        <p:spPr>
          <a:xfrm>
            <a:off x="8581371" y="4883529"/>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41" name="Star: 5 Points 551">
            <a:extLst>
              <a:ext uri="{FF2B5EF4-FFF2-40B4-BE49-F238E27FC236}">
                <a16:creationId xmlns:a16="http://schemas.microsoft.com/office/drawing/2014/main" id="{8C0CBACF-4E4B-4294-9E56-8C6C84AEF585}"/>
              </a:ext>
            </a:extLst>
          </p:cNvPr>
          <p:cNvSpPr/>
          <p:nvPr/>
        </p:nvSpPr>
        <p:spPr>
          <a:xfrm>
            <a:off x="5295268" y="490186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42" name="Star: 5 Points 551">
            <a:extLst>
              <a:ext uri="{FF2B5EF4-FFF2-40B4-BE49-F238E27FC236}">
                <a16:creationId xmlns:a16="http://schemas.microsoft.com/office/drawing/2014/main" id="{904DD95B-401B-40BC-8621-F6521A3E56A7}"/>
              </a:ext>
            </a:extLst>
          </p:cNvPr>
          <p:cNvSpPr/>
          <p:nvPr/>
        </p:nvSpPr>
        <p:spPr>
          <a:xfrm>
            <a:off x="2582307" y="489213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43" name="Star: 5 Points 551">
            <a:extLst>
              <a:ext uri="{FF2B5EF4-FFF2-40B4-BE49-F238E27FC236}">
                <a16:creationId xmlns:a16="http://schemas.microsoft.com/office/drawing/2014/main" id="{7B25D570-22D1-46E7-AD5E-CD8AAC9D566D}"/>
              </a:ext>
            </a:extLst>
          </p:cNvPr>
          <p:cNvSpPr/>
          <p:nvPr/>
        </p:nvSpPr>
        <p:spPr>
          <a:xfrm>
            <a:off x="1275483" y="490186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9" name="Rectangle 8">
            <a:extLst>
              <a:ext uri="{FF2B5EF4-FFF2-40B4-BE49-F238E27FC236}">
                <a16:creationId xmlns:a16="http://schemas.microsoft.com/office/drawing/2014/main" id="{4839EF8D-7A87-4E2E-A2DB-E519A1EE695D}"/>
              </a:ext>
            </a:extLst>
          </p:cNvPr>
          <p:cNvSpPr/>
          <p:nvPr/>
        </p:nvSpPr>
        <p:spPr>
          <a:xfrm>
            <a:off x="27780" y="673417"/>
            <a:ext cx="11951938" cy="3052058"/>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DCD49069-C15A-4FAA-A491-1487E93C162A}"/>
              </a:ext>
            </a:extLst>
          </p:cNvPr>
          <p:cNvSpPr txBox="1"/>
          <p:nvPr/>
        </p:nvSpPr>
        <p:spPr>
          <a:xfrm>
            <a:off x="10384743" y="3045633"/>
            <a:ext cx="1544405" cy="646331"/>
          </a:xfrm>
          <a:prstGeom prst="rect">
            <a:avLst/>
          </a:prstGeom>
          <a:noFill/>
        </p:spPr>
        <p:txBody>
          <a:bodyPr wrap="square" rtlCol="0">
            <a:spAutoFit/>
          </a:bodyPr>
          <a:lstStyle/>
          <a:p>
            <a:r>
              <a:rPr lang="en-US" dirty="0">
                <a:solidFill>
                  <a:srgbClr val="FF0000"/>
                </a:solidFill>
              </a:rPr>
              <a:t>What we are talking now!</a:t>
            </a:r>
          </a:p>
        </p:txBody>
      </p:sp>
    </p:spTree>
    <p:extLst>
      <p:ext uri="{BB962C8B-B14F-4D97-AF65-F5344CB8AC3E}">
        <p14:creationId xmlns:p14="http://schemas.microsoft.com/office/powerpoint/2010/main" val="1162593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Rectangle 255">
            <a:extLst>
              <a:ext uri="{FF2B5EF4-FFF2-40B4-BE49-F238E27FC236}">
                <a16:creationId xmlns:a16="http://schemas.microsoft.com/office/drawing/2014/main" id="{7C42E9F8-42A9-4F7D-BD4C-10ADA059E5A2}"/>
              </a:ext>
            </a:extLst>
          </p:cNvPr>
          <p:cNvSpPr/>
          <p:nvPr/>
        </p:nvSpPr>
        <p:spPr>
          <a:xfrm>
            <a:off x="1876804" y="2187825"/>
            <a:ext cx="7831509" cy="1881248"/>
          </a:xfrm>
          <a:prstGeom prst="rect">
            <a:avLst/>
          </a:prstGeom>
          <a:noFill/>
          <a:ln w="19050">
            <a:solidFill>
              <a:srgbClr val="A80000"/>
            </a:solidFill>
            <a:prstDash val="sysDash"/>
          </a:ln>
          <a:scene3d>
            <a:camera prst="orthographicFront"/>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200" name="Rectangle 199">
            <a:extLst>
              <a:ext uri="{FF2B5EF4-FFF2-40B4-BE49-F238E27FC236}">
                <a16:creationId xmlns:a16="http://schemas.microsoft.com/office/drawing/2014/main" id="{95603DEE-25D4-4C43-958F-0A94E0D7B500}"/>
              </a:ext>
            </a:extLst>
          </p:cNvPr>
          <p:cNvSpPr/>
          <p:nvPr/>
        </p:nvSpPr>
        <p:spPr>
          <a:xfrm>
            <a:off x="1168799" y="5841410"/>
            <a:ext cx="9854401" cy="736433"/>
          </a:xfrm>
          <a:prstGeom prst="rect">
            <a:avLst/>
          </a:prstGeom>
          <a:solidFill>
            <a:srgbClr val="0000FF"/>
          </a:solid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altLang="zh-CN" sz="1400" b="1"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altLang="zh-CN" sz="1400" b="1"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Arial" panose="020B0604020202020204" pitchFamily="34" charset="0"/>
              </a:rPr>
              <a:t>Study Target </a:t>
            </a:r>
            <a:r>
              <a:rPr lang="en-US" altLang="zh-CN" sz="1400" b="1" dirty="0">
                <a:solidFill>
                  <a:srgbClr val="FFFFFF"/>
                </a:solidFill>
                <a:latin typeface="Arial" panose="020B0604020202020204" pitchFamily="34" charset="0"/>
                <a:ea typeface="黑体" panose="02010609060101010101" pitchFamily="49" charset="-122"/>
                <a:cs typeface="Arial" panose="020B0604020202020204" pitchFamily="34" charset="0"/>
              </a:rPr>
              <a:t>- Pull Ahead FEC1 To Support TT TCF Readiness Review</a:t>
            </a:r>
          </a:p>
          <a:p>
            <a:pPr marR="0" lvl="0" algn="just" defTabSz="914400" rtl="0" eaLnBrk="1" fontAlgn="auto" latinLnBrk="0" hangingPunct="1">
              <a:lnSpc>
                <a:spcPct val="100000"/>
              </a:lnSpc>
              <a:spcBef>
                <a:spcPts val="0"/>
              </a:spcBef>
              <a:spcAft>
                <a:spcPts val="0"/>
              </a:spcAft>
              <a:buClrTx/>
              <a:buSzTx/>
              <a:tabLst/>
              <a:defRPr/>
            </a:pPr>
            <a:r>
              <a:rPr kumimoji="0" lang="en-US" altLang="zh-CN" sz="1400" b="1"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Arial" panose="020B0604020202020204" pitchFamily="34" charset="0"/>
              </a:rPr>
              <a:t> - </a:t>
            </a:r>
            <a:r>
              <a:rPr lang="en-US" altLang="zh-CN" sz="1400" b="1" dirty="0">
                <a:solidFill>
                  <a:srgbClr val="FFFFFF"/>
                </a:solidFill>
                <a:latin typeface="Arial" panose="020B0604020202020204" pitchFamily="34" charset="0"/>
                <a:ea typeface="黑体" panose="02010609060101010101" pitchFamily="49" charset="-122"/>
                <a:cs typeface="Arial" panose="020B0604020202020204" pitchFamily="34" charset="0"/>
              </a:rPr>
              <a:t>Engineering study to pull ahead FEC1/PEC1 by 1 week with enablers and higher risks.</a:t>
            </a:r>
            <a:endParaRPr kumimoji="0" lang="en-US" altLang="zh-CN" sz="1400" b="1"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Arial" panose="020B0604020202020204" pitchFamily="34" charset="0"/>
            </a:endParaRPr>
          </a:p>
          <a:p>
            <a:pPr marR="0" lvl="0" algn="just" defTabSz="914400" rtl="0" eaLnBrk="1" fontAlgn="auto" latinLnBrk="0" hangingPunct="1">
              <a:lnSpc>
                <a:spcPct val="100000"/>
              </a:lnSpc>
              <a:spcBef>
                <a:spcPts val="0"/>
              </a:spcBef>
              <a:spcAft>
                <a:spcPts val="0"/>
              </a:spcAft>
              <a:buClrTx/>
              <a:buSzTx/>
              <a:tabLst/>
              <a:defRPr/>
            </a:pPr>
            <a:r>
              <a:rPr kumimoji="0" lang="en-US" altLang="zh-CN" sz="1400" b="1"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Arial" panose="020B0604020202020204" pitchFamily="34" charset="0"/>
              </a:rPr>
              <a:t> - Enablers: Prioritize EE DCV vehicle resource and increase test engineer for PEC1/FEC1.</a:t>
            </a:r>
          </a:p>
        </p:txBody>
      </p:sp>
      <p:cxnSp>
        <p:nvCxnSpPr>
          <p:cNvPr id="235" name="Straight Connector 234">
            <a:extLst>
              <a:ext uri="{FF2B5EF4-FFF2-40B4-BE49-F238E27FC236}">
                <a16:creationId xmlns:a16="http://schemas.microsoft.com/office/drawing/2014/main" id="{EFEB0699-5237-4BA9-BBC9-522D10238F2A}"/>
              </a:ext>
            </a:extLst>
          </p:cNvPr>
          <p:cNvCxnSpPr>
            <a:cxnSpLocks/>
          </p:cNvCxnSpPr>
          <p:nvPr/>
        </p:nvCxnSpPr>
        <p:spPr>
          <a:xfrm>
            <a:off x="9342065" y="1610383"/>
            <a:ext cx="0" cy="1544300"/>
          </a:xfrm>
          <a:prstGeom prst="line">
            <a:avLst/>
          </a:prstGeom>
          <a:ln w="12700">
            <a:solidFill>
              <a:srgbClr val="3366FF"/>
            </a:solidFill>
            <a:prstDash val="sysDash"/>
          </a:ln>
        </p:spPr>
        <p:style>
          <a:lnRef idx="1">
            <a:schemeClr val="accent6"/>
          </a:lnRef>
          <a:fillRef idx="0">
            <a:schemeClr val="accent6"/>
          </a:fillRef>
          <a:effectRef idx="0">
            <a:schemeClr val="accent6"/>
          </a:effectRef>
          <a:fontRef idx="minor">
            <a:schemeClr val="tx1"/>
          </a:fontRef>
        </p:style>
      </p:cxnSp>
      <p:cxnSp>
        <p:nvCxnSpPr>
          <p:cNvPr id="211" name="Straight Connector 210">
            <a:extLst>
              <a:ext uri="{FF2B5EF4-FFF2-40B4-BE49-F238E27FC236}">
                <a16:creationId xmlns:a16="http://schemas.microsoft.com/office/drawing/2014/main" id="{6C3CFB63-3ACD-409A-B9D1-D6A16C1CF020}"/>
              </a:ext>
            </a:extLst>
          </p:cNvPr>
          <p:cNvCxnSpPr>
            <a:cxnSpLocks/>
          </p:cNvCxnSpPr>
          <p:nvPr/>
        </p:nvCxnSpPr>
        <p:spPr>
          <a:xfrm>
            <a:off x="5782861" y="1505407"/>
            <a:ext cx="0" cy="2563315"/>
          </a:xfrm>
          <a:prstGeom prst="line">
            <a:avLst/>
          </a:prstGeom>
          <a:ln w="9525">
            <a:prstDash val="dash"/>
          </a:ln>
        </p:spPr>
        <p:style>
          <a:lnRef idx="1">
            <a:schemeClr val="accent6"/>
          </a:lnRef>
          <a:fillRef idx="0">
            <a:schemeClr val="accent6"/>
          </a:fillRef>
          <a:effectRef idx="0">
            <a:schemeClr val="accent6"/>
          </a:effectRef>
          <a:fontRef idx="minor">
            <a:schemeClr val="tx1"/>
          </a:fontRef>
        </p:style>
      </p:cxnSp>
      <p:cxnSp>
        <p:nvCxnSpPr>
          <p:cNvPr id="116" name="Straight Connector 115">
            <a:extLst>
              <a:ext uri="{FF2B5EF4-FFF2-40B4-BE49-F238E27FC236}">
                <a16:creationId xmlns:a16="http://schemas.microsoft.com/office/drawing/2014/main" id="{FBE08A06-9456-4D0D-8DA8-85031E7C0E6D}"/>
              </a:ext>
            </a:extLst>
          </p:cNvPr>
          <p:cNvCxnSpPr/>
          <p:nvPr/>
        </p:nvCxnSpPr>
        <p:spPr>
          <a:xfrm flipV="1">
            <a:off x="1907756" y="1169957"/>
            <a:ext cx="8596248" cy="3967"/>
          </a:xfrm>
          <a:prstGeom prst="line">
            <a:avLst/>
          </a:prstGeom>
          <a:solidFill>
            <a:schemeClr val="accent5"/>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0" name="Rectangle: Rounded Corners 9">
            <a:extLst>
              <a:ext uri="{FF2B5EF4-FFF2-40B4-BE49-F238E27FC236}">
                <a16:creationId xmlns:a16="http://schemas.microsoft.com/office/drawing/2014/main" id="{B02CBC2A-A125-4FF8-B9DB-89D1EAADE9DB}"/>
              </a:ext>
            </a:extLst>
          </p:cNvPr>
          <p:cNvSpPr/>
          <p:nvPr/>
        </p:nvSpPr>
        <p:spPr>
          <a:xfrm>
            <a:off x="787823" y="1082558"/>
            <a:ext cx="9854401" cy="1046394"/>
          </a:xfrm>
          <a:prstGeom prst="roundRect">
            <a:avLst>
              <a:gd name="adj" fmla="val 8186"/>
            </a:avLst>
          </a:prstGeom>
          <a:solidFill>
            <a:schemeClr val="bg1">
              <a:lumMod val="95000"/>
              <a:alpha val="40000"/>
            </a:schemeClr>
          </a:solid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9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cxnSp>
        <p:nvCxnSpPr>
          <p:cNvPr id="203" name="Straight Connector 202">
            <a:extLst>
              <a:ext uri="{FF2B5EF4-FFF2-40B4-BE49-F238E27FC236}">
                <a16:creationId xmlns:a16="http://schemas.microsoft.com/office/drawing/2014/main" id="{42542326-BEED-418D-9632-1761633E662D}"/>
              </a:ext>
            </a:extLst>
          </p:cNvPr>
          <p:cNvCxnSpPr>
            <a:cxnSpLocks/>
          </p:cNvCxnSpPr>
          <p:nvPr/>
        </p:nvCxnSpPr>
        <p:spPr>
          <a:xfrm>
            <a:off x="7202908" y="1502914"/>
            <a:ext cx="3247" cy="2565808"/>
          </a:xfrm>
          <a:prstGeom prst="line">
            <a:avLst/>
          </a:prstGeom>
          <a:ln w="9525">
            <a:prstDash val="dash"/>
          </a:ln>
        </p:spPr>
        <p:style>
          <a:lnRef idx="1">
            <a:schemeClr val="accent6"/>
          </a:lnRef>
          <a:fillRef idx="0">
            <a:schemeClr val="accent6"/>
          </a:fillRef>
          <a:effectRef idx="0">
            <a:schemeClr val="accent6"/>
          </a:effectRef>
          <a:fontRef idx="minor">
            <a:schemeClr val="tx1"/>
          </a:fontRef>
        </p:style>
      </p:cxnSp>
      <p:cxnSp>
        <p:nvCxnSpPr>
          <p:cNvPr id="195" name="Straight Connector 194">
            <a:extLst>
              <a:ext uri="{FF2B5EF4-FFF2-40B4-BE49-F238E27FC236}">
                <a16:creationId xmlns:a16="http://schemas.microsoft.com/office/drawing/2014/main" id="{8522D6DF-1CFA-4E84-A62D-FC1B217BDC7F}"/>
              </a:ext>
            </a:extLst>
          </p:cNvPr>
          <p:cNvCxnSpPr>
            <a:cxnSpLocks/>
          </p:cNvCxnSpPr>
          <p:nvPr/>
        </p:nvCxnSpPr>
        <p:spPr>
          <a:xfrm>
            <a:off x="7631393" y="1452229"/>
            <a:ext cx="0" cy="2616493"/>
          </a:xfrm>
          <a:prstGeom prst="line">
            <a:avLst/>
          </a:prstGeom>
          <a:ln w="9525">
            <a:prstDash val="dash"/>
          </a:ln>
        </p:spPr>
        <p:style>
          <a:lnRef idx="1">
            <a:schemeClr val="accent6"/>
          </a:lnRef>
          <a:fillRef idx="0">
            <a:schemeClr val="accent6"/>
          </a:fillRef>
          <a:effectRef idx="0">
            <a:schemeClr val="accent6"/>
          </a:effectRef>
          <a:fontRef idx="minor">
            <a:schemeClr val="tx1"/>
          </a:fontRef>
        </p:style>
      </p:cxnSp>
      <p:cxnSp>
        <p:nvCxnSpPr>
          <p:cNvPr id="186" name="Straight Connector 185">
            <a:extLst>
              <a:ext uri="{FF2B5EF4-FFF2-40B4-BE49-F238E27FC236}">
                <a16:creationId xmlns:a16="http://schemas.microsoft.com/office/drawing/2014/main" id="{B392048B-0946-4697-90CF-3A5BF3C1D907}"/>
              </a:ext>
            </a:extLst>
          </p:cNvPr>
          <p:cNvCxnSpPr>
            <a:cxnSpLocks/>
          </p:cNvCxnSpPr>
          <p:nvPr/>
        </p:nvCxnSpPr>
        <p:spPr>
          <a:xfrm flipH="1">
            <a:off x="5477096" y="1481206"/>
            <a:ext cx="1652" cy="2587516"/>
          </a:xfrm>
          <a:prstGeom prst="line">
            <a:avLst/>
          </a:prstGeom>
          <a:ln w="9525">
            <a:prstDash val="dash"/>
          </a:ln>
        </p:spPr>
        <p:style>
          <a:lnRef idx="1">
            <a:schemeClr val="accent6"/>
          </a:lnRef>
          <a:fillRef idx="0">
            <a:schemeClr val="accent6"/>
          </a:fillRef>
          <a:effectRef idx="0">
            <a:schemeClr val="accent6"/>
          </a:effectRef>
          <a:fontRef idx="minor">
            <a:schemeClr val="tx1"/>
          </a:fontRef>
        </p:style>
      </p:cxnSp>
      <p:cxnSp>
        <p:nvCxnSpPr>
          <p:cNvPr id="192" name="Straight Connector 191">
            <a:extLst>
              <a:ext uri="{FF2B5EF4-FFF2-40B4-BE49-F238E27FC236}">
                <a16:creationId xmlns:a16="http://schemas.microsoft.com/office/drawing/2014/main" id="{4A862456-DE20-4417-8707-A1E1977DDBED}"/>
              </a:ext>
            </a:extLst>
          </p:cNvPr>
          <p:cNvCxnSpPr>
            <a:cxnSpLocks/>
          </p:cNvCxnSpPr>
          <p:nvPr/>
        </p:nvCxnSpPr>
        <p:spPr>
          <a:xfrm>
            <a:off x="8818822" y="1430042"/>
            <a:ext cx="9650" cy="2638680"/>
          </a:xfrm>
          <a:prstGeom prst="line">
            <a:avLst/>
          </a:prstGeom>
          <a:ln w="9525">
            <a:prstDash val="dash"/>
          </a:ln>
        </p:spPr>
        <p:style>
          <a:lnRef idx="1">
            <a:schemeClr val="accent6"/>
          </a:lnRef>
          <a:fillRef idx="0">
            <a:schemeClr val="accent6"/>
          </a:fillRef>
          <a:effectRef idx="0">
            <a:schemeClr val="accent6"/>
          </a:effectRef>
          <a:fontRef idx="minor">
            <a:schemeClr val="tx1"/>
          </a:fontRef>
        </p:style>
      </p:cxnSp>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pPr marL="0" marR="0" lvl="0" indent="0" algn="l" defTabSz="609402"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dirty="0">
              <a:ln>
                <a:noFill/>
              </a:ln>
              <a:solidFill>
                <a:srgbClr val="00264E">
                  <a:lumMod val="50000"/>
                </a:srgbClr>
              </a:solidFill>
              <a:effectLst/>
              <a:uLnTx/>
              <a:uFillTx/>
              <a:latin typeface="Ford Antenna Light" panose="02000505000000020004" pitchFamily="50" charset="0"/>
              <a:ea typeface="ヒラギノ角ゴ Pro W3" pitchFamily="-108" charset="-128"/>
            </a:endParaRPr>
          </a:p>
        </p:txBody>
      </p:sp>
      <p:graphicFrame>
        <p:nvGraphicFramePr>
          <p:cNvPr id="26" name="Table 25">
            <a:extLst>
              <a:ext uri="{FF2B5EF4-FFF2-40B4-BE49-F238E27FC236}">
                <a16:creationId xmlns:a16="http://schemas.microsoft.com/office/drawing/2014/main" id="{26202D47-88CF-484A-B571-FCDABB082620}"/>
              </a:ext>
            </a:extLst>
          </p:cNvPr>
          <p:cNvGraphicFramePr>
            <a:graphicFrameLocks noGrp="1"/>
          </p:cNvGraphicFramePr>
          <p:nvPr/>
        </p:nvGraphicFramePr>
        <p:xfrm>
          <a:off x="1477944" y="653218"/>
          <a:ext cx="9501067" cy="226148"/>
        </p:xfrm>
        <a:graphic>
          <a:graphicData uri="http://schemas.openxmlformats.org/drawingml/2006/table">
            <a:tbl>
              <a:tblPr firstRow="1" bandRow="1">
                <a:tableStyleId>{5C22544A-7EE6-4342-B048-85BDC9FD1C3A}</a:tableStyleId>
              </a:tblPr>
              <a:tblGrid>
                <a:gridCol w="327623">
                  <a:extLst>
                    <a:ext uri="{9D8B030D-6E8A-4147-A177-3AD203B41FA5}">
                      <a16:colId xmlns:a16="http://schemas.microsoft.com/office/drawing/2014/main" val="20008"/>
                    </a:ext>
                  </a:extLst>
                </a:gridCol>
                <a:gridCol w="327623">
                  <a:extLst>
                    <a:ext uri="{9D8B030D-6E8A-4147-A177-3AD203B41FA5}">
                      <a16:colId xmlns:a16="http://schemas.microsoft.com/office/drawing/2014/main" val="20009"/>
                    </a:ext>
                  </a:extLst>
                </a:gridCol>
                <a:gridCol w="327623">
                  <a:extLst>
                    <a:ext uri="{9D8B030D-6E8A-4147-A177-3AD203B41FA5}">
                      <a16:colId xmlns:a16="http://schemas.microsoft.com/office/drawing/2014/main" val="1110913725"/>
                    </a:ext>
                  </a:extLst>
                </a:gridCol>
                <a:gridCol w="327623">
                  <a:extLst>
                    <a:ext uri="{9D8B030D-6E8A-4147-A177-3AD203B41FA5}">
                      <a16:colId xmlns:a16="http://schemas.microsoft.com/office/drawing/2014/main" val="4061772829"/>
                    </a:ext>
                  </a:extLst>
                </a:gridCol>
                <a:gridCol w="327623">
                  <a:extLst>
                    <a:ext uri="{9D8B030D-6E8A-4147-A177-3AD203B41FA5}">
                      <a16:colId xmlns:a16="http://schemas.microsoft.com/office/drawing/2014/main" val="3880675612"/>
                    </a:ext>
                  </a:extLst>
                </a:gridCol>
                <a:gridCol w="327623">
                  <a:extLst>
                    <a:ext uri="{9D8B030D-6E8A-4147-A177-3AD203B41FA5}">
                      <a16:colId xmlns:a16="http://schemas.microsoft.com/office/drawing/2014/main" val="1792357190"/>
                    </a:ext>
                  </a:extLst>
                </a:gridCol>
                <a:gridCol w="327623">
                  <a:extLst>
                    <a:ext uri="{9D8B030D-6E8A-4147-A177-3AD203B41FA5}">
                      <a16:colId xmlns:a16="http://schemas.microsoft.com/office/drawing/2014/main" val="3903014879"/>
                    </a:ext>
                  </a:extLst>
                </a:gridCol>
                <a:gridCol w="327623">
                  <a:extLst>
                    <a:ext uri="{9D8B030D-6E8A-4147-A177-3AD203B41FA5}">
                      <a16:colId xmlns:a16="http://schemas.microsoft.com/office/drawing/2014/main" val="1925897574"/>
                    </a:ext>
                  </a:extLst>
                </a:gridCol>
                <a:gridCol w="327623">
                  <a:extLst>
                    <a:ext uri="{9D8B030D-6E8A-4147-A177-3AD203B41FA5}">
                      <a16:colId xmlns:a16="http://schemas.microsoft.com/office/drawing/2014/main" val="275818739"/>
                    </a:ext>
                  </a:extLst>
                </a:gridCol>
                <a:gridCol w="327623">
                  <a:extLst>
                    <a:ext uri="{9D8B030D-6E8A-4147-A177-3AD203B41FA5}">
                      <a16:colId xmlns:a16="http://schemas.microsoft.com/office/drawing/2014/main" val="930584680"/>
                    </a:ext>
                  </a:extLst>
                </a:gridCol>
                <a:gridCol w="327623">
                  <a:extLst>
                    <a:ext uri="{9D8B030D-6E8A-4147-A177-3AD203B41FA5}">
                      <a16:colId xmlns:a16="http://schemas.microsoft.com/office/drawing/2014/main" val="1298693026"/>
                    </a:ext>
                  </a:extLst>
                </a:gridCol>
                <a:gridCol w="327623">
                  <a:extLst>
                    <a:ext uri="{9D8B030D-6E8A-4147-A177-3AD203B41FA5}">
                      <a16:colId xmlns:a16="http://schemas.microsoft.com/office/drawing/2014/main" val="20010"/>
                    </a:ext>
                  </a:extLst>
                </a:gridCol>
                <a:gridCol w="327623">
                  <a:extLst>
                    <a:ext uri="{9D8B030D-6E8A-4147-A177-3AD203B41FA5}">
                      <a16:colId xmlns:a16="http://schemas.microsoft.com/office/drawing/2014/main" val="20011"/>
                    </a:ext>
                  </a:extLst>
                </a:gridCol>
                <a:gridCol w="327623">
                  <a:extLst>
                    <a:ext uri="{9D8B030D-6E8A-4147-A177-3AD203B41FA5}">
                      <a16:colId xmlns:a16="http://schemas.microsoft.com/office/drawing/2014/main" val="20012"/>
                    </a:ext>
                  </a:extLst>
                </a:gridCol>
                <a:gridCol w="327623">
                  <a:extLst>
                    <a:ext uri="{9D8B030D-6E8A-4147-A177-3AD203B41FA5}">
                      <a16:colId xmlns:a16="http://schemas.microsoft.com/office/drawing/2014/main" val="20013"/>
                    </a:ext>
                  </a:extLst>
                </a:gridCol>
                <a:gridCol w="327623">
                  <a:extLst>
                    <a:ext uri="{9D8B030D-6E8A-4147-A177-3AD203B41FA5}">
                      <a16:colId xmlns:a16="http://schemas.microsoft.com/office/drawing/2014/main" val="2563265534"/>
                    </a:ext>
                  </a:extLst>
                </a:gridCol>
                <a:gridCol w="327623">
                  <a:extLst>
                    <a:ext uri="{9D8B030D-6E8A-4147-A177-3AD203B41FA5}">
                      <a16:colId xmlns:a16="http://schemas.microsoft.com/office/drawing/2014/main" val="2889932406"/>
                    </a:ext>
                  </a:extLst>
                </a:gridCol>
                <a:gridCol w="327623">
                  <a:extLst>
                    <a:ext uri="{9D8B030D-6E8A-4147-A177-3AD203B41FA5}">
                      <a16:colId xmlns:a16="http://schemas.microsoft.com/office/drawing/2014/main" val="3110698288"/>
                    </a:ext>
                  </a:extLst>
                </a:gridCol>
                <a:gridCol w="327623">
                  <a:extLst>
                    <a:ext uri="{9D8B030D-6E8A-4147-A177-3AD203B41FA5}">
                      <a16:colId xmlns:a16="http://schemas.microsoft.com/office/drawing/2014/main" val="397251492"/>
                    </a:ext>
                  </a:extLst>
                </a:gridCol>
                <a:gridCol w="327623">
                  <a:extLst>
                    <a:ext uri="{9D8B030D-6E8A-4147-A177-3AD203B41FA5}">
                      <a16:colId xmlns:a16="http://schemas.microsoft.com/office/drawing/2014/main" val="2435403802"/>
                    </a:ext>
                  </a:extLst>
                </a:gridCol>
                <a:gridCol w="327623">
                  <a:extLst>
                    <a:ext uri="{9D8B030D-6E8A-4147-A177-3AD203B41FA5}">
                      <a16:colId xmlns:a16="http://schemas.microsoft.com/office/drawing/2014/main" val="1107352596"/>
                    </a:ext>
                  </a:extLst>
                </a:gridCol>
                <a:gridCol w="327623">
                  <a:extLst>
                    <a:ext uri="{9D8B030D-6E8A-4147-A177-3AD203B41FA5}">
                      <a16:colId xmlns:a16="http://schemas.microsoft.com/office/drawing/2014/main" val="206549284"/>
                    </a:ext>
                  </a:extLst>
                </a:gridCol>
                <a:gridCol w="327623">
                  <a:extLst>
                    <a:ext uri="{9D8B030D-6E8A-4147-A177-3AD203B41FA5}">
                      <a16:colId xmlns:a16="http://schemas.microsoft.com/office/drawing/2014/main" val="1288931577"/>
                    </a:ext>
                  </a:extLst>
                </a:gridCol>
                <a:gridCol w="327623">
                  <a:extLst>
                    <a:ext uri="{9D8B030D-6E8A-4147-A177-3AD203B41FA5}">
                      <a16:colId xmlns:a16="http://schemas.microsoft.com/office/drawing/2014/main" val="670663234"/>
                    </a:ext>
                  </a:extLst>
                </a:gridCol>
                <a:gridCol w="327623">
                  <a:extLst>
                    <a:ext uri="{9D8B030D-6E8A-4147-A177-3AD203B41FA5}">
                      <a16:colId xmlns:a16="http://schemas.microsoft.com/office/drawing/2014/main" val="964117551"/>
                    </a:ext>
                  </a:extLst>
                </a:gridCol>
                <a:gridCol w="327623">
                  <a:extLst>
                    <a:ext uri="{9D8B030D-6E8A-4147-A177-3AD203B41FA5}">
                      <a16:colId xmlns:a16="http://schemas.microsoft.com/office/drawing/2014/main" val="2397782723"/>
                    </a:ext>
                  </a:extLst>
                </a:gridCol>
                <a:gridCol w="327623">
                  <a:extLst>
                    <a:ext uri="{9D8B030D-6E8A-4147-A177-3AD203B41FA5}">
                      <a16:colId xmlns:a16="http://schemas.microsoft.com/office/drawing/2014/main" val="343253012"/>
                    </a:ext>
                  </a:extLst>
                </a:gridCol>
                <a:gridCol w="327623">
                  <a:extLst>
                    <a:ext uri="{9D8B030D-6E8A-4147-A177-3AD203B41FA5}">
                      <a16:colId xmlns:a16="http://schemas.microsoft.com/office/drawing/2014/main" val="3423322042"/>
                    </a:ext>
                  </a:extLst>
                </a:gridCol>
                <a:gridCol w="327623">
                  <a:extLst>
                    <a:ext uri="{9D8B030D-6E8A-4147-A177-3AD203B41FA5}">
                      <a16:colId xmlns:a16="http://schemas.microsoft.com/office/drawing/2014/main" val="1307315063"/>
                    </a:ext>
                  </a:extLst>
                </a:gridCol>
              </a:tblGrid>
              <a:tr h="226148">
                <a:tc>
                  <a:txBody>
                    <a:bodyPr/>
                    <a:lstStyle/>
                    <a:p>
                      <a:pPr algn="ctr"/>
                      <a:r>
                        <a:rPr lang="en-US" altLang="zh-CN" sz="800" dirty="0">
                          <a:latin typeface="+mn-lt"/>
                        </a:rPr>
                        <a:t>1</a:t>
                      </a:r>
                      <a:endParaRPr lang="zh-CN" altLang="en-US" sz="800" dirty="0">
                        <a:latin typeface="+mn-lt"/>
                      </a:endParaRPr>
                    </a:p>
                  </a:txBody>
                  <a:tcPr anchor="ctr">
                    <a:solidFill>
                      <a:srgbClr val="0070C0"/>
                    </a:solidFill>
                  </a:tcPr>
                </a:tc>
                <a:tc>
                  <a:txBody>
                    <a:bodyPr/>
                    <a:lstStyle/>
                    <a:p>
                      <a:pPr algn="ctr"/>
                      <a:r>
                        <a:rPr lang="en-US" altLang="zh-CN" sz="800" dirty="0">
                          <a:latin typeface="+mn-lt"/>
                        </a:rPr>
                        <a:t>2</a:t>
                      </a:r>
                      <a:endParaRPr lang="zh-CN" altLang="en-US" sz="800" dirty="0">
                        <a:latin typeface="+mn-lt"/>
                      </a:endParaRPr>
                    </a:p>
                  </a:txBody>
                  <a:tcPr anchor="ctr">
                    <a:solidFill>
                      <a:srgbClr val="0070C0"/>
                    </a:solidFill>
                  </a:tcPr>
                </a:tc>
                <a:tc>
                  <a:txBody>
                    <a:bodyPr/>
                    <a:lstStyle/>
                    <a:p>
                      <a:pPr algn="ctr"/>
                      <a:r>
                        <a:rPr lang="en-US" altLang="zh-CN" sz="800" dirty="0">
                          <a:latin typeface="+mn-lt"/>
                        </a:rPr>
                        <a:t>3</a:t>
                      </a:r>
                      <a:endParaRPr lang="zh-CN" altLang="en-US" sz="800" dirty="0">
                        <a:latin typeface="+mn-lt"/>
                      </a:endParaRPr>
                    </a:p>
                  </a:txBody>
                  <a:tcPr anchor="ctr">
                    <a:solidFill>
                      <a:srgbClr val="0070C0"/>
                    </a:solidFill>
                  </a:tcPr>
                </a:tc>
                <a:tc>
                  <a:txBody>
                    <a:bodyPr/>
                    <a:lstStyle/>
                    <a:p>
                      <a:pPr algn="ctr"/>
                      <a:r>
                        <a:rPr lang="en-US" altLang="zh-CN" sz="800" dirty="0">
                          <a:latin typeface="+mn-lt"/>
                        </a:rPr>
                        <a:t>4</a:t>
                      </a:r>
                      <a:endParaRPr lang="zh-CN" altLang="en-US" sz="800" dirty="0">
                        <a:latin typeface="+mn-lt"/>
                      </a:endParaRPr>
                    </a:p>
                  </a:txBody>
                  <a:tcPr anchor="ctr">
                    <a:solidFill>
                      <a:srgbClr val="0070C0"/>
                    </a:solidFill>
                  </a:tcPr>
                </a:tc>
                <a:tc>
                  <a:txBody>
                    <a:bodyPr/>
                    <a:lstStyle/>
                    <a:p>
                      <a:pPr algn="ctr"/>
                      <a:r>
                        <a:rPr lang="en-US" altLang="zh-CN" sz="800" dirty="0">
                          <a:latin typeface="+mn-lt"/>
                        </a:rPr>
                        <a:t>5</a:t>
                      </a:r>
                      <a:endParaRPr lang="zh-CN" altLang="en-US" sz="800" dirty="0">
                        <a:latin typeface="+mn-lt"/>
                      </a:endParaRPr>
                    </a:p>
                  </a:txBody>
                  <a:tcPr anchor="ctr">
                    <a:solidFill>
                      <a:srgbClr val="0070C0"/>
                    </a:solidFill>
                  </a:tcPr>
                </a:tc>
                <a:tc>
                  <a:txBody>
                    <a:bodyPr/>
                    <a:lstStyle/>
                    <a:p>
                      <a:pPr algn="ctr"/>
                      <a:r>
                        <a:rPr lang="en-US" altLang="zh-CN" sz="800" dirty="0">
                          <a:latin typeface="+mn-lt"/>
                        </a:rPr>
                        <a:t>6</a:t>
                      </a:r>
                      <a:endParaRPr lang="zh-CN" altLang="en-US" sz="800" dirty="0">
                        <a:latin typeface="+mn-lt"/>
                      </a:endParaRPr>
                    </a:p>
                  </a:txBody>
                  <a:tcPr anchor="ctr">
                    <a:solidFill>
                      <a:srgbClr val="0070C0"/>
                    </a:solidFill>
                  </a:tcPr>
                </a:tc>
                <a:tc>
                  <a:txBody>
                    <a:bodyPr/>
                    <a:lstStyle/>
                    <a:p>
                      <a:pPr algn="ctr"/>
                      <a:r>
                        <a:rPr lang="en-US" altLang="zh-CN" sz="800" dirty="0">
                          <a:latin typeface="+mn-lt"/>
                        </a:rPr>
                        <a:t>7</a:t>
                      </a:r>
                      <a:endParaRPr lang="zh-CN" altLang="en-US" sz="800" dirty="0">
                        <a:latin typeface="+mn-lt"/>
                      </a:endParaRPr>
                    </a:p>
                  </a:txBody>
                  <a:tcPr anchor="ctr">
                    <a:solidFill>
                      <a:srgbClr val="0070C0"/>
                    </a:solidFill>
                  </a:tcPr>
                </a:tc>
                <a:tc>
                  <a:txBody>
                    <a:bodyPr/>
                    <a:lstStyle/>
                    <a:p>
                      <a:pPr algn="ctr"/>
                      <a:r>
                        <a:rPr lang="en-US" altLang="zh-CN" sz="800" dirty="0">
                          <a:latin typeface="+mn-lt"/>
                        </a:rPr>
                        <a:t>8</a:t>
                      </a:r>
                      <a:endParaRPr lang="zh-CN" altLang="en-US" sz="800" dirty="0">
                        <a:latin typeface="+mn-lt"/>
                      </a:endParaRPr>
                    </a:p>
                  </a:txBody>
                  <a:tcPr anchor="ctr">
                    <a:solidFill>
                      <a:srgbClr val="0070C0"/>
                    </a:solidFill>
                  </a:tcPr>
                </a:tc>
                <a:tc>
                  <a:txBody>
                    <a:bodyPr/>
                    <a:lstStyle/>
                    <a:p>
                      <a:pPr algn="ctr"/>
                      <a:r>
                        <a:rPr lang="en-US" altLang="zh-CN" sz="800" dirty="0">
                          <a:latin typeface="+mn-lt"/>
                        </a:rPr>
                        <a:t>9</a:t>
                      </a:r>
                      <a:endParaRPr lang="zh-CN" altLang="en-US" sz="800" dirty="0">
                        <a:latin typeface="+mn-lt"/>
                      </a:endParaRPr>
                    </a:p>
                  </a:txBody>
                  <a:tcPr anchor="ctr">
                    <a:solidFill>
                      <a:srgbClr val="0070C0"/>
                    </a:solidFill>
                  </a:tcPr>
                </a:tc>
                <a:tc>
                  <a:txBody>
                    <a:bodyPr/>
                    <a:lstStyle/>
                    <a:p>
                      <a:pPr algn="ctr"/>
                      <a:r>
                        <a:rPr lang="en-US" altLang="zh-CN" sz="800" dirty="0">
                          <a:latin typeface="+mn-lt"/>
                        </a:rPr>
                        <a:t>10</a:t>
                      </a:r>
                      <a:endParaRPr lang="zh-CN" altLang="en-US" sz="800" dirty="0">
                        <a:latin typeface="+mn-lt"/>
                      </a:endParaRPr>
                    </a:p>
                  </a:txBody>
                  <a:tcPr anchor="ctr">
                    <a:solidFill>
                      <a:srgbClr val="0070C0"/>
                    </a:solidFill>
                  </a:tcPr>
                </a:tc>
                <a:tc>
                  <a:txBody>
                    <a:bodyPr/>
                    <a:lstStyle/>
                    <a:p>
                      <a:pPr algn="ctr"/>
                      <a:r>
                        <a:rPr lang="en-US" altLang="zh-CN" sz="800" dirty="0">
                          <a:latin typeface="+mn-lt"/>
                        </a:rPr>
                        <a:t>11</a:t>
                      </a:r>
                      <a:endParaRPr lang="zh-CN" altLang="en-US" sz="800" dirty="0">
                        <a:latin typeface="+mn-lt"/>
                      </a:endParaRPr>
                    </a:p>
                  </a:txBody>
                  <a:tcPr anchor="ctr">
                    <a:solidFill>
                      <a:srgbClr val="0070C0"/>
                    </a:solidFill>
                  </a:tcPr>
                </a:tc>
                <a:tc>
                  <a:txBody>
                    <a:bodyPr/>
                    <a:lstStyle/>
                    <a:p>
                      <a:pPr algn="ctr"/>
                      <a:r>
                        <a:rPr lang="en-US" altLang="zh-CN" sz="800" dirty="0">
                          <a:latin typeface="+mn-lt"/>
                        </a:rPr>
                        <a:t>12</a:t>
                      </a:r>
                      <a:endParaRPr lang="zh-CN" altLang="en-US" sz="800" dirty="0">
                        <a:latin typeface="+mn-lt"/>
                      </a:endParaRPr>
                    </a:p>
                  </a:txBody>
                  <a:tcPr anchor="ctr">
                    <a:solidFill>
                      <a:srgbClr val="0070C0"/>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sp>
        <p:nvSpPr>
          <p:cNvPr id="155" name="流程图: 决策 47">
            <a:extLst>
              <a:ext uri="{FF2B5EF4-FFF2-40B4-BE49-F238E27FC236}">
                <a16:creationId xmlns:a16="http://schemas.microsoft.com/office/drawing/2014/main" id="{3738D842-C456-4419-9CEC-52311F5F1A89}"/>
              </a:ext>
            </a:extLst>
          </p:cNvPr>
          <p:cNvSpPr/>
          <p:nvPr/>
        </p:nvSpPr>
        <p:spPr>
          <a:xfrm>
            <a:off x="5559760" y="1046413"/>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DCV</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56" name="TextBox 22">
            <a:extLst>
              <a:ext uri="{FF2B5EF4-FFF2-40B4-BE49-F238E27FC236}">
                <a16:creationId xmlns:a16="http://schemas.microsoft.com/office/drawing/2014/main" id="{8D51BC3E-A897-496B-9C6B-466B8E81B4FB}"/>
              </a:ext>
            </a:extLst>
          </p:cNvPr>
          <p:cNvSpPr txBox="1"/>
          <p:nvPr/>
        </p:nvSpPr>
        <p:spPr>
          <a:xfrm>
            <a:off x="5517307" y="1319039"/>
            <a:ext cx="545855"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02/02</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a:xfrm>
            <a:off x="1371377" y="153327"/>
            <a:ext cx="10835640" cy="579120"/>
          </a:xfrm>
        </p:spPr>
        <p:txBody>
          <a:bodyPr anchor="t">
            <a:noAutofit/>
          </a:bodyPr>
          <a:lstStyle/>
          <a:p>
            <a:r>
              <a:rPr lang="en-US" altLang="zh-CN" dirty="0"/>
              <a:t>CDX707 CDC Timing Improvement Plan Details</a:t>
            </a:r>
            <a:br>
              <a:rPr lang="zh-CN" altLang="en-US" dirty="0"/>
            </a:br>
            <a:endParaRPr lang="en-US" dirty="0"/>
          </a:p>
        </p:txBody>
      </p:sp>
      <p:graphicFrame>
        <p:nvGraphicFramePr>
          <p:cNvPr id="402" name="Table 401">
            <a:extLst>
              <a:ext uri="{FF2B5EF4-FFF2-40B4-BE49-F238E27FC236}">
                <a16:creationId xmlns:a16="http://schemas.microsoft.com/office/drawing/2014/main" id="{1477766A-C08F-41BF-85BA-1C3FEB60DA6C}"/>
              </a:ext>
            </a:extLst>
          </p:cNvPr>
          <p:cNvGraphicFramePr>
            <a:graphicFrameLocks noGrp="1"/>
          </p:cNvGraphicFramePr>
          <p:nvPr/>
        </p:nvGraphicFramePr>
        <p:xfrm>
          <a:off x="8512483" y="317308"/>
          <a:ext cx="1874484" cy="213360"/>
        </p:xfrm>
        <a:graphic>
          <a:graphicData uri="http://schemas.openxmlformats.org/drawingml/2006/table">
            <a:tbl>
              <a:tblPr firstRow="1" bandRow="1">
                <a:tableStyleId>{5C22544A-7EE6-4342-B048-85BDC9FD1C3A}</a:tableStyleId>
              </a:tblPr>
              <a:tblGrid>
                <a:gridCol w="624828">
                  <a:extLst>
                    <a:ext uri="{9D8B030D-6E8A-4147-A177-3AD203B41FA5}">
                      <a16:colId xmlns:a16="http://schemas.microsoft.com/office/drawing/2014/main" val="1860584970"/>
                    </a:ext>
                  </a:extLst>
                </a:gridCol>
                <a:gridCol w="624828">
                  <a:extLst>
                    <a:ext uri="{9D8B030D-6E8A-4147-A177-3AD203B41FA5}">
                      <a16:colId xmlns:a16="http://schemas.microsoft.com/office/drawing/2014/main" val="2421955683"/>
                    </a:ext>
                  </a:extLst>
                </a:gridCol>
                <a:gridCol w="624828">
                  <a:extLst>
                    <a:ext uri="{9D8B030D-6E8A-4147-A177-3AD203B41FA5}">
                      <a16:colId xmlns:a16="http://schemas.microsoft.com/office/drawing/2014/main" val="3990355443"/>
                    </a:ext>
                  </a:extLst>
                </a:gridCol>
              </a:tblGrid>
              <a:tr h="140427">
                <a:tc>
                  <a:txBody>
                    <a:bodyPr/>
                    <a:lstStyle/>
                    <a:p>
                      <a:pPr algn="ctr"/>
                      <a:r>
                        <a:rPr lang="en-US" altLang="zh-CN" sz="800" dirty="0">
                          <a:latin typeface="+mn-lt"/>
                        </a:rPr>
                        <a:t>2021</a:t>
                      </a:r>
                      <a:endParaRPr lang="zh-CN" altLang="en-US" sz="800" dirty="0">
                        <a:latin typeface="+mn-lt"/>
                      </a:endParaRPr>
                    </a:p>
                  </a:txBody>
                  <a:tcPr anchor="ctr">
                    <a:solidFill>
                      <a:srgbClr val="0070C0"/>
                    </a:solidFill>
                  </a:tcPr>
                </a:tc>
                <a:tc>
                  <a:txBody>
                    <a:bodyPr/>
                    <a:lstStyle/>
                    <a:p>
                      <a:pPr algn="ctr"/>
                      <a:r>
                        <a:rPr lang="en-US" altLang="zh-CN" sz="800" dirty="0">
                          <a:latin typeface="+mn-lt"/>
                        </a:rPr>
                        <a:t>2022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2023</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437474859"/>
                  </a:ext>
                </a:extLst>
              </a:tr>
            </a:tbl>
          </a:graphicData>
        </a:graphic>
      </p:graphicFrame>
      <p:sp>
        <p:nvSpPr>
          <p:cNvPr id="519" name="Star: 5 Points 172">
            <a:extLst>
              <a:ext uri="{FF2B5EF4-FFF2-40B4-BE49-F238E27FC236}">
                <a16:creationId xmlns:a16="http://schemas.microsoft.com/office/drawing/2014/main" id="{4094ACE5-A3F3-41A4-91C0-0255E6A2B1B6}"/>
              </a:ext>
            </a:extLst>
          </p:cNvPr>
          <p:cNvSpPr/>
          <p:nvPr/>
        </p:nvSpPr>
        <p:spPr>
          <a:xfrm>
            <a:off x="4128900" y="3269139"/>
            <a:ext cx="90999" cy="105284"/>
          </a:xfrm>
          <a:prstGeom prst="star5">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520" name="TextBox 22">
            <a:extLst>
              <a:ext uri="{FF2B5EF4-FFF2-40B4-BE49-F238E27FC236}">
                <a16:creationId xmlns:a16="http://schemas.microsoft.com/office/drawing/2014/main" id="{4F706FF0-DA71-4ED6-B882-C6E93412649D}"/>
              </a:ext>
            </a:extLst>
          </p:cNvPr>
          <p:cNvSpPr txBox="1"/>
          <p:nvPr/>
        </p:nvSpPr>
        <p:spPr>
          <a:xfrm>
            <a:off x="3692780" y="3399312"/>
            <a:ext cx="1069686" cy="307777"/>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sz="700" b="0">
                <a:solidFill>
                  <a:srgbClr val="080808"/>
                </a:solidFill>
                <a:latin typeface="等线" panose="02010600030101010101" pitchFamily="2" charset="-122"/>
                <a:ea typeface="等线" panose="02010600030101010101" pitchFamily="2"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DCV Beta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09/10</a:t>
            </a:r>
            <a:endParaRPr kumimoji="0" lang="en-US"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521" name="Star: 5 Points 230">
            <a:extLst>
              <a:ext uri="{FF2B5EF4-FFF2-40B4-BE49-F238E27FC236}">
                <a16:creationId xmlns:a16="http://schemas.microsoft.com/office/drawing/2014/main" id="{509D736D-7BCA-4192-8FA1-D1779EABA9A0}"/>
              </a:ext>
            </a:extLst>
          </p:cNvPr>
          <p:cNvSpPr/>
          <p:nvPr/>
        </p:nvSpPr>
        <p:spPr>
          <a:xfrm>
            <a:off x="5268627" y="3264775"/>
            <a:ext cx="121120" cy="140132"/>
          </a:xfrm>
          <a:prstGeom prst="star5">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522" name="TextBox 22">
            <a:extLst>
              <a:ext uri="{FF2B5EF4-FFF2-40B4-BE49-F238E27FC236}">
                <a16:creationId xmlns:a16="http://schemas.microsoft.com/office/drawing/2014/main" id="{5BDA7DA1-4E35-4C1E-BE43-33C8203A597E}"/>
              </a:ext>
            </a:extLst>
          </p:cNvPr>
          <p:cNvSpPr txBox="1"/>
          <p:nvPr/>
        </p:nvSpPr>
        <p:spPr>
          <a:xfrm>
            <a:off x="4975411" y="3428709"/>
            <a:ext cx="732471" cy="523220"/>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sz="700" b="0">
                <a:solidFill>
                  <a:srgbClr val="080808"/>
                </a:solidFill>
                <a:latin typeface="等线" panose="02010600030101010101" pitchFamily="2" charset="-122"/>
                <a:ea typeface="等线" panose="02010600030101010101" pitchFamily="2"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DCV0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 </a:t>
            </a:r>
            <a:r>
              <a:rPr kumimoji="0" lang="en-US"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12/20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a:t>
            </a: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Critical DV)</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524" name="TextBox 22">
            <a:extLst>
              <a:ext uri="{FF2B5EF4-FFF2-40B4-BE49-F238E27FC236}">
                <a16:creationId xmlns:a16="http://schemas.microsoft.com/office/drawing/2014/main" id="{C77C1161-CD21-4041-B52B-452FA9AE5A18}"/>
              </a:ext>
            </a:extLst>
          </p:cNvPr>
          <p:cNvSpPr txBox="1"/>
          <p:nvPr/>
        </p:nvSpPr>
        <p:spPr>
          <a:xfrm>
            <a:off x="5627158" y="3414726"/>
            <a:ext cx="772427" cy="307777"/>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sz="700" b="0">
                <a:solidFill>
                  <a:srgbClr val="080808"/>
                </a:solidFill>
                <a:latin typeface="等线" panose="02010600030101010101" pitchFamily="2" charset="-122"/>
                <a:ea typeface="等线" panose="02010600030101010101" pitchFamily="2"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DCV1</a:t>
            </a:r>
            <a:endParaRPr kumimoji="0" lang="en-US" altLang="zh-CN" sz="8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R10 2</a:t>
            </a:r>
            <a:r>
              <a:rPr kumimoji="0" lang="en-US"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a:t>
            </a: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22</a:t>
            </a:r>
          </a:p>
        </p:txBody>
      </p:sp>
      <p:cxnSp>
        <p:nvCxnSpPr>
          <p:cNvPr id="531" name="Straight Connector 530">
            <a:extLst>
              <a:ext uri="{FF2B5EF4-FFF2-40B4-BE49-F238E27FC236}">
                <a16:creationId xmlns:a16="http://schemas.microsoft.com/office/drawing/2014/main" id="{32A60BAE-3A38-4FA6-BC34-B17E2E939A6B}"/>
              </a:ext>
            </a:extLst>
          </p:cNvPr>
          <p:cNvCxnSpPr>
            <a:cxnSpLocks/>
          </p:cNvCxnSpPr>
          <p:nvPr/>
        </p:nvCxnSpPr>
        <p:spPr>
          <a:xfrm>
            <a:off x="4128900" y="2503178"/>
            <a:ext cx="5438566" cy="17092"/>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00" name="TextBox 22">
            <a:extLst>
              <a:ext uri="{FF2B5EF4-FFF2-40B4-BE49-F238E27FC236}">
                <a16:creationId xmlns:a16="http://schemas.microsoft.com/office/drawing/2014/main" id="{3D2C0952-94A9-4E4C-91B1-200954C25BEE}"/>
              </a:ext>
            </a:extLst>
          </p:cNvPr>
          <p:cNvSpPr txBox="1"/>
          <p:nvPr/>
        </p:nvSpPr>
        <p:spPr>
          <a:xfrm>
            <a:off x="4023725" y="2258203"/>
            <a:ext cx="843415" cy="200055"/>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sz="1050" b="1">
                <a:solidFill>
                  <a:srgbClr val="002060"/>
                </a:solidFill>
                <a:latin typeface="等线" panose="02010600030101010101" pitchFamily="2" charset="-122"/>
                <a:ea typeface="等线" panose="02010600030101010101" pitchFamily="2"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09/</a:t>
            </a:r>
            <a:r>
              <a:rPr kumimoji="0" lang="en-US" altLang="zh-CN"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13-11/18</a:t>
            </a:r>
            <a:endParaRPr kumimoji="0" lang="en-US"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01" name="TextBox 22">
            <a:extLst>
              <a:ext uri="{FF2B5EF4-FFF2-40B4-BE49-F238E27FC236}">
                <a16:creationId xmlns:a16="http://schemas.microsoft.com/office/drawing/2014/main" id="{8C9A3A90-5B15-4CA6-B403-9D508775E596}"/>
              </a:ext>
            </a:extLst>
          </p:cNvPr>
          <p:cNvSpPr txBox="1"/>
          <p:nvPr/>
        </p:nvSpPr>
        <p:spPr>
          <a:xfrm>
            <a:off x="5174266" y="2253952"/>
            <a:ext cx="843415" cy="200055"/>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sz="700" b="0">
                <a:solidFill>
                  <a:srgbClr val="080808"/>
                </a:solidFill>
                <a:latin typeface="等线" panose="02010600030101010101" pitchFamily="2" charset="-122"/>
                <a:ea typeface="等线" panose="02010600030101010101" pitchFamily="2"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12/24</a:t>
            </a:r>
            <a:r>
              <a:rPr kumimoji="0" lang="en-US"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-2/22</a:t>
            </a:r>
          </a:p>
        </p:txBody>
      </p:sp>
      <p:sp>
        <p:nvSpPr>
          <p:cNvPr id="105" name="TextBox 22">
            <a:extLst>
              <a:ext uri="{FF2B5EF4-FFF2-40B4-BE49-F238E27FC236}">
                <a16:creationId xmlns:a16="http://schemas.microsoft.com/office/drawing/2014/main" id="{DEFE9B9F-09C1-4AB1-9BC6-42A880D2DE81}"/>
              </a:ext>
            </a:extLst>
          </p:cNvPr>
          <p:cNvSpPr txBox="1"/>
          <p:nvPr/>
        </p:nvSpPr>
        <p:spPr>
          <a:xfrm>
            <a:off x="5921471" y="2257458"/>
            <a:ext cx="628499" cy="200917"/>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sz="700" b="0">
                <a:solidFill>
                  <a:srgbClr val="080808"/>
                </a:solidFill>
                <a:latin typeface="等线" panose="02010600030101010101" pitchFamily="2" charset="-122"/>
                <a:ea typeface="等线" panose="02010600030101010101" pitchFamily="2"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2/22 – 5/27</a:t>
            </a:r>
          </a:p>
        </p:txBody>
      </p:sp>
      <p:sp>
        <p:nvSpPr>
          <p:cNvPr id="108" name="TextBox 22">
            <a:extLst>
              <a:ext uri="{FF2B5EF4-FFF2-40B4-BE49-F238E27FC236}">
                <a16:creationId xmlns:a16="http://schemas.microsoft.com/office/drawing/2014/main" id="{EEC48992-4728-4873-8224-2E9088248A20}"/>
              </a:ext>
            </a:extLst>
          </p:cNvPr>
          <p:cNvSpPr txBox="1"/>
          <p:nvPr/>
        </p:nvSpPr>
        <p:spPr>
          <a:xfrm>
            <a:off x="7586816" y="2170608"/>
            <a:ext cx="1054715" cy="200055"/>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sz="700" b="0">
                <a:solidFill>
                  <a:srgbClr val="080808"/>
                </a:solidFill>
                <a:latin typeface="等线" panose="02010600030101010101" pitchFamily="2" charset="-122"/>
                <a:ea typeface="等线" panose="02010600030101010101" pitchFamily="2" charset="-122"/>
                <a:cs typeface="Calibri" panose="020F050202020403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08/02-</a:t>
            </a:r>
            <a:r>
              <a:rPr kumimoji="0" lang="en-US" sz="700" b="0"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Calibri" panose="020F0502020204030204" pitchFamily="34" charset="0"/>
              </a:rPr>
              <a:t>08/28</a:t>
            </a:r>
            <a:r>
              <a:rPr kumimoji="0" lang="en-US"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 09/05</a:t>
            </a:r>
          </a:p>
        </p:txBody>
      </p:sp>
      <p:sp>
        <p:nvSpPr>
          <p:cNvPr id="117" name="Rectangle 116">
            <a:extLst>
              <a:ext uri="{FF2B5EF4-FFF2-40B4-BE49-F238E27FC236}">
                <a16:creationId xmlns:a16="http://schemas.microsoft.com/office/drawing/2014/main" id="{87014B74-66B0-4D81-8491-94F56E54EF7B}"/>
              </a:ext>
            </a:extLst>
          </p:cNvPr>
          <p:cNvSpPr/>
          <p:nvPr/>
        </p:nvSpPr>
        <p:spPr>
          <a:xfrm rot="16200000">
            <a:off x="404335" y="1129130"/>
            <a:ext cx="990839" cy="415498"/>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50" b="1"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Ver. 20210224</a:t>
            </a:r>
            <a:endParaRPr kumimoji="0" lang="en-US" sz="1050" b="1"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25" name="流程图: 决策 47">
            <a:extLst>
              <a:ext uri="{FF2B5EF4-FFF2-40B4-BE49-F238E27FC236}">
                <a16:creationId xmlns:a16="http://schemas.microsoft.com/office/drawing/2014/main" id="{C0DAC520-3250-40A4-8538-AB5310A77AC6}"/>
              </a:ext>
            </a:extLst>
          </p:cNvPr>
          <p:cNvSpPr/>
          <p:nvPr/>
        </p:nvSpPr>
        <p:spPr>
          <a:xfrm>
            <a:off x="6963410" y="1040772"/>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PEC</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26" name="TextBox 22">
            <a:extLst>
              <a:ext uri="{FF2B5EF4-FFF2-40B4-BE49-F238E27FC236}">
                <a16:creationId xmlns:a16="http://schemas.microsoft.com/office/drawing/2014/main" id="{A2E34482-92CC-42AB-A7B1-13BF0251AE7B}"/>
              </a:ext>
            </a:extLst>
          </p:cNvPr>
          <p:cNvSpPr txBox="1"/>
          <p:nvPr/>
        </p:nvSpPr>
        <p:spPr>
          <a:xfrm>
            <a:off x="6920736" y="1319567"/>
            <a:ext cx="548777"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06/13</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34" name="流程图: 决策 47">
            <a:extLst>
              <a:ext uri="{FF2B5EF4-FFF2-40B4-BE49-F238E27FC236}">
                <a16:creationId xmlns:a16="http://schemas.microsoft.com/office/drawing/2014/main" id="{4E22600A-3747-4025-8C1E-16DA440C4733}"/>
              </a:ext>
            </a:extLst>
          </p:cNvPr>
          <p:cNvSpPr/>
          <p:nvPr/>
        </p:nvSpPr>
        <p:spPr>
          <a:xfrm>
            <a:off x="7386108" y="1049259"/>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FEC</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35" name="TextBox 22">
            <a:extLst>
              <a:ext uri="{FF2B5EF4-FFF2-40B4-BE49-F238E27FC236}">
                <a16:creationId xmlns:a16="http://schemas.microsoft.com/office/drawing/2014/main" id="{C546654D-34A3-432D-B1F6-7DAA8406DF92}"/>
              </a:ext>
            </a:extLst>
          </p:cNvPr>
          <p:cNvSpPr txBox="1"/>
          <p:nvPr/>
        </p:nvSpPr>
        <p:spPr>
          <a:xfrm>
            <a:off x="7481876" y="859957"/>
            <a:ext cx="482714"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700" b="0" i="0" u="none" strike="sngStrike" cap="none" spc="0" normalizeH="0" baseline="0">
                <a:ln>
                  <a:noFill/>
                </a:ln>
                <a:solidFill>
                  <a:schemeClr val="bg1">
                    <a:lumMod val="75000"/>
                  </a:schemeClr>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07/11</a:t>
            </a:r>
            <a:endParaRPr kumimoji="0" lang="en-US"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37" name="流程图: 决策 47">
            <a:extLst>
              <a:ext uri="{FF2B5EF4-FFF2-40B4-BE49-F238E27FC236}">
                <a16:creationId xmlns:a16="http://schemas.microsoft.com/office/drawing/2014/main" id="{9A1E3D20-1AF4-41A7-AEB4-78DDDD0DC076}"/>
              </a:ext>
            </a:extLst>
          </p:cNvPr>
          <p:cNvSpPr/>
          <p:nvPr/>
        </p:nvSpPr>
        <p:spPr>
          <a:xfrm>
            <a:off x="7788579" y="1045995"/>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TT</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38" name="TextBox 22">
            <a:extLst>
              <a:ext uri="{FF2B5EF4-FFF2-40B4-BE49-F238E27FC236}">
                <a16:creationId xmlns:a16="http://schemas.microsoft.com/office/drawing/2014/main" id="{9AFD8711-EBD7-45B5-9BF3-F8F407E6F001}"/>
              </a:ext>
            </a:extLst>
          </p:cNvPr>
          <p:cNvSpPr txBox="1"/>
          <p:nvPr/>
        </p:nvSpPr>
        <p:spPr>
          <a:xfrm>
            <a:off x="7810944" y="849878"/>
            <a:ext cx="409707"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700" b="0" i="0" u="none" strike="sngStrike" cap="none" spc="0" normalizeH="0" baseline="0">
                <a:ln>
                  <a:noFill/>
                </a:ln>
                <a:solidFill>
                  <a:schemeClr val="bg1">
                    <a:lumMod val="75000"/>
                  </a:schemeClr>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08/10</a:t>
            </a:r>
            <a:endParaRPr kumimoji="0" lang="en-US"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41" name="TextBox 22">
            <a:extLst>
              <a:ext uri="{FF2B5EF4-FFF2-40B4-BE49-F238E27FC236}">
                <a16:creationId xmlns:a16="http://schemas.microsoft.com/office/drawing/2014/main" id="{CA89D23D-605D-4187-8A95-409C9FF6229A}"/>
              </a:ext>
            </a:extLst>
          </p:cNvPr>
          <p:cNvSpPr txBox="1"/>
          <p:nvPr/>
        </p:nvSpPr>
        <p:spPr>
          <a:xfrm>
            <a:off x="8599322" y="852751"/>
            <a:ext cx="458407"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700" b="0" i="0" u="none" strike="sngStrike" cap="none" spc="0" normalizeH="0" baseline="0">
                <a:ln>
                  <a:noFill/>
                </a:ln>
                <a:solidFill>
                  <a:schemeClr val="bg1">
                    <a:lumMod val="75000"/>
                  </a:schemeClr>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11/02</a:t>
            </a:r>
            <a:endParaRPr kumimoji="0" lang="en-US"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53" name="流程图: 决策 47">
            <a:extLst>
              <a:ext uri="{FF2B5EF4-FFF2-40B4-BE49-F238E27FC236}">
                <a16:creationId xmlns:a16="http://schemas.microsoft.com/office/drawing/2014/main" id="{DEE43A1F-A279-46E7-8CC6-47916A775E45}"/>
              </a:ext>
            </a:extLst>
          </p:cNvPr>
          <p:cNvSpPr/>
          <p:nvPr/>
        </p:nvSpPr>
        <p:spPr>
          <a:xfrm>
            <a:off x="5239169" y="1046780"/>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DCV MRD</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54" name="TextBox 22">
            <a:extLst>
              <a:ext uri="{FF2B5EF4-FFF2-40B4-BE49-F238E27FC236}">
                <a16:creationId xmlns:a16="http://schemas.microsoft.com/office/drawing/2014/main" id="{E3801C86-D620-4E73-881D-6010340EA55E}"/>
              </a:ext>
            </a:extLst>
          </p:cNvPr>
          <p:cNvSpPr txBox="1"/>
          <p:nvPr/>
        </p:nvSpPr>
        <p:spPr>
          <a:xfrm>
            <a:off x="5151308" y="1300740"/>
            <a:ext cx="609404"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01/05</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58" name="流程图: 决策 47">
            <a:extLst>
              <a:ext uri="{FF2B5EF4-FFF2-40B4-BE49-F238E27FC236}">
                <a16:creationId xmlns:a16="http://schemas.microsoft.com/office/drawing/2014/main" id="{062C1401-5E93-4B46-BE69-1CE8DD8E8095}"/>
              </a:ext>
            </a:extLst>
          </p:cNvPr>
          <p:cNvSpPr/>
          <p:nvPr/>
        </p:nvSpPr>
        <p:spPr>
          <a:xfrm>
            <a:off x="9415460" y="1036113"/>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MP1</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59" name="TextBox 22">
            <a:extLst>
              <a:ext uri="{FF2B5EF4-FFF2-40B4-BE49-F238E27FC236}">
                <a16:creationId xmlns:a16="http://schemas.microsoft.com/office/drawing/2014/main" id="{380DE714-3C5A-49DC-ABA4-AF65B6ACA038}"/>
              </a:ext>
            </a:extLst>
          </p:cNvPr>
          <p:cNvSpPr txBox="1"/>
          <p:nvPr/>
        </p:nvSpPr>
        <p:spPr>
          <a:xfrm>
            <a:off x="9277396" y="1281872"/>
            <a:ext cx="843416"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02/01</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61" name="流程图: 决策 47">
            <a:extLst>
              <a:ext uri="{FF2B5EF4-FFF2-40B4-BE49-F238E27FC236}">
                <a16:creationId xmlns:a16="http://schemas.microsoft.com/office/drawing/2014/main" id="{79189CDD-0BBD-445A-9D0F-47341B1D919F}"/>
              </a:ext>
            </a:extLst>
          </p:cNvPr>
          <p:cNvSpPr/>
          <p:nvPr/>
        </p:nvSpPr>
        <p:spPr>
          <a:xfrm>
            <a:off x="9765759" y="1036113"/>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MP2</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62" name="TextBox 22">
            <a:extLst>
              <a:ext uri="{FF2B5EF4-FFF2-40B4-BE49-F238E27FC236}">
                <a16:creationId xmlns:a16="http://schemas.microsoft.com/office/drawing/2014/main" id="{30CC1D1F-F6AD-444B-B99D-625545D427E8}"/>
              </a:ext>
            </a:extLst>
          </p:cNvPr>
          <p:cNvSpPr txBox="1"/>
          <p:nvPr/>
        </p:nvSpPr>
        <p:spPr>
          <a:xfrm>
            <a:off x="9665796" y="1281872"/>
            <a:ext cx="843416"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03/01</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65" name="流程图: 决策 47">
            <a:extLst>
              <a:ext uri="{FF2B5EF4-FFF2-40B4-BE49-F238E27FC236}">
                <a16:creationId xmlns:a16="http://schemas.microsoft.com/office/drawing/2014/main" id="{4731598B-F985-4469-BF41-62FB617508AB}"/>
              </a:ext>
            </a:extLst>
          </p:cNvPr>
          <p:cNvSpPr/>
          <p:nvPr/>
        </p:nvSpPr>
        <p:spPr>
          <a:xfrm>
            <a:off x="1900846" y="1036995"/>
            <a:ext cx="527397"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UPV1</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68" name="流程图: 决策 47">
            <a:extLst>
              <a:ext uri="{FF2B5EF4-FFF2-40B4-BE49-F238E27FC236}">
                <a16:creationId xmlns:a16="http://schemas.microsoft.com/office/drawing/2014/main" id="{2C846A61-E7A3-48C3-BCF9-5FF1AAECD225}"/>
              </a:ext>
            </a:extLst>
          </p:cNvPr>
          <p:cNvSpPr/>
          <p:nvPr/>
        </p:nvSpPr>
        <p:spPr>
          <a:xfrm>
            <a:off x="2939136" y="1030586"/>
            <a:ext cx="517840"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UPV2</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1" name="流程图: 决策 47">
            <a:extLst>
              <a:ext uri="{FF2B5EF4-FFF2-40B4-BE49-F238E27FC236}">
                <a16:creationId xmlns:a16="http://schemas.microsoft.com/office/drawing/2014/main" id="{8772BE1E-46F3-41BC-87B3-C484C20057A8}"/>
              </a:ext>
            </a:extLst>
          </p:cNvPr>
          <p:cNvSpPr/>
          <p:nvPr/>
        </p:nvSpPr>
        <p:spPr>
          <a:xfrm>
            <a:off x="3334655" y="1030836"/>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PA</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2" name="TextBox 22">
            <a:extLst>
              <a:ext uri="{FF2B5EF4-FFF2-40B4-BE49-F238E27FC236}">
                <a16:creationId xmlns:a16="http://schemas.microsoft.com/office/drawing/2014/main" id="{B674D52D-BD95-4A08-993C-C4B4792BD586}"/>
              </a:ext>
            </a:extLst>
          </p:cNvPr>
          <p:cNvSpPr txBox="1"/>
          <p:nvPr/>
        </p:nvSpPr>
        <p:spPr>
          <a:xfrm>
            <a:off x="3336925" y="1278077"/>
            <a:ext cx="520516"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07/14</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4" name="流程图: 决策 47">
            <a:extLst>
              <a:ext uri="{FF2B5EF4-FFF2-40B4-BE49-F238E27FC236}">
                <a16:creationId xmlns:a16="http://schemas.microsoft.com/office/drawing/2014/main" id="{B4CEB844-DC4A-4B2C-8DAF-24F66D379DB6}"/>
              </a:ext>
            </a:extLst>
          </p:cNvPr>
          <p:cNvSpPr/>
          <p:nvPr/>
        </p:nvSpPr>
        <p:spPr>
          <a:xfrm>
            <a:off x="3772260" y="1031057"/>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FDJ</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5" name="TextBox 22">
            <a:extLst>
              <a:ext uri="{FF2B5EF4-FFF2-40B4-BE49-F238E27FC236}">
                <a16:creationId xmlns:a16="http://schemas.microsoft.com/office/drawing/2014/main" id="{40DAD6F4-7B69-44A6-BB64-EC57F465FC1F}"/>
              </a:ext>
            </a:extLst>
          </p:cNvPr>
          <p:cNvSpPr txBox="1"/>
          <p:nvPr/>
        </p:nvSpPr>
        <p:spPr>
          <a:xfrm>
            <a:off x="3798969" y="1291552"/>
            <a:ext cx="432805"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08/20</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8" name="Rectangle 177">
            <a:extLst>
              <a:ext uri="{FF2B5EF4-FFF2-40B4-BE49-F238E27FC236}">
                <a16:creationId xmlns:a16="http://schemas.microsoft.com/office/drawing/2014/main" id="{B1BA5110-F5B1-4E3F-B024-0388B9ACA0C2}"/>
              </a:ext>
            </a:extLst>
          </p:cNvPr>
          <p:cNvSpPr/>
          <p:nvPr/>
        </p:nvSpPr>
        <p:spPr>
          <a:xfrm rot="10800000">
            <a:off x="123441" y="615288"/>
            <a:ext cx="461665" cy="966174"/>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vert="eaVert"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rPr>
              <a:t>VPP</a:t>
            </a:r>
            <a:endParaRPr kumimoji="0" lang="en-US" sz="18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9" name="Rectangle 178">
            <a:extLst>
              <a:ext uri="{FF2B5EF4-FFF2-40B4-BE49-F238E27FC236}">
                <a16:creationId xmlns:a16="http://schemas.microsoft.com/office/drawing/2014/main" id="{54096DBE-8C52-40BB-BCCD-9234886158E3}"/>
              </a:ext>
            </a:extLst>
          </p:cNvPr>
          <p:cNvSpPr/>
          <p:nvPr/>
        </p:nvSpPr>
        <p:spPr>
          <a:xfrm rot="10800000">
            <a:off x="113808" y="1272156"/>
            <a:ext cx="461665" cy="3226036"/>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vert="eaVert"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rPr>
              <a:t>SYNC+ DEVELOPMENT</a:t>
            </a:r>
            <a:endParaRPr kumimoji="0" lang="en-US" sz="18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06" name="Rectangle: Rounded Corners 263">
            <a:extLst>
              <a:ext uri="{FF2B5EF4-FFF2-40B4-BE49-F238E27FC236}">
                <a16:creationId xmlns:a16="http://schemas.microsoft.com/office/drawing/2014/main" id="{B9B952D4-43EC-4547-9FAE-70F0394DCC31}"/>
              </a:ext>
            </a:extLst>
          </p:cNvPr>
          <p:cNvSpPr/>
          <p:nvPr/>
        </p:nvSpPr>
        <p:spPr>
          <a:xfrm>
            <a:off x="6119988" y="2583166"/>
            <a:ext cx="1583010" cy="151171"/>
          </a:xfrm>
          <a:prstGeom prst="round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              Vehicle level test/sign off</a:t>
            </a:r>
          </a:p>
        </p:txBody>
      </p:sp>
      <p:sp>
        <p:nvSpPr>
          <p:cNvPr id="232" name="Rectangle 231">
            <a:extLst>
              <a:ext uri="{FF2B5EF4-FFF2-40B4-BE49-F238E27FC236}">
                <a16:creationId xmlns:a16="http://schemas.microsoft.com/office/drawing/2014/main" id="{6829351F-D267-40F0-9D96-E4743D2751DF}"/>
              </a:ext>
            </a:extLst>
          </p:cNvPr>
          <p:cNvSpPr/>
          <p:nvPr/>
        </p:nvSpPr>
        <p:spPr>
          <a:xfrm>
            <a:off x="3100923" y="2227350"/>
            <a:ext cx="1128557" cy="338554"/>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rPr>
              <a:t>SYNC+ Development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rPr>
              <a:t>&amp;Validation</a:t>
            </a:r>
            <a:endParaRPr kumimoji="0" lang="en-US" sz="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97" name="TextBox 22">
            <a:extLst>
              <a:ext uri="{FF2B5EF4-FFF2-40B4-BE49-F238E27FC236}">
                <a16:creationId xmlns:a16="http://schemas.microsoft.com/office/drawing/2014/main" id="{3EAA6B37-CBEE-417B-8AA8-9EC02B2E87DE}"/>
              </a:ext>
            </a:extLst>
          </p:cNvPr>
          <p:cNvSpPr txBox="1"/>
          <p:nvPr/>
        </p:nvSpPr>
        <p:spPr>
          <a:xfrm>
            <a:off x="5567843" y="867150"/>
            <a:ext cx="545855"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chemeClr val="bg1">
                    <a:lumMod val="75000"/>
                  </a:schemeClr>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1/19</a:t>
            </a:r>
            <a:endParaRPr kumimoji="0" lang="en-US"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03" name="TextBox 22">
            <a:extLst>
              <a:ext uri="{FF2B5EF4-FFF2-40B4-BE49-F238E27FC236}">
                <a16:creationId xmlns:a16="http://schemas.microsoft.com/office/drawing/2014/main" id="{475E7F51-574D-45ED-8D1A-8C1CCABB90A1}"/>
              </a:ext>
            </a:extLst>
          </p:cNvPr>
          <p:cNvSpPr txBox="1"/>
          <p:nvPr/>
        </p:nvSpPr>
        <p:spPr>
          <a:xfrm>
            <a:off x="5211241" y="857947"/>
            <a:ext cx="541922"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chemeClr val="bg1">
                    <a:lumMod val="75000"/>
                  </a:schemeClr>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12/22</a:t>
            </a:r>
            <a:endParaRPr kumimoji="0" lang="en-US"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cxnSp>
        <p:nvCxnSpPr>
          <p:cNvPr id="7" name="Straight Arrow Connector 6">
            <a:extLst>
              <a:ext uri="{FF2B5EF4-FFF2-40B4-BE49-F238E27FC236}">
                <a16:creationId xmlns:a16="http://schemas.microsoft.com/office/drawing/2014/main" id="{3C376E3F-8FE9-4ECA-B2DA-D49C7EBABFD9}"/>
              </a:ext>
            </a:extLst>
          </p:cNvPr>
          <p:cNvCxnSpPr>
            <a:cxnSpLocks/>
          </p:cNvCxnSpPr>
          <p:nvPr/>
        </p:nvCxnSpPr>
        <p:spPr>
          <a:xfrm>
            <a:off x="5738211" y="2122418"/>
            <a:ext cx="254275" cy="0"/>
          </a:xfrm>
          <a:prstGeom prst="straightConnector1">
            <a:avLst/>
          </a:prstGeom>
          <a:ln>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4" name="TextBox 22">
            <a:extLst>
              <a:ext uri="{FF2B5EF4-FFF2-40B4-BE49-F238E27FC236}">
                <a16:creationId xmlns:a16="http://schemas.microsoft.com/office/drawing/2014/main" id="{AB2579B3-719B-4ED6-89EC-B7806C24E4F4}"/>
              </a:ext>
            </a:extLst>
          </p:cNvPr>
          <p:cNvSpPr txBox="1"/>
          <p:nvPr/>
        </p:nvSpPr>
        <p:spPr>
          <a:xfrm>
            <a:off x="7002001" y="860531"/>
            <a:ext cx="464647"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700" b="0" i="0" u="none" strike="sngStrike" cap="none" spc="0" normalizeH="0" baseline="0">
                <a:ln>
                  <a:noFill/>
                </a:ln>
                <a:solidFill>
                  <a:schemeClr val="bg1">
                    <a:lumMod val="75000"/>
                  </a:schemeClr>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05/30</a:t>
            </a:r>
            <a:endParaRPr kumimoji="0" lang="en-US"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27" name="TextBox 22">
            <a:extLst>
              <a:ext uri="{FF2B5EF4-FFF2-40B4-BE49-F238E27FC236}">
                <a16:creationId xmlns:a16="http://schemas.microsoft.com/office/drawing/2014/main" id="{C81DF74A-C17F-43CE-B076-E1CD9C9FFDAA}"/>
              </a:ext>
            </a:extLst>
          </p:cNvPr>
          <p:cNvSpPr txBox="1"/>
          <p:nvPr/>
        </p:nvSpPr>
        <p:spPr>
          <a:xfrm>
            <a:off x="7398193" y="1307101"/>
            <a:ext cx="482714"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07/25</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28" name="TextBox 22">
            <a:extLst>
              <a:ext uri="{FF2B5EF4-FFF2-40B4-BE49-F238E27FC236}">
                <a16:creationId xmlns:a16="http://schemas.microsoft.com/office/drawing/2014/main" id="{84901D63-1C70-4AC5-91F7-ECB9A9682262}"/>
              </a:ext>
            </a:extLst>
          </p:cNvPr>
          <p:cNvSpPr txBox="1"/>
          <p:nvPr/>
        </p:nvSpPr>
        <p:spPr>
          <a:xfrm>
            <a:off x="7786635" y="1331300"/>
            <a:ext cx="429758" cy="16871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08/30</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21" name="TextBox 22">
            <a:extLst>
              <a:ext uri="{FF2B5EF4-FFF2-40B4-BE49-F238E27FC236}">
                <a16:creationId xmlns:a16="http://schemas.microsoft.com/office/drawing/2014/main" id="{B950ABD1-8AC1-4B40-8EE0-08CA168AD06D}"/>
              </a:ext>
            </a:extLst>
          </p:cNvPr>
          <p:cNvSpPr txBox="1"/>
          <p:nvPr/>
        </p:nvSpPr>
        <p:spPr>
          <a:xfrm>
            <a:off x="7179574" y="2834647"/>
            <a:ext cx="402448" cy="292382"/>
          </a:xfrm>
          <a:prstGeom prst="rect">
            <a:avLst/>
          </a:prstGeom>
          <a:noFill/>
        </p:spPr>
        <p:txBody>
          <a:bodyPr wrap="square" lIns="76194" tIns="38097" rIns="76194" bIns="38097"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sng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Calibri" panose="020F0502020204030204" pitchFamily="34" charset="0"/>
              </a:rPr>
              <a:t>6wks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FFFFFF">
                    <a:lumMod val="65000"/>
                  </a:srgbClr>
                </a:solidFill>
                <a:effectLst/>
                <a:uLnTx/>
                <a:uFillTx/>
                <a:latin typeface="等线" panose="02010600030101010101" pitchFamily="2" charset="-122"/>
                <a:ea typeface="等线" panose="02010600030101010101" pitchFamily="2" charset="-122"/>
                <a:cs typeface="Calibri" panose="020F0502020204030204" pitchFamily="34" charset="0"/>
              </a:rPr>
              <a:t>5wks</a:t>
            </a:r>
            <a:endParaRPr kumimoji="0" lang="en-US" sz="700" b="1" i="0" u="none" strike="noStrike" kern="1200" cap="none" spc="0" normalizeH="0" baseline="0" noProof="0" dirty="0">
              <a:ln>
                <a:noFill/>
              </a:ln>
              <a:solidFill>
                <a:srgbClr val="FFFFFF">
                  <a:lumMod val="6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22" name="TextBox 22">
            <a:extLst>
              <a:ext uri="{FF2B5EF4-FFF2-40B4-BE49-F238E27FC236}">
                <a16:creationId xmlns:a16="http://schemas.microsoft.com/office/drawing/2014/main" id="{A66D526F-312F-4A8F-92C9-0A8C4092A435}"/>
              </a:ext>
            </a:extLst>
          </p:cNvPr>
          <p:cNvSpPr txBox="1"/>
          <p:nvPr/>
        </p:nvSpPr>
        <p:spPr>
          <a:xfrm>
            <a:off x="7637366" y="2824723"/>
            <a:ext cx="378853" cy="292382"/>
          </a:xfrm>
          <a:prstGeom prst="rect">
            <a:avLst/>
          </a:prstGeom>
          <a:noFill/>
        </p:spPr>
        <p:txBody>
          <a:bodyPr wrap="square" lIns="76194" tIns="38097" rIns="76194" bIns="38097"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b="1" strike="sngStrike" dirty="0">
                <a:solidFill>
                  <a:srgbClr val="FF0000"/>
                </a:solidFill>
                <a:latin typeface="等线" panose="02010600030101010101" pitchFamily="2" charset="-122"/>
                <a:ea typeface="等线" panose="02010600030101010101" pitchFamily="2" charset="-122"/>
                <a:cs typeface="Calibri" panose="020F0502020204030204" pitchFamily="34" charset="0"/>
              </a:rPr>
              <a:t>6wks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b="1" dirty="0">
                <a:solidFill>
                  <a:srgbClr val="FFFFFF">
                    <a:lumMod val="65000"/>
                  </a:srgbClr>
                </a:solidFill>
                <a:latin typeface="等线" panose="02010600030101010101" pitchFamily="2" charset="-122"/>
                <a:ea typeface="等线" panose="02010600030101010101" pitchFamily="2" charset="-122"/>
                <a:cs typeface="Calibri" panose="020F0502020204030204" pitchFamily="34" charset="0"/>
              </a:rPr>
              <a:t>5</a:t>
            </a:r>
            <a:r>
              <a:rPr kumimoji="0" lang="en-US" altLang="zh-CN" sz="700" b="1" i="0" u="none" strike="noStrike" kern="1200" cap="none" spc="0" normalizeH="0" baseline="0" noProof="0" dirty="0" err="1">
                <a:ln>
                  <a:noFill/>
                </a:ln>
                <a:solidFill>
                  <a:srgbClr val="FFFFFF">
                    <a:lumMod val="65000"/>
                  </a:srgbClr>
                </a:solidFill>
                <a:effectLst/>
                <a:uLnTx/>
                <a:uFillTx/>
                <a:latin typeface="等线" panose="02010600030101010101" pitchFamily="2" charset="-122"/>
                <a:ea typeface="等线" panose="02010600030101010101" pitchFamily="2" charset="-122"/>
                <a:cs typeface="Calibri" panose="020F0502020204030204" pitchFamily="34" charset="0"/>
              </a:rPr>
              <a:t>wks</a:t>
            </a:r>
            <a:endParaRPr kumimoji="0" lang="en-US" sz="700" b="1" i="0" u="none" strike="noStrike" kern="1200" cap="none" spc="0" normalizeH="0" baseline="0" noProof="0" dirty="0">
              <a:ln>
                <a:noFill/>
              </a:ln>
              <a:solidFill>
                <a:srgbClr val="FFFFFF">
                  <a:lumMod val="6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39" name="TextBox 22">
            <a:extLst>
              <a:ext uri="{FF2B5EF4-FFF2-40B4-BE49-F238E27FC236}">
                <a16:creationId xmlns:a16="http://schemas.microsoft.com/office/drawing/2014/main" id="{F7F5061D-BC2C-40F8-835A-4FE4D4C53639}"/>
              </a:ext>
            </a:extLst>
          </p:cNvPr>
          <p:cNvSpPr txBox="1"/>
          <p:nvPr/>
        </p:nvSpPr>
        <p:spPr>
          <a:xfrm>
            <a:off x="8581556" y="1296620"/>
            <a:ext cx="523695"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11/09</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cxnSp>
        <p:nvCxnSpPr>
          <p:cNvPr id="142" name="Straight Arrow Connector 141">
            <a:extLst>
              <a:ext uri="{FF2B5EF4-FFF2-40B4-BE49-F238E27FC236}">
                <a16:creationId xmlns:a16="http://schemas.microsoft.com/office/drawing/2014/main" id="{495C0ECC-1529-4E7D-9EB6-039C674F2921}"/>
              </a:ext>
            </a:extLst>
          </p:cNvPr>
          <p:cNvCxnSpPr>
            <a:cxnSpLocks/>
          </p:cNvCxnSpPr>
          <p:nvPr/>
        </p:nvCxnSpPr>
        <p:spPr>
          <a:xfrm>
            <a:off x="7212027" y="3113370"/>
            <a:ext cx="367294" cy="0"/>
          </a:xfrm>
          <a:prstGeom prst="straightConnector1">
            <a:avLst/>
          </a:prstGeom>
          <a:ln>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32EAC545-88C1-43A1-9BC9-2699468EE15D}"/>
              </a:ext>
            </a:extLst>
          </p:cNvPr>
          <p:cNvCxnSpPr>
            <a:cxnSpLocks/>
          </p:cNvCxnSpPr>
          <p:nvPr/>
        </p:nvCxnSpPr>
        <p:spPr>
          <a:xfrm flipV="1">
            <a:off x="7654286" y="2861506"/>
            <a:ext cx="361870" cy="3369"/>
          </a:xfrm>
          <a:prstGeom prst="straightConnector1">
            <a:avLst/>
          </a:prstGeom>
          <a:ln>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3" name="Isosceles Triangle 142">
            <a:extLst>
              <a:ext uri="{FF2B5EF4-FFF2-40B4-BE49-F238E27FC236}">
                <a16:creationId xmlns:a16="http://schemas.microsoft.com/office/drawing/2014/main" id="{DE574521-E007-44F8-AC51-9ABD7CECE0B3}"/>
              </a:ext>
            </a:extLst>
          </p:cNvPr>
          <p:cNvSpPr/>
          <p:nvPr/>
        </p:nvSpPr>
        <p:spPr>
          <a:xfrm>
            <a:off x="9130656" y="2512649"/>
            <a:ext cx="74270" cy="64285"/>
          </a:xfrm>
          <a:prstGeom prst="triangl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700" b="0"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151" name="TextBox 22">
            <a:extLst>
              <a:ext uri="{FF2B5EF4-FFF2-40B4-BE49-F238E27FC236}">
                <a16:creationId xmlns:a16="http://schemas.microsoft.com/office/drawing/2014/main" id="{4726C1DD-386D-4E03-80E3-0438383EA55D}"/>
              </a:ext>
            </a:extLst>
          </p:cNvPr>
          <p:cNvSpPr txBox="1"/>
          <p:nvPr/>
        </p:nvSpPr>
        <p:spPr>
          <a:xfrm>
            <a:off x="8235367" y="2264792"/>
            <a:ext cx="843415" cy="200055"/>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sz="700" b="0">
                <a:solidFill>
                  <a:srgbClr val="080808"/>
                </a:solidFill>
                <a:latin typeface="等线" panose="02010600030101010101" pitchFamily="2" charset="-122"/>
                <a:ea typeface="等线" panose="02010600030101010101" pitchFamily="2" charset="-122"/>
                <a:cs typeface="Calibri" panose="020F050202020403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09/12-12/21</a:t>
            </a:r>
          </a:p>
        </p:txBody>
      </p:sp>
      <p:cxnSp>
        <p:nvCxnSpPr>
          <p:cNvPr id="152" name="Straight Connector 151">
            <a:extLst>
              <a:ext uri="{FF2B5EF4-FFF2-40B4-BE49-F238E27FC236}">
                <a16:creationId xmlns:a16="http://schemas.microsoft.com/office/drawing/2014/main" id="{E1C096AE-0EF5-4838-B6E8-70A63E9D617F}"/>
              </a:ext>
            </a:extLst>
          </p:cNvPr>
          <p:cNvCxnSpPr>
            <a:cxnSpLocks/>
          </p:cNvCxnSpPr>
          <p:nvPr/>
        </p:nvCxnSpPr>
        <p:spPr>
          <a:xfrm>
            <a:off x="7988153" y="1552384"/>
            <a:ext cx="0" cy="1785177"/>
          </a:xfrm>
          <a:prstGeom prst="line">
            <a:avLst/>
          </a:prstGeom>
          <a:ln w="12700">
            <a:solidFill>
              <a:srgbClr val="3366FF"/>
            </a:solidFill>
            <a:prstDash val="sysDash"/>
          </a:ln>
        </p:spPr>
        <p:style>
          <a:lnRef idx="1">
            <a:schemeClr val="accent6"/>
          </a:lnRef>
          <a:fillRef idx="0">
            <a:schemeClr val="accent6"/>
          </a:fillRef>
          <a:effectRef idx="0">
            <a:schemeClr val="accent6"/>
          </a:effectRef>
          <a:fontRef idx="minor">
            <a:schemeClr val="tx1"/>
          </a:fontRef>
        </p:style>
      </p:cxnSp>
      <p:cxnSp>
        <p:nvCxnSpPr>
          <p:cNvPr id="157" name="Straight Connector 156">
            <a:extLst>
              <a:ext uri="{FF2B5EF4-FFF2-40B4-BE49-F238E27FC236}">
                <a16:creationId xmlns:a16="http://schemas.microsoft.com/office/drawing/2014/main" id="{CD7FE2DF-A60E-4062-B79D-59B3A96EC41D}"/>
              </a:ext>
            </a:extLst>
          </p:cNvPr>
          <p:cNvCxnSpPr>
            <a:cxnSpLocks/>
          </p:cNvCxnSpPr>
          <p:nvPr/>
        </p:nvCxnSpPr>
        <p:spPr>
          <a:xfrm>
            <a:off x="7544643" y="1787620"/>
            <a:ext cx="0" cy="1476425"/>
          </a:xfrm>
          <a:prstGeom prst="line">
            <a:avLst/>
          </a:prstGeom>
          <a:ln w="12700">
            <a:solidFill>
              <a:srgbClr val="3366FF"/>
            </a:solidFill>
            <a:prstDash val="sysDash"/>
          </a:ln>
        </p:spPr>
        <p:style>
          <a:lnRef idx="1">
            <a:schemeClr val="accent6"/>
          </a:lnRef>
          <a:fillRef idx="0">
            <a:schemeClr val="accent6"/>
          </a:fillRef>
          <a:effectRef idx="0">
            <a:schemeClr val="accent6"/>
          </a:effectRef>
          <a:fontRef idx="minor">
            <a:schemeClr val="tx1"/>
          </a:fontRef>
        </p:style>
      </p:cxnSp>
      <p:cxnSp>
        <p:nvCxnSpPr>
          <p:cNvPr id="160" name="Straight Connector 159">
            <a:extLst>
              <a:ext uri="{FF2B5EF4-FFF2-40B4-BE49-F238E27FC236}">
                <a16:creationId xmlns:a16="http://schemas.microsoft.com/office/drawing/2014/main" id="{23EC311E-463E-4D04-A96A-C993B4CACBCC}"/>
              </a:ext>
            </a:extLst>
          </p:cNvPr>
          <p:cNvCxnSpPr>
            <a:cxnSpLocks/>
            <a:endCxn id="289" idx="0"/>
          </p:cNvCxnSpPr>
          <p:nvPr/>
        </p:nvCxnSpPr>
        <p:spPr>
          <a:xfrm flipH="1">
            <a:off x="5933545" y="1736461"/>
            <a:ext cx="5210" cy="1482823"/>
          </a:xfrm>
          <a:prstGeom prst="line">
            <a:avLst/>
          </a:prstGeom>
          <a:ln w="12700">
            <a:solidFill>
              <a:srgbClr val="3366FF"/>
            </a:solidFill>
            <a:prstDash val="sysDash"/>
          </a:ln>
        </p:spPr>
        <p:style>
          <a:lnRef idx="1">
            <a:schemeClr val="accent6"/>
          </a:lnRef>
          <a:fillRef idx="0">
            <a:schemeClr val="accent6"/>
          </a:fillRef>
          <a:effectRef idx="0">
            <a:schemeClr val="accent6"/>
          </a:effectRef>
          <a:fontRef idx="minor">
            <a:schemeClr val="tx1"/>
          </a:fontRef>
        </p:style>
      </p:cxnSp>
      <p:cxnSp>
        <p:nvCxnSpPr>
          <p:cNvPr id="163" name="Straight Arrow Connector 162">
            <a:extLst>
              <a:ext uri="{FF2B5EF4-FFF2-40B4-BE49-F238E27FC236}">
                <a16:creationId xmlns:a16="http://schemas.microsoft.com/office/drawing/2014/main" id="{25F061D9-E913-4D68-A5B5-4D2C34169464}"/>
              </a:ext>
            </a:extLst>
          </p:cNvPr>
          <p:cNvCxnSpPr>
            <a:cxnSpLocks/>
          </p:cNvCxnSpPr>
          <p:nvPr/>
        </p:nvCxnSpPr>
        <p:spPr>
          <a:xfrm>
            <a:off x="8839856" y="1891605"/>
            <a:ext cx="502209" cy="0"/>
          </a:xfrm>
          <a:prstGeom prst="straightConnector1">
            <a:avLst/>
          </a:prstGeom>
          <a:ln>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7" name="TextBox 22">
            <a:extLst>
              <a:ext uri="{FF2B5EF4-FFF2-40B4-BE49-F238E27FC236}">
                <a16:creationId xmlns:a16="http://schemas.microsoft.com/office/drawing/2014/main" id="{054C5CB9-3B33-48DD-9B05-38C64F03002B}"/>
              </a:ext>
            </a:extLst>
          </p:cNvPr>
          <p:cNvSpPr txBox="1"/>
          <p:nvPr/>
        </p:nvSpPr>
        <p:spPr>
          <a:xfrm>
            <a:off x="8781165" y="1706948"/>
            <a:ext cx="562589" cy="184660"/>
          </a:xfrm>
          <a:prstGeom prst="rect">
            <a:avLst/>
          </a:prstGeom>
          <a:noFill/>
        </p:spPr>
        <p:txBody>
          <a:bodyPr wrap="square" lIns="76194" tIns="38097" rIns="76194" bIns="38097"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FFFFFF">
                    <a:lumMod val="65000"/>
                  </a:srgbClr>
                </a:solidFill>
                <a:effectLst/>
                <a:uLnTx/>
                <a:uFillTx/>
                <a:latin typeface="等线" panose="02010600030101010101" pitchFamily="2" charset="-122"/>
                <a:ea typeface="等线" panose="02010600030101010101" pitchFamily="2" charset="-122"/>
                <a:cs typeface="Calibri" panose="020F0502020204030204" pitchFamily="34" charset="0"/>
              </a:rPr>
              <a:t>7wks</a:t>
            </a:r>
            <a:endParaRPr kumimoji="0" lang="en-US" sz="700" b="1" i="0" u="none" strike="noStrike" kern="1200" cap="none" spc="0" normalizeH="0" baseline="0" noProof="0" dirty="0">
              <a:ln>
                <a:noFill/>
              </a:ln>
              <a:solidFill>
                <a:srgbClr val="FFFFFF">
                  <a:lumMod val="6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0" name="流程图: 决策 47">
            <a:extLst>
              <a:ext uri="{FF2B5EF4-FFF2-40B4-BE49-F238E27FC236}">
                <a16:creationId xmlns:a16="http://schemas.microsoft.com/office/drawing/2014/main" id="{2DD2CE9F-840A-49B0-9A54-8C8F90C7679F}"/>
              </a:ext>
            </a:extLst>
          </p:cNvPr>
          <p:cNvSpPr/>
          <p:nvPr/>
        </p:nvSpPr>
        <p:spPr>
          <a:xfrm>
            <a:off x="5668086" y="1555877"/>
            <a:ext cx="530618" cy="289817"/>
          </a:xfrm>
          <a:prstGeom prst="flowChartDecision">
            <a:avLst/>
          </a:prstGeom>
          <a:solidFill>
            <a:schemeClr val="bg1"/>
          </a:solidFill>
          <a:ln w="12700">
            <a:solidFill>
              <a:srgbClr val="0000FF"/>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DCV1</a:t>
            </a:r>
            <a:endParaRPr kumimoji="0" lang="zh-CN" altLang="en-US" sz="800" b="1"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3" name="流程图: 决策 47">
            <a:extLst>
              <a:ext uri="{FF2B5EF4-FFF2-40B4-BE49-F238E27FC236}">
                <a16:creationId xmlns:a16="http://schemas.microsoft.com/office/drawing/2014/main" id="{C87AA7E8-E016-4B03-AD5C-DDAF6872B69D}"/>
              </a:ext>
            </a:extLst>
          </p:cNvPr>
          <p:cNvSpPr/>
          <p:nvPr/>
        </p:nvSpPr>
        <p:spPr>
          <a:xfrm>
            <a:off x="7310107" y="1539260"/>
            <a:ext cx="475855" cy="289817"/>
          </a:xfrm>
          <a:prstGeom prst="flowChartDecision">
            <a:avLst/>
          </a:prstGeom>
          <a:solidFill>
            <a:schemeClr val="bg1"/>
          </a:solidFill>
          <a:ln w="12700">
            <a:solidFill>
              <a:srgbClr val="0000FF"/>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PEC1</a:t>
            </a:r>
            <a:endParaRPr kumimoji="0" lang="zh-CN" altLang="en-US" sz="800" b="1"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6" name="流程图: 决策 47">
            <a:extLst>
              <a:ext uri="{FF2B5EF4-FFF2-40B4-BE49-F238E27FC236}">
                <a16:creationId xmlns:a16="http://schemas.microsoft.com/office/drawing/2014/main" id="{96ADC00A-81C8-43DE-AE2E-FBD95E540A45}"/>
              </a:ext>
            </a:extLst>
          </p:cNvPr>
          <p:cNvSpPr/>
          <p:nvPr/>
        </p:nvSpPr>
        <p:spPr>
          <a:xfrm>
            <a:off x="7745173" y="1546567"/>
            <a:ext cx="475855" cy="289817"/>
          </a:xfrm>
          <a:prstGeom prst="flowChartDecision">
            <a:avLst/>
          </a:prstGeom>
          <a:solidFill>
            <a:schemeClr val="bg1"/>
          </a:solidFill>
          <a:ln w="12700">
            <a:solidFill>
              <a:srgbClr val="0000FF"/>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FEC1</a:t>
            </a:r>
            <a:endParaRPr kumimoji="0" lang="zh-CN" altLang="en-US" sz="800" b="1"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grpSp>
        <p:nvGrpSpPr>
          <p:cNvPr id="17" name="Group 16">
            <a:extLst>
              <a:ext uri="{FF2B5EF4-FFF2-40B4-BE49-F238E27FC236}">
                <a16:creationId xmlns:a16="http://schemas.microsoft.com/office/drawing/2014/main" id="{0427FCB6-56FE-485D-8430-CCAC9C8E44EC}"/>
              </a:ext>
            </a:extLst>
          </p:cNvPr>
          <p:cNvGrpSpPr/>
          <p:nvPr/>
        </p:nvGrpSpPr>
        <p:grpSpPr>
          <a:xfrm>
            <a:off x="4176660" y="2732555"/>
            <a:ext cx="929184" cy="426372"/>
            <a:chOff x="4176660" y="4413322"/>
            <a:chExt cx="929184" cy="457401"/>
          </a:xfrm>
        </p:grpSpPr>
        <p:sp>
          <p:nvSpPr>
            <p:cNvPr id="19" name="Callout: Line 18">
              <a:extLst>
                <a:ext uri="{FF2B5EF4-FFF2-40B4-BE49-F238E27FC236}">
                  <a16:creationId xmlns:a16="http://schemas.microsoft.com/office/drawing/2014/main" id="{CF3E800B-8B78-4B1A-ACEF-82DA7B65E11E}"/>
                </a:ext>
              </a:extLst>
            </p:cNvPr>
            <p:cNvSpPr/>
            <p:nvPr/>
          </p:nvSpPr>
          <p:spPr>
            <a:xfrm flipH="1" flipV="1">
              <a:off x="4190148" y="4413322"/>
              <a:ext cx="915696" cy="457401"/>
            </a:xfrm>
            <a:prstGeom prst="borderCallout1">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21" name="TextBox 20">
              <a:extLst>
                <a:ext uri="{FF2B5EF4-FFF2-40B4-BE49-F238E27FC236}">
                  <a16:creationId xmlns:a16="http://schemas.microsoft.com/office/drawing/2014/main" id="{1B7DC5E9-94E9-4D1B-851A-E48A6D2D7B4F}"/>
                </a:ext>
              </a:extLst>
            </p:cNvPr>
            <p:cNvSpPr txBox="1"/>
            <p:nvPr/>
          </p:nvSpPr>
          <p:spPr>
            <a:xfrm flipH="1">
              <a:off x="4176660" y="4440508"/>
              <a:ext cx="881306" cy="415498"/>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zh-CN"/>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chemeClr val="bg1">
                      <a:lumMod val="75000"/>
                    </a:schemeClr>
                  </a:solidFill>
                  <a:effectLst/>
                  <a:uLnTx/>
                  <a:uFillTx/>
                  <a:latin typeface="等线" panose="02010600030101010101" pitchFamily="2" charset="-122"/>
                  <a:ea typeface="等线" panose="02010600030101010101" pitchFamily="2" charset="-122"/>
                  <a:cs typeface="Calibri" panose="020F050202020403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Critical DV can’t complete by DCV MRD. (7wks gap)</a:t>
              </a:r>
              <a:endParaRPr kumimoji="0" lang="zh-CN" altLang="en-US"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grpSp>
      <p:sp>
        <p:nvSpPr>
          <p:cNvPr id="214" name="TextBox 22">
            <a:extLst>
              <a:ext uri="{FF2B5EF4-FFF2-40B4-BE49-F238E27FC236}">
                <a16:creationId xmlns:a16="http://schemas.microsoft.com/office/drawing/2014/main" id="{727B5000-E878-4006-993C-B1A40D9B2EE3}"/>
              </a:ext>
            </a:extLst>
          </p:cNvPr>
          <p:cNvSpPr txBox="1"/>
          <p:nvPr/>
        </p:nvSpPr>
        <p:spPr>
          <a:xfrm>
            <a:off x="5963094" y="1828779"/>
            <a:ext cx="427038" cy="184660"/>
          </a:xfrm>
          <a:prstGeom prst="rect">
            <a:avLst/>
          </a:prstGeom>
          <a:ln w="12700">
            <a:solidFill>
              <a:srgbClr val="3366FF"/>
            </a:solidFill>
            <a:prstDash val="sysDash"/>
          </a:ln>
        </p:spPr>
        <p:style>
          <a:lnRef idx="1">
            <a:schemeClr val="accent6"/>
          </a:lnRef>
          <a:fillRef idx="0">
            <a:schemeClr val="accent6"/>
          </a:fillRef>
          <a:effectRef idx="0">
            <a:schemeClr val="accent6"/>
          </a:effectRef>
          <a:fontRef idx="minor">
            <a:schemeClr val="tx1"/>
          </a:fontRef>
        </p:style>
        <p:txBody>
          <a:bodyPr wrap="square" lIns="76194" tIns="38097" rIns="76194" bIns="38097"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effectLst/>
                <a:uLnTx/>
                <a:uFillTx/>
                <a:latin typeface="等线" panose="02010600030101010101" pitchFamily="2" charset="-122"/>
                <a:ea typeface="等线" panose="02010600030101010101" pitchFamily="2" charset="-122"/>
                <a:cs typeface="Calibri" panose="020F0502020204030204" pitchFamily="34" charset="0"/>
              </a:rPr>
              <a:t>02/22</a:t>
            </a:r>
            <a:endParaRPr kumimoji="0" lang="en-US" sz="700" b="1" i="0" u="none" strike="noStrike" kern="1200" cap="none" spc="0" normalizeH="0" baseline="0" noProof="0" dirty="0">
              <a:ln>
                <a:noFill/>
              </a:ln>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19" name="流程图: 决策 47">
            <a:extLst>
              <a:ext uri="{FF2B5EF4-FFF2-40B4-BE49-F238E27FC236}">
                <a16:creationId xmlns:a16="http://schemas.microsoft.com/office/drawing/2014/main" id="{07630231-29D2-41C0-B5FE-232836472671}"/>
              </a:ext>
            </a:extLst>
          </p:cNvPr>
          <p:cNvSpPr/>
          <p:nvPr/>
        </p:nvSpPr>
        <p:spPr>
          <a:xfrm>
            <a:off x="8581450" y="1047715"/>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PP</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20" name="TextBox 22">
            <a:extLst>
              <a:ext uri="{FF2B5EF4-FFF2-40B4-BE49-F238E27FC236}">
                <a16:creationId xmlns:a16="http://schemas.microsoft.com/office/drawing/2014/main" id="{4B4A14AA-7A28-4535-896F-5AB8F3A31362}"/>
              </a:ext>
            </a:extLst>
          </p:cNvPr>
          <p:cNvSpPr txBox="1"/>
          <p:nvPr/>
        </p:nvSpPr>
        <p:spPr>
          <a:xfrm>
            <a:off x="7551360" y="1799278"/>
            <a:ext cx="411974" cy="292382"/>
          </a:xfrm>
          <a:prstGeom prst="rect">
            <a:avLst/>
          </a:prstGeom>
          <a:ln w="12700">
            <a:solidFill>
              <a:srgbClr val="3366FF"/>
            </a:solidFill>
            <a:prstDash val="sysDash"/>
          </a:ln>
        </p:spPr>
        <p:style>
          <a:lnRef idx="1">
            <a:schemeClr val="accent6"/>
          </a:lnRef>
          <a:fillRef idx="0">
            <a:schemeClr val="accent6"/>
          </a:fillRef>
          <a:effectRef idx="0">
            <a:schemeClr val="accent6"/>
          </a:effectRef>
          <a:fontRef idx="minor">
            <a:schemeClr val="tx1"/>
          </a:fontRef>
        </p:style>
        <p:txBody>
          <a:bodyPr wrap="square" lIns="76194" tIns="38097" rIns="76194" bIns="38097" anchor="b">
            <a:spAutoFit/>
          </a:bodyP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effectLst/>
                <a:uLnTx/>
                <a:uFillTx/>
                <a:latin typeface="等线" panose="02010600030101010101" pitchFamily="2" charset="-122"/>
                <a:ea typeface="等线" panose="02010600030101010101" pitchFamily="2"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sng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Calibri" panose="020F0502020204030204" pitchFamily="34" charset="0"/>
              </a:rPr>
              <a:t>07/26</a:t>
            </a:r>
            <a:r>
              <a:rPr kumimoji="0" lang="en-US" altLang="zh-CN" sz="700" b="1"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Calibri" panose="020F0502020204030204" pitchFamily="34" charset="0"/>
              </a:rPr>
              <a:t>07/19</a:t>
            </a:r>
            <a:endParaRPr kumimoji="0" lang="en-US" sz="700" b="1"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21" name="TextBox 22">
            <a:extLst>
              <a:ext uri="{FF2B5EF4-FFF2-40B4-BE49-F238E27FC236}">
                <a16:creationId xmlns:a16="http://schemas.microsoft.com/office/drawing/2014/main" id="{F9608F01-3DBB-4389-837D-F6CC9DEFEB9A}"/>
              </a:ext>
            </a:extLst>
          </p:cNvPr>
          <p:cNvSpPr txBox="1"/>
          <p:nvPr/>
        </p:nvSpPr>
        <p:spPr>
          <a:xfrm>
            <a:off x="8050083" y="1793732"/>
            <a:ext cx="411974" cy="292382"/>
          </a:xfrm>
          <a:prstGeom prst="rect">
            <a:avLst/>
          </a:prstGeom>
          <a:ln w="12700">
            <a:solidFill>
              <a:srgbClr val="3366FF"/>
            </a:solidFill>
            <a:prstDash val="sysDash"/>
          </a:ln>
        </p:spPr>
        <p:style>
          <a:lnRef idx="1">
            <a:schemeClr val="accent6"/>
          </a:lnRef>
          <a:fillRef idx="0">
            <a:schemeClr val="accent6"/>
          </a:fillRef>
          <a:effectRef idx="0">
            <a:schemeClr val="accent6"/>
          </a:effectRef>
          <a:fontRef idx="minor">
            <a:schemeClr val="tx1"/>
          </a:fontRef>
        </p:style>
        <p:txBody>
          <a:bodyPr wrap="square" lIns="76194" tIns="38097" rIns="76194" bIns="38097" anchor="b">
            <a:spAutoFit/>
          </a:bodyP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effectLst/>
                <a:uLnTx/>
                <a:uFillTx/>
                <a:latin typeface="等线" panose="02010600030101010101" pitchFamily="2" charset="-122"/>
                <a:ea typeface="等线" panose="02010600030101010101" pitchFamily="2"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trike="sngStrike" dirty="0">
                <a:solidFill>
                  <a:srgbClr val="FF0000"/>
                </a:solidFill>
              </a:rPr>
              <a:t>09/06</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FF0000"/>
                </a:solidFill>
              </a:rPr>
              <a:t>08</a:t>
            </a:r>
            <a:r>
              <a:rPr kumimoji="0" lang="en-US" altLang="zh-CN" sz="700" b="1"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Calibri" panose="020F0502020204030204" pitchFamily="34" charset="0"/>
              </a:rPr>
              <a:t>/29</a:t>
            </a:r>
            <a:endParaRPr kumimoji="0" lang="en-US" sz="700" b="1"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48" name="TextBox 22">
            <a:extLst>
              <a:ext uri="{FF2B5EF4-FFF2-40B4-BE49-F238E27FC236}">
                <a16:creationId xmlns:a16="http://schemas.microsoft.com/office/drawing/2014/main" id="{508E7FF7-1FFD-4577-B263-CEDCAE7CEB23}"/>
              </a:ext>
            </a:extLst>
          </p:cNvPr>
          <p:cNvSpPr txBox="1"/>
          <p:nvPr/>
        </p:nvSpPr>
        <p:spPr>
          <a:xfrm>
            <a:off x="2495438" y="2989683"/>
            <a:ext cx="508369" cy="338554"/>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5/19</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chemeClr val="bg1">
                    <a:lumMod val="75000"/>
                  </a:schemeClr>
                </a:solidFill>
              </a:rPr>
              <a:t>(Group-A)</a:t>
            </a:r>
            <a:endParaRPr kumimoji="0" lang="en-US" altLang="zh-CN" sz="900" b="1" i="0" u="none" strike="noStrike" kern="1200" cap="none" spc="0" normalizeH="0" baseline="0" noProof="0" dirty="0">
              <a:ln>
                <a:noFill/>
              </a:ln>
              <a:solidFill>
                <a:schemeClr val="bg1">
                  <a:lumMod val="75000"/>
                </a:schemeClr>
              </a:solidFill>
              <a:effectLst/>
              <a:uLnTx/>
              <a:uFillTx/>
            </a:endParaRPr>
          </a:p>
        </p:txBody>
      </p:sp>
      <p:sp>
        <p:nvSpPr>
          <p:cNvPr id="140" name="TextBox 22">
            <a:extLst>
              <a:ext uri="{FF2B5EF4-FFF2-40B4-BE49-F238E27FC236}">
                <a16:creationId xmlns:a16="http://schemas.microsoft.com/office/drawing/2014/main" id="{6132C5B9-4885-47D3-8774-EED61978A0EC}"/>
              </a:ext>
            </a:extLst>
          </p:cNvPr>
          <p:cNvSpPr txBox="1"/>
          <p:nvPr/>
        </p:nvSpPr>
        <p:spPr>
          <a:xfrm>
            <a:off x="1876804" y="1297505"/>
            <a:ext cx="523695" cy="181863"/>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03/05</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49" name="TextBox 22">
            <a:extLst>
              <a:ext uri="{FF2B5EF4-FFF2-40B4-BE49-F238E27FC236}">
                <a16:creationId xmlns:a16="http://schemas.microsoft.com/office/drawing/2014/main" id="{E607C4E3-C1F4-4EAE-90CB-18DC9DE03DDF}"/>
              </a:ext>
            </a:extLst>
          </p:cNvPr>
          <p:cNvSpPr txBox="1"/>
          <p:nvPr/>
        </p:nvSpPr>
        <p:spPr>
          <a:xfrm>
            <a:off x="3037373" y="1272156"/>
            <a:ext cx="325173"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06/16</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grpSp>
        <p:nvGrpSpPr>
          <p:cNvPr id="5" name="Group 4">
            <a:extLst>
              <a:ext uri="{FF2B5EF4-FFF2-40B4-BE49-F238E27FC236}">
                <a16:creationId xmlns:a16="http://schemas.microsoft.com/office/drawing/2014/main" id="{7FBB79AC-1248-47B7-9704-5CE6CEA6052B}"/>
              </a:ext>
            </a:extLst>
          </p:cNvPr>
          <p:cNvGrpSpPr/>
          <p:nvPr/>
        </p:nvGrpSpPr>
        <p:grpSpPr>
          <a:xfrm>
            <a:off x="2111737" y="1486882"/>
            <a:ext cx="676640" cy="347546"/>
            <a:chOff x="2151714" y="1684619"/>
            <a:chExt cx="676640" cy="347546"/>
          </a:xfrm>
        </p:grpSpPr>
        <p:sp>
          <p:nvSpPr>
            <p:cNvPr id="198" name="TextBox 22">
              <a:extLst>
                <a:ext uri="{FF2B5EF4-FFF2-40B4-BE49-F238E27FC236}">
                  <a16:creationId xmlns:a16="http://schemas.microsoft.com/office/drawing/2014/main" id="{185C54CC-EDF4-4462-A79E-84235AF21EB0}"/>
                </a:ext>
              </a:extLst>
            </p:cNvPr>
            <p:cNvSpPr txBox="1"/>
            <p:nvPr/>
          </p:nvSpPr>
          <p:spPr>
            <a:xfrm>
              <a:off x="2151714" y="1832116"/>
              <a:ext cx="676640"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ts val="700"/>
                </a:lnSpc>
                <a:spcBef>
                  <a:spcPts val="0"/>
                </a:spcBef>
                <a:spcAft>
                  <a:spcPts val="0"/>
                </a:spcAft>
                <a:buClrTx/>
                <a:buSzTx/>
                <a:buFontTx/>
                <a:buNone/>
                <a:tabLst/>
                <a:defRPr kumimoji="0" sz="700" b="0" i="0" u="none" strike="noStrike" cap="none" spc="0" normalizeH="0" baseline="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3/30 </a:t>
              </a:r>
            </a:p>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Hero S</a:t>
              </a:r>
              <a:endParaRPr kumimoji="0" lang="en-US"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 name="Star: 4 Points 1">
              <a:extLst>
                <a:ext uri="{FF2B5EF4-FFF2-40B4-BE49-F238E27FC236}">
                  <a16:creationId xmlns:a16="http://schemas.microsoft.com/office/drawing/2014/main" id="{9AE32F58-1C36-4075-A66D-98EB03FF0514}"/>
                </a:ext>
              </a:extLst>
            </p:cNvPr>
            <p:cNvSpPr/>
            <p:nvPr/>
          </p:nvSpPr>
          <p:spPr>
            <a:xfrm>
              <a:off x="2442715" y="1684619"/>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grpSp>
      <p:grpSp>
        <p:nvGrpSpPr>
          <p:cNvPr id="8" name="Group 7">
            <a:extLst>
              <a:ext uri="{FF2B5EF4-FFF2-40B4-BE49-F238E27FC236}">
                <a16:creationId xmlns:a16="http://schemas.microsoft.com/office/drawing/2014/main" id="{F9F05FBA-8BF5-43E1-B4DB-0F673EA56788}"/>
              </a:ext>
            </a:extLst>
          </p:cNvPr>
          <p:cNvGrpSpPr/>
          <p:nvPr/>
        </p:nvGrpSpPr>
        <p:grpSpPr>
          <a:xfrm>
            <a:off x="2516010" y="1455310"/>
            <a:ext cx="676640" cy="346853"/>
            <a:chOff x="2304991" y="1837019"/>
            <a:chExt cx="676640" cy="346853"/>
          </a:xfrm>
        </p:grpSpPr>
        <p:sp>
          <p:nvSpPr>
            <p:cNvPr id="188" name="TextBox 22">
              <a:extLst>
                <a:ext uri="{FF2B5EF4-FFF2-40B4-BE49-F238E27FC236}">
                  <a16:creationId xmlns:a16="http://schemas.microsoft.com/office/drawing/2014/main" id="{22819BC9-1AC6-4F40-91FB-C0F579305056}"/>
                </a:ext>
              </a:extLst>
            </p:cNvPr>
            <p:cNvSpPr txBox="1"/>
            <p:nvPr/>
          </p:nvSpPr>
          <p:spPr>
            <a:xfrm>
              <a:off x="2304991" y="1983823"/>
              <a:ext cx="676640"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5/5 </a:t>
              </a:r>
            </a:p>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Group A</a:t>
              </a:r>
              <a:endParaRPr kumimoji="0" lang="en-US"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05" name="Star: 4 Points 204">
              <a:extLst>
                <a:ext uri="{FF2B5EF4-FFF2-40B4-BE49-F238E27FC236}">
                  <a16:creationId xmlns:a16="http://schemas.microsoft.com/office/drawing/2014/main" id="{5425FB70-B69E-457C-AF34-AF6B8694E861}"/>
                </a:ext>
              </a:extLst>
            </p:cNvPr>
            <p:cNvSpPr/>
            <p:nvPr/>
          </p:nvSpPr>
          <p:spPr>
            <a:xfrm>
              <a:off x="2595115" y="1837019"/>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grpSp>
      <p:grpSp>
        <p:nvGrpSpPr>
          <p:cNvPr id="9" name="Group 8">
            <a:extLst>
              <a:ext uri="{FF2B5EF4-FFF2-40B4-BE49-F238E27FC236}">
                <a16:creationId xmlns:a16="http://schemas.microsoft.com/office/drawing/2014/main" id="{594311FF-F38E-4246-9D52-3C5A0DCAF565}"/>
              </a:ext>
            </a:extLst>
          </p:cNvPr>
          <p:cNvGrpSpPr/>
          <p:nvPr/>
        </p:nvGrpSpPr>
        <p:grpSpPr>
          <a:xfrm>
            <a:off x="2759349" y="1647948"/>
            <a:ext cx="676640" cy="343682"/>
            <a:chOff x="2900146" y="1710848"/>
            <a:chExt cx="676640" cy="343682"/>
          </a:xfrm>
        </p:grpSpPr>
        <p:sp>
          <p:nvSpPr>
            <p:cNvPr id="202" name="TextBox 22">
              <a:extLst>
                <a:ext uri="{FF2B5EF4-FFF2-40B4-BE49-F238E27FC236}">
                  <a16:creationId xmlns:a16="http://schemas.microsoft.com/office/drawing/2014/main" id="{F151FDCE-A6CE-4720-BE0B-5D41F9384091}"/>
                </a:ext>
              </a:extLst>
            </p:cNvPr>
            <p:cNvSpPr txBox="1"/>
            <p:nvPr/>
          </p:nvSpPr>
          <p:spPr>
            <a:xfrm>
              <a:off x="2900146" y="1854481"/>
              <a:ext cx="676640"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ts val="700"/>
                </a:lnSpc>
                <a:spcBef>
                  <a:spcPts val="0"/>
                </a:spcBef>
                <a:spcAft>
                  <a:spcPts val="0"/>
                </a:spcAft>
                <a:buClrTx/>
                <a:buSzTx/>
                <a:buFontTx/>
                <a:buNone/>
                <a:tabLst/>
                <a:defRPr kumimoji="0" sz="700" b="0" i="0" u="none" strike="noStrike" cap="none" spc="0" normalizeH="0" baseline="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6/1 </a:t>
              </a:r>
            </a:p>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Group C</a:t>
              </a:r>
              <a:endParaRPr kumimoji="0" lang="en-US"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07" name="Star: 4 Points 206">
              <a:extLst>
                <a:ext uri="{FF2B5EF4-FFF2-40B4-BE49-F238E27FC236}">
                  <a16:creationId xmlns:a16="http://schemas.microsoft.com/office/drawing/2014/main" id="{D07A500D-D3C2-4B14-8F7D-1D43DFD25EF0}"/>
                </a:ext>
              </a:extLst>
            </p:cNvPr>
            <p:cNvSpPr/>
            <p:nvPr/>
          </p:nvSpPr>
          <p:spPr>
            <a:xfrm>
              <a:off x="3239192" y="1710848"/>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grpSp>
      <p:grpSp>
        <p:nvGrpSpPr>
          <p:cNvPr id="11" name="Group 10">
            <a:extLst>
              <a:ext uri="{FF2B5EF4-FFF2-40B4-BE49-F238E27FC236}">
                <a16:creationId xmlns:a16="http://schemas.microsoft.com/office/drawing/2014/main" id="{AFC70727-09D6-4C2E-A965-1B1863C4D992}"/>
              </a:ext>
            </a:extLst>
          </p:cNvPr>
          <p:cNvGrpSpPr/>
          <p:nvPr/>
        </p:nvGrpSpPr>
        <p:grpSpPr>
          <a:xfrm>
            <a:off x="2979550" y="1467512"/>
            <a:ext cx="676640" cy="347307"/>
            <a:chOff x="2794868" y="1846178"/>
            <a:chExt cx="676640" cy="347307"/>
          </a:xfrm>
        </p:grpSpPr>
        <p:sp>
          <p:nvSpPr>
            <p:cNvPr id="191" name="TextBox 22">
              <a:extLst>
                <a:ext uri="{FF2B5EF4-FFF2-40B4-BE49-F238E27FC236}">
                  <a16:creationId xmlns:a16="http://schemas.microsoft.com/office/drawing/2014/main" id="{1D6CED73-C741-4A07-99CE-AF8EA1ED0B40}"/>
                </a:ext>
              </a:extLst>
            </p:cNvPr>
            <p:cNvSpPr txBox="1"/>
            <p:nvPr/>
          </p:nvSpPr>
          <p:spPr>
            <a:xfrm>
              <a:off x="2794868" y="1993436"/>
              <a:ext cx="676640"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ts val="700"/>
                </a:lnSpc>
                <a:spcBef>
                  <a:spcPts val="0"/>
                </a:spcBef>
                <a:spcAft>
                  <a:spcPts val="0"/>
                </a:spcAft>
                <a:buClrTx/>
                <a:buSzTx/>
                <a:buFontTx/>
                <a:buNone/>
                <a:tabLst/>
                <a:defRPr kumimoji="0" sz="700" b="0" i="0" u="none" strike="noStrike" cap="none" spc="0" normalizeH="0" baseline="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6/16 </a:t>
              </a:r>
            </a:p>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UPV2</a:t>
              </a:r>
              <a:endParaRPr kumimoji="0" lang="en-US"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12" name="Star: 4 Points 211">
              <a:extLst>
                <a:ext uri="{FF2B5EF4-FFF2-40B4-BE49-F238E27FC236}">
                  <a16:creationId xmlns:a16="http://schemas.microsoft.com/office/drawing/2014/main" id="{9429F124-D728-410A-BF26-5A7FE8CDD8C5}"/>
                </a:ext>
              </a:extLst>
            </p:cNvPr>
            <p:cNvSpPr/>
            <p:nvPr/>
          </p:nvSpPr>
          <p:spPr>
            <a:xfrm>
              <a:off x="3066757" y="1846178"/>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grpSp>
      <p:grpSp>
        <p:nvGrpSpPr>
          <p:cNvPr id="12" name="Group 11">
            <a:extLst>
              <a:ext uri="{FF2B5EF4-FFF2-40B4-BE49-F238E27FC236}">
                <a16:creationId xmlns:a16="http://schemas.microsoft.com/office/drawing/2014/main" id="{EAA7DD45-5FE4-4F42-A6A3-732CDB81BFF6}"/>
              </a:ext>
            </a:extLst>
          </p:cNvPr>
          <p:cNvGrpSpPr/>
          <p:nvPr/>
        </p:nvGrpSpPr>
        <p:grpSpPr>
          <a:xfrm>
            <a:off x="3248491" y="1577893"/>
            <a:ext cx="634879" cy="334273"/>
            <a:chOff x="3189679" y="1847051"/>
            <a:chExt cx="676640" cy="334273"/>
          </a:xfrm>
        </p:grpSpPr>
        <p:sp>
          <p:nvSpPr>
            <p:cNvPr id="182" name="TextBox 22">
              <a:extLst>
                <a:ext uri="{FF2B5EF4-FFF2-40B4-BE49-F238E27FC236}">
                  <a16:creationId xmlns:a16="http://schemas.microsoft.com/office/drawing/2014/main" id="{A61D778E-8269-4B09-A670-C7C6E1F4EBEA}"/>
                </a:ext>
              </a:extLst>
            </p:cNvPr>
            <p:cNvSpPr txBox="1"/>
            <p:nvPr/>
          </p:nvSpPr>
          <p:spPr>
            <a:xfrm>
              <a:off x="3189679" y="1981275"/>
              <a:ext cx="676640"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ts val="700"/>
                </a:lnSpc>
                <a:spcBef>
                  <a:spcPts val="0"/>
                </a:spcBef>
                <a:spcAft>
                  <a:spcPts val="0"/>
                </a:spcAft>
                <a:buClrTx/>
                <a:buSzTx/>
                <a:buFontTx/>
                <a:buNone/>
                <a:tabLst/>
                <a:defRPr kumimoji="0" sz="700" b="0" i="0" u="none" strike="noStrike" cap="none" spc="0" normalizeH="0" baseline="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7/1 </a:t>
              </a:r>
            </a:p>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VPP</a:t>
              </a:r>
              <a:endParaRPr kumimoji="0" lang="en-US"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16" name="Star: 4 Points 215">
              <a:extLst>
                <a:ext uri="{FF2B5EF4-FFF2-40B4-BE49-F238E27FC236}">
                  <a16:creationId xmlns:a16="http://schemas.microsoft.com/office/drawing/2014/main" id="{78D89A2D-DD7B-4D4B-A461-BE76A21E3C95}"/>
                </a:ext>
              </a:extLst>
            </p:cNvPr>
            <p:cNvSpPr/>
            <p:nvPr/>
          </p:nvSpPr>
          <p:spPr>
            <a:xfrm>
              <a:off x="3394474" y="1847051"/>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grpSp>
      <p:sp>
        <p:nvSpPr>
          <p:cNvPr id="217" name="TextBox 22">
            <a:extLst>
              <a:ext uri="{FF2B5EF4-FFF2-40B4-BE49-F238E27FC236}">
                <a16:creationId xmlns:a16="http://schemas.microsoft.com/office/drawing/2014/main" id="{26859195-E02F-462C-A85E-511B5721FD0D}"/>
              </a:ext>
            </a:extLst>
          </p:cNvPr>
          <p:cNvSpPr txBox="1"/>
          <p:nvPr/>
        </p:nvSpPr>
        <p:spPr>
          <a:xfrm>
            <a:off x="1173086" y="1572779"/>
            <a:ext cx="1071041" cy="300073"/>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Checkpoint</a:t>
            </a:r>
            <a:endParaRPr kumimoji="0" lang="en-US" sz="1400" b="1"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15" name="Star: 5 Points 233">
            <a:extLst>
              <a:ext uri="{FF2B5EF4-FFF2-40B4-BE49-F238E27FC236}">
                <a16:creationId xmlns:a16="http://schemas.microsoft.com/office/drawing/2014/main" id="{21DB1E3B-82AB-4257-A855-2781B528E7E6}"/>
              </a:ext>
            </a:extLst>
          </p:cNvPr>
          <p:cNvSpPr/>
          <p:nvPr/>
        </p:nvSpPr>
        <p:spPr>
          <a:xfrm>
            <a:off x="7559822" y="3214105"/>
            <a:ext cx="195065" cy="205168"/>
          </a:xfrm>
          <a:prstGeom prst="star5">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26" name="Star: 5 Points 233">
            <a:extLst>
              <a:ext uri="{FF2B5EF4-FFF2-40B4-BE49-F238E27FC236}">
                <a16:creationId xmlns:a16="http://schemas.microsoft.com/office/drawing/2014/main" id="{9545AF47-E834-4C7E-AE65-90B83872BA53}"/>
              </a:ext>
            </a:extLst>
          </p:cNvPr>
          <p:cNvSpPr/>
          <p:nvPr/>
        </p:nvSpPr>
        <p:spPr>
          <a:xfrm>
            <a:off x="8534112" y="3203038"/>
            <a:ext cx="195065" cy="205168"/>
          </a:xfrm>
          <a:prstGeom prst="star5">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30" name="TextBox 22">
            <a:extLst>
              <a:ext uri="{FF2B5EF4-FFF2-40B4-BE49-F238E27FC236}">
                <a16:creationId xmlns:a16="http://schemas.microsoft.com/office/drawing/2014/main" id="{40DBA981-CE43-46C1-B025-9DB45BBDA077}"/>
              </a:ext>
            </a:extLst>
          </p:cNvPr>
          <p:cNvSpPr txBox="1"/>
          <p:nvPr/>
        </p:nvSpPr>
        <p:spPr>
          <a:xfrm>
            <a:off x="1844184" y="2996287"/>
            <a:ext cx="676640" cy="338554"/>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3/15</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chemeClr val="bg1">
                    <a:lumMod val="75000"/>
                  </a:schemeClr>
                </a:solidFill>
              </a:rPr>
              <a:t>(Group-A)</a:t>
            </a:r>
            <a:endParaRPr kumimoji="0" lang="en-US" altLang="zh-CN" sz="700" b="1" i="0" u="none" strike="noStrike" kern="1200" cap="none" spc="0" normalizeH="0" baseline="0" noProof="0" dirty="0">
              <a:ln>
                <a:noFill/>
              </a:ln>
              <a:solidFill>
                <a:schemeClr val="bg1">
                  <a:lumMod val="75000"/>
                </a:schemeClr>
              </a:solidFill>
              <a:effectLst/>
              <a:uLnTx/>
              <a:uFillTx/>
            </a:endParaRPr>
          </a:p>
        </p:txBody>
      </p:sp>
      <p:cxnSp>
        <p:nvCxnSpPr>
          <p:cNvPr id="233" name="Straight Arrow Connector 232">
            <a:extLst>
              <a:ext uri="{FF2B5EF4-FFF2-40B4-BE49-F238E27FC236}">
                <a16:creationId xmlns:a16="http://schemas.microsoft.com/office/drawing/2014/main" id="{D515FD70-51EE-42B7-BF2A-305F5A1BC2E4}"/>
              </a:ext>
            </a:extLst>
          </p:cNvPr>
          <p:cNvCxnSpPr/>
          <p:nvPr/>
        </p:nvCxnSpPr>
        <p:spPr>
          <a:xfrm>
            <a:off x="2376224" y="2785983"/>
            <a:ext cx="222113" cy="0"/>
          </a:xfrm>
          <a:prstGeom prst="straightConnector1">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34" name="Rectangle 233">
            <a:extLst>
              <a:ext uri="{FF2B5EF4-FFF2-40B4-BE49-F238E27FC236}">
                <a16:creationId xmlns:a16="http://schemas.microsoft.com/office/drawing/2014/main" id="{BF86F6A1-1495-40E6-8071-C13B1D13C1AF}"/>
              </a:ext>
            </a:extLst>
          </p:cNvPr>
          <p:cNvSpPr/>
          <p:nvPr/>
        </p:nvSpPr>
        <p:spPr>
          <a:xfrm>
            <a:off x="3139622" y="3373160"/>
            <a:ext cx="810374" cy="215444"/>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rPr>
              <a:t>SW Release</a:t>
            </a:r>
          </a:p>
        </p:txBody>
      </p:sp>
      <p:sp>
        <p:nvSpPr>
          <p:cNvPr id="249" name="Star: 4 Points 248">
            <a:extLst>
              <a:ext uri="{FF2B5EF4-FFF2-40B4-BE49-F238E27FC236}">
                <a16:creationId xmlns:a16="http://schemas.microsoft.com/office/drawing/2014/main" id="{73E3E0AC-875C-4E34-B3B2-319930BE8C4B}"/>
              </a:ext>
            </a:extLst>
          </p:cNvPr>
          <p:cNvSpPr/>
          <p:nvPr/>
        </p:nvSpPr>
        <p:spPr>
          <a:xfrm>
            <a:off x="2087417" y="2662073"/>
            <a:ext cx="194205" cy="217416"/>
          </a:xfrm>
          <a:prstGeom prst="star4">
            <a:avLst/>
          </a:prstGeom>
          <a:solidFill>
            <a:schemeClr val="bg1"/>
          </a:solidFill>
          <a:ln w="9525">
            <a:solidFill>
              <a:schemeClr val="tx1"/>
            </a:solid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50" name="Star: 4 Points 249">
            <a:extLst>
              <a:ext uri="{FF2B5EF4-FFF2-40B4-BE49-F238E27FC236}">
                <a16:creationId xmlns:a16="http://schemas.microsoft.com/office/drawing/2014/main" id="{BF11D1C2-8735-42F7-8F56-0FAF20B3E08D}"/>
              </a:ext>
            </a:extLst>
          </p:cNvPr>
          <p:cNvSpPr/>
          <p:nvPr/>
        </p:nvSpPr>
        <p:spPr>
          <a:xfrm>
            <a:off x="2671865" y="2685425"/>
            <a:ext cx="194205" cy="217416"/>
          </a:xfrm>
          <a:prstGeom prst="star4">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52" name="TextBox 22">
            <a:extLst>
              <a:ext uri="{FF2B5EF4-FFF2-40B4-BE49-F238E27FC236}">
                <a16:creationId xmlns:a16="http://schemas.microsoft.com/office/drawing/2014/main" id="{D4D21DBF-DC2C-41BF-B889-FEA0E6940F7E}"/>
              </a:ext>
            </a:extLst>
          </p:cNvPr>
          <p:cNvSpPr txBox="1"/>
          <p:nvPr/>
        </p:nvSpPr>
        <p:spPr>
          <a:xfrm>
            <a:off x="2208892" y="2546799"/>
            <a:ext cx="508369" cy="233501"/>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HMI</a:t>
            </a:r>
          </a:p>
        </p:txBody>
      </p:sp>
      <p:sp>
        <p:nvSpPr>
          <p:cNvPr id="266" name="TextBox 22">
            <a:extLst>
              <a:ext uri="{FF2B5EF4-FFF2-40B4-BE49-F238E27FC236}">
                <a16:creationId xmlns:a16="http://schemas.microsoft.com/office/drawing/2014/main" id="{A68686BA-0FB9-455D-8CBC-37A997A2D3B2}"/>
              </a:ext>
            </a:extLst>
          </p:cNvPr>
          <p:cNvSpPr txBox="1"/>
          <p:nvPr/>
        </p:nvSpPr>
        <p:spPr>
          <a:xfrm>
            <a:off x="6105113" y="3807657"/>
            <a:ext cx="1567577" cy="20807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(DCV build and vehicle test/sign off)</a:t>
            </a:r>
            <a:endPar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87" name="TextBox 22">
            <a:extLst>
              <a:ext uri="{FF2B5EF4-FFF2-40B4-BE49-F238E27FC236}">
                <a16:creationId xmlns:a16="http://schemas.microsoft.com/office/drawing/2014/main" id="{392D6678-E666-44B9-8471-006C32FAEA93}"/>
              </a:ext>
            </a:extLst>
          </p:cNvPr>
          <p:cNvSpPr txBox="1"/>
          <p:nvPr/>
        </p:nvSpPr>
        <p:spPr>
          <a:xfrm>
            <a:off x="6061787" y="3440755"/>
            <a:ext cx="628984" cy="140296"/>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(DCV reflash)</a:t>
            </a:r>
            <a:endPar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36" name="TextBox 22">
            <a:extLst>
              <a:ext uri="{FF2B5EF4-FFF2-40B4-BE49-F238E27FC236}">
                <a16:creationId xmlns:a16="http://schemas.microsoft.com/office/drawing/2014/main" id="{9AC32354-C65F-41A7-A13A-56E75CBB3145}"/>
              </a:ext>
            </a:extLst>
          </p:cNvPr>
          <p:cNvSpPr txBox="1"/>
          <p:nvPr/>
        </p:nvSpPr>
        <p:spPr>
          <a:xfrm>
            <a:off x="9211328" y="2825472"/>
            <a:ext cx="517905"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12/29</a:t>
            </a:r>
          </a:p>
        </p:txBody>
      </p:sp>
      <p:sp>
        <p:nvSpPr>
          <p:cNvPr id="243" name="Rectangle 242">
            <a:extLst>
              <a:ext uri="{FF2B5EF4-FFF2-40B4-BE49-F238E27FC236}">
                <a16:creationId xmlns:a16="http://schemas.microsoft.com/office/drawing/2014/main" id="{1832D071-18E0-4EE8-BFD6-08EDF7407F41}"/>
              </a:ext>
            </a:extLst>
          </p:cNvPr>
          <p:cNvSpPr/>
          <p:nvPr/>
        </p:nvSpPr>
        <p:spPr>
          <a:xfrm>
            <a:off x="1869775" y="2187474"/>
            <a:ext cx="1306229" cy="1881248"/>
          </a:xfrm>
          <a:prstGeom prst="rect">
            <a:avLst/>
          </a:prstGeom>
          <a:noFill/>
          <a:ln w="19050">
            <a:solidFill>
              <a:srgbClr val="A80000"/>
            </a:solidFill>
            <a:prstDash val="sysDash"/>
          </a:ln>
          <a:scene3d>
            <a:camera prst="orthographicFront"/>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264" name="TextBox 22">
            <a:extLst>
              <a:ext uri="{FF2B5EF4-FFF2-40B4-BE49-F238E27FC236}">
                <a16:creationId xmlns:a16="http://schemas.microsoft.com/office/drawing/2014/main" id="{275BB19F-CDBB-4A37-8C35-D7DF3A1F6911}"/>
              </a:ext>
            </a:extLst>
          </p:cNvPr>
          <p:cNvSpPr txBox="1"/>
          <p:nvPr/>
        </p:nvSpPr>
        <p:spPr>
          <a:xfrm>
            <a:off x="7207298" y="2213256"/>
            <a:ext cx="493721" cy="124514"/>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06/10-08/01</a:t>
            </a:r>
          </a:p>
        </p:txBody>
      </p:sp>
      <p:sp>
        <p:nvSpPr>
          <p:cNvPr id="208" name="Rectangle 207">
            <a:extLst>
              <a:ext uri="{FF2B5EF4-FFF2-40B4-BE49-F238E27FC236}">
                <a16:creationId xmlns:a16="http://schemas.microsoft.com/office/drawing/2014/main" id="{94CFE27C-E629-48CA-86F5-F2DD00074333}"/>
              </a:ext>
            </a:extLst>
          </p:cNvPr>
          <p:cNvSpPr/>
          <p:nvPr/>
        </p:nvSpPr>
        <p:spPr>
          <a:xfrm>
            <a:off x="5793099" y="3194024"/>
            <a:ext cx="1676307" cy="245529"/>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Nova Light"/>
              <a:ea typeface="+mn-ea"/>
              <a:cs typeface="+mn-cs"/>
            </a:endParaRPr>
          </a:p>
        </p:txBody>
      </p:sp>
      <p:sp>
        <p:nvSpPr>
          <p:cNvPr id="225" name="TextBox 22">
            <a:extLst>
              <a:ext uri="{FF2B5EF4-FFF2-40B4-BE49-F238E27FC236}">
                <a16:creationId xmlns:a16="http://schemas.microsoft.com/office/drawing/2014/main" id="{85580658-BE06-427F-9878-AD56CEED5383}"/>
              </a:ext>
            </a:extLst>
          </p:cNvPr>
          <p:cNvSpPr txBox="1"/>
          <p:nvPr/>
        </p:nvSpPr>
        <p:spPr>
          <a:xfrm>
            <a:off x="6125855" y="2988176"/>
            <a:ext cx="516137" cy="230541"/>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DCV2</a:t>
            </a:r>
            <a:endParaRPr kumimoji="0" lang="en-US"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29" name="TextBox 22">
            <a:extLst>
              <a:ext uri="{FF2B5EF4-FFF2-40B4-BE49-F238E27FC236}">
                <a16:creationId xmlns:a16="http://schemas.microsoft.com/office/drawing/2014/main" id="{889F7B8E-83C4-4D4A-9D12-1EF614962BD7}"/>
              </a:ext>
            </a:extLst>
          </p:cNvPr>
          <p:cNvSpPr txBox="1"/>
          <p:nvPr/>
        </p:nvSpPr>
        <p:spPr>
          <a:xfrm>
            <a:off x="6696318" y="3014320"/>
            <a:ext cx="509837" cy="180260"/>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DCV3</a:t>
            </a:r>
            <a:endParaRPr kumimoji="0" lang="en-US"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44" name="TextBox 22">
            <a:extLst>
              <a:ext uri="{FF2B5EF4-FFF2-40B4-BE49-F238E27FC236}">
                <a16:creationId xmlns:a16="http://schemas.microsoft.com/office/drawing/2014/main" id="{9B3F4E1F-029E-4CD0-8F28-F0CDA4752A9D}"/>
              </a:ext>
            </a:extLst>
          </p:cNvPr>
          <p:cNvSpPr txBox="1"/>
          <p:nvPr/>
        </p:nvSpPr>
        <p:spPr>
          <a:xfrm>
            <a:off x="6921588" y="3407470"/>
            <a:ext cx="533762" cy="30821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R00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 06/06</a:t>
            </a:r>
          </a:p>
        </p:txBody>
      </p:sp>
      <p:sp>
        <p:nvSpPr>
          <p:cNvPr id="247" name="TextBox 22">
            <a:extLst>
              <a:ext uri="{FF2B5EF4-FFF2-40B4-BE49-F238E27FC236}">
                <a16:creationId xmlns:a16="http://schemas.microsoft.com/office/drawing/2014/main" id="{450216F4-7DF9-42ED-AB65-7CB0BF77C11A}"/>
              </a:ext>
            </a:extLst>
          </p:cNvPr>
          <p:cNvSpPr txBox="1"/>
          <p:nvPr/>
        </p:nvSpPr>
        <p:spPr>
          <a:xfrm>
            <a:off x="7337754" y="3448567"/>
            <a:ext cx="653065" cy="306454"/>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defRPr/>
            </a:pPr>
            <a:r>
              <a:rPr lang="en-US" altLang="zh-CN" b="0" dirty="0">
                <a:solidFill>
                  <a:srgbClr val="00142E">
                    <a:lumMod val="90000"/>
                    <a:lumOff val="10000"/>
                  </a:srgbClr>
                </a:solidFill>
              </a:rPr>
              <a:t>R04</a:t>
            </a:r>
          </a:p>
          <a:p>
            <a:pPr>
              <a:defRPr/>
            </a:pPr>
            <a:r>
              <a:rPr lang="en-US" altLang="zh-CN" b="0" dirty="0">
                <a:solidFill>
                  <a:srgbClr val="00142E">
                    <a:lumMod val="90000"/>
                    <a:lumOff val="10000"/>
                  </a:srgbClr>
                </a:solidFill>
              </a:rPr>
              <a:t> 07/25</a:t>
            </a:r>
            <a:endParaRPr lang="en-US" b="0" dirty="0">
              <a:solidFill>
                <a:srgbClr val="00142E">
                  <a:lumMod val="90000"/>
                  <a:lumOff val="10000"/>
                </a:srgbClr>
              </a:solidFill>
            </a:endParaRPr>
          </a:p>
          <a:p>
            <a:pPr>
              <a:defRPr/>
            </a:pPr>
            <a:r>
              <a:rPr lang="zh-CN" altLang="en-US" b="0" dirty="0">
                <a:solidFill>
                  <a:srgbClr val="00142E">
                    <a:lumMod val="90000"/>
                    <a:lumOff val="10000"/>
                  </a:srgbClr>
                </a:solidFill>
              </a:rPr>
              <a:t>（</a:t>
            </a:r>
            <a:r>
              <a:rPr lang="en-US" altLang="zh-CN" b="0" dirty="0">
                <a:solidFill>
                  <a:srgbClr val="00142E">
                    <a:lumMod val="90000"/>
                    <a:lumOff val="10000"/>
                  </a:srgbClr>
                </a:solidFill>
              </a:rPr>
              <a:t>Re-DV)</a:t>
            </a:r>
            <a:endParaRPr kumimoji="0" lang="en-US" sz="700"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8" name="Oval 17">
            <a:extLst>
              <a:ext uri="{FF2B5EF4-FFF2-40B4-BE49-F238E27FC236}">
                <a16:creationId xmlns:a16="http://schemas.microsoft.com/office/drawing/2014/main" id="{C5C2B203-0186-4F00-BC01-375DFD204D1A}"/>
              </a:ext>
            </a:extLst>
          </p:cNvPr>
          <p:cNvSpPr/>
          <p:nvPr/>
        </p:nvSpPr>
        <p:spPr>
          <a:xfrm>
            <a:off x="9508914" y="1902532"/>
            <a:ext cx="255321" cy="21988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Nova Light"/>
              <a:ea typeface="+mn-ea"/>
              <a:cs typeface="+mn-cs"/>
            </a:endParaRPr>
          </a:p>
        </p:txBody>
      </p:sp>
      <p:sp>
        <p:nvSpPr>
          <p:cNvPr id="276" name="Rectangle: Rounded Corners 263">
            <a:extLst>
              <a:ext uri="{FF2B5EF4-FFF2-40B4-BE49-F238E27FC236}">
                <a16:creationId xmlns:a16="http://schemas.microsoft.com/office/drawing/2014/main" id="{4DA951F8-67CC-4246-99FB-76D905FE9A63}"/>
              </a:ext>
            </a:extLst>
          </p:cNvPr>
          <p:cNvSpPr/>
          <p:nvPr/>
        </p:nvSpPr>
        <p:spPr>
          <a:xfrm>
            <a:off x="5297692" y="2423401"/>
            <a:ext cx="628477" cy="152496"/>
          </a:xfrm>
          <a:prstGeom prst="round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Critical DV</a:t>
            </a:r>
          </a:p>
        </p:txBody>
      </p:sp>
      <p:sp>
        <p:nvSpPr>
          <p:cNvPr id="277" name="Rectangle: Rounded Corners 263">
            <a:extLst>
              <a:ext uri="{FF2B5EF4-FFF2-40B4-BE49-F238E27FC236}">
                <a16:creationId xmlns:a16="http://schemas.microsoft.com/office/drawing/2014/main" id="{8D8B4650-6989-4CCD-AE97-B2E2D9E3AE77}"/>
              </a:ext>
            </a:extLst>
          </p:cNvPr>
          <p:cNvSpPr/>
          <p:nvPr/>
        </p:nvSpPr>
        <p:spPr>
          <a:xfrm>
            <a:off x="7702999" y="2335933"/>
            <a:ext cx="302184" cy="405868"/>
          </a:xfrm>
          <a:prstGeom prst="roundRect">
            <a:avLst/>
          </a:prstGeom>
          <a:solidFill>
            <a:schemeClr val="accent6">
              <a:lumMod val="60000"/>
              <a:lumOff val="4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Re-DV</a:t>
            </a:r>
          </a:p>
        </p:txBody>
      </p:sp>
      <p:sp>
        <p:nvSpPr>
          <p:cNvPr id="278" name="Rectangle: Rounded Corners 263">
            <a:extLst>
              <a:ext uri="{FF2B5EF4-FFF2-40B4-BE49-F238E27FC236}">
                <a16:creationId xmlns:a16="http://schemas.microsoft.com/office/drawing/2014/main" id="{24E679F4-D4AB-4FA2-BBC5-A9792DE498D2}"/>
              </a:ext>
            </a:extLst>
          </p:cNvPr>
          <p:cNvSpPr/>
          <p:nvPr/>
        </p:nvSpPr>
        <p:spPr>
          <a:xfrm>
            <a:off x="8113120" y="2425562"/>
            <a:ext cx="1104852" cy="153030"/>
          </a:xfrm>
          <a:prstGeom prst="round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TT Build &amp; PV</a:t>
            </a:r>
          </a:p>
        </p:txBody>
      </p:sp>
      <p:sp>
        <p:nvSpPr>
          <p:cNvPr id="279" name="Rectangle: Rounded Corners 265">
            <a:extLst>
              <a:ext uri="{FF2B5EF4-FFF2-40B4-BE49-F238E27FC236}">
                <a16:creationId xmlns:a16="http://schemas.microsoft.com/office/drawing/2014/main" id="{08D864FB-2781-45CE-9207-227C3A638215}"/>
              </a:ext>
            </a:extLst>
          </p:cNvPr>
          <p:cNvSpPr/>
          <p:nvPr/>
        </p:nvSpPr>
        <p:spPr>
          <a:xfrm>
            <a:off x="9203456" y="2632565"/>
            <a:ext cx="289640" cy="19292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PSW</a:t>
            </a:r>
          </a:p>
        </p:txBody>
      </p:sp>
      <p:sp>
        <p:nvSpPr>
          <p:cNvPr id="280" name="Rectangle: Rounded Corners 263">
            <a:extLst>
              <a:ext uri="{FF2B5EF4-FFF2-40B4-BE49-F238E27FC236}">
                <a16:creationId xmlns:a16="http://schemas.microsoft.com/office/drawing/2014/main" id="{83245483-69CA-48C2-A955-7E3E2B7B8E42}"/>
              </a:ext>
            </a:extLst>
          </p:cNvPr>
          <p:cNvSpPr/>
          <p:nvPr/>
        </p:nvSpPr>
        <p:spPr>
          <a:xfrm>
            <a:off x="6501033" y="2128253"/>
            <a:ext cx="673204" cy="318950"/>
          </a:xfrm>
          <a:prstGeom prst="round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Root cause &amp; Countermeasure</a:t>
            </a:r>
          </a:p>
        </p:txBody>
      </p:sp>
      <p:sp>
        <p:nvSpPr>
          <p:cNvPr id="281" name="Rectangle: Rounded Corners 263">
            <a:extLst>
              <a:ext uri="{FF2B5EF4-FFF2-40B4-BE49-F238E27FC236}">
                <a16:creationId xmlns:a16="http://schemas.microsoft.com/office/drawing/2014/main" id="{8FB4F358-67B7-4017-8627-615BB1FDFCF4}"/>
              </a:ext>
            </a:extLst>
          </p:cNvPr>
          <p:cNvSpPr/>
          <p:nvPr/>
        </p:nvSpPr>
        <p:spPr>
          <a:xfrm>
            <a:off x="7146194" y="2345471"/>
            <a:ext cx="554826" cy="232313"/>
          </a:xfrm>
          <a:prstGeom prst="round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Sample Build</a:t>
            </a:r>
          </a:p>
        </p:txBody>
      </p:sp>
      <p:sp>
        <p:nvSpPr>
          <p:cNvPr id="282" name="Rectangle: Rounded Corners 32">
            <a:extLst>
              <a:ext uri="{FF2B5EF4-FFF2-40B4-BE49-F238E27FC236}">
                <a16:creationId xmlns:a16="http://schemas.microsoft.com/office/drawing/2014/main" id="{759CC1A9-1E99-45D8-8731-B2927F3B5F93}"/>
              </a:ext>
            </a:extLst>
          </p:cNvPr>
          <p:cNvSpPr/>
          <p:nvPr/>
        </p:nvSpPr>
        <p:spPr>
          <a:xfrm>
            <a:off x="4681431" y="2247346"/>
            <a:ext cx="625044" cy="167485"/>
          </a:xfrm>
          <a:prstGeom prst="round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Debug &amp; Build</a:t>
            </a:r>
          </a:p>
        </p:txBody>
      </p:sp>
      <p:sp>
        <p:nvSpPr>
          <p:cNvPr id="283" name="Rectangle: Rounded Corners 263">
            <a:extLst>
              <a:ext uri="{FF2B5EF4-FFF2-40B4-BE49-F238E27FC236}">
                <a16:creationId xmlns:a16="http://schemas.microsoft.com/office/drawing/2014/main" id="{CCD2C7EF-3767-4D02-8268-10B3D5BCEF89}"/>
              </a:ext>
            </a:extLst>
          </p:cNvPr>
          <p:cNvSpPr/>
          <p:nvPr/>
        </p:nvSpPr>
        <p:spPr>
          <a:xfrm>
            <a:off x="4631570" y="2396637"/>
            <a:ext cx="669415" cy="179365"/>
          </a:xfrm>
          <a:prstGeom prst="round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84" name="Rectangle: Rounded Corners 32">
            <a:extLst>
              <a:ext uri="{FF2B5EF4-FFF2-40B4-BE49-F238E27FC236}">
                <a16:creationId xmlns:a16="http://schemas.microsoft.com/office/drawing/2014/main" id="{0142A436-FC09-4824-AEE9-32D1DEEA3125}"/>
              </a:ext>
            </a:extLst>
          </p:cNvPr>
          <p:cNvSpPr/>
          <p:nvPr/>
        </p:nvSpPr>
        <p:spPr>
          <a:xfrm>
            <a:off x="4229480" y="2426096"/>
            <a:ext cx="662705" cy="152496"/>
          </a:xfrm>
          <a:prstGeom prst="round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Pre-DV</a:t>
            </a:r>
          </a:p>
        </p:txBody>
      </p:sp>
      <p:sp>
        <p:nvSpPr>
          <p:cNvPr id="285" name="Rectangle: Rounded Corners 263">
            <a:extLst>
              <a:ext uri="{FF2B5EF4-FFF2-40B4-BE49-F238E27FC236}">
                <a16:creationId xmlns:a16="http://schemas.microsoft.com/office/drawing/2014/main" id="{846D943E-2E32-4F3B-9611-002E1798CCA8}"/>
              </a:ext>
            </a:extLst>
          </p:cNvPr>
          <p:cNvSpPr/>
          <p:nvPr/>
        </p:nvSpPr>
        <p:spPr>
          <a:xfrm>
            <a:off x="6606910" y="2388381"/>
            <a:ext cx="540530" cy="196951"/>
          </a:xfrm>
          <a:prstGeom prst="round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86" name="Rectangle: Rounded Corners 263">
            <a:extLst>
              <a:ext uri="{FF2B5EF4-FFF2-40B4-BE49-F238E27FC236}">
                <a16:creationId xmlns:a16="http://schemas.microsoft.com/office/drawing/2014/main" id="{7BFC5D9F-11C9-400E-8646-BA4419677F2D}"/>
              </a:ext>
            </a:extLst>
          </p:cNvPr>
          <p:cNvSpPr/>
          <p:nvPr/>
        </p:nvSpPr>
        <p:spPr>
          <a:xfrm>
            <a:off x="5930145" y="2423401"/>
            <a:ext cx="1065366" cy="149235"/>
          </a:xfrm>
          <a:prstGeom prst="round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SYNC+ CDC DV</a:t>
            </a:r>
          </a:p>
        </p:txBody>
      </p:sp>
      <p:sp>
        <p:nvSpPr>
          <p:cNvPr id="288" name="Isosceles Triangle 287">
            <a:extLst>
              <a:ext uri="{FF2B5EF4-FFF2-40B4-BE49-F238E27FC236}">
                <a16:creationId xmlns:a16="http://schemas.microsoft.com/office/drawing/2014/main" id="{777AF4E9-16F9-4DCC-B29A-D7B54F7211AE}"/>
              </a:ext>
            </a:extLst>
          </p:cNvPr>
          <p:cNvSpPr/>
          <p:nvPr/>
        </p:nvSpPr>
        <p:spPr>
          <a:xfrm>
            <a:off x="9306829" y="2529783"/>
            <a:ext cx="72572" cy="64285"/>
          </a:xfrm>
          <a:prstGeom prst="triangl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700" b="0"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289" name="Star: 5 Points 233">
            <a:extLst>
              <a:ext uri="{FF2B5EF4-FFF2-40B4-BE49-F238E27FC236}">
                <a16:creationId xmlns:a16="http://schemas.microsoft.com/office/drawing/2014/main" id="{2DFFF64D-A08A-469B-B148-CC3DCF265CAE}"/>
              </a:ext>
            </a:extLst>
          </p:cNvPr>
          <p:cNvSpPr/>
          <p:nvPr/>
        </p:nvSpPr>
        <p:spPr>
          <a:xfrm>
            <a:off x="5844879" y="3219284"/>
            <a:ext cx="177332" cy="186516"/>
          </a:xfrm>
          <a:prstGeom prst="star5">
            <a:avLst/>
          </a:prstGeom>
          <a:solidFill>
            <a:srgbClr val="FFFF00"/>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highlight>
                <a:srgbClr val="FFFF00"/>
              </a:highligh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90" name="Star: 5 Points 233">
            <a:extLst>
              <a:ext uri="{FF2B5EF4-FFF2-40B4-BE49-F238E27FC236}">
                <a16:creationId xmlns:a16="http://schemas.microsoft.com/office/drawing/2014/main" id="{614C1E8F-103D-441E-BE14-BBA26D308E87}"/>
              </a:ext>
            </a:extLst>
          </p:cNvPr>
          <p:cNvSpPr/>
          <p:nvPr/>
        </p:nvSpPr>
        <p:spPr>
          <a:xfrm>
            <a:off x="7072624" y="3224102"/>
            <a:ext cx="177332" cy="186516"/>
          </a:xfrm>
          <a:prstGeom prst="star5">
            <a:avLst>
              <a:gd name="adj" fmla="val 21151"/>
              <a:gd name="hf" fmla="val 105146"/>
              <a:gd name="vf" fmla="val 110557"/>
            </a:avLst>
          </a:prstGeom>
          <a:solidFill>
            <a:srgbClr val="FFFF00"/>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highlight>
                <a:srgbClr val="FFFF00"/>
              </a:highligh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91" name="Star: 5 Points 233">
            <a:extLst>
              <a:ext uri="{FF2B5EF4-FFF2-40B4-BE49-F238E27FC236}">
                <a16:creationId xmlns:a16="http://schemas.microsoft.com/office/drawing/2014/main" id="{7F5E38A0-E51C-4242-8561-D5532F5ADB81}"/>
              </a:ext>
            </a:extLst>
          </p:cNvPr>
          <p:cNvSpPr/>
          <p:nvPr/>
        </p:nvSpPr>
        <p:spPr>
          <a:xfrm>
            <a:off x="6262606" y="3224082"/>
            <a:ext cx="145118" cy="162497"/>
          </a:xfrm>
          <a:prstGeom prst="star5">
            <a:avLst/>
          </a:prstGeom>
          <a:solidFill>
            <a:srgbClr val="FFFF00"/>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highlight>
                <a:srgbClr val="FFFF00"/>
              </a:highligh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92" name="Star: 5 Points 233">
            <a:extLst>
              <a:ext uri="{FF2B5EF4-FFF2-40B4-BE49-F238E27FC236}">
                <a16:creationId xmlns:a16="http://schemas.microsoft.com/office/drawing/2014/main" id="{47595DF5-982C-4CCA-B906-38AD43D338D9}"/>
              </a:ext>
            </a:extLst>
          </p:cNvPr>
          <p:cNvSpPr/>
          <p:nvPr/>
        </p:nvSpPr>
        <p:spPr>
          <a:xfrm>
            <a:off x="6672759" y="3223355"/>
            <a:ext cx="153997" cy="175957"/>
          </a:xfrm>
          <a:prstGeom prst="star5">
            <a:avLst/>
          </a:prstGeom>
          <a:solidFill>
            <a:srgbClr val="FFFF00"/>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highlight>
                <a:srgbClr val="FFFF00"/>
              </a:highligh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28" name="TextBox 22">
            <a:extLst>
              <a:ext uri="{FF2B5EF4-FFF2-40B4-BE49-F238E27FC236}">
                <a16:creationId xmlns:a16="http://schemas.microsoft.com/office/drawing/2014/main" id="{6619CFFF-683C-4626-9CE7-9D5B037BDAF4}"/>
              </a:ext>
            </a:extLst>
          </p:cNvPr>
          <p:cNvSpPr txBox="1"/>
          <p:nvPr/>
        </p:nvSpPr>
        <p:spPr>
          <a:xfrm>
            <a:off x="8330541" y="3325558"/>
            <a:ext cx="653065" cy="306454"/>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a:t>
            </a:r>
            <a:endParaRPr kumimoji="0" lang="en-US"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31" name="Isosceles Triangle 30">
            <a:extLst>
              <a:ext uri="{FF2B5EF4-FFF2-40B4-BE49-F238E27FC236}">
                <a16:creationId xmlns:a16="http://schemas.microsoft.com/office/drawing/2014/main" id="{5803B421-1113-472E-85B2-A73AAD9B4B41}"/>
              </a:ext>
            </a:extLst>
          </p:cNvPr>
          <p:cNvSpPr/>
          <p:nvPr/>
        </p:nvSpPr>
        <p:spPr>
          <a:xfrm>
            <a:off x="7478345" y="4161438"/>
            <a:ext cx="250916" cy="164498"/>
          </a:xfrm>
          <a:prstGeom prst="triangle">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1" name="TextBox 230">
            <a:extLst>
              <a:ext uri="{FF2B5EF4-FFF2-40B4-BE49-F238E27FC236}">
                <a16:creationId xmlns:a16="http://schemas.microsoft.com/office/drawing/2014/main" id="{C397ABF0-6303-4D11-B9F2-74BAAE1653DD}"/>
              </a:ext>
            </a:extLst>
          </p:cNvPr>
          <p:cNvSpPr txBox="1"/>
          <p:nvPr/>
        </p:nvSpPr>
        <p:spPr>
          <a:xfrm>
            <a:off x="7424181" y="4325936"/>
            <a:ext cx="873300" cy="461665"/>
          </a:xfrm>
          <a:prstGeom prst="rect">
            <a:avLst/>
          </a:prstGeom>
          <a:noFill/>
        </p:spPr>
        <p:txBody>
          <a:bodyPr wrap="square" rtlCol="0">
            <a:spAutoFit/>
          </a:bodyPr>
          <a:lstStyle/>
          <a:p>
            <a:r>
              <a:rPr lang="en-US" sz="600" strike="sngStrike" dirty="0">
                <a:solidFill>
                  <a:srgbClr val="FF0000"/>
                </a:solidFill>
                <a:latin typeface="Ford Antenna Light" charset="0"/>
                <a:ea typeface="Ford Antenna Light" charset="0"/>
                <a:cs typeface="Ford Antenna Light" charset="0"/>
              </a:rPr>
              <a:t>07/25 </a:t>
            </a:r>
            <a:r>
              <a:rPr lang="en-US" sz="600" dirty="0">
                <a:solidFill>
                  <a:srgbClr val="FF0000"/>
                </a:solidFill>
                <a:latin typeface="Ford Antenna Light" charset="0"/>
                <a:ea typeface="Ford Antenna Light" charset="0"/>
                <a:cs typeface="Ford Antenna Light" charset="0"/>
              </a:rPr>
              <a:t>07/18</a:t>
            </a:r>
          </a:p>
          <a:p>
            <a:r>
              <a:rPr lang="en-US" sz="600" dirty="0" err="1">
                <a:solidFill>
                  <a:srgbClr val="FF0000"/>
                </a:solidFill>
                <a:latin typeface="Ford Antenna Light" charset="0"/>
                <a:ea typeface="Ford Antenna Light" charset="0"/>
                <a:cs typeface="Ford Antenna Light" charset="0"/>
              </a:rPr>
              <a:t>iTV</a:t>
            </a:r>
            <a:r>
              <a:rPr lang="en-US" sz="600" dirty="0">
                <a:solidFill>
                  <a:srgbClr val="FF0000"/>
                </a:solidFill>
                <a:latin typeface="Ford Antenna Light" charset="0"/>
                <a:ea typeface="Ford Antenna Light" charset="0"/>
                <a:cs typeface="Ford Antenna Light" charset="0"/>
              </a:rPr>
              <a:t> Certification Completed</a:t>
            </a:r>
          </a:p>
          <a:p>
            <a:endParaRPr lang="en-US" sz="600" dirty="0">
              <a:latin typeface="Ford Antenna Light" charset="0"/>
              <a:ea typeface="Ford Antenna Light" charset="0"/>
              <a:cs typeface="Ford Antenna Light" charset="0"/>
            </a:endParaRPr>
          </a:p>
        </p:txBody>
      </p:sp>
      <p:sp>
        <p:nvSpPr>
          <p:cNvPr id="254" name="Isosceles Triangle 253">
            <a:extLst>
              <a:ext uri="{FF2B5EF4-FFF2-40B4-BE49-F238E27FC236}">
                <a16:creationId xmlns:a16="http://schemas.microsoft.com/office/drawing/2014/main" id="{6F013596-CC0C-47FD-BA5A-90B250AD64CF}"/>
              </a:ext>
            </a:extLst>
          </p:cNvPr>
          <p:cNvSpPr/>
          <p:nvPr/>
        </p:nvSpPr>
        <p:spPr>
          <a:xfrm>
            <a:off x="7086569" y="4154533"/>
            <a:ext cx="250916" cy="164498"/>
          </a:xfrm>
          <a:prstGeom prst="triangle">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8" name="TextBox 257">
            <a:extLst>
              <a:ext uri="{FF2B5EF4-FFF2-40B4-BE49-F238E27FC236}">
                <a16:creationId xmlns:a16="http://schemas.microsoft.com/office/drawing/2014/main" id="{DEF07FE0-AA46-47D8-9651-16B95B4AF617}"/>
              </a:ext>
            </a:extLst>
          </p:cNvPr>
          <p:cNvSpPr txBox="1"/>
          <p:nvPr/>
        </p:nvSpPr>
        <p:spPr>
          <a:xfrm>
            <a:off x="7014635" y="4325936"/>
            <a:ext cx="424630" cy="276999"/>
          </a:xfrm>
          <a:prstGeom prst="rect">
            <a:avLst/>
          </a:prstGeom>
          <a:noFill/>
        </p:spPr>
        <p:txBody>
          <a:bodyPr wrap="square" rtlCol="0">
            <a:spAutoFit/>
          </a:bodyPr>
          <a:lstStyle/>
          <a:p>
            <a:r>
              <a:rPr lang="en-US" sz="600" dirty="0">
                <a:latin typeface="Ford Antenna Light" charset="0"/>
                <a:ea typeface="Ford Antenna Light" charset="0"/>
                <a:cs typeface="Ford Antenna Light" charset="0"/>
              </a:rPr>
              <a:t>06/15</a:t>
            </a:r>
          </a:p>
          <a:p>
            <a:r>
              <a:rPr lang="en-US" sz="600" dirty="0" err="1">
                <a:latin typeface="Ford Antenna Light" charset="0"/>
                <a:ea typeface="Ford Antenna Light" charset="0"/>
                <a:cs typeface="Ford Antenna Light" charset="0"/>
              </a:rPr>
              <a:t>iTV</a:t>
            </a:r>
            <a:r>
              <a:rPr lang="en-US" sz="600" dirty="0">
                <a:latin typeface="Ford Antenna Light" charset="0"/>
                <a:ea typeface="Ford Antenna Light" charset="0"/>
                <a:cs typeface="Ford Antenna Light" charset="0"/>
              </a:rPr>
              <a:t> P2</a:t>
            </a:r>
          </a:p>
        </p:txBody>
      </p:sp>
      <p:sp>
        <p:nvSpPr>
          <p:cNvPr id="260" name="Isosceles Triangle 259">
            <a:extLst>
              <a:ext uri="{FF2B5EF4-FFF2-40B4-BE49-F238E27FC236}">
                <a16:creationId xmlns:a16="http://schemas.microsoft.com/office/drawing/2014/main" id="{D0B0039E-4883-4EAB-B3C8-45CDE66F0FBC}"/>
              </a:ext>
            </a:extLst>
          </p:cNvPr>
          <p:cNvSpPr/>
          <p:nvPr/>
        </p:nvSpPr>
        <p:spPr>
          <a:xfrm>
            <a:off x="6643948" y="4154533"/>
            <a:ext cx="250916" cy="164498"/>
          </a:xfrm>
          <a:prstGeom prst="triangle">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1" name="TextBox 260">
            <a:extLst>
              <a:ext uri="{FF2B5EF4-FFF2-40B4-BE49-F238E27FC236}">
                <a16:creationId xmlns:a16="http://schemas.microsoft.com/office/drawing/2014/main" id="{80715DC5-BC67-4BF1-ABCB-E907A5F397F2}"/>
              </a:ext>
            </a:extLst>
          </p:cNvPr>
          <p:cNvSpPr txBox="1"/>
          <p:nvPr/>
        </p:nvSpPr>
        <p:spPr>
          <a:xfrm>
            <a:off x="6589785" y="4319031"/>
            <a:ext cx="424630" cy="276999"/>
          </a:xfrm>
          <a:prstGeom prst="rect">
            <a:avLst/>
          </a:prstGeom>
          <a:noFill/>
        </p:spPr>
        <p:txBody>
          <a:bodyPr wrap="square" rtlCol="0">
            <a:spAutoFit/>
          </a:bodyPr>
          <a:lstStyle/>
          <a:p>
            <a:r>
              <a:rPr lang="en-US" sz="600" dirty="0">
                <a:latin typeface="Ford Antenna Light" charset="0"/>
                <a:ea typeface="Ford Antenna Light" charset="0"/>
                <a:cs typeface="Ford Antenna Light" charset="0"/>
              </a:rPr>
              <a:t>05/10</a:t>
            </a:r>
          </a:p>
          <a:p>
            <a:r>
              <a:rPr lang="en-US" sz="600" dirty="0" err="1">
                <a:latin typeface="Ford Antenna Light" charset="0"/>
                <a:ea typeface="Ford Antenna Light" charset="0"/>
                <a:cs typeface="Ford Antenna Light" charset="0"/>
              </a:rPr>
              <a:t>iTV</a:t>
            </a:r>
            <a:r>
              <a:rPr lang="en-US" sz="600" dirty="0">
                <a:latin typeface="Ford Antenna Light" charset="0"/>
                <a:ea typeface="Ford Antenna Light" charset="0"/>
                <a:cs typeface="Ford Antenna Light" charset="0"/>
              </a:rPr>
              <a:t> P1</a:t>
            </a:r>
          </a:p>
        </p:txBody>
      </p:sp>
      <p:sp>
        <p:nvSpPr>
          <p:cNvPr id="262" name="Rectangle 261">
            <a:extLst>
              <a:ext uri="{FF2B5EF4-FFF2-40B4-BE49-F238E27FC236}">
                <a16:creationId xmlns:a16="http://schemas.microsoft.com/office/drawing/2014/main" id="{2FCE7EBF-B2E7-4ABB-83FE-8F0F9D26A64E}"/>
              </a:ext>
            </a:extLst>
          </p:cNvPr>
          <p:cNvSpPr/>
          <p:nvPr/>
        </p:nvSpPr>
        <p:spPr>
          <a:xfrm>
            <a:off x="5615343" y="4196076"/>
            <a:ext cx="828098" cy="151643"/>
          </a:xfrm>
          <a:prstGeom prst="rect">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3" name="TextBox 262">
            <a:extLst>
              <a:ext uri="{FF2B5EF4-FFF2-40B4-BE49-F238E27FC236}">
                <a16:creationId xmlns:a16="http://schemas.microsoft.com/office/drawing/2014/main" id="{34FFA8EC-6219-4EE4-8898-30F69156799D}"/>
              </a:ext>
            </a:extLst>
          </p:cNvPr>
          <p:cNvSpPr txBox="1"/>
          <p:nvPr/>
        </p:nvSpPr>
        <p:spPr>
          <a:xfrm>
            <a:off x="5777186" y="4345446"/>
            <a:ext cx="587111" cy="276999"/>
          </a:xfrm>
          <a:prstGeom prst="rect">
            <a:avLst/>
          </a:prstGeom>
          <a:noFill/>
        </p:spPr>
        <p:txBody>
          <a:bodyPr wrap="square" rtlCol="0">
            <a:spAutoFit/>
          </a:bodyPr>
          <a:lstStyle/>
          <a:p>
            <a:r>
              <a:rPr lang="en-US" sz="600" dirty="0">
                <a:latin typeface="Ford Antenna Light" charset="0"/>
                <a:ea typeface="Ford Antenna Light" charset="0"/>
                <a:cs typeface="Ford Antenna Light" charset="0"/>
              </a:rPr>
              <a:t>Bug Fix Iteration</a:t>
            </a:r>
          </a:p>
        </p:txBody>
      </p:sp>
      <p:sp>
        <p:nvSpPr>
          <p:cNvPr id="268" name="Isosceles Triangle 267">
            <a:extLst>
              <a:ext uri="{FF2B5EF4-FFF2-40B4-BE49-F238E27FC236}">
                <a16:creationId xmlns:a16="http://schemas.microsoft.com/office/drawing/2014/main" id="{C43B18DF-8E64-4357-A0BF-88CB3E64C71B}"/>
              </a:ext>
            </a:extLst>
          </p:cNvPr>
          <p:cNvSpPr/>
          <p:nvPr/>
        </p:nvSpPr>
        <p:spPr>
          <a:xfrm>
            <a:off x="3739924" y="4202473"/>
            <a:ext cx="250916" cy="164498"/>
          </a:xfrm>
          <a:prstGeom prst="triangle">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3" name="TextBox 292">
            <a:extLst>
              <a:ext uri="{FF2B5EF4-FFF2-40B4-BE49-F238E27FC236}">
                <a16:creationId xmlns:a16="http://schemas.microsoft.com/office/drawing/2014/main" id="{3BD51B91-B2EC-443F-A35D-7CBE3DC2D952}"/>
              </a:ext>
            </a:extLst>
          </p:cNvPr>
          <p:cNvSpPr txBox="1"/>
          <p:nvPr/>
        </p:nvSpPr>
        <p:spPr>
          <a:xfrm>
            <a:off x="3548400" y="4349939"/>
            <a:ext cx="974140" cy="369332"/>
          </a:xfrm>
          <a:prstGeom prst="rect">
            <a:avLst/>
          </a:prstGeom>
          <a:noFill/>
        </p:spPr>
        <p:txBody>
          <a:bodyPr wrap="square" rtlCol="0">
            <a:spAutoFit/>
          </a:bodyPr>
          <a:lstStyle/>
          <a:p>
            <a:r>
              <a:rPr lang="en-US" sz="600" b="1" dirty="0">
                <a:latin typeface="Ford Antenna Light" charset="0"/>
                <a:ea typeface="Ford Antenna Light" charset="0"/>
                <a:cs typeface="Ford Antenna Light" charset="0"/>
              </a:rPr>
              <a:t>07/30</a:t>
            </a:r>
          </a:p>
          <a:p>
            <a:r>
              <a:rPr lang="en-US" sz="600" dirty="0">
                <a:latin typeface="Ford Antenna Light" charset="0"/>
                <a:ea typeface="Ford Antenna Light" charset="0"/>
                <a:cs typeface="Ford Antenna Light" charset="0"/>
              </a:rPr>
              <a:t>Vector </a:t>
            </a:r>
            <a:r>
              <a:rPr lang="en-US" sz="600" dirty="0" err="1">
                <a:latin typeface="Ford Antenna Light" charset="0"/>
                <a:ea typeface="Ford Antenna Light" charset="0"/>
                <a:cs typeface="Ford Antenna Light" charset="0"/>
              </a:rPr>
              <a:t>AutoSAR</a:t>
            </a:r>
            <a:r>
              <a:rPr lang="en-US" sz="600" dirty="0">
                <a:latin typeface="Ford Antenna Light" charset="0"/>
                <a:ea typeface="Ford Antenna Light" charset="0"/>
                <a:cs typeface="Ford Antenna Light" charset="0"/>
              </a:rPr>
              <a:t> Package Delivery</a:t>
            </a:r>
          </a:p>
        </p:txBody>
      </p:sp>
      <p:sp>
        <p:nvSpPr>
          <p:cNvPr id="513" name="TextBox 512">
            <a:extLst>
              <a:ext uri="{FF2B5EF4-FFF2-40B4-BE49-F238E27FC236}">
                <a16:creationId xmlns:a16="http://schemas.microsoft.com/office/drawing/2014/main" id="{4F06705D-240C-4997-918D-0BF818B20EF4}"/>
              </a:ext>
            </a:extLst>
          </p:cNvPr>
          <p:cNvSpPr txBox="1"/>
          <p:nvPr/>
        </p:nvSpPr>
        <p:spPr>
          <a:xfrm>
            <a:off x="10302579" y="1502327"/>
            <a:ext cx="1611032" cy="276999"/>
          </a:xfrm>
          <a:prstGeom prst="rect">
            <a:avLst/>
          </a:prstGeom>
          <a:noFill/>
        </p:spPr>
        <p:txBody>
          <a:bodyPr wrap="square" rtlCol="0">
            <a:spAutoFit/>
          </a:bodyPr>
          <a:lstStyle/>
          <a:p>
            <a:r>
              <a:rPr lang="en-US" sz="1200" b="1" dirty="0">
                <a:latin typeface="Ford Antenna Light" charset="0"/>
                <a:ea typeface="Ford Antenna Light" charset="0"/>
                <a:cs typeface="Ford Antenna Light" charset="0"/>
              </a:rPr>
              <a:t>New Challenges</a:t>
            </a:r>
          </a:p>
        </p:txBody>
      </p:sp>
      <p:sp>
        <p:nvSpPr>
          <p:cNvPr id="515" name="Star: 7 Points 514">
            <a:extLst>
              <a:ext uri="{FF2B5EF4-FFF2-40B4-BE49-F238E27FC236}">
                <a16:creationId xmlns:a16="http://schemas.microsoft.com/office/drawing/2014/main" id="{F0C9C3E7-6DD4-48D5-8E40-0F422C8DDADC}"/>
              </a:ext>
            </a:extLst>
          </p:cNvPr>
          <p:cNvSpPr/>
          <p:nvPr/>
        </p:nvSpPr>
        <p:spPr>
          <a:xfrm>
            <a:off x="10426572" y="1834766"/>
            <a:ext cx="1315901" cy="1020325"/>
          </a:xfrm>
          <a:prstGeom prst="star7">
            <a:avLst>
              <a:gd name="adj" fmla="val 39240"/>
              <a:gd name="hf" fmla="val 102572"/>
              <a:gd name="vf" fmla="val 105210"/>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rgbClr val="FF0000"/>
              </a:solidFill>
            </a:endParaRPr>
          </a:p>
          <a:p>
            <a:pPr algn="ctr"/>
            <a:r>
              <a:rPr lang="en-US" sz="1200" dirty="0">
                <a:solidFill>
                  <a:srgbClr val="FF0000"/>
                </a:solidFill>
              </a:rPr>
              <a:t>Chipset Shortage</a:t>
            </a:r>
          </a:p>
          <a:p>
            <a:pPr algn="ctr"/>
            <a:r>
              <a:rPr lang="en-US" sz="900" dirty="0">
                <a:solidFill>
                  <a:srgbClr val="FF0000"/>
                </a:solidFill>
              </a:rPr>
              <a:t>(CDC A1 Sample 2 </a:t>
            </a:r>
            <a:r>
              <a:rPr lang="en-US" sz="900" dirty="0" err="1">
                <a:solidFill>
                  <a:srgbClr val="FF0000"/>
                </a:solidFill>
              </a:rPr>
              <a:t>wks</a:t>
            </a:r>
            <a:r>
              <a:rPr lang="en-US" sz="900" dirty="0">
                <a:solidFill>
                  <a:srgbClr val="FF0000"/>
                </a:solidFill>
              </a:rPr>
              <a:t> delay)</a:t>
            </a:r>
          </a:p>
        </p:txBody>
      </p:sp>
      <p:sp>
        <p:nvSpPr>
          <p:cNvPr id="296" name="Star: 7 Points 295">
            <a:extLst>
              <a:ext uri="{FF2B5EF4-FFF2-40B4-BE49-F238E27FC236}">
                <a16:creationId xmlns:a16="http://schemas.microsoft.com/office/drawing/2014/main" id="{0EA06001-1BAD-4DDD-8719-5EE87E4F1E28}"/>
              </a:ext>
            </a:extLst>
          </p:cNvPr>
          <p:cNvSpPr/>
          <p:nvPr/>
        </p:nvSpPr>
        <p:spPr>
          <a:xfrm>
            <a:off x="10447932" y="3046853"/>
            <a:ext cx="1315901" cy="1063974"/>
          </a:xfrm>
          <a:prstGeom prst="star7">
            <a:avLst>
              <a:gd name="adj" fmla="val 39240"/>
              <a:gd name="hf" fmla="val 102572"/>
              <a:gd name="vf" fmla="val 105210"/>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rPr>
              <a:t>COVID-19</a:t>
            </a:r>
          </a:p>
          <a:p>
            <a:pPr algn="ctr"/>
            <a:r>
              <a:rPr lang="en-US" sz="900" dirty="0">
                <a:solidFill>
                  <a:srgbClr val="FF0000"/>
                </a:solidFill>
              </a:rPr>
              <a:t>(23.6’’ Pana screen 4 </a:t>
            </a:r>
            <a:r>
              <a:rPr lang="en-US" sz="900" dirty="0" err="1">
                <a:solidFill>
                  <a:srgbClr val="FF0000"/>
                </a:solidFill>
              </a:rPr>
              <a:t>wks</a:t>
            </a:r>
            <a:r>
              <a:rPr lang="en-US" sz="900" dirty="0">
                <a:solidFill>
                  <a:srgbClr val="FF0000"/>
                </a:solidFill>
              </a:rPr>
              <a:t> delay)</a:t>
            </a:r>
          </a:p>
        </p:txBody>
      </p:sp>
      <p:sp>
        <p:nvSpPr>
          <p:cNvPr id="297" name="Star: 7 Points 296">
            <a:extLst>
              <a:ext uri="{FF2B5EF4-FFF2-40B4-BE49-F238E27FC236}">
                <a16:creationId xmlns:a16="http://schemas.microsoft.com/office/drawing/2014/main" id="{4E3825AD-2208-4F03-9A14-94D576E7B982}"/>
              </a:ext>
            </a:extLst>
          </p:cNvPr>
          <p:cNvSpPr/>
          <p:nvPr/>
        </p:nvSpPr>
        <p:spPr>
          <a:xfrm>
            <a:off x="10447932" y="4347719"/>
            <a:ext cx="1315901" cy="1063974"/>
          </a:xfrm>
          <a:prstGeom prst="star7">
            <a:avLst>
              <a:gd name="adj" fmla="val 39240"/>
              <a:gd name="hf" fmla="val 102572"/>
              <a:gd name="vf" fmla="val 105210"/>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rgbClr val="FF0000"/>
              </a:solidFill>
            </a:endParaRPr>
          </a:p>
          <a:p>
            <a:pPr algn="ctr"/>
            <a:endParaRPr lang="en-US" sz="1200" dirty="0">
              <a:solidFill>
                <a:srgbClr val="FF0000"/>
              </a:solidFill>
            </a:endParaRPr>
          </a:p>
          <a:p>
            <a:pPr algn="ctr"/>
            <a:r>
              <a:rPr lang="en-US" sz="1200" dirty="0">
                <a:solidFill>
                  <a:srgbClr val="FF0000"/>
                </a:solidFill>
              </a:rPr>
              <a:t>Late Sourcing</a:t>
            </a:r>
          </a:p>
          <a:p>
            <a:pPr algn="ctr"/>
            <a:r>
              <a:rPr lang="en-US" sz="900" dirty="0">
                <a:solidFill>
                  <a:srgbClr val="FF0000"/>
                </a:solidFill>
              </a:rPr>
              <a:t>(FNOS </a:t>
            </a:r>
            <a:r>
              <a:rPr lang="en-US" sz="900" dirty="0" err="1">
                <a:solidFill>
                  <a:srgbClr val="FF0000"/>
                </a:solidFill>
              </a:rPr>
              <a:t>AutoSAR</a:t>
            </a:r>
            <a:r>
              <a:rPr lang="en-US" sz="900" dirty="0">
                <a:solidFill>
                  <a:srgbClr val="FF0000"/>
                </a:solidFill>
              </a:rPr>
              <a:t> package delivery 3 </a:t>
            </a:r>
            <a:r>
              <a:rPr lang="en-US" sz="900" dirty="0" err="1">
                <a:solidFill>
                  <a:srgbClr val="FF0000"/>
                </a:solidFill>
              </a:rPr>
              <a:t>wks</a:t>
            </a:r>
            <a:r>
              <a:rPr lang="en-US" sz="900" dirty="0">
                <a:solidFill>
                  <a:srgbClr val="FF0000"/>
                </a:solidFill>
              </a:rPr>
              <a:t> shift)</a:t>
            </a:r>
          </a:p>
          <a:p>
            <a:pPr algn="ctr"/>
            <a:endParaRPr lang="en-US" sz="1200" dirty="0">
              <a:solidFill>
                <a:srgbClr val="FF0000"/>
              </a:solidFill>
            </a:endParaRPr>
          </a:p>
        </p:txBody>
      </p:sp>
      <p:sp>
        <p:nvSpPr>
          <p:cNvPr id="299" name="Isosceles Triangle 298">
            <a:extLst>
              <a:ext uri="{FF2B5EF4-FFF2-40B4-BE49-F238E27FC236}">
                <a16:creationId xmlns:a16="http://schemas.microsoft.com/office/drawing/2014/main" id="{8E8C9532-5D29-4543-80CC-B3E19403E168}"/>
              </a:ext>
            </a:extLst>
          </p:cNvPr>
          <p:cNvSpPr/>
          <p:nvPr/>
        </p:nvSpPr>
        <p:spPr>
          <a:xfrm>
            <a:off x="5228154" y="4187495"/>
            <a:ext cx="250916" cy="164498"/>
          </a:xfrm>
          <a:prstGeom prst="triangle">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0" name="TextBox 299">
            <a:extLst>
              <a:ext uri="{FF2B5EF4-FFF2-40B4-BE49-F238E27FC236}">
                <a16:creationId xmlns:a16="http://schemas.microsoft.com/office/drawing/2014/main" id="{E7588F2F-F53F-4AC3-AE83-B16FE400085B}"/>
              </a:ext>
            </a:extLst>
          </p:cNvPr>
          <p:cNvSpPr txBox="1"/>
          <p:nvPr/>
        </p:nvSpPr>
        <p:spPr>
          <a:xfrm>
            <a:off x="5090530" y="4325936"/>
            <a:ext cx="702569" cy="553998"/>
          </a:xfrm>
          <a:prstGeom prst="rect">
            <a:avLst/>
          </a:prstGeom>
          <a:noFill/>
        </p:spPr>
        <p:txBody>
          <a:bodyPr wrap="square" rtlCol="0">
            <a:spAutoFit/>
          </a:bodyPr>
          <a:lstStyle/>
          <a:p>
            <a:r>
              <a:rPr lang="en-US" sz="600" dirty="0">
                <a:latin typeface="Ford Antenna Light" charset="0"/>
                <a:ea typeface="Ford Antenna Light" charset="0"/>
                <a:cs typeface="Ford Antenna Light" charset="0"/>
              </a:rPr>
              <a:t>12/15</a:t>
            </a:r>
          </a:p>
          <a:p>
            <a:r>
              <a:rPr lang="en-US" sz="600" dirty="0">
                <a:latin typeface="Ford Antenna Light" charset="0"/>
              </a:rPr>
              <a:t>FNOS </a:t>
            </a:r>
            <a:r>
              <a:rPr lang="en-US" sz="600" dirty="0" err="1">
                <a:latin typeface="Ford Antenna Light" charset="0"/>
              </a:rPr>
              <a:t>D</a:t>
            </a:r>
            <a:r>
              <a:rPr lang="en-US" altLang="zh-CN" sz="600" dirty="0" err="1">
                <a:latin typeface="Ford Antenna Light" charset="0"/>
              </a:rPr>
              <a:t>iag</a:t>
            </a:r>
            <a:r>
              <a:rPr lang="en-US" sz="600" dirty="0">
                <a:latin typeface="Ford Antenna Light" charset="0"/>
              </a:rPr>
              <a:t> 100%,</a:t>
            </a:r>
          </a:p>
          <a:p>
            <a:r>
              <a:rPr lang="en-US" sz="600" dirty="0">
                <a:latin typeface="Ford Antenna Light" charset="0"/>
              </a:rPr>
              <a:t>FBL  dev in parallel.</a:t>
            </a:r>
          </a:p>
        </p:txBody>
      </p:sp>
      <p:sp>
        <p:nvSpPr>
          <p:cNvPr id="303" name="Rectangle 302">
            <a:extLst>
              <a:ext uri="{FF2B5EF4-FFF2-40B4-BE49-F238E27FC236}">
                <a16:creationId xmlns:a16="http://schemas.microsoft.com/office/drawing/2014/main" id="{6E97EFBA-6D34-47E5-AC72-CF6E2BF129B3}"/>
              </a:ext>
            </a:extLst>
          </p:cNvPr>
          <p:cNvSpPr/>
          <p:nvPr/>
        </p:nvSpPr>
        <p:spPr>
          <a:xfrm>
            <a:off x="4103617" y="4190929"/>
            <a:ext cx="1016933" cy="151271"/>
          </a:xfrm>
          <a:prstGeom prst="rect">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4" name="TextBox 303">
            <a:extLst>
              <a:ext uri="{FF2B5EF4-FFF2-40B4-BE49-F238E27FC236}">
                <a16:creationId xmlns:a16="http://schemas.microsoft.com/office/drawing/2014/main" id="{DEFC359A-0E6B-466C-90BC-BA66D3BA8FB6}"/>
              </a:ext>
            </a:extLst>
          </p:cNvPr>
          <p:cNvSpPr txBox="1"/>
          <p:nvPr/>
        </p:nvSpPr>
        <p:spPr>
          <a:xfrm>
            <a:off x="4251263" y="4340415"/>
            <a:ext cx="742690" cy="276999"/>
          </a:xfrm>
          <a:prstGeom prst="rect">
            <a:avLst/>
          </a:prstGeom>
          <a:noFill/>
        </p:spPr>
        <p:txBody>
          <a:bodyPr wrap="square" rtlCol="0">
            <a:spAutoFit/>
          </a:bodyPr>
          <a:lstStyle/>
          <a:p>
            <a:r>
              <a:rPr lang="en-US" sz="600" dirty="0">
                <a:latin typeface="Ford Antenna Light" charset="0"/>
                <a:ea typeface="Ford Antenna Light" charset="0"/>
                <a:cs typeface="Ford Antenna Light" charset="0"/>
              </a:rPr>
              <a:t>FNOS Maturity Iteration</a:t>
            </a:r>
          </a:p>
        </p:txBody>
      </p:sp>
      <p:sp>
        <p:nvSpPr>
          <p:cNvPr id="164" name="Star: 5 Points 233">
            <a:extLst>
              <a:ext uri="{FF2B5EF4-FFF2-40B4-BE49-F238E27FC236}">
                <a16:creationId xmlns:a16="http://schemas.microsoft.com/office/drawing/2014/main" id="{722B4CFE-DBF7-4ADC-B721-B84B6CF6755E}"/>
              </a:ext>
            </a:extLst>
          </p:cNvPr>
          <p:cNvSpPr/>
          <p:nvPr/>
        </p:nvSpPr>
        <p:spPr>
          <a:xfrm>
            <a:off x="8143484" y="1076110"/>
            <a:ext cx="153997" cy="175957"/>
          </a:xfrm>
          <a:prstGeom prst="star5">
            <a:avLst/>
          </a:prstGeom>
          <a:solidFill>
            <a:srgbClr val="FFFF00"/>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highlight>
                <a:srgbClr val="FFFF00"/>
              </a:highligh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66" name="TextBox 22">
            <a:extLst>
              <a:ext uri="{FF2B5EF4-FFF2-40B4-BE49-F238E27FC236}">
                <a16:creationId xmlns:a16="http://schemas.microsoft.com/office/drawing/2014/main" id="{DE1ABB84-402E-44E8-A634-0B967D1A9E3D}"/>
              </a:ext>
            </a:extLst>
          </p:cNvPr>
          <p:cNvSpPr txBox="1"/>
          <p:nvPr/>
        </p:nvSpPr>
        <p:spPr>
          <a:xfrm>
            <a:off x="8118645" y="1252554"/>
            <a:ext cx="480086" cy="201455"/>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TT TCF 09/07</a:t>
            </a:r>
          </a:p>
        </p:txBody>
      </p:sp>
      <p:sp>
        <p:nvSpPr>
          <p:cNvPr id="4" name="TextBox 3">
            <a:extLst>
              <a:ext uri="{FF2B5EF4-FFF2-40B4-BE49-F238E27FC236}">
                <a16:creationId xmlns:a16="http://schemas.microsoft.com/office/drawing/2014/main" id="{25143A44-C2EA-47C6-94CE-80C2C283FDA9}"/>
              </a:ext>
            </a:extLst>
          </p:cNvPr>
          <p:cNvSpPr txBox="1"/>
          <p:nvPr/>
        </p:nvSpPr>
        <p:spPr>
          <a:xfrm>
            <a:off x="509239" y="4869952"/>
            <a:ext cx="10235838" cy="830997"/>
          </a:xfrm>
          <a:prstGeom prst="rect">
            <a:avLst/>
          </a:prstGeom>
          <a:noFill/>
        </p:spPr>
        <p:txBody>
          <a:bodyPr wrap="square" rtlCol="0">
            <a:spAutoFit/>
          </a:bodyPr>
          <a:lstStyle/>
          <a:p>
            <a:r>
              <a:rPr lang="en-US" sz="1200" b="1" u="sng" dirty="0">
                <a:latin typeface="Ford Antenna Light" charset="0"/>
                <a:ea typeface="Ford Antenna Light" charset="0"/>
                <a:cs typeface="Ford Antenna Light" charset="0"/>
              </a:rPr>
              <a:t>Critical Paths for FEC1 Pull-ahead Layout as:</a:t>
            </a:r>
          </a:p>
          <a:p>
            <a:pPr marL="228600" indent="-228600">
              <a:buAutoNum type="arabicPeriod"/>
            </a:pPr>
            <a:r>
              <a:rPr lang="en-US" sz="1200" dirty="0">
                <a:latin typeface="Ford Antenna Light" charset="0"/>
                <a:ea typeface="Ford Antenna Light" charset="0"/>
                <a:cs typeface="Ford Antenna Light" charset="0"/>
              </a:rPr>
              <a:t>Re-DV  </a:t>
            </a:r>
            <a:r>
              <a:rPr lang="en-US" sz="1050" dirty="0">
                <a:solidFill>
                  <a:schemeClr val="bg1">
                    <a:lumMod val="75000"/>
                  </a:schemeClr>
                </a:solidFill>
                <a:latin typeface="Ford Antenna Light" charset="0"/>
                <a:ea typeface="Ford Antenna Light" charset="0"/>
                <a:cs typeface="Ford Antenna Light" charset="0"/>
              </a:rPr>
              <a:t>(Initial: 08/02~09/05, New: 08/02~08/28)    </a:t>
            </a:r>
            <a:r>
              <a:rPr lang="en-US" sz="1200" dirty="0">
                <a:latin typeface="Ford Antenna Light" charset="0"/>
                <a:ea typeface="Ford Antenna Light" charset="0"/>
                <a:cs typeface="Ford Antenna Light" charset="0"/>
              </a:rPr>
              <a:t>=&gt; Compressed Re-DV duration w/ higher risk, need enablers of more test resource.   </a:t>
            </a:r>
          </a:p>
          <a:p>
            <a:pPr marL="228600" indent="-228600">
              <a:buAutoNum type="arabicPeriod"/>
            </a:pPr>
            <a:r>
              <a:rPr lang="en-US" sz="1200" dirty="0">
                <a:latin typeface="Ford Antenna Light" charset="0"/>
                <a:ea typeface="Ford Antenna Light" charset="0"/>
                <a:cs typeface="Ford Antenna Light" charset="0"/>
              </a:rPr>
              <a:t>FNOS </a:t>
            </a:r>
            <a:r>
              <a:rPr lang="en-US" sz="1200" dirty="0" err="1">
                <a:latin typeface="Ford Antenna Light" charset="0"/>
                <a:ea typeface="Ford Antenna Light" charset="0"/>
                <a:cs typeface="Ford Antenna Light" charset="0"/>
              </a:rPr>
              <a:t>iTV</a:t>
            </a:r>
            <a:r>
              <a:rPr lang="en-US" sz="1200" dirty="0">
                <a:latin typeface="Ford Antenna Light" charset="0"/>
                <a:ea typeface="Ford Antenna Light" charset="0"/>
                <a:cs typeface="Ford Antenna Light" charset="0"/>
              </a:rPr>
              <a:t> Certification  </a:t>
            </a:r>
            <a:r>
              <a:rPr lang="en-US" sz="1050" dirty="0">
                <a:solidFill>
                  <a:schemeClr val="bg1">
                    <a:lumMod val="75000"/>
                  </a:schemeClr>
                </a:solidFill>
                <a:latin typeface="Ford Antenna Light" charset="0"/>
                <a:ea typeface="Ford Antenna Light" charset="0"/>
                <a:cs typeface="Ford Antenna Light" charset="0"/>
              </a:rPr>
              <a:t>(Initial: 07/25, New: 07/18) </a:t>
            </a:r>
            <a:r>
              <a:rPr lang="en-US" sz="1200" dirty="0">
                <a:latin typeface="Ford Antenna Light" charset="0"/>
                <a:ea typeface="Ford Antenna Light" charset="0"/>
                <a:cs typeface="Ford Antenna Light" charset="0"/>
              </a:rPr>
              <a:t>=&gt; Compressed software validation/fix duration w/ higher risk.</a:t>
            </a:r>
          </a:p>
          <a:p>
            <a:pPr marL="228600" indent="-228600">
              <a:buAutoNum type="arabicPeriod"/>
            </a:pPr>
            <a:r>
              <a:rPr lang="en-US" sz="1200" dirty="0">
                <a:latin typeface="Ford Antenna Light" charset="0"/>
                <a:ea typeface="Ford Antenna Light" charset="0"/>
                <a:cs typeface="Ford Antenna Light" charset="0"/>
              </a:rPr>
              <a:t>R00 Software Release On Time </a:t>
            </a:r>
            <a:r>
              <a:rPr lang="en-US" sz="1050" dirty="0">
                <a:solidFill>
                  <a:schemeClr val="bg1">
                    <a:lumMod val="75000"/>
                  </a:schemeClr>
                </a:solidFill>
                <a:latin typeface="Ford Antenna Light" charset="0"/>
              </a:rPr>
              <a:t>(06/06) </a:t>
            </a:r>
            <a:r>
              <a:rPr lang="en-US" sz="1200" dirty="0">
                <a:latin typeface="Ford Antenna Light" charset="0"/>
              </a:rPr>
              <a:t>=&gt; Closely track each key S/W releases ahead and add more test resource towards PEC1</a:t>
            </a:r>
          </a:p>
        </p:txBody>
      </p:sp>
      <p:sp>
        <p:nvSpPr>
          <p:cNvPr id="169" name="Star: 4 Points 168">
            <a:extLst>
              <a:ext uri="{FF2B5EF4-FFF2-40B4-BE49-F238E27FC236}">
                <a16:creationId xmlns:a16="http://schemas.microsoft.com/office/drawing/2014/main" id="{E79AA1CF-4AC4-42E9-AB72-0BC5700C7193}"/>
              </a:ext>
            </a:extLst>
          </p:cNvPr>
          <p:cNvSpPr/>
          <p:nvPr/>
        </p:nvSpPr>
        <p:spPr>
          <a:xfrm>
            <a:off x="3686416" y="1500250"/>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77" name="Star: 4 Points 176">
            <a:extLst>
              <a:ext uri="{FF2B5EF4-FFF2-40B4-BE49-F238E27FC236}">
                <a16:creationId xmlns:a16="http://schemas.microsoft.com/office/drawing/2014/main" id="{3F624DFF-7746-4BD1-B3A7-69BBDA7710AE}"/>
              </a:ext>
            </a:extLst>
          </p:cNvPr>
          <p:cNvSpPr/>
          <p:nvPr/>
        </p:nvSpPr>
        <p:spPr>
          <a:xfrm>
            <a:off x="3994087" y="1508781"/>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80" name="Star: 4 Points 179">
            <a:extLst>
              <a:ext uri="{FF2B5EF4-FFF2-40B4-BE49-F238E27FC236}">
                <a16:creationId xmlns:a16="http://schemas.microsoft.com/office/drawing/2014/main" id="{9B7E0B21-9BBB-451F-87D3-A3614F37E7D7}"/>
              </a:ext>
            </a:extLst>
          </p:cNvPr>
          <p:cNvSpPr/>
          <p:nvPr/>
        </p:nvSpPr>
        <p:spPr>
          <a:xfrm>
            <a:off x="4267220" y="1508781"/>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81" name="Star: 4 Points 180">
            <a:extLst>
              <a:ext uri="{FF2B5EF4-FFF2-40B4-BE49-F238E27FC236}">
                <a16:creationId xmlns:a16="http://schemas.microsoft.com/office/drawing/2014/main" id="{318B0227-7663-4B62-92D0-F8E8CA1768E4}"/>
              </a:ext>
            </a:extLst>
          </p:cNvPr>
          <p:cNvSpPr/>
          <p:nvPr/>
        </p:nvSpPr>
        <p:spPr>
          <a:xfrm>
            <a:off x="4541537" y="1508781"/>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3" name="TextBox 12">
            <a:extLst>
              <a:ext uri="{FF2B5EF4-FFF2-40B4-BE49-F238E27FC236}">
                <a16:creationId xmlns:a16="http://schemas.microsoft.com/office/drawing/2014/main" id="{EDA1481C-C9F6-43A7-8541-E3EA2336F8D6}"/>
              </a:ext>
            </a:extLst>
          </p:cNvPr>
          <p:cNvSpPr txBox="1"/>
          <p:nvPr/>
        </p:nvSpPr>
        <p:spPr>
          <a:xfrm>
            <a:off x="3857441" y="1647948"/>
            <a:ext cx="723963" cy="276999"/>
          </a:xfrm>
          <a:prstGeom prst="rect">
            <a:avLst/>
          </a:prstGeom>
          <a:noFill/>
        </p:spPr>
        <p:txBody>
          <a:bodyPr wrap="square" rtlCol="0">
            <a:spAutoFit/>
          </a:bodyPr>
          <a:lstStyle/>
          <a:p>
            <a:r>
              <a:rPr lang="en-US" sz="600" dirty="0">
                <a:latin typeface="Ford Antenna Light" charset="0"/>
                <a:ea typeface="Ford Antenna Light" charset="0"/>
                <a:cs typeface="Ford Antenna Light" charset="0"/>
              </a:rPr>
              <a:t>New Checkpoints</a:t>
            </a:r>
          </a:p>
        </p:txBody>
      </p:sp>
      <p:sp>
        <p:nvSpPr>
          <p:cNvPr id="15" name="Rectangle 14">
            <a:extLst>
              <a:ext uri="{FF2B5EF4-FFF2-40B4-BE49-F238E27FC236}">
                <a16:creationId xmlns:a16="http://schemas.microsoft.com/office/drawing/2014/main" id="{03A0E3EE-FF1B-4F22-956D-89F48FB9E683}"/>
              </a:ext>
            </a:extLst>
          </p:cNvPr>
          <p:cNvSpPr/>
          <p:nvPr/>
        </p:nvSpPr>
        <p:spPr>
          <a:xfrm>
            <a:off x="3604615" y="1416171"/>
            <a:ext cx="1135428" cy="263470"/>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3" name="Star: 4 Points 182">
            <a:extLst>
              <a:ext uri="{FF2B5EF4-FFF2-40B4-BE49-F238E27FC236}">
                <a16:creationId xmlns:a16="http://schemas.microsoft.com/office/drawing/2014/main" id="{3BF5B24E-4847-4490-9ECE-A5A6702FEBB2}"/>
              </a:ext>
            </a:extLst>
          </p:cNvPr>
          <p:cNvSpPr/>
          <p:nvPr/>
        </p:nvSpPr>
        <p:spPr>
          <a:xfrm>
            <a:off x="5274233" y="1508781"/>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007161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4">
            <a:extLst>
              <a:ext uri="{FF2B5EF4-FFF2-40B4-BE49-F238E27FC236}">
                <a16:creationId xmlns:a16="http://schemas.microsoft.com/office/drawing/2014/main" id="{9853BCDD-DA0A-4EEA-8599-66502152A961}"/>
              </a:ext>
            </a:extLst>
          </p:cNvPr>
          <p:cNvGraphicFramePr>
            <a:graphicFrameLocks noGrp="1"/>
          </p:cNvGraphicFramePr>
          <p:nvPr/>
        </p:nvGraphicFramePr>
        <p:xfrm>
          <a:off x="426781" y="1683695"/>
          <a:ext cx="11338437" cy="3703320"/>
        </p:xfrm>
        <a:graphic>
          <a:graphicData uri="http://schemas.openxmlformats.org/drawingml/2006/table">
            <a:tbl>
              <a:tblPr firstRow="1" bandRow="1">
                <a:tableStyleId>{21E4AEA4-8DFA-4A89-87EB-49C32662AFE0}</a:tableStyleId>
              </a:tblPr>
              <a:tblGrid>
                <a:gridCol w="1335797">
                  <a:extLst>
                    <a:ext uri="{9D8B030D-6E8A-4147-A177-3AD203B41FA5}">
                      <a16:colId xmlns:a16="http://schemas.microsoft.com/office/drawing/2014/main" val="896108808"/>
                    </a:ext>
                  </a:extLst>
                </a:gridCol>
                <a:gridCol w="1133057">
                  <a:extLst>
                    <a:ext uri="{9D8B030D-6E8A-4147-A177-3AD203B41FA5}">
                      <a16:colId xmlns:a16="http://schemas.microsoft.com/office/drawing/2014/main" val="708629301"/>
                    </a:ext>
                  </a:extLst>
                </a:gridCol>
                <a:gridCol w="6181309">
                  <a:extLst>
                    <a:ext uri="{9D8B030D-6E8A-4147-A177-3AD203B41FA5}">
                      <a16:colId xmlns:a16="http://schemas.microsoft.com/office/drawing/2014/main" val="3650449458"/>
                    </a:ext>
                  </a:extLst>
                </a:gridCol>
                <a:gridCol w="2688274">
                  <a:extLst>
                    <a:ext uri="{9D8B030D-6E8A-4147-A177-3AD203B41FA5}">
                      <a16:colId xmlns:a16="http://schemas.microsoft.com/office/drawing/2014/main" val="2989006510"/>
                    </a:ext>
                  </a:extLst>
                </a:gridCol>
              </a:tblGrid>
              <a:tr h="229519">
                <a:tc>
                  <a:txBody>
                    <a:bodyPr/>
                    <a:lstStyle/>
                    <a:p>
                      <a:r>
                        <a:rPr lang="en-US" altLang="zh-CN" sz="1200" dirty="0">
                          <a:latin typeface="Arial Nova (Headings)"/>
                        </a:rPr>
                        <a:t>Checkpoints</a:t>
                      </a:r>
                      <a:endParaRPr lang="zh-CN" altLang="en-US" sz="1200" dirty="0">
                        <a:latin typeface="Arial Nova (Headings)"/>
                      </a:endParaRPr>
                    </a:p>
                  </a:txBody>
                  <a:tcPr anchor="ctr"/>
                </a:tc>
                <a:tc>
                  <a:txBody>
                    <a:bodyPr/>
                    <a:lstStyle/>
                    <a:p>
                      <a:r>
                        <a:rPr lang="en-US" altLang="zh-CN" sz="1200" dirty="0">
                          <a:latin typeface="Arial Nova (Headings)"/>
                        </a:rPr>
                        <a:t>Date</a:t>
                      </a:r>
                      <a:endParaRPr lang="zh-CN" altLang="en-US" sz="1200" dirty="0">
                        <a:latin typeface="Arial Nova (Headings)"/>
                      </a:endParaRPr>
                    </a:p>
                  </a:txBody>
                  <a:tcPr anchor="ctr"/>
                </a:tc>
                <a:tc>
                  <a:txBody>
                    <a:bodyPr/>
                    <a:lstStyle/>
                    <a:p>
                      <a:pPr algn="ctr"/>
                      <a:r>
                        <a:rPr lang="en-US" altLang="zh-CN" sz="1200" dirty="0">
                          <a:latin typeface="Arial Nova (Headings)"/>
                        </a:rPr>
                        <a:t>Key Items</a:t>
                      </a:r>
                      <a:endParaRPr lang="zh-CN" altLang="en-US" sz="1200" dirty="0">
                        <a:latin typeface="Arial Nova (Headings)"/>
                      </a:endParaRPr>
                    </a:p>
                  </a:txBody>
                  <a:tcPr anchor="ctr"/>
                </a:tc>
                <a:tc>
                  <a:txBody>
                    <a:bodyPr/>
                    <a:lstStyle/>
                    <a:p>
                      <a:r>
                        <a:rPr lang="en-US" altLang="zh-CN" sz="1200" dirty="0">
                          <a:latin typeface="Arial Nova (Headings)"/>
                        </a:rPr>
                        <a:t>Lead</a:t>
                      </a:r>
                      <a:endParaRPr lang="zh-CN" altLang="en-US" sz="1200" dirty="0">
                        <a:latin typeface="Arial Nova (Headings)"/>
                      </a:endParaRPr>
                    </a:p>
                  </a:txBody>
                  <a:tcPr anchor="ctr"/>
                </a:tc>
                <a:extLst>
                  <a:ext uri="{0D108BD9-81ED-4DB2-BD59-A6C34878D82A}">
                    <a16:rowId xmlns:a16="http://schemas.microsoft.com/office/drawing/2014/main" val="1787633193"/>
                  </a:ext>
                </a:extLst>
              </a:tr>
              <a:tr h="382531">
                <a:tc>
                  <a:txBody>
                    <a:bodyPr/>
                    <a:lstStyle/>
                    <a:p>
                      <a:r>
                        <a:rPr lang="en-US" altLang="zh-CN" sz="1200" b="0" dirty="0"/>
                        <a:t>Checkpoint 5.1</a:t>
                      </a:r>
                    </a:p>
                    <a:p>
                      <a:r>
                        <a:rPr lang="en-US" altLang="zh-CN" sz="1200" b="0" dirty="0"/>
                        <a:t>(2</a:t>
                      </a:r>
                      <a:r>
                        <a:rPr lang="en-US" altLang="zh-CN" sz="1200" b="0" baseline="30000" dirty="0"/>
                        <a:t>nd </a:t>
                      </a:r>
                      <a:r>
                        <a:rPr lang="en-US" altLang="zh-CN" sz="1200" b="0" kern="1200" dirty="0">
                          <a:solidFill>
                            <a:schemeClr val="dk1"/>
                          </a:solidFill>
                          <a:latin typeface="+mn-lt"/>
                          <a:ea typeface="+mn-ea"/>
                          <a:cs typeface="+mn-cs"/>
                        </a:rPr>
                        <a:t>round) </a:t>
                      </a:r>
                      <a:endParaRPr lang="zh-CN" altLang="en-US" sz="1200" b="0" kern="1200" dirty="0">
                        <a:solidFill>
                          <a:schemeClr val="dk1"/>
                        </a:solidFill>
                        <a:latin typeface="+mn-lt"/>
                        <a:ea typeface="+mn-ea"/>
                        <a:cs typeface="+mn-cs"/>
                      </a:endParaRPr>
                    </a:p>
                  </a:txBody>
                  <a:tcPr anchor="ctr"/>
                </a:tc>
                <a:tc>
                  <a:txBody>
                    <a:bodyPr/>
                    <a:lstStyle/>
                    <a:p>
                      <a:r>
                        <a:rPr lang="en-US" altLang="zh-CN" sz="1200" b="0" dirty="0"/>
                        <a:t>2021/7/30</a:t>
                      </a:r>
                    </a:p>
                  </a:txBody>
                  <a:tcPr anchor="ctr"/>
                </a:tc>
                <a:tc>
                  <a:txBody>
                    <a:bodyPr/>
                    <a:lstStyle/>
                    <a:p>
                      <a:pPr marL="285750" indent="-285750">
                        <a:buFontTx/>
                        <a:buChar char="-"/>
                      </a:pPr>
                      <a:r>
                        <a:rPr lang="en-US" altLang="zh-CN" sz="1200" b="0" dirty="0"/>
                        <a:t>Group B UI sign off (Vehicle Setting/Navi/AR Navi/On-line Music/On-line Video)</a:t>
                      </a:r>
                    </a:p>
                    <a:p>
                      <a:pPr marL="285750" indent="-285750">
                        <a:buFontTx/>
                        <a:buChar char="-"/>
                      </a:pPr>
                      <a:r>
                        <a:rPr lang="en-US" altLang="zh-CN" sz="1200" b="0" dirty="0"/>
                        <a:t>QA list health status review.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HMI &amp; EESE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HMI &amp; EESE &amp; PM</a:t>
                      </a:r>
                    </a:p>
                  </a:txBody>
                  <a:tcPr anchor="ctr"/>
                </a:tc>
                <a:extLst>
                  <a:ext uri="{0D108BD9-81ED-4DB2-BD59-A6C34878D82A}">
                    <a16:rowId xmlns:a16="http://schemas.microsoft.com/office/drawing/2014/main" val="1968617073"/>
                  </a:ext>
                </a:extLst>
              </a:tr>
              <a:tr h="535544">
                <a:tc>
                  <a:txBody>
                    <a:bodyPr/>
                    <a:lstStyle/>
                    <a:p>
                      <a:r>
                        <a:rPr lang="en-US" altLang="zh-CN" sz="1200" dirty="0"/>
                        <a:t>Checkpoint </a:t>
                      </a:r>
                      <a:r>
                        <a:rPr lang="en-US" altLang="zh-CN" sz="1200" b="0" dirty="0"/>
                        <a:t>5.2 (2</a:t>
                      </a:r>
                      <a:r>
                        <a:rPr lang="en-US" altLang="zh-CN" sz="1200" b="0" baseline="30000" dirty="0"/>
                        <a:t>nd </a:t>
                      </a:r>
                      <a:r>
                        <a:rPr lang="en-US" altLang="zh-CN" sz="1200" b="0" kern="1200" dirty="0">
                          <a:solidFill>
                            <a:schemeClr val="dk1"/>
                          </a:solidFill>
                          <a:latin typeface="+mn-lt"/>
                          <a:ea typeface="+mn-ea"/>
                          <a:cs typeface="+mn-cs"/>
                        </a:rPr>
                        <a:t>round) </a:t>
                      </a:r>
                      <a:endParaRPr lang="zh-CN" altLang="en-US" sz="1200" b="0" kern="1200" dirty="0">
                        <a:solidFill>
                          <a:schemeClr val="dk1"/>
                        </a:solidFill>
                        <a:latin typeface="+mn-lt"/>
                        <a:ea typeface="+mn-ea"/>
                        <a:cs typeface="+mn-cs"/>
                      </a:endParaRPr>
                    </a:p>
                  </a:txBody>
                  <a:tcPr anchor="ctr"/>
                </a:tc>
                <a:tc>
                  <a:txBody>
                    <a:bodyPr/>
                    <a:lstStyle/>
                    <a:p>
                      <a:r>
                        <a:rPr lang="en-US" altLang="zh-CN" sz="1200" dirty="0"/>
                        <a:t>2021/8/15</a:t>
                      </a:r>
                    </a:p>
                  </a:txBody>
                  <a:tcPr anchor="ctr"/>
                </a:tc>
                <a:tc>
                  <a:txBody>
                    <a:bodyPr/>
                    <a:lstStyle/>
                    <a:p>
                      <a:pPr marL="285750" indent="-285750">
                        <a:buFontTx/>
                        <a:buChar char="-"/>
                      </a:pPr>
                      <a:r>
                        <a:rPr lang="en-US" altLang="zh-CN" sz="1200" dirty="0"/>
                        <a:t>Group C – session1/2 UI sign off </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altLang="zh-CN" sz="1200" b="0" dirty="0"/>
                        <a:t>QA list health status review. </a:t>
                      </a:r>
                      <a:endParaRPr lang="en-US" altLang="zh-CN" sz="1200" dirty="0"/>
                    </a:p>
                    <a:p>
                      <a:pPr marL="285750" indent="-285750">
                        <a:buFontTx/>
                        <a:buChar char="-"/>
                      </a:pPr>
                      <a:r>
                        <a:rPr lang="en-US" altLang="zh-CN" sz="1200" b="0" dirty="0"/>
                        <a:t>DCV Beta bench healthy status review.</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HMI &amp; EESE &amp; ECDX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HMI &amp; EESE &amp; ECDX &amp; PM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EESE</a:t>
                      </a:r>
                    </a:p>
                  </a:txBody>
                  <a:tcPr anchor="ctr"/>
                </a:tc>
                <a:extLst>
                  <a:ext uri="{0D108BD9-81ED-4DB2-BD59-A6C34878D82A}">
                    <a16:rowId xmlns:a16="http://schemas.microsoft.com/office/drawing/2014/main" val="1268983294"/>
                  </a:ext>
                </a:extLst>
              </a:tr>
              <a:tr h="5355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dk1"/>
                          </a:solidFill>
                          <a:latin typeface="+mn-lt"/>
                          <a:ea typeface="+mn-ea"/>
                          <a:cs typeface="+mn-cs"/>
                        </a:rPr>
                        <a:t>Checkpoint </a:t>
                      </a:r>
                      <a:r>
                        <a:rPr lang="en-US" altLang="zh-CN" sz="1200" b="0" dirty="0"/>
                        <a:t>5.3-</a:t>
                      </a:r>
                      <a:r>
                        <a:rPr lang="en-US" altLang="zh-CN" sz="1200" b="0" dirty="0">
                          <a:solidFill>
                            <a:srgbClr val="0070C0"/>
                          </a:solidFill>
                        </a:rPr>
                        <a:t>1</a:t>
                      </a:r>
                      <a:endParaRPr lang="en-US" altLang="zh-CN" sz="1200" kern="1200" dirty="0">
                        <a:solidFill>
                          <a:srgbClr val="0070C0"/>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dirty="0"/>
                        <a:t>(2</a:t>
                      </a:r>
                      <a:r>
                        <a:rPr lang="en-US" altLang="zh-CN" sz="1200" b="0" baseline="30000" dirty="0"/>
                        <a:t>nd </a:t>
                      </a:r>
                      <a:r>
                        <a:rPr lang="en-US" altLang="zh-CN" sz="1200" b="0" kern="1200" dirty="0">
                          <a:solidFill>
                            <a:schemeClr val="dk1"/>
                          </a:solidFill>
                          <a:latin typeface="+mn-lt"/>
                          <a:ea typeface="+mn-ea"/>
                          <a:cs typeface="+mn-cs"/>
                        </a:rPr>
                        <a:t>round) </a:t>
                      </a:r>
                      <a:endParaRPr lang="zh-CN" altLang="en-US" sz="1200" b="0" kern="1200" dirty="0">
                        <a:solidFill>
                          <a:schemeClr val="dk1"/>
                        </a:solidFill>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strike="sngStrike" kern="1200" dirty="0">
                          <a:solidFill>
                            <a:schemeClr val="dk1"/>
                          </a:solidFill>
                          <a:latin typeface="+mn-lt"/>
                          <a:ea typeface="+mn-ea"/>
                          <a:cs typeface="+mn-cs"/>
                        </a:rPr>
                        <a:t>2021/9/15 </a:t>
                      </a:r>
                      <a:r>
                        <a:rPr lang="en-US" altLang="zh-CN" sz="1200" strike="noStrike" kern="1200" dirty="0">
                          <a:solidFill>
                            <a:srgbClr val="0070C0"/>
                          </a:solidFill>
                          <a:latin typeface="+mn-lt"/>
                          <a:ea typeface="+mn-ea"/>
                          <a:cs typeface="+mn-cs"/>
                        </a:rPr>
                        <a:t>2021/9/30</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altLang="zh-CN" sz="1200" dirty="0"/>
                        <a:t>Group C – session2/2 UI sign off </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altLang="zh-CN" sz="1200" dirty="0"/>
                        <a:t>Group D  UI sign off</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altLang="zh-CN" sz="1200" b="0" dirty="0"/>
                        <a:t>QA list health status review. </a:t>
                      </a:r>
                      <a:endParaRPr lang="en-US" altLang="zh-CN" sz="12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HMI &amp; EESE &amp; ECDX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HMI &amp; EESE &amp; ECDX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HMI &amp; EESE &amp; ECDX &amp; PM</a:t>
                      </a:r>
                    </a:p>
                  </a:txBody>
                  <a:tcPr anchor="ctr"/>
                </a:tc>
                <a:extLst>
                  <a:ext uri="{0D108BD9-81ED-4DB2-BD59-A6C34878D82A}">
                    <a16:rowId xmlns:a16="http://schemas.microsoft.com/office/drawing/2014/main" val="2918819304"/>
                  </a:ext>
                </a:extLst>
              </a:tr>
              <a:tr h="411480">
                <a:tc>
                  <a:txBody>
                    <a:bodyPr/>
                    <a:lstStyle/>
                    <a:p>
                      <a:pPr marL="0" algn="l" defTabSz="914400" rtl="0" eaLnBrk="1" latinLnBrk="0" hangingPunct="1"/>
                      <a:r>
                        <a:rPr lang="en-US" altLang="zh-CN" sz="1200" kern="1200" dirty="0">
                          <a:solidFill>
                            <a:srgbClr val="0070C0"/>
                          </a:solidFill>
                          <a:latin typeface="+mn-lt"/>
                          <a:ea typeface="+mn-ea"/>
                          <a:cs typeface="+mn-cs"/>
                        </a:rPr>
                        <a:t>Checkpoint </a:t>
                      </a:r>
                      <a:r>
                        <a:rPr lang="en-US" altLang="zh-CN" sz="1200" b="0" dirty="0">
                          <a:solidFill>
                            <a:srgbClr val="0070C0"/>
                          </a:solidFill>
                        </a:rPr>
                        <a:t>5.3-2 (2</a:t>
                      </a:r>
                      <a:r>
                        <a:rPr lang="en-US" altLang="zh-CN" sz="1200" b="0" baseline="30000" dirty="0">
                          <a:solidFill>
                            <a:srgbClr val="0070C0"/>
                          </a:solidFill>
                        </a:rPr>
                        <a:t>nd </a:t>
                      </a:r>
                      <a:r>
                        <a:rPr lang="en-US" altLang="zh-CN" sz="1200" b="0" kern="1200" dirty="0">
                          <a:solidFill>
                            <a:srgbClr val="0070C0"/>
                          </a:solidFill>
                          <a:latin typeface="+mn-lt"/>
                          <a:ea typeface="+mn-ea"/>
                          <a:cs typeface="+mn-cs"/>
                        </a:rPr>
                        <a:t>round) </a:t>
                      </a:r>
                      <a:endParaRPr lang="zh-CN" altLang="en-US" sz="1200" b="0" kern="1200" dirty="0">
                        <a:solidFill>
                          <a:srgbClr val="0070C0"/>
                        </a:solidFill>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rgbClr val="0070C0"/>
                          </a:solidFill>
                          <a:latin typeface="+mn-lt"/>
                          <a:ea typeface="+mn-ea"/>
                          <a:cs typeface="+mn-cs"/>
                        </a:rPr>
                        <a:t>2021/10/30</a:t>
                      </a:r>
                    </a:p>
                  </a:txBody>
                  <a:tcPr anchor="ctr"/>
                </a:tc>
                <a:tc>
                  <a:txBody>
                    <a:bodyPr/>
                    <a:lstStyle/>
                    <a:p>
                      <a:pPr marL="285750" indent="-285750">
                        <a:buFontTx/>
                        <a:buChar char="-"/>
                      </a:pPr>
                      <a:r>
                        <a:rPr lang="en-US" altLang="zh-CN" sz="1200" dirty="0">
                          <a:solidFill>
                            <a:srgbClr val="0070C0"/>
                          </a:solidFill>
                        </a:rPr>
                        <a:t>Group A/B/C/D multi-theme UI sign off</a:t>
                      </a:r>
                    </a:p>
                    <a:p>
                      <a:pPr marL="285750" indent="-285750">
                        <a:buFontTx/>
                        <a:buChar char="-"/>
                      </a:pPr>
                      <a:r>
                        <a:rPr lang="en-US" altLang="zh-CN" sz="1200" dirty="0">
                          <a:solidFill>
                            <a:srgbClr val="0070C0"/>
                          </a:solidFill>
                        </a:rPr>
                        <a:t>QA list health status review.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rgbClr val="0070C0"/>
                          </a:solidFill>
                        </a:rPr>
                        <a:t>HMI &amp; EESE &amp; ECDX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rgbClr val="0070C0"/>
                          </a:solidFill>
                        </a:rPr>
                        <a:t>HMI &amp; EESE &amp; ECDX &amp; PM</a:t>
                      </a:r>
                    </a:p>
                  </a:txBody>
                  <a:tcPr anchor="ctr"/>
                </a:tc>
                <a:extLst>
                  <a:ext uri="{0D108BD9-81ED-4DB2-BD59-A6C34878D82A}">
                    <a16:rowId xmlns:a16="http://schemas.microsoft.com/office/drawing/2014/main" val="1569231125"/>
                  </a:ext>
                </a:extLst>
              </a:tr>
              <a:tr h="411480">
                <a:tc>
                  <a:txBody>
                    <a:bodyPr/>
                    <a:lstStyle/>
                    <a:p>
                      <a:pPr marL="0" algn="l" defTabSz="914400" rtl="0" eaLnBrk="1" latinLnBrk="0" hangingPunct="1"/>
                      <a:r>
                        <a:rPr lang="en-US" altLang="zh-CN" sz="1200" kern="1200" dirty="0">
                          <a:solidFill>
                            <a:schemeClr val="dk1"/>
                          </a:solidFill>
                          <a:latin typeface="+mn-lt"/>
                          <a:ea typeface="+mn-ea"/>
                          <a:cs typeface="+mn-cs"/>
                        </a:rPr>
                        <a:t>Checkpoint </a:t>
                      </a:r>
                      <a:r>
                        <a:rPr lang="en-US" altLang="zh-CN" sz="1200" b="0" dirty="0"/>
                        <a:t>5.4 (2</a:t>
                      </a:r>
                      <a:r>
                        <a:rPr lang="en-US" altLang="zh-CN" sz="1200" b="0" baseline="30000" dirty="0"/>
                        <a:t>nd </a:t>
                      </a:r>
                      <a:r>
                        <a:rPr lang="en-US" altLang="zh-CN" sz="1200" b="0" kern="1200" dirty="0">
                          <a:solidFill>
                            <a:schemeClr val="dk1"/>
                          </a:solidFill>
                          <a:latin typeface="+mn-lt"/>
                          <a:ea typeface="+mn-ea"/>
                          <a:cs typeface="+mn-cs"/>
                        </a:rPr>
                        <a:t>round) </a:t>
                      </a:r>
                      <a:endParaRPr lang="zh-CN" altLang="en-US" sz="1200" b="0" kern="1200" dirty="0">
                        <a:solidFill>
                          <a:schemeClr val="dk1"/>
                        </a:solidFill>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dk1"/>
                          </a:solidFill>
                          <a:latin typeface="+mn-lt"/>
                          <a:ea typeface="+mn-ea"/>
                          <a:cs typeface="+mn-cs"/>
                        </a:rPr>
                        <a:t>2021/10/20</a:t>
                      </a:r>
                    </a:p>
                  </a:txBody>
                  <a:tcPr anchor="ctr"/>
                </a:tc>
                <a:tc>
                  <a:txBody>
                    <a:bodyPr/>
                    <a:lstStyle/>
                    <a:p>
                      <a:pPr marL="285750" indent="-285750">
                        <a:buFontTx/>
                        <a:buChar char="-"/>
                      </a:pPr>
                      <a:r>
                        <a:rPr lang="en-US" altLang="zh-CN" sz="1200" dirty="0"/>
                        <a:t>DCV0 </a:t>
                      </a:r>
                      <a:r>
                        <a:rPr lang="en-US" altLang="zh-CN" sz="1200" dirty="0" err="1"/>
                        <a:t>sw</a:t>
                      </a:r>
                      <a:r>
                        <a:rPr lang="en-US" altLang="zh-CN" sz="1200" dirty="0"/>
                        <a:t> health status review. </a:t>
                      </a:r>
                    </a:p>
                    <a:p>
                      <a:pPr marL="285750" indent="-285750">
                        <a:buFontTx/>
                        <a:buChar char="-"/>
                      </a:pPr>
                      <a:r>
                        <a:rPr lang="en-US" altLang="zh-CN" sz="1200" dirty="0"/>
                        <a:t>Agile </a:t>
                      </a:r>
                      <a:r>
                        <a:rPr lang="en-US" altLang="zh-CN" sz="1200" dirty="0" err="1"/>
                        <a:t>sw</a:t>
                      </a:r>
                      <a:r>
                        <a:rPr lang="en-US" altLang="zh-CN" sz="1200" dirty="0"/>
                        <a:t> health status review. </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altLang="zh-CN" sz="1200" b="0" dirty="0"/>
                        <a:t>QA list health status review. </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altLang="zh-CN" sz="1200" b="0" dirty="0"/>
                        <a:t>Establish 3</a:t>
                      </a:r>
                      <a:r>
                        <a:rPr lang="en-US" altLang="zh-CN" sz="1200" b="0" baseline="30000" dirty="0"/>
                        <a:t>rd</a:t>
                      </a:r>
                      <a:r>
                        <a:rPr lang="en-US" altLang="zh-CN" sz="1200" b="0" dirty="0"/>
                        <a:t> round checkpoint if necessary. </a:t>
                      </a:r>
                      <a:endParaRPr lang="en-US" altLang="zh-CN" sz="12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EESE &amp; ECDX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ECDX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HMI &amp; EESE &amp; ECDX &amp; PM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All</a:t>
                      </a:r>
                    </a:p>
                  </a:txBody>
                  <a:tcPr anchor="ctr"/>
                </a:tc>
                <a:extLst>
                  <a:ext uri="{0D108BD9-81ED-4DB2-BD59-A6C34878D82A}">
                    <a16:rowId xmlns:a16="http://schemas.microsoft.com/office/drawing/2014/main" val="1665762264"/>
                  </a:ext>
                </a:extLst>
              </a:tr>
              <a:tr h="411480">
                <a:tc>
                  <a:txBody>
                    <a:bodyPr/>
                    <a:lstStyle/>
                    <a:p>
                      <a:pPr marL="0" algn="l" defTabSz="914400" rtl="0" eaLnBrk="1" latinLnBrk="0" hangingPunct="1"/>
                      <a:r>
                        <a:rPr lang="en-US" altLang="zh-CN" sz="1200" kern="1200" dirty="0">
                          <a:solidFill>
                            <a:srgbClr val="0070C0"/>
                          </a:solidFill>
                          <a:latin typeface="+mn-lt"/>
                          <a:ea typeface="+mn-ea"/>
                          <a:cs typeface="+mn-cs"/>
                        </a:rPr>
                        <a:t>Checkpoint 5.5</a:t>
                      </a:r>
                      <a:endParaRPr lang="zh-CN" altLang="en-US" sz="1200" kern="1200" dirty="0">
                        <a:solidFill>
                          <a:srgbClr val="0070C0"/>
                        </a:solidFill>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rgbClr val="0070C0"/>
                          </a:solidFill>
                          <a:latin typeface="+mn-lt"/>
                          <a:ea typeface="+mn-ea"/>
                          <a:cs typeface="+mn-cs"/>
                        </a:rPr>
                        <a:t>2021/12/19</a:t>
                      </a:r>
                    </a:p>
                  </a:txBody>
                  <a:tcPr anchor="ctr"/>
                </a:tc>
                <a:tc>
                  <a:txBody>
                    <a:bodyPr/>
                    <a:lstStyle/>
                    <a:p>
                      <a:pPr marL="0" marR="0" lvl="0" indent="-285750" algn="l" defTabSz="914400" rtl="0" eaLnBrk="1" fontAlgn="auto" latinLnBrk="0" hangingPunct="1">
                        <a:lnSpc>
                          <a:spcPct val="100000"/>
                        </a:lnSpc>
                        <a:spcBef>
                          <a:spcPts val="0"/>
                        </a:spcBef>
                        <a:spcAft>
                          <a:spcPts val="0"/>
                        </a:spcAft>
                        <a:buClrTx/>
                        <a:buSzTx/>
                        <a:buFontTx/>
                        <a:buChar char="-"/>
                        <a:tabLst/>
                        <a:defRPr/>
                      </a:pPr>
                      <a:r>
                        <a:rPr lang="en-US" altLang="zh-CN" sz="1200" kern="1200" dirty="0" err="1">
                          <a:solidFill>
                            <a:srgbClr val="0070C0"/>
                          </a:solidFill>
                          <a:latin typeface="+mn-lt"/>
                          <a:ea typeface="+mn-ea"/>
                          <a:cs typeface="+mn-cs"/>
                        </a:rPr>
                        <a:t>RePA</a:t>
                      </a:r>
                      <a:r>
                        <a:rPr lang="en-US" altLang="zh-CN" sz="1200" kern="1200" dirty="0">
                          <a:solidFill>
                            <a:srgbClr val="0070C0"/>
                          </a:solidFill>
                          <a:latin typeface="+mn-lt"/>
                          <a:ea typeface="+mn-ea"/>
                          <a:cs typeface="+mn-cs"/>
                        </a:rPr>
                        <a:t> UI sign off</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rgbClr val="0070C0"/>
                          </a:solidFill>
                          <a:latin typeface="+mn-lt"/>
                          <a:ea typeface="+mn-ea"/>
                          <a:cs typeface="+mn-cs"/>
                        </a:rPr>
                        <a:t>EE AFO &amp; HMI</a:t>
                      </a:r>
                    </a:p>
                  </a:txBody>
                  <a:tcPr anchor="ctr"/>
                </a:tc>
                <a:extLst>
                  <a:ext uri="{0D108BD9-81ED-4DB2-BD59-A6C34878D82A}">
                    <a16:rowId xmlns:a16="http://schemas.microsoft.com/office/drawing/2014/main" val="143874685"/>
                  </a:ext>
                </a:extLst>
              </a:tr>
            </a:tbl>
          </a:graphicData>
        </a:graphic>
      </p:graphicFrame>
      <p:sp>
        <p:nvSpPr>
          <p:cNvPr id="3" name="Title 2">
            <a:extLst>
              <a:ext uri="{FF2B5EF4-FFF2-40B4-BE49-F238E27FC236}">
                <a16:creationId xmlns:a16="http://schemas.microsoft.com/office/drawing/2014/main" id="{ED137D6C-7A37-4128-9505-F5AD20280221}"/>
              </a:ext>
            </a:extLst>
          </p:cNvPr>
          <p:cNvSpPr>
            <a:spLocks noGrp="1"/>
          </p:cNvSpPr>
          <p:nvPr>
            <p:ph type="title"/>
          </p:nvPr>
        </p:nvSpPr>
        <p:spPr>
          <a:xfrm>
            <a:off x="1371377" y="153327"/>
            <a:ext cx="10835640" cy="579120"/>
          </a:xfrm>
        </p:spPr>
        <p:txBody>
          <a:bodyPr anchor="t">
            <a:noAutofit/>
          </a:bodyPr>
          <a:lstStyle/>
          <a:p>
            <a:r>
              <a:rPr lang="en-US" dirty="0"/>
              <a:t>CDX707 Critical path &amp; 2</a:t>
            </a:r>
            <a:r>
              <a:rPr lang="en-US" baseline="30000" dirty="0"/>
              <a:t>nd</a:t>
            </a:r>
            <a:r>
              <a:rPr lang="en-US" dirty="0"/>
              <a:t> Round Checkpoints</a:t>
            </a:r>
          </a:p>
        </p:txBody>
      </p:sp>
      <p:sp>
        <p:nvSpPr>
          <p:cNvPr id="2" name="Cylinder 1">
            <a:extLst>
              <a:ext uri="{FF2B5EF4-FFF2-40B4-BE49-F238E27FC236}">
                <a16:creationId xmlns:a16="http://schemas.microsoft.com/office/drawing/2014/main" id="{AA5577F7-C590-4DAF-B7E3-459978C283EA}"/>
              </a:ext>
            </a:extLst>
          </p:cNvPr>
          <p:cNvSpPr/>
          <p:nvPr/>
        </p:nvSpPr>
        <p:spPr>
          <a:xfrm rot="5400000">
            <a:off x="5908211" y="-3693325"/>
            <a:ext cx="194733" cy="10498893"/>
          </a:xfrm>
          <a:prstGeom prst="ca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Star: 5 Points 4">
            <a:extLst>
              <a:ext uri="{FF2B5EF4-FFF2-40B4-BE49-F238E27FC236}">
                <a16:creationId xmlns:a16="http://schemas.microsoft.com/office/drawing/2014/main" id="{BF933EC3-368E-49FB-9BCE-F1373E6F899F}"/>
              </a:ext>
            </a:extLst>
          </p:cNvPr>
          <p:cNvSpPr/>
          <p:nvPr/>
        </p:nvSpPr>
        <p:spPr>
          <a:xfrm>
            <a:off x="2099733" y="1090435"/>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Star: 5 Points 6">
            <a:extLst>
              <a:ext uri="{FF2B5EF4-FFF2-40B4-BE49-F238E27FC236}">
                <a16:creationId xmlns:a16="http://schemas.microsoft.com/office/drawing/2014/main" id="{92BA9DAA-4C23-498E-A6B5-FE0717F46880}"/>
              </a:ext>
            </a:extLst>
          </p:cNvPr>
          <p:cNvSpPr/>
          <p:nvPr/>
        </p:nvSpPr>
        <p:spPr>
          <a:xfrm>
            <a:off x="3313288" y="1104854"/>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Star: 5 Points 7">
            <a:extLst>
              <a:ext uri="{FF2B5EF4-FFF2-40B4-BE49-F238E27FC236}">
                <a16:creationId xmlns:a16="http://schemas.microsoft.com/office/drawing/2014/main" id="{BEB1D7F9-B017-407B-B32C-D8F86721CA7C}"/>
              </a:ext>
            </a:extLst>
          </p:cNvPr>
          <p:cNvSpPr/>
          <p:nvPr/>
        </p:nvSpPr>
        <p:spPr>
          <a:xfrm>
            <a:off x="4222044" y="1117127"/>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Star: 5 Points 8">
            <a:extLst>
              <a:ext uri="{FF2B5EF4-FFF2-40B4-BE49-F238E27FC236}">
                <a16:creationId xmlns:a16="http://schemas.microsoft.com/office/drawing/2014/main" id="{BAF80169-9D34-4A33-8DFD-CDC4F0D85CBA}"/>
              </a:ext>
            </a:extLst>
          </p:cNvPr>
          <p:cNvSpPr/>
          <p:nvPr/>
        </p:nvSpPr>
        <p:spPr>
          <a:xfrm>
            <a:off x="4905021" y="1117126"/>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Star: 5 Points 9">
            <a:extLst>
              <a:ext uri="{FF2B5EF4-FFF2-40B4-BE49-F238E27FC236}">
                <a16:creationId xmlns:a16="http://schemas.microsoft.com/office/drawing/2014/main" id="{7CD82789-6140-4A1A-AFC5-47F941FE7786}"/>
              </a:ext>
            </a:extLst>
          </p:cNvPr>
          <p:cNvSpPr/>
          <p:nvPr/>
        </p:nvSpPr>
        <p:spPr>
          <a:xfrm>
            <a:off x="5554133" y="1123477"/>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18A0F282-7DF1-4A20-AE7A-0C24E6CDCEDA}"/>
              </a:ext>
            </a:extLst>
          </p:cNvPr>
          <p:cNvSpPr txBox="1"/>
          <p:nvPr/>
        </p:nvSpPr>
        <p:spPr>
          <a:xfrm>
            <a:off x="2111022" y="1470610"/>
            <a:ext cx="406400" cy="230832"/>
          </a:xfrm>
          <a:prstGeom prst="rect">
            <a:avLst/>
          </a:prstGeom>
          <a:noFill/>
        </p:spPr>
        <p:txBody>
          <a:bodyPr wrap="square" rtlCol="0">
            <a:spAutoFit/>
          </a:bodyPr>
          <a:lstStyle/>
          <a:p>
            <a:r>
              <a:rPr lang="en-US" sz="900" dirty="0">
                <a:latin typeface="Ford Antenna Light" charset="0"/>
                <a:ea typeface="Ford Antenna Light" charset="0"/>
                <a:cs typeface="Ford Antenna Light" charset="0"/>
              </a:rPr>
              <a:t>CP1</a:t>
            </a:r>
          </a:p>
        </p:txBody>
      </p:sp>
      <p:sp>
        <p:nvSpPr>
          <p:cNvPr id="12" name="TextBox 11">
            <a:extLst>
              <a:ext uri="{FF2B5EF4-FFF2-40B4-BE49-F238E27FC236}">
                <a16:creationId xmlns:a16="http://schemas.microsoft.com/office/drawing/2014/main" id="{2AD70C07-1798-4404-9178-902A94FA0ED9}"/>
              </a:ext>
            </a:extLst>
          </p:cNvPr>
          <p:cNvSpPr txBox="1"/>
          <p:nvPr/>
        </p:nvSpPr>
        <p:spPr>
          <a:xfrm>
            <a:off x="3290965" y="1470610"/>
            <a:ext cx="499531" cy="230832"/>
          </a:xfrm>
          <a:prstGeom prst="rect">
            <a:avLst/>
          </a:prstGeom>
          <a:noFill/>
        </p:spPr>
        <p:txBody>
          <a:bodyPr wrap="square" rtlCol="0">
            <a:spAutoFit/>
          </a:bodyPr>
          <a:lstStyle/>
          <a:p>
            <a:r>
              <a:rPr lang="en-US" sz="900" dirty="0">
                <a:latin typeface="Ford Antenna Light" charset="0"/>
                <a:ea typeface="Ford Antenna Light" charset="0"/>
                <a:cs typeface="Ford Antenna Light" charset="0"/>
              </a:rPr>
              <a:t>CP2</a:t>
            </a:r>
          </a:p>
        </p:txBody>
      </p:sp>
      <p:sp>
        <p:nvSpPr>
          <p:cNvPr id="13" name="TextBox 12">
            <a:extLst>
              <a:ext uri="{FF2B5EF4-FFF2-40B4-BE49-F238E27FC236}">
                <a16:creationId xmlns:a16="http://schemas.microsoft.com/office/drawing/2014/main" id="{7369DDBE-D049-4C6D-A1E6-10610A043D56}"/>
              </a:ext>
            </a:extLst>
          </p:cNvPr>
          <p:cNvSpPr txBox="1"/>
          <p:nvPr/>
        </p:nvSpPr>
        <p:spPr>
          <a:xfrm>
            <a:off x="4208188" y="1470610"/>
            <a:ext cx="499531" cy="230832"/>
          </a:xfrm>
          <a:prstGeom prst="rect">
            <a:avLst/>
          </a:prstGeom>
          <a:noFill/>
        </p:spPr>
        <p:txBody>
          <a:bodyPr wrap="square" rtlCol="0">
            <a:spAutoFit/>
          </a:bodyPr>
          <a:lstStyle/>
          <a:p>
            <a:r>
              <a:rPr lang="en-US" sz="900" dirty="0">
                <a:latin typeface="Ford Antenna Light" charset="0"/>
                <a:ea typeface="Ford Antenna Light" charset="0"/>
                <a:cs typeface="Ford Antenna Light" charset="0"/>
              </a:rPr>
              <a:t>CP3</a:t>
            </a:r>
          </a:p>
        </p:txBody>
      </p:sp>
      <p:sp>
        <p:nvSpPr>
          <p:cNvPr id="14" name="TextBox 13">
            <a:extLst>
              <a:ext uri="{FF2B5EF4-FFF2-40B4-BE49-F238E27FC236}">
                <a16:creationId xmlns:a16="http://schemas.microsoft.com/office/drawing/2014/main" id="{CAC18547-2DD7-4994-912F-F43E1459E64D}"/>
              </a:ext>
            </a:extLst>
          </p:cNvPr>
          <p:cNvSpPr txBox="1"/>
          <p:nvPr/>
        </p:nvSpPr>
        <p:spPr>
          <a:xfrm>
            <a:off x="4898726" y="1470610"/>
            <a:ext cx="431799" cy="230832"/>
          </a:xfrm>
          <a:prstGeom prst="rect">
            <a:avLst/>
          </a:prstGeom>
          <a:noFill/>
        </p:spPr>
        <p:txBody>
          <a:bodyPr wrap="square" rtlCol="0">
            <a:spAutoFit/>
          </a:bodyPr>
          <a:lstStyle/>
          <a:p>
            <a:r>
              <a:rPr lang="en-US" sz="900" dirty="0">
                <a:latin typeface="Ford Antenna Light" charset="0"/>
                <a:ea typeface="Ford Antenna Light" charset="0"/>
                <a:cs typeface="Ford Antenna Light" charset="0"/>
              </a:rPr>
              <a:t>CP4</a:t>
            </a:r>
          </a:p>
        </p:txBody>
      </p:sp>
      <p:sp>
        <p:nvSpPr>
          <p:cNvPr id="15" name="TextBox 14">
            <a:extLst>
              <a:ext uri="{FF2B5EF4-FFF2-40B4-BE49-F238E27FC236}">
                <a16:creationId xmlns:a16="http://schemas.microsoft.com/office/drawing/2014/main" id="{E89F3F45-D40B-4956-95E1-466F69FCE717}"/>
              </a:ext>
            </a:extLst>
          </p:cNvPr>
          <p:cNvSpPr txBox="1"/>
          <p:nvPr/>
        </p:nvSpPr>
        <p:spPr>
          <a:xfrm>
            <a:off x="5537612" y="1470610"/>
            <a:ext cx="431799" cy="230832"/>
          </a:xfrm>
          <a:prstGeom prst="rect">
            <a:avLst/>
          </a:prstGeom>
          <a:noFill/>
        </p:spPr>
        <p:txBody>
          <a:bodyPr wrap="square" rtlCol="0">
            <a:spAutoFit/>
          </a:bodyPr>
          <a:lstStyle/>
          <a:p>
            <a:r>
              <a:rPr lang="en-US" sz="900" dirty="0">
                <a:latin typeface="Ford Antenna Light" charset="0"/>
                <a:ea typeface="Ford Antenna Light" charset="0"/>
                <a:cs typeface="Ford Antenna Light" charset="0"/>
              </a:rPr>
              <a:t>CP5</a:t>
            </a:r>
          </a:p>
        </p:txBody>
      </p:sp>
      <p:cxnSp>
        <p:nvCxnSpPr>
          <p:cNvPr id="17" name="Straight Connector 16">
            <a:extLst>
              <a:ext uri="{FF2B5EF4-FFF2-40B4-BE49-F238E27FC236}">
                <a16:creationId xmlns:a16="http://schemas.microsoft.com/office/drawing/2014/main" id="{5AC7914E-0094-458B-8DCD-87428CC7FA92}"/>
              </a:ext>
            </a:extLst>
          </p:cNvPr>
          <p:cNvCxnSpPr>
            <a:cxnSpLocks/>
          </p:cNvCxnSpPr>
          <p:nvPr/>
        </p:nvCxnSpPr>
        <p:spPr>
          <a:xfrm>
            <a:off x="5760003" y="636844"/>
            <a:ext cx="0" cy="650440"/>
          </a:xfrm>
          <a:prstGeom prst="line">
            <a:avLst/>
          </a:prstGeom>
          <a:ln w="28575">
            <a:solidFill>
              <a:srgbClr val="002060"/>
            </a:solidFill>
            <a:tailEnd type="arrow" w="med" len="sm"/>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A2109B3C-6599-4DE7-86BA-6E5F178DA5C3}"/>
              </a:ext>
            </a:extLst>
          </p:cNvPr>
          <p:cNvSpPr/>
          <p:nvPr/>
        </p:nvSpPr>
        <p:spPr>
          <a:xfrm>
            <a:off x="426780" y="6196542"/>
            <a:ext cx="11338437" cy="551708"/>
          </a:xfrm>
          <a:prstGeom prst="rect">
            <a:avLst/>
          </a:prstGeom>
          <a:solidFill>
            <a:srgbClr val="0000FF"/>
          </a:solid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marR="0" lvl="0" defTabSz="914400" rtl="0" eaLnBrk="1" fontAlgn="auto" latinLnBrk="0" hangingPunct="1">
              <a:lnSpc>
                <a:spcPct val="100000"/>
              </a:lnSpc>
              <a:spcBef>
                <a:spcPts val="0"/>
              </a:spcBef>
              <a:spcAft>
                <a:spcPts val="0"/>
              </a:spcAft>
              <a:buClrTx/>
              <a:buSzTx/>
              <a:tabLst/>
              <a:defRPr/>
            </a:pPr>
            <a:r>
              <a:rPr lang="en-US" altLang="zh-CN" sz="1400" b="1" dirty="0">
                <a:solidFill>
                  <a:srgbClr val="FFFFFF"/>
                </a:solidFill>
                <a:latin typeface="Ford Antenna Cond Light" panose="02000506000000090004" pitchFamily="50" charset="0"/>
                <a:ea typeface="黑体" panose="02010609060101010101" pitchFamily="49" charset="-122"/>
                <a:cs typeface="Arial" panose="020B0604020202020204" pitchFamily="34" charset="0"/>
              </a:rPr>
              <a:t>IVI bench delay and AutoSAR package delay drive risk for IVI development.  </a:t>
            </a:r>
            <a:endParaRPr kumimoji="0" lang="en-US" altLang="zh-CN" sz="1400" b="1" i="0" u="none" strike="noStrike" kern="1200" cap="none" spc="0" normalizeH="0" baseline="0" noProof="0" dirty="0">
              <a:ln>
                <a:noFill/>
              </a:ln>
              <a:solidFill>
                <a:srgbClr val="FFFFFF"/>
              </a:solidFill>
              <a:effectLst/>
              <a:uLnTx/>
              <a:uFillTx/>
              <a:latin typeface="Ford Antenna Cond Light" panose="02000506000000090004" pitchFamily="50" charset="0"/>
              <a:ea typeface="黑体" panose="02010609060101010101" pitchFamily="49" charset="-122"/>
              <a:cs typeface="Arial" panose="020B0604020202020204" pitchFamily="34" charset="0"/>
            </a:endParaRPr>
          </a:p>
        </p:txBody>
      </p:sp>
      <p:sp>
        <p:nvSpPr>
          <p:cNvPr id="21" name="Star: 5 Points 20">
            <a:extLst>
              <a:ext uri="{FF2B5EF4-FFF2-40B4-BE49-F238E27FC236}">
                <a16:creationId xmlns:a16="http://schemas.microsoft.com/office/drawing/2014/main" id="{CD464942-6F89-4D69-B9FB-A7A509739130}"/>
              </a:ext>
            </a:extLst>
          </p:cNvPr>
          <p:cNvSpPr/>
          <p:nvPr/>
        </p:nvSpPr>
        <p:spPr>
          <a:xfrm>
            <a:off x="8273577" y="1104854"/>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TextBox 21">
            <a:extLst>
              <a:ext uri="{FF2B5EF4-FFF2-40B4-BE49-F238E27FC236}">
                <a16:creationId xmlns:a16="http://schemas.microsoft.com/office/drawing/2014/main" id="{CFDF32A9-1663-4257-8746-B1B1C8781D5B}"/>
              </a:ext>
            </a:extLst>
          </p:cNvPr>
          <p:cNvSpPr txBox="1"/>
          <p:nvPr/>
        </p:nvSpPr>
        <p:spPr>
          <a:xfrm>
            <a:off x="8273604" y="1442095"/>
            <a:ext cx="431799" cy="230832"/>
          </a:xfrm>
          <a:prstGeom prst="rect">
            <a:avLst/>
          </a:prstGeom>
          <a:noFill/>
        </p:spPr>
        <p:txBody>
          <a:bodyPr wrap="square" rtlCol="0">
            <a:spAutoFit/>
          </a:bodyPr>
          <a:lstStyle/>
          <a:p>
            <a:r>
              <a:rPr lang="en-US" sz="900" dirty="0">
                <a:latin typeface="Ford Antenna Light" charset="0"/>
                <a:ea typeface="Ford Antenna Light" charset="0"/>
                <a:cs typeface="Ford Antenna Light" charset="0"/>
              </a:rPr>
              <a:t>CP6</a:t>
            </a:r>
          </a:p>
        </p:txBody>
      </p:sp>
      <p:sp>
        <p:nvSpPr>
          <p:cNvPr id="24" name="流程图: 决策 47">
            <a:extLst>
              <a:ext uri="{FF2B5EF4-FFF2-40B4-BE49-F238E27FC236}">
                <a16:creationId xmlns:a16="http://schemas.microsoft.com/office/drawing/2014/main" id="{3F2D2129-31FA-4F39-8BBB-F5D19F005E98}"/>
              </a:ext>
            </a:extLst>
          </p:cNvPr>
          <p:cNvSpPr/>
          <p:nvPr/>
        </p:nvSpPr>
        <p:spPr>
          <a:xfrm>
            <a:off x="8729071" y="714421"/>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DCV</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5" name="流程图: 决策 47">
            <a:extLst>
              <a:ext uri="{FF2B5EF4-FFF2-40B4-BE49-F238E27FC236}">
                <a16:creationId xmlns:a16="http://schemas.microsoft.com/office/drawing/2014/main" id="{D52D19B8-D926-45B1-8DBB-22D0E2A6489E}"/>
              </a:ext>
            </a:extLst>
          </p:cNvPr>
          <p:cNvSpPr/>
          <p:nvPr/>
        </p:nvSpPr>
        <p:spPr>
          <a:xfrm>
            <a:off x="8408480" y="714788"/>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DCV MRD</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6" name="流程图: 决策 47">
            <a:extLst>
              <a:ext uri="{FF2B5EF4-FFF2-40B4-BE49-F238E27FC236}">
                <a16:creationId xmlns:a16="http://schemas.microsoft.com/office/drawing/2014/main" id="{188578E7-2D82-4089-9708-A60C93D3A069}"/>
              </a:ext>
            </a:extLst>
          </p:cNvPr>
          <p:cNvSpPr/>
          <p:nvPr/>
        </p:nvSpPr>
        <p:spPr>
          <a:xfrm>
            <a:off x="1524050" y="705003"/>
            <a:ext cx="527397"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UPV1</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7" name="流程图: 决策 47">
            <a:extLst>
              <a:ext uri="{FF2B5EF4-FFF2-40B4-BE49-F238E27FC236}">
                <a16:creationId xmlns:a16="http://schemas.microsoft.com/office/drawing/2014/main" id="{40151FD8-C5AC-4CC7-9504-832DB8DDF2A7}"/>
              </a:ext>
            </a:extLst>
          </p:cNvPr>
          <p:cNvSpPr/>
          <p:nvPr/>
        </p:nvSpPr>
        <p:spPr>
          <a:xfrm>
            <a:off x="4846648" y="698594"/>
            <a:ext cx="517840"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UPV2</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8" name="流程图: 决策 47">
            <a:extLst>
              <a:ext uri="{FF2B5EF4-FFF2-40B4-BE49-F238E27FC236}">
                <a16:creationId xmlns:a16="http://schemas.microsoft.com/office/drawing/2014/main" id="{87B38E8A-0F91-4A9C-BA19-778541B712F8}"/>
              </a:ext>
            </a:extLst>
          </p:cNvPr>
          <p:cNvSpPr/>
          <p:nvPr/>
        </p:nvSpPr>
        <p:spPr>
          <a:xfrm>
            <a:off x="5650460" y="708519"/>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PA</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30" name="流程图: 决策 47">
            <a:extLst>
              <a:ext uri="{FF2B5EF4-FFF2-40B4-BE49-F238E27FC236}">
                <a16:creationId xmlns:a16="http://schemas.microsoft.com/office/drawing/2014/main" id="{F0A42C50-C9C9-469B-B30A-AFAE1ADCFC60}"/>
              </a:ext>
            </a:extLst>
          </p:cNvPr>
          <p:cNvSpPr/>
          <p:nvPr/>
        </p:nvSpPr>
        <p:spPr>
          <a:xfrm>
            <a:off x="6941571" y="699065"/>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FDJ</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32" name="TextBox 22">
            <a:extLst>
              <a:ext uri="{FF2B5EF4-FFF2-40B4-BE49-F238E27FC236}">
                <a16:creationId xmlns:a16="http://schemas.microsoft.com/office/drawing/2014/main" id="{B58CF3CA-CAB5-4ED7-9EA2-A7C4E4B588BF}"/>
              </a:ext>
            </a:extLst>
          </p:cNvPr>
          <p:cNvSpPr txBox="1"/>
          <p:nvPr/>
        </p:nvSpPr>
        <p:spPr>
          <a:xfrm>
            <a:off x="1524050" y="965513"/>
            <a:ext cx="523695" cy="181863"/>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03/05</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33" name="TextBox 22">
            <a:extLst>
              <a:ext uri="{FF2B5EF4-FFF2-40B4-BE49-F238E27FC236}">
                <a16:creationId xmlns:a16="http://schemas.microsoft.com/office/drawing/2014/main" id="{F0BF6F48-9B71-46C7-BFB3-D48B64707851}"/>
              </a:ext>
            </a:extLst>
          </p:cNvPr>
          <p:cNvSpPr txBox="1"/>
          <p:nvPr/>
        </p:nvSpPr>
        <p:spPr>
          <a:xfrm>
            <a:off x="4944885" y="940164"/>
            <a:ext cx="325173"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06/16</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34" name="TextBox 22">
            <a:extLst>
              <a:ext uri="{FF2B5EF4-FFF2-40B4-BE49-F238E27FC236}">
                <a16:creationId xmlns:a16="http://schemas.microsoft.com/office/drawing/2014/main" id="{BE904D91-4E8E-4084-A98D-50AC6CE2637C}"/>
              </a:ext>
            </a:extLst>
          </p:cNvPr>
          <p:cNvSpPr txBox="1"/>
          <p:nvPr/>
        </p:nvSpPr>
        <p:spPr>
          <a:xfrm>
            <a:off x="8750510" y="940275"/>
            <a:ext cx="545855"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02/02</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35" name="TextBox 22">
            <a:extLst>
              <a:ext uri="{FF2B5EF4-FFF2-40B4-BE49-F238E27FC236}">
                <a16:creationId xmlns:a16="http://schemas.microsoft.com/office/drawing/2014/main" id="{25BF56D1-CA51-46EB-ABAA-B976FA00F6C7}"/>
              </a:ext>
            </a:extLst>
          </p:cNvPr>
          <p:cNvSpPr txBox="1"/>
          <p:nvPr/>
        </p:nvSpPr>
        <p:spPr>
          <a:xfrm>
            <a:off x="8384511" y="921976"/>
            <a:ext cx="609404"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01/05</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36" name="TextBox 35">
            <a:extLst>
              <a:ext uri="{FF2B5EF4-FFF2-40B4-BE49-F238E27FC236}">
                <a16:creationId xmlns:a16="http://schemas.microsoft.com/office/drawing/2014/main" id="{F8F708CB-7FCA-4F9F-83B0-15735FC496AD}"/>
              </a:ext>
            </a:extLst>
          </p:cNvPr>
          <p:cNvSpPr txBox="1"/>
          <p:nvPr/>
        </p:nvSpPr>
        <p:spPr>
          <a:xfrm>
            <a:off x="9765500" y="5437082"/>
            <a:ext cx="217239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effectLst/>
                <a:uLnTx/>
                <a:uFillTx/>
                <a:latin typeface="Arial" panose="020B0604020202020204"/>
                <a:ea typeface="黑体" panose="02010609060101010101" pitchFamily="49" charset="-122"/>
                <a:cs typeface="+mn-cs"/>
                <a:hlinkClick r:id="" action="ppaction://noaction">
                  <a:extLst>
                    <a:ext uri="{A12FA001-AC4F-418D-AE19-62706E023703}">
                      <ahyp:hlinkClr xmlns:ahyp="http://schemas.microsoft.com/office/drawing/2018/hyperlinkcolor" val="tx"/>
                    </a:ext>
                  </a:extLst>
                </a:hlinkClick>
              </a:rPr>
              <a:t>Back to main page</a:t>
            </a:r>
            <a:endParaRPr kumimoji="0" lang="zh-CN" altLang="en-US" sz="1800" b="0" i="0" u="none" strike="noStrike" kern="1200" cap="none" spc="0" normalizeH="0" baseline="0" noProof="0" dirty="0">
              <a:ln>
                <a:noFill/>
              </a:ln>
              <a:effectLst/>
              <a:uLnTx/>
              <a:uFillTx/>
              <a:latin typeface="Arial" panose="020B0604020202020204"/>
              <a:ea typeface="黑体" panose="02010609060101010101" pitchFamily="49" charset="-122"/>
              <a:cs typeface="+mn-cs"/>
            </a:endParaRPr>
          </a:p>
        </p:txBody>
      </p:sp>
      <p:graphicFrame>
        <p:nvGraphicFramePr>
          <p:cNvPr id="20" name="Table 19">
            <a:extLst>
              <a:ext uri="{FF2B5EF4-FFF2-40B4-BE49-F238E27FC236}">
                <a16:creationId xmlns:a16="http://schemas.microsoft.com/office/drawing/2014/main" id="{87351858-A4CE-4259-89ED-5141AB86CD40}"/>
              </a:ext>
            </a:extLst>
          </p:cNvPr>
          <p:cNvGraphicFramePr>
            <a:graphicFrameLocks noGrp="1"/>
          </p:cNvGraphicFramePr>
          <p:nvPr/>
        </p:nvGraphicFramePr>
        <p:xfrm>
          <a:off x="426780" y="5387477"/>
          <a:ext cx="11338437" cy="822960"/>
        </p:xfrm>
        <a:graphic>
          <a:graphicData uri="http://schemas.openxmlformats.org/drawingml/2006/table">
            <a:tbl>
              <a:tblPr firstRow="1" bandRow="1">
                <a:tableStyleId>{21E4AEA4-8DFA-4A89-87EB-49C32662AFE0}</a:tableStyleId>
              </a:tblPr>
              <a:tblGrid>
                <a:gridCol w="1335797">
                  <a:extLst>
                    <a:ext uri="{9D8B030D-6E8A-4147-A177-3AD203B41FA5}">
                      <a16:colId xmlns:a16="http://schemas.microsoft.com/office/drawing/2014/main" val="2048332320"/>
                    </a:ext>
                  </a:extLst>
                </a:gridCol>
                <a:gridCol w="1133057">
                  <a:extLst>
                    <a:ext uri="{9D8B030D-6E8A-4147-A177-3AD203B41FA5}">
                      <a16:colId xmlns:a16="http://schemas.microsoft.com/office/drawing/2014/main" val="3001365482"/>
                    </a:ext>
                  </a:extLst>
                </a:gridCol>
                <a:gridCol w="6182325">
                  <a:extLst>
                    <a:ext uri="{9D8B030D-6E8A-4147-A177-3AD203B41FA5}">
                      <a16:colId xmlns:a16="http://schemas.microsoft.com/office/drawing/2014/main" val="3425242486"/>
                    </a:ext>
                  </a:extLst>
                </a:gridCol>
                <a:gridCol w="2687258">
                  <a:extLst>
                    <a:ext uri="{9D8B030D-6E8A-4147-A177-3AD203B41FA5}">
                      <a16:colId xmlns:a16="http://schemas.microsoft.com/office/drawing/2014/main" val="2679328271"/>
                    </a:ext>
                  </a:extLst>
                </a:gridCol>
              </a:tblGrid>
              <a:tr h="821552">
                <a:tc>
                  <a:txBody>
                    <a:bodyPr/>
                    <a:lstStyle/>
                    <a:p>
                      <a:r>
                        <a:rPr lang="en-US" altLang="zh-CN" sz="1200" dirty="0"/>
                        <a:t>Checkpoint 6 </a:t>
                      </a:r>
                    </a:p>
                    <a:p>
                      <a:r>
                        <a:rPr lang="en-US" altLang="zh-CN" sz="1200" dirty="0"/>
                        <a:t>(1</a:t>
                      </a:r>
                      <a:r>
                        <a:rPr lang="en-US" altLang="zh-CN" sz="1200" baseline="30000" dirty="0"/>
                        <a:t>st</a:t>
                      </a:r>
                      <a:r>
                        <a:rPr lang="en-US" altLang="zh-CN" sz="1200" dirty="0"/>
                        <a:t> round)</a:t>
                      </a:r>
                      <a:endParaRPr lang="zh-CN" altLang="en-US" sz="1200" dirty="0"/>
                    </a:p>
                  </a:txBody>
                  <a:tcPr anchor="ctr"/>
                </a:tc>
                <a:tc>
                  <a:txBody>
                    <a:bodyPr/>
                    <a:lstStyle/>
                    <a:p>
                      <a:r>
                        <a:rPr lang="en-US" altLang="zh-CN" sz="1200" dirty="0"/>
                        <a:t>2021/12/20</a:t>
                      </a:r>
                    </a:p>
                  </a:txBody>
                  <a:tcPr anchor="ctr"/>
                </a:tc>
                <a:tc>
                  <a: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zh-CN" sz="1200" dirty="0"/>
                        <a:t>  HW critical DV test plan check in Dec 24</a:t>
                      </a:r>
                      <a:r>
                        <a:rPr lang="en-US" altLang="zh-CN" sz="1200" baseline="30000" dirty="0"/>
                        <a:t>th </a:t>
                      </a:r>
                      <a:r>
                        <a:rPr lang="en-US" altLang="zh-CN" sz="1200" baseline="0" dirty="0"/>
                        <a:t>2021</a:t>
                      </a:r>
                      <a:r>
                        <a:rPr lang="en-US" altLang="zh-CN" sz="1200" dirty="0"/>
                        <a:t>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zh-CN" sz="1200" dirty="0"/>
                        <a:t>  R08 readiness check for DCV build start in Feb 1</a:t>
                      </a:r>
                      <a:r>
                        <a:rPr lang="en-US" altLang="zh-CN" sz="1200" baseline="30000" dirty="0"/>
                        <a:t>st </a:t>
                      </a:r>
                      <a:r>
                        <a:rPr lang="en-US" altLang="zh-CN" sz="1200" kern="1200" dirty="0">
                          <a:solidFill>
                            <a:schemeClr val="bg1"/>
                          </a:solidFill>
                          <a:latin typeface="+mn-lt"/>
                          <a:ea typeface="+mn-ea"/>
                          <a:cs typeface="+mn-cs"/>
                        </a:rPr>
                        <a:t>2022</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zh-CN" altLang="en-US" sz="1200" dirty="0"/>
                        <a:t>   </a:t>
                      </a:r>
                      <a:r>
                        <a:rPr lang="en-US" altLang="zh-CN" sz="1200" dirty="0"/>
                        <a:t>Retrofit detail plan(material, timing, cost, resource)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zh-CN" sz="1200" dirty="0"/>
                        <a:t>   R10 progress check for DCV test start in Feb 22</a:t>
                      </a:r>
                      <a:r>
                        <a:rPr lang="en-US" altLang="zh-CN" sz="1200" baseline="30000" dirty="0"/>
                        <a:t>nd</a:t>
                      </a:r>
                      <a:r>
                        <a:rPr lang="en-US" altLang="zh-CN" sz="1200" dirty="0"/>
                        <a:t>.2022</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EESE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EESE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PM&amp;VEV</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EESE</a:t>
                      </a:r>
                      <a:endParaRPr lang="zh-CN" altLang="en-US" sz="1200" dirty="0"/>
                    </a:p>
                  </a:txBody>
                  <a:tcPr anchor="ctr"/>
                </a:tc>
                <a:extLst>
                  <a:ext uri="{0D108BD9-81ED-4DB2-BD59-A6C34878D82A}">
                    <a16:rowId xmlns:a16="http://schemas.microsoft.com/office/drawing/2014/main" val="3271156049"/>
                  </a:ext>
                </a:extLst>
              </a:tr>
            </a:tbl>
          </a:graphicData>
        </a:graphic>
      </p:graphicFrame>
      <p:sp>
        <p:nvSpPr>
          <p:cNvPr id="37" name="Star: 5 Points 36">
            <a:extLst>
              <a:ext uri="{FF2B5EF4-FFF2-40B4-BE49-F238E27FC236}">
                <a16:creationId xmlns:a16="http://schemas.microsoft.com/office/drawing/2014/main" id="{92426061-74AF-47B2-A797-ABA0518E5C50}"/>
              </a:ext>
            </a:extLst>
          </p:cNvPr>
          <p:cNvSpPr/>
          <p:nvPr/>
        </p:nvSpPr>
        <p:spPr>
          <a:xfrm>
            <a:off x="6139639" y="1124676"/>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TextBox 37">
            <a:extLst>
              <a:ext uri="{FF2B5EF4-FFF2-40B4-BE49-F238E27FC236}">
                <a16:creationId xmlns:a16="http://schemas.microsoft.com/office/drawing/2014/main" id="{0F65A984-4832-4B59-A2C7-F490C4AFA306}"/>
              </a:ext>
            </a:extLst>
          </p:cNvPr>
          <p:cNvSpPr txBox="1"/>
          <p:nvPr/>
        </p:nvSpPr>
        <p:spPr>
          <a:xfrm>
            <a:off x="6138742" y="1470610"/>
            <a:ext cx="496451" cy="230832"/>
          </a:xfrm>
          <a:prstGeom prst="rect">
            <a:avLst/>
          </a:prstGeom>
          <a:noFill/>
        </p:spPr>
        <p:txBody>
          <a:bodyPr wrap="square" rtlCol="0">
            <a:spAutoFit/>
          </a:bodyPr>
          <a:lstStyle/>
          <a:p>
            <a:r>
              <a:rPr lang="en-US" sz="900" dirty="0">
                <a:latin typeface="Ford Antenna Light" charset="0"/>
                <a:ea typeface="Ford Antenna Light" charset="0"/>
                <a:cs typeface="Ford Antenna Light" charset="0"/>
              </a:rPr>
              <a:t>CP5.1</a:t>
            </a:r>
          </a:p>
        </p:txBody>
      </p:sp>
      <p:sp>
        <p:nvSpPr>
          <p:cNvPr id="39" name="Star: 5 Points 38">
            <a:extLst>
              <a:ext uri="{FF2B5EF4-FFF2-40B4-BE49-F238E27FC236}">
                <a16:creationId xmlns:a16="http://schemas.microsoft.com/office/drawing/2014/main" id="{F08C5F2A-819E-4CA7-8F8F-476D76CF1CE5}"/>
              </a:ext>
            </a:extLst>
          </p:cNvPr>
          <p:cNvSpPr/>
          <p:nvPr/>
        </p:nvSpPr>
        <p:spPr>
          <a:xfrm>
            <a:off x="6806947" y="1126157"/>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00420635-656E-43E0-8A7C-B0486806948E}"/>
              </a:ext>
            </a:extLst>
          </p:cNvPr>
          <p:cNvSpPr txBox="1"/>
          <p:nvPr/>
        </p:nvSpPr>
        <p:spPr>
          <a:xfrm>
            <a:off x="6797172" y="1472091"/>
            <a:ext cx="518252" cy="230832"/>
          </a:xfrm>
          <a:prstGeom prst="rect">
            <a:avLst/>
          </a:prstGeom>
          <a:noFill/>
        </p:spPr>
        <p:txBody>
          <a:bodyPr wrap="square" rtlCol="0">
            <a:spAutoFit/>
          </a:bodyPr>
          <a:lstStyle/>
          <a:p>
            <a:r>
              <a:rPr lang="en-US" sz="900" dirty="0">
                <a:latin typeface="Ford Antenna Light" charset="0"/>
                <a:ea typeface="Ford Antenna Light" charset="0"/>
                <a:cs typeface="Ford Antenna Light" charset="0"/>
              </a:rPr>
              <a:t>CP5.2</a:t>
            </a:r>
          </a:p>
        </p:txBody>
      </p:sp>
      <p:sp>
        <p:nvSpPr>
          <p:cNvPr id="41" name="TextBox 22">
            <a:extLst>
              <a:ext uri="{FF2B5EF4-FFF2-40B4-BE49-F238E27FC236}">
                <a16:creationId xmlns:a16="http://schemas.microsoft.com/office/drawing/2014/main" id="{068EF130-30C5-4B16-A2FB-EBEBE35ABCD8}"/>
              </a:ext>
            </a:extLst>
          </p:cNvPr>
          <p:cNvSpPr txBox="1"/>
          <p:nvPr/>
        </p:nvSpPr>
        <p:spPr>
          <a:xfrm>
            <a:off x="5704714" y="1009109"/>
            <a:ext cx="520516"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sng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07/1</a:t>
            </a: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4</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08/18</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42" name="TextBox 22">
            <a:extLst>
              <a:ext uri="{FF2B5EF4-FFF2-40B4-BE49-F238E27FC236}">
                <a16:creationId xmlns:a16="http://schemas.microsoft.com/office/drawing/2014/main" id="{ED4FB54C-77F9-418A-8069-CE7B056F94B9}"/>
              </a:ext>
            </a:extLst>
          </p:cNvPr>
          <p:cNvSpPr txBox="1"/>
          <p:nvPr/>
        </p:nvSpPr>
        <p:spPr>
          <a:xfrm>
            <a:off x="7023434" y="968473"/>
            <a:ext cx="432805"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sng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08/20</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09/10</a:t>
            </a:r>
            <a:endParaRPr kumimoji="0" lang="en-US" sz="800" b="1" i="0" u="non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43" name="Star: 5 Points 42">
            <a:extLst>
              <a:ext uri="{FF2B5EF4-FFF2-40B4-BE49-F238E27FC236}">
                <a16:creationId xmlns:a16="http://schemas.microsoft.com/office/drawing/2014/main" id="{9DE0BF45-5F5F-4D0D-9149-2C628DC1936B}"/>
              </a:ext>
            </a:extLst>
          </p:cNvPr>
          <p:cNvSpPr/>
          <p:nvPr/>
        </p:nvSpPr>
        <p:spPr>
          <a:xfrm>
            <a:off x="7319255" y="1130596"/>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3D1DFD2B-5587-4C69-8E23-B7329CDA6F03}"/>
              </a:ext>
            </a:extLst>
          </p:cNvPr>
          <p:cNvSpPr txBox="1"/>
          <p:nvPr/>
        </p:nvSpPr>
        <p:spPr>
          <a:xfrm>
            <a:off x="7264586" y="1464686"/>
            <a:ext cx="566978" cy="230832"/>
          </a:xfrm>
          <a:prstGeom prst="rect">
            <a:avLst/>
          </a:prstGeom>
          <a:noFill/>
        </p:spPr>
        <p:txBody>
          <a:bodyPr wrap="square" rtlCol="0">
            <a:spAutoFit/>
          </a:bodyPr>
          <a:lstStyle/>
          <a:p>
            <a:r>
              <a:rPr lang="en-US" sz="900" dirty="0">
                <a:latin typeface="Ford Antenna Light" charset="0"/>
                <a:ea typeface="Ford Antenna Light" charset="0"/>
                <a:cs typeface="Ford Antenna Light" charset="0"/>
              </a:rPr>
              <a:t>CP5.3</a:t>
            </a:r>
          </a:p>
        </p:txBody>
      </p:sp>
      <p:sp>
        <p:nvSpPr>
          <p:cNvPr id="45" name="Star: 5 Points 44">
            <a:extLst>
              <a:ext uri="{FF2B5EF4-FFF2-40B4-BE49-F238E27FC236}">
                <a16:creationId xmlns:a16="http://schemas.microsoft.com/office/drawing/2014/main" id="{CFED53BE-21F7-4923-B5B2-5772BFAB6A71}"/>
              </a:ext>
            </a:extLst>
          </p:cNvPr>
          <p:cNvSpPr/>
          <p:nvPr/>
        </p:nvSpPr>
        <p:spPr>
          <a:xfrm>
            <a:off x="7776893" y="1135421"/>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A55407BA-6179-414E-9FE7-0FED8853790F}"/>
              </a:ext>
            </a:extLst>
          </p:cNvPr>
          <p:cNvSpPr txBox="1"/>
          <p:nvPr/>
        </p:nvSpPr>
        <p:spPr>
          <a:xfrm>
            <a:off x="7777126" y="1469511"/>
            <a:ext cx="607385" cy="230832"/>
          </a:xfrm>
          <a:prstGeom prst="rect">
            <a:avLst/>
          </a:prstGeom>
          <a:noFill/>
        </p:spPr>
        <p:txBody>
          <a:bodyPr wrap="square" rtlCol="0">
            <a:spAutoFit/>
          </a:bodyPr>
          <a:lstStyle/>
          <a:p>
            <a:r>
              <a:rPr lang="en-US" sz="900" dirty="0">
                <a:latin typeface="Ford Antenna Light" charset="0"/>
                <a:ea typeface="Ford Antenna Light" charset="0"/>
                <a:cs typeface="Ford Antenna Light" charset="0"/>
              </a:rPr>
              <a:t>CP5.4</a:t>
            </a:r>
          </a:p>
        </p:txBody>
      </p:sp>
    </p:spTree>
    <p:extLst>
      <p:ext uri="{BB962C8B-B14F-4D97-AF65-F5344CB8AC3E}">
        <p14:creationId xmlns:p14="http://schemas.microsoft.com/office/powerpoint/2010/main" val="479085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Straight Connector 54">
            <a:extLst>
              <a:ext uri="{FF2B5EF4-FFF2-40B4-BE49-F238E27FC236}">
                <a16:creationId xmlns:a16="http://schemas.microsoft.com/office/drawing/2014/main" id="{A2DCDFD3-D313-41D4-B800-0A61B68DF8E7}"/>
              </a:ext>
            </a:extLst>
          </p:cNvPr>
          <p:cNvCxnSpPr/>
          <p:nvPr/>
        </p:nvCxnSpPr>
        <p:spPr>
          <a:xfrm flipV="1">
            <a:off x="12013711" y="1574511"/>
            <a:ext cx="0" cy="4853092"/>
          </a:xfrm>
          <a:prstGeom prst="line">
            <a:avLst/>
          </a:prstGeom>
          <a:ln>
            <a:solidFill>
              <a:schemeClr val="accent3">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ACC15F6-CDE5-43D7-BF74-0C8D6369FB88}"/>
              </a:ext>
            </a:extLst>
          </p:cNvPr>
          <p:cNvSpPr>
            <a:spLocks noGrp="1"/>
          </p:cNvSpPr>
          <p:nvPr>
            <p:ph type="title"/>
          </p:nvPr>
        </p:nvSpPr>
        <p:spPr/>
        <p:txBody>
          <a:bodyPr/>
          <a:lstStyle/>
          <a:p>
            <a:r>
              <a:rPr lang="en-US" dirty="0"/>
              <a:t>CDX707 FDJ Software Delivery Plan – </a:t>
            </a:r>
            <a:r>
              <a:rPr lang="en-US" dirty="0" err="1"/>
              <a:t>Duer</a:t>
            </a:r>
            <a:r>
              <a:rPr lang="en-US" altLang="zh-CN" dirty="0" err="1"/>
              <a:t>OS</a:t>
            </a:r>
            <a:endParaRPr lang="en-US" dirty="0"/>
          </a:p>
        </p:txBody>
      </p:sp>
      <p:sp>
        <p:nvSpPr>
          <p:cNvPr id="4" name="Content Placeholder 3">
            <a:extLst>
              <a:ext uri="{FF2B5EF4-FFF2-40B4-BE49-F238E27FC236}">
                <a16:creationId xmlns:a16="http://schemas.microsoft.com/office/drawing/2014/main" id="{929B7313-4593-4308-AE96-B7E58C6DCABC}"/>
              </a:ext>
            </a:extLst>
          </p:cNvPr>
          <p:cNvSpPr>
            <a:spLocks noGrp="1"/>
          </p:cNvSpPr>
          <p:nvPr>
            <p:ph idx="1"/>
          </p:nvPr>
        </p:nvSpPr>
        <p:spPr/>
        <p:txBody>
          <a:bodyPr/>
          <a:lstStyle/>
          <a:p>
            <a:endParaRPr lang="en-US"/>
          </a:p>
        </p:txBody>
      </p:sp>
      <p:graphicFrame>
        <p:nvGraphicFramePr>
          <p:cNvPr id="18" name="Table 17">
            <a:extLst>
              <a:ext uri="{FF2B5EF4-FFF2-40B4-BE49-F238E27FC236}">
                <a16:creationId xmlns:a16="http://schemas.microsoft.com/office/drawing/2014/main" id="{8389E4F8-8D31-4536-BBF2-19A72FEA1644}"/>
              </a:ext>
            </a:extLst>
          </p:cNvPr>
          <p:cNvGraphicFramePr>
            <a:graphicFrameLocks noGrp="1"/>
          </p:cNvGraphicFramePr>
          <p:nvPr/>
        </p:nvGraphicFramePr>
        <p:xfrm>
          <a:off x="379658" y="644352"/>
          <a:ext cx="11640060" cy="288012"/>
        </p:xfrm>
        <a:graphic>
          <a:graphicData uri="http://schemas.openxmlformats.org/drawingml/2006/table">
            <a:tbl>
              <a:tblPr>
                <a:tableStyleId>{616DA210-FB5B-4158-B5E0-FEB733F419BA}</a:tableStyleId>
              </a:tblPr>
              <a:tblGrid>
                <a:gridCol w="323335">
                  <a:extLst>
                    <a:ext uri="{9D8B030D-6E8A-4147-A177-3AD203B41FA5}">
                      <a16:colId xmlns:a16="http://schemas.microsoft.com/office/drawing/2014/main" val="3071032233"/>
                    </a:ext>
                  </a:extLst>
                </a:gridCol>
                <a:gridCol w="323335">
                  <a:extLst>
                    <a:ext uri="{9D8B030D-6E8A-4147-A177-3AD203B41FA5}">
                      <a16:colId xmlns:a16="http://schemas.microsoft.com/office/drawing/2014/main" val="699227461"/>
                    </a:ext>
                  </a:extLst>
                </a:gridCol>
                <a:gridCol w="323335">
                  <a:extLst>
                    <a:ext uri="{9D8B030D-6E8A-4147-A177-3AD203B41FA5}">
                      <a16:colId xmlns:a16="http://schemas.microsoft.com/office/drawing/2014/main" val="3394197168"/>
                    </a:ext>
                  </a:extLst>
                </a:gridCol>
                <a:gridCol w="323335">
                  <a:extLst>
                    <a:ext uri="{9D8B030D-6E8A-4147-A177-3AD203B41FA5}">
                      <a16:colId xmlns:a16="http://schemas.microsoft.com/office/drawing/2014/main" val="567334438"/>
                    </a:ext>
                  </a:extLst>
                </a:gridCol>
                <a:gridCol w="323335">
                  <a:extLst>
                    <a:ext uri="{9D8B030D-6E8A-4147-A177-3AD203B41FA5}">
                      <a16:colId xmlns:a16="http://schemas.microsoft.com/office/drawing/2014/main" val="1951812450"/>
                    </a:ext>
                  </a:extLst>
                </a:gridCol>
                <a:gridCol w="323335">
                  <a:extLst>
                    <a:ext uri="{9D8B030D-6E8A-4147-A177-3AD203B41FA5}">
                      <a16:colId xmlns:a16="http://schemas.microsoft.com/office/drawing/2014/main" val="3566384831"/>
                    </a:ext>
                  </a:extLst>
                </a:gridCol>
                <a:gridCol w="323335">
                  <a:extLst>
                    <a:ext uri="{9D8B030D-6E8A-4147-A177-3AD203B41FA5}">
                      <a16:colId xmlns:a16="http://schemas.microsoft.com/office/drawing/2014/main" val="3805572467"/>
                    </a:ext>
                  </a:extLst>
                </a:gridCol>
                <a:gridCol w="323335">
                  <a:extLst>
                    <a:ext uri="{9D8B030D-6E8A-4147-A177-3AD203B41FA5}">
                      <a16:colId xmlns:a16="http://schemas.microsoft.com/office/drawing/2014/main" val="863274701"/>
                    </a:ext>
                  </a:extLst>
                </a:gridCol>
                <a:gridCol w="323335">
                  <a:extLst>
                    <a:ext uri="{9D8B030D-6E8A-4147-A177-3AD203B41FA5}">
                      <a16:colId xmlns:a16="http://schemas.microsoft.com/office/drawing/2014/main" val="394165370"/>
                    </a:ext>
                  </a:extLst>
                </a:gridCol>
                <a:gridCol w="323335">
                  <a:extLst>
                    <a:ext uri="{9D8B030D-6E8A-4147-A177-3AD203B41FA5}">
                      <a16:colId xmlns:a16="http://schemas.microsoft.com/office/drawing/2014/main" val="308092281"/>
                    </a:ext>
                  </a:extLst>
                </a:gridCol>
                <a:gridCol w="323335">
                  <a:extLst>
                    <a:ext uri="{9D8B030D-6E8A-4147-A177-3AD203B41FA5}">
                      <a16:colId xmlns:a16="http://schemas.microsoft.com/office/drawing/2014/main" val="2039846742"/>
                    </a:ext>
                  </a:extLst>
                </a:gridCol>
                <a:gridCol w="323335">
                  <a:extLst>
                    <a:ext uri="{9D8B030D-6E8A-4147-A177-3AD203B41FA5}">
                      <a16:colId xmlns:a16="http://schemas.microsoft.com/office/drawing/2014/main" val="2423140668"/>
                    </a:ext>
                  </a:extLst>
                </a:gridCol>
                <a:gridCol w="323335">
                  <a:extLst>
                    <a:ext uri="{9D8B030D-6E8A-4147-A177-3AD203B41FA5}">
                      <a16:colId xmlns:a16="http://schemas.microsoft.com/office/drawing/2014/main" val="1312675302"/>
                    </a:ext>
                  </a:extLst>
                </a:gridCol>
                <a:gridCol w="323335">
                  <a:extLst>
                    <a:ext uri="{9D8B030D-6E8A-4147-A177-3AD203B41FA5}">
                      <a16:colId xmlns:a16="http://schemas.microsoft.com/office/drawing/2014/main" val="1016785794"/>
                    </a:ext>
                  </a:extLst>
                </a:gridCol>
                <a:gridCol w="323335">
                  <a:extLst>
                    <a:ext uri="{9D8B030D-6E8A-4147-A177-3AD203B41FA5}">
                      <a16:colId xmlns:a16="http://schemas.microsoft.com/office/drawing/2014/main" val="1417083734"/>
                    </a:ext>
                  </a:extLst>
                </a:gridCol>
                <a:gridCol w="323335">
                  <a:extLst>
                    <a:ext uri="{9D8B030D-6E8A-4147-A177-3AD203B41FA5}">
                      <a16:colId xmlns:a16="http://schemas.microsoft.com/office/drawing/2014/main" val="865026995"/>
                    </a:ext>
                  </a:extLst>
                </a:gridCol>
                <a:gridCol w="323335">
                  <a:extLst>
                    <a:ext uri="{9D8B030D-6E8A-4147-A177-3AD203B41FA5}">
                      <a16:colId xmlns:a16="http://schemas.microsoft.com/office/drawing/2014/main" val="106505954"/>
                    </a:ext>
                  </a:extLst>
                </a:gridCol>
                <a:gridCol w="323335">
                  <a:extLst>
                    <a:ext uri="{9D8B030D-6E8A-4147-A177-3AD203B41FA5}">
                      <a16:colId xmlns:a16="http://schemas.microsoft.com/office/drawing/2014/main" val="3448495007"/>
                    </a:ext>
                  </a:extLst>
                </a:gridCol>
                <a:gridCol w="323335">
                  <a:extLst>
                    <a:ext uri="{9D8B030D-6E8A-4147-A177-3AD203B41FA5}">
                      <a16:colId xmlns:a16="http://schemas.microsoft.com/office/drawing/2014/main" val="3376573709"/>
                    </a:ext>
                  </a:extLst>
                </a:gridCol>
                <a:gridCol w="323335">
                  <a:extLst>
                    <a:ext uri="{9D8B030D-6E8A-4147-A177-3AD203B41FA5}">
                      <a16:colId xmlns:a16="http://schemas.microsoft.com/office/drawing/2014/main" val="2378609709"/>
                    </a:ext>
                  </a:extLst>
                </a:gridCol>
                <a:gridCol w="323335">
                  <a:extLst>
                    <a:ext uri="{9D8B030D-6E8A-4147-A177-3AD203B41FA5}">
                      <a16:colId xmlns:a16="http://schemas.microsoft.com/office/drawing/2014/main" val="1662025284"/>
                    </a:ext>
                  </a:extLst>
                </a:gridCol>
                <a:gridCol w="323335">
                  <a:extLst>
                    <a:ext uri="{9D8B030D-6E8A-4147-A177-3AD203B41FA5}">
                      <a16:colId xmlns:a16="http://schemas.microsoft.com/office/drawing/2014/main" val="1281700901"/>
                    </a:ext>
                  </a:extLst>
                </a:gridCol>
                <a:gridCol w="323335">
                  <a:extLst>
                    <a:ext uri="{9D8B030D-6E8A-4147-A177-3AD203B41FA5}">
                      <a16:colId xmlns:a16="http://schemas.microsoft.com/office/drawing/2014/main" val="3347147316"/>
                    </a:ext>
                  </a:extLst>
                </a:gridCol>
                <a:gridCol w="323335">
                  <a:extLst>
                    <a:ext uri="{9D8B030D-6E8A-4147-A177-3AD203B41FA5}">
                      <a16:colId xmlns:a16="http://schemas.microsoft.com/office/drawing/2014/main" val="1607693095"/>
                    </a:ext>
                  </a:extLst>
                </a:gridCol>
                <a:gridCol w="323335">
                  <a:extLst>
                    <a:ext uri="{9D8B030D-6E8A-4147-A177-3AD203B41FA5}">
                      <a16:colId xmlns:a16="http://schemas.microsoft.com/office/drawing/2014/main" val="33462013"/>
                    </a:ext>
                  </a:extLst>
                </a:gridCol>
                <a:gridCol w="323335">
                  <a:extLst>
                    <a:ext uri="{9D8B030D-6E8A-4147-A177-3AD203B41FA5}">
                      <a16:colId xmlns:a16="http://schemas.microsoft.com/office/drawing/2014/main" val="281226647"/>
                    </a:ext>
                  </a:extLst>
                </a:gridCol>
                <a:gridCol w="323335">
                  <a:extLst>
                    <a:ext uri="{9D8B030D-6E8A-4147-A177-3AD203B41FA5}">
                      <a16:colId xmlns:a16="http://schemas.microsoft.com/office/drawing/2014/main" val="1107157656"/>
                    </a:ext>
                  </a:extLst>
                </a:gridCol>
                <a:gridCol w="323335">
                  <a:extLst>
                    <a:ext uri="{9D8B030D-6E8A-4147-A177-3AD203B41FA5}">
                      <a16:colId xmlns:a16="http://schemas.microsoft.com/office/drawing/2014/main" val="3565517626"/>
                    </a:ext>
                  </a:extLst>
                </a:gridCol>
                <a:gridCol w="323335">
                  <a:extLst>
                    <a:ext uri="{9D8B030D-6E8A-4147-A177-3AD203B41FA5}">
                      <a16:colId xmlns:a16="http://schemas.microsoft.com/office/drawing/2014/main" val="3176795333"/>
                    </a:ext>
                  </a:extLst>
                </a:gridCol>
                <a:gridCol w="323335">
                  <a:extLst>
                    <a:ext uri="{9D8B030D-6E8A-4147-A177-3AD203B41FA5}">
                      <a16:colId xmlns:a16="http://schemas.microsoft.com/office/drawing/2014/main" val="3021874660"/>
                    </a:ext>
                  </a:extLst>
                </a:gridCol>
                <a:gridCol w="323335">
                  <a:extLst>
                    <a:ext uri="{9D8B030D-6E8A-4147-A177-3AD203B41FA5}">
                      <a16:colId xmlns:a16="http://schemas.microsoft.com/office/drawing/2014/main" val="2159128946"/>
                    </a:ext>
                  </a:extLst>
                </a:gridCol>
                <a:gridCol w="323335">
                  <a:extLst>
                    <a:ext uri="{9D8B030D-6E8A-4147-A177-3AD203B41FA5}">
                      <a16:colId xmlns:a16="http://schemas.microsoft.com/office/drawing/2014/main" val="1669284014"/>
                    </a:ext>
                  </a:extLst>
                </a:gridCol>
                <a:gridCol w="323335">
                  <a:extLst>
                    <a:ext uri="{9D8B030D-6E8A-4147-A177-3AD203B41FA5}">
                      <a16:colId xmlns:a16="http://schemas.microsoft.com/office/drawing/2014/main" val="2070998699"/>
                    </a:ext>
                  </a:extLst>
                </a:gridCol>
                <a:gridCol w="323335">
                  <a:extLst>
                    <a:ext uri="{9D8B030D-6E8A-4147-A177-3AD203B41FA5}">
                      <a16:colId xmlns:a16="http://schemas.microsoft.com/office/drawing/2014/main" val="1653828473"/>
                    </a:ext>
                  </a:extLst>
                </a:gridCol>
                <a:gridCol w="323335">
                  <a:extLst>
                    <a:ext uri="{9D8B030D-6E8A-4147-A177-3AD203B41FA5}">
                      <a16:colId xmlns:a16="http://schemas.microsoft.com/office/drawing/2014/main" val="3502453268"/>
                    </a:ext>
                  </a:extLst>
                </a:gridCol>
                <a:gridCol w="323335">
                  <a:extLst>
                    <a:ext uri="{9D8B030D-6E8A-4147-A177-3AD203B41FA5}">
                      <a16:colId xmlns:a16="http://schemas.microsoft.com/office/drawing/2014/main" val="2826763133"/>
                    </a:ext>
                  </a:extLst>
                </a:gridCol>
              </a:tblGrid>
              <a:tr h="121806">
                <a:tc gridSpan="4">
                  <a:txBody>
                    <a:bodyPr/>
                    <a:lstStyle/>
                    <a:p>
                      <a:pPr algn="ctr" fontAlgn="b"/>
                      <a:r>
                        <a:rPr lang="en-US" sz="900" u="none" strike="noStrike" dirty="0">
                          <a:effectLst/>
                        </a:rPr>
                        <a:t>Jul-10</a:t>
                      </a:r>
                      <a:endParaRPr lang="en-US" sz="900" b="0" i="0" u="none" strike="noStrike" dirty="0">
                        <a:solidFill>
                          <a:srgbClr val="000000"/>
                        </a:solidFill>
                        <a:effectLst/>
                        <a:latin typeface="Arial" panose="020B0604020202020204" pitchFamily="34" charset="0"/>
                      </a:endParaRPr>
                    </a:p>
                  </a:txBody>
                  <a:tcPr marL="6846" marR="6846" marT="6846" marB="0" anchor="b"/>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b"/>
                      <a:r>
                        <a:rPr lang="en-US" sz="900" u="none" strike="noStrike" dirty="0">
                          <a:effectLst/>
                        </a:rPr>
                        <a:t>Aug-10</a:t>
                      </a:r>
                      <a:endParaRPr lang="en-US" sz="900" b="0" i="0" u="none" strike="noStrike" dirty="0">
                        <a:solidFill>
                          <a:srgbClr val="000000"/>
                        </a:solidFill>
                        <a:effectLst/>
                        <a:latin typeface="Arial" panose="020B0604020202020204" pitchFamily="34" charset="0"/>
                      </a:endParaRPr>
                    </a:p>
                  </a:txBody>
                  <a:tcPr marL="6846" marR="6846" marT="6846" marB="0" anchor="b"/>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b"/>
                      <a:r>
                        <a:rPr lang="en-US" sz="900" u="none" strike="noStrike" dirty="0">
                          <a:effectLst/>
                        </a:rPr>
                        <a:t>Sep-10</a:t>
                      </a:r>
                      <a:endParaRPr lang="en-US" sz="900" b="0" i="0" u="none" strike="noStrike" dirty="0">
                        <a:solidFill>
                          <a:srgbClr val="000000"/>
                        </a:solidFill>
                        <a:effectLst/>
                        <a:latin typeface="Arial" panose="020B0604020202020204" pitchFamily="34" charset="0"/>
                      </a:endParaRPr>
                    </a:p>
                  </a:txBody>
                  <a:tcPr marL="6846" marR="6846" marT="6846" marB="0" anchor="b"/>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b"/>
                      <a:r>
                        <a:rPr lang="en-US" sz="900" u="none" strike="noStrike" dirty="0">
                          <a:effectLst/>
                        </a:rPr>
                        <a:t>Oct-10</a:t>
                      </a:r>
                      <a:endParaRPr lang="en-US" sz="900" b="0" i="0" u="none" strike="noStrike" dirty="0">
                        <a:solidFill>
                          <a:srgbClr val="000000"/>
                        </a:solidFill>
                        <a:effectLst/>
                        <a:latin typeface="Arial" panose="020B0604020202020204" pitchFamily="34" charset="0"/>
                      </a:endParaRPr>
                    </a:p>
                  </a:txBody>
                  <a:tcPr marL="6846" marR="6846" marT="6846" marB="0" anchor="b"/>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b"/>
                      <a:r>
                        <a:rPr lang="en-US" sz="900" u="none" strike="noStrike" dirty="0">
                          <a:effectLst/>
                        </a:rPr>
                        <a:t>Nov-10</a:t>
                      </a:r>
                      <a:endParaRPr lang="en-US" sz="900" b="0" i="0" u="none" strike="noStrike" dirty="0">
                        <a:solidFill>
                          <a:srgbClr val="000000"/>
                        </a:solidFill>
                        <a:effectLst/>
                        <a:latin typeface="Arial" panose="020B0604020202020204" pitchFamily="34" charset="0"/>
                      </a:endParaRPr>
                    </a:p>
                  </a:txBody>
                  <a:tcPr marL="6846" marR="6846" marT="6846" marB="0" anchor="b"/>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b"/>
                      <a:r>
                        <a:rPr lang="en-US" sz="900" u="none" strike="noStrike" dirty="0">
                          <a:effectLst/>
                        </a:rPr>
                        <a:t>Dec-10</a:t>
                      </a:r>
                      <a:endParaRPr lang="en-US" sz="900" b="0" i="0" u="none" strike="noStrike" dirty="0">
                        <a:solidFill>
                          <a:srgbClr val="000000"/>
                        </a:solidFill>
                        <a:effectLst/>
                        <a:latin typeface="Arial" panose="020B0604020202020204" pitchFamily="34" charset="0"/>
                      </a:endParaRPr>
                    </a:p>
                  </a:txBody>
                  <a:tcPr marL="6846" marR="6846" marT="6846" marB="0" anchor="b"/>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b"/>
                      <a:r>
                        <a:rPr lang="en-US" sz="900" u="none" strike="noStrike" dirty="0">
                          <a:effectLst/>
                        </a:rPr>
                        <a:t>Jan-10</a:t>
                      </a:r>
                      <a:endParaRPr lang="en-US" sz="900" b="0" i="0" u="none" strike="noStrike" dirty="0">
                        <a:solidFill>
                          <a:srgbClr val="000000"/>
                        </a:solidFill>
                        <a:effectLst/>
                        <a:latin typeface="Arial" panose="020B0604020202020204" pitchFamily="34" charset="0"/>
                      </a:endParaRPr>
                    </a:p>
                  </a:txBody>
                  <a:tcPr marL="6846" marR="6846" marT="6846" marB="0" anchor="b"/>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b"/>
                      <a:r>
                        <a:rPr lang="en-US" sz="900" u="none" strike="noStrike" dirty="0">
                          <a:effectLst/>
                        </a:rPr>
                        <a:t>Feb-10</a:t>
                      </a:r>
                      <a:endParaRPr lang="en-US" sz="900" b="0" i="0" u="none" strike="noStrike" dirty="0">
                        <a:solidFill>
                          <a:srgbClr val="000000"/>
                        </a:solidFill>
                        <a:effectLst/>
                        <a:latin typeface="Arial" panose="020B0604020202020204" pitchFamily="34" charset="0"/>
                      </a:endParaRPr>
                    </a:p>
                  </a:txBody>
                  <a:tcPr marL="6846" marR="6846" marT="6846" marB="0" anchor="b"/>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b"/>
                      <a:r>
                        <a:rPr lang="en-US" sz="900" u="none" strike="noStrike" dirty="0">
                          <a:effectLst/>
                        </a:rPr>
                        <a:t>Mar-10 to J</a:t>
                      </a:r>
                      <a:r>
                        <a:rPr lang="en-US" altLang="zh-CN" sz="900" u="none" strike="noStrike" dirty="0">
                          <a:effectLst/>
                        </a:rPr>
                        <a:t>u</a:t>
                      </a:r>
                      <a:r>
                        <a:rPr lang="en-US" sz="900" u="none" strike="noStrike" dirty="0">
                          <a:effectLst/>
                        </a:rPr>
                        <a:t>n-13</a:t>
                      </a:r>
                      <a:endParaRPr lang="en-US" sz="900" b="0" i="0" u="none" strike="noStrike" dirty="0">
                        <a:solidFill>
                          <a:srgbClr val="000000"/>
                        </a:solidFill>
                        <a:effectLst/>
                        <a:latin typeface="Arial" panose="020B0604020202020204" pitchFamily="34" charset="0"/>
                      </a:endParaRPr>
                    </a:p>
                  </a:txBody>
                  <a:tcPr marL="6846" marR="6846" marT="6846"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29756558"/>
                  </a:ext>
                </a:extLst>
              </a:tr>
              <a:tr h="121806">
                <a:tc>
                  <a:txBody>
                    <a:bodyPr/>
                    <a:lstStyle/>
                    <a:p>
                      <a:pPr algn="l" fontAlgn="b"/>
                      <a:endParaRPr lang="en-US" sz="900" b="0" i="0" u="none" strike="noStrike" dirty="0">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dirty="0">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dirty="0">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dirty="0">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dirty="0">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dirty="0">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dirty="0">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dirty="0">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dirty="0">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dirty="0">
                        <a:solidFill>
                          <a:srgbClr val="000000"/>
                        </a:solidFill>
                        <a:effectLst/>
                        <a:latin typeface="Arial" panose="020B0604020202020204" pitchFamily="34" charset="0"/>
                      </a:endParaRPr>
                    </a:p>
                  </a:txBody>
                  <a:tcPr marL="6846" marR="6846" marT="6846" marB="0" anchor="b"/>
                </a:tc>
                <a:extLst>
                  <a:ext uri="{0D108BD9-81ED-4DB2-BD59-A6C34878D82A}">
                    <a16:rowId xmlns:a16="http://schemas.microsoft.com/office/drawing/2014/main" val="3647087778"/>
                  </a:ext>
                </a:extLst>
              </a:tr>
            </a:tbl>
          </a:graphicData>
        </a:graphic>
      </p:graphicFrame>
      <p:sp>
        <p:nvSpPr>
          <p:cNvPr id="53" name="TextBox 52">
            <a:extLst>
              <a:ext uri="{FF2B5EF4-FFF2-40B4-BE49-F238E27FC236}">
                <a16:creationId xmlns:a16="http://schemas.microsoft.com/office/drawing/2014/main" id="{F61C5B49-E89E-4627-94D8-5B15959594E9}"/>
              </a:ext>
            </a:extLst>
          </p:cNvPr>
          <p:cNvSpPr txBox="1"/>
          <p:nvPr/>
        </p:nvSpPr>
        <p:spPr>
          <a:xfrm>
            <a:off x="11689535" y="1636725"/>
            <a:ext cx="457199" cy="307777"/>
          </a:xfrm>
          <a:prstGeom prst="rect">
            <a:avLst/>
          </a:prstGeom>
          <a:solidFill>
            <a:schemeClr val="bg1"/>
          </a:solidFill>
          <a:ln>
            <a:noFill/>
          </a:ln>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264E"/>
                </a:solidFill>
                <a:effectLst/>
                <a:uLnTx/>
                <a:uFillTx/>
                <a:latin typeface="Arial" panose="020B0604020202020204"/>
                <a:ea typeface="+mn-ea"/>
                <a:cs typeface="+mn-cs"/>
              </a:rPr>
              <a:t>PEC</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rgbClr val="00264E"/>
                </a:solidFill>
                <a:latin typeface="Arial" panose="020B0604020202020204"/>
              </a:rPr>
              <a:t>13</a:t>
            </a:r>
            <a:r>
              <a:rPr kumimoji="0" lang="en-US" sz="1000" b="1" i="0" u="none" strike="noStrike" kern="1200" cap="none" spc="0" normalizeH="0" baseline="0" noProof="0" dirty="0">
                <a:ln>
                  <a:noFill/>
                </a:ln>
                <a:solidFill>
                  <a:srgbClr val="00264E"/>
                </a:solidFill>
                <a:effectLst/>
                <a:uLnTx/>
                <a:uFillTx/>
                <a:latin typeface="Arial" panose="020B0604020202020204"/>
                <a:ea typeface="+mn-ea"/>
                <a:cs typeface="+mn-cs"/>
              </a:rPr>
              <a:t>-Jun</a:t>
            </a:r>
          </a:p>
        </p:txBody>
      </p:sp>
      <p:sp>
        <p:nvSpPr>
          <p:cNvPr id="63" name="TextBox 62">
            <a:extLst>
              <a:ext uri="{FF2B5EF4-FFF2-40B4-BE49-F238E27FC236}">
                <a16:creationId xmlns:a16="http://schemas.microsoft.com/office/drawing/2014/main" id="{8873996F-F057-4FD3-8080-C0FF3CC9B0CB}"/>
              </a:ext>
            </a:extLst>
          </p:cNvPr>
          <p:cNvSpPr txBox="1"/>
          <p:nvPr/>
        </p:nvSpPr>
        <p:spPr>
          <a:xfrm>
            <a:off x="3814372" y="1345514"/>
            <a:ext cx="1152940" cy="400110"/>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64E"/>
                </a:solidFill>
                <a:effectLst/>
                <a:uLnTx/>
                <a:uFillTx/>
                <a:latin typeface="Arial" panose="020B0604020202020204"/>
                <a:ea typeface="+mn-ea"/>
                <a:cs typeface="+mn-cs"/>
              </a:rPr>
              <a:t>FDJ BB Start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64E"/>
                </a:solidFill>
                <a:effectLst/>
                <a:uLnTx/>
                <a:uFillTx/>
                <a:latin typeface="Arial" panose="020B0604020202020204"/>
                <a:ea typeface="+mn-ea"/>
                <a:cs typeface="+mn-cs"/>
              </a:rPr>
              <a:t>2</a:t>
            </a:r>
            <a:r>
              <a:rPr lang="en-US" sz="1000" dirty="0">
                <a:solidFill>
                  <a:srgbClr val="00264E"/>
                </a:solidFill>
                <a:latin typeface="Arial" panose="020B0604020202020204"/>
              </a:rPr>
              <a:t>5</a:t>
            </a:r>
            <a:r>
              <a:rPr kumimoji="0" lang="en-US" sz="1000" b="0" i="0" u="none" strike="noStrike" kern="1200" cap="none" spc="0" normalizeH="0" baseline="0" noProof="0" dirty="0">
                <a:ln>
                  <a:noFill/>
                </a:ln>
                <a:solidFill>
                  <a:srgbClr val="00264E"/>
                </a:solidFill>
                <a:effectLst/>
                <a:uLnTx/>
                <a:uFillTx/>
                <a:latin typeface="Arial" panose="020B0604020202020204"/>
                <a:ea typeface="+mn-ea"/>
                <a:cs typeface="+mn-cs"/>
              </a:rPr>
              <a:t>-Sep</a:t>
            </a:r>
          </a:p>
        </p:txBody>
      </p:sp>
      <p:sp>
        <p:nvSpPr>
          <p:cNvPr id="100" name="TextBox 99">
            <a:extLst>
              <a:ext uri="{FF2B5EF4-FFF2-40B4-BE49-F238E27FC236}">
                <a16:creationId xmlns:a16="http://schemas.microsoft.com/office/drawing/2014/main" id="{DCFA1E50-3F35-4D87-922A-E4F60B597DE8}"/>
              </a:ext>
            </a:extLst>
          </p:cNvPr>
          <p:cNvSpPr txBox="1"/>
          <p:nvPr/>
        </p:nvSpPr>
        <p:spPr>
          <a:xfrm>
            <a:off x="9292092" y="1027355"/>
            <a:ext cx="2721617" cy="276999"/>
          </a:xfrm>
          <a:prstGeom prst="rect">
            <a:avLst/>
          </a:prstGeom>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264E"/>
                </a:solidFill>
                <a:effectLst/>
                <a:uLnTx/>
                <a:uFillTx/>
                <a:latin typeface="Arial" panose="020B0604020202020204"/>
                <a:ea typeface="+mn-ea"/>
                <a:cs typeface="+mn-cs"/>
              </a:rPr>
              <a:t>DCV Vehicle Testing</a:t>
            </a:r>
          </a:p>
        </p:txBody>
      </p:sp>
      <p:sp>
        <p:nvSpPr>
          <p:cNvPr id="101" name="TextBox 100">
            <a:extLst>
              <a:ext uri="{FF2B5EF4-FFF2-40B4-BE49-F238E27FC236}">
                <a16:creationId xmlns:a16="http://schemas.microsoft.com/office/drawing/2014/main" id="{687C4EBF-6AE8-461D-AE30-08EF23A1E247}"/>
              </a:ext>
            </a:extLst>
          </p:cNvPr>
          <p:cNvSpPr txBox="1"/>
          <p:nvPr/>
        </p:nvSpPr>
        <p:spPr>
          <a:xfrm>
            <a:off x="379658" y="1023118"/>
            <a:ext cx="8912434" cy="276999"/>
          </a:xfrm>
          <a:prstGeom prst="rect">
            <a:avLst/>
          </a:prstGeom>
          <a:gradFill flip="none" rotWithShape="1">
            <a:gsLst>
              <a:gs pos="0">
                <a:schemeClr val="accent1">
                  <a:lumMod val="5000"/>
                  <a:lumOff val="95000"/>
                </a:schemeClr>
              </a:gs>
              <a:gs pos="0">
                <a:schemeClr val="accent1">
                  <a:lumMod val="45000"/>
                  <a:lumOff val="55000"/>
                </a:schemeClr>
              </a:gs>
              <a:gs pos="0">
                <a:schemeClr val="accent1">
                  <a:lumMod val="20000"/>
                  <a:lumOff val="80000"/>
                </a:schemeClr>
              </a:gs>
              <a:gs pos="95000">
                <a:schemeClr val="accent1">
                  <a:lumMod val="40000"/>
                  <a:lumOff val="60000"/>
                </a:schemeClr>
              </a:gs>
            </a:gsLst>
            <a:lin ang="0" scaled="1"/>
            <a:tileRect/>
          </a:grad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264E"/>
                </a:solidFill>
                <a:effectLst/>
                <a:uLnTx/>
                <a:uFillTx/>
                <a:latin typeface="Arial" panose="020B0604020202020204"/>
                <a:ea typeface="+mn-ea"/>
                <a:cs typeface="+mn-cs"/>
              </a:rPr>
              <a:t>FDJ / </a:t>
            </a:r>
            <a:r>
              <a:rPr kumimoji="0" lang="en-US" sz="1200" b="0" i="0" u="none" strike="noStrike" kern="1200" cap="none" spc="0" normalizeH="0" baseline="0" noProof="0" dirty="0" err="1">
                <a:ln>
                  <a:noFill/>
                </a:ln>
                <a:solidFill>
                  <a:srgbClr val="00264E"/>
                </a:solidFill>
                <a:effectLst/>
                <a:uLnTx/>
                <a:uFillTx/>
                <a:latin typeface="Arial" panose="020B0604020202020204"/>
                <a:ea typeface="+mn-ea"/>
                <a:cs typeface="+mn-cs"/>
              </a:rPr>
              <a:t>Eng</a:t>
            </a:r>
            <a:r>
              <a:rPr kumimoji="0" lang="en-US" sz="1200" b="0" i="0" u="none" strike="noStrike" kern="1200" cap="none" spc="0" normalizeH="0" baseline="0" noProof="0" dirty="0">
                <a:ln>
                  <a:noFill/>
                </a:ln>
                <a:solidFill>
                  <a:srgbClr val="00264E"/>
                </a:solidFill>
                <a:effectLst/>
                <a:uLnTx/>
                <a:uFillTx/>
                <a:latin typeface="Arial" panose="020B0604020202020204"/>
                <a:ea typeface="+mn-ea"/>
                <a:cs typeface="+mn-cs"/>
              </a:rPr>
              <a:t> BB</a:t>
            </a:r>
          </a:p>
        </p:txBody>
      </p:sp>
      <p:sp>
        <p:nvSpPr>
          <p:cNvPr id="102" name="Flowchart: Decision 101">
            <a:extLst>
              <a:ext uri="{FF2B5EF4-FFF2-40B4-BE49-F238E27FC236}">
                <a16:creationId xmlns:a16="http://schemas.microsoft.com/office/drawing/2014/main" id="{D3B8B84E-4DCC-430A-AD35-EA9D1B1A580F}"/>
              </a:ext>
            </a:extLst>
          </p:cNvPr>
          <p:cNvSpPr/>
          <p:nvPr/>
        </p:nvSpPr>
        <p:spPr>
          <a:xfrm>
            <a:off x="3438307" y="1024744"/>
            <a:ext cx="212035" cy="416054"/>
          </a:xfrm>
          <a:prstGeom prst="flowChartDecision">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sp>
        <p:nvSpPr>
          <p:cNvPr id="103" name="TextBox 102">
            <a:extLst>
              <a:ext uri="{FF2B5EF4-FFF2-40B4-BE49-F238E27FC236}">
                <a16:creationId xmlns:a16="http://schemas.microsoft.com/office/drawing/2014/main" id="{E2D45A27-50ED-4239-89CF-922C8453A8E5}"/>
              </a:ext>
            </a:extLst>
          </p:cNvPr>
          <p:cNvSpPr txBox="1"/>
          <p:nvPr/>
        </p:nvSpPr>
        <p:spPr>
          <a:xfrm>
            <a:off x="3605510" y="1336147"/>
            <a:ext cx="363501" cy="276999"/>
          </a:xfrm>
          <a:prstGeom prst="rect">
            <a:avLst/>
          </a:prstGeom>
          <a:solidFill>
            <a:schemeClr val="bg1"/>
          </a:solidFill>
          <a:ln>
            <a:noFill/>
          </a:ln>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7030A0"/>
                </a:solidFill>
                <a:effectLst/>
                <a:uLnTx/>
                <a:uFillTx/>
                <a:latin typeface="Arial" panose="020B0604020202020204"/>
                <a:ea typeface="+mn-ea"/>
                <a:cs typeface="+mn-cs"/>
              </a:rPr>
              <a:t>DCV Beta</a:t>
            </a:r>
          </a:p>
        </p:txBody>
      </p:sp>
      <p:sp>
        <p:nvSpPr>
          <p:cNvPr id="104" name="TextBox 103">
            <a:extLst>
              <a:ext uri="{FF2B5EF4-FFF2-40B4-BE49-F238E27FC236}">
                <a16:creationId xmlns:a16="http://schemas.microsoft.com/office/drawing/2014/main" id="{35B682AF-6063-4EF2-8409-C725C86418FC}"/>
              </a:ext>
            </a:extLst>
          </p:cNvPr>
          <p:cNvSpPr txBox="1"/>
          <p:nvPr/>
        </p:nvSpPr>
        <p:spPr>
          <a:xfrm>
            <a:off x="6053310" y="1336147"/>
            <a:ext cx="640080" cy="230832"/>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7030A0"/>
                </a:solidFill>
                <a:effectLst/>
                <a:uLnTx/>
                <a:uFillTx/>
                <a:latin typeface="Arial" panose="020B0604020202020204"/>
                <a:ea typeface="+mn-ea"/>
                <a:cs typeface="+mn-cs"/>
              </a:rPr>
              <a:t>DCV0</a:t>
            </a:r>
          </a:p>
        </p:txBody>
      </p:sp>
      <p:sp>
        <p:nvSpPr>
          <p:cNvPr id="105" name="TextBox 104">
            <a:extLst>
              <a:ext uri="{FF2B5EF4-FFF2-40B4-BE49-F238E27FC236}">
                <a16:creationId xmlns:a16="http://schemas.microsoft.com/office/drawing/2014/main" id="{0C838EC2-5CB0-4682-B881-FF6EF49406D9}"/>
              </a:ext>
            </a:extLst>
          </p:cNvPr>
          <p:cNvSpPr txBox="1"/>
          <p:nvPr/>
        </p:nvSpPr>
        <p:spPr>
          <a:xfrm>
            <a:off x="9418098" y="1336147"/>
            <a:ext cx="457200" cy="138499"/>
          </a:xfrm>
          <a:prstGeom prst="rect">
            <a:avLst/>
          </a:prstGeom>
          <a:solidFill>
            <a:schemeClr val="bg1"/>
          </a:solidFill>
          <a:ln>
            <a:noFill/>
          </a:ln>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7030A0"/>
                </a:solidFill>
                <a:effectLst/>
                <a:uLnTx/>
                <a:uFillTx/>
                <a:latin typeface="Arial" panose="020B0604020202020204"/>
                <a:ea typeface="+mn-ea"/>
                <a:cs typeface="+mn-cs"/>
              </a:rPr>
              <a:t>DCV2</a:t>
            </a:r>
          </a:p>
        </p:txBody>
      </p:sp>
      <p:sp>
        <p:nvSpPr>
          <p:cNvPr id="106" name="TextBox 105">
            <a:extLst>
              <a:ext uri="{FF2B5EF4-FFF2-40B4-BE49-F238E27FC236}">
                <a16:creationId xmlns:a16="http://schemas.microsoft.com/office/drawing/2014/main" id="{3C50A10B-0AC4-42C4-9829-09C2A49268ED}"/>
              </a:ext>
            </a:extLst>
          </p:cNvPr>
          <p:cNvSpPr txBox="1"/>
          <p:nvPr/>
        </p:nvSpPr>
        <p:spPr>
          <a:xfrm>
            <a:off x="10391397" y="1336147"/>
            <a:ext cx="457200" cy="138499"/>
          </a:xfrm>
          <a:prstGeom prst="rect">
            <a:avLst/>
          </a:prstGeom>
          <a:solidFill>
            <a:schemeClr val="bg1"/>
          </a:solidFill>
          <a:ln>
            <a:noFill/>
          </a:ln>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7030A0"/>
                </a:solidFill>
                <a:effectLst/>
                <a:uLnTx/>
                <a:uFillTx/>
                <a:latin typeface="Arial" panose="020B0604020202020204"/>
                <a:ea typeface="+mn-ea"/>
                <a:cs typeface="+mn-cs"/>
              </a:rPr>
              <a:t>DCV3</a:t>
            </a:r>
          </a:p>
        </p:txBody>
      </p:sp>
      <p:sp>
        <p:nvSpPr>
          <p:cNvPr id="107" name="TextBox 106">
            <a:extLst>
              <a:ext uri="{FF2B5EF4-FFF2-40B4-BE49-F238E27FC236}">
                <a16:creationId xmlns:a16="http://schemas.microsoft.com/office/drawing/2014/main" id="{202F8246-72E0-407E-AE08-7CE2C51519A6}"/>
              </a:ext>
            </a:extLst>
          </p:cNvPr>
          <p:cNvSpPr txBox="1"/>
          <p:nvPr/>
        </p:nvSpPr>
        <p:spPr>
          <a:xfrm>
            <a:off x="7648112" y="1294560"/>
            <a:ext cx="640080" cy="230832"/>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7030A0"/>
                </a:solidFill>
                <a:effectLst/>
                <a:uLnTx/>
                <a:uFillTx/>
                <a:latin typeface="Arial" panose="020B0604020202020204"/>
                <a:ea typeface="+mn-ea"/>
                <a:cs typeface="+mn-cs"/>
              </a:rPr>
              <a:t>DCV1</a:t>
            </a:r>
          </a:p>
        </p:txBody>
      </p:sp>
      <p:sp>
        <p:nvSpPr>
          <p:cNvPr id="108" name="Star: 4 Points 107">
            <a:extLst>
              <a:ext uri="{FF2B5EF4-FFF2-40B4-BE49-F238E27FC236}">
                <a16:creationId xmlns:a16="http://schemas.microsoft.com/office/drawing/2014/main" id="{45EDC07D-41EF-4BB6-8F06-2581B4F2D7A6}"/>
              </a:ext>
            </a:extLst>
          </p:cNvPr>
          <p:cNvSpPr/>
          <p:nvPr/>
        </p:nvSpPr>
        <p:spPr>
          <a:xfrm>
            <a:off x="9214356" y="1402266"/>
            <a:ext cx="203742" cy="254719"/>
          </a:xfrm>
          <a:prstGeom prst="star4">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sp>
        <p:nvSpPr>
          <p:cNvPr id="109" name="Flowchart: Decision 108">
            <a:extLst>
              <a:ext uri="{FF2B5EF4-FFF2-40B4-BE49-F238E27FC236}">
                <a16:creationId xmlns:a16="http://schemas.microsoft.com/office/drawing/2014/main" id="{9A9DA6E5-FD23-485C-8984-5ED9C8431CCC}"/>
              </a:ext>
            </a:extLst>
          </p:cNvPr>
          <p:cNvSpPr/>
          <p:nvPr/>
        </p:nvSpPr>
        <p:spPr>
          <a:xfrm>
            <a:off x="6048702" y="1007602"/>
            <a:ext cx="212035" cy="416054"/>
          </a:xfrm>
          <a:prstGeom prst="flowChartDecision">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sp>
        <p:nvSpPr>
          <p:cNvPr id="110" name="TextBox 109">
            <a:extLst>
              <a:ext uri="{FF2B5EF4-FFF2-40B4-BE49-F238E27FC236}">
                <a16:creationId xmlns:a16="http://schemas.microsoft.com/office/drawing/2014/main" id="{8E64DB68-F676-42EE-8384-E9B6181A242D}"/>
              </a:ext>
            </a:extLst>
          </p:cNvPr>
          <p:cNvSpPr txBox="1"/>
          <p:nvPr/>
        </p:nvSpPr>
        <p:spPr>
          <a:xfrm>
            <a:off x="10043527" y="1486188"/>
            <a:ext cx="1152940" cy="253916"/>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264E"/>
                </a:solidFill>
                <a:effectLst/>
                <a:uLnTx/>
                <a:uFillTx/>
                <a:latin typeface="Arial" panose="020B0604020202020204"/>
                <a:ea typeface="+mn-ea"/>
                <a:cs typeface="+mn-cs"/>
              </a:rPr>
              <a:t>25-Feb</a:t>
            </a:r>
          </a:p>
        </p:txBody>
      </p:sp>
      <p:cxnSp>
        <p:nvCxnSpPr>
          <p:cNvPr id="113" name="Straight Connector 112">
            <a:extLst>
              <a:ext uri="{FF2B5EF4-FFF2-40B4-BE49-F238E27FC236}">
                <a16:creationId xmlns:a16="http://schemas.microsoft.com/office/drawing/2014/main" id="{A5929921-F123-413B-971A-B524A1B455CC}"/>
              </a:ext>
            </a:extLst>
          </p:cNvPr>
          <p:cNvCxnSpPr>
            <a:cxnSpLocks/>
          </p:cNvCxnSpPr>
          <p:nvPr/>
        </p:nvCxnSpPr>
        <p:spPr>
          <a:xfrm flipV="1">
            <a:off x="10652900" y="1588535"/>
            <a:ext cx="0" cy="755429"/>
          </a:xfrm>
          <a:prstGeom prst="line">
            <a:avLst/>
          </a:prstGeom>
          <a:ln>
            <a:solidFill>
              <a:srgbClr val="7030A0"/>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78DD76CA-E9EB-475F-A4FD-325EE0D69A33}"/>
              </a:ext>
            </a:extLst>
          </p:cNvPr>
          <p:cNvSpPr txBox="1"/>
          <p:nvPr/>
        </p:nvSpPr>
        <p:spPr>
          <a:xfrm>
            <a:off x="8101894" y="1336147"/>
            <a:ext cx="1047329" cy="415498"/>
          </a:xfrm>
          <a:prstGeom prst="rect">
            <a:avLst/>
          </a:prstGeom>
          <a:solidFill>
            <a:schemeClr val="bg1"/>
          </a:solidFill>
        </p:spPr>
        <p:txBody>
          <a:bodyPr wrap="square" rtlCol="0">
            <a:spAutoFit/>
          </a:bodyPr>
          <a:lstStyle>
            <a:defPPr>
              <a:defRPr lang="en-US"/>
            </a:defPPr>
            <a:lvl1pPr marR="0" lvl="0" indent="0" algn="ctr" fontAlgn="auto">
              <a:lnSpc>
                <a:spcPct val="100000"/>
              </a:lnSpc>
              <a:spcBef>
                <a:spcPts val="0"/>
              </a:spcBef>
              <a:spcAft>
                <a:spcPts val="0"/>
              </a:spcAft>
              <a:buClrTx/>
              <a:buSzTx/>
              <a:buFontTx/>
              <a:buNone/>
              <a:tabLst/>
              <a:defRPr kumimoji="0" sz="1050" b="0" i="0" u="none" strike="noStrike" cap="none" spc="0" normalizeH="0" baseline="0">
                <a:ln>
                  <a:noFill/>
                </a:ln>
                <a:solidFill>
                  <a:srgbClr val="00264E"/>
                </a:solidFill>
                <a:effectLst/>
                <a:uLnTx/>
                <a:uFillTx/>
                <a:latin typeface="Arial" panose="020B0604020202020204"/>
              </a:defRPr>
            </a:lvl1pPr>
          </a:lstStyle>
          <a:p>
            <a:r>
              <a:rPr lang="en-US" sz="1000" dirty="0"/>
              <a:t>DCV T/C MRD</a:t>
            </a:r>
          </a:p>
          <a:p>
            <a:r>
              <a:rPr lang="en-US" sz="1000" dirty="0"/>
              <a:t>12-Jan</a:t>
            </a:r>
          </a:p>
        </p:txBody>
      </p:sp>
      <p:sp>
        <p:nvSpPr>
          <p:cNvPr id="116" name="TextBox 115">
            <a:extLst>
              <a:ext uri="{FF2B5EF4-FFF2-40B4-BE49-F238E27FC236}">
                <a16:creationId xmlns:a16="http://schemas.microsoft.com/office/drawing/2014/main" id="{B4CCFFFC-F636-45C9-9FD8-6920E87470EC}"/>
              </a:ext>
            </a:extLst>
          </p:cNvPr>
          <p:cNvSpPr txBox="1"/>
          <p:nvPr/>
        </p:nvSpPr>
        <p:spPr>
          <a:xfrm>
            <a:off x="6638601" y="1342510"/>
            <a:ext cx="1152940" cy="415498"/>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err="1">
                <a:ln>
                  <a:noFill/>
                </a:ln>
                <a:solidFill>
                  <a:srgbClr val="00264E"/>
                </a:solidFill>
                <a:effectLst/>
                <a:uLnTx/>
                <a:uFillTx/>
                <a:latin typeface="Arial" panose="020B0604020202020204"/>
                <a:ea typeface="+mn-ea"/>
                <a:cs typeface="+mn-cs"/>
              </a:rPr>
              <a:t>Eng</a:t>
            </a:r>
            <a:r>
              <a:rPr kumimoji="0" lang="en-US" sz="1000" b="0" i="0" u="none" strike="noStrike" kern="1200" cap="none" spc="0" normalizeH="0" baseline="0" noProof="0" dirty="0">
                <a:ln>
                  <a:noFill/>
                </a:ln>
                <a:solidFill>
                  <a:srgbClr val="00264E"/>
                </a:solidFill>
                <a:effectLst/>
                <a:uLnTx/>
                <a:uFillTx/>
                <a:latin typeface="Arial" panose="020B0604020202020204"/>
                <a:ea typeface="+mn-ea"/>
                <a:cs typeface="+mn-cs"/>
              </a:rPr>
              <a:t> BB Start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64E"/>
                </a:solidFill>
                <a:effectLst/>
                <a:uLnTx/>
                <a:uFillTx/>
                <a:latin typeface="Arial" panose="020B0604020202020204"/>
                <a:ea typeface="+mn-ea"/>
                <a:cs typeface="+mn-cs"/>
              </a:rPr>
              <a:t>8-Dec</a:t>
            </a:r>
          </a:p>
        </p:txBody>
      </p:sp>
      <p:sp>
        <p:nvSpPr>
          <p:cNvPr id="117" name="Flowchart: Decision 116">
            <a:extLst>
              <a:ext uri="{FF2B5EF4-FFF2-40B4-BE49-F238E27FC236}">
                <a16:creationId xmlns:a16="http://schemas.microsoft.com/office/drawing/2014/main" id="{84BB2E5C-F7D0-4C87-B2AD-97875694AEDA}"/>
              </a:ext>
            </a:extLst>
          </p:cNvPr>
          <p:cNvSpPr/>
          <p:nvPr/>
        </p:nvSpPr>
        <p:spPr>
          <a:xfrm>
            <a:off x="7578375" y="994764"/>
            <a:ext cx="212035" cy="416054"/>
          </a:xfrm>
          <a:prstGeom prst="flowChartDecision">
            <a:avLst/>
          </a:prstGeom>
          <a:solidFill>
            <a:schemeClr val="accent1">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cxnSp>
        <p:nvCxnSpPr>
          <p:cNvPr id="52" name="Straight Connector 51">
            <a:extLst>
              <a:ext uri="{FF2B5EF4-FFF2-40B4-BE49-F238E27FC236}">
                <a16:creationId xmlns:a16="http://schemas.microsoft.com/office/drawing/2014/main" id="{0723FEB5-BB1C-4F71-B880-D20392558C2E}"/>
              </a:ext>
            </a:extLst>
          </p:cNvPr>
          <p:cNvCxnSpPr>
            <a:cxnSpLocks/>
          </p:cNvCxnSpPr>
          <p:nvPr/>
        </p:nvCxnSpPr>
        <p:spPr>
          <a:xfrm flipV="1">
            <a:off x="752859" y="1751645"/>
            <a:ext cx="0" cy="766864"/>
          </a:xfrm>
          <a:prstGeom prst="line">
            <a:avLst/>
          </a:prstGeom>
          <a:ln>
            <a:solidFill>
              <a:srgbClr val="7030A0"/>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D5442D02-D1A8-424D-8F3D-C1990177A467}"/>
              </a:ext>
            </a:extLst>
          </p:cNvPr>
          <p:cNvSpPr txBox="1"/>
          <p:nvPr/>
        </p:nvSpPr>
        <p:spPr>
          <a:xfrm>
            <a:off x="102284" y="2539150"/>
            <a:ext cx="1336846" cy="861774"/>
          </a:xfrm>
          <a:prstGeom prst="rect">
            <a:avLst/>
          </a:prstGeom>
          <a:solidFill>
            <a:schemeClr val="bg1"/>
          </a:solidFill>
          <a:ln w="22225">
            <a:solidFill>
              <a:srgbClr val="6600FF"/>
            </a:solidFill>
          </a:ln>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1000" b="0" i="0" u="none" strike="noStrike" cap="none" spc="0" normalizeH="0" baseline="0">
                <a:ln>
                  <a:noFill/>
                </a:ln>
                <a:solidFill>
                  <a:srgbClr val="00264E"/>
                </a:solidFill>
                <a:effectLst/>
                <a:uLnTx/>
                <a:uFillTx/>
                <a:latin typeface="Arial" panose="020B0604020202020204"/>
              </a:defRPr>
            </a:lvl1pPr>
          </a:lstStyle>
          <a:p>
            <a:pPr marL="171450" indent="-171450">
              <a:buFont typeface="Arial" panose="020B0604020202020204" pitchFamily="34" charset="0"/>
              <a:buChar char="•"/>
            </a:pPr>
            <a:r>
              <a:rPr lang="en-US" dirty="0"/>
              <a:t>Display-941/984</a:t>
            </a:r>
          </a:p>
          <a:p>
            <a:pPr marL="171450" indent="-171450">
              <a:buFont typeface="Arial" panose="020B0604020202020204" pitchFamily="34" charset="0"/>
              <a:buChar char="•"/>
            </a:pPr>
            <a:r>
              <a:rPr lang="en-US" dirty="0"/>
              <a:t>Display-983/984</a:t>
            </a:r>
          </a:p>
          <a:p>
            <a:pPr marL="171450" indent="-171450">
              <a:buFont typeface="Arial" panose="020B0604020202020204" pitchFamily="34" charset="0"/>
              <a:buChar char="•"/>
            </a:pPr>
            <a:r>
              <a:rPr lang="en-US" dirty="0"/>
              <a:t>Local Radio-FM</a:t>
            </a:r>
          </a:p>
          <a:p>
            <a:pPr marL="171450" indent="-171450">
              <a:buFont typeface="Arial" panose="020B0604020202020204" pitchFamily="34" charset="0"/>
              <a:buChar char="•"/>
            </a:pPr>
            <a:r>
              <a:rPr lang="en-US" dirty="0"/>
              <a:t>Local Radio-AM</a:t>
            </a:r>
          </a:p>
          <a:p>
            <a:pPr marL="171450" indent="-171450">
              <a:buFont typeface="Arial" panose="020B0604020202020204" pitchFamily="34" charset="0"/>
              <a:buChar char="•"/>
            </a:pPr>
            <a:endParaRPr lang="en-US" dirty="0"/>
          </a:p>
        </p:txBody>
      </p:sp>
      <p:cxnSp>
        <p:nvCxnSpPr>
          <p:cNvPr id="62" name="Straight Connector 61">
            <a:extLst>
              <a:ext uri="{FF2B5EF4-FFF2-40B4-BE49-F238E27FC236}">
                <a16:creationId xmlns:a16="http://schemas.microsoft.com/office/drawing/2014/main" id="{06EC7237-6202-4006-8867-2CBD74794053}"/>
              </a:ext>
            </a:extLst>
          </p:cNvPr>
          <p:cNvCxnSpPr>
            <a:cxnSpLocks/>
          </p:cNvCxnSpPr>
          <p:nvPr/>
        </p:nvCxnSpPr>
        <p:spPr>
          <a:xfrm flipV="1">
            <a:off x="5365319" y="2220872"/>
            <a:ext cx="0" cy="246185"/>
          </a:xfrm>
          <a:prstGeom prst="line">
            <a:avLst/>
          </a:prstGeom>
          <a:ln>
            <a:solidFill>
              <a:srgbClr val="7030A0"/>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D965BFA4-A4CB-4AB0-9DAF-9D3A2C2D1492}"/>
              </a:ext>
            </a:extLst>
          </p:cNvPr>
          <p:cNvCxnSpPr>
            <a:cxnSpLocks/>
          </p:cNvCxnSpPr>
          <p:nvPr/>
        </p:nvCxnSpPr>
        <p:spPr>
          <a:xfrm flipV="1">
            <a:off x="5365319" y="2177710"/>
            <a:ext cx="3937744" cy="1670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9A6F20B1-1F9D-4C3C-98C5-BA714A1E9A11}"/>
              </a:ext>
            </a:extLst>
          </p:cNvPr>
          <p:cNvSpPr txBox="1"/>
          <p:nvPr/>
        </p:nvSpPr>
        <p:spPr>
          <a:xfrm>
            <a:off x="1769461" y="2537032"/>
            <a:ext cx="1978285" cy="2092881"/>
          </a:xfrm>
          <a:prstGeom prst="rect">
            <a:avLst/>
          </a:prstGeom>
          <a:solidFill>
            <a:schemeClr val="bg1"/>
          </a:solidFill>
          <a:ln w="22225">
            <a:solidFill>
              <a:srgbClr val="6600FF"/>
            </a:solidFill>
          </a:ln>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1000" b="0" i="0" u="none" strike="noStrike" cap="none" spc="0" normalizeH="0" baseline="0">
                <a:ln>
                  <a:noFill/>
                </a:ln>
                <a:solidFill>
                  <a:srgbClr val="00264E"/>
                </a:solidFill>
                <a:effectLst/>
                <a:uLnTx/>
                <a:uFillTx/>
                <a:latin typeface="Arial" panose="020B0604020202020204"/>
              </a:defRPr>
            </a:lvl1pPr>
          </a:lstStyle>
          <a:p>
            <a:pPr marL="171450" indent="-171450">
              <a:buFont typeface="Arial" panose="020B0604020202020204" pitchFamily="34" charset="0"/>
              <a:buChar char="•"/>
            </a:pPr>
            <a:r>
              <a:rPr lang="en-US" dirty="0"/>
              <a:t>Local system</a:t>
            </a:r>
          </a:p>
          <a:p>
            <a:pPr marL="171450" indent="-171450">
              <a:buFont typeface="Arial" panose="020B0604020202020204" pitchFamily="34" charset="0"/>
              <a:buChar char="•"/>
            </a:pPr>
            <a:r>
              <a:rPr lang="en-US" dirty="0"/>
              <a:t>Audio-Path</a:t>
            </a:r>
          </a:p>
          <a:p>
            <a:pPr marL="171450" indent="-171450">
              <a:buFont typeface="Arial" panose="020B0604020202020204" pitchFamily="34" charset="0"/>
              <a:buChar char="•"/>
            </a:pPr>
            <a:r>
              <a:rPr lang="en-US" dirty="0"/>
              <a:t>Audio-Source switch</a:t>
            </a:r>
          </a:p>
          <a:p>
            <a:pPr marL="171450" indent="-171450">
              <a:buFont typeface="Arial" panose="020B0604020202020204" pitchFamily="34" charset="0"/>
              <a:buChar char="•"/>
            </a:pPr>
            <a:r>
              <a:rPr lang="en-US" dirty="0"/>
              <a:t>Audio-Chime</a:t>
            </a:r>
          </a:p>
          <a:p>
            <a:pPr marL="171450" indent="-171450">
              <a:buFont typeface="Arial" panose="020B0604020202020204" pitchFamily="34" charset="0"/>
              <a:buChar char="•"/>
            </a:pPr>
            <a:r>
              <a:rPr lang="en-US" dirty="0"/>
              <a:t>Audio-A2B</a:t>
            </a:r>
          </a:p>
          <a:p>
            <a:pPr marL="171450" indent="-171450">
              <a:buFont typeface="Arial" panose="020B0604020202020204" pitchFamily="34" charset="0"/>
              <a:buChar char="•"/>
            </a:pPr>
            <a:r>
              <a:rPr lang="en-US" dirty="0"/>
              <a:t>Power</a:t>
            </a:r>
          </a:p>
          <a:p>
            <a:pPr marL="171450" indent="-171450">
              <a:buFont typeface="Arial" panose="020B0604020202020204" pitchFamily="34" charset="0"/>
              <a:buChar char="•"/>
            </a:pPr>
            <a:r>
              <a:rPr lang="en-US" dirty="0"/>
              <a:t>Phone-Dal</a:t>
            </a:r>
          </a:p>
          <a:p>
            <a:pPr marL="171450" indent="-171450">
              <a:buFont typeface="Arial" panose="020B0604020202020204" pitchFamily="34" charset="0"/>
              <a:buChar char="•"/>
            </a:pPr>
            <a:r>
              <a:rPr lang="en-US" dirty="0"/>
              <a:t>Phone-Phone Book</a:t>
            </a:r>
          </a:p>
          <a:p>
            <a:pPr marL="171450" indent="-171450">
              <a:buFont typeface="Arial" panose="020B0604020202020204" pitchFamily="34" charset="0"/>
              <a:buChar char="•"/>
            </a:pPr>
            <a:r>
              <a:rPr lang="en-US" dirty="0"/>
              <a:t>Phone-Call log</a:t>
            </a:r>
          </a:p>
          <a:p>
            <a:pPr marL="171450" indent="-171450">
              <a:buFont typeface="Arial" panose="020B0604020202020204" pitchFamily="34" charset="0"/>
              <a:buChar char="•"/>
            </a:pPr>
            <a:r>
              <a:rPr lang="en-US" dirty="0"/>
              <a:t>Local Music</a:t>
            </a:r>
          </a:p>
          <a:p>
            <a:pPr marL="171450" indent="-171450">
              <a:buFont typeface="Arial" panose="020B0604020202020204" pitchFamily="34" charset="0"/>
              <a:buChar char="•"/>
            </a:pPr>
            <a:r>
              <a:rPr lang="en-US" dirty="0"/>
              <a:t>Local Video-USB Video</a:t>
            </a:r>
          </a:p>
          <a:p>
            <a:pPr marL="171450" indent="-171450">
              <a:buFont typeface="Arial" panose="020B0604020202020204" pitchFamily="34" charset="0"/>
              <a:buChar char="•"/>
            </a:pPr>
            <a:r>
              <a:rPr lang="en-US" dirty="0"/>
              <a:t>System UI-Status bar</a:t>
            </a:r>
          </a:p>
          <a:p>
            <a:pPr marL="171450" indent="-171450">
              <a:buFont typeface="Arial" panose="020B0604020202020204" pitchFamily="34" charset="0"/>
              <a:buChar char="•"/>
            </a:pPr>
            <a:r>
              <a:rPr lang="en-US" dirty="0"/>
              <a:t>System UI-Navi bar</a:t>
            </a:r>
          </a:p>
        </p:txBody>
      </p:sp>
      <p:sp>
        <p:nvSpPr>
          <p:cNvPr id="66" name="TextBox 65">
            <a:extLst>
              <a:ext uri="{FF2B5EF4-FFF2-40B4-BE49-F238E27FC236}">
                <a16:creationId xmlns:a16="http://schemas.microsoft.com/office/drawing/2014/main" id="{B6246BE4-4038-494C-B90C-FEA3CB158DDF}"/>
              </a:ext>
            </a:extLst>
          </p:cNvPr>
          <p:cNvSpPr txBox="1"/>
          <p:nvPr/>
        </p:nvSpPr>
        <p:spPr>
          <a:xfrm>
            <a:off x="4224372" y="2537032"/>
            <a:ext cx="2469018" cy="4247317"/>
          </a:xfrm>
          <a:prstGeom prst="rect">
            <a:avLst/>
          </a:prstGeom>
          <a:solidFill>
            <a:schemeClr val="bg1"/>
          </a:solidFill>
          <a:ln w="22225">
            <a:solidFill>
              <a:srgbClr val="6600FF"/>
            </a:solidFill>
          </a:ln>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1000" b="0" i="0" u="none" strike="noStrike" cap="none" spc="0" normalizeH="0" baseline="0">
                <a:ln>
                  <a:noFill/>
                </a:ln>
                <a:solidFill>
                  <a:srgbClr val="00264E"/>
                </a:solidFill>
                <a:effectLst/>
                <a:uLnTx/>
                <a:uFillTx/>
                <a:latin typeface="Arial" panose="020B0604020202020204"/>
              </a:defRPr>
            </a:lvl1pPr>
          </a:lstStyle>
          <a:p>
            <a:pPr marL="171450" indent="-171450">
              <a:buFont typeface="Arial" panose="020B0604020202020204" pitchFamily="34" charset="0"/>
              <a:buChar char="•"/>
            </a:pPr>
            <a:r>
              <a:rPr lang="en-US" dirty="0"/>
              <a:t>Network Vehicle setting</a:t>
            </a:r>
          </a:p>
          <a:p>
            <a:pPr marL="171450" indent="-171450">
              <a:buFont typeface="Arial" panose="020B0604020202020204" pitchFamily="34" charset="0"/>
              <a:buChar char="•"/>
            </a:pPr>
            <a:r>
              <a:rPr lang="en-US" dirty="0"/>
              <a:t>Network Vehicle control</a:t>
            </a:r>
          </a:p>
          <a:p>
            <a:pPr marL="171450" indent="-171450">
              <a:buFont typeface="Arial" panose="020B0604020202020204" pitchFamily="34" charset="0"/>
              <a:buChar char="•"/>
            </a:pPr>
            <a:r>
              <a:rPr lang="en-US" dirty="0"/>
              <a:t>Generic Diagnostic</a:t>
            </a:r>
          </a:p>
          <a:p>
            <a:pPr marL="171450" indent="-171450">
              <a:buFont typeface="Arial" panose="020B0604020202020204" pitchFamily="34" charset="0"/>
              <a:buChar char="•"/>
            </a:pPr>
            <a:r>
              <a:rPr lang="en-US" dirty="0"/>
              <a:t>Audio-ANC/ESE</a:t>
            </a:r>
          </a:p>
          <a:p>
            <a:pPr marL="171450" indent="-171450">
              <a:buFont typeface="Arial" panose="020B0604020202020204" pitchFamily="34" charset="0"/>
              <a:buChar char="•"/>
            </a:pPr>
            <a:r>
              <a:rPr lang="en-US" dirty="0"/>
              <a:t>USB Update-SOC</a:t>
            </a:r>
          </a:p>
          <a:p>
            <a:pPr marL="171450" indent="-171450">
              <a:buFont typeface="Arial" panose="020B0604020202020204" pitchFamily="34" charset="0"/>
              <a:buChar char="•"/>
            </a:pPr>
            <a:r>
              <a:rPr lang="en-US" dirty="0"/>
              <a:t>USB Update-VIP</a:t>
            </a:r>
          </a:p>
          <a:p>
            <a:pPr marL="171450" indent="-171450">
              <a:buFont typeface="Arial" panose="020B0604020202020204" pitchFamily="34" charset="0"/>
              <a:buChar char="•"/>
            </a:pPr>
            <a:r>
              <a:rPr lang="en-US" dirty="0"/>
              <a:t>Camera-Digital RVC</a:t>
            </a:r>
          </a:p>
          <a:p>
            <a:pPr marL="171450" indent="-171450">
              <a:buFont typeface="Arial" panose="020B0604020202020204" pitchFamily="34" charset="0"/>
              <a:buChar char="•"/>
            </a:pPr>
            <a:r>
              <a:rPr lang="en-US" dirty="0"/>
              <a:t>Camera-Digtial 360</a:t>
            </a:r>
          </a:p>
          <a:p>
            <a:pPr marL="171450" indent="-171450">
              <a:buFont typeface="Arial" panose="020B0604020202020204" pitchFamily="34" charset="0"/>
              <a:buChar char="•"/>
            </a:pPr>
            <a:r>
              <a:rPr lang="en-US" dirty="0"/>
              <a:t>DLNA-Video</a:t>
            </a:r>
          </a:p>
          <a:p>
            <a:pPr marL="171450" indent="-171450">
              <a:buFont typeface="Arial" panose="020B0604020202020204" pitchFamily="34" charset="0"/>
              <a:buChar char="•"/>
            </a:pPr>
            <a:r>
              <a:rPr lang="en-US" dirty="0"/>
              <a:t>DLNA-Photo</a:t>
            </a:r>
          </a:p>
          <a:p>
            <a:pPr marL="171450" indent="-171450">
              <a:buFont typeface="Arial" panose="020B0604020202020204" pitchFamily="34" charset="0"/>
              <a:buChar char="•"/>
            </a:pPr>
            <a:r>
              <a:rPr lang="en-US" dirty="0"/>
              <a:t>System UI-Volume bar</a:t>
            </a:r>
          </a:p>
          <a:p>
            <a:pPr marL="171450" indent="-171450">
              <a:buFont typeface="Arial" panose="020B0604020202020204" pitchFamily="34" charset="0"/>
              <a:buChar char="•"/>
            </a:pPr>
            <a:r>
              <a:rPr lang="en-US" dirty="0"/>
              <a:t>System Setting</a:t>
            </a:r>
          </a:p>
          <a:p>
            <a:pPr marL="171450" indent="-171450">
              <a:buFont typeface="Arial" panose="020B0604020202020204" pitchFamily="34" charset="0"/>
              <a:buChar char="•"/>
            </a:pPr>
            <a:r>
              <a:rPr lang="en-US" dirty="0"/>
              <a:t>Engineer mode diagnostic</a:t>
            </a:r>
          </a:p>
          <a:p>
            <a:pPr marL="171450" indent="-171450">
              <a:buFont typeface="Arial" panose="020B0604020202020204" pitchFamily="34" charset="0"/>
              <a:buChar char="•"/>
            </a:pPr>
            <a:r>
              <a:rPr lang="en-US" dirty="0"/>
              <a:t>FNOS AUTOSAR</a:t>
            </a:r>
          </a:p>
          <a:p>
            <a:pPr marL="171450" indent="-171450">
              <a:buFont typeface="Arial" panose="020B0604020202020204" pitchFamily="34" charset="0"/>
              <a:buChar char="•"/>
            </a:pPr>
            <a:r>
              <a:rPr lang="en-US" dirty="0"/>
              <a:t>PART 2</a:t>
            </a:r>
          </a:p>
          <a:p>
            <a:pPr marL="171450" indent="-171450">
              <a:buFont typeface="Arial" panose="020B0604020202020204" pitchFamily="34" charset="0"/>
              <a:buChar char="•"/>
            </a:pPr>
            <a:r>
              <a:rPr lang="en-US" dirty="0"/>
              <a:t>N</a:t>
            </a:r>
            <a:r>
              <a:rPr lang="en-US" altLang="zh-CN" dirty="0"/>
              <a:t>etwork configuration</a:t>
            </a:r>
          </a:p>
          <a:p>
            <a:pPr marL="171450" indent="-171450">
              <a:buFont typeface="Arial" panose="020B0604020202020204" pitchFamily="34" charset="0"/>
              <a:buChar char="•"/>
            </a:pPr>
            <a:r>
              <a:rPr lang="en-US" dirty="0"/>
              <a:t>Power mode &amp; voltage mode</a:t>
            </a:r>
          </a:p>
          <a:p>
            <a:pPr marL="171450" indent="-171450">
              <a:buFont typeface="Arial" panose="020B0604020202020204" pitchFamily="34" charset="0"/>
              <a:buChar char="•"/>
            </a:pPr>
            <a:r>
              <a:rPr lang="en-US" dirty="0"/>
              <a:t>Dimming</a:t>
            </a:r>
          </a:p>
          <a:p>
            <a:pPr marL="171450" indent="-171450">
              <a:buFont typeface="Arial" panose="020B0604020202020204" pitchFamily="34" charset="0"/>
              <a:buChar char="•"/>
            </a:pPr>
            <a:r>
              <a:rPr lang="en-US" dirty="0"/>
              <a:t>Gauge-Engine Coolant Temperature</a:t>
            </a:r>
          </a:p>
          <a:p>
            <a:pPr marL="171450" indent="-171450">
              <a:buFont typeface="Arial" panose="020B0604020202020204" pitchFamily="34" charset="0"/>
              <a:buChar char="•"/>
            </a:pPr>
            <a:r>
              <a:rPr lang="en-US" dirty="0"/>
              <a:t>Gauge-Engine Coolant Temperature transfer</a:t>
            </a:r>
          </a:p>
          <a:p>
            <a:pPr marL="171450" indent="-171450">
              <a:buFont typeface="Arial" panose="020B0604020202020204" pitchFamily="34" charset="0"/>
              <a:buChar char="•"/>
            </a:pPr>
            <a:r>
              <a:rPr lang="en-US" dirty="0"/>
              <a:t>Gauge-Speedo Tolerance Analysis</a:t>
            </a:r>
          </a:p>
          <a:p>
            <a:pPr marL="171450" indent="-171450">
              <a:buFont typeface="Arial" panose="020B0604020202020204" pitchFamily="34" charset="0"/>
              <a:buChar char="•"/>
            </a:pPr>
            <a:r>
              <a:rPr lang="en-US" dirty="0"/>
              <a:t>Gauge-Speedo meter</a:t>
            </a:r>
          </a:p>
          <a:p>
            <a:pPr marL="171450" indent="-171450">
              <a:buFont typeface="Arial" panose="020B0604020202020204" pitchFamily="34" charset="0"/>
              <a:buChar char="•"/>
            </a:pPr>
            <a:r>
              <a:rPr lang="en-US" dirty="0"/>
              <a:t>Gauge-Speedo meter Digital</a:t>
            </a:r>
          </a:p>
          <a:p>
            <a:pPr marL="171450" indent="-171450">
              <a:buFont typeface="Arial" panose="020B0604020202020204" pitchFamily="34" charset="0"/>
              <a:buChar char="•"/>
            </a:pPr>
            <a:r>
              <a:rPr lang="en-US" dirty="0"/>
              <a:t>Gauge-Tachometer</a:t>
            </a:r>
          </a:p>
          <a:p>
            <a:pPr marL="171450" indent="-171450">
              <a:buFont typeface="Arial" panose="020B0604020202020204" pitchFamily="34" charset="0"/>
              <a:buChar char="•"/>
            </a:pPr>
            <a:r>
              <a:rPr lang="en-US" dirty="0" err="1"/>
              <a:t>Odo</a:t>
            </a:r>
            <a:endParaRPr lang="en-US" dirty="0"/>
          </a:p>
          <a:p>
            <a:pPr marL="171450" indent="-171450">
              <a:buFont typeface="Arial" panose="020B0604020202020204" pitchFamily="34" charset="0"/>
              <a:buChar char="•"/>
            </a:pPr>
            <a:r>
              <a:rPr lang="en-US" dirty="0"/>
              <a:t>TRIP Computer Outside Air temp </a:t>
            </a:r>
          </a:p>
        </p:txBody>
      </p:sp>
      <p:sp>
        <p:nvSpPr>
          <p:cNvPr id="29" name="TextBox 28">
            <a:extLst>
              <a:ext uri="{FF2B5EF4-FFF2-40B4-BE49-F238E27FC236}">
                <a16:creationId xmlns:a16="http://schemas.microsoft.com/office/drawing/2014/main" id="{F49ACB8B-4D01-4B77-A46F-E71D684D2EC6}"/>
              </a:ext>
            </a:extLst>
          </p:cNvPr>
          <p:cNvSpPr txBox="1"/>
          <p:nvPr/>
        </p:nvSpPr>
        <p:spPr>
          <a:xfrm>
            <a:off x="7185839" y="2583199"/>
            <a:ext cx="2393547" cy="4093428"/>
          </a:xfrm>
          <a:prstGeom prst="rect">
            <a:avLst/>
          </a:prstGeom>
          <a:solidFill>
            <a:schemeClr val="bg1"/>
          </a:solidFill>
          <a:ln w="22225">
            <a:solidFill>
              <a:srgbClr val="0070C0"/>
            </a:solidFill>
          </a:ln>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1000" b="0" i="0" u="none" strike="noStrike" cap="none" spc="0" normalizeH="0" baseline="0">
                <a:ln>
                  <a:noFill/>
                </a:ln>
                <a:solidFill>
                  <a:srgbClr val="00264E"/>
                </a:solidFill>
                <a:effectLst/>
                <a:uLnTx/>
                <a:uFillTx/>
                <a:latin typeface="Arial" panose="020B0604020202020204"/>
              </a:defRPr>
            </a:lvl1pPr>
          </a:lstStyle>
          <a:p>
            <a:pPr marL="171450" indent="-171450">
              <a:buFont typeface="Arial" panose="020B0604020202020204" pitchFamily="34" charset="0"/>
              <a:buChar char="•"/>
            </a:pPr>
            <a:r>
              <a:rPr lang="en-US" dirty="0"/>
              <a:t>System UI-Common popup</a:t>
            </a:r>
          </a:p>
          <a:p>
            <a:pPr marL="171450" indent="-171450">
              <a:buFont typeface="Arial" panose="020B0604020202020204" pitchFamily="34" charset="0"/>
              <a:buChar char="•"/>
            </a:pPr>
            <a:r>
              <a:rPr lang="en-US" dirty="0"/>
              <a:t>System setting Theme settings</a:t>
            </a:r>
          </a:p>
          <a:p>
            <a:pPr marL="171450" indent="-171450">
              <a:buFont typeface="Arial" panose="020B0604020202020204" pitchFamily="34" charset="0"/>
              <a:buChar char="•"/>
            </a:pPr>
            <a:r>
              <a:rPr lang="en-US" dirty="0"/>
              <a:t>System setting Vehicle hot-spot</a:t>
            </a:r>
          </a:p>
          <a:p>
            <a:pPr marL="171450" indent="-171450">
              <a:buFont typeface="Arial" panose="020B0604020202020204" pitchFamily="34" charset="0"/>
              <a:buChar char="•"/>
            </a:pPr>
            <a:r>
              <a:rPr lang="en-US" dirty="0"/>
              <a:t>System setting System update</a:t>
            </a:r>
          </a:p>
          <a:p>
            <a:pPr marL="171450" indent="-171450">
              <a:buFont typeface="Arial" panose="020B0604020202020204" pitchFamily="34" charset="0"/>
              <a:buChar char="•"/>
            </a:pPr>
            <a:r>
              <a:rPr lang="en-US" dirty="0"/>
              <a:t>System setting Master reset</a:t>
            </a:r>
          </a:p>
          <a:p>
            <a:pPr marL="171450" indent="-171450">
              <a:buFont typeface="Arial" panose="020B0604020202020204" pitchFamily="34" charset="0"/>
              <a:buChar char="•"/>
            </a:pPr>
            <a:r>
              <a:rPr lang="en-US" dirty="0"/>
              <a:t>System setting Search function</a:t>
            </a:r>
          </a:p>
          <a:p>
            <a:pPr marL="171450" indent="-171450">
              <a:buFont typeface="Arial" panose="020B0604020202020204" pitchFamily="34" charset="0"/>
              <a:buChar char="•"/>
            </a:pPr>
            <a:r>
              <a:rPr lang="en-US" dirty="0"/>
              <a:t>Engineer mode-EEP/ICP Diagnostic</a:t>
            </a:r>
          </a:p>
          <a:p>
            <a:pPr marL="171450" indent="-171450">
              <a:buFont typeface="Arial" panose="020B0604020202020204" pitchFamily="34" charset="0"/>
              <a:buChar char="•"/>
            </a:pPr>
            <a:r>
              <a:rPr lang="en-US" dirty="0"/>
              <a:t>Engineer mode-TCU Diagnostics </a:t>
            </a:r>
          </a:p>
          <a:p>
            <a:pPr marL="171450" indent="-171450">
              <a:buFont typeface="Arial" panose="020B0604020202020204" pitchFamily="34" charset="0"/>
              <a:buChar char="•"/>
            </a:pPr>
            <a:r>
              <a:rPr lang="en-US" dirty="0"/>
              <a:t>EOL</a:t>
            </a:r>
          </a:p>
          <a:p>
            <a:pPr marL="171450" indent="-171450">
              <a:buFont typeface="Arial" panose="020B0604020202020204" pitchFamily="34" charset="0"/>
              <a:buChar char="•"/>
            </a:pPr>
            <a:r>
              <a:rPr lang="en-US" dirty="0"/>
              <a:t>Part 1</a:t>
            </a:r>
          </a:p>
          <a:p>
            <a:pPr marL="171450" indent="-171450">
              <a:buFont typeface="Arial" panose="020B0604020202020204" pitchFamily="34" charset="0"/>
              <a:buChar char="•"/>
            </a:pPr>
            <a:r>
              <a:rPr lang="en-US" dirty="0"/>
              <a:t>SWDL</a:t>
            </a:r>
          </a:p>
          <a:p>
            <a:pPr marL="171450" indent="-171450">
              <a:buFont typeface="Arial" panose="020B0604020202020204" pitchFamily="34" charset="0"/>
              <a:buChar char="•"/>
            </a:pPr>
            <a:r>
              <a:rPr lang="en-US" dirty="0"/>
              <a:t>Cluster Chime Arbitrator</a:t>
            </a:r>
          </a:p>
          <a:p>
            <a:pPr marL="171450" indent="-171450">
              <a:buFont typeface="Arial" panose="020B0604020202020204" pitchFamily="34" charset="0"/>
              <a:buChar char="•"/>
            </a:pPr>
            <a:r>
              <a:rPr lang="en-US" dirty="0"/>
              <a:t>Chime</a:t>
            </a:r>
          </a:p>
          <a:p>
            <a:pPr marL="171450" indent="-171450">
              <a:buFont typeface="Arial" panose="020B0604020202020204" pitchFamily="34" charset="0"/>
              <a:buChar char="•"/>
            </a:pPr>
            <a:r>
              <a:rPr lang="en-US" dirty="0"/>
              <a:t>RTT</a:t>
            </a:r>
          </a:p>
          <a:p>
            <a:pPr marL="171450" indent="-171450">
              <a:buFont typeface="Arial" panose="020B0604020202020204" pitchFamily="34" charset="0"/>
              <a:buChar char="•"/>
            </a:pPr>
            <a:r>
              <a:rPr lang="en-US" dirty="0"/>
              <a:t>Telltale</a:t>
            </a:r>
          </a:p>
          <a:p>
            <a:pPr marL="171450" indent="-171450">
              <a:buFont typeface="Arial" panose="020B0604020202020204" pitchFamily="34" charset="0"/>
              <a:buChar char="•"/>
            </a:pPr>
            <a:r>
              <a:rPr lang="en-US" dirty="0"/>
              <a:t>Warning</a:t>
            </a:r>
          </a:p>
          <a:p>
            <a:pPr marL="171450" indent="-171450">
              <a:buFont typeface="Arial" panose="020B0604020202020204" pitchFamily="34" charset="0"/>
              <a:buChar char="•"/>
            </a:pPr>
            <a:r>
              <a:rPr lang="en-US" dirty="0"/>
              <a:t>TRIP Computer</a:t>
            </a:r>
          </a:p>
          <a:p>
            <a:pPr marL="171450" indent="-171450">
              <a:buFont typeface="Arial" panose="020B0604020202020204" pitchFamily="34" charset="0"/>
              <a:buChar char="•"/>
            </a:pPr>
            <a:r>
              <a:rPr lang="en-US" dirty="0"/>
              <a:t>Setting</a:t>
            </a:r>
          </a:p>
          <a:p>
            <a:pPr marL="171450" indent="-171450">
              <a:buFont typeface="Arial" panose="020B0604020202020204" pitchFamily="34" charset="0"/>
              <a:buChar char="•"/>
            </a:pPr>
            <a:r>
              <a:rPr lang="en-US" dirty="0"/>
              <a:t>Control Mirror</a:t>
            </a:r>
          </a:p>
          <a:p>
            <a:pPr marL="171450" indent="-171450">
              <a:buFont typeface="Arial" panose="020B0604020202020204" pitchFamily="34" charset="0"/>
              <a:buChar char="•"/>
            </a:pPr>
            <a:r>
              <a:rPr lang="en-US" dirty="0"/>
              <a:t>Message center</a:t>
            </a:r>
          </a:p>
          <a:p>
            <a:pPr marL="171450" indent="-171450">
              <a:buFont typeface="Arial" panose="020B0604020202020204" pitchFamily="34" charset="0"/>
              <a:buChar char="•"/>
            </a:pPr>
            <a:r>
              <a:rPr lang="en-US" dirty="0"/>
              <a:t>Welcome Goodbye animation</a:t>
            </a:r>
          </a:p>
          <a:p>
            <a:pPr marL="171450" indent="-171450">
              <a:buFont typeface="Arial" panose="020B0604020202020204" pitchFamily="34" charset="0"/>
              <a:buChar char="•"/>
            </a:pPr>
            <a:r>
              <a:rPr lang="en-US" dirty="0"/>
              <a:t>ADAS-ACC</a:t>
            </a:r>
          </a:p>
          <a:p>
            <a:pPr marL="171450" indent="-171450">
              <a:buFont typeface="Arial" panose="020B0604020202020204" pitchFamily="34" charset="0"/>
              <a:buChar char="•"/>
            </a:pPr>
            <a:r>
              <a:rPr lang="en-US" dirty="0"/>
              <a:t>ADAS-PCA</a:t>
            </a:r>
          </a:p>
          <a:p>
            <a:pPr marL="171450" indent="-171450">
              <a:buFont typeface="Arial" panose="020B0604020202020204" pitchFamily="34" charset="0"/>
              <a:buChar char="•"/>
            </a:pPr>
            <a:r>
              <a:rPr lang="en-US" dirty="0"/>
              <a:t>ADAS-Highway assist</a:t>
            </a:r>
          </a:p>
          <a:p>
            <a:pPr marL="171450" indent="-171450">
              <a:buFont typeface="Arial" panose="020B0604020202020204" pitchFamily="34" charset="0"/>
              <a:buChar char="•"/>
            </a:pPr>
            <a:endParaRPr lang="en-US" dirty="0"/>
          </a:p>
        </p:txBody>
      </p:sp>
      <p:cxnSp>
        <p:nvCxnSpPr>
          <p:cNvPr id="30" name="Straight Connector 29">
            <a:extLst>
              <a:ext uri="{FF2B5EF4-FFF2-40B4-BE49-F238E27FC236}">
                <a16:creationId xmlns:a16="http://schemas.microsoft.com/office/drawing/2014/main" id="{11783B7F-0AB5-49C0-AAAD-AAAD261F8679}"/>
              </a:ext>
            </a:extLst>
          </p:cNvPr>
          <p:cNvCxnSpPr>
            <a:cxnSpLocks/>
          </p:cNvCxnSpPr>
          <p:nvPr/>
        </p:nvCxnSpPr>
        <p:spPr>
          <a:xfrm flipV="1">
            <a:off x="9317489" y="1412914"/>
            <a:ext cx="3373" cy="807958"/>
          </a:xfrm>
          <a:prstGeom prst="line">
            <a:avLst/>
          </a:prstGeom>
          <a:ln>
            <a:solidFill>
              <a:srgbClr val="7030A0"/>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8A53221-3D63-423C-89BD-7B94CF198C98}"/>
              </a:ext>
            </a:extLst>
          </p:cNvPr>
          <p:cNvCxnSpPr>
            <a:cxnSpLocks/>
          </p:cNvCxnSpPr>
          <p:nvPr/>
        </p:nvCxnSpPr>
        <p:spPr>
          <a:xfrm>
            <a:off x="2627871" y="1944502"/>
            <a:ext cx="505955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1FDDA0F-CAF9-4BBF-9D09-594C67D19525}"/>
              </a:ext>
            </a:extLst>
          </p:cNvPr>
          <p:cNvCxnSpPr>
            <a:cxnSpLocks/>
          </p:cNvCxnSpPr>
          <p:nvPr/>
        </p:nvCxnSpPr>
        <p:spPr>
          <a:xfrm flipV="1">
            <a:off x="7679679" y="1383790"/>
            <a:ext cx="0" cy="560712"/>
          </a:xfrm>
          <a:prstGeom prst="line">
            <a:avLst/>
          </a:prstGeom>
          <a:ln>
            <a:solidFill>
              <a:srgbClr val="7030A0"/>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0731D27-8ECE-4204-8C0F-87E030294155}"/>
              </a:ext>
            </a:extLst>
          </p:cNvPr>
          <p:cNvCxnSpPr>
            <a:cxnSpLocks/>
          </p:cNvCxnSpPr>
          <p:nvPr/>
        </p:nvCxnSpPr>
        <p:spPr>
          <a:xfrm>
            <a:off x="770707" y="1758008"/>
            <a:ext cx="5428981"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13E8A69-4BE8-48CF-9289-2164E3D47B12}"/>
              </a:ext>
            </a:extLst>
          </p:cNvPr>
          <p:cNvCxnSpPr>
            <a:cxnSpLocks/>
          </p:cNvCxnSpPr>
          <p:nvPr/>
        </p:nvCxnSpPr>
        <p:spPr>
          <a:xfrm flipV="1">
            <a:off x="2627871" y="1944502"/>
            <a:ext cx="0" cy="554030"/>
          </a:xfrm>
          <a:prstGeom prst="line">
            <a:avLst/>
          </a:prstGeom>
          <a:ln>
            <a:solidFill>
              <a:srgbClr val="7030A0"/>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9A10167-92EB-47A7-96DC-DF23EA90FFDE}"/>
              </a:ext>
            </a:extLst>
          </p:cNvPr>
          <p:cNvCxnSpPr>
            <a:cxnSpLocks/>
          </p:cNvCxnSpPr>
          <p:nvPr/>
        </p:nvCxnSpPr>
        <p:spPr>
          <a:xfrm flipV="1">
            <a:off x="6147303" y="1351429"/>
            <a:ext cx="1" cy="465464"/>
          </a:xfrm>
          <a:prstGeom prst="line">
            <a:avLst/>
          </a:prstGeom>
          <a:ln>
            <a:solidFill>
              <a:srgbClr val="7030A0"/>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67822E1F-B410-415A-B839-5441615AC3D2}"/>
              </a:ext>
            </a:extLst>
          </p:cNvPr>
          <p:cNvSpPr txBox="1"/>
          <p:nvPr/>
        </p:nvSpPr>
        <p:spPr>
          <a:xfrm>
            <a:off x="9797037" y="2721698"/>
            <a:ext cx="2393547" cy="861774"/>
          </a:xfrm>
          <a:prstGeom prst="rect">
            <a:avLst/>
          </a:prstGeom>
          <a:solidFill>
            <a:schemeClr val="bg1"/>
          </a:solidFill>
          <a:ln w="22225">
            <a:solidFill>
              <a:schemeClr val="accent6"/>
            </a:solidFill>
          </a:ln>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1000" b="0" i="0" u="none" strike="noStrike" cap="none" spc="0" normalizeH="0" baseline="0">
                <a:ln>
                  <a:noFill/>
                </a:ln>
                <a:solidFill>
                  <a:srgbClr val="00264E"/>
                </a:solidFill>
                <a:effectLst/>
                <a:uLnTx/>
                <a:uFillTx/>
                <a:latin typeface="Arial" panose="020B0604020202020204"/>
              </a:defRPr>
            </a:lvl1pPr>
          </a:lstStyle>
          <a:p>
            <a:pPr marL="171450" indent="-171450">
              <a:buFont typeface="Arial" panose="020B0604020202020204" pitchFamily="34" charset="0"/>
              <a:buChar char="•"/>
            </a:pPr>
            <a:r>
              <a:rPr lang="en-US" dirty="0"/>
              <a:t>OTA</a:t>
            </a:r>
          </a:p>
          <a:p>
            <a:pPr marL="171450" indent="-171450">
              <a:buFont typeface="Arial" panose="020B0604020202020204" pitchFamily="34" charset="0"/>
              <a:buChar char="•"/>
            </a:pPr>
            <a:r>
              <a:rPr lang="en-US" dirty="0"/>
              <a:t>Cyber Security</a:t>
            </a:r>
          </a:p>
          <a:p>
            <a:pPr marL="171450" indent="-171450">
              <a:buFont typeface="Arial" panose="020B0604020202020204" pitchFamily="34" charset="0"/>
              <a:buChar char="•"/>
            </a:pPr>
            <a:r>
              <a:rPr lang="en-US" dirty="0"/>
              <a:t>ETM</a:t>
            </a:r>
          </a:p>
          <a:p>
            <a:pPr marL="171450" indent="-171450">
              <a:buFont typeface="Arial" panose="020B0604020202020204" pitchFamily="34" charset="0"/>
              <a:buChar char="•"/>
            </a:pPr>
            <a:r>
              <a:rPr lang="en-US" dirty="0"/>
              <a:t>ETM Text</a:t>
            </a:r>
          </a:p>
          <a:p>
            <a:pPr marL="171450" indent="-171450">
              <a:buFont typeface="Arial" panose="020B0604020202020204" pitchFamily="34" charset="0"/>
              <a:buChar char="•"/>
            </a:pPr>
            <a:r>
              <a:rPr lang="en-US" dirty="0"/>
              <a:t>Function safety</a:t>
            </a:r>
          </a:p>
        </p:txBody>
      </p:sp>
      <p:cxnSp>
        <p:nvCxnSpPr>
          <p:cNvPr id="68" name="Straight Connector 67">
            <a:extLst>
              <a:ext uri="{FF2B5EF4-FFF2-40B4-BE49-F238E27FC236}">
                <a16:creationId xmlns:a16="http://schemas.microsoft.com/office/drawing/2014/main" id="{36B8FBCF-F486-4F57-A0A5-DF0E4D528388}"/>
              </a:ext>
            </a:extLst>
          </p:cNvPr>
          <p:cNvCxnSpPr>
            <a:cxnSpLocks/>
          </p:cNvCxnSpPr>
          <p:nvPr/>
        </p:nvCxnSpPr>
        <p:spPr>
          <a:xfrm>
            <a:off x="8379342" y="2330354"/>
            <a:ext cx="233749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DA8679F-DE56-4BE8-AE53-F0FECDED2B37}"/>
              </a:ext>
            </a:extLst>
          </p:cNvPr>
          <p:cNvCxnSpPr>
            <a:cxnSpLocks/>
          </p:cNvCxnSpPr>
          <p:nvPr/>
        </p:nvCxnSpPr>
        <p:spPr>
          <a:xfrm flipV="1">
            <a:off x="8379342" y="2330354"/>
            <a:ext cx="0" cy="246185"/>
          </a:xfrm>
          <a:prstGeom prst="line">
            <a:avLst/>
          </a:prstGeom>
          <a:ln>
            <a:solidFill>
              <a:srgbClr val="7030A0"/>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0408E9E-38B7-4A6F-86F0-E5806B162C25}"/>
              </a:ext>
            </a:extLst>
          </p:cNvPr>
          <p:cNvCxnSpPr>
            <a:cxnSpLocks/>
          </p:cNvCxnSpPr>
          <p:nvPr/>
        </p:nvCxnSpPr>
        <p:spPr>
          <a:xfrm>
            <a:off x="11521440" y="2378940"/>
            <a:ext cx="49590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C055400D-CF3A-465F-88BE-F79D2CCD262F}"/>
              </a:ext>
            </a:extLst>
          </p:cNvPr>
          <p:cNvCxnSpPr>
            <a:cxnSpLocks/>
          </p:cNvCxnSpPr>
          <p:nvPr/>
        </p:nvCxnSpPr>
        <p:spPr>
          <a:xfrm flipV="1">
            <a:off x="11521440" y="2378940"/>
            <a:ext cx="0" cy="329129"/>
          </a:xfrm>
          <a:prstGeom prst="line">
            <a:avLst/>
          </a:prstGeom>
          <a:ln>
            <a:solidFill>
              <a:srgbClr val="7030A0"/>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A5B81BF-52A6-45D3-93DA-02E8CB1B4862}"/>
              </a:ext>
            </a:extLst>
          </p:cNvPr>
          <p:cNvSpPr txBox="1"/>
          <p:nvPr/>
        </p:nvSpPr>
        <p:spPr>
          <a:xfrm>
            <a:off x="497614" y="4946750"/>
            <a:ext cx="3307171" cy="1200329"/>
          </a:xfrm>
          <a:prstGeom prst="rect">
            <a:avLst/>
          </a:prstGeom>
          <a:noFill/>
          <a:ln w="28575">
            <a:solidFill>
              <a:srgbClr val="FF0000"/>
            </a:solidFill>
          </a:ln>
        </p:spPr>
        <p:txBody>
          <a:bodyPr wrap="square" rtlCol="0">
            <a:spAutoFit/>
          </a:bodyPr>
          <a:lstStyle/>
          <a:p>
            <a:r>
              <a:rPr lang="en-US" altLang="zh-CN" dirty="0">
                <a:solidFill>
                  <a:srgbClr val="FF0000"/>
                </a:solidFill>
              </a:rPr>
              <a:t>Finalized </a:t>
            </a:r>
            <a:r>
              <a:rPr lang="en-US" altLang="zh-CN" dirty="0" err="1">
                <a:solidFill>
                  <a:srgbClr val="FF0000"/>
                </a:solidFill>
              </a:rPr>
              <a:t>DuerOS</a:t>
            </a:r>
            <a:r>
              <a:rPr lang="en-US" dirty="0">
                <a:solidFill>
                  <a:srgbClr val="FF0000"/>
                </a:solidFill>
              </a:rPr>
              <a:t> S/W delivery plan pending completion of </a:t>
            </a:r>
            <a:r>
              <a:rPr lang="en-US" dirty="0" err="1">
                <a:solidFill>
                  <a:srgbClr val="FF0000"/>
                </a:solidFill>
              </a:rPr>
              <a:t>BoF</a:t>
            </a:r>
            <a:r>
              <a:rPr lang="en-US" dirty="0">
                <a:solidFill>
                  <a:srgbClr val="FF0000"/>
                </a:solidFill>
              </a:rPr>
              <a:t> alignment and features’ requirement cascade</a:t>
            </a:r>
          </a:p>
        </p:txBody>
      </p:sp>
      <p:sp>
        <p:nvSpPr>
          <p:cNvPr id="43" name="TextBox 42">
            <a:extLst>
              <a:ext uri="{FF2B5EF4-FFF2-40B4-BE49-F238E27FC236}">
                <a16:creationId xmlns:a16="http://schemas.microsoft.com/office/drawing/2014/main" id="{0D912F07-FE34-4B62-B9B5-B278CD9A9940}"/>
              </a:ext>
            </a:extLst>
          </p:cNvPr>
          <p:cNvSpPr txBox="1"/>
          <p:nvPr/>
        </p:nvSpPr>
        <p:spPr>
          <a:xfrm>
            <a:off x="8829675" y="123002"/>
            <a:ext cx="1945551" cy="369332"/>
          </a:xfrm>
          <a:prstGeom prst="rect">
            <a:avLst/>
          </a:prstGeom>
          <a:noFill/>
        </p:spPr>
        <p:txBody>
          <a:bodyPr wrap="square" rtlCol="0">
            <a:spAutoFit/>
          </a:bodyPr>
          <a:lstStyle/>
          <a:p>
            <a:r>
              <a:rPr lang="en-US" dirty="0"/>
              <a:t>As of 13</a:t>
            </a:r>
            <a:r>
              <a:rPr lang="en-US" baseline="30000" dirty="0"/>
              <a:t>rd</a:t>
            </a:r>
            <a:r>
              <a:rPr lang="en-US" dirty="0"/>
              <a:t> Oct</a:t>
            </a:r>
          </a:p>
        </p:txBody>
      </p:sp>
    </p:spTree>
    <p:extLst>
      <p:ext uri="{BB962C8B-B14F-4D97-AF65-F5344CB8AC3E}">
        <p14:creationId xmlns:p14="http://schemas.microsoft.com/office/powerpoint/2010/main" val="188540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r>
              <a:rPr lang="en-US" dirty="0"/>
              <a:t>QUALCOMM HQX1.0</a:t>
            </a:r>
            <a:r>
              <a:rPr lang="zh-CN" altLang="en-US" dirty="0"/>
              <a:t> </a:t>
            </a:r>
            <a:r>
              <a:rPr lang="en-US" altLang="zh-CN" dirty="0"/>
              <a:t>VS</a:t>
            </a:r>
            <a:r>
              <a:rPr lang="zh-CN" altLang="en-US" dirty="0"/>
              <a:t> </a:t>
            </a:r>
            <a:r>
              <a:rPr lang="en-US" altLang="zh-CN" dirty="0"/>
              <a:t>HQX1.2.1</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929575636"/>
              </p:ext>
            </p:extLst>
          </p:nvPr>
        </p:nvGraphicFramePr>
        <p:xfrm>
          <a:off x="0" y="691353"/>
          <a:ext cx="12191996" cy="6094441"/>
        </p:xfrm>
        <a:graphic>
          <a:graphicData uri="http://schemas.openxmlformats.org/drawingml/2006/table">
            <a:tbl>
              <a:tblPr firstRow="1" bandRow="1">
                <a:tableStyleId>{F5AB1C69-6EDB-4FF4-983F-18BD219EF322}</a:tableStyleId>
              </a:tblPr>
              <a:tblGrid>
                <a:gridCol w="403829">
                  <a:extLst>
                    <a:ext uri="{9D8B030D-6E8A-4147-A177-3AD203B41FA5}">
                      <a16:colId xmlns:a16="http://schemas.microsoft.com/office/drawing/2014/main" val="2690110324"/>
                    </a:ext>
                  </a:extLst>
                </a:gridCol>
                <a:gridCol w="1120486">
                  <a:extLst>
                    <a:ext uri="{9D8B030D-6E8A-4147-A177-3AD203B41FA5}">
                      <a16:colId xmlns:a16="http://schemas.microsoft.com/office/drawing/2014/main" val="2123661411"/>
                    </a:ext>
                  </a:extLst>
                </a:gridCol>
                <a:gridCol w="5448174">
                  <a:extLst>
                    <a:ext uri="{9D8B030D-6E8A-4147-A177-3AD203B41FA5}">
                      <a16:colId xmlns:a16="http://schemas.microsoft.com/office/drawing/2014/main" val="2891470712"/>
                    </a:ext>
                  </a:extLst>
                </a:gridCol>
                <a:gridCol w="794567">
                  <a:extLst>
                    <a:ext uri="{9D8B030D-6E8A-4147-A177-3AD203B41FA5}">
                      <a16:colId xmlns:a16="http://schemas.microsoft.com/office/drawing/2014/main" val="3765012377"/>
                    </a:ext>
                  </a:extLst>
                </a:gridCol>
                <a:gridCol w="767176">
                  <a:extLst>
                    <a:ext uri="{9D8B030D-6E8A-4147-A177-3AD203B41FA5}">
                      <a16:colId xmlns:a16="http://schemas.microsoft.com/office/drawing/2014/main" val="2514694665"/>
                    </a:ext>
                  </a:extLst>
                </a:gridCol>
                <a:gridCol w="1037735">
                  <a:extLst>
                    <a:ext uri="{9D8B030D-6E8A-4147-A177-3AD203B41FA5}">
                      <a16:colId xmlns:a16="http://schemas.microsoft.com/office/drawing/2014/main" val="1416523341"/>
                    </a:ext>
                  </a:extLst>
                </a:gridCol>
                <a:gridCol w="2620029">
                  <a:extLst>
                    <a:ext uri="{9D8B030D-6E8A-4147-A177-3AD203B41FA5}">
                      <a16:colId xmlns:a16="http://schemas.microsoft.com/office/drawing/2014/main" val="2952709808"/>
                    </a:ext>
                  </a:extLst>
                </a:gridCol>
              </a:tblGrid>
              <a:tr h="503236">
                <a:tc>
                  <a:txBody>
                    <a:bodyPr/>
                    <a:lstStyle/>
                    <a:p>
                      <a:pPr algn="ctr" rtl="0" fontAlgn="ctr"/>
                      <a:r>
                        <a:rPr lang="en-US" sz="1200" b="1" i="0" u="none" strike="noStrike" dirty="0">
                          <a:solidFill>
                            <a:srgbClr val="FFFFFF"/>
                          </a:solidFill>
                          <a:effectLst/>
                          <a:latin typeface="等线" panose="02010600030101010101" pitchFamily="2" charset="-122"/>
                          <a:ea typeface="等线" panose="02010600030101010101" pitchFamily="2" charset="-122"/>
                        </a:rPr>
                        <a:t>No</a:t>
                      </a:r>
                    </a:p>
                  </a:txBody>
                  <a:tcPr marL="0" marR="0" marT="0" marB="0" anchor="ctr">
                    <a:solidFill>
                      <a:srgbClr val="0070C0"/>
                    </a:solidFill>
                  </a:tcPr>
                </a:tc>
                <a:tc>
                  <a:txBody>
                    <a:bodyPr/>
                    <a:lstStyle/>
                    <a:p>
                      <a:pPr algn="ctr" rtl="0" fontAlgn="ctr"/>
                      <a:r>
                        <a:rPr lang="en-US" sz="1200" b="1" i="0" u="none" strike="noStrike" dirty="0">
                          <a:solidFill>
                            <a:srgbClr val="FFFFFF"/>
                          </a:solidFill>
                          <a:effectLst/>
                          <a:latin typeface="等线" panose="02010600030101010101" pitchFamily="2" charset="-122"/>
                          <a:ea typeface="等线" panose="02010600030101010101" pitchFamily="2" charset="-122"/>
                        </a:rPr>
                        <a:t>N</a:t>
                      </a:r>
                      <a:r>
                        <a:rPr lang="en-US" altLang="zh-CN" sz="1200" b="1" i="0" u="none" strike="noStrike" dirty="0">
                          <a:solidFill>
                            <a:srgbClr val="FFFFFF"/>
                          </a:solidFill>
                          <a:effectLst/>
                          <a:latin typeface="等线" panose="02010600030101010101" pitchFamily="2" charset="-122"/>
                          <a:ea typeface="等线" panose="02010600030101010101" pitchFamily="2" charset="-122"/>
                        </a:rPr>
                        <a:t>ew </a:t>
                      </a:r>
                      <a:r>
                        <a:rPr lang="en-US" sz="1200" b="1" i="0" u="none" strike="noStrike" dirty="0">
                          <a:solidFill>
                            <a:srgbClr val="FFFFFF"/>
                          </a:solidFill>
                          <a:effectLst/>
                          <a:latin typeface="等线" panose="02010600030101010101" pitchFamily="2" charset="-122"/>
                          <a:ea typeface="等线" panose="02010600030101010101" pitchFamily="2" charset="-122"/>
                        </a:rPr>
                        <a:t>Feature</a:t>
                      </a:r>
                    </a:p>
                  </a:txBody>
                  <a:tcPr marL="0" marR="0" marT="0" marB="0" anchor="ctr">
                    <a:solidFill>
                      <a:srgbClr val="0070C0"/>
                    </a:solidFill>
                  </a:tcPr>
                </a:tc>
                <a:tc>
                  <a:txBody>
                    <a:bodyPr/>
                    <a:lstStyle/>
                    <a:p>
                      <a:pPr algn="ctr" rtl="0" fontAlgn="ctr"/>
                      <a:r>
                        <a:rPr lang="en-US" altLang="zh-CN" sz="1200" b="1" i="0" u="none" strike="noStrike" dirty="0">
                          <a:solidFill>
                            <a:srgbClr val="FFFFFF"/>
                          </a:solidFill>
                          <a:effectLst/>
                          <a:latin typeface="等线" panose="02010600030101010101" pitchFamily="2" charset="-122"/>
                          <a:ea typeface="等线" panose="02010600030101010101" pitchFamily="2" charset="-122"/>
                        </a:rPr>
                        <a:t>Description</a:t>
                      </a:r>
                      <a:endParaRPr lang="en-US" sz="1200" b="1" i="0" u="none" strike="noStrike" dirty="0">
                        <a:solidFill>
                          <a:srgbClr val="FFFFFF"/>
                        </a:solidFill>
                        <a:effectLst/>
                        <a:latin typeface="等线" panose="02010600030101010101" pitchFamily="2" charset="-122"/>
                        <a:ea typeface="等线" panose="02010600030101010101" pitchFamily="2" charset="-122"/>
                      </a:endParaRPr>
                    </a:p>
                  </a:txBody>
                  <a:tcPr marL="0" marR="0" marT="0" marB="0" anchor="ctr">
                    <a:solidFill>
                      <a:srgbClr val="0070C0"/>
                    </a:solidFill>
                  </a:tcPr>
                </a:tc>
                <a:tc>
                  <a:txBody>
                    <a:bodyPr/>
                    <a:lstStyle/>
                    <a:p>
                      <a:pPr algn="ctr" rtl="0" fontAlgn="ctr"/>
                      <a:r>
                        <a:rPr lang="en-US" sz="1200" b="1" i="0" u="none" strike="noStrike" dirty="0">
                          <a:solidFill>
                            <a:srgbClr val="FFFFFF"/>
                          </a:solidFill>
                          <a:effectLst/>
                          <a:latin typeface="等线" panose="02010600030101010101" pitchFamily="2" charset="-122"/>
                          <a:ea typeface="等线" panose="02010600030101010101" pitchFamily="2" charset="-122"/>
                        </a:rPr>
                        <a:t>HQX</a:t>
                      </a:r>
                    </a:p>
                    <a:p>
                      <a:pPr algn="ctr" rtl="0" fontAlgn="ctr"/>
                      <a:r>
                        <a:rPr lang="en-US" sz="1200" b="1" i="0" u="none" strike="noStrike" dirty="0">
                          <a:solidFill>
                            <a:srgbClr val="FFFFFF"/>
                          </a:solidFill>
                          <a:effectLst/>
                          <a:latin typeface="等线" panose="02010600030101010101" pitchFamily="2" charset="-122"/>
                          <a:ea typeface="等线" panose="02010600030101010101" pitchFamily="2" charset="-122"/>
                        </a:rPr>
                        <a:t>1.0</a:t>
                      </a:r>
                    </a:p>
                  </a:txBody>
                  <a:tcPr marL="0" marR="0" marT="0" marB="0" anchor="ctr">
                    <a:solidFill>
                      <a:srgbClr val="0070C0"/>
                    </a:solidFill>
                  </a:tcPr>
                </a:tc>
                <a:tc>
                  <a:txBody>
                    <a:bodyPr/>
                    <a:lstStyle/>
                    <a:p>
                      <a:pPr algn="ctr" rtl="0" fontAlgn="ctr"/>
                      <a:r>
                        <a:rPr lang="en-US" sz="1200" b="1" i="0" u="none" strike="noStrike" dirty="0">
                          <a:solidFill>
                            <a:srgbClr val="FFFFFF"/>
                          </a:solidFill>
                          <a:effectLst/>
                          <a:latin typeface="等线" panose="02010600030101010101" pitchFamily="2" charset="-122"/>
                          <a:ea typeface="等线" panose="02010600030101010101" pitchFamily="2" charset="-122"/>
                        </a:rPr>
                        <a:t>HQX</a:t>
                      </a:r>
                    </a:p>
                    <a:p>
                      <a:pPr algn="ctr" rtl="0" fontAlgn="ctr"/>
                      <a:r>
                        <a:rPr lang="en-US" sz="1200" b="1" i="0" u="none" strike="noStrike" dirty="0">
                          <a:solidFill>
                            <a:srgbClr val="FFFFFF"/>
                          </a:solidFill>
                          <a:effectLst/>
                          <a:latin typeface="等线" panose="02010600030101010101" pitchFamily="2" charset="-122"/>
                          <a:ea typeface="等线" panose="02010600030101010101" pitchFamily="2" charset="-122"/>
                        </a:rPr>
                        <a:t>1.2.1</a:t>
                      </a:r>
                    </a:p>
                  </a:txBody>
                  <a:tcPr marL="0" marR="0" marT="0" marB="0" anchor="ctr">
                    <a:solidFill>
                      <a:srgbClr val="0070C0"/>
                    </a:solidFill>
                  </a:tcPr>
                </a:tc>
                <a:tc>
                  <a:txBody>
                    <a:bodyPr/>
                    <a:lstStyle/>
                    <a:p>
                      <a:pPr algn="ctr" rtl="0" fontAlgn="ctr"/>
                      <a:r>
                        <a:rPr lang="en-US" altLang="zh-CN" sz="1200" b="1" i="0" u="none" strike="noStrike" dirty="0">
                          <a:solidFill>
                            <a:srgbClr val="FFFFFF"/>
                          </a:solidFill>
                          <a:effectLst/>
                          <a:latin typeface="等线" panose="02010600030101010101" pitchFamily="2" charset="-122"/>
                          <a:ea typeface="等线" panose="02010600030101010101" pitchFamily="2" charset="-122"/>
                        </a:rPr>
                        <a:t>Platform</a:t>
                      </a:r>
                      <a:endParaRPr lang="en-US" sz="1200" b="1" i="0" u="none" strike="noStrike" dirty="0">
                        <a:solidFill>
                          <a:srgbClr val="FFFFFF"/>
                        </a:solidFill>
                        <a:effectLst/>
                        <a:latin typeface="等线" panose="02010600030101010101" pitchFamily="2" charset="-122"/>
                        <a:ea typeface="等线" panose="02010600030101010101" pitchFamily="2" charset="-122"/>
                      </a:endParaRPr>
                    </a:p>
                  </a:txBody>
                  <a:tcPr marL="0" marR="0" marT="0" marB="0" anchor="ctr">
                    <a:solidFill>
                      <a:srgbClr val="0070C0"/>
                    </a:solidFill>
                  </a:tcPr>
                </a:tc>
                <a:tc>
                  <a:txBody>
                    <a:bodyPr/>
                    <a:lstStyle/>
                    <a:p>
                      <a:pPr algn="ctr" rtl="0" fontAlgn="ctr"/>
                      <a:r>
                        <a:rPr lang="en-US" sz="1200" b="1" i="0" u="none" strike="noStrike" dirty="0">
                          <a:solidFill>
                            <a:srgbClr val="FFFFFF"/>
                          </a:solidFill>
                          <a:effectLst/>
                          <a:latin typeface="等线" panose="02010600030101010101" pitchFamily="2" charset="-122"/>
                          <a:ea typeface="等线" panose="02010600030101010101" pitchFamily="2" charset="-122"/>
                        </a:rPr>
                        <a:t>Comment</a:t>
                      </a:r>
                    </a:p>
                  </a:txBody>
                  <a:tcPr marL="0" marR="0" marT="0" marB="0" anchor="ctr">
                    <a:solidFill>
                      <a:srgbClr val="0070C0"/>
                    </a:solidFill>
                  </a:tcPr>
                </a:tc>
                <a:extLst>
                  <a:ext uri="{0D108BD9-81ED-4DB2-BD59-A6C34878D82A}">
                    <a16:rowId xmlns:a16="http://schemas.microsoft.com/office/drawing/2014/main" val="2129749374"/>
                  </a:ext>
                </a:extLst>
              </a:tr>
              <a:tr h="853727">
                <a:tc>
                  <a:txBody>
                    <a:bodyPr/>
                    <a:lstStyle/>
                    <a:p>
                      <a:pPr marL="0" algn="ctr" defTabSz="914400" rtl="0" eaLnBrk="1" latinLnBrk="0" hangingPunct="1"/>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1</a:t>
                      </a:r>
                    </a:p>
                  </a:txBody>
                  <a:tcPr marL="96768" marR="96768" marT="48342" marB="48342"/>
                </a:tc>
                <a:tc>
                  <a:txBody>
                    <a:bodyPr/>
                    <a:lstStyle/>
                    <a:p>
                      <a:pPr marL="0" algn="ctr" defTabSz="914400" rtl="0" eaLnBrk="1" latinLnBrk="0" hangingPunct="1"/>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蓝牙音乐</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Hi-Res</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格式</a:t>
                      </a:r>
                    </a:p>
                  </a:txBody>
                  <a:tcPr marL="96768" marR="96768" marT="48342" marB="48342"/>
                </a:tc>
                <a:tc>
                  <a:txBody>
                    <a:bodyPr/>
                    <a:lstStyle/>
                    <a:p>
                      <a:pPr marL="0" algn="l" defTabSz="914400" rtl="0" eaLnBrk="1" latinLnBrk="0" hangingPunct="1"/>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Ford</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项目需要支持</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APTX, LDAC</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蓝牙音乐编解码（第一路蓝牙需要解码，第二路蓝牙需要编码）。无此功能，蓝牙音乐功能将无法支持</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Hi-Res</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格式。如果采用第三方方案，可能会涉及到</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BT</a:t>
                      </a:r>
                      <a:r>
                        <a:rPr lang="en-US" altLang="zh-CN" sz="1000" kern="1200" baseline="0" dirty="0">
                          <a:solidFill>
                            <a:schemeClr val="tx1">
                              <a:lumMod val="50000"/>
                            </a:schemeClr>
                          </a:solidFill>
                          <a:latin typeface="等线" panose="02010600030101010101" pitchFamily="2" charset="-122"/>
                          <a:ea typeface="等线" panose="02010600030101010101" pitchFamily="2" charset="-122"/>
                          <a:cs typeface="+mn-cs"/>
                        </a:rPr>
                        <a:t> Stack</a:t>
                      </a:r>
                      <a:r>
                        <a:rPr lang="zh-CN" altLang="en-US" sz="1000" kern="1200" baseline="0" dirty="0">
                          <a:solidFill>
                            <a:schemeClr val="tx1">
                              <a:lumMod val="50000"/>
                            </a:schemeClr>
                          </a:solidFill>
                          <a:latin typeface="等线" panose="02010600030101010101" pitchFamily="2" charset="-122"/>
                          <a:ea typeface="等线" panose="02010600030101010101" pitchFamily="2" charset="-122"/>
                          <a:cs typeface="+mn-cs"/>
                        </a:rPr>
                        <a:t>的方案整体替换，并且第三方方案会有</a:t>
                      </a:r>
                      <a:r>
                        <a:rPr lang="en-US" altLang="zh-CN" sz="1000" kern="1200" baseline="0" dirty="0">
                          <a:solidFill>
                            <a:schemeClr val="tx1">
                              <a:lumMod val="50000"/>
                            </a:schemeClr>
                          </a:solidFill>
                          <a:latin typeface="等线" panose="02010600030101010101" pitchFamily="2" charset="-122"/>
                          <a:ea typeface="等线" panose="02010600030101010101" pitchFamily="2" charset="-122"/>
                          <a:cs typeface="+mn-cs"/>
                        </a:rPr>
                        <a:t>NRE</a:t>
                      </a:r>
                      <a:r>
                        <a:rPr lang="zh-CN" altLang="en-US" sz="1000" kern="1200" baseline="0" dirty="0">
                          <a:solidFill>
                            <a:schemeClr val="tx1">
                              <a:lumMod val="50000"/>
                            </a:schemeClr>
                          </a:solidFill>
                          <a:latin typeface="等线" panose="02010600030101010101" pitchFamily="2" charset="-122"/>
                          <a:ea typeface="等线" panose="02010600030101010101" pitchFamily="2" charset="-122"/>
                          <a:cs typeface="+mn-cs"/>
                        </a:rPr>
                        <a:t>以及</a:t>
                      </a:r>
                      <a:r>
                        <a:rPr lang="en-US" altLang="zh-CN" sz="1000" kern="1200" baseline="0" dirty="0">
                          <a:solidFill>
                            <a:schemeClr val="tx1">
                              <a:lumMod val="50000"/>
                            </a:schemeClr>
                          </a:solidFill>
                          <a:latin typeface="等线" panose="02010600030101010101" pitchFamily="2" charset="-122"/>
                          <a:ea typeface="等线" panose="02010600030101010101" pitchFamily="2" charset="-122"/>
                          <a:cs typeface="+mn-cs"/>
                        </a:rPr>
                        <a:t>Royalty</a:t>
                      </a:r>
                      <a:r>
                        <a:rPr lang="zh-CN" altLang="en-US" sz="1000" kern="1200" baseline="0" dirty="0">
                          <a:solidFill>
                            <a:schemeClr val="tx1">
                              <a:lumMod val="50000"/>
                            </a:schemeClr>
                          </a:solidFill>
                          <a:latin typeface="等线" panose="02010600030101010101" pitchFamily="2" charset="-122"/>
                          <a:ea typeface="等线" panose="02010600030101010101" pitchFamily="2" charset="-122"/>
                          <a:cs typeface="+mn-cs"/>
                        </a:rPr>
                        <a:t>费用。</a:t>
                      </a:r>
                      <a:endParaRPr lang="en-US" altLang="zh-CN" sz="1000" kern="1200" dirty="0">
                        <a:solidFill>
                          <a:schemeClr val="tx1">
                            <a:lumMod val="50000"/>
                          </a:schemeClr>
                        </a:solidFill>
                        <a:latin typeface="等线" panose="02010600030101010101" pitchFamily="2" charset="-122"/>
                        <a:ea typeface="等线" panose="02010600030101010101" pitchFamily="2" charset="-122"/>
                        <a:cs typeface="+mn-cs"/>
                      </a:endParaRPr>
                    </a:p>
                  </a:txBody>
                  <a:tcPr marL="96768" marR="96768" marT="48342" marB="48342"/>
                </a:tc>
                <a:tc>
                  <a:txBody>
                    <a:bodyPr/>
                    <a:lstStyle/>
                    <a:p>
                      <a:pPr algn="ctr" rtl="0" fontAlgn="ctr"/>
                      <a:r>
                        <a:rPr lang="zh-CN" altLang="en-US" sz="1000" b="1" i="0" u="none" strike="noStrike" dirty="0">
                          <a:solidFill>
                            <a:srgbClr val="FF0000"/>
                          </a:solidFill>
                          <a:effectLst/>
                          <a:latin typeface="等线" panose="02010600030101010101" pitchFamily="2" charset="-122"/>
                          <a:ea typeface="等线" panose="02010600030101010101" pitchFamily="2" charset="-122"/>
                        </a:rPr>
                        <a:t>*</a:t>
                      </a:r>
                      <a:r>
                        <a:rPr lang="en-US" sz="1000" b="1" i="0" u="none" strike="noStrike" dirty="0">
                          <a:solidFill>
                            <a:srgbClr val="FF0000"/>
                          </a:solidFill>
                          <a:effectLst/>
                          <a:latin typeface="等线" panose="02010600030101010101" pitchFamily="2" charset="-122"/>
                          <a:ea typeface="等线" panose="02010600030101010101" pitchFamily="2" charset="-122"/>
                        </a:rPr>
                        <a:t>No</a:t>
                      </a:r>
                    </a:p>
                  </a:txBody>
                  <a:tcPr marL="10079" marR="10079" marT="10079" marB="0" anchor="ctr"/>
                </a:tc>
                <a:tc>
                  <a:txBody>
                    <a:bodyPr/>
                    <a:lstStyle/>
                    <a:p>
                      <a:pPr algn="ctr" rtl="0" fontAlgn="ctr"/>
                      <a:r>
                        <a:rPr lang="en-US" sz="1000" b="1" i="0" u="none" strike="noStrike" dirty="0">
                          <a:solidFill>
                            <a:srgbClr val="FF0000"/>
                          </a:solidFill>
                          <a:effectLst/>
                          <a:latin typeface="等线" panose="02010600030101010101" pitchFamily="2" charset="-122"/>
                          <a:ea typeface="等线" panose="02010600030101010101" pitchFamily="2" charset="-122"/>
                        </a:rPr>
                        <a:t>No</a:t>
                      </a:r>
                    </a:p>
                  </a:txBody>
                  <a:tcPr marL="10079" marR="10079" marT="10079" marB="0"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1000" kern="1200" dirty="0">
                          <a:solidFill>
                            <a:schemeClr val="tx2"/>
                          </a:solidFill>
                          <a:latin typeface="等线" panose="02010600030101010101" pitchFamily="2" charset="-122"/>
                          <a:ea typeface="等线" panose="02010600030101010101" pitchFamily="2" charset="-122"/>
                          <a:cs typeface="+mn-cs"/>
                        </a:rPr>
                        <a:t>All</a:t>
                      </a: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APTX decoder</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已在</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6595</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完成，</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LDAC encoder</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已在</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8311</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完成</a:t>
                      </a:r>
                      <a:endParaRPr lang="en-US" altLang="zh-CN" sz="1000" kern="1200" dirty="0">
                        <a:solidFill>
                          <a:schemeClr val="tx1">
                            <a:lumMod val="50000"/>
                          </a:schemeClr>
                        </a:solidFill>
                        <a:latin typeface="等线" panose="02010600030101010101" pitchFamily="2" charset="-122"/>
                        <a:ea typeface="等线" panose="02010600030101010101" pitchFamily="2" charset="-122"/>
                        <a:cs typeface="+mn-cs"/>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高通可以在</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1.2.1</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支持开发，需要</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NRE</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费用</a:t>
                      </a:r>
                      <a:endParaRPr lang="en-US" altLang="zh-CN" sz="1000" kern="1200" dirty="0">
                        <a:solidFill>
                          <a:schemeClr val="tx1">
                            <a:lumMod val="50000"/>
                          </a:schemeClr>
                        </a:solidFill>
                        <a:latin typeface="等线" panose="02010600030101010101" pitchFamily="2" charset="-122"/>
                        <a:ea typeface="等线" panose="02010600030101010101" pitchFamily="2" charset="-122"/>
                        <a:cs typeface="+mn-cs"/>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1000" kern="1200" dirty="0">
                          <a:solidFill>
                            <a:srgbClr val="FF0000"/>
                          </a:solidFill>
                          <a:latin typeface="等线" panose="02010600030101010101" pitchFamily="2" charset="-122"/>
                          <a:ea typeface="等线" panose="02010600030101010101" pitchFamily="2" charset="-122"/>
                          <a:cs typeface="+mn-cs"/>
                        </a:rPr>
                        <a:t>*</a:t>
                      </a:r>
                      <a:r>
                        <a:rPr lang="en-US" altLang="zh-CN" sz="1000" kern="1200" dirty="0">
                          <a:solidFill>
                            <a:srgbClr val="FF0000"/>
                          </a:solidFill>
                          <a:latin typeface="等线" panose="02010600030101010101" pitchFamily="2" charset="-122"/>
                          <a:ea typeface="等线" panose="02010600030101010101" pitchFamily="2" charset="-122"/>
                          <a:cs typeface="+mn-cs"/>
                        </a:rPr>
                        <a:t>NJTC</a:t>
                      </a:r>
                      <a:r>
                        <a:rPr lang="zh-CN" altLang="en-US" sz="1000" kern="1200" dirty="0">
                          <a:solidFill>
                            <a:srgbClr val="FF0000"/>
                          </a:solidFill>
                          <a:latin typeface="等线" panose="02010600030101010101" pitchFamily="2" charset="-122"/>
                          <a:ea typeface="等线" panose="02010600030101010101" pitchFamily="2" charset="-122"/>
                          <a:cs typeface="+mn-cs"/>
                        </a:rPr>
                        <a:t>咨询第三方方案支持</a:t>
                      </a:r>
                      <a:endParaRPr lang="en-US" altLang="zh-CN" sz="1000" kern="1200" dirty="0">
                        <a:solidFill>
                          <a:srgbClr val="FF0000"/>
                        </a:solidFill>
                        <a:latin typeface="等线" panose="02010600030101010101" pitchFamily="2" charset="-122"/>
                        <a:ea typeface="等线" panose="02010600030101010101" pitchFamily="2" charset="-122"/>
                        <a:cs typeface="+mn-cs"/>
                      </a:endParaRPr>
                    </a:p>
                  </a:txBody>
                  <a:tcPr marL="96768" marR="96768" marT="48342" marB="48342"/>
                </a:tc>
                <a:extLst>
                  <a:ext uri="{0D108BD9-81ED-4DB2-BD59-A6C34878D82A}">
                    <a16:rowId xmlns:a16="http://schemas.microsoft.com/office/drawing/2014/main" val="1778871454"/>
                  </a:ext>
                </a:extLst>
              </a:tr>
              <a:tr h="547553">
                <a:tc>
                  <a:txBody>
                    <a:bodyPr/>
                    <a:lstStyle/>
                    <a:p>
                      <a:pPr marL="0" algn="ctr" defTabSz="914400" rtl="0" eaLnBrk="1" latinLnBrk="0" hangingPunct="1"/>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2</a:t>
                      </a:r>
                    </a:p>
                  </a:txBody>
                  <a:tcPr marL="96768" marR="96768" marT="48342" marB="48342"/>
                </a:tc>
                <a:tc>
                  <a:txBody>
                    <a:bodyPr/>
                    <a:lstStyle/>
                    <a:p>
                      <a:pPr marL="0" algn="ctr" defTabSz="914400" rtl="0" eaLnBrk="1" latinLnBrk="0" hangingPunct="1"/>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USB Video Decoder</a:t>
                      </a:r>
                      <a:endParaRPr lang="zh-CN" altLang="en-US" sz="1000" kern="1200" dirty="0">
                        <a:solidFill>
                          <a:schemeClr val="tx1">
                            <a:lumMod val="50000"/>
                          </a:schemeClr>
                        </a:solidFill>
                        <a:latin typeface="等线" panose="02010600030101010101" pitchFamily="2" charset="-122"/>
                        <a:ea typeface="等线" panose="02010600030101010101" pitchFamily="2" charset="-122"/>
                        <a:cs typeface="+mn-cs"/>
                      </a:endParaRP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Ford</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项目</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Media</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功能支持</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FLV</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文件</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解码格式</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S263)</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。影响</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FLV</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文件的播放功能。</a:t>
                      </a:r>
                    </a:p>
                  </a:txBody>
                  <a:tcPr marL="96768" marR="96768" marT="48342" marB="48342"/>
                </a:tc>
                <a:tc>
                  <a:txBody>
                    <a:bodyPr/>
                    <a:lstStyle/>
                    <a:p>
                      <a:pPr algn="ctr" rtl="0" fontAlgn="ctr"/>
                      <a:r>
                        <a:rPr lang="zh-CN" altLang="en-US" sz="1000" b="1" i="0" u="none" strike="noStrike" dirty="0">
                          <a:solidFill>
                            <a:srgbClr val="FF0000"/>
                          </a:solidFill>
                          <a:effectLst/>
                          <a:latin typeface="等线" panose="02010600030101010101" pitchFamily="2" charset="-122"/>
                          <a:ea typeface="等线" panose="02010600030101010101" pitchFamily="2" charset="-122"/>
                        </a:rPr>
                        <a:t>*</a:t>
                      </a:r>
                      <a:r>
                        <a:rPr lang="en-US" sz="1000" b="1" i="0" u="none" strike="noStrike" dirty="0">
                          <a:solidFill>
                            <a:srgbClr val="FF0000"/>
                          </a:solidFill>
                          <a:effectLst/>
                          <a:latin typeface="等线" panose="02010600030101010101" pitchFamily="2" charset="-122"/>
                          <a:ea typeface="等线" panose="02010600030101010101" pitchFamily="2" charset="-122"/>
                        </a:rPr>
                        <a:t>No</a:t>
                      </a:r>
                    </a:p>
                  </a:txBody>
                  <a:tcPr marL="10079" marR="10079" marT="10079" marB="0" anchor="ctr"/>
                </a:tc>
                <a:tc>
                  <a:txBody>
                    <a:bodyPr/>
                    <a:lstStyle/>
                    <a:p>
                      <a:pPr algn="ctr" rtl="0" fontAlgn="ctr"/>
                      <a:r>
                        <a:rPr lang="en-US" sz="1000" b="1" i="0" u="none" strike="noStrike" dirty="0">
                          <a:solidFill>
                            <a:srgbClr val="FF0000"/>
                          </a:solidFill>
                          <a:effectLst/>
                          <a:latin typeface="等线" panose="02010600030101010101" pitchFamily="2" charset="-122"/>
                          <a:ea typeface="等线" panose="02010600030101010101" pitchFamily="2" charset="-122"/>
                        </a:rPr>
                        <a:t>No</a:t>
                      </a:r>
                    </a:p>
                  </a:txBody>
                  <a:tcPr marL="10079" marR="10079" marT="10079" marB="0"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1000" kern="1200" dirty="0">
                          <a:solidFill>
                            <a:schemeClr val="tx2"/>
                          </a:solidFill>
                          <a:latin typeface="等线" panose="02010600030101010101" pitchFamily="2" charset="-122"/>
                          <a:ea typeface="等线" panose="02010600030101010101" pitchFamily="2" charset="-122"/>
                          <a:cs typeface="+mn-cs"/>
                        </a:rPr>
                        <a:t>All</a:t>
                      </a: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高通可以在</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1.2.1</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支持开发，需要</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NRE</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费用</a:t>
                      </a:r>
                      <a:endParaRPr lang="en-US" altLang="zh-CN" sz="1000" kern="1200" dirty="0">
                        <a:solidFill>
                          <a:schemeClr val="tx1">
                            <a:lumMod val="50000"/>
                          </a:schemeClr>
                        </a:solidFill>
                        <a:latin typeface="等线" panose="02010600030101010101" pitchFamily="2" charset="-122"/>
                        <a:ea typeface="等线" panose="02010600030101010101" pitchFamily="2" charset="-122"/>
                        <a:cs typeface="+mn-cs"/>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1000" kern="1200" dirty="0">
                          <a:solidFill>
                            <a:srgbClr val="FF0000"/>
                          </a:solidFill>
                          <a:latin typeface="等线" panose="02010600030101010101" pitchFamily="2" charset="-122"/>
                          <a:ea typeface="等线" panose="02010600030101010101" pitchFamily="2" charset="-122"/>
                          <a:cs typeface="+mn-cs"/>
                        </a:rPr>
                        <a:t>*</a:t>
                      </a:r>
                      <a:r>
                        <a:rPr lang="en-US" altLang="zh-CN" sz="1000" kern="1200" dirty="0">
                          <a:solidFill>
                            <a:srgbClr val="FF0000"/>
                          </a:solidFill>
                          <a:latin typeface="等线" panose="02010600030101010101" pitchFamily="2" charset="-122"/>
                          <a:ea typeface="等线" panose="02010600030101010101" pitchFamily="2" charset="-122"/>
                          <a:cs typeface="+mn-cs"/>
                        </a:rPr>
                        <a:t>NJTC</a:t>
                      </a:r>
                      <a:r>
                        <a:rPr lang="zh-CN" altLang="en-US" sz="1000" kern="1200" dirty="0">
                          <a:solidFill>
                            <a:srgbClr val="FF0000"/>
                          </a:solidFill>
                          <a:latin typeface="等线" panose="02010600030101010101" pitchFamily="2" charset="-122"/>
                          <a:ea typeface="等线" panose="02010600030101010101" pitchFamily="2" charset="-122"/>
                          <a:cs typeface="+mn-cs"/>
                        </a:rPr>
                        <a:t>集成开源软解码方案</a:t>
                      </a:r>
                      <a:endParaRPr lang="en-US" altLang="zh-CN" sz="1000" kern="1200" dirty="0">
                        <a:solidFill>
                          <a:srgbClr val="FF0000"/>
                        </a:solidFill>
                        <a:latin typeface="等线" panose="02010600030101010101" pitchFamily="2" charset="-122"/>
                        <a:ea typeface="等线" panose="02010600030101010101" pitchFamily="2" charset="-122"/>
                        <a:cs typeface="+mn-cs"/>
                      </a:endParaRPr>
                    </a:p>
                  </a:txBody>
                  <a:tcPr marL="96768" marR="96768" marT="48342" marB="48342"/>
                </a:tc>
                <a:extLst>
                  <a:ext uri="{0D108BD9-81ED-4DB2-BD59-A6C34878D82A}">
                    <a16:rowId xmlns:a16="http://schemas.microsoft.com/office/drawing/2014/main" val="914567671"/>
                  </a:ext>
                </a:extLst>
              </a:tr>
              <a:tr h="547553">
                <a:tc>
                  <a:txBody>
                    <a:bodyPr/>
                    <a:lstStyle/>
                    <a:p>
                      <a:pPr marL="0" algn="ctr" defTabSz="914400" rtl="0" eaLnBrk="1" latinLnBrk="0" hangingPunct="1"/>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3</a:t>
                      </a:r>
                    </a:p>
                  </a:txBody>
                  <a:tcPr marL="96768" marR="96768" marT="48342" marB="48342"/>
                </a:tc>
                <a:tc>
                  <a:txBody>
                    <a:bodyPr/>
                    <a:lstStyle/>
                    <a:p>
                      <a:pPr marL="0" algn="ctr" defTabSz="914400" rtl="0" eaLnBrk="1" latinLnBrk="0" hangingPunct="1"/>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Digital RVC/AR</a:t>
                      </a:r>
                      <a:r>
                        <a:rPr lang="en-US" altLang="zh-CN" sz="1000" kern="1200" baseline="0" dirty="0">
                          <a:solidFill>
                            <a:schemeClr val="tx1">
                              <a:lumMod val="50000"/>
                            </a:schemeClr>
                          </a:solidFill>
                          <a:latin typeface="等线" panose="02010600030101010101" pitchFamily="2" charset="-122"/>
                          <a:ea typeface="等线" panose="02010600030101010101" pitchFamily="2" charset="-122"/>
                          <a:cs typeface="+mn-cs"/>
                        </a:rPr>
                        <a:t> NAVI/</a:t>
                      </a:r>
                      <a:r>
                        <a:rPr lang="zh-CN" altLang="en-US" sz="1000" kern="1200" baseline="0" dirty="0">
                          <a:solidFill>
                            <a:schemeClr val="tx1">
                              <a:lumMod val="50000"/>
                            </a:schemeClr>
                          </a:solidFill>
                          <a:latin typeface="等线" panose="02010600030101010101" pitchFamily="2" charset="-122"/>
                          <a:ea typeface="等线" panose="02010600030101010101" pitchFamily="2" charset="-122"/>
                          <a:cs typeface="+mn-cs"/>
                        </a:rPr>
                        <a:t>哨兵模式</a:t>
                      </a:r>
                      <a:endParaRPr lang="zh-CN" altLang="en-US" sz="1000" kern="1200" dirty="0">
                        <a:solidFill>
                          <a:schemeClr val="tx1">
                            <a:lumMod val="50000"/>
                          </a:schemeClr>
                        </a:solidFill>
                        <a:latin typeface="等线" panose="02010600030101010101" pitchFamily="2" charset="-122"/>
                        <a:ea typeface="等线" panose="02010600030101010101" pitchFamily="2" charset="-122"/>
                        <a:cs typeface="+mn-cs"/>
                      </a:endParaRPr>
                    </a:p>
                  </a:txBody>
                  <a:tcPr marL="96768" marR="96768" marT="48342" marB="48342"/>
                </a:tc>
                <a:tc>
                  <a:txBody>
                    <a:bodyPr/>
                    <a:lstStyle/>
                    <a:p>
                      <a:pPr marL="0" algn="l" defTabSz="914400" rtl="0" eaLnBrk="1" latinLnBrk="0" hangingPunct="1"/>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Ford</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项目需要</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Android</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支持多路</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Camera</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。当前福特有</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8</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路摄像头输入，会影响到多个摄像头同时使用的场景。</a:t>
                      </a:r>
                    </a:p>
                  </a:txBody>
                  <a:tcPr marL="96768" marR="96768" marT="48342" marB="48342"/>
                </a:tc>
                <a:tc>
                  <a:txBody>
                    <a:bodyPr/>
                    <a:lstStyle/>
                    <a:p>
                      <a:pPr algn="ctr" rtl="0" fontAlgn="ctr"/>
                      <a:r>
                        <a:rPr lang="en-US" sz="1000" b="1" i="0" u="none" strike="noStrike" dirty="0">
                          <a:solidFill>
                            <a:srgbClr val="FF0000"/>
                          </a:solidFill>
                          <a:effectLst/>
                          <a:latin typeface="等线" panose="02010600030101010101" pitchFamily="2" charset="-122"/>
                          <a:ea typeface="等线" panose="02010600030101010101" pitchFamily="2" charset="-122"/>
                        </a:rPr>
                        <a:t>No</a:t>
                      </a:r>
                    </a:p>
                  </a:txBody>
                  <a:tcPr marL="10079" marR="10079" marT="10079" marB="0" anchor="ctr"/>
                </a:tc>
                <a:tc>
                  <a:txBody>
                    <a:bodyPr/>
                    <a:lstStyle/>
                    <a:p>
                      <a:pPr algn="ctr" rtl="0" fontAlgn="ctr"/>
                      <a:r>
                        <a:rPr lang="en-US" sz="1000" b="1" i="0" u="none" strike="noStrike" dirty="0">
                          <a:solidFill>
                            <a:srgbClr val="FF0000"/>
                          </a:solidFill>
                          <a:effectLst/>
                          <a:latin typeface="等线" panose="02010600030101010101" pitchFamily="2" charset="-122"/>
                          <a:ea typeface="等线" panose="02010600030101010101" pitchFamily="2" charset="-122"/>
                        </a:rPr>
                        <a:t>No</a:t>
                      </a:r>
                    </a:p>
                  </a:txBody>
                  <a:tcPr marL="10079" marR="10079" marT="10079" marB="0"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1000" kern="1200" dirty="0">
                          <a:solidFill>
                            <a:schemeClr val="tx2"/>
                          </a:solidFill>
                          <a:latin typeface="等线" panose="02010600030101010101" pitchFamily="2" charset="-122"/>
                          <a:ea typeface="等线" panose="02010600030101010101" pitchFamily="2" charset="-122"/>
                          <a:cs typeface="+mn-cs"/>
                        </a:rPr>
                        <a:t>747</a:t>
                      </a: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高通可以在</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1.2.1</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支持开发，需要</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NRE</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费用</a:t>
                      </a:r>
                      <a:endParaRPr lang="en-US" altLang="zh-CN" sz="1000" kern="1200" dirty="0">
                        <a:solidFill>
                          <a:schemeClr val="tx1">
                            <a:lumMod val="50000"/>
                          </a:schemeClr>
                        </a:solidFill>
                        <a:latin typeface="等线" panose="02010600030101010101" pitchFamily="2" charset="-122"/>
                        <a:ea typeface="等线" panose="02010600030101010101" pitchFamily="2" charset="-122"/>
                        <a:cs typeface="+mn-cs"/>
                      </a:endParaRPr>
                    </a:p>
                  </a:txBody>
                  <a:tcPr marL="96768" marR="96768" marT="48342" marB="48342"/>
                </a:tc>
                <a:extLst>
                  <a:ext uri="{0D108BD9-81ED-4DB2-BD59-A6C34878D82A}">
                    <a16:rowId xmlns:a16="http://schemas.microsoft.com/office/drawing/2014/main" val="1248705925"/>
                  </a:ext>
                </a:extLst>
              </a:tr>
              <a:tr h="394465">
                <a:tc>
                  <a:txBody>
                    <a:bodyPr/>
                    <a:lstStyle/>
                    <a:p>
                      <a:pPr marL="0" algn="ctr" defTabSz="914400" rtl="0" eaLnBrk="1" latinLnBrk="0" hangingPunct="1"/>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4</a:t>
                      </a:r>
                    </a:p>
                  </a:txBody>
                  <a:tcPr marL="96768" marR="96768" marT="48342" marB="48342"/>
                </a:tc>
                <a:tc>
                  <a:txBody>
                    <a:bodyPr/>
                    <a:lstStyle/>
                    <a:p>
                      <a:pPr marL="0" algn="ctr" defTabSz="914400" rtl="0" eaLnBrk="1" latinLnBrk="0" hangingPunct="1"/>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倒车画面显示</a:t>
                      </a:r>
                    </a:p>
                  </a:txBody>
                  <a:tcPr marL="96768" marR="96768" marT="48342" marB="48342"/>
                </a:tc>
                <a:tc>
                  <a:txBody>
                    <a:bodyPr/>
                    <a:lstStyle/>
                    <a:p>
                      <a:pPr marL="0" algn="l" defTabSz="914400" rtl="0" eaLnBrk="1" latinLnBrk="0" hangingPunct="1"/>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CVBS</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摄像头需要支持奇场和偶场数据反交错（</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625MCA</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有</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CVBS</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摄像头）。无此功能将会使搭载</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CVBS</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摄像头的车型倒车画面显示异常。</a:t>
                      </a:r>
                      <a:endParaRPr lang="en-US" altLang="zh-CN" sz="1000" kern="1200" dirty="0">
                        <a:solidFill>
                          <a:schemeClr val="tx1">
                            <a:lumMod val="50000"/>
                          </a:schemeClr>
                        </a:solidFill>
                        <a:latin typeface="等线" panose="02010600030101010101" pitchFamily="2" charset="-122"/>
                        <a:ea typeface="等线" panose="02010600030101010101" pitchFamily="2" charset="-122"/>
                        <a:cs typeface="+mn-cs"/>
                      </a:endParaRPr>
                    </a:p>
                  </a:txBody>
                  <a:tcPr marL="96768" marR="96768" marT="48342" marB="48342"/>
                </a:tc>
                <a:tc>
                  <a:txBody>
                    <a:bodyPr/>
                    <a:lstStyle/>
                    <a:p>
                      <a:pPr algn="ctr" rtl="0" fontAlgn="ctr"/>
                      <a:r>
                        <a:rPr lang="en-US" sz="1000" b="1" i="0" u="none" strike="noStrike" dirty="0">
                          <a:solidFill>
                            <a:srgbClr val="FF0000"/>
                          </a:solidFill>
                          <a:effectLst/>
                          <a:latin typeface="等线" panose="02010600030101010101" pitchFamily="2" charset="-122"/>
                          <a:ea typeface="等线" panose="02010600030101010101" pitchFamily="2" charset="-122"/>
                        </a:rPr>
                        <a:t>No</a:t>
                      </a:r>
                    </a:p>
                  </a:txBody>
                  <a:tcPr marL="10079" marR="10079" marT="10079" marB="0" anchor="ctr"/>
                </a:tc>
                <a:tc>
                  <a:txBody>
                    <a:bodyPr/>
                    <a:lstStyle/>
                    <a:p>
                      <a:pPr algn="ctr" rtl="0" fontAlgn="ctr"/>
                      <a:r>
                        <a:rPr lang="en-US" sz="1000" b="1" i="0" u="none" strike="noStrike" dirty="0">
                          <a:solidFill>
                            <a:srgbClr val="FF0000"/>
                          </a:solidFill>
                          <a:effectLst/>
                          <a:latin typeface="等线" panose="02010600030101010101" pitchFamily="2" charset="-122"/>
                          <a:ea typeface="等线" panose="02010600030101010101" pitchFamily="2" charset="-122"/>
                        </a:rPr>
                        <a:t>No</a:t>
                      </a:r>
                    </a:p>
                  </a:txBody>
                  <a:tcPr marL="10079" marR="10079" marT="10079" marB="0"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1000" kern="1200" dirty="0">
                          <a:solidFill>
                            <a:schemeClr val="tx2"/>
                          </a:solidFill>
                          <a:latin typeface="等线" panose="02010600030101010101" pitchFamily="2" charset="-122"/>
                          <a:ea typeface="等线" panose="02010600030101010101" pitchFamily="2" charset="-122"/>
                          <a:cs typeface="+mn-cs"/>
                        </a:rPr>
                        <a:t>625</a:t>
                      </a: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高通可以在</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1.2.1</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支持开发，需要</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NRE</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费用</a:t>
                      </a:r>
                      <a:endParaRPr lang="en-US" altLang="zh-CN" sz="1000" kern="1200" dirty="0">
                        <a:solidFill>
                          <a:schemeClr val="tx1">
                            <a:lumMod val="50000"/>
                          </a:schemeClr>
                        </a:solidFill>
                        <a:latin typeface="等线" panose="02010600030101010101" pitchFamily="2" charset="-122"/>
                        <a:ea typeface="等线" panose="02010600030101010101" pitchFamily="2" charset="-122"/>
                        <a:cs typeface="+mn-cs"/>
                      </a:endParaRPr>
                    </a:p>
                  </a:txBody>
                  <a:tcPr marL="96768" marR="96768" marT="48342" marB="48342"/>
                </a:tc>
                <a:extLst>
                  <a:ext uri="{0D108BD9-81ED-4DB2-BD59-A6C34878D82A}">
                    <a16:rowId xmlns:a16="http://schemas.microsoft.com/office/drawing/2014/main" val="3634303016"/>
                  </a:ext>
                </a:extLst>
              </a:tr>
              <a:tr h="54755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5</a:t>
                      </a:r>
                    </a:p>
                  </a:txBody>
                  <a:tcPr marL="96768" marR="96768" marT="48342" marB="4834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AVAS/EVSE</a:t>
                      </a:r>
                      <a:endParaRPr lang="zh-CN" altLang="en-US" sz="1000" kern="1200" dirty="0">
                        <a:solidFill>
                          <a:schemeClr val="tx1">
                            <a:lumMod val="50000"/>
                          </a:schemeClr>
                        </a:solidFill>
                        <a:latin typeface="等线" panose="02010600030101010101" pitchFamily="2" charset="-122"/>
                        <a:ea typeface="等线" panose="02010600030101010101" pitchFamily="2" charset="-122"/>
                        <a:cs typeface="+mn-cs"/>
                      </a:endParaRP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在</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Phoenix</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项目</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MBBM</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基于</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MDSP</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开发，</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Ford Phase5</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需评估是否可以支持同样方案。</a:t>
                      </a:r>
                    </a:p>
                  </a:txBody>
                  <a:tcPr marL="96768" marR="96768" marT="48342" marB="48342"/>
                </a:tc>
                <a:tc>
                  <a:txBody>
                    <a:bodyPr/>
                    <a:lstStyle/>
                    <a:p>
                      <a:pPr algn="ctr" rtl="0" fontAlgn="ctr"/>
                      <a:r>
                        <a:rPr lang="en-US" sz="1000" b="1" i="0" u="none" strike="noStrike" dirty="0">
                          <a:solidFill>
                            <a:srgbClr val="FF0000"/>
                          </a:solidFill>
                          <a:effectLst/>
                          <a:latin typeface="等线" panose="02010600030101010101" pitchFamily="2" charset="-122"/>
                          <a:ea typeface="等线" panose="02010600030101010101" pitchFamily="2" charset="-122"/>
                        </a:rPr>
                        <a:t>No</a:t>
                      </a:r>
                    </a:p>
                  </a:txBody>
                  <a:tcPr marL="10079" marR="10079" marT="10079" marB="0" anchor="ctr"/>
                </a:tc>
                <a:tc>
                  <a:txBody>
                    <a:bodyPr/>
                    <a:lstStyle/>
                    <a:p>
                      <a:pPr algn="ctr" rtl="0" fontAlgn="ctr"/>
                      <a:r>
                        <a:rPr lang="en-US" sz="1000" b="1" i="0" u="none" strike="noStrike" dirty="0">
                          <a:solidFill>
                            <a:srgbClr val="FF0000"/>
                          </a:solidFill>
                          <a:effectLst/>
                          <a:latin typeface="等线" panose="02010600030101010101" pitchFamily="2" charset="-122"/>
                          <a:ea typeface="等线" panose="02010600030101010101" pitchFamily="2" charset="-122"/>
                        </a:rPr>
                        <a:t>No</a:t>
                      </a:r>
                    </a:p>
                  </a:txBody>
                  <a:tcPr marL="10079" marR="10079" marT="10079" marB="0"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1000" kern="1200" dirty="0">
                          <a:solidFill>
                            <a:schemeClr val="tx2"/>
                          </a:solidFill>
                          <a:latin typeface="等线" panose="02010600030101010101" pitchFamily="2" charset="-122"/>
                          <a:ea typeface="等线" panose="02010600030101010101" pitchFamily="2" charset="-122"/>
                          <a:cs typeface="+mn-cs"/>
                        </a:rPr>
                        <a:t>747</a:t>
                      </a: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高通反馈</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 HQX1.2.1</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仅支持</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QNX</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实现。</a:t>
                      </a:r>
                      <a:endParaRPr lang="en-US" altLang="zh-CN" sz="1000" kern="1200" dirty="0">
                        <a:solidFill>
                          <a:schemeClr val="tx1">
                            <a:lumMod val="50000"/>
                          </a:schemeClr>
                        </a:solidFill>
                        <a:latin typeface="等线" panose="02010600030101010101" pitchFamily="2" charset="-122"/>
                        <a:ea typeface="等线" panose="02010600030101010101" pitchFamily="2" charset="-122"/>
                        <a:cs typeface="+mn-cs"/>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高通可以在</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1.2.1</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支持开发，需要</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NRE</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费用</a:t>
                      </a:r>
                      <a:endParaRPr lang="en-US" altLang="zh-CN" sz="1000" kern="1200" dirty="0">
                        <a:solidFill>
                          <a:schemeClr val="tx1">
                            <a:lumMod val="50000"/>
                          </a:schemeClr>
                        </a:solidFill>
                        <a:latin typeface="等线" panose="02010600030101010101" pitchFamily="2" charset="-122"/>
                        <a:ea typeface="等线" panose="02010600030101010101" pitchFamily="2" charset="-122"/>
                        <a:cs typeface="+mn-cs"/>
                      </a:endParaRPr>
                    </a:p>
                  </a:txBody>
                  <a:tcPr marL="96768" marR="96768" marT="48342" marB="48342"/>
                </a:tc>
                <a:extLst>
                  <a:ext uri="{0D108BD9-81ED-4DB2-BD59-A6C34878D82A}">
                    <a16:rowId xmlns:a16="http://schemas.microsoft.com/office/drawing/2014/main" val="2915258527"/>
                  </a:ext>
                </a:extLst>
              </a:tr>
              <a:tr h="39446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6</a:t>
                      </a: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A2B Slave/</a:t>
                      </a:r>
                      <a:r>
                        <a:rPr lang="en-US" altLang="zh-CN" sz="1000" kern="1200" dirty="0" err="1">
                          <a:solidFill>
                            <a:schemeClr val="tx1">
                              <a:lumMod val="50000"/>
                            </a:schemeClr>
                          </a:solidFill>
                          <a:latin typeface="等线" panose="02010600030101010101" pitchFamily="2" charset="-122"/>
                          <a:ea typeface="等线" panose="02010600030101010101" pitchFamily="2" charset="-122"/>
                          <a:cs typeface="+mn-cs"/>
                        </a:rPr>
                        <a:t>eAVB</a:t>
                      </a:r>
                      <a:endParaRPr lang="en-US" altLang="zh-CN" sz="1000" kern="1200" dirty="0">
                        <a:solidFill>
                          <a:schemeClr val="tx1">
                            <a:lumMod val="50000"/>
                          </a:schemeClr>
                        </a:solidFill>
                        <a:latin typeface="等线" panose="02010600030101010101" pitchFamily="2" charset="-122"/>
                        <a:ea typeface="等线" panose="02010600030101010101" pitchFamily="2" charset="-122"/>
                        <a:cs typeface="+mn-cs"/>
                      </a:endParaRP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A2B Slave</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模式或</a:t>
                      </a:r>
                      <a:r>
                        <a:rPr lang="en-US" altLang="zh-CN" sz="1000" kern="1200" dirty="0" err="1">
                          <a:solidFill>
                            <a:schemeClr val="tx1">
                              <a:lumMod val="50000"/>
                            </a:schemeClr>
                          </a:solidFill>
                          <a:latin typeface="等线" panose="02010600030101010101" pitchFamily="2" charset="-122"/>
                          <a:ea typeface="等线" panose="02010600030101010101" pitchFamily="2" charset="-122"/>
                          <a:cs typeface="+mn-cs"/>
                        </a:rPr>
                        <a:t>eAVB</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功能依赖于</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ASRC</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功能，需要做异步时钟转换。需要高通支持</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ASRC</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功能。</a:t>
                      </a:r>
                      <a:endParaRPr lang="en-US" altLang="zh-CN" sz="1000" kern="1200" dirty="0">
                        <a:solidFill>
                          <a:schemeClr val="tx1">
                            <a:lumMod val="50000"/>
                          </a:schemeClr>
                        </a:solidFill>
                        <a:latin typeface="等线" panose="02010600030101010101" pitchFamily="2" charset="-122"/>
                        <a:ea typeface="等线" panose="02010600030101010101" pitchFamily="2" charset="-122"/>
                        <a:cs typeface="+mn-cs"/>
                      </a:endParaRPr>
                    </a:p>
                  </a:txBody>
                  <a:tcPr marL="96768" marR="96768" marT="48342" marB="48342"/>
                </a:tc>
                <a:tc>
                  <a:txBody>
                    <a:bodyPr/>
                    <a:lstStyle/>
                    <a:p>
                      <a:pPr algn="ctr" rtl="0" fontAlgn="ctr"/>
                      <a:r>
                        <a:rPr lang="en-US" sz="1000" b="1" i="0" u="none" strike="noStrike" dirty="0">
                          <a:solidFill>
                            <a:srgbClr val="FF0000"/>
                          </a:solidFill>
                          <a:effectLst/>
                          <a:latin typeface="等线" panose="02010600030101010101" pitchFamily="2" charset="-122"/>
                          <a:ea typeface="等线" panose="02010600030101010101" pitchFamily="2" charset="-122"/>
                        </a:rPr>
                        <a:t>No</a:t>
                      </a:r>
                    </a:p>
                  </a:txBody>
                  <a:tcPr marL="10079" marR="10079" marT="10079" marB="0" anchor="ctr"/>
                </a:tc>
                <a:tc>
                  <a:txBody>
                    <a:bodyPr/>
                    <a:lstStyle/>
                    <a:p>
                      <a:pPr algn="ctr" rtl="0" fontAlgn="ctr"/>
                      <a:r>
                        <a:rPr lang="en-US" sz="1000" b="1" i="0" u="none" strike="noStrike" dirty="0">
                          <a:solidFill>
                            <a:srgbClr val="FF0000"/>
                          </a:solidFill>
                          <a:effectLst/>
                          <a:latin typeface="等线" panose="02010600030101010101" pitchFamily="2" charset="-122"/>
                          <a:ea typeface="等线" panose="02010600030101010101" pitchFamily="2" charset="-122"/>
                        </a:rPr>
                        <a:t>No</a:t>
                      </a:r>
                    </a:p>
                  </a:txBody>
                  <a:tcPr marL="10079" marR="10079" marT="10079" marB="0"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1000" kern="1200" dirty="0">
                          <a:solidFill>
                            <a:schemeClr val="tx2"/>
                          </a:solidFill>
                          <a:latin typeface="等线" panose="02010600030101010101" pitchFamily="2" charset="-122"/>
                          <a:ea typeface="等线" panose="02010600030101010101" pitchFamily="2" charset="-122"/>
                          <a:cs typeface="+mn-cs"/>
                        </a:rPr>
                        <a:t>747</a:t>
                      </a: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高通可以在</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1.2.1</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支持开发，需要</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NRE</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费用</a:t>
                      </a:r>
                      <a:endParaRPr lang="en-US" altLang="zh-CN" sz="1000" kern="1200" dirty="0">
                        <a:solidFill>
                          <a:schemeClr val="tx1">
                            <a:lumMod val="50000"/>
                          </a:schemeClr>
                        </a:solidFill>
                        <a:latin typeface="等线" panose="02010600030101010101" pitchFamily="2" charset="-122"/>
                        <a:ea typeface="等线" panose="02010600030101010101" pitchFamily="2" charset="-122"/>
                        <a:cs typeface="+mn-cs"/>
                      </a:endParaRPr>
                    </a:p>
                  </a:txBody>
                  <a:tcPr marL="96768" marR="96768" marT="48342" marB="48342"/>
                </a:tc>
                <a:extLst>
                  <a:ext uri="{0D108BD9-81ED-4DB2-BD59-A6C34878D82A}">
                    <a16:rowId xmlns:a16="http://schemas.microsoft.com/office/drawing/2014/main" val="3288624979"/>
                  </a:ext>
                </a:extLst>
              </a:tr>
              <a:tr h="39446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7</a:t>
                      </a:r>
                    </a:p>
                  </a:txBody>
                  <a:tcPr marL="96768" marR="96768" marT="48342" marB="4834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第二路蓝牙</a:t>
                      </a:r>
                      <a:endParaRPr lang="en-US" altLang="zh-CN" sz="1000" kern="1200" dirty="0">
                        <a:solidFill>
                          <a:schemeClr val="tx1">
                            <a:lumMod val="50000"/>
                          </a:schemeClr>
                        </a:solidFill>
                        <a:latin typeface="等线" panose="02010600030101010101" pitchFamily="2" charset="-122"/>
                        <a:ea typeface="等线" panose="02010600030101010101" pitchFamily="2" charset="-122"/>
                        <a:cs typeface="+mn-cs"/>
                      </a:endParaRP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000" kern="1200" dirty="0">
                          <a:solidFill>
                            <a:schemeClr val="tx1">
                              <a:lumMod val="50000"/>
                            </a:schemeClr>
                          </a:solidFill>
                          <a:latin typeface="等线" panose="02010600030101010101" pitchFamily="2" charset="-122"/>
                          <a:ea typeface="等线" panose="02010600030101010101" pitchFamily="2" charset="-122"/>
                          <a:cs typeface="+mn-cs"/>
                        </a:rPr>
                        <a:t>支持</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5.2</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协议栈</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 BQB </a:t>
                      </a:r>
                      <a:r>
                        <a:rPr lang="zh-CN" altLang="zh-CN" sz="1000" kern="1200" dirty="0">
                          <a:solidFill>
                            <a:schemeClr val="tx1">
                              <a:lumMod val="50000"/>
                            </a:schemeClr>
                          </a:solidFill>
                          <a:latin typeface="等线" panose="02010600030101010101" pitchFamily="2" charset="-122"/>
                          <a:ea typeface="等线" panose="02010600030101010101" pitchFamily="2" charset="-122"/>
                          <a:cs typeface="+mn-cs"/>
                        </a:rPr>
                        <a:t>（</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AVRCP TG, A2DP source</a:t>
                      </a:r>
                      <a:r>
                        <a:rPr lang="zh-CN" altLang="zh-CN" sz="1000" kern="1200" dirty="0">
                          <a:solidFill>
                            <a:schemeClr val="tx1">
                              <a:lumMod val="50000"/>
                            </a:schemeClr>
                          </a:solidFill>
                          <a:latin typeface="等线" panose="02010600030101010101" pitchFamily="2" charset="-122"/>
                          <a:ea typeface="等线" panose="02010600030101010101" pitchFamily="2" charset="-122"/>
                          <a:cs typeface="+mn-cs"/>
                        </a:rPr>
                        <a:t>）认证</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YFV lead</a:t>
                      </a:r>
                      <a:r>
                        <a:rPr lang="zh-CN" altLang="zh-CN" sz="1000" kern="1200" dirty="0">
                          <a:solidFill>
                            <a:schemeClr val="tx1">
                              <a:lumMod val="50000"/>
                            </a:schemeClr>
                          </a:solidFill>
                          <a:latin typeface="等线" panose="02010600030101010101" pitchFamily="2" charset="-122"/>
                          <a:ea typeface="等线" panose="02010600030101010101" pitchFamily="2" charset="-122"/>
                          <a:cs typeface="+mn-cs"/>
                        </a:rPr>
                        <a:t>，</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 </a:t>
                      </a:r>
                      <a:r>
                        <a:rPr lang="zh-CN" altLang="zh-CN" sz="1000" kern="1200" dirty="0">
                          <a:solidFill>
                            <a:schemeClr val="tx1">
                              <a:lumMod val="50000"/>
                            </a:schemeClr>
                          </a:solidFill>
                          <a:latin typeface="等线" panose="02010600030101010101" pitchFamily="2" charset="-122"/>
                          <a:ea typeface="等线" panose="02010600030101010101" pitchFamily="2" charset="-122"/>
                          <a:cs typeface="+mn-cs"/>
                        </a:rPr>
                        <a:t>高通</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Support</a:t>
                      </a:r>
                      <a:r>
                        <a:rPr lang="zh-CN" altLang="zh-CN" sz="1000" kern="1200" dirty="0">
                          <a:solidFill>
                            <a:schemeClr val="tx1">
                              <a:lumMod val="50000"/>
                            </a:schemeClr>
                          </a:solidFill>
                          <a:latin typeface="等线" panose="02010600030101010101" pitchFamily="2" charset="-122"/>
                          <a:ea typeface="等线" panose="02010600030101010101" pitchFamily="2" charset="-122"/>
                          <a:cs typeface="+mn-cs"/>
                        </a:rPr>
                        <a:t>。</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 </a:t>
                      </a:r>
                    </a:p>
                  </a:txBody>
                  <a:tcPr marL="96768" marR="96768" marT="48342" marB="48342"/>
                </a:tc>
                <a:tc>
                  <a:txBody>
                    <a:bodyPr/>
                    <a:lstStyle/>
                    <a:p>
                      <a:pPr algn="ctr" rtl="0" fontAlgn="ctr"/>
                      <a:r>
                        <a:rPr lang="en-US" sz="1000" b="1" i="0" u="none" strike="noStrike" dirty="0">
                          <a:solidFill>
                            <a:srgbClr val="FF0000"/>
                          </a:solidFill>
                          <a:effectLst/>
                          <a:latin typeface="等线" panose="02010600030101010101" pitchFamily="2" charset="-122"/>
                          <a:ea typeface="等线" panose="02010600030101010101" pitchFamily="2" charset="-122"/>
                        </a:rPr>
                        <a:t>No</a:t>
                      </a:r>
                    </a:p>
                  </a:txBody>
                  <a:tcPr marL="10079" marR="10079" marT="10079" marB="0" anchor="ctr"/>
                </a:tc>
                <a:tc>
                  <a:txBody>
                    <a:bodyPr/>
                    <a:lstStyle/>
                    <a:p>
                      <a:pPr algn="ctr" rtl="0" fontAlgn="ctr"/>
                      <a:r>
                        <a:rPr lang="en-US" sz="1000" b="1" i="0" u="none" strike="noStrike" dirty="0">
                          <a:solidFill>
                            <a:srgbClr val="FF0000"/>
                          </a:solidFill>
                          <a:effectLst/>
                          <a:latin typeface="等线" panose="02010600030101010101" pitchFamily="2" charset="-122"/>
                          <a:ea typeface="等线" panose="02010600030101010101" pitchFamily="2" charset="-122"/>
                        </a:rPr>
                        <a:t>No</a:t>
                      </a:r>
                    </a:p>
                  </a:txBody>
                  <a:tcPr marL="10079" marR="10079" marT="10079" marB="0"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1000" kern="1200" dirty="0">
                          <a:solidFill>
                            <a:schemeClr val="tx2"/>
                          </a:solidFill>
                          <a:latin typeface="等线" panose="02010600030101010101" pitchFamily="2" charset="-122"/>
                          <a:ea typeface="等线" panose="02010600030101010101" pitchFamily="2" charset="-122"/>
                          <a:cs typeface="+mn-cs"/>
                        </a:rPr>
                        <a:t>All</a:t>
                      </a: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高通可以在</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1.2.1</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支持开发，需要</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NRE</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费用</a:t>
                      </a:r>
                      <a:endParaRPr lang="en-US" altLang="zh-CN" sz="1000" kern="1200" dirty="0">
                        <a:solidFill>
                          <a:schemeClr val="tx1">
                            <a:lumMod val="50000"/>
                          </a:schemeClr>
                        </a:solidFill>
                        <a:latin typeface="等线" panose="02010600030101010101" pitchFamily="2" charset="-122"/>
                        <a:ea typeface="等线" panose="02010600030101010101" pitchFamily="2" charset="-122"/>
                        <a:cs typeface="+mn-cs"/>
                      </a:endParaRPr>
                    </a:p>
                  </a:txBody>
                  <a:tcPr marL="96768" marR="96768" marT="48342" marB="48342"/>
                </a:tc>
                <a:extLst>
                  <a:ext uri="{0D108BD9-81ED-4DB2-BD59-A6C34878D82A}">
                    <a16:rowId xmlns:a16="http://schemas.microsoft.com/office/drawing/2014/main" val="2395948653"/>
                  </a:ext>
                </a:extLst>
              </a:tr>
              <a:tr h="39446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8</a:t>
                      </a:r>
                    </a:p>
                  </a:txBody>
                  <a:tcPr marL="96768" marR="96768" marT="48342" marB="4834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AR NAVI</a:t>
                      </a:r>
                      <a:endParaRPr lang="zh-CN" altLang="en-US" sz="1000" kern="1200" dirty="0">
                        <a:solidFill>
                          <a:schemeClr val="tx1">
                            <a:lumMod val="50000"/>
                          </a:schemeClr>
                        </a:solidFill>
                        <a:latin typeface="等线" panose="02010600030101010101" pitchFamily="2" charset="-122"/>
                        <a:ea typeface="等线" panose="02010600030101010101" pitchFamily="2" charset="-122"/>
                        <a:cs typeface="+mn-cs"/>
                      </a:endParaRP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百度要求打开</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NPU</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功能辅助</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AR</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导航开</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需要</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Android</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侧支持</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，以节省</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CPU</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算力。</a:t>
                      </a:r>
                      <a:endParaRPr lang="en-US" altLang="zh-CN" sz="1000" kern="1200" dirty="0">
                        <a:solidFill>
                          <a:schemeClr val="tx1">
                            <a:lumMod val="50000"/>
                          </a:schemeClr>
                        </a:solidFill>
                        <a:latin typeface="等线" panose="02010600030101010101" pitchFamily="2" charset="-122"/>
                        <a:ea typeface="等线" panose="02010600030101010101" pitchFamily="2"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现阶段讨论后考虑在</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QNX</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上支持</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CDSP/HTA</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a:t>
                      </a:r>
                      <a:endParaRPr lang="en-US" altLang="zh-CN" sz="1000" kern="1200" dirty="0">
                        <a:solidFill>
                          <a:schemeClr val="tx1">
                            <a:lumMod val="50000"/>
                          </a:schemeClr>
                        </a:solidFill>
                        <a:latin typeface="等线" panose="02010600030101010101" pitchFamily="2" charset="-122"/>
                        <a:ea typeface="等线" panose="02010600030101010101" pitchFamily="2" charset="-122"/>
                        <a:cs typeface="+mn-cs"/>
                      </a:endParaRPr>
                    </a:p>
                  </a:txBody>
                  <a:tcPr marL="96768" marR="96768" marT="48342" marB="48342"/>
                </a:tc>
                <a:tc>
                  <a:txBody>
                    <a:bodyPr/>
                    <a:lstStyle/>
                    <a:p>
                      <a:pPr algn="ctr" rtl="0" fontAlgn="ctr"/>
                      <a:r>
                        <a:rPr lang="en-US" sz="1000" b="1" i="0" u="none" strike="noStrike" dirty="0">
                          <a:solidFill>
                            <a:srgbClr val="FF0000"/>
                          </a:solidFill>
                          <a:effectLst/>
                          <a:latin typeface="等线" panose="02010600030101010101" pitchFamily="2" charset="-122"/>
                          <a:ea typeface="等线" panose="02010600030101010101" pitchFamily="2" charset="-122"/>
                        </a:rPr>
                        <a:t>No</a:t>
                      </a:r>
                    </a:p>
                  </a:txBody>
                  <a:tcPr marL="10079" marR="10079" marT="10079" marB="0" anchor="ctr"/>
                </a:tc>
                <a:tc>
                  <a:txBody>
                    <a:bodyPr/>
                    <a:lstStyle/>
                    <a:p>
                      <a:pPr algn="ctr" rtl="0" fontAlgn="ctr"/>
                      <a:r>
                        <a:rPr lang="en-US" sz="1000" b="1" i="0" u="none" strike="noStrike" dirty="0">
                          <a:solidFill>
                            <a:srgbClr val="FF0000"/>
                          </a:solidFill>
                          <a:effectLst/>
                          <a:latin typeface="等线" panose="02010600030101010101" pitchFamily="2" charset="-122"/>
                          <a:ea typeface="等线" panose="02010600030101010101" pitchFamily="2" charset="-122"/>
                        </a:rPr>
                        <a:t>Yes</a:t>
                      </a:r>
                    </a:p>
                  </a:txBody>
                  <a:tcPr marL="10079" marR="10079" marT="10079" marB="0"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1000" kern="1200" dirty="0">
                          <a:solidFill>
                            <a:schemeClr val="tx2"/>
                          </a:solidFill>
                          <a:latin typeface="等线" panose="02010600030101010101" pitchFamily="2" charset="-122"/>
                          <a:ea typeface="等线" panose="02010600030101010101" pitchFamily="2" charset="-122"/>
                          <a:cs typeface="+mn-cs"/>
                        </a:rPr>
                        <a:t>788</a:t>
                      </a: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需要</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NRE</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费用</a:t>
                      </a:r>
                      <a:endParaRPr lang="en-US" altLang="zh-CN" sz="1000" kern="1200" dirty="0">
                        <a:solidFill>
                          <a:schemeClr val="tx1">
                            <a:lumMod val="50000"/>
                          </a:schemeClr>
                        </a:solidFill>
                        <a:latin typeface="等线" panose="02010600030101010101" pitchFamily="2" charset="-122"/>
                        <a:ea typeface="等线" panose="02010600030101010101" pitchFamily="2" charset="-122"/>
                        <a:cs typeface="+mn-cs"/>
                      </a:endParaRPr>
                    </a:p>
                  </a:txBody>
                  <a:tcPr marL="96768" marR="96768" marT="48342" marB="48342"/>
                </a:tc>
                <a:extLst>
                  <a:ext uri="{0D108BD9-81ED-4DB2-BD59-A6C34878D82A}">
                    <a16:rowId xmlns:a16="http://schemas.microsoft.com/office/drawing/2014/main" val="644460832"/>
                  </a:ext>
                </a:extLst>
              </a:tr>
              <a:tr h="39446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9</a:t>
                      </a:r>
                    </a:p>
                  </a:txBody>
                  <a:tcPr marL="96768" marR="96768" marT="48342" marB="4834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哨兵模式</a:t>
                      </a: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CDX747</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需要基于</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STR</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Suspend To RAM</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）实现哨兵模式。</a:t>
                      </a:r>
                      <a:endParaRPr lang="en-US" altLang="zh-CN" sz="1000" kern="1200" dirty="0">
                        <a:solidFill>
                          <a:schemeClr val="tx1">
                            <a:lumMod val="50000"/>
                          </a:schemeClr>
                        </a:solidFill>
                        <a:latin typeface="等线" panose="02010600030101010101" pitchFamily="2" charset="-122"/>
                        <a:ea typeface="等线" panose="02010600030101010101" pitchFamily="2" charset="-122"/>
                        <a:cs typeface="+mn-cs"/>
                      </a:endParaRPr>
                    </a:p>
                  </a:txBody>
                  <a:tcPr marL="96768" marR="96768" marT="48342" marB="48342"/>
                </a:tc>
                <a:tc>
                  <a:txBody>
                    <a:bodyPr/>
                    <a:lstStyle/>
                    <a:p>
                      <a:pPr algn="ctr" rtl="0" fontAlgn="ctr"/>
                      <a:r>
                        <a:rPr lang="zh-CN" altLang="en-US" sz="1000" b="1" i="0" u="none" strike="noStrike" dirty="0">
                          <a:solidFill>
                            <a:srgbClr val="FF0000"/>
                          </a:solidFill>
                          <a:effectLst/>
                          <a:latin typeface="等线" panose="02010600030101010101" pitchFamily="2" charset="-122"/>
                          <a:ea typeface="等线" panose="02010600030101010101" pitchFamily="2" charset="-122"/>
                        </a:rPr>
                        <a:t>*</a:t>
                      </a:r>
                      <a:r>
                        <a:rPr lang="en-US" altLang="zh-CN" sz="1000" b="1" i="0" u="none" strike="noStrike" dirty="0">
                          <a:solidFill>
                            <a:srgbClr val="FF0000"/>
                          </a:solidFill>
                          <a:effectLst/>
                          <a:latin typeface="等线" panose="02010600030101010101" pitchFamily="2" charset="-122"/>
                          <a:ea typeface="等线" panose="02010600030101010101" pitchFamily="2" charset="-122"/>
                        </a:rPr>
                        <a:t>Yes</a:t>
                      </a:r>
                      <a:endParaRPr lang="en-US" sz="1000" b="1" i="0" u="none" strike="noStrike" dirty="0">
                        <a:solidFill>
                          <a:srgbClr val="FF0000"/>
                        </a:solidFill>
                        <a:effectLst/>
                        <a:latin typeface="等线" panose="02010600030101010101" pitchFamily="2" charset="-122"/>
                        <a:ea typeface="等线" panose="02010600030101010101" pitchFamily="2" charset="-122"/>
                      </a:endParaRPr>
                    </a:p>
                  </a:txBody>
                  <a:tcPr marL="10079" marR="10079" marT="10079" marB="0" anchor="ctr"/>
                </a:tc>
                <a:tc>
                  <a:txBody>
                    <a:bodyPr/>
                    <a:lstStyle/>
                    <a:p>
                      <a:pPr algn="ctr" rtl="0" fontAlgn="ctr"/>
                      <a:r>
                        <a:rPr lang="en-US" sz="1000" b="1" i="0" u="none" strike="noStrike" dirty="0">
                          <a:solidFill>
                            <a:srgbClr val="FF0000"/>
                          </a:solidFill>
                          <a:effectLst/>
                          <a:latin typeface="等线" panose="02010600030101010101" pitchFamily="2" charset="-122"/>
                          <a:ea typeface="等线" panose="02010600030101010101" pitchFamily="2" charset="-122"/>
                        </a:rPr>
                        <a:t>Yes</a:t>
                      </a:r>
                    </a:p>
                  </a:txBody>
                  <a:tcPr marL="10079" marR="10079" marT="10079" marB="0"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1000" kern="1200" dirty="0">
                          <a:solidFill>
                            <a:schemeClr val="tx2"/>
                          </a:solidFill>
                          <a:latin typeface="等线" panose="02010600030101010101" pitchFamily="2" charset="-122"/>
                          <a:ea typeface="等线" panose="02010600030101010101" pitchFamily="2" charset="-122"/>
                          <a:cs typeface="+mn-cs"/>
                        </a:rPr>
                        <a:t>747</a:t>
                      </a: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高通反馈</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 HQX1.0</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基线</a:t>
                      </a:r>
                      <a:r>
                        <a:rPr lang="en-US" altLang="zh-CN" sz="1000" kern="1200" dirty="0">
                          <a:solidFill>
                            <a:srgbClr val="FF0000"/>
                          </a:solidFill>
                          <a:latin typeface="等线" panose="02010600030101010101" pitchFamily="2" charset="-122"/>
                          <a:ea typeface="等线" panose="02010600030101010101" pitchFamily="2" charset="-122"/>
                          <a:cs typeface="+mn-cs"/>
                        </a:rPr>
                        <a:t>STR</a:t>
                      </a:r>
                      <a:r>
                        <a:rPr lang="zh-CN" altLang="en-US" sz="1000" kern="1200" dirty="0">
                          <a:solidFill>
                            <a:srgbClr val="FF0000"/>
                          </a:solidFill>
                          <a:latin typeface="等线" panose="02010600030101010101" pitchFamily="2" charset="-122"/>
                          <a:ea typeface="等线" panose="02010600030101010101" pitchFamily="2" charset="-122"/>
                          <a:cs typeface="+mn-cs"/>
                        </a:rPr>
                        <a:t>功能不稳定</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，需要升级至</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HQX1.2.1</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才能支持</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Bug Fix</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a:t>
                      </a:r>
                      <a:endParaRPr lang="en-US" altLang="zh-CN" sz="1000" kern="1200" dirty="0">
                        <a:solidFill>
                          <a:schemeClr val="tx1">
                            <a:lumMod val="50000"/>
                          </a:schemeClr>
                        </a:solidFill>
                        <a:latin typeface="等线" panose="02010600030101010101" pitchFamily="2" charset="-122"/>
                        <a:ea typeface="等线" panose="02010600030101010101" pitchFamily="2" charset="-122"/>
                        <a:cs typeface="+mn-cs"/>
                      </a:endParaRPr>
                    </a:p>
                  </a:txBody>
                  <a:tcPr marL="96768" marR="96768" marT="48342" marB="48342"/>
                </a:tc>
                <a:extLst>
                  <a:ext uri="{0D108BD9-81ED-4DB2-BD59-A6C34878D82A}">
                    <a16:rowId xmlns:a16="http://schemas.microsoft.com/office/drawing/2014/main" val="4147616352"/>
                  </a:ext>
                </a:extLst>
              </a:tr>
              <a:tr h="54755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10</a:t>
                      </a:r>
                    </a:p>
                  </a:txBody>
                  <a:tcPr marL="96768" marR="96768" marT="48342" marB="4834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DDR</a:t>
                      </a:r>
                      <a:endParaRPr lang="zh-CN" altLang="en-US" sz="1000" kern="1200" dirty="0">
                        <a:solidFill>
                          <a:schemeClr val="tx1">
                            <a:lumMod val="50000"/>
                          </a:schemeClr>
                        </a:solidFill>
                        <a:latin typeface="等线" panose="02010600030101010101" pitchFamily="2" charset="-122"/>
                        <a:ea typeface="等线" panose="02010600030101010101" pitchFamily="2" charset="-122"/>
                        <a:cs typeface="+mn-cs"/>
                      </a:endParaRP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DDR</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需要支持 </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16G</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HQX1.0</a:t>
                      </a:r>
                      <a:r>
                        <a:rPr lang="en-US" altLang="zh-CN" sz="1000" kern="1200" baseline="0" dirty="0">
                          <a:solidFill>
                            <a:schemeClr val="tx1">
                              <a:lumMod val="50000"/>
                            </a:schemeClr>
                          </a:solidFill>
                          <a:latin typeface="等线" panose="02010600030101010101" pitchFamily="2" charset="-122"/>
                          <a:ea typeface="等线" panose="02010600030101010101" pitchFamily="2" charset="-122"/>
                          <a:cs typeface="+mn-cs"/>
                        </a:rPr>
                        <a:t> layout </a:t>
                      </a:r>
                      <a:r>
                        <a:rPr lang="zh-CN" altLang="en-US" sz="1000" kern="1200" baseline="0" dirty="0">
                          <a:solidFill>
                            <a:schemeClr val="tx1">
                              <a:lumMod val="50000"/>
                            </a:schemeClr>
                          </a:solidFill>
                          <a:latin typeface="等线" panose="02010600030101010101" pitchFamily="2" charset="-122"/>
                          <a:ea typeface="等线" panose="02010600030101010101" pitchFamily="2" charset="-122"/>
                          <a:cs typeface="+mn-cs"/>
                        </a:rPr>
                        <a:t>优化未做过，可能引起</a:t>
                      </a:r>
                      <a:r>
                        <a:rPr lang="en-US" altLang="zh-CN" sz="1000" kern="1200" baseline="0" dirty="0">
                          <a:solidFill>
                            <a:schemeClr val="tx1">
                              <a:lumMod val="50000"/>
                            </a:schemeClr>
                          </a:solidFill>
                          <a:latin typeface="等线" panose="02010600030101010101" pitchFamily="2" charset="-122"/>
                          <a:ea typeface="等线" panose="02010600030101010101" pitchFamily="2" charset="-122"/>
                          <a:cs typeface="+mn-cs"/>
                        </a:rPr>
                        <a:t>Security</a:t>
                      </a:r>
                      <a:r>
                        <a:rPr lang="zh-CN" altLang="en-US" sz="1000" kern="1200" baseline="0" dirty="0">
                          <a:solidFill>
                            <a:schemeClr val="tx1">
                              <a:lumMod val="50000"/>
                            </a:schemeClr>
                          </a:solidFill>
                          <a:latin typeface="等线" panose="02010600030101010101" pitchFamily="2" charset="-122"/>
                          <a:ea typeface="等线" panose="02010600030101010101" pitchFamily="2" charset="-122"/>
                          <a:cs typeface="+mn-cs"/>
                        </a:rPr>
                        <a:t>功能不正常</a:t>
                      </a:r>
                      <a:endParaRPr lang="zh-CN" altLang="en-US" sz="1000" kern="1200" dirty="0">
                        <a:solidFill>
                          <a:schemeClr val="tx1">
                            <a:lumMod val="50000"/>
                          </a:schemeClr>
                        </a:solidFill>
                        <a:latin typeface="等线" panose="02010600030101010101" pitchFamily="2" charset="-122"/>
                        <a:ea typeface="等线" panose="02010600030101010101" pitchFamily="2" charset="-122"/>
                        <a:cs typeface="+mn-cs"/>
                      </a:endParaRPr>
                    </a:p>
                  </a:txBody>
                  <a:tcPr marL="96768" marR="96768" marT="48342" marB="48342"/>
                </a:tc>
                <a:tc>
                  <a:txBody>
                    <a:bodyPr/>
                    <a:lstStyle/>
                    <a:p>
                      <a:pPr algn="ctr" rtl="0" fontAlgn="ctr"/>
                      <a:r>
                        <a:rPr lang="zh-CN" altLang="en-US" sz="1000" b="1" i="0" u="none" strike="noStrike" dirty="0">
                          <a:solidFill>
                            <a:srgbClr val="FF0000"/>
                          </a:solidFill>
                          <a:effectLst/>
                          <a:latin typeface="等线" panose="02010600030101010101" pitchFamily="2" charset="-122"/>
                          <a:ea typeface="等线" panose="02010600030101010101" pitchFamily="2" charset="-122"/>
                        </a:rPr>
                        <a:t>*</a:t>
                      </a:r>
                      <a:r>
                        <a:rPr lang="en-US" sz="1000" b="1" i="0" u="none" strike="noStrike" dirty="0">
                          <a:solidFill>
                            <a:srgbClr val="FF0000"/>
                          </a:solidFill>
                          <a:effectLst/>
                          <a:latin typeface="等线" panose="02010600030101010101" pitchFamily="2" charset="-122"/>
                          <a:ea typeface="等线" panose="02010600030101010101" pitchFamily="2" charset="-122"/>
                        </a:rPr>
                        <a:t>No</a:t>
                      </a:r>
                    </a:p>
                  </a:txBody>
                  <a:tcPr marL="10079" marR="10079" marT="10079" marB="0" anchor="ctr"/>
                </a:tc>
                <a:tc>
                  <a:txBody>
                    <a:bodyPr/>
                    <a:lstStyle/>
                    <a:p>
                      <a:pPr algn="ctr" rtl="0" fontAlgn="ctr"/>
                      <a:r>
                        <a:rPr lang="en-US" sz="1000" b="1" i="0" u="none" strike="noStrike" dirty="0">
                          <a:solidFill>
                            <a:srgbClr val="FF0000"/>
                          </a:solidFill>
                          <a:effectLst/>
                          <a:latin typeface="等线" panose="02010600030101010101" pitchFamily="2" charset="-122"/>
                          <a:ea typeface="等线" panose="02010600030101010101" pitchFamily="2" charset="-122"/>
                        </a:rPr>
                        <a:t>No</a:t>
                      </a:r>
                    </a:p>
                  </a:txBody>
                  <a:tcPr marL="10079" marR="10079" marT="10079" marB="0"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1000" kern="1200" dirty="0">
                          <a:solidFill>
                            <a:schemeClr val="tx2"/>
                          </a:solidFill>
                          <a:latin typeface="等线" panose="02010600030101010101" pitchFamily="2" charset="-122"/>
                          <a:ea typeface="等线" panose="02010600030101010101" pitchFamily="2" charset="-122"/>
                          <a:cs typeface="+mn-cs"/>
                        </a:rPr>
                        <a:t>All</a:t>
                      </a: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高通可以在</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1.2.1</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支持开发，需要</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NRE</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费用</a:t>
                      </a:r>
                      <a:endParaRPr lang="en-US" altLang="zh-CN" sz="1000" kern="1200" dirty="0">
                        <a:solidFill>
                          <a:schemeClr val="tx1">
                            <a:lumMod val="50000"/>
                          </a:schemeClr>
                        </a:solidFill>
                        <a:latin typeface="等线" panose="02010600030101010101" pitchFamily="2" charset="-122"/>
                        <a:ea typeface="等线" panose="02010600030101010101" pitchFamily="2" charset="-122"/>
                        <a:cs typeface="+mn-cs"/>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1000" kern="1200" dirty="0">
                          <a:solidFill>
                            <a:srgbClr val="FF0000"/>
                          </a:solidFill>
                          <a:latin typeface="等线" panose="02010600030101010101" pitchFamily="2" charset="-122"/>
                          <a:ea typeface="等线" panose="02010600030101010101" pitchFamily="2" charset="-122"/>
                          <a:cs typeface="+mn-cs"/>
                        </a:rPr>
                        <a:t>*</a:t>
                      </a:r>
                      <a:r>
                        <a:rPr lang="en-US" altLang="zh-CN" sz="1000" kern="1200" dirty="0">
                          <a:solidFill>
                            <a:srgbClr val="FF0000"/>
                          </a:solidFill>
                          <a:latin typeface="等线" panose="02010600030101010101" pitchFamily="2" charset="-122"/>
                          <a:ea typeface="等线" panose="02010600030101010101" pitchFamily="2" charset="-122"/>
                          <a:cs typeface="+mn-cs"/>
                        </a:rPr>
                        <a:t>NJTC</a:t>
                      </a:r>
                      <a:r>
                        <a:rPr lang="zh-CN" altLang="en-US" sz="1000" kern="1200" dirty="0">
                          <a:solidFill>
                            <a:srgbClr val="FF0000"/>
                          </a:solidFill>
                          <a:latin typeface="等线" panose="02010600030101010101" pitchFamily="2" charset="-122"/>
                          <a:ea typeface="等线" panose="02010600030101010101" pitchFamily="2" charset="-122"/>
                          <a:cs typeface="+mn-cs"/>
                        </a:rPr>
                        <a:t>在</a:t>
                      </a:r>
                      <a:r>
                        <a:rPr lang="en-US" altLang="zh-CN" sz="1000" kern="1200" dirty="0">
                          <a:solidFill>
                            <a:srgbClr val="FF0000"/>
                          </a:solidFill>
                          <a:latin typeface="等线" panose="02010600030101010101" pitchFamily="2" charset="-122"/>
                          <a:ea typeface="等线" panose="02010600030101010101" pitchFamily="2" charset="-122"/>
                          <a:cs typeface="+mn-cs"/>
                        </a:rPr>
                        <a:t>study</a:t>
                      </a:r>
                      <a:r>
                        <a:rPr lang="zh-CN" altLang="en-US" sz="1000" kern="1200" dirty="0">
                          <a:solidFill>
                            <a:srgbClr val="FF0000"/>
                          </a:solidFill>
                          <a:latin typeface="等线" panose="02010600030101010101" pitchFamily="2" charset="-122"/>
                          <a:ea typeface="等线" panose="02010600030101010101" pitchFamily="2" charset="-122"/>
                          <a:cs typeface="+mn-cs"/>
                        </a:rPr>
                        <a:t>自己开发支持</a:t>
                      </a:r>
                      <a:r>
                        <a:rPr lang="en-US" altLang="zh-CN" sz="1000" kern="1200" dirty="0">
                          <a:solidFill>
                            <a:srgbClr val="FF0000"/>
                          </a:solidFill>
                          <a:latin typeface="等线" panose="02010600030101010101" pitchFamily="2" charset="-122"/>
                          <a:ea typeface="等线" panose="02010600030101010101" pitchFamily="2" charset="-122"/>
                          <a:cs typeface="+mn-cs"/>
                        </a:rPr>
                        <a:t>16G</a:t>
                      </a:r>
                    </a:p>
                  </a:txBody>
                  <a:tcPr marL="96768" marR="96768" marT="48342" marB="48342"/>
                </a:tc>
                <a:extLst>
                  <a:ext uri="{0D108BD9-81ED-4DB2-BD59-A6C34878D82A}">
                    <a16:rowId xmlns:a16="http://schemas.microsoft.com/office/drawing/2014/main" val="690186453"/>
                  </a:ext>
                </a:extLst>
              </a:tr>
              <a:tr h="54755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11</a:t>
                      </a:r>
                    </a:p>
                  </a:txBody>
                  <a:tcPr marL="96768" marR="96768" marT="48342" marB="4834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Relax</a:t>
                      </a:r>
                      <a:endParaRPr lang="zh-CN" altLang="en-US" sz="1000" kern="1200" dirty="0">
                        <a:solidFill>
                          <a:schemeClr val="tx1">
                            <a:lumMod val="50000"/>
                          </a:schemeClr>
                        </a:solidFill>
                        <a:latin typeface="等线" panose="02010600030101010101" pitchFamily="2" charset="-122"/>
                        <a:ea typeface="等线" panose="02010600030101010101" pitchFamily="2" charset="-122"/>
                        <a:cs typeface="+mn-cs"/>
                      </a:endParaRP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Ford</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项目需支持</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Relax</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功能，目前我们已经基于</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HQX1.0 DSI Split</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方式实现（</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7680 * 720</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a:t>
                      </a:r>
                    </a:p>
                  </a:txBody>
                  <a:tcPr marL="96768" marR="96768" marT="48342" marB="48342"/>
                </a:tc>
                <a:tc>
                  <a:txBody>
                    <a:bodyPr/>
                    <a:lstStyle/>
                    <a:p>
                      <a:pPr algn="ctr" rtl="0" fontAlgn="ctr"/>
                      <a:r>
                        <a:rPr lang="zh-CN" altLang="en-US" sz="1000" b="1" i="0" u="none" strike="noStrike" dirty="0">
                          <a:solidFill>
                            <a:srgbClr val="FF0000"/>
                          </a:solidFill>
                          <a:effectLst/>
                          <a:latin typeface="等线" panose="02010600030101010101" pitchFamily="2" charset="-122"/>
                          <a:ea typeface="等线" panose="02010600030101010101" pitchFamily="2" charset="-122"/>
                        </a:rPr>
                        <a:t>*</a:t>
                      </a:r>
                      <a:r>
                        <a:rPr lang="en-US" altLang="zh-CN" sz="1000" b="1" i="0" u="none" strike="noStrike" dirty="0">
                          <a:solidFill>
                            <a:srgbClr val="FF0000"/>
                          </a:solidFill>
                          <a:effectLst/>
                          <a:latin typeface="等线" panose="02010600030101010101" pitchFamily="2" charset="-122"/>
                          <a:ea typeface="等线" panose="02010600030101010101" pitchFamily="2" charset="-122"/>
                        </a:rPr>
                        <a:t>Yes</a:t>
                      </a:r>
                      <a:endParaRPr lang="en-US" sz="1000" b="1" i="0" u="none" strike="noStrike" dirty="0">
                        <a:solidFill>
                          <a:srgbClr val="FF0000"/>
                        </a:solidFill>
                        <a:effectLst/>
                        <a:latin typeface="等线" panose="02010600030101010101" pitchFamily="2" charset="-122"/>
                        <a:ea typeface="等线" panose="02010600030101010101" pitchFamily="2" charset="-122"/>
                      </a:endParaRPr>
                    </a:p>
                  </a:txBody>
                  <a:tcPr marL="10079" marR="10079" marT="10079" marB="0" anchor="ctr"/>
                </a:tc>
                <a:tc>
                  <a:txBody>
                    <a:bodyPr/>
                    <a:lstStyle/>
                    <a:p>
                      <a:pPr algn="ctr" rtl="0" fontAlgn="ctr"/>
                      <a:r>
                        <a:rPr lang="en-US" altLang="zh-CN" sz="1000" b="1" i="0" u="none" strike="noStrike" dirty="0">
                          <a:solidFill>
                            <a:srgbClr val="FF0000"/>
                          </a:solidFill>
                          <a:effectLst/>
                          <a:latin typeface="等线" panose="02010600030101010101" pitchFamily="2" charset="-122"/>
                          <a:ea typeface="等线" panose="02010600030101010101" pitchFamily="2" charset="-122"/>
                        </a:rPr>
                        <a:t>Yes</a:t>
                      </a:r>
                      <a:endParaRPr lang="en-US" sz="1000" b="1" i="0" u="none" strike="noStrike" dirty="0">
                        <a:solidFill>
                          <a:srgbClr val="FF0000"/>
                        </a:solidFill>
                        <a:effectLst/>
                        <a:latin typeface="等线" panose="02010600030101010101" pitchFamily="2" charset="-122"/>
                        <a:ea typeface="等线" panose="02010600030101010101" pitchFamily="2" charset="-122"/>
                      </a:endParaRPr>
                    </a:p>
                  </a:txBody>
                  <a:tcPr marL="10079" marR="10079" marT="10079" marB="0"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1000" kern="1200" dirty="0">
                          <a:solidFill>
                            <a:schemeClr val="tx2"/>
                          </a:solidFill>
                          <a:latin typeface="等线" panose="02010600030101010101" pitchFamily="2" charset="-122"/>
                          <a:ea typeface="等线" panose="02010600030101010101" pitchFamily="2" charset="-122"/>
                          <a:cs typeface="+mn-cs"/>
                        </a:rPr>
                        <a:t>707/747/718</a:t>
                      </a: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1000" kern="1200" dirty="0">
                          <a:solidFill>
                            <a:srgbClr val="FF0000"/>
                          </a:solidFill>
                          <a:latin typeface="等线" panose="02010600030101010101" pitchFamily="2" charset="-122"/>
                          <a:ea typeface="等线" panose="02010600030101010101" pitchFamily="2" charset="-122"/>
                          <a:cs typeface="+mn-cs"/>
                        </a:rPr>
                        <a:t>分辨率超出了高通文档范围，但是我们已经实现</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，需要高通认可方案的可行性及支持后续的问题修复。</a:t>
                      </a:r>
                      <a:endParaRPr lang="en-US" altLang="zh-CN" sz="1000" kern="1200" dirty="0">
                        <a:solidFill>
                          <a:schemeClr val="tx1">
                            <a:lumMod val="50000"/>
                          </a:schemeClr>
                        </a:solidFill>
                        <a:latin typeface="等线" panose="02010600030101010101" pitchFamily="2" charset="-122"/>
                        <a:ea typeface="等线" panose="02010600030101010101" pitchFamily="2" charset="-122"/>
                        <a:cs typeface="+mn-cs"/>
                      </a:endParaRPr>
                    </a:p>
                  </a:txBody>
                  <a:tcPr marL="96768" marR="96768" marT="48342" marB="48342"/>
                </a:tc>
                <a:extLst>
                  <a:ext uri="{0D108BD9-81ED-4DB2-BD59-A6C34878D82A}">
                    <a16:rowId xmlns:a16="http://schemas.microsoft.com/office/drawing/2014/main" val="417802972"/>
                  </a:ext>
                </a:extLst>
              </a:tr>
            </a:tbl>
          </a:graphicData>
        </a:graphic>
      </p:graphicFrame>
    </p:spTree>
    <p:extLst>
      <p:ext uri="{BB962C8B-B14F-4D97-AF65-F5344CB8AC3E}">
        <p14:creationId xmlns:p14="http://schemas.microsoft.com/office/powerpoint/2010/main" val="36149041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514475" y="112233"/>
            <a:ext cx="11079861" cy="579120"/>
          </a:xfrm>
        </p:spPr>
        <p:txBody>
          <a:bodyPr/>
          <a:lstStyle/>
          <a:p>
            <a:r>
              <a:rPr lang="en-US" dirty="0"/>
              <a:t>QUALCOMM</a:t>
            </a:r>
            <a:r>
              <a:rPr lang="zh-CN" altLang="en-US" dirty="0"/>
              <a:t>切基线计划</a:t>
            </a:r>
            <a:r>
              <a:rPr lang="en-US" altLang="zh-CN" dirty="0"/>
              <a:t>(</a:t>
            </a:r>
            <a:r>
              <a:rPr lang="zh-CN" altLang="en-US" dirty="0"/>
              <a:t>基于</a:t>
            </a:r>
            <a:r>
              <a:rPr lang="en-US" altLang="zh-CN" dirty="0"/>
              <a:t>Solution1)</a:t>
            </a:r>
            <a:endParaRPr lang="en-US" dirty="0"/>
          </a:p>
        </p:txBody>
      </p:sp>
      <p:sp>
        <p:nvSpPr>
          <p:cNvPr id="4" name="Rectangle 3"/>
          <p:cNvSpPr/>
          <p:nvPr/>
        </p:nvSpPr>
        <p:spPr>
          <a:xfrm>
            <a:off x="76616" y="5934823"/>
            <a:ext cx="10741814" cy="841256"/>
          </a:xfrm>
          <a:prstGeom prst="rect">
            <a:avLst/>
          </a:prstGeom>
        </p:spPr>
        <p:txBody>
          <a:bodyPr wrap="square">
            <a:spAutoFit/>
          </a:bodyPr>
          <a:lstStyle/>
          <a:p>
            <a:pPr defTabSz="967332">
              <a:defRPr/>
            </a:pPr>
            <a:r>
              <a:rPr lang="en-US" altLang="zh-CN" sz="1905" dirty="0"/>
              <a:t>FC</a:t>
            </a:r>
            <a:r>
              <a:rPr lang="zh-CN" altLang="en-US" sz="1905" dirty="0"/>
              <a:t>适配</a:t>
            </a:r>
            <a:r>
              <a:rPr lang="zh-CN" altLang="en-US" sz="1905" b="1" dirty="0">
                <a:solidFill>
                  <a:schemeClr val="bg1">
                    <a:lumMod val="50000"/>
                  </a:schemeClr>
                </a:solidFill>
                <a:latin typeface="等线" panose="02010600030101010101" pitchFamily="2" charset="-122"/>
                <a:ea typeface="等线" panose="02010600030101010101" pitchFamily="2" charset="-122"/>
              </a:rPr>
              <a:t>：</a:t>
            </a:r>
            <a:endParaRPr lang="en-US" altLang="zh-CN" sz="1905" b="1" dirty="0">
              <a:solidFill>
                <a:schemeClr val="bg1">
                  <a:lumMod val="50000"/>
                </a:schemeClr>
              </a:solidFill>
              <a:latin typeface="等线" panose="02010600030101010101" pitchFamily="2" charset="-122"/>
              <a:ea typeface="等线" panose="02010600030101010101" pitchFamily="2" charset="-122"/>
            </a:endParaRPr>
          </a:p>
          <a:p>
            <a:pPr marL="302352" indent="-302352" defTabSz="967332">
              <a:buFont typeface="Arial" panose="020B0604020202020204" pitchFamily="34" charset="0"/>
              <a:buChar char="•"/>
              <a:defRPr/>
            </a:pPr>
            <a:r>
              <a:rPr lang="en-US" altLang="zh-CN" sz="1481" dirty="0"/>
              <a:t>FC</a:t>
            </a:r>
            <a:r>
              <a:rPr lang="zh-CN" altLang="en-US" sz="1481" dirty="0"/>
              <a:t>支持适配前提条件：需要高通支持</a:t>
            </a:r>
            <a:r>
              <a:rPr lang="en-US" altLang="zh-CN" sz="1481" dirty="0"/>
              <a:t>QNX</a:t>
            </a:r>
            <a:r>
              <a:rPr lang="zh-CN" altLang="en-US" sz="1481" dirty="0"/>
              <a:t>各节点过程</a:t>
            </a:r>
            <a:r>
              <a:rPr lang="en-US" altLang="zh-CN" sz="1481" dirty="0"/>
              <a:t>patch</a:t>
            </a:r>
            <a:r>
              <a:rPr lang="zh-CN" altLang="en-US" sz="1481" dirty="0"/>
              <a:t>释放</a:t>
            </a:r>
            <a:endParaRPr lang="en-US" altLang="zh-CN" sz="1481" dirty="0"/>
          </a:p>
          <a:p>
            <a:pPr marL="302352" indent="-302352" defTabSz="967332">
              <a:buFont typeface="Arial" panose="020B0604020202020204" pitchFamily="34" charset="0"/>
              <a:buChar char="•"/>
              <a:defRPr/>
            </a:pPr>
            <a:r>
              <a:rPr lang="zh-CN" altLang="en-US" sz="1481" dirty="0"/>
              <a:t>此方案</a:t>
            </a:r>
            <a:r>
              <a:rPr lang="en-US" altLang="zh-CN" sz="1481" dirty="0"/>
              <a:t>YFVE</a:t>
            </a:r>
            <a:r>
              <a:rPr lang="zh-CN" altLang="en-US" sz="1481" dirty="0"/>
              <a:t>会额外增加基线迭代次数及大量适配工作 </a:t>
            </a:r>
            <a:endParaRPr lang="en-US" altLang="zh-CN" sz="1481" b="1" dirty="0">
              <a:solidFill>
                <a:schemeClr val="bg1">
                  <a:lumMod val="50000"/>
                </a:schemeClr>
              </a:solidFill>
              <a:latin typeface="等线" panose="02010600030101010101" pitchFamily="2" charset="-122"/>
              <a:ea typeface="等线" panose="02010600030101010101" pitchFamily="2" charset="-122"/>
            </a:endParaRPr>
          </a:p>
        </p:txBody>
      </p:sp>
      <p:pic>
        <p:nvPicPr>
          <p:cNvPr id="2" name="Picture 1"/>
          <p:cNvPicPr>
            <a:picLocks noChangeAspect="1"/>
          </p:cNvPicPr>
          <p:nvPr/>
        </p:nvPicPr>
        <p:blipFill>
          <a:blip r:embed="rId2"/>
          <a:stretch>
            <a:fillRect/>
          </a:stretch>
        </p:blipFill>
        <p:spPr>
          <a:xfrm>
            <a:off x="-63586" y="751784"/>
            <a:ext cx="12255586" cy="5122608"/>
          </a:xfrm>
          <a:prstGeom prst="rect">
            <a:avLst/>
          </a:prstGeom>
        </p:spPr>
      </p:pic>
    </p:spTree>
    <p:extLst>
      <p:ext uri="{BB962C8B-B14F-4D97-AF65-F5344CB8AC3E}">
        <p14:creationId xmlns:p14="http://schemas.microsoft.com/office/powerpoint/2010/main" val="10246118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4" name="Group 533">
            <a:extLst>
              <a:ext uri="{FF2B5EF4-FFF2-40B4-BE49-F238E27FC236}">
                <a16:creationId xmlns:a16="http://schemas.microsoft.com/office/drawing/2014/main" id="{1ADB9841-AD77-4370-9B0B-70422B14A1C5}"/>
              </a:ext>
            </a:extLst>
          </p:cNvPr>
          <p:cNvGrpSpPr/>
          <p:nvPr/>
        </p:nvGrpSpPr>
        <p:grpSpPr>
          <a:xfrm>
            <a:off x="-51805" y="3938606"/>
            <a:ext cx="11961677" cy="438022"/>
            <a:chOff x="143194" y="3843607"/>
            <a:chExt cx="11888703" cy="438022"/>
          </a:xfrm>
        </p:grpSpPr>
        <p:cxnSp>
          <p:nvCxnSpPr>
            <p:cNvPr id="535" name="Straight Connector 534">
              <a:extLst>
                <a:ext uri="{FF2B5EF4-FFF2-40B4-BE49-F238E27FC236}">
                  <a16:creationId xmlns:a16="http://schemas.microsoft.com/office/drawing/2014/main" id="{C92B562B-1E5E-4EC9-A863-19EE27C976F2}"/>
                </a:ext>
              </a:extLst>
            </p:cNvPr>
            <p:cNvCxnSpPr/>
            <p:nvPr/>
          </p:nvCxnSpPr>
          <p:spPr>
            <a:xfrm flipV="1">
              <a:off x="315514" y="4266964"/>
              <a:ext cx="11716383" cy="14665"/>
            </a:xfrm>
            <a:prstGeom prst="line">
              <a:avLst/>
            </a:prstGeom>
            <a:ln w="12700">
              <a:headEnd type="none" w="med" len="med"/>
              <a:tailEnd type="arrow" w="med" len="med"/>
            </a:ln>
          </p:spPr>
          <p:style>
            <a:lnRef idx="3">
              <a:schemeClr val="accent6"/>
            </a:lnRef>
            <a:fillRef idx="0">
              <a:schemeClr val="accent6"/>
            </a:fillRef>
            <a:effectRef idx="2">
              <a:schemeClr val="accent6"/>
            </a:effectRef>
            <a:fontRef idx="minor">
              <a:schemeClr val="tx1"/>
            </a:fontRef>
          </p:style>
        </p:cxnSp>
        <p:sp>
          <p:nvSpPr>
            <p:cNvPr id="537" name="Rectangle 536">
              <a:extLst>
                <a:ext uri="{FF2B5EF4-FFF2-40B4-BE49-F238E27FC236}">
                  <a16:creationId xmlns:a16="http://schemas.microsoft.com/office/drawing/2014/main" id="{FCA2FC14-7EBF-42C9-BDBF-B7F51B56AF23}"/>
                </a:ext>
              </a:extLst>
            </p:cNvPr>
            <p:cNvSpPr/>
            <p:nvPr/>
          </p:nvSpPr>
          <p:spPr>
            <a:xfrm>
              <a:off x="143194" y="3843607"/>
              <a:ext cx="2090629" cy="369332"/>
            </a:xfrm>
            <a:prstGeom prst="rect">
              <a:avLst/>
            </a:prstGeom>
          </p:spPr>
          <p:txBody>
            <a:bodyPr wrap="none">
              <a:spAutoFit/>
            </a:bodyPr>
            <a:lstStyle/>
            <a:p>
              <a:pPr>
                <a:defRPr/>
              </a:pPr>
              <a:r>
                <a:rPr lang="en-US" altLang="zh-CN" sz="800" b="1" dirty="0">
                  <a:solidFill>
                    <a:prstClr val="black"/>
                  </a:solidFill>
                  <a:latin typeface="Ford Antenna Light" panose="02000505000000020004" pitchFamily="50" charset="0"/>
                  <a:cs typeface="Calibri" panose="020F0502020204030204" pitchFamily="34" charset="0"/>
                </a:rPr>
                <a:t>     </a:t>
              </a:r>
              <a:r>
                <a:rPr lang="en-US" altLang="zh-CN" sz="800" b="1" dirty="0" err="1">
                  <a:solidFill>
                    <a:prstClr val="black"/>
                  </a:solidFill>
                  <a:latin typeface="Ford Antenna Light" panose="02000505000000020004" pitchFamily="50" charset="0"/>
                  <a:cs typeface="Calibri" panose="020F0502020204030204" pitchFamily="34" charset="0"/>
                </a:rPr>
                <a:t>Autosar</a:t>
              </a:r>
              <a:r>
                <a:rPr lang="en-US" altLang="zh-CN" sz="800" b="1" dirty="0">
                  <a:solidFill>
                    <a:prstClr val="black"/>
                  </a:solidFill>
                  <a:latin typeface="Ford Antenna Light" panose="02000505000000020004" pitchFamily="50" charset="0"/>
                  <a:cs typeface="Calibri" panose="020F0502020204030204" pitchFamily="34" charset="0"/>
                </a:rPr>
                <a:t> Package integration</a:t>
              </a:r>
              <a:r>
                <a:rPr lang="en-US" altLang="zh-CN" dirty="0"/>
                <a:t> </a:t>
              </a:r>
              <a:endParaRPr lang="en-US" altLang="zh-CN" sz="800" b="1" dirty="0">
                <a:solidFill>
                  <a:prstClr val="black"/>
                </a:solidFill>
                <a:latin typeface="Ford Antenna Light" panose="02000505000000020004" pitchFamily="50" charset="0"/>
                <a:cs typeface="Calibri" panose="020F0502020204030204" pitchFamily="34" charset="0"/>
              </a:endParaRPr>
            </a:p>
          </p:txBody>
        </p:sp>
      </p:grpSp>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grpSp>
        <p:nvGrpSpPr>
          <p:cNvPr id="7" name="Group 6">
            <a:extLst>
              <a:ext uri="{FF2B5EF4-FFF2-40B4-BE49-F238E27FC236}">
                <a16:creationId xmlns:a16="http://schemas.microsoft.com/office/drawing/2014/main" id="{7AFC3CCA-3735-4BC2-AFB9-902D31E9C7DC}"/>
              </a:ext>
            </a:extLst>
          </p:cNvPr>
          <p:cNvGrpSpPr/>
          <p:nvPr/>
        </p:nvGrpSpPr>
        <p:grpSpPr>
          <a:xfrm>
            <a:off x="165892" y="862030"/>
            <a:ext cx="11788299" cy="313851"/>
            <a:chOff x="237808" y="1097884"/>
            <a:chExt cx="11716383" cy="313851"/>
          </a:xfrm>
        </p:grpSpPr>
        <p:cxnSp>
          <p:nvCxnSpPr>
            <p:cNvPr id="8" name="Straight Connector 7">
              <a:extLst>
                <a:ext uri="{FF2B5EF4-FFF2-40B4-BE49-F238E27FC236}">
                  <a16:creationId xmlns:a16="http://schemas.microsoft.com/office/drawing/2014/main" id="{23BDDFEB-783D-405A-B6BE-A37556BC12D8}"/>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9" name="Rectangle 8">
              <a:extLst>
                <a:ext uri="{FF2B5EF4-FFF2-40B4-BE49-F238E27FC236}">
                  <a16:creationId xmlns:a16="http://schemas.microsoft.com/office/drawing/2014/main" id="{D53A1B6B-EF8A-4B40-BB52-30F65C070316}"/>
                </a:ext>
              </a:extLst>
            </p:cNvPr>
            <p:cNvSpPr/>
            <p:nvPr/>
          </p:nvSpPr>
          <p:spPr>
            <a:xfrm>
              <a:off x="238356" y="1097884"/>
              <a:ext cx="85906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a:defRPr/>
              </a:pPr>
              <a:r>
                <a:rPr lang="en-US" sz="800" b="1" dirty="0">
                  <a:solidFill>
                    <a:prstClr val="black"/>
                  </a:solidFill>
                  <a:latin typeface="Ford Antenna Light" panose="02000505000000020004" pitchFamily="50" charset="0"/>
                  <a:cs typeface="Calibri" panose="020F0502020204030204" pitchFamily="34" charset="0"/>
                </a:rPr>
                <a:t>CDX707 VPP</a:t>
              </a:r>
            </a:p>
          </p:txBody>
        </p:sp>
      </p:grpSp>
      <p:grpSp>
        <p:nvGrpSpPr>
          <p:cNvPr id="13" name="Group 12">
            <a:extLst>
              <a:ext uri="{FF2B5EF4-FFF2-40B4-BE49-F238E27FC236}">
                <a16:creationId xmlns:a16="http://schemas.microsoft.com/office/drawing/2014/main" id="{2C45EE0E-0935-440D-B804-C7A33FE97B2D}"/>
              </a:ext>
            </a:extLst>
          </p:cNvPr>
          <p:cNvGrpSpPr/>
          <p:nvPr/>
        </p:nvGrpSpPr>
        <p:grpSpPr>
          <a:xfrm>
            <a:off x="106364" y="3585258"/>
            <a:ext cx="11834462" cy="269751"/>
            <a:chOff x="269633" y="4011878"/>
            <a:chExt cx="11762264" cy="269751"/>
          </a:xfrm>
        </p:grpSpPr>
        <p:cxnSp>
          <p:nvCxnSpPr>
            <p:cNvPr id="14" name="Straight Connector 13">
              <a:extLst>
                <a:ext uri="{FF2B5EF4-FFF2-40B4-BE49-F238E27FC236}">
                  <a16:creationId xmlns:a16="http://schemas.microsoft.com/office/drawing/2014/main" id="{A7928077-9C8C-448D-8DF9-D8628B80B2BC}"/>
                </a:ext>
              </a:extLst>
            </p:cNvPr>
            <p:cNvCxnSpPr/>
            <p:nvPr/>
          </p:nvCxnSpPr>
          <p:spPr>
            <a:xfrm flipV="1">
              <a:off x="315514" y="4266964"/>
              <a:ext cx="11716383"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5" name="Rectangle 14">
              <a:extLst>
                <a:ext uri="{FF2B5EF4-FFF2-40B4-BE49-F238E27FC236}">
                  <a16:creationId xmlns:a16="http://schemas.microsoft.com/office/drawing/2014/main" id="{67EA1CA2-9DB3-4518-BA32-F8EA1E5B57B2}"/>
                </a:ext>
              </a:extLst>
            </p:cNvPr>
            <p:cNvSpPr/>
            <p:nvPr/>
          </p:nvSpPr>
          <p:spPr>
            <a:xfrm>
              <a:off x="269633" y="4011878"/>
              <a:ext cx="1590356" cy="215444"/>
            </a:xfrm>
            <a:prstGeom prst="rect">
              <a:avLst/>
            </a:prstGeom>
            <a:solidFill>
              <a:schemeClr val="accent6">
                <a:lumMod val="40000"/>
                <a:lumOff val="60000"/>
              </a:schemeClr>
            </a:solidFill>
            <a:ln w="12700">
              <a:solidFill>
                <a:schemeClr val="accent6">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a:defRPr/>
              </a:pPr>
              <a:r>
                <a:rPr lang="en-US" altLang="zh-CN" sz="800" b="1" dirty="0">
                  <a:solidFill>
                    <a:prstClr val="black"/>
                  </a:solidFill>
                  <a:latin typeface="Ford Antenna Light" panose="02000505000000020004" pitchFamily="50" charset="0"/>
                  <a:cs typeface="Calibri" panose="020F0502020204030204" pitchFamily="34" charset="0"/>
                </a:rPr>
                <a:t>YF Package integration</a:t>
              </a:r>
              <a:r>
                <a:rPr lang="en-US" altLang="zh-CN" sz="800" dirty="0"/>
                <a:t> </a:t>
              </a:r>
              <a:endParaRPr lang="en-US" altLang="zh-CN" sz="800" b="1" dirty="0">
                <a:solidFill>
                  <a:prstClr val="black"/>
                </a:solidFill>
                <a:latin typeface="Ford Antenna Light" panose="02000505000000020004" pitchFamily="50" charset="0"/>
                <a:cs typeface="Calibri" panose="020F0502020204030204" pitchFamily="34" charset="0"/>
              </a:endParaRPr>
            </a:p>
          </p:txBody>
        </p:sp>
      </p:grpSp>
      <p:grpSp>
        <p:nvGrpSpPr>
          <p:cNvPr id="20" name="Group 19">
            <a:extLst>
              <a:ext uri="{FF2B5EF4-FFF2-40B4-BE49-F238E27FC236}">
                <a16:creationId xmlns:a16="http://schemas.microsoft.com/office/drawing/2014/main" id="{BD72956B-C92C-4036-91B0-586969ACA72D}"/>
              </a:ext>
            </a:extLst>
          </p:cNvPr>
          <p:cNvGrpSpPr/>
          <p:nvPr/>
        </p:nvGrpSpPr>
        <p:grpSpPr>
          <a:xfrm>
            <a:off x="153671" y="2160414"/>
            <a:ext cx="11794428" cy="271880"/>
            <a:chOff x="231716" y="2776619"/>
            <a:chExt cx="11722474" cy="271880"/>
          </a:xfrm>
        </p:grpSpPr>
        <p:cxnSp>
          <p:nvCxnSpPr>
            <p:cNvPr id="21" name="Straight Connector 20">
              <a:extLst>
                <a:ext uri="{FF2B5EF4-FFF2-40B4-BE49-F238E27FC236}">
                  <a16:creationId xmlns:a16="http://schemas.microsoft.com/office/drawing/2014/main" id="{1EB5A5F5-01A1-494D-9AB5-820E3C3E49FD}"/>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2" name="Rectangle 21">
              <a:extLst>
                <a:ext uri="{FF2B5EF4-FFF2-40B4-BE49-F238E27FC236}">
                  <a16:creationId xmlns:a16="http://schemas.microsoft.com/office/drawing/2014/main" id="{2B37068A-44C2-471D-B3E7-9C2B2AAC15F7}"/>
                </a:ext>
              </a:extLst>
            </p:cNvPr>
            <p:cNvSpPr/>
            <p:nvPr/>
          </p:nvSpPr>
          <p:spPr>
            <a:xfrm>
              <a:off x="231716" y="2776619"/>
              <a:ext cx="144218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for CAF/FO</a:t>
              </a:r>
            </a:p>
          </p:txBody>
        </p:sp>
      </p:grpSp>
      <p:graphicFrame>
        <p:nvGraphicFramePr>
          <p:cNvPr id="26" name="Table 25">
            <a:extLst>
              <a:ext uri="{FF2B5EF4-FFF2-40B4-BE49-F238E27FC236}">
                <a16:creationId xmlns:a16="http://schemas.microsoft.com/office/drawing/2014/main" id="{26202D47-88CF-484A-B571-FCDABB082620}"/>
              </a:ext>
            </a:extLst>
          </p:cNvPr>
          <p:cNvGraphicFramePr>
            <a:graphicFrameLocks noGrp="1"/>
          </p:cNvGraphicFramePr>
          <p:nvPr/>
        </p:nvGraphicFramePr>
        <p:xfrm>
          <a:off x="397564" y="653218"/>
          <a:ext cx="11794428" cy="226148"/>
        </p:xfrm>
        <a:graphic>
          <a:graphicData uri="http://schemas.openxmlformats.org/drawingml/2006/table">
            <a:tbl>
              <a:tblPr firstRow="1" bandRow="1">
                <a:tableStyleId>{5C22544A-7EE6-4342-B048-85BDC9FD1C3A}</a:tableStyleId>
              </a:tblPr>
              <a:tblGrid>
                <a:gridCol w="327623">
                  <a:extLst>
                    <a:ext uri="{9D8B030D-6E8A-4147-A177-3AD203B41FA5}">
                      <a16:colId xmlns:a16="http://schemas.microsoft.com/office/drawing/2014/main" val="20008"/>
                    </a:ext>
                  </a:extLst>
                </a:gridCol>
                <a:gridCol w="327623">
                  <a:extLst>
                    <a:ext uri="{9D8B030D-6E8A-4147-A177-3AD203B41FA5}">
                      <a16:colId xmlns:a16="http://schemas.microsoft.com/office/drawing/2014/main" val="20009"/>
                    </a:ext>
                  </a:extLst>
                </a:gridCol>
                <a:gridCol w="327623">
                  <a:extLst>
                    <a:ext uri="{9D8B030D-6E8A-4147-A177-3AD203B41FA5}">
                      <a16:colId xmlns:a16="http://schemas.microsoft.com/office/drawing/2014/main" val="1110913725"/>
                    </a:ext>
                  </a:extLst>
                </a:gridCol>
                <a:gridCol w="327623">
                  <a:extLst>
                    <a:ext uri="{9D8B030D-6E8A-4147-A177-3AD203B41FA5}">
                      <a16:colId xmlns:a16="http://schemas.microsoft.com/office/drawing/2014/main" val="4061772829"/>
                    </a:ext>
                  </a:extLst>
                </a:gridCol>
                <a:gridCol w="327623">
                  <a:extLst>
                    <a:ext uri="{9D8B030D-6E8A-4147-A177-3AD203B41FA5}">
                      <a16:colId xmlns:a16="http://schemas.microsoft.com/office/drawing/2014/main" val="3880675612"/>
                    </a:ext>
                  </a:extLst>
                </a:gridCol>
                <a:gridCol w="327623">
                  <a:extLst>
                    <a:ext uri="{9D8B030D-6E8A-4147-A177-3AD203B41FA5}">
                      <a16:colId xmlns:a16="http://schemas.microsoft.com/office/drawing/2014/main" val="1792357190"/>
                    </a:ext>
                  </a:extLst>
                </a:gridCol>
                <a:gridCol w="327623">
                  <a:extLst>
                    <a:ext uri="{9D8B030D-6E8A-4147-A177-3AD203B41FA5}">
                      <a16:colId xmlns:a16="http://schemas.microsoft.com/office/drawing/2014/main" val="3903014879"/>
                    </a:ext>
                  </a:extLst>
                </a:gridCol>
                <a:gridCol w="327623">
                  <a:extLst>
                    <a:ext uri="{9D8B030D-6E8A-4147-A177-3AD203B41FA5}">
                      <a16:colId xmlns:a16="http://schemas.microsoft.com/office/drawing/2014/main" val="1925897574"/>
                    </a:ext>
                  </a:extLst>
                </a:gridCol>
                <a:gridCol w="327623">
                  <a:extLst>
                    <a:ext uri="{9D8B030D-6E8A-4147-A177-3AD203B41FA5}">
                      <a16:colId xmlns:a16="http://schemas.microsoft.com/office/drawing/2014/main" val="275818739"/>
                    </a:ext>
                  </a:extLst>
                </a:gridCol>
                <a:gridCol w="327623">
                  <a:extLst>
                    <a:ext uri="{9D8B030D-6E8A-4147-A177-3AD203B41FA5}">
                      <a16:colId xmlns:a16="http://schemas.microsoft.com/office/drawing/2014/main" val="930584680"/>
                    </a:ext>
                  </a:extLst>
                </a:gridCol>
                <a:gridCol w="327623">
                  <a:extLst>
                    <a:ext uri="{9D8B030D-6E8A-4147-A177-3AD203B41FA5}">
                      <a16:colId xmlns:a16="http://schemas.microsoft.com/office/drawing/2014/main" val="1298693026"/>
                    </a:ext>
                  </a:extLst>
                </a:gridCol>
                <a:gridCol w="327623">
                  <a:extLst>
                    <a:ext uri="{9D8B030D-6E8A-4147-A177-3AD203B41FA5}">
                      <a16:colId xmlns:a16="http://schemas.microsoft.com/office/drawing/2014/main" val="20010"/>
                    </a:ext>
                  </a:extLst>
                </a:gridCol>
                <a:gridCol w="327623">
                  <a:extLst>
                    <a:ext uri="{9D8B030D-6E8A-4147-A177-3AD203B41FA5}">
                      <a16:colId xmlns:a16="http://schemas.microsoft.com/office/drawing/2014/main" val="20011"/>
                    </a:ext>
                  </a:extLst>
                </a:gridCol>
                <a:gridCol w="327623">
                  <a:extLst>
                    <a:ext uri="{9D8B030D-6E8A-4147-A177-3AD203B41FA5}">
                      <a16:colId xmlns:a16="http://schemas.microsoft.com/office/drawing/2014/main" val="20012"/>
                    </a:ext>
                  </a:extLst>
                </a:gridCol>
                <a:gridCol w="327623">
                  <a:extLst>
                    <a:ext uri="{9D8B030D-6E8A-4147-A177-3AD203B41FA5}">
                      <a16:colId xmlns:a16="http://schemas.microsoft.com/office/drawing/2014/main" val="20013"/>
                    </a:ext>
                  </a:extLst>
                </a:gridCol>
                <a:gridCol w="327623">
                  <a:extLst>
                    <a:ext uri="{9D8B030D-6E8A-4147-A177-3AD203B41FA5}">
                      <a16:colId xmlns:a16="http://schemas.microsoft.com/office/drawing/2014/main" val="2563265534"/>
                    </a:ext>
                  </a:extLst>
                </a:gridCol>
                <a:gridCol w="327623">
                  <a:extLst>
                    <a:ext uri="{9D8B030D-6E8A-4147-A177-3AD203B41FA5}">
                      <a16:colId xmlns:a16="http://schemas.microsoft.com/office/drawing/2014/main" val="2889932406"/>
                    </a:ext>
                  </a:extLst>
                </a:gridCol>
                <a:gridCol w="327623">
                  <a:extLst>
                    <a:ext uri="{9D8B030D-6E8A-4147-A177-3AD203B41FA5}">
                      <a16:colId xmlns:a16="http://schemas.microsoft.com/office/drawing/2014/main" val="3110698288"/>
                    </a:ext>
                  </a:extLst>
                </a:gridCol>
                <a:gridCol w="327623">
                  <a:extLst>
                    <a:ext uri="{9D8B030D-6E8A-4147-A177-3AD203B41FA5}">
                      <a16:colId xmlns:a16="http://schemas.microsoft.com/office/drawing/2014/main" val="397251492"/>
                    </a:ext>
                  </a:extLst>
                </a:gridCol>
                <a:gridCol w="327623">
                  <a:extLst>
                    <a:ext uri="{9D8B030D-6E8A-4147-A177-3AD203B41FA5}">
                      <a16:colId xmlns:a16="http://schemas.microsoft.com/office/drawing/2014/main" val="2435403802"/>
                    </a:ext>
                  </a:extLst>
                </a:gridCol>
                <a:gridCol w="327623">
                  <a:extLst>
                    <a:ext uri="{9D8B030D-6E8A-4147-A177-3AD203B41FA5}">
                      <a16:colId xmlns:a16="http://schemas.microsoft.com/office/drawing/2014/main" val="1107352596"/>
                    </a:ext>
                  </a:extLst>
                </a:gridCol>
                <a:gridCol w="327623">
                  <a:extLst>
                    <a:ext uri="{9D8B030D-6E8A-4147-A177-3AD203B41FA5}">
                      <a16:colId xmlns:a16="http://schemas.microsoft.com/office/drawing/2014/main" val="206549284"/>
                    </a:ext>
                  </a:extLst>
                </a:gridCol>
                <a:gridCol w="327623">
                  <a:extLst>
                    <a:ext uri="{9D8B030D-6E8A-4147-A177-3AD203B41FA5}">
                      <a16:colId xmlns:a16="http://schemas.microsoft.com/office/drawing/2014/main" val="1288931577"/>
                    </a:ext>
                  </a:extLst>
                </a:gridCol>
                <a:gridCol w="327623">
                  <a:extLst>
                    <a:ext uri="{9D8B030D-6E8A-4147-A177-3AD203B41FA5}">
                      <a16:colId xmlns:a16="http://schemas.microsoft.com/office/drawing/2014/main" val="670663234"/>
                    </a:ext>
                  </a:extLst>
                </a:gridCol>
                <a:gridCol w="327623">
                  <a:extLst>
                    <a:ext uri="{9D8B030D-6E8A-4147-A177-3AD203B41FA5}">
                      <a16:colId xmlns:a16="http://schemas.microsoft.com/office/drawing/2014/main" val="964117551"/>
                    </a:ext>
                  </a:extLst>
                </a:gridCol>
                <a:gridCol w="327623">
                  <a:extLst>
                    <a:ext uri="{9D8B030D-6E8A-4147-A177-3AD203B41FA5}">
                      <a16:colId xmlns:a16="http://schemas.microsoft.com/office/drawing/2014/main" val="2397782723"/>
                    </a:ext>
                  </a:extLst>
                </a:gridCol>
                <a:gridCol w="327623">
                  <a:extLst>
                    <a:ext uri="{9D8B030D-6E8A-4147-A177-3AD203B41FA5}">
                      <a16:colId xmlns:a16="http://schemas.microsoft.com/office/drawing/2014/main" val="343253012"/>
                    </a:ext>
                  </a:extLst>
                </a:gridCol>
                <a:gridCol w="327623">
                  <a:extLst>
                    <a:ext uri="{9D8B030D-6E8A-4147-A177-3AD203B41FA5}">
                      <a16:colId xmlns:a16="http://schemas.microsoft.com/office/drawing/2014/main" val="3423322042"/>
                    </a:ext>
                  </a:extLst>
                </a:gridCol>
                <a:gridCol w="327623">
                  <a:extLst>
                    <a:ext uri="{9D8B030D-6E8A-4147-A177-3AD203B41FA5}">
                      <a16:colId xmlns:a16="http://schemas.microsoft.com/office/drawing/2014/main" val="1307315063"/>
                    </a:ext>
                  </a:extLst>
                </a:gridCol>
                <a:gridCol w="327623">
                  <a:extLst>
                    <a:ext uri="{9D8B030D-6E8A-4147-A177-3AD203B41FA5}">
                      <a16:colId xmlns:a16="http://schemas.microsoft.com/office/drawing/2014/main" val="713604460"/>
                    </a:ext>
                  </a:extLst>
                </a:gridCol>
                <a:gridCol w="327623">
                  <a:extLst>
                    <a:ext uri="{9D8B030D-6E8A-4147-A177-3AD203B41FA5}">
                      <a16:colId xmlns:a16="http://schemas.microsoft.com/office/drawing/2014/main" val="2659930953"/>
                    </a:ext>
                  </a:extLst>
                </a:gridCol>
                <a:gridCol w="327623">
                  <a:extLst>
                    <a:ext uri="{9D8B030D-6E8A-4147-A177-3AD203B41FA5}">
                      <a16:colId xmlns:a16="http://schemas.microsoft.com/office/drawing/2014/main" val="1599551216"/>
                    </a:ext>
                  </a:extLst>
                </a:gridCol>
                <a:gridCol w="327623">
                  <a:extLst>
                    <a:ext uri="{9D8B030D-6E8A-4147-A177-3AD203B41FA5}">
                      <a16:colId xmlns:a16="http://schemas.microsoft.com/office/drawing/2014/main" val="2106271287"/>
                    </a:ext>
                  </a:extLst>
                </a:gridCol>
                <a:gridCol w="327623">
                  <a:extLst>
                    <a:ext uri="{9D8B030D-6E8A-4147-A177-3AD203B41FA5}">
                      <a16:colId xmlns:a16="http://schemas.microsoft.com/office/drawing/2014/main" val="2914799352"/>
                    </a:ext>
                  </a:extLst>
                </a:gridCol>
                <a:gridCol w="327623">
                  <a:extLst>
                    <a:ext uri="{9D8B030D-6E8A-4147-A177-3AD203B41FA5}">
                      <a16:colId xmlns:a16="http://schemas.microsoft.com/office/drawing/2014/main" val="607396304"/>
                    </a:ext>
                  </a:extLst>
                </a:gridCol>
                <a:gridCol w="327623">
                  <a:extLst>
                    <a:ext uri="{9D8B030D-6E8A-4147-A177-3AD203B41FA5}">
                      <a16:colId xmlns:a16="http://schemas.microsoft.com/office/drawing/2014/main" val="369099905"/>
                    </a:ext>
                  </a:extLst>
                </a:gridCol>
              </a:tblGrid>
              <a:tr h="226148">
                <a:tc>
                  <a:txBody>
                    <a:bodyPr/>
                    <a:lstStyle/>
                    <a:p>
                      <a:pPr algn="ctr"/>
                      <a:r>
                        <a:rPr lang="en-US" altLang="zh-CN" sz="800" dirty="0">
                          <a:latin typeface="+mn-lt"/>
                        </a:rPr>
                        <a:t>1</a:t>
                      </a:r>
                      <a:endParaRPr lang="zh-CN" altLang="en-US" sz="800" dirty="0">
                        <a:latin typeface="+mn-lt"/>
                      </a:endParaRPr>
                    </a:p>
                  </a:txBody>
                  <a:tcPr anchor="ctr">
                    <a:solidFill>
                      <a:srgbClr val="0070C0"/>
                    </a:solidFill>
                  </a:tcPr>
                </a:tc>
                <a:tc>
                  <a:txBody>
                    <a:bodyPr/>
                    <a:lstStyle/>
                    <a:p>
                      <a:pPr algn="ctr"/>
                      <a:r>
                        <a:rPr lang="en-US" altLang="zh-CN" sz="800" dirty="0">
                          <a:latin typeface="+mn-lt"/>
                        </a:rPr>
                        <a:t>2</a:t>
                      </a:r>
                      <a:endParaRPr lang="zh-CN" altLang="en-US" sz="800" dirty="0">
                        <a:latin typeface="+mn-lt"/>
                      </a:endParaRPr>
                    </a:p>
                  </a:txBody>
                  <a:tcPr anchor="ctr">
                    <a:solidFill>
                      <a:srgbClr val="0070C0"/>
                    </a:solidFill>
                  </a:tcPr>
                </a:tc>
                <a:tc>
                  <a:txBody>
                    <a:bodyPr/>
                    <a:lstStyle/>
                    <a:p>
                      <a:pPr algn="ctr"/>
                      <a:r>
                        <a:rPr lang="en-US" altLang="zh-CN" sz="800" dirty="0">
                          <a:latin typeface="+mn-lt"/>
                        </a:rPr>
                        <a:t>3</a:t>
                      </a:r>
                      <a:endParaRPr lang="zh-CN" altLang="en-US" sz="800" dirty="0">
                        <a:latin typeface="+mn-lt"/>
                      </a:endParaRPr>
                    </a:p>
                  </a:txBody>
                  <a:tcPr anchor="ctr">
                    <a:solidFill>
                      <a:srgbClr val="0070C0"/>
                    </a:solidFill>
                  </a:tcPr>
                </a:tc>
                <a:tc>
                  <a:txBody>
                    <a:bodyPr/>
                    <a:lstStyle/>
                    <a:p>
                      <a:pPr algn="ctr"/>
                      <a:r>
                        <a:rPr lang="en-US" altLang="zh-CN" sz="800" dirty="0">
                          <a:latin typeface="+mn-lt"/>
                        </a:rPr>
                        <a:t>4</a:t>
                      </a:r>
                      <a:endParaRPr lang="zh-CN" altLang="en-US" sz="800" dirty="0">
                        <a:latin typeface="+mn-lt"/>
                      </a:endParaRPr>
                    </a:p>
                  </a:txBody>
                  <a:tcPr anchor="ctr">
                    <a:solidFill>
                      <a:srgbClr val="0070C0"/>
                    </a:solidFill>
                  </a:tcPr>
                </a:tc>
                <a:tc>
                  <a:txBody>
                    <a:bodyPr/>
                    <a:lstStyle/>
                    <a:p>
                      <a:pPr algn="ctr"/>
                      <a:r>
                        <a:rPr lang="en-US" altLang="zh-CN" sz="800" dirty="0">
                          <a:latin typeface="+mn-lt"/>
                        </a:rPr>
                        <a:t>5</a:t>
                      </a:r>
                      <a:endParaRPr lang="zh-CN" altLang="en-US" sz="800" dirty="0">
                        <a:latin typeface="+mn-lt"/>
                      </a:endParaRPr>
                    </a:p>
                  </a:txBody>
                  <a:tcPr anchor="ctr">
                    <a:solidFill>
                      <a:srgbClr val="0070C0"/>
                    </a:solidFill>
                  </a:tcPr>
                </a:tc>
                <a:tc>
                  <a:txBody>
                    <a:bodyPr/>
                    <a:lstStyle/>
                    <a:p>
                      <a:pPr algn="ctr"/>
                      <a:r>
                        <a:rPr lang="en-US" altLang="zh-CN" sz="800" dirty="0">
                          <a:latin typeface="+mn-lt"/>
                        </a:rPr>
                        <a:t>6</a:t>
                      </a:r>
                      <a:endParaRPr lang="zh-CN" altLang="en-US" sz="800" dirty="0">
                        <a:latin typeface="+mn-lt"/>
                      </a:endParaRPr>
                    </a:p>
                  </a:txBody>
                  <a:tcPr anchor="ctr">
                    <a:solidFill>
                      <a:srgbClr val="0070C0"/>
                    </a:solidFill>
                  </a:tcPr>
                </a:tc>
                <a:tc>
                  <a:txBody>
                    <a:bodyPr/>
                    <a:lstStyle/>
                    <a:p>
                      <a:pPr algn="ctr"/>
                      <a:r>
                        <a:rPr lang="en-US" altLang="zh-CN" sz="800" dirty="0">
                          <a:latin typeface="+mn-lt"/>
                        </a:rPr>
                        <a:t>7</a:t>
                      </a:r>
                      <a:endParaRPr lang="zh-CN" altLang="en-US" sz="800" dirty="0">
                        <a:latin typeface="+mn-lt"/>
                      </a:endParaRPr>
                    </a:p>
                  </a:txBody>
                  <a:tcPr anchor="ctr">
                    <a:solidFill>
                      <a:srgbClr val="0070C0"/>
                    </a:solidFill>
                  </a:tcPr>
                </a:tc>
                <a:tc>
                  <a:txBody>
                    <a:bodyPr/>
                    <a:lstStyle/>
                    <a:p>
                      <a:pPr algn="ctr"/>
                      <a:r>
                        <a:rPr lang="en-US" altLang="zh-CN" sz="800" dirty="0">
                          <a:latin typeface="+mn-lt"/>
                        </a:rPr>
                        <a:t>8</a:t>
                      </a:r>
                      <a:endParaRPr lang="zh-CN" altLang="en-US" sz="800" dirty="0">
                        <a:latin typeface="+mn-lt"/>
                      </a:endParaRPr>
                    </a:p>
                  </a:txBody>
                  <a:tcPr anchor="ctr">
                    <a:solidFill>
                      <a:srgbClr val="0070C0"/>
                    </a:solidFill>
                  </a:tcPr>
                </a:tc>
                <a:tc>
                  <a:txBody>
                    <a:bodyPr/>
                    <a:lstStyle/>
                    <a:p>
                      <a:pPr algn="ctr"/>
                      <a:r>
                        <a:rPr lang="en-US" altLang="zh-CN" sz="800" dirty="0">
                          <a:latin typeface="+mn-lt"/>
                        </a:rPr>
                        <a:t>9</a:t>
                      </a:r>
                      <a:endParaRPr lang="zh-CN" altLang="en-US" sz="800" dirty="0">
                        <a:latin typeface="+mn-lt"/>
                      </a:endParaRPr>
                    </a:p>
                  </a:txBody>
                  <a:tcPr anchor="ctr">
                    <a:solidFill>
                      <a:srgbClr val="0070C0"/>
                    </a:solidFill>
                  </a:tcPr>
                </a:tc>
                <a:tc>
                  <a:txBody>
                    <a:bodyPr/>
                    <a:lstStyle/>
                    <a:p>
                      <a:pPr algn="ctr"/>
                      <a:r>
                        <a:rPr lang="en-US" altLang="zh-CN" sz="800" dirty="0">
                          <a:latin typeface="+mn-lt"/>
                        </a:rPr>
                        <a:t>10</a:t>
                      </a:r>
                      <a:endParaRPr lang="zh-CN" altLang="en-US" sz="800" dirty="0">
                        <a:latin typeface="+mn-lt"/>
                      </a:endParaRPr>
                    </a:p>
                  </a:txBody>
                  <a:tcPr anchor="ctr">
                    <a:solidFill>
                      <a:srgbClr val="0070C0"/>
                    </a:solidFill>
                  </a:tcPr>
                </a:tc>
                <a:tc>
                  <a:txBody>
                    <a:bodyPr/>
                    <a:lstStyle/>
                    <a:p>
                      <a:pPr algn="ctr"/>
                      <a:r>
                        <a:rPr lang="en-US" altLang="zh-CN" sz="800" dirty="0">
                          <a:latin typeface="+mn-lt"/>
                        </a:rPr>
                        <a:t>11</a:t>
                      </a:r>
                      <a:endParaRPr lang="zh-CN" altLang="en-US" sz="800" dirty="0">
                        <a:latin typeface="+mn-lt"/>
                      </a:endParaRPr>
                    </a:p>
                  </a:txBody>
                  <a:tcPr anchor="ctr">
                    <a:solidFill>
                      <a:srgbClr val="0070C0"/>
                    </a:solidFill>
                  </a:tcPr>
                </a:tc>
                <a:tc>
                  <a:txBody>
                    <a:bodyPr/>
                    <a:lstStyle/>
                    <a:p>
                      <a:pPr algn="ctr"/>
                      <a:r>
                        <a:rPr lang="en-US" altLang="zh-CN" sz="800" dirty="0">
                          <a:latin typeface="+mn-lt"/>
                        </a:rPr>
                        <a:t>12</a:t>
                      </a:r>
                      <a:endParaRPr lang="zh-CN" altLang="en-US" sz="800" dirty="0">
                        <a:latin typeface="+mn-lt"/>
                      </a:endParaRPr>
                    </a:p>
                  </a:txBody>
                  <a:tcPr anchor="ctr">
                    <a:solidFill>
                      <a:srgbClr val="0070C0"/>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grpSp>
        <p:nvGrpSpPr>
          <p:cNvPr id="30" name="Group 29">
            <a:extLst>
              <a:ext uri="{FF2B5EF4-FFF2-40B4-BE49-F238E27FC236}">
                <a16:creationId xmlns:a16="http://schemas.microsoft.com/office/drawing/2014/main" id="{C80B529B-5077-40D3-A394-85F473AD811E}"/>
              </a:ext>
            </a:extLst>
          </p:cNvPr>
          <p:cNvGrpSpPr/>
          <p:nvPr/>
        </p:nvGrpSpPr>
        <p:grpSpPr>
          <a:xfrm>
            <a:off x="473853" y="1001159"/>
            <a:ext cx="843415" cy="506281"/>
            <a:chOff x="1727242" y="1217224"/>
            <a:chExt cx="839961" cy="506281"/>
          </a:xfrm>
        </p:grpSpPr>
        <p:sp>
          <p:nvSpPr>
            <p:cNvPr id="31" name="流程图: 决策 47">
              <a:extLst>
                <a:ext uri="{FF2B5EF4-FFF2-40B4-BE49-F238E27FC236}">
                  <a16:creationId xmlns:a16="http://schemas.microsoft.com/office/drawing/2014/main" id="{022E9990-7097-4714-8EE3-D31552BE7F5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2" name="TextBox 22">
              <a:extLst>
                <a:ext uri="{FF2B5EF4-FFF2-40B4-BE49-F238E27FC236}">
                  <a16:creationId xmlns:a16="http://schemas.microsoft.com/office/drawing/2014/main" id="{77C6451E-999B-4383-85B0-BBCFB686B3F2}"/>
                </a:ext>
              </a:extLst>
            </p:cNvPr>
            <p:cNvSpPr txBox="1"/>
            <p:nvPr/>
          </p:nvSpPr>
          <p:spPr>
            <a:xfrm>
              <a:off x="1727242" y="1538845"/>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02/19</a:t>
              </a:r>
              <a:endParaRPr lang="en-US" sz="700" dirty="0">
                <a:solidFill>
                  <a:prstClr val="black"/>
                </a:solidFill>
                <a:latin typeface="Ford Antenna Light" panose="02000505000000020004" pitchFamily="50" charset="0"/>
                <a:cs typeface="Calibri" panose="020F0502020204030204" pitchFamily="34" charset="0"/>
              </a:endParaRPr>
            </a:p>
          </p:txBody>
        </p:sp>
      </p:grpSp>
      <p:cxnSp>
        <p:nvCxnSpPr>
          <p:cNvPr id="58" name="Straight Connector 57">
            <a:extLst>
              <a:ext uri="{FF2B5EF4-FFF2-40B4-BE49-F238E27FC236}">
                <a16:creationId xmlns:a16="http://schemas.microsoft.com/office/drawing/2014/main" id="{32A60BAE-3A38-4FA6-BC34-B17E2E939A6B}"/>
              </a:ext>
            </a:extLst>
          </p:cNvPr>
          <p:cNvCxnSpPr/>
          <p:nvPr/>
        </p:nvCxnSpPr>
        <p:spPr>
          <a:xfrm flipV="1">
            <a:off x="159800" y="1754640"/>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nvGrpSpPr>
          <p:cNvPr id="235" name="Group 234">
            <a:extLst>
              <a:ext uri="{FF2B5EF4-FFF2-40B4-BE49-F238E27FC236}">
                <a16:creationId xmlns:a16="http://schemas.microsoft.com/office/drawing/2014/main" id="{302D1EDF-3F88-448E-81E5-78AABC672263}"/>
              </a:ext>
            </a:extLst>
          </p:cNvPr>
          <p:cNvGrpSpPr/>
          <p:nvPr/>
        </p:nvGrpSpPr>
        <p:grpSpPr>
          <a:xfrm>
            <a:off x="1475698" y="996264"/>
            <a:ext cx="843415" cy="513904"/>
            <a:chOff x="1727242" y="1217224"/>
            <a:chExt cx="839961" cy="513904"/>
          </a:xfrm>
        </p:grpSpPr>
        <p:sp>
          <p:nvSpPr>
            <p:cNvPr id="236" name="流程图: 决策 47">
              <a:extLst>
                <a:ext uri="{FF2B5EF4-FFF2-40B4-BE49-F238E27FC236}">
                  <a16:creationId xmlns:a16="http://schemas.microsoft.com/office/drawing/2014/main" id="{F6564AE5-8E1D-40DF-A334-C09B07EEC4B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37" name="TextBox 22">
              <a:extLst>
                <a:ext uri="{FF2B5EF4-FFF2-40B4-BE49-F238E27FC236}">
                  <a16:creationId xmlns:a16="http://schemas.microsoft.com/office/drawing/2014/main" id="{D7625686-38D2-47F1-97B3-AD8EFE7E8E77}"/>
                </a:ext>
              </a:extLst>
            </p:cNvPr>
            <p:cNvSpPr txBox="1"/>
            <p:nvPr/>
          </p:nvSpPr>
          <p:spPr>
            <a:xfrm>
              <a:off x="1727242" y="154646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06/11</a:t>
              </a:r>
            </a:p>
          </p:txBody>
        </p:sp>
      </p:grpSp>
      <p:grpSp>
        <p:nvGrpSpPr>
          <p:cNvPr id="304" name="Group 303">
            <a:extLst>
              <a:ext uri="{FF2B5EF4-FFF2-40B4-BE49-F238E27FC236}">
                <a16:creationId xmlns:a16="http://schemas.microsoft.com/office/drawing/2014/main" id="{89EDCA37-8802-41D6-ACED-C88252824B7A}"/>
              </a:ext>
            </a:extLst>
          </p:cNvPr>
          <p:cNvGrpSpPr/>
          <p:nvPr/>
        </p:nvGrpSpPr>
        <p:grpSpPr>
          <a:xfrm>
            <a:off x="146398" y="2666560"/>
            <a:ext cx="11794428" cy="478712"/>
            <a:chOff x="231716" y="2569787"/>
            <a:chExt cx="11722474" cy="478712"/>
          </a:xfrm>
        </p:grpSpPr>
        <p:cxnSp>
          <p:nvCxnSpPr>
            <p:cNvPr id="305" name="Straight Connector 304">
              <a:extLst>
                <a:ext uri="{FF2B5EF4-FFF2-40B4-BE49-F238E27FC236}">
                  <a16:creationId xmlns:a16="http://schemas.microsoft.com/office/drawing/2014/main" id="{BF302839-8ECE-4C34-BA0C-4CAE43394A86}"/>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06" name="Rectangle 305">
              <a:extLst>
                <a:ext uri="{FF2B5EF4-FFF2-40B4-BE49-F238E27FC236}">
                  <a16:creationId xmlns:a16="http://schemas.microsoft.com/office/drawing/2014/main" id="{E66B2949-FF10-45C1-BEF9-4DF118784DE6}"/>
                </a:ext>
              </a:extLst>
            </p:cNvPr>
            <p:cNvSpPr/>
            <p:nvPr/>
          </p:nvSpPr>
          <p:spPr>
            <a:xfrm>
              <a:off x="231716" y="2569787"/>
              <a:ext cx="1243033" cy="215444"/>
            </a:xfrm>
            <a:prstGeom prst="rect">
              <a:avLst/>
            </a:prstGeom>
            <a:solidFill>
              <a:schemeClr val="accent3">
                <a:lumMod val="40000"/>
                <a:lumOff val="60000"/>
              </a:schemeClr>
            </a:solidFill>
            <a:ln w="12700">
              <a:solidFill>
                <a:schemeClr val="accent3">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a:t>
              </a:r>
              <a:r>
                <a:rPr lang="en-US" altLang="zh-CN" sz="800" b="1" dirty="0">
                  <a:solidFill>
                    <a:prstClr val="black"/>
                  </a:solidFill>
                  <a:latin typeface="Ford Antenna Light" panose="02000505000000020004" pitchFamily="50" charset="0"/>
                  <a:cs typeface="Calibri" panose="020F0502020204030204" pitchFamily="34" charset="0"/>
                </a:rPr>
                <a:t>for REC</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207" name="Group 206">
            <a:extLst>
              <a:ext uri="{FF2B5EF4-FFF2-40B4-BE49-F238E27FC236}">
                <a16:creationId xmlns:a16="http://schemas.microsoft.com/office/drawing/2014/main" id="{594EE915-20B5-4C34-807A-493F451BD195}"/>
              </a:ext>
            </a:extLst>
          </p:cNvPr>
          <p:cNvGrpSpPr/>
          <p:nvPr/>
        </p:nvGrpSpPr>
        <p:grpSpPr>
          <a:xfrm>
            <a:off x="5300099" y="994398"/>
            <a:ext cx="924477" cy="462332"/>
            <a:chOff x="1487181" y="1217224"/>
            <a:chExt cx="920691" cy="462332"/>
          </a:xfrm>
        </p:grpSpPr>
        <p:sp>
          <p:nvSpPr>
            <p:cNvPr id="208" name="流程图: 决策 47">
              <a:extLst>
                <a:ext uri="{FF2B5EF4-FFF2-40B4-BE49-F238E27FC236}">
                  <a16:creationId xmlns:a16="http://schemas.microsoft.com/office/drawing/2014/main" id="{D0668F3D-D3E4-49B4-A367-353CF1F98EE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PEC</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09" name="TextBox 22">
              <a:extLst>
                <a:ext uri="{FF2B5EF4-FFF2-40B4-BE49-F238E27FC236}">
                  <a16:creationId xmlns:a16="http://schemas.microsoft.com/office/drawing/2014/main" id="{062C5554-0802-4DAB-A83B-5059EDC7F481}"/>
                </a:ext>
              </a:extLst>
            </p:cNvPr>
            <p:cNvSpPr txBox="1"/>
            <p:nvPr/>
          </p:nvSpPr>
          <p:spPr>
            <a:xfrm>
              <a:off x="1487181" y="149489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06/13</a:t>
              </a:r>
            </a:p>
          </p:txBody>
        </p:sp>
      </p:grpSp>
      <p:grpSp>
        <p:nvGrpSpPr>
          <p:cNvPr id="210" name="Group 209">
            <a:extLst>
              <a:ext uri="{FF2B5EF4-FFF2-40B4-BE49-F238E27FC236}">
                <a16:creationId xmlns:a16="http://schemas.microsoft.com/office/drawing/2014/main" id="{DC261061-43ED-4C88-A01C-B3AE80304A97}"/>
              </a:ext>
            </a:extLst>
          </p:cNvPr>
          <p:cNvGrpSpPr/>
          <p:nvPr/>
        </p:nvGrpSpPr>
        <p:grpSpPr>
          <a:xfrm>
            <a:off x="1920269" y="999837"/>
            <a:ext cx="843415" cy="506284"/>
            <a:chOff x="1727242" y="1217224"/>
            <a:chExt cx="839961" cy="506284"/>
          </a:xfrm>
        </p:grpSpPr>
        <p:sp>
          <p:nvSpPr>
            <p:cNvPr id="211" name="流程图: 决策 47">
              <a:extLst>
                <a:ext uri="{FF2B5EF4-FFF2-40B4-BE49-F238E27FC236}">
                  <a16:creationId xmlns:a16="http://schemas.microsoft.com/office/drawing/2014/main" id="{A5C0E457-D603-4C64-A0A8-F02F162E26A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PA</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12" name="TextBox 22">
              <a:extLst>
                <a:ext uri="{FF2B5EF4-FFF2-40B4-BE49-F238E27FC236}">
                  <a16:creationId xmlns:a16="http://schemas.microsoft.com/office/drawing/2014/main" id="{A51BBDE5-C0F4-4F5B-AF79-EFEA05AF520F}"/>
                </a:ext>
              </a:extLst>
            </p:cNvPr>
            <p:cNvSpPr txBox="1"/>
            <p:nvPr/>
          </p:nvSpPr>
          <p:spPr>
            <a:xfrm>
              <a:off x="1727242" y="153884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07/14</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213" name="Group 212">
            <a:extLst>
              <a:ext uri="{FF2B5EF4-FFF2-40B4-BE49-F238E27FC236}">
                <a16:creationId xmlns:a16="http://schemas.microsoft.com/office/drawing/2014/main" id="{03588904-5F13-492B-B99A-5441E1147B6D}"/>
              </a:ext>
            </a:extLst>
          </p:cNvPr>
          <p:cNvGrpSpPr/>
          <p:nvPr/>
        </p:nvGrpSpPr>
        <p:grpSpPr>
          <a:xfrm>
            <a:off x="2637127" y="1000058"/>
            <a:ext cx="889170" cy="491044"/>
            <a:chOff x="1886575" y="1217224"/>
            <a:chExt cx="885530" cy="491044"/>
          </a:xfrm>
        </p:grpSpPr>
        <p:sp>
          <p:nvSpPr>
            <p:cNvPr id="214" name="流程图: 决策 47">
              <a:extLst>
                <a:ext uri="{FF2B5EF4-FFF2-40B4-BE49-F238E27FC236}">
                  <a16:creationId xmlns:a16="http://schemas.microsoft.com/office/drawing/2014/main" id="{C788F0F4-D478-433A-B4F0-2B43D1503E27}"/>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FDJ</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15" name="TextBox 22">
              <a:extLst>
                <a:ext uri="{FF2B5EF4-FFF2-40B4-BE49-F238E27FC236}">
                  <a16:creationId xmlns:a16="http://schemas.microsoft.com/office/drawing/2014/main" id="{3436B398-D998-4842-8D8F-2DB7A943CFB2}"/>
                </a:ext>
              </a:extLst>
            </p:cNvPr>
            <p:cNvSpPr txBox="1"/>
            <p:nvPr/>
          </p:nvSpPr>
          <p:spPr>
            <a:xfrm>
              <a:off x="1932144" y="15236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08/20</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219" name="Group 218">
            <a:extLst>
              <a:ext uri="{FF2B5EF4-FFF2-40B4-BE49-F238E27FC236}">
                <a16:creationId xmlns:a16="http://schemas.microsoft.com/office/drawing/2014/main" id="{F8A7EEDF-87C6-4B99-8D3D-7999811EF03A}"/>
              </a:ext>
            </a:extLst>
          </p:cNvPr>
          <p:cNvGrpSpPr/>
          <p:nvPr/>
        </p:nvGrpSpPr>
        <p:grpSpPr>
          <a:xfrm>
            <a:off x="6565262" y="999837"/>
            <a:ext cx="909670" cy="453002"/>
            <a:chOff x="1992819" y="1217224"/>
            <a:chExt cx="905945" cy="453002"/>
          </a:xfrm>
        </p:grpSpPr>
        <p:sp>
          <p:nvSpPr>
            <p:cNvPr id="220" name="流程图: 决策 47">
              <a:extLst>
                <a:ext uri="{FF2B5EF4-FFF2-40B4-BE49-F238E27FC236}">
                  <a16:creationId xmlns:a16="http://schemas.microsoft.com/office/drawing/2014/main" id="{C486BF2A-866E-4926-B222-9B74227E0775}"/>
                </a:ext>
              </a:extLst>
            </p:cNvPr>
            <p:cNvSpPr/>
            <p:nvPr/>
          </p:nvSpPr>
          <p:spPr>
            <a:xfrm>
              <a:off x="199281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TT</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21" name="TextBox 22">
              <a:extLst>
                <a:ext uri="{FF2B5EF4-FFF2-40B4-BE49-F238E27FC236}">
                  <a16:creationId xmlns:a16="http://schemas.microsoft.com/office/drawing/2014/main" id="{F87912EE-3AB4-4B74-8380-344CCF67DAD9}"/>
                </a:ext>
              </a:extLst>
            </p:cNvPr>
            <p:cNvSpPr txBox="1"/>
            <p:nvPr/>
          </p:nvSpPr>
          <p:spPr>
            <a:xfrm>
              <a:off x="2058803" y="148556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08/24</a:t>
              </a:r>
            </a:p>
          </p:txBody>
        </p:sp>
      </p:grpSp>
      <p:grpSp>
        <p:nvGrpSpPr>
          <p:cNvPr id="222" name="Group 221">
            <a:extLst>
              <a:ext uri="{FF2B5EF4-FFF2-40B4-BE49-F238E27FC236}">
                <a16:creationId xmlns:a16="http://schemas.microsoft.com/office/drawing/2014/main" id="{C0B5A7B6-9CE3-4F1A-A7E7-132159373565}"/>
              </a:ext>
            </a:extLst>
          </p:cNvPr>
          <p:cNvGrpSpPr/>
          <p:nvPr/>
        </p:nvGrpSpPr>
        <p:grpSpPr>
          <a:xfrm>
            <a:off x="7424417" y="999837"/>
            <a:ext cx="924709" cy="439706"/>
            <a:chOff x="1886575" y="1217224"/>
            <a:chExt cx="920922" cy="439706"/>
          </a:xfrm>
        </p:grpSpPr>
        <p:sp>
          <p:nvSpPr>
            <p:cNvPr id="223" name="流程图: 决策 47">
              <a:extLst>
                <a:ext uri="{FF2B5EF4-FFF2-40B4-BE49-F238E27FC236}">
                  <a16:creationId xmlns:a16="http://schemas.microsoft.com/office/drawing/2014/main" id="{1533E72C-6034-4090-B47B-E02B92A529E3}"/>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PP</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24" name="TextBox 22">
              <a:extLst>
                <a:ext uri="{FF2B5EF4-FFF2-40B4-BE49-F238E27FC236}">
                  <a16:creationId xmlns:a16="http://schemas.microsoft.com/office/drawing/2014/main" id="{F75A572B-AB15-4EBD-B71F-917B16AAF9B1}"/>
                </a:ext>
              </a:extLst>
            </p:cNvPr>
            <p:cNvSpPr txBox="1"/>
            <p:nvPr/>
          </p:nvSpPr>
          <p:spPr>
            <a:xfrm>
              <a:off x="1967536" y="1472270"/>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11/09</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25" name="Group 224">
            <a:extLst>
              <a:ext uri="{FF2B5EF4-FFF2-40B4-BE49-F238E27FC236}">
                <a16:creationId xmlns:a16="http://schemas.microsoft.com/office/drawing/2014/main" id="{5CF117F3-705D-46EF-8D27-A9D1D08B7CD1}"/>
              </a:ext>
            </a:extLst>
          </p:cNvPr>
          <p:cNvGrpSpPr/>
          <p:nvPr/>
        </p:nvGrpSpPr>
        <p:grpSpPr>
          <a:xfrm>
            <a:off x="8149224" y="1012537"/>
            <a:ext cx="843415" cy="507817"/>
            <a:chOff x="1701626" y="1217224"/>
            <a:chExt cx="839961" cy="507817"/>
          </a:xfrm>
        </p:grpSpPr>
        <p:sp>
          <p:nvSpPr>
            <p:cNvPr id="226" name="流程图: 决策 47">
              <a:extLst>
                <a:ext uri="{FF2B5EF4-FFF2-40B4-BE49-F238E27FC236}">
                  <a16:creationId xmlns:a16="http://schemas.microsoft.com/office/drawing/2014/main" id="{032DE1E4-900D-46B1-95C1-A091ADB6473E}"/>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27" name="TextBox 22">
              <a:extLst>
                <a:ext uri="{FF2B5EF4-FFF2-40B4-BE49-F238E27FC236}">
                  <a16:creationId xmlns:a16="http://schemas.microsoft.com/office/drawing/2014/main" id="{AF8299A4-007A-4C66-8E28-B064FA9E6F59}"/>
                </a:ext>
              </a:extLst>
            </p:cNvPr>
            <p:cNvSpPr txBox="1"/>
            <p:nvPr/>
          </p:nvSpPr>
          <p:spPr>
            <a:xfrm>
              <a:off x="1701626" y="1540381"/>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14" name="Group 313">
            <a:extLst>
              <a:ext uri="{FF2B5EF4-FFF2-40B4-BE49-F238E27FC236}">
                <a16:creationId xmlns:a16="http://schemas.microsoft.com/office/drawing/2014/main" id="{2B1815FD-9F40-42B8-AE01-363F1AF17F31}"/>
              </a:ext>
            </a:extLst>
          </p:cNvPr>
          <p:cNvGrpSpPr/>
          <p:nvPr/>
        </p:nvGrpSpPr>
        <p:grpSpPr>
          <a:xfrm>
            <a:off x="4467328" y="1000678"/>
            <a:ext cx="904289" cy="468895"/>
            <a:chOff x="1886575" y="1217224"/>
            <a:chExt cx="900586" cy="468895"/>
          </a:xfrm>
        </p:grpSpPr>
        <p:sp>
          <p:nvSpPr>
            <p:cNvPr id="355" name="流程图: 决策 47">
              <a:extLst>
                <a:ext uri="{FF2B5EF4-FFF2-40B4-BE49-F238E27FC236}">
                  <a16:creationId xmlns:a16="http://schemas.microsoft.com/office/drawing/2014/main" id="{12C56D9D-4294-4E4B-9DE2-65ECFA7DB74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DCV</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56" name="TextBox 22">
              <a:extLst>
                <a:ext uri="{FF2B5EF4-FFF2-40B4-BE49-F238E27FC236}">
                  <a16:creationId xmlns:a16="http://schemas.microsoft.com/office/drawing/2014/main" id="{651837AE-D86B-431D-AE6C-D201325C45D7}"/>
                </a:ext>
              </a:extLst>
            </p:cNvPr>
            <p:cNvSpPr txBox="1"/>
            <p:nvPr/>
          </p:nvSpPr>
          <p:spPr>
            <a:xfrm>
              <a:off x="1947200" y="1501459"/>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02/02</a:t>
              </a:r>
            </a:p>
          </p:txBody>
        </p:sp>
      </p:grpSp>
      <p:grpSp>
        <p:nvGrpSpPr>
          <p:cNvPr id="16" name="Group 15">
            <a:extLst>
              <a:ext uri="{FF2B5EF4-FFF2-40B4-BE49-F238E27FC236}">
                <a16:creationId xmlns:a16="http://schemas.microsoft.com/office/drawing/2014/main" id="{D3B60EBC-46F1-4BD0-91F7-554F8CA2E05F}"/>
              </a:ext>
            </a:extLst>
          </p:cNvPr>
          <p:cNvGrpSpPr/>
          <p:nvPr/>
        </p:nvGrpSpPr>
        <p:grpSpPr>
          <a:xfrm>
            <a:off x="365062" y="3009717"/>
            <a:ext cx="710536" cy="528209"/>
            <a:chOff x="-375280" y="2856157"/>
            <a:chExt cx="1137681" cy="824378"/>
          </a:xfrm>
        </p:grpSpPr>
        <p:sp>
          <p:nvSpPr>
            <p:cNvPr id="2" name="Star: 5 Points 1">
              <a:extLst>
                <a:ext uri="{FF2B5EF4-FFF2-40B4-BE49-F238E27FC236}">
                  <a16:creationId xmlns:a16="http://schemas.microsoft.com/office/drawing/2014/main" id="{0F4AD347-E21E-489E-9B73-155A31D0CB55}"/>
                </a:ext>
              </a:extLst>
            </p:cNvPr>
            <p:cNvSpPr/>
            <p:nvPr/>
          </p:nvSpPr>
          <p:spPr>
            <a:xfrm>
              <a:off x="450071" y="2856157"/>
              <a:ext cx="312330" cy="320207"/>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600" b="1" dirty="0">
                <a:solidFill>
                  <a:schemeClr val="tx1"/>
                </a:solidFill>
                <a:latin typeface="Ford Antenna Light" panose="02000505000000020004" pitchFamily="50" charset="0"/>
                <a:cs typeface="Calibri" panose="020F0502020204030204" pitchFamily="34" charset="0"/>
              </a:endParaRPr>
            </a:p>
          </p:txBody>
        </p:sp>
        <p:sp>
          <p:nvSpPr>
            <p:cNvPr id="132" name="TextBox 22">
              <a:extLst>
                <a:ext uri="{FF2B5EF4-FFF2-40B4-BE49-F238E27FC236}">
                  <a16:creationId xmlns:a16="http://schemas.microsoft.com/office/drawing/2014/main" id="{01A4A44C-5963-469E-B56B-8213AE42ED84}"/>
                </a:ext>
              </a:extLst>
            </p:cNvPr>
            <p:cNvSpPr txBox="1"/>
            <p:nvPr/>
          </p:nvSpPr>
          <p:spPr>
            <a:xfrm>
              <a:off x="-375280" y="3128144"/>
              <a:ext cx="726220" cy="552391"/>
            </a:xfrm>
            <a:prstGeom prst="rect">
              <a:avLst/>
            </a:prstGeom>
            <a:noFill/>
            <a:ln w="12700">
              <a:noFill/>
            </a:ln>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a:t>
              </a:r>
            </a:p>
            <a:p>
              <a:pPr algn="ctr">
                <a:defRPr/>
              </a:pPr>
              <a:r>
                <a:rPr lang="en-US" sz="600" dirty="0">
                  <a:solidFill>
                    <a:prstClr val="black"/>
                  </a:solidFill>
                  <a:latin typeface="Ford Antenna Light" panose="02000505000000020004" pitchFamily="50" charset="0"/>
                  <a:cs typeface="Calibri" panose="020F0502020204030204" pitchFamily="34" charset="0"/>
                </a:rPr>
                <a:t>03/</a:t>
              </a:r>
              <a:r>
                <a:rPr lang="en-US" altLang="zh-CN" sz="600" dirty="0">
                  <a:solidFill>
                    <a:prstClr val="black"/>
                  </a:solidFill>
                  <a:latin typeface="Ford Antenna Light" panose="02000505000000020004" pitchFamily="50" charset="0"/>
                  <a:cs typeface="Calibri" panose="020F0502020204030204" pitchFamily="34" charset="0"/>
                </a:rPr>
                <a:t>19</a:t>
              </a:r>
              <a:endParaRPr lang="en-US" sz="600" dirty="0">
                <a:solidFill>
                  <a:prstClr val="black"/>
                </a:solidFill>
                <a:latin typeface="Ford Antenna Light" panose="02000505000000020004" pitchFamily="50" charset="0"/>
                <a:cs typeface="Calibri" panose="020F0502020204030204" pitchFamily="34" charset="0"/>
              </a:endParaRPr>
            </a:p>
          </p:txBody>
        </p:sp>
      </p:grpSp>
      <p:sp>
        <p:nvSpPr>
          <p:cNvPr id="134" name="TextBox 22">
            <a:extLst>
              <a:ext uri="{FF2B5EF4-FFF2-40B4-BE49-F238E27FC236}">
                <a16:creationId xmlns:a16="http://schemas.microsoft.com/office/drawing/2014/main" id="{2A25B2F4-82DD-425B-B736-615087B72335}"/>
              </a:ext>
            </a:extLst>
          </p:cNvPr>
          <p:cNvSpPr txBox="1"/>
          <p:nvPr/>
        </p:nvSpPr>
        <p:spPr>
          <a:xfrm>
            <a:off x="2211040" y="2529810"/>
            <a:ext cx="986354"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 Beta</a:t>
            </a:r>
          </a:p>
          <a:p>
            <a:pPr algn="ctr">
              <a:defRPr/>
            </a:pPr>
            <a:r>
              <a:rPr lang="en-US" altLang="zh-CN" sz="700" strike="sngStrike" dirty="0">
                <a:solidFill>
                  <a:prstClr val="black"/>
                </a:solidFill>
                <a:latin typeface="Ford Antenna Light" panose="02000505000000020004" pitchFamily="50" charset="0"/>
                <a:cs typeface="Calibri" panose="020F0502020204030204" pitchFamily="34" charset="0"/>
              </a:rPr>
              <a:t>08/02</a:t>
            </a:r>
          </a:p>
          <a:p>
            <a:pPr algn="ctr">
              <a:defRPr/>
            </a:pPr>
            <a:r>
              <a:rPr lang="en-US" sz="700" dirty="0">
                <a:solidFill>
                  <a:srgbClr val="FF0000"/>
                </a:solidFill>
                <a:latin typeface="Ford Antenna Light" panose="02000505000000020004" pitchFamily="50" charset="0"/>
                <a:cs typeface="Calibri" panose="020F0502020204030204" pitchFamily="34" charset="0"/>
              </a:rPr>
              <a:t>08/20</a:t>
            </a:r>
          </a:p>
        </p:txBody>
      </p:sp>
      <p:cxnSp>
        <p:nvCxnSpPr>
          <p:cNvPr id="139" name="Straight Arrow Connector 138">
            <a:extLst>
              <a:ext uri="{FF2B5EF4-FFF2-40B4-BE49-F238E27FC236}">
                <a16:creationId xmlns:a16="http://schemas.microsoft.com/office/drawing/2014/main" id="{D306AAEA-7B71-48FD-9B1A-2E639F680D3C}"/>
              </a:ext>
            </a:extLst>
          </p:cNvPr>
          <p:cNvCxnSpPr>
            <a:cxnSpLocks/>
            <a:stCxn id="479" idx="0"/>
            <a:endCxn id="214" idx="2"/>
          </p:cNvCxnSpPr>
          <p:nvPr/>
        </p:nvCxnSpPr>
        <p:spPr>
          <a:xfrm flipV="1">
            <a:off x="2633883" y="1350737"/>
            <a:ext cx="264964" cy="965176"/>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a:extLst>
              <a:ext uri="{FF2B5EF4-FFF2-40B4-BE49-F238E27FC236}">
                <a16:creationId xmlns:a16="http://schemas.microsoft.com/office/drawing/2014/main" id="{0A784597-9A82-47C6-AF4B-D96FF3041737}"/>
              </a:ext>
            </a:extLst>
          </p:cNvPr>
          <p:cNvCxnSpPr>
            <a:cxnSpLocks/>
            <a:stCxn id="488" idx="0"/>
            <a:endCxn id="355" idx="2"/>
          </p:cNvCxnSpPr>
          <p:nvPr/>
        </p:nvCxnSpPr>
        <p:spPr>
          <a:xfrm flipV="1">
            <a:off x="4243828" y="1351357"/>
            <a:ext cx="485220" cy="964743"/>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2" name="Straight Arrow Connector 151">
            <a:extLst>
              <a:ext uri="{FF2B5EF4-FFF2-40B4-BE49-F238E27FC236}">
                <a16:creationId xmlns:a16="http://schemas.microsoft.com/office/drawing/2014/main" id="{634B2FB8-1402-4CA0-BFD0-1A79CD271CFE}"/>
              </a:ext>
            </a:extLst>
          </p:cNvPr>
          <p:cNvCxnSpPr>
            <a:cxnSpLocks/>
            <a:stCxn id="530" idx="0"/>
            <a:endCxn id="208" idx="2"/>
          </p:cNvCxnSpPr>
          <p:nvPr/>
        </p:nvCxnSpPr>
        <p:spPr>
          <a:xfrm flipV="1">
            <a:off x="5330737" y="1345077"/>
            <a:ext cx="632119" cy="962996"/>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a:extLst>
              <a:ext uri="{FF2B5EF4-FFF2-40B4-BE49-F238E27FC236}">
                <a16:creationId xmlns:a16="http://schemas.microsoft.com/office/drawing/2014/main" id="{0A3F326F-93CC-4CBF-A57F-38DCE2660728}"/>
              </a:ext>
            </a:extLst>
          </p:cNvPr>
          <p:cNvCxnSpPr>
            <a:cxnSpLocks/>
            <a:stCxn id="512" idx="0"/>
            <a:endCxn id="452" idx="2"/>
          </p:cNvCxnSpPr>
          <p:nvPr/>
        </p:nvCxnSpPr>
        <p:spPr>
          <a:xfrm flipV="1">
            <a:off x="5920259" y="1363985"/>
            <a:ext cx="546397" cy="944478"/>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a:extLst>
              <a:ext uri="{FF2B5EF4-FFF2-40B4-BE49-F238E27FC236}">
                <a16:creationId xmlns:a16="http://schemas.microsoft.com/office/drawing/2014/main" id="{4414CE92-5E4C-40C5-8792-6E1EB77E5B5D}"/>
              </a:ext>
            </a:extLst>
          </p:cNvPr>
          <p:cNvCxnSpPr>
            <a:cxnSpLocks/>
            <a:stCxn id="518" idx="0"/>
            <a:endCxn id="220" idx="2"/>
          </p:cNvCxnSpPr>
          <p:nvPr/>
        </p:nvCxnSpPr>
        <p:spPr>
          <a:xfrm flipV="1">
            <a:off x="6231189" y="1350516"/>
            <a:ext cx="595793" cy="957947"/>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9" name="Straight Arrow Connector 168">
            <a:extLst>
              <a:ext uri="{FF2B5EF4-FFF2-40B4-BE49-F238E27FC236}">
                <a16:creationId xmlns:a16="http://schemas.microsoft.com/office/drawing/2014/main" id="{A9D708FC-A849-40F3-8406-24FEA7EE2F55}"/>
              </a:ext>
            </a:extLst>
          </p:cNvPr>
          <p:cNvCxnSpPr>
            <a:cxnSpLocks/>
            <a:stCxn id="544" idx="0"/>
            <a:endCxn id="223" idx="2"/>
          </p:cNvCxnSpPr>
          <p:nvPr/>
        </p:nvCxnSpPr>
        <p:spPr>
          <a:xfrm flipV="1">
            <a:off x="7174930" y="1350516"/>
            <a:ext cx="511208" cy="965056"/>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78" name="Straight Arrow Connector 177">
            <a:extLst>
              <a:ext uri="{FF2B5EF4-FFF2-40B4-BE49-F238E27FC236}">
                <a16:creationId xmlns:a16="http://schemas.microsoft.com/office/drawing/2014/main" id="{2BF37559-0AC2-4EC0-8F6E-0C9A8D342A78}"/>
              </a:ext>
            </a:extLst>
          </p:cNvPr>
          <p:cNvCxnSpPr>
            <a:cxnSpLocks/>
            <a:stCxn id="552" idx="0"/>
            <a:endCxn id="226" idx="2"/>
          </p:cNvCxnSpPr>
          <p:nvPr/>
        </p:nvCxnSpPr>
        <p:spPr>
          <a:xfrm flipV="1">
            <a:off x="8013109" y="1363216"/>
            <a:ext cx="583546" cy="944845"/>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39" name="Isosceles Triangle 238">
            <a:extLst>
              <a:ext uri="{FF2B5EF4-FFF2-40B4-BE49-F238E27FC236}">
                <a16:creationId xmlns:a16="http://schemas.microsoft.com/office/drawing/2014/main" id="{2070FBE7-6FDD-470E-939F-61341D4D092D}"/>
              </a:ext>
            </a:extLst>
          </p:cNvPr>
          <p:cNvSpPr/>
          <p:nvPr/>
        </p:nvSpPr>
        <p:spPr>
          <a:xfrm rot="10800000">
            <a:off x="407999" y="1641224"/>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800" b="1" dirty="0">
              <a:solidFill>
                <a:schemeClr val="tx1"/>
              </a:solidFill>
              <a:latin typeface="Ford Antenna Light" panose="02000505000000020004" pitchFamily="50" charset="0"/>
              <a:cs typeface="Calibri" panose="020F0502020204030204" pitchFamily="34" charset="0"/>
            </a:endParaRPr>
          </a:p>
        </p:txBody>
      </p:sp>
      <p:sp>
        <p:nvSpPr>
          <p:cNvPr id="197" name="TextBox 22">
            <a:extLst>
              <a:ext uri="{FF2B5EF4-FFF2-40B4-BE49-F238E27FC236}">
                <a16:creationId xmlns:a16="http://schemas.microsoft.com/office/drawing/2014/main" id="{65FA0267-7EF6-4710-AAF6-4AD3C9DAF579}"/>
              </a:ext>
            </a:extLst>
          </p:cNvPr>
          <p:cNvSpPr txBox="1"/>
          <p:nvPr/>
        </p:nvSpPr>
        <p:spPr>
          <a:xfrm>
            <a:off x="221005" y="1795447"/>
            <a:ext cx="1005915"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A0 PCBA </a:t>
            </a:r>
          </a:p>
          <a:p>
            <a:r>
              <a:rPr lang="en-US" altLang="zh-CN" dirty="0"/>
              <a:t>01/25</a:t>
            </a:r>
            <a:endParaRPr lang="zh-CN" altLang="en-US" dirty="0"/>
          </a:p>
        </p:txBody>
      </p:sp>
      <p:sp>
        <p:nvSpPr>
          <p:cNvPr id="198" name="Rectangle 197">
            <a:extLst>
              <a:ext uri="{FF2B5EF4-FFF2-40B4-BE49-F238E27FC236}">
                <a16:creationId xmlns:a16="http://schemas.microsoft.com/office/drawing/2014/main" id="{0A21721D-9280-4AAB-A7A3-080E908E470A}"/>
              </a:ext>
            </a:extLst>
          </p:cNvPr>
          <p:cNvSpPr/>
          <p:nvPr/>
        </p:nvSpPr>
        <p:spPr>
          <a:xfrm>
            <a:off x="152731" y="1479454"/>
            <a:ext cx="93807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CDC AHU HW</a:t>
            </a:r>
            <a:endParaRPr lang="en-US" sz="800" b="1" dirty="0">
              <a:solidFill>
                <a:prstClr val="black"/>
              </a:solidFill>
              <a:latin typeface="Ford Antenna Light" panose="02000505000000020004" pitchFamily="50" charset="0"/>
              <a:cs typeface="Calibri" panose="020F0502020204030204" pitchFamily="34" charset="0"/>
            </a:endParaRPr>
          </a:p>
        </p:txBody>
      </p:sp>
      <p:grpSp>
        <p:nvGrpSpPr>
          <p:cNvPr id="240" name="Group 239">
            <a:extLst>
              <a:ext uri="{FF2B5EF4-FFF2-40B4-BE49-F238E27FC236}">
                <a16:creationId xmlns:a16="http://schemas.microsoft.com/office/drawing/2014/main" id="{B5041123-8527-402F-A0D0-CF06522ADC4F}"/>
              </a:ext>
            </a:extLst>
          </p:cNvPr>
          <p:cNvGrpSpPr/>
          <p:nvPr/>
        </p:nvGrpSpPr>
        <p:grpSpPr>
          <a:xfrm>
            <a:off x="1781232" y="1617233"/>
            <a:ext cx="624299" cy="590521"/>
            <a:chOff x="1348765" y="1704838"/>
            <a:chExt cx="624299" cy="590521"/>
          </a:xfrm>
        </p:grpSpPr>
        <p:sp>
          <p:nvSpPr>
            <p:cNvPr id="199" name="Isosceles Triangle 198">
              <a:extLst>
                <a:ext uri="{FF2B5EF4-FFF2-40B4-BE49-F238E27FC236}">
                  <a16:creationId xmlns:a16="http://schemas.microsoft.com/office/drawing/2014/main" id="{2952ED66-C90A-4016-A1C4-4E3BA488799A}"/>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00" name="TextBox 22">
              <a:extLst>
                <a:ext uri="{FF2B5EF4-FFF2-40B4-BE49-F238E27FC236}">
                  <a16:creationId xmlns:a16="http://schemas.microsoft.com/office/drawing/2014/main" id="{6B7D9B2B-1941-4117-96C4-772124958D19}"/>
                </a:ext>
              </a:extLst>
            </p:cNvPr>
            <p:cNvSpPr txBox="1"/>
            <p:nvPr/>
          </p:nvSpPr>
          <p:spPr>
            <a:xfrm>
              <a:off x="1348765" y="1895256"/>
              <a:ext cx="624299" cy="400103"/>
            </a:xfrm>
            <a:prstGeom prst="rect">
              <a:avLst/>
            </a:prstGeom>
            <a:solidFill>
              <a:srgbClr val="FFFF00"/>
            </a:solid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A1 PCBA </a:t>
              </a:r>
            </a:p>
            <a:p>
              <a:r>
                <a:rPr lang="en-US" altLang="zh-CN" sz="700" strike="sngStrike" dirty="0"/>
                <a:t>05/30</a:t>
              </a:r>
            </a:p>
            <a:p>
              <a:r>
                <a:rPr lang="en-US" altLang="zh-CN" sz="700" dirty="0">
                  <a:solidFill>
                    <a:srgbClr val="FF0000"/>
                  </a:solidFill>
                </a:rPr>
                <a:t>06/08</a:t>
              </a:r>
              <a:endParaRPr lang="zh-CN" altLang="en-US" sz="700" dirty="0">
                <a:solidFill>
                  <a:srgbClr val="FF0000"/>
                </a:solidFill>
              </a:endParaRPr>
            </a:p>
          </p:txBody>
        </p:sp>
      </p:grpSp>
      <p:grpSp>
        <p:nvGrpSpPr>
          <p:cNvPr id="202" name="Group 201">
            <a:extLst>
              <a:ext uri="{FF2B5EF4-FFF2-40B4-BE49-F238E27FC236}">
                <a16:creationId xmlns:a16="http://schemas.microsoft.com/office/drawing/2014/main" id="{21315A9D-F23B-447E-BF34-45BC286A6E7F}"/>
              </a:ext>
            </a:extLst>
          </p:cNvPr>
          <p:cNvGrpSpPr/>
          <p:nvPr/>
        </p:nvGrpSpPr>
        <p:grpSpPr>
          <a:xfrm>
            <a:off x="3410860" y="1617701"/>
            <a:ext cx="509809" cy="545115"/>
            <a:chOff x="1223832" y="1704838"/>
            <a:chExt cx="509809" cy="545115"/>
          </a:xfrm>
        </p:grpSpPr>
        <p:sp>
          <p:nvSpPr>
            <p:cNvPr id="203" name="Isosceles Triangle 202">
              <a:extLst>
                <a:ext uri="{FF2B5EF4-FFF2-40B4-BE49-F238E27FC236}">
                  <a16:creationId xmlns:a16="http://schemas.microsoft.com/office/drawing/2014/main" id="{74581A20-514E-42E8-851B-B24F4D1587DE}"/>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04" name="TextBox 22">
              <a:extLst>
                <a:ext uri="{FF2B5EF4-FFF2-40B4-BE49-F238E27FC236}">
                  <a16:creationId xmlns:a16="http://schemas.microsoft.com/office/drawing/2014/main" id="{0C90CBD0-8562-4008-9214-1FF2F3469CAA}"/>
                </a:ext>
              </a:extLst>
            </p:cNvPr>
            <p:cNvSpPr txBox="1"/>
            <p:nvPr/>
          </p:nvSpPr>
          <p:spPr>
            <a:xfrm>
              <a:off x="1223832" y="1849850"/>
              <a:ext cx="509809" cy="400103"/>
            </a:xfrm>
            <a:prstGeom prst="rect">
              <a:avLst/>
            </a:prstGeom>
            <a:solidFill>
              <a:srgbClr val="FFFF00"/>
            </a:solid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B0  DV1 </a:t>
              </a:r>
            </a:p>
            <a:p>
              <a:r>
                <a:rPr lang="en-US" altLang="zh-CN" sz="700" dirty="0"/>
                <a:t>11/30</a:t>
              </a:r>
              <a:endParaRPr lang="zh-CN" altLang="en-US" sz="700" dirty="0"/>
            </a:p>
          </p:txBody>
        </p:sp>
      </p:grpSp>
      <p:grpSp>
        <p:nvGrpSpPr>
          <p:cNvPr id="261" name="Group 260">
            <a:extLst>
              <a:ext uri="{FF2B5EF4-FFF2-40B4-BE49-F238E27FC236}">
                <a16:creationId xmlns:a16="http://schemas.microsoft.com/office/drawing/2014/main" id="{F4968FAB-F4EC-4C77-AA46-5A77F87BE396}"/>
              </a:ext>
            </a:extLst>
          </p:cNvPr>
          <p:cNvGrpSpPr/>
          <p:nvPr/>
        </p:nvGrpSpPr>
        <p:grpSpPr>
          <a:xfrm>
            <a:off x="5070641" y="1618930"/>
            <a:ext cx="624299" cy="482800"/>
            <a:chOff x="1348765" y="1704838"/>
            <a:chExt cx="624299" cy="482800"/>
          </a:xfrm>
        </p:grpSpPr>
        <p:sp>
          <p:nvSpPr>
            <p:cNvPr id="262" name="Isosceles Triangle 261">
              <a:extLst>
                <a:ext uri="{FF2B5EF4-FFF2-40B4-BE49-F238E27FC236}">
                  <a16:creationId xmlns:a16="http://schemas.microsoft.com/office/drawing/2014/main" id="{EB283140-124A-407B-B341-8108E1541400}"/>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3" name="TextBox 22">
              <a:extLst>
                <a:ext uri="{FF2B5EF4-FFF2-40B4-BE49-F238E27FC236}">
                  <a16:creationId xmlns:a16="http://schemas.microsoft.com/office/drawing/2014/main" id="{F3F747CC-BA21-407D-A900-61BA38B0DE74}"/>
                </a:ext>
              </a:extLst>
            </p:cNvPr>
            <p:cNvSpPr txBox="1"/>
            <p:nvPr/>
          </p:nvSpPr>
          <p:spPr>
            <a:xfrm>
              <a:off x="1348765" y="1895256"/>
              <a:ext cx="62429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B1  DV2 </a:t>
              </a:r>
            </a:p>
            <a:p>
              <a:r>
                <a:rPr lang="en-US" altLang="zh-CN" sz="700" dirty="0"/>
                <a:t>05/10</a:t>
              </a:r>
              <a:endParaRPr lang="zh-CN" altLang="en-US" sz="700" dirty="0"/>
            </a:p>
          </p:txBody>
        </p:sp>
      </p:grpSp>
      <p:sp>
        <p:nvSpPr>
          <p:cNvPr id="33" name="Rectangle: Rounded Corners 32">
            <a:extLst>
              <a:ext uri="{FF2B5EF4-FFF2-40B4-BE49-F238E27FC236}">
                <a16:creationId xmlns:a16="http://schemas.microsoft.com/office/drawing/2014/main" id="{4B23B570-0705-4302-95EA-3BFA12A06377}"/>
              </a:ext>
            </a:extLst>
          </p:cNvPr>
          <p:cNvSpPr/>
          <p:nvPr/>
        </p:nvSpPr>
        <p:spPr>
          <a:xfrm>
            <a:off x="2745938" y="1710458"/>
            <a:ext cx="471734" cy="173600"/>
          </a:xfrm>
          <a:prstGeom prst="roundRect">
            <a:avLst/>
          </a:prstGeom>
          <a:solidFill>
            <a:srgbClr val="FFFF0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Pre-DV</a:t>
            </a:r>
          </a:p>
        </p:txBody>
      </p:sp>
      <p:sp>
        <p:nvSpPr>
          <p:cNvPr id="264" name="Rectangle: Rounded Corners 263">
            <a:extLst>
              <a:ext uri="{FF2B5EF4-FFF2-40B4-BE49-F238E27FC236}">
                <a16:creationId xmlns:a16="http://schemas.microsoft.com/office/drawing/2014/main" id="{7F54CAA8-C1E9-42E0-8823-063D91365E39}"/>
              </a:ext>
            </a:extLst>
          </p:cNvPr>
          <p:cNvSpPr/>
          <p:nvPr/>
        </p:nvSpPr>
        <p:spPr>
          <a:xfrm>
            <a:off x="3997549" y="1676333"/>
            <a:ext cx="941966" cy="134586"/>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DV1</a:t>
            </a:r>
          </a:p>
        </p:txBody>
      </p:sp>
      <p:sp>
        <p:nvSpPr>
          <p:cNvPr id="266" name="Rectangle: Rounded Corners 265">
            <a:extLst>
              <a:ext uri="{FF2B5EF4-FFF2-40B4-BE49-F238E27FC236}">
                <a16:creationId xmlns:a16="http://schemas.microsoft.com/office/drawing/2014/main" id="{5B2D77B9-37B5-4BB4-81E0-E5AE5BEBEDB4}"/>
              </a:ext>
            </a:extLst>
          </p:cNvPr>
          <p:cNvSpPr/>
          <p:nvPr/>
        </p:nvSpPr>
        <p:spPr>
          <a:xfrm>
            <a:off x="5631867" y="1682088"/>
            <a:ext cx="533805" cy="163013"/>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DV2</a:t>
            </a:r>
          </a:p>
        </p:txBody>
      </p:sp>
      <p:sp>
        <p:nvSpPr>
          <p:cNvPr id="140" name="Star: 5 Points 139">
            <a:extLst>
              <a:ext uri="{FF2B5EF4-FFF2-40B4-BE49-F238E27FC236}">
                <a16:creationId xmlns:a16="http://schemas.microsoft.com/office/drawing/2014/main" id="{24ADDF04-C7D4-42BA-A653-15792E9C6A64}"/>
              </a:ext>
            </a:extLst>
          </p:cNvPr>
          <p:cNvSpPr/>
          <p:nvPr/>
        </p:nvSpPr>
        <p:spPr>
          <a:xfrm>
            <a:off x="1115590" y="300935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41" name="TextBox 22">
            <a:extLst>
              <a:ext uri="{FF2B5EF4-FFF2-40B4-BE49-F238E27FC236}">
                <a16:creationId xmlns:a16="http://schemas.microsoft.com/office/drawing/2014/main" id="{78DAB5D6-7183-4C71-83DF-3BDDB6B00C55}"/>
              </a:ext>
            </a:extLst>
          </p:cNvPr>
          <p:cNvSpPr txBox="1"/>
          <p:nvPr/>
        </p:nvSpPr>
        <p:spPr>
          <a:xfrm>
            <a:off x="933891" y="3221639"/>
            <a:ext cx="452546"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Alpha1</a:t>
            </a:r>
          </a:p>
          <a:p>
            <a:pPr algn="ctr">
              <a:defRPr/>
            </a:pPr>
            <a:r>
              <a:rPr lang="en-US" sz="600" dirty="0">
                <a:solidFill>
                  <a:prstClr val="black"/>
                </a:solidFill>
                <a:latin typeface="Ford Antenna Light" panose="02000505000000020004" pitchFamily="50" charset="0"/>
                <a:cs typeface="Calibri" panose="020F0502020204030204" pitchFamily="34" charset="0"/>
              </a:rPr>
              <a:t>03/31</a:t>
            </a:r>
          </a:p>
        </p:txBody>
      </p:sp>
      <p:sp>
        <p:nvSpPr>
          <p:cNvPr id="147" name="Star: 5 Points 146">
            <a:extLst>
              <a:ext uri="{FF2B5EF4-FFF2-40B4-BE49-F238E27FC236}">
                <a16:creationId xmlns:a16="http://schemas.microsoft.com/office/drawing/2014/main" id="{AAE3A704-D369-4C0A-9582-1312F9720B36}"/>
              </a:ext>
            </a:extLst>
          </p:cNvPr>
          <p:cNvSpPr/>
          <p:nvPr/>
        </p:nvSpPr>
        <p:spPr>
          <a:xfrm>
            <a:off x="1412909" y="300935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48" name="TextBox 22">
            <a:extLst>
              <a:ext uri="{FF2B5EF4-FFF2-40B4-BE49-F238E27FC236}">
                <a16:creationId xmlns:a16="http://schemas.microsoft.com/office/drawing/2014/main" id="{10C3AABD-3587-440D-9905-90B19329479A}"/>
              </a:ext>
            </a:extLst>
          </p:cNvPr>
          <p:cNvSpPr txBox="1"/>
          <p:nvPr/>
        </p:nvSpPr>
        <p:spPr>
          <a:xfrm>
            <a:off x="1231209" y="3221639"/>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Alpha2</a:t>
            </a:r>
          </a:p>
          <a:p>
            <a:pPr algn="ctr">
              <a:defRPr/>
            </a:pPr>
            <a:r>
              <a:rPr lang="en-US" sz="600" dirty="0">
                <a:solidFill>
                  <a:prstClr val="black"/>
                </a:solidFill>
                <a:latin typeface="Ford Antenna Light" panose="02000505000000020004" pitchFamily="50" charset="0"/>
                <a:cs typeface="Calibri" panose="020F0502020204030204" pitchFamily="34" charset="0"/>
              </a:rPr>
              <a:t>04/28</a:t>
            </a:r>
          </a:p>
        </p:txBody>
      </p:sp>
      <p:sp>
        <p:nvSpPr>
          <p:cNvPr id="155" name="Star: 5 Points 154">
            <a:extLst>
              <a:ext uri="{FF2B5EF4-FFF2-40B4-BE49-F238E27FC236}">
                <a16:creationId xmlns:a16="http://schemas.microsoft.com/office/drawing/2014/main" id="{2AC93CC5-D905-4666-9F0A-D092CC193C8C}"/>
              </a:ext>
            </a:extLst>
          </p:cNvPr>
          <p:cNvSpPr/>
          <p:nvPr/>
        </p:nvSpPr>
        <p:spPr>
          <a:xfrm>
            <a:off x="1738365" y="300935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56" name="TextBox 22">
            <a:extLst>
              <a:ext uri="{FF2B5EF4-FFF2-40B4-BE49-F238E27FC236}">
                <a16:creationId xmlns:a16="http://schemas.microsoft.com/office/drawing/2014/main" id="{08EEE42C-7AAC-4466-869A-ACA728D18E80}"/>
              </a:ext>
            </a:extLst>
          </p:cNvPr>
          <p:cNvSpPr txBox="1"/>
          <p:nvPr/>
        </p:nvSpPr>
        <p:spPr>
          <a:xfrm>
            <a:off x="1556665" y="3221639"/>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Alpha3</a:t>
            </a:r>
          </a:p>
          <a:p>
            <a:pPr algn="ctr">
              <a:defRPr/>
            </a:pPr>
            <a:r>
              <a:rPr lang="en-US" sz="600" dirty="0">
                <a:solidFill>
                  <a:prstClr val="black"/>
                </a:solidFill>
                <a:latin typeface="Ford Antenna Light" panose="02000505000000020004" pitchFamily="50" charset="0"/>
                <a:cs typeface="Calibri" panose="020F0502020204030204" pitchFamily="34" charset="0"/>
              </a:rPr>
              <a:t>05/26</a:t>
            </a:r>
          </a:p>
        </p:txBody>
      </p:sp>
      <p:sp>
        <p:nvSpPr>
          <p:cNvPr id="162" name="Star: 5 Points 161">
            <a:extLst>
              <a:ext uri="{FF2B5EF4-FFF2-40B4-BE49-F238E27FC236}">
                <a16:creationId xmlns:a16="http://schemas.microsoft.com/office/drawing/2014/main" id="{BFC9B4B3-328C-40DE-A9E9-17784E64149A}"/>
              </a:ext>
            </a:extLst>
          </p:cNvPr>
          <p:cNvSpPr/>
          <p:nvPr/>
        </p:nvSpPr>
        <p:spPr>
          <a:xfrm>
            <a:off x="2042299" y="300919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67" name="TextBox 22">
            <a:extLst>
              <a:ext uri="{FF2B5EF4-FFF2-40B4-BE49-F238E27FC236}">
                <a16:creationId xmlns:a16="http://schemas.microsoft.com/office/drawing/2014/main" id="{CE8A5852-7C95-4CA1-BD28-B05C7D01CD63}"/>
              </a:ext>
            </a:extLst>
          </p:cNvPr>
          <p:cNvSpPr txBox="1"/>
          <p:nvPr/>
        </p:nvSpPr>
        <p:spPr>
          <a:xfrm>
            <a:off x="1860599" y="3221475"/>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Alpha4</a:t>
            </a:r>
          </a:p>
          <a:p>
            <a:pPr algn="ctr">
              <a:defRPr/>
            </a:pPr>
            <a:r>
              <a:rPr lang="en-US" sz="600" dirty="0">
                <a:solidFill>
                  <a:prstClr val="black"/>
                </a:solidFill>
                <a:latin typeface="Ford Antenna Light" panose="02000505000000020004" pitchFamily="50" charset="0"/>
                <a:cs typeface="Calibri" panose="020F0502020204030204" pitchFamily="34" charset="0"/>
              </a:rPr>
              <a:t>06/23</a:t>
            </a:r>
          </a:p>
        </p:txBody>
      </p:sp>
      <p:sp>
        <p:nvSpPr>
          <p:cNvPr id="173" name="Star: 5 Points 172">
            <a:extLst>
              <a:ext uri="{FF2B5EF4-FFF2-40B4-BE49-F238E27FC236}">
                <a16:creationId xmlns:a16="http://schemas.microsoft.com/office/drawing/2014/main" id="{4094ACE5-A3F3-41A4-91C0-0255E6A2B1B6}"/>
              </a:ext>
            </a:extLst>
          </p:cNvPr>
          <p:cNvSpPr/>
          <p:nvPr/>
        </p:nvSpPr>
        <p:spPr>
          <a:xfrm>
            <a:off x="2357499" y="300919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74" name="TextBox 22">
            <a:extLst>
              <a:ext uri="{FF2B5EF4-FFF2-40B4-BE49-F238E27FC236}">
                <a16:creationId xmlns:a16="http://schemas.microsoft.com/office/drawing/2014/main" id="{4F706FF0-DA71-4ED6-B882-C6E93412649D}"/>
              </a:ext>
            </a:extLst>
          </p:cNvPr>
          <p:cNvSpPr txBox="1"/>
          <p:nvPr/>
        </p:nvSpPr>
        <p:spPr>
          <a:xfrm>
            <a:off x="2220250" y="3221475"/>
            <a:ext cx="499288" cy="44627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schemeClr val="accent4">
                    <a:lumMod val="10000"/>
                  </a:schemeClr>
                </a:solidFill>
                <a:latin typeface="Ford Antenna Light" panose="02000505000000020004" pitchFamily="50" charset="0"/>
                <a:cs typeface="Calibri" panose="020F0502020204030204" pitchFamily="34" charset="0"/>
              </a:rPr>
              <a:t>DCV Beta</a:t>
            </a:r>
          </a:p>
          <a:p>
            <a:pPr algn="ctr">
              <a:defRPr/>
            </a:pPr>
            <a:r>
              <a:rPr lang="en-US" sz="600" strike="sngStrike" dirty="0">
                <a:solidFill>
                  <a:schemeClr val="accent4">
                    <a:lumMod val="10000"/>
                  </a:schemeClr>
                </a:solidFill>
                <a:latin typeface="Ford Antenna Light" panose="02000505000000020004" pitchFamily="50" charset="0"/>
                <a:cs typeface="Calibri" panose="020F0502020204030204" pitchFamily="34" charset="0"/>
              </a:rPr>
              <a:t>07/</a:t>
            </a:r>
            <a:r>
              <a:rPr lang="en-US" altLang="zh-CN" sz="600" strike="sngStrike" dirty="0">
                <a:solidFill>
                  <a:schemeClr val="accent4">
                    <a:lumMod val="10000"/>
                  </a:schemeClr>
                </a:solidFill>
                <a:latin typeface="Ford Antenna Light" panose="02000505000000020004" pitchFamily="50" charset="0"/>
                <a:cs typeface="Calibri" panose="020F0502020204030204" pitchFamily="34" charset="0"/>
              </a:rPr>
              <a:t>18</a:t>
            </a:r>
          </a:p>
          <a:p>
            <a:pPr algn="ctr">
              <a:defRPr/>
            </a:pPr>
            <a:r>
              <a:rPr lang="en-US" sz="600" dirty="0">
                <a:solidFill>
                  <a:srgbClr val="FF0000"/>
                </a:solidFill>
                <a:latin typeface="Ford Antenna Light" panose="02000505000000020004" pitchFamily="50" charset="0"/>
                <a:cs typeface="Calibri" panose="020F0502020204030204" pitchFamily="34" charset="0"/>
              </a:rPr>
              <a:t>08/01</a:t>
            </a:r>
          </a:p>
        </p:txBody>
      </p:sp>
      <p:sp>
        <p:nvSpPr>
          <p:cNvPr id="180" name="Star: 5 Points 179">
            <a:extLst>
              <a:ext uri="{FF2B5EF4-FFF2-40B4-BE49-F238E27FC236}">
                <a16:creationId xmlns:a16="http://schemas.microsoft.com/office/drawing/2014/main" id="{01958E27-5FE3-444E-8A7B-074E72AC71AB}"/>
              </a:ext>
            </a:extLst>
          </p:cNvPr>
          <p:cNvSpPr/>
          <p:nvPr/>
        </p:nvSpPr>
        <p:spPr>
          <a:xfrm>
            <a:off x="2669159" y="300935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96" name="TextBox 22">
            <a:extLst>
              <a:ext uri="{FF2B5EF4-FFF2-40B4-BE49-F238E27FC236}">
                <a16:creationId xmlns:a16="http://schemas.microsoft.com/office/drawing/2014/main" id="{B81ED282-6B66-478A-958A-8A6A491F5B71}"/>
              </a:ext>
            </a:extLst>
          </p:cNvPr>
          <p:cNvSpPr txBox="1"/>
          <p:nvPr/>
        </p:nvSpPr>
        <p:spPr>
          <a:xfrm>
            <a:off x="2556087" y="3212528"/>
            <a:ext cx="520687"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Beta1</a:t>
            </a:r>
          </a:p>
          <a:p>
            <a:pPr algn="ctr">
              <a:defRPr/>
            </a:pPr>
            <a:r>
              <a:rPr lang="en-US" sz="600" dirty="0">
                <a:solidFill>
                  <a:prstClr val="black"/>
                </a:solidFill>
                <a:latin typeface="Ford Antenna Light" panose="02000505000000020004" pitchFamily="50" charset="0"/>
                <a:cs typeface="Calibri" panose="020F0502020204030204" pitchFamily="34" charset="0"/>
              </a:rPr>
              <a:t>08/18</a:t>
            </a:r>
          </a:p>
        </p:txBody>
      </p:sp>
      <p:sp>
        <p:nvSpPr>
          <p:cNvPr id="228" name="Star: 5 Points 227">
            <a:extLst>
              <a:ext uri="{FF2B5EF4-FFF2-40B4-BE49-F238E27FC236}">
                <a16:creationId xmlns:a16="http://schemas.microsoft.com/office/drawing/2014/main" id="{5A349BC7-5FD6-431F-9D94-C6BE15CEF663}"/>
              </a:ext>
            </a:extLst>
          </p:cNvPr>
          <p:cNvSpPr/>
          <p:nvPr/>
        </p:nvSpPr>
        <p:spPr>
          <a:xfrm>
            <a:off x="3015571" y="3009357"/>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29" name="TextBox 22">
            <a:extLst>
              <a:ext uri="{FF2B5EF4-FFF2-40B4-BE49-F238E27FC236}">
                <a16:creationId xmlns:a16="http://schemas.microsoft.com/office/drawing/2014/main" id="{F6635FF6-0D02-4922-82FF-591C5AF4DA86}"/>
              </a:ext>
            </a:extLst>
          </p:cNvPr>
          <p:cNvSpPr txBox="1"/>
          <p:nvPr/>
        </p:nvSpPr>
        <p:spPr>
          <a:xfrm>
            <a:off x="2932301" y="3216876"/>
            <a:ext cx="438623"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Beta2</a:t>
            </a:r>
          </a:p>
          <a:p>
            <a:r>
              <a:rPr lang="en-US" dirty="0"/>
              <a:t>09/15</a:t>
            </a:r>
          </a:p>
        </p:txBody>
      </p:sp>
      <p:sp>
        <p:nvSpPr>
          <p:cNvPr id="231" name="Star: 5 Points 230">
            <a:extLst>
              <a:ext uri="{FF2B5EF4-FFF2-40B4-BE49-F238E27FC236}">
                <a16:creationId xmlns:a16="http://schemas.microsoft.com/office/drawing/2014/main" id="{509D736D-7BCA-4192-8FA1-D1779EABA9A0}"/>
              </a:ext>
            </a:extLst>
          </p:cNvPr>
          <p:cNvSpPr/>
          <p:nvPr/>
        </p:nvSpPr>
        <p:spPr>
          <a:xfrm>
            <a:off x="3402018" y="300935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2" name="TextBox 22">
            <a:extLst>
              <a:ext uri="{FF2B5EF4-FFF2-40B4-BE49-F238E27FC236}">
                <a16:creationId xmlns:a16="http://schemas.microsoft.com/office/drawing/2014/main" id="{5BDA7DA1-4E35-4C1E-BE43-33C8203A597E}"/>
              </a:ext>
            </a:extLst>
          </p:cNvPr>
          <p:cNvSpPr txBox="1"/>
          <p:nvPr/>
        </p:nvSpPr>
        <p:spPr>
          <a:xfrm>
            <a:off x="3220318" y="3221639"/>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dirty="0">
                <a:solidFill>
                  <a:prstClr val="black"/>
                </a:solidFill>
                <a:latin typeface="Ford Antenna Light" panose="02000505000000020004" pitchFamily="50" charset="0"/>
                <a:cs typeface="Calibri" panose="020F0502020204030204" pitchFamily="34" charset="0"/>
              </a:rPr>
              <a:t>10/20</a:t>
            </a:r>
          </a:p>
        </p:txBody>
      </p:sp>
      <p:sp>
        <p:nvSpPr>
          <p:cNvPr id="234" name="Star: 5 Points 233">
            <a:extLst>
              <a:ext uri="{FF2B5EF4-FFF2-40B4-BE49-F238E27FC236}">
                <a16:creationId xmlns:a16="http://schemas.microsoft.com/office/drawing/2014/main" id="{338D4647-FADF-48D7-A79A-4453066248D8}"/>
              </a:ext>
            </a:extLst>
          </p:cNvPr>
          <p:cNvSpPr/>
          <p:nvPr/>
        </p:nvSpPr>
        <p:spPr>
          <a:xfrm>
            <a:off x="3742164" y="3009357"/>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8" name="TextBox 22">
            <a:extLst>
              <a:ext uri="{FF2B5EF4-FFF2-40B4-BE49-F238E27FC236}">
                <a16:creationId xmlns:a16="http://schemas.microsoft.com/office/drawing/2014/main" id="{C77C1161-CD21-4041-B52B-452FA9AE5A18}"/>
              </a:ext>
            </a:extLst>
          </p:cNvPr>
          <p:cNvSpPr txBox="1"/>
          <p:nvPr/>
        </p:nvSpPr>
        <p:spPr>
          <a:xfrm>
            <a:off x="3543580" y="3221639"/>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DCV0.1</a:t>
            </a:r>
          </a:p>
          <a:p>
            <a:r>
              <a:rPr lang="en-US" dirty="0"/>
              <a:t>11/17</a:t>
            </a:r>
          </a:p>
        </p:txBody>
      </p:sp>
      <p:sp>
        <p:nvSpPr>
          <p:cNvPr id="242" name="Star: 5 Points 241">
            <a:extLst>
              <a:ext uri="{FF2B5EF4-FFF2-40B4-BE49-F238E27FC236}">
                <a16:creationId xmlns:a16="http://schemas.microsoft.com/office/drawing/2014/main" id="{B4CB5EC7-E0EB-4903-BDB6-E32F5B5307D4}"/>
              </a:ext>
            </a:extLst>
          </p:cNvPr>
          <p:cNvSpPr/>
          <p:nvPr/>
        </p:nvSpPr>
        <p:spPr>
          <a:xfrm>
            <a:off x="4057789" y="300919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3" name="TextBox 22">
            <a:extLst>
              <a:ext uri="{FF2B5EF4-FFF2-40B4-BE49-F238E27FC236}">
                <a16:creationId xmlns:a16="http://schemas.microsoft.com/office/drawing/2014/main" id="{786079EE-4BE9-4885-BD52-58B145780437}"/>
              </a:ext>
            </a:extLst>
          </p:cNvPr>
          <p:cNvSpPr txBox="1"/>
          <p:nvPr/>
        </p:nvSpPr>
        <p:spPr>
          <a:xfrm>
            <a:off x="3876089" y="3221475"/>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srgbClr val="FF0000"/>
                </a:solidFill>
                <a:latin typeface="Ford Antenna Light" panose="02000505000000020004" pitchFamily="50" charset="0"/>
                <a:cs typeface="Calibri" panose="020F0502020204030204" pitchFamily="34" charset="0"/>
              </a:rPr>
              <a:t>DCV1</a:t>
            </a:r>
          </a:p>
          <a:p>
            <a:pPr algn="ctr">
              <a:defRPr/>
            </a:pPr>
            <a:r>
              <a:rPr lang="en-US" sz="600" strike="sngStrike" dirty="0">
                <a:solidFill>
                  <a:srgbClr val="FF0000"/>
                </a:solidFill>
                <a:latin typeface="Ford Antenna Light" panose="02000505000000020004" pitchFamily="50" charset="0"/>
                <a:cs typeface="Calibri" panose="020F0502020204030204" pitchFamily="34" charset="0"/>
              </a:rPr>
              <a:t>12/15</a:t>
            </a:r>
          </a:p>
          <a:p>
            <a:pPr algn="ctr">
              <a:defRPr/>
            </a:pPr>
            <a:r>
              <a:rPr lang="en-US" sz="600" dirty="0">
                <a:solidFill>
                  <a:srgbClr val="FF0000"/>
                </a:solidFill>
                <a:latin typeface="Ford Antenna Light" panose="02000505000000020004" pitchFamily="50" charset="0"/>
                <a:cs typeface="Calibri" panose="020F0502020204030204" pitchFamily="34" charset="0"/>
              </a:rPr>
              <a:t>12/07</a:t>
            </a:r>
          </a:p>
        </p:txBody>
      </p:sp>
      <p:sp>
        <p:nvSpPr>
          <p:cNvPr id="245" name="Star: 5 Points 244">
            <a:extLst>
              <a:ext uri="{FF2B5EF4-FFF2-40B4-BE49-F238E27FC236}">
                <a16:creationId xmlns:a16="http://schemas.microsoft.com/office/drawing/2014/main" id="{01F0E814-3A67-4A70-8434-E5CAC1A4EFDC}"/>
              </a:ext>
            </a:extLst>
          </p:cNvPr>
          <p:cNvSpPr/>
          <p:nvPr/>
        </p:nvSpPr>
        <p:spPr>
          <a:xfrm>
            <a:off x="4383757" y="300919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6" name="TextBox 22">
            <a:extLst>
              <a:ext uri="{FF2B5EF4-FFF2-40B4-BE49-F238E27FC236}">
                <a16:creationId xmlns:a16="http://schemas.microsoft.com/office/drawing/2014/main" id="{1B1728E2-692C-4CA6-8760-87942E57392D}"/>
              </a:ext>
            </a:extLst>
          </p:cNvPr>
          <p:cNvSpPr txBox="1"/>
          <p:nvPr/>
        </p:nvSpPr>
        <p:spPr>
          <a:xfrm>
            <a:off x="4202057" y="3221475"/>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sz="600" strike="sngStrike" dirty="0">
                <a:solidFill>
                  <a:prstClr val="black"/>
                </a:solidFill>
                <a:latin typeface="Ford Antenna Light" panose="02000505000000020004" pitchFamily="50" charset="0"/>
                <a:cs typeface="Calibri" panose="020F0502020204030204" pitchFamily="34" charset="0"/>
              </a:rPr>
              <a:t>01/12</a:t>
            </a:r>
          </a:p>
          <a:p>
            <a:pPr algn="ctr">
              <a:defRPr/>
            </a:pPr>
            <a:r>
              <a:rPr lang="en-US" sz="600" dirty="0">
                <a:solidFill>
                  <a:srgbClr val="FF0000"/>
                </a:solidFill>
                <a:latin typeface="Ford Antenna Light" panose="02000505000000020004" pitchFamily="50" charset="0"/>
                <a:cs typeface="Calibri" panose="020F0502020204030204" pitchFamily="34" charset="0"/>
              </a:rPr>
              <a:t>01/07</a:t>
            </a:r>
          </a:p>
        </p:txBody>
      </p:sp>
      <p:sp>
        <p:nvSpPr>
          <p:cNvPr id="248" name="Star: 5 Points 247">
            <a:extLst>
              <a:ext uri="{FF2B5EF4-FFF2-40B4-BE49-F238E27FC236}">
                <a16:creationId xmlns:a16="http://schemas.microsoft.com/office/drawing/2014/main" id="{3A5789F1-3208-4983-9F14-94529EBBFC34}"/>
              </a:ext>
            </a:extLst>
          </p:cNvPr>
          <p:cNvSpPr/>
          <p:nvPr/>
        </p:nvSpPr>
        <p:spPr>
          <a:xfrm>
            <a:off x="4756425" y="300933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9" name="TextBox 22">
            <a:extLst>
              <a:ext uri="{FF2B5EF4-FFF2-40B4-BE49-F238E27FC236}">
                <a16:creationId xmlns:a16="http://schemas.microsoft.com/office/drawing/2014/main" id="{B77633F3-3446-467B-97AC-1C5807FE4CD2}"/>
              </a:ext>
            </a:extLst>
          </p:cNvPr>
          <p:cNvSpPr txBox="1"/>
          <p:nvPr/>
        </p:nvSpPr>
        <p:spPr>
          <a:xfrm>
            <a:off x="4550910" y="3221621"/>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strike="sngStrike" dirty="0">
                <a:solidFill>
                  <a:prstClr val="black"/>
                </a:solidFill>
                <a:latin typeface="Ford Antenna Light" panose="02000505000000020004" pitchFamily="50" charset="0"/>
                <a:cs typeface="Calibri" panose="020F0502020204030204" pitchFamily="34" charset="0"/>
              </a:rPr>
              <a:t>02/23</a:t>
            </a:r>
          </a:p>
          <a:p>
            <a:pPr algn="ctr">
              <a:defRPr/>
            </a:pPr>
            <a:r>
              <a:rPr lang="en-US" sz="600" dirty="0">
                <a:solidFill>
                  <a:srgbClr val="FF0000"/>
                </a:solidFill>
                <a:latin typeface="Ford Antenna Light" panose="02000505000000020004" pitchFamily="50" charset="0"/>
                <a:cs typeface="Calibri" panose="020F0502020204030204" pitchFamily="34" charset="0"/>
              </a:rPr>
              <a:t>02/11</a:t>
            </a:r>
          </a:p>
        </p:txBody>
      </p:sp>
      <p:sp>
        <p:nvSpPr>
          <p:cNvPr id="251" name="Star: 5 Points 250">
            <a:extLst>
              <a:ext uri="{FF2B5EF4-FFF2-40B4-BE49-F238E27FC236}">
                <a16:creationId xmlns:a16="http://schemas.microsoft.com/office/drawing/2014/main" id="{A14FAD45-7399-488C-88E2-4B593A580CDE}"/>
              </a:ext>
            </a:extLst>
          </p:cNvPr>
          <p:cNvSpPr/>
          <p:nvPr/>
        </p:nvSpPr>
        <p:spPr>
          <a:xfrm>
            <a:off x="5075309" y="3009339"/>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2" name="TextBox 22">
            <a:extLst>
              <a:ext uri="{FF2B5EF4-FFF2-40B4-BE49-F238E27FC236}">
                <a16:creationId xmlns:a16="http://schemas.microsoft.com/office/drawing/2014/main" id="{AAEBC901-207E-446A-B688-80F10BA57986}"/>
              </a:ext>
            </a:extLst>
          </p:cNvPr>
          <p:cNvSpPr txBox="1"/>
          <p:nvPr/>
        </p:nvSpPr>
        <p:spPr>
          <a:xfrm>
            <a:off x="4893609" y="3221621"/>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R00</a:t>
            </a:r>
          </a:p>
          <a:p>
            <a:r>
              <a:rPr lang="en-US" dirty="0"/>
              <a:t>03/23</a:t>
            </a:r>
          </a:p>
        </p:txBody>
      </p:sp>
      <p:sp>
        <p:nvSpPr>
          <p:cNvPr id="254" name="Star: 5 Points 253">
            <a:extLst>
              <a:ext uri="{FF2B5EF4-FFF2-40B4-BE49-F238E27FC236}">
                <a16:creationId xmlns:a16="http://schemas.microsoft.com/office/drawing/2014/main" id="{8DD2B797-3C57-459B-AC35-450B4649C57A}"/>
              </a:ext>
            </a:extLst>
          </p:cNvPr>
          <p:cNvSpPr/>
          <p:nvPr/>
        </p:nvSpPr>
        <p:spPr>
          <a:xfrm>
            <a:off x="5416769" y="300919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5" name="TextBox 22">
            <a:extLst>
              <a:ext uri="{FF2B5EF4-FFF2-40B4-BE49-F238E27FC236}">
                <a16:creationId xmlns:a16="http://schemas.microsoft.com/office/drawing/2014/main" id="{8B772018-1627-4F99-8009-BD8D971C7205}"/>
              </a:ext>
            </a:extLst>
          </p:cNvPr>
          <p:cNvSpPr txBox="1"/>
          <p:nvPr/>
        </p:nvSpPr>
        <p:spPr>
          <a:xfrm>
            <a:off x="5218185" y="322147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R01</a:t>
            </a:r>
          </a:p>
          <a:p>
            <a:pPr algn="ctr">
              <a:defRPr/>
            </a:pPr>
            <a:r>
              <a:rPr lang="en-US" sz="600" dirty="0">
                <a:solidFill>
                  <a:prstClr val="black"/>
                </a:solidFill>
                <a:latin typeface="Ford Antenna Light" panose="02000505000000020004" pitchFamily="50" charset="0"/>
                <a:cs typeface="Calibri" panose="020F0502020204030204" pitchFamily="34" charset="0"/>
              </a:rPr>
              <a:t>04/20</a:t>
            </a:r>
          </a:p>
        </p:txBody>
      </p:sp>
      <p:sp>
        <p:nvSpPr>
          <p:cNvPr id="257" name="Star: 5 Points 256">
            <a:extLst>
              <a:ext uri="{FF2B5EF4-FFF2-40B4-BE49-F238E27FC236}">
                <a16:creationId xmlns:a16="http://schemas.microsoft.com/office/drawing/2014/main" id="{B8D57B59-D565-4D7C-85A7-BC7CA591222E}"/>
              </a:ext>
            </a:extLst>
          </p:cNvPr>
          <p:cNvSpPr/>
          <p:nvPr/>
        </p:nvSpPr>
        <p:spPr>
          <a:xfrm>
            <a:off x="5709534" y="3009028"/>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8" name="TextBox 22">
            <a:extLst>
              <a:ext uri="{FF2B5EF4-FFF2-40B4-BE49-F238E27FC236}">
                <a16:creationId xmlns:a16="http://schemas.microsoft.com/office/drawing/2014/main" id="{3C4420A8-0CF7-467F-9387-B4B91994D8F3}"/>
              </a:ext>
            </a:extLst>
          </p:cNvPr>
          <p:cNvSpPr txBox="1"/>
          <p:nvPr/>
        </p:nvSpPr>
        <p:spPr>
          <a:xfrm>
            <a:off x="5527834" y="322131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05/18</a:t>
            </a:r>
          </a:p>
        </p:txBody>
      </p:sp>
      <p:sp>
        <p:nvSpPr>
          <p:cNvPr id="265" name="Star: 5 Points 264">
            <a:extLst>
              <a:ext uri="{FF2B5EF4-FFF2-40B4-BE49-F238E27FC236}">
                <a16:creationId xmlns:a16="http://schemas.microsoft.com/office/drawing/2014/main" id="{804226A3-74F8-4AEB-AAFF-878E3F72E659}"/>
              </a:ext>
            </a:extLst>
          </p:cNvPr>
          <p:cNvSpPr/>
          <p:nvPr/>
        </p:nvSpPr>
        <p:spPr>
          <a:xfrm>
            <a:off x="6020464" y="300902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8" name="TextBox 22">
            <a:extLst>
              <a:ext uri="{FF2B5EF4-FFF2-40B4-BE49-F238E27FC236}">
                <a16:creationId xmlns:a16="http://schemas.microsoft.com/office/drawing/2014/main" id="{956B5FE4-F4B9-49C1-BA9F-5CA1756EF60F}"/>
              </a:ext>
            </a:extLst>
          </p:cNvPr>
          <p:cNvSpPr txBox="1"/>
          <p:nvPr/>
        </p:nvSpPr>
        <p:spPr>
          <a:xfrm>
            <a:off x="5838764" y="322131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dirty="0">
                <a:solidFill>
                  <a:prstClr val="black"/>
                </a:solidFill>
                <a:latin typeface="Ford Antenna Light" panose="02000505000000020004" pitchFamily="50" charset="0"/>
                <a:cs typeface="Calibri" panose="020F0502020204030204" pitchFamily="34" charset="0"/>
              </a:rPr>
              <a:t>06/15</a:t>
            </a:r>
          </a:p>
        </p:txBody>
      </p:sp>
      <p:sp>
        <p:nvSpPr>
          <p:cNvPr id="270" name="Star: 5 Points 269">
            <a:extLst>
              <a:ext uri="{FF2B5EF4-FFF2-40B4-BE49-F238E27FC236}">
                <a16:creationId xmlns:a16="http://schemas.microsoft.com/office/drawing/2014/main" id="{F3CD9382-889B-4758-9ECE-7589F1BFA5E5}"/>
              </a:ext>
            </a:extLst>
          </p:cNvPr>
          <p:cNvSpPr/>
          <p:nvPr/>
        </p:nvSpPr>
        <p:spPr>
          <a:xfrm>
            <a:off x="6361495" y="300917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1" name="TextBox 22">
            <a:extLst>
              <a:ext uri="{FF2B5EF4-FFF2-40B4-BE49-F238E27FC236}">
                <a16:creationId xmlns:a16="http://schemas.microsoft.com/office/drawing/2014/main" id="{47A99F4A-DF1C-4AC8-9357-CBF803F0A104}"/>
              </a:ext>
            </a:extLst>
          </p:cNvPr>
          <p:cNvSpPr txBox="1"/>
          <p:nvPr/>
        </p:nvSpPr>
        <p:spPr>
          <a:xfrm>
            <a:off x="6179795" y="322145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R05.1</a:t>
            </a:r>
          </a:p>
          <a:p>
            <a:pPr algn="ctr">
              <a:defRPr/>
            </a:pPr>
            <a:r>
              <a:rPr lang="en-US" sz="600" dirty="0">
                <a:solidFill>
                  <a:prstClr val="black"/>
                </a:solidFill>
                <a:latin typeface="Ford Antenna Light" panose="02000505000000020004" pitchFamily="50" charset="0"/>
                <a:cs typeface="Calibri" panose="020F0502020204030204" pitchFamily="34" charset="0"/>
              </a:rPr>
              <a:t>07/13</a:t>
            </a:r>
          </a:p>
        </p:txBody>
      </p:sp>
      <p:sp>
        <p:nvSpPr>
          <p:cNvPr id="274" name="Star: 5 Points 273">
            <a:extLst>
              <a:ext uri="{FF2B5EF4-FFF2-40B4-BE49-F238E27FC236}">
                <a16:creationId xmlns:a16="http://schemas.microsoft.com/office/drawing/2014/main" id="{699DDD36-2AE1-44A0-919D-56FECA14A017}"/>
              </a:ext>
            </a:extLst>
          </p:cNvPr>
          <p:cNvSpPr/>
          <p:nvPr/>
        </p:nvSpPr>
        <p:spPr>
          <a:xfrm>
            <a:off x="6681334" y="3009175"/>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5" name="TextBox 22">
            <a:extLst>
              <a:ext uri="{FF2B5EF4-FFF2-40B4-BE49-F238E27FC236}">
                <a16:creationId xmlns:a16="http://schemas.microsoft.com/office/drawing/2014/main" id="{B5E6C0C3-3E12-48A4-AA72-EB545CD1A844}"/>
              </a:ext>
            </a:extLst>
          </p:cNvPr>
          <p:cNvSpPr txBox="1"/>
          <p:nvPr/>
        </p:nvSpPr>
        <p:spPr>
          <a:xfrm>
            <a:off x="6596822" y="3221457"/>
            <a:ext cx="444745"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R05.2</a:t>
            </a:r>
          </a:p>
          <a:p>
            <a:pPr algn="ctr">
              <a:defRPr/>
            </a:pPr>
            <a:r>
              <a:rPr lang="en-US" sz="600" dirty="0">
                <a:solidFill>
                  <a:prstClr val="black"/>
                </a:solidFill>
                <a:latin typeface="Ford Antenna Light" panose="02000505000000020004" pitchFamily="50" charset="0"/>
                <a:cs typeface="Calibri" panose="020F0502020204030204" pitchFamily="34" charset="0"/>
              </a:rPr>
              <a:t>08/10</a:t>
            </a:r>
          </a:p>
        </p:txBody>
      </p:sp>
      <p:sp>
        <p:nvSpPr>
          <p:cNvPr id="277" name="Star: 5 Points 276">
            <a:extLst>
              <a:ext uri="{FF2B5EF4-FFF2-40B4-BE49-F238E27FC236}">
                <a16:creationId xmlns:a16="http://schemas.microsoft.com/office/drawing/2014/main" id="{62998163-F57E-4BD3-A33C-736D30E96D01}"/>
              </a:ext>
            </a:extLst>
          </p:cNvPr>
          <p:cNvSpPr/>
          <p:nvPr/>
        </p:nvSpPr>
        <p:spPr>
          <a:xfrm>
            <a:off x="6954664" y="300902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8" name="TextBox 22">
            <a:extLst>
              <a:ext uri="{FF2B5EF4-FFF2-40B4-BE49-F238E27FC236}">
                <a16:creationId xmlns:a16="http://schemas.microsoft.com/office/drawing/2014/main" id="{D54202C1-8453-45A9-A6F3-3A8FBED64EC3}"/>
              </a:ext>
            </a:extLst>
          </p:cNvPr>
          <p:cNvSpPr txBox="1"/>
          <p:nvPr/>
        </p:nvSpPr>
        <p:spPr>
          <a:xfrm>
            <a:off x="6772964" y="322131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sz="600" dirty="0">
                <a:solidFill>
                  <a:prstClr val="black"/>
                </a:solidFill>
                <a:latin typeface="Ford Antenna Light" panose="02000505000000020004" pitchFamily="50" charset="0"/>
                <a:cs typeface="Calibri" panose="020F0502020204030204" pitchFamily="34" charset="0"/>
              </a:rPr>
              <a:t>09/07</a:t>
            </a:r>
          </a:p>
        </p:txBody>
      </p:sp>
      <p:sp>
        <p:nvSpPr>
          <p:cNvPr id="281" name="Star: 5 Points 280">
            <a:extLst>
              <a:ext uri="{FF2B5EF4-FFF2-40B4-BE49-F238E27FC236}">
                <a16:creationId xmlns:a16="http://schemas.microsoft.com/office/drawing/2014/main" id="{8EB5565D-98F7-46B8-99C5-D00B77A1F75D}"/>
              </a:ext>
            </a:extLst>
          </p:cNvPr>
          <p:cNvSpPr/>
          <p:nvPr/>
        </p:nvSpPr>
        <p:spPr>
          <a:xfrm>
            <a:off x="7365070" y="3009102"/>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84" name="TextBox 22">
            <a:extLst>
              <a:ext uri="{FF2B5EF4-FFF2-40B4-BE49-F238E27FC236}">
                <a16:creationId xmlns:a16="http://schemas.microsoft.com/office/drawing/2014/main" id="{EA836195-CA27-4441-8C20-0CC613D6CEED}"/>
              </a:ext>
            </a:extLst>
          </p:cNvPr>
          <p:cNvSpPr txBox="1"/>
          <p:nvPr/>
        </p:nvSpPr>
        <p:spPr>
          <a:xfrm>
            <a:off x="7183370" y="322138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R06.1</a:t>
            </a:r>
          </a:p>
          <a:p>
            <a:pPr algn="ctr">
              <a:defRPr/>
            </a:pPr>
            <a:r>
              <a:rPr lang="en-US" sz="600" dirty="0">
                <a:solidFill>
                  <a:prstClr val="black"/>
                </a:solidFill>
                <a:latin typeface="Ford Antenna Light" panose="02000505000000020004" pitchFamily="50" charset="0"/>
                <a:cs typeface="Calibri" panose="020F0502020204030204" pitchFamily="34" charset="0"/>
              </a:rPr>
              <a:t>10/19</a:t>
            </a:r>
          </a:p>
        </p:txBody>
      </p:sp>
      <p:sp>
        <p:nvSpPr>
          <p:cNvPr id="286" name="Star: 5 Points 285">
            <a:extLst>
              <a:ext uri="{FF2B5EF4-FFF2-40B4-BE49-F238E27FC236}">
                <a16:creationId xmlns:a16="http://schemas.microsoft.com/office/drawing/2014/main" id="{B648E59B-2787-4749-892A-0A055BB34326}"/>
              </a:ext>
            </a:extLst>
          </p:cNvPr>
          <p:cNvSpPr/>
          <p:nvPr/>
        </p:nvSpPr>
        <p:spPr>
          <a:xfrm>
            <a:off x="7764016" y="300836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87" name="TextBox 22">
            <a:extLst>
              <a:ext uri="{FF2B5EF4-FFF2-40B4-BE49-F238E27FC236}">
                <a16:creationId xmlns:a16="http://schemas.microsoft.com/office/drawing/2014/main" id="{F457BAA9-C399-43EA-B8C8-667C09D4CD49}"/>
              </a:ext>
            </a:extLst>
          </p:cNvPr>
          <p:cNvSpPr txBox="1"/>
          <p:nvPr/>
        </p:nvSpPr>
        <p:spPr>
          <a:xfrm>
            <a:off x="7582316" y="322064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sz="600" dirty="0">
                <a:solidFill>
                  <a:prstClr val="black"/>
                </a:solidFill>
                <a:latin typeface="Ford Antenna Light" panose="02000505000000020004" pitchFamily="50" charset="0"/>
                <a:cs typeface="Calibri" panose="020F0502020204030204" pitchFamily="34" charset="0"/>
              </a:rPr>
              <a:t>11/20</a:t>
            </a:r>
          </a:p>
        </p:txBody>
      </p:sp>
      <p:sp>
        <p:nvSpPr>
          <p:cNvPr id="289" name="Star: 5 Points 288">
            <a:extLst>
              <a:ext uri="{FF2B5EF4-FFF2-40B4-BE49-F238E27FC236}">
                <a16:creationId xmlns:a16="http://schemas.microsoft.com/office/drawing/2014/main" id="{CCA68ECC-EE64-46CD-809B-C58BB0F7DC74}"/>
              </a:ext>
            </a:extLst>
          </p:cNvPr>
          <p:cNvSpPr/>
          <p:nvPr/>
        </p:nvSpPr>
        <p:spPr>
          <a:xfrm>
            <a:off x="8256050" y="300808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90" name="TextBox 22">
            <a:extLst>
              <a:ext uri="{FF2B5EF4-FFF2-40B4-BE49-F238E27FC236}">
                <a16:creationId xmlns:a16="http://schemas.microsoft.com/office/drawing/2014/main" id="{7D1E26EC-FB94-4472-AB84-EA2EC332BE75}"/>
              </a:ext>
            </a:extLst>
          </p:cNvPr>
          <p:cNvSpPr txBox="1"/>
          <p:nvPr/>
        </p:nvSpPr>
        <p:spPr>
          <a:xfrm>
            <a:off x="8179598" y="3220370"/>
            <a:ext cx="651508"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 for OKTB</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01/15</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379" name="Straight Arrow Connector 378">
            <a:extLst>
              <a:ext uri="{FF2B5EF4-FFF2-40B4-BE49-F238E27FC236}">
                <a16:creationId xmlns:a16="http://schemas.microsoft.com/office/drawing/2014/main" id="{7F9E2459-3203-4A77-A087-34B004A56E36}"/>
              </a:ext>
            </a:extLst>
          </p:cNvPr>
          <p:cNvCxnSpPr>
            <a:cxnSpLocks/>
            <a:stCxn id="487" idx="0"/>
            <a:endCxn id="289" idx="2"/>
          </p:cNvCxnSpPr>
          <p:nvPr/>
        </p:nvCxnSpPr>
        <p:spPr>
          <a:xfrm flipV="1">
            <a:off x="7912104" y="3213255"/>
            <a:ext cx="381200" cy="1034252"/>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0" name="Straight Arrow Connector 379">
            <a:extLst>
              <a:ext uri="{FF2B5EF4-FFF2-40B4-BE49-F238E27FC236}">
                <a16:creationId xmlns:a16="http://schemas.microsoft.com/office/drawing/2014/main" id="{4E54E5AC-34D0-496B-8E1F-1E00BABE7E27}"/>
              </a:ext>
            </a:extLst>
          </p:cNvPr>
          <p:cNvCxnSpPr>
            <a:cxnSpLocks/>
            <a:stCxn id="486" idx="0"/>
            <a:endCxn id="286" idx="2"/>
          </p:cNvCxnSpPr>
          <p:nvPr/>
        </p:nvCxnSpPr>
        <p:spPr>
          <a:xfrm flipV="1">
            <a:off x="7516879" y="3213532"/>
            <a:ext cx="284391" cy="1040381"/>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1" name="Straight Arrow Connector 380">
            <a:extLst>
              <a:ext uri="{FF2B5EF4-FFF2-40B4-BE49-F238E27FC236}">
                <a16:creationId xmlns:a16="http://schemas.microsoft.com/office/drawing/2014/main" id="{1F6705C6-83B6-451E-B23E-4D3F41CC2FAE}"/>
              </a:ext>
            </a:extLst>
          </p:cNvPr>
          <p:cNvCxnSpPr>
            <a:cxnSpLocks/>
            <a:stCxn id="484" idx="0"/>
            <a:endCxn id="281" idx="2"/>
          </p:cNvCxnSpPr>
          <p:nvPr/>
        </p:nvCxnSpPr>
        <p:spPr>
          <a:xfrm flipV="1">
            <a:off x="7197934" y="3214269"/>
            <a:ext cx="204390" cy="1039437"/>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2" name="Straight Arrow Connector 381">
            <a:extLst>
              <a:ext uri="{FF2B5EF4-FFF2-40B4-BE49-F238E27FC236}">
                <a16:creationId xmlns:a16="http://schemas.microsoft.com/office/drawing/2014/main" id="{4FF7AB92-32C9-416E-BD08-103C418970A5}"/>
              </a:ext>
            </a:extLst>
          </p:cNvPr>
          <p:cNvCxnSpPr>
            <a:cxnSpLocks/>
            <a:stCxn id="483" idx="0"/>
            <a:endCxn id="277" idx="2"/>
          </p:cNvCxnSpPr>
          <p:nvPr/>
        </p:nvCxnSpPr>
        <p:spPr>
          <a:xfrm flipV="1">
            <a:off x="6876685" y="3214195"/>
            <a:ext cx="115233" cy="103310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3" name="Straight Arrow Connector 382">
            <a:extLst>
              <a:ext uri="{FF2B5EF4-FFF2-40B4-BE49-F238E27FC236}">
                <a16:creationId xmlns:a16="http://schemas.microsoft.com/office/drawing/2014/main" id="{4FA89618-D1E6-44BC-B34B-4275CCD367D9}"/>
              </a:ext>
            </a:extLst>
          </p:cNvPr>
          <p:cNvCxnSpPr>
            <a:cxnSpLocks/>
            <a:stCxn id="481" idx="0"/>
            <a:endCxn id="274" idx="2"/>
          </p:cNvCxnSpPr>
          <p:nvPr/>
        </p:nvCxnSpPr>
        <p:spPr>
          <a:xfrm flipV="1">
            <a:off x="6529085" y="3214342"/>
            <a:ext cx="189503" cy="103936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4" name="Straight Arrow Connector 383">
            <a:extLst>
              <a:ext uri="{FF2B5EF4-FFF2-40B4-BE49-F238E27FC236}">
                <a16:creationId xmlns:a16="http://schemas.microsoft.com/office/drawing/2014/main" id="{5133B605-A27B-4627-BEC6-C9BFCD1965FC}"/>
              </a:ext>
            </a:extLst>
          </p:cNvPr>
          <p:cNvCxnSpPr>
            <a:cxnSpLocks/>
            <a:stCxn id="480" idx="0"/>
            <a:endCxn id="270" idx="2"/>
          </p:cNvCxnSpPr>
          <p:nvPr/>
        </p:nvCxnSpPr>
        <p:spPr>
          <a:xfrm flipV="1">
            <a:off x="6198759" y="3214342"/>
            <a:ext cx="199990" cy="1032958"/>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5" name="Straight Arrow Connector 384">
            <a:extLst>
              <a:ext uri="{FF2B5EF4-FFF2-40B4-BE49-F238E27FC236}">
                <a16:creationId xmlns:a16="http://schemas.microsoft.com/office/drawing/2014/main" id="{59C51AA2-906B-49D9-A36B-3AEBF9E11953}"/>
              </a:ext>
            </a:extLst>
          </p:cNvPr>
          <p:cNvCxnSpPr>
            <a:cxnSpLocks/>
            <a:stCxn id="478" idx="0"/>
            <a:endCxn id="265" idx="2"/>
          </p:cNvCxnSpPr>
          <p:nvPr/>
        </p:nvCxnSpPr>
        <p:spPr>
          <a:xfrm flipV="1">
            <a:off x="5851159" y="3214195"/>
            <a:ext cx="206559" cy="1039511"/>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6" name="Straight Arrow Connector 385">
            <a:extLst>
              <a:ext uri="{FF2B5EF4-FFF2-40B4-BE49-F238E27FC236}">
                <a16:creationId xmlns:a16="http://schemas.microsoft.com/office/drawing/2014/main" id="{E67DADAE-7D1F-438A-BBFB-9E1D33B161AA}"/>
              </a:ext>
            </a:extLst>
          </p:cNvPr>
          <p:cNvCxnSpPr>
            <a:cxnSpLocks/>
            <a:stCxn id="508" idx="0"/>
            <a:endCxn id="257" idx="2"/>
          </p:cNvCxnSpPr>
          <p:nvPr/>
        </p:nvCxnSpPr>
        <p:spPr>
          <a:xfrm flipV="1">
            <a:off x="5520833" y="3214195"/>
            <a:ext cx="225955" cy="1039511"/>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7" name="Straight Arrow Connector 386">
            <a:extLst>
              <a:ext uri="{FF2B5EF4-FFF2-40B4-BE49-F238E27FC236}">
                <a16:creationId xmlns:a16="http://schemas.microsoft.com/office/drawing/2014/main" id="{05C4A5BE-B65B-4480-992E-413028E1A125}"/>
              </a:ext>
            </a:extLst>
          </p:cNvPr>
          <p:cNvCxnSpPr>
            <a:cxnSpLocks/>
            <a:stCxn id="507" idx="0"/>
            <a:endCxn id="254" idx="2"/>
          </p:cNvCxnSpPr>
          <p:nvPr/>
        </p:nvCxnSpPr>
        <p:spPr>
          <a:xfrm flipV="1">
            <a:off x="5202469" y="3214359"/>
            <a:ext cx="251554" cy="1039347"/>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8" name="Straight Arrow Connector 387">
            <a:extLst>
              <a:ext uri="{FF2B5EF4-FFF2-40B4-BE49-F238E27FC236}">
                <a16:creationId xmlns:a16="http://schemas.microsoft.com/office/drawing/2014/main" id="{94D01785-0181-46CB-A6BD-44C2586C54E2}"/>
              </a:ext>
            </a:extLst>
          </p:cNvPr>
          <p:cNvCxnSpPr>
            <a:cxnSpLocks/>
            <a:stCxn id="477" idx="0"/>
            <a:endCxn id="251" idx="2"/>
          </p:cNvCxnSpPr>
          <p:nvPr/>
        </p:nvCxnSpPr>
        <p:spPr>
          <a:xfrm flipV="1">
            <a:off x="4854442" y="3214506"/>
            <a:ext cx="258121" cy="103912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9" name="Straight Arrow Connector 388">
            <a:extLst>
              <a:ext uri="{FF2B5EF4-FFF2-40B4-BE49-F238E27FC236}">
                <a16:creationId xmlns:a16="http://schemas.microsoft.com/office/drawing/2014/main" id="{52761D42-562C-4A3A-AF97-D7C2B3687A01}"/>
              </a:ext>
            </a:extLst>
          </p:cNvPr>
          <p:cNvCxnSpPr>
            <a:cxnSpLocks/>
            <a:stCxn id="475" idx="0"/>
            <a:endCxn id="248" idx="2"/>
          </p:cNvCxnSpPr>
          <p:nvPr/>
        </p:nvCxnSpPr>
        <p:spPr>
          <a:xfrm flipV="1">
            <a:off x="4536078" y="3214506"/>
            <a:ext cx="257601" cy="103912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0" name="Straight Arrow Connector 389">
            <a:extLst>
              <a:ext uri="{FF2B5EF4-FFF2-40B4-BE49-F238E27FC236}">
                <a16:creationId xmlns:a16="http://schemas.microsoft.com/office/drawing/2014/main" id="{F5840C67-3FAF-4763-8281-F5ADB9D55737}"/>
              </a:ext>
            </a:extLst>
          </p:cNvPr>
          <p:cNvCxnSpPr>
            <a:cxnSpLocks/>
            <a:stCxn id="474" idx="0"/>
            <a:endCxn id="245" idx="2"/>
          </p:cNvCxnSpPr>
          <p:nvPr/>
        </p:nvCxnSpPr>
        <p:spPr>
          <a:xfrm flipV="1">
            <a:off x="4186316" y="3214360"/>
            <a:ext cx="234695" cy="103934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1" name="Straight Arrow Connector 390">
            <a:extLst>
              <a:ext uri="{FF2B5EF4-FFF2-40B4-BE49-F238E27FC236}">
                <a16:creationId xmlns:a16="http://schemas.microsoft.com/office/drawing/2014/main" id="{7EB69D2D-0736-463E-939B-F5D696EDD8E1}"/>
              </a:ext>
            </a:extLst>
          </p:cNvPr>
          <p:cNvCxnSpPr>
            <a:cxnSpLocks/>
            <a:stCxn id="472" idx="0"/>
            <a:endCxn id="242" idx="2"/>
          </p:cNvCxnSpPr>
          <p:nvPr/>
        </p:nvCxnSpPr>
        <p:spPr>
          <a:xfrm flipV="1">
            <a:off x="3839377" y="3214360"/>
            <a:ext cx="255666" cy="103934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2" name="Straight Arrow Connector 391">
            <a:extLst>
              <a:ext uri="{FF2B5EF4-FFF2-40B4-BE49-F238E27FC236}">
                <a16:creationId xmlns:a16="http://schemas.microsoft.com/office/drawing/2014/main" id="{B05B9ABE-793D-42A8-BFCD-DB0534DF014D}"/>
              </a:ext>
            </a:extLst>
          </p:cNvPr>
          <p:cNvCxnSpPr>
            <a:cxnSpLocks/>
            <a:stCxn id="471" idx="0"/>
            <a:endCxn id="234" idx="2"/>
          </p:cNvCxnSpPr>
          <p:nvPr/>
        </p:nvCxnSpPr>
        <p:spPr>
          <a:xfrm flipV="1">
            <a:off x="3526584" y="3214524"/>
            <a:ext cx="252834" cy="103277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3" name="Straight Arrow Connector 392">
            <a:extLst>
              <a:ext uri="{FF2B5EF4-FFF2-40B4-BE49-F238E27FC236}">
                <a16:creationId xmlns:a16="http://schemas.microsoft.com/office/drawing/2014/main" id="{A7B7ED0D-6199-4DF1-9D5E-1376B2A7B930}"/>
              </a:ext>
            </a:extLst>
          </p:cNvPr>
          <p:cNvCxnSpPr>
            <a:cxnSpLocks/>
            <a:stCxn id="439" idx="0"/>
            <a:endCxn id="231" idx="2"/>
          </p:cNvCxnSpPr>
          <p:nvPr/>
        </p:nvCxnSpPr>
        <p:spPr>
          <a:xfrm flipV="1">
            <a:off x="3098562" y="3214524"/>
            <a:ext cx="340710" cy="532102"/>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4" name="Straight Arrow Connector 393">
            <a:extLst>
              <a:ext uri="{FF2B5EF4-FFF2-40B4-BE49-F238E27FC236}">
                <a16:creationId xmlns:a16="http://schemas.microsoft.com/office/drawing/2014/main" id="{D805FFB7-EFEA-4698-AB84-E89CBA020D17}"/>
              </a:ext>
            </a:extLst>
          </p:cNvPr>
          <p:cNvCxnSpPr>
            <a:cxnSpLocks/>
            <a:stCxn id="436" idx="0"/>
            <a:endCxn id="228" idx="2"/>
          </p:cNvCxnSpPr>
          <p:nvPr/>
        </p:nvCxnSpPr>
        <p:spPr>
          <a:xfrm flipV="1">
            <a:off x="2761930" y="3214524"/>
            <a:ext cx="290895" cy="532102"/>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5" name="Straight Arrow Connector 394">
            <a:extLst>
              <a:ext uri="{FF2B5EF4-FFF2-40B4-BE49-F238E27FC236}">
                <a16:creationId xmlns:a16="http://schemas.microsoft.com/office/drawing/2014/main" id="{415EA90D-1071-42B1-9536-8E468C598094}"/>
              </a:ext>
            </a:extLst>
          </p:cNvPr>
          <p:cNvCxnSpPr>
            <a:cxnSpLocks/>
            <a:stCxn id="433" idx="0"/>
            <a:endCxn id="180" idx="2"/>
          </p:cNvCxnSpPr>
          <p:nvPr/>
        </p:nvCxnSpPr>
        <p:spPr>
          <a:xfrm flipV="1">
            <a:off x="2457181" y="3214524"/>
            <a:ext cx="249232" cy="532102"/>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6" name="Straight Arrow Connector 395">
            <a:extLst>
              <a:ext uri="{FF2B5EF4-FFF2-40B4-BE49-F238E27FC236}">
                <a16:creationId xmlns:a16="http://schemas.microsoft.com/office/drawing/2014/main" id="{96BCF0F3-39A5-4AB8-8CD9-B426FD793AFC}"/>
              </a:ext>
            </a:extLst>
          </p:cNvPr>
          <p:cNvCxnSpPr>
            <a:cxnSpLocks/>
            <a:stCxn id="430" idx="0"/>
            <a:endCxn id="173" idx="2"/>
          </p:cNvCxnSpPr>
          <p:nvPr/>
        </p:nvCxnSpPr>
        <p:spPr>
          <a:xfrm flipV="1">
            <a:off x="2109301" y="3214360"/>
            <a:ext cx="285452" cy="53226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7" name="Straight Arrow Connector 396">
            <a:extLst>
              <a:ext uri="{FF2B5EF4-FFF2-40B4-BE49-F238E27FC236}">
                <a16:creationId xmlns:a16="http://schemas.microsoft.com/office/drawing/2014/main" id="{7F644EDF-2AF4-4E50-A154-C67D607B028C}"/>
              </a:ext>
            </a:extLst>
          </p:cNvPr>
          <p:cNvCxnSpPr>
            <a:cxnSpLocks/>
            <a:stCxn id="427" idx="0"/>
            <a:endCxn id="162" idx="2"/>
          </p:cNvCxnSpPr>
          <p:nvPr/>
        </p:nvCxnSpPr>
        <p:spPr>
          <a:xfrm flipV="1">
            <a:off x="1779328" y="3214360"/>
            <a:ext cx="300225" cy="53226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40" name="Straight Arrow Connector 539">
            <a:extLst>
              <a:ext uri="{FF2B5EF4-FFF2-40B4-BE49-F238E27FC236}">
                <a16:creationId xmlns:a16="http://schemas.microsoft.com/office/drawing/2014/main" id="{DBD5F5FD-FACC-4FC5-91C7-8EB33768EE43}"/>
              </a:ext>
            </a:extLst>
          </p:cNvPr>
          <p:cNvCxnSpPr>
            <a:cxnSpLocks/>
            <a:stCxn id="231" idx="0"/>
            <a:endCxn id="264" idx="1"/>
          </p:cNvCxnSpPr>
          <p:nvPr/>
        </p:nvCxnSpPr>
        <p:spPr>
          <a:xfrm flipV="1">
            <a:off x="3499551" y="1743626"/>
            <a:ext cx="497998" cy="1265731"/>
          </a:xfrm>
          <a:prstGeom prst="straightConnector1">
            <a:avLst/>
          </a:prstGeom>
          <a:ln w="19050">
            <a:solidFill>
              <a:schemeClr val="accent3">
                <a:lumMod val="75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a:xfrm>
            <a:off x="1469765" y="136115"/>
            <a:ext cx="12174561" cy="579120"/>
          </a:xfrm>
        </p:spPr>
        <p:txBody>
          <a:bodyPr anchor="t">
            <a:noAutofit/>
          </a:bodyPr>
          <a:lstStyle/>
          <a:p>
            <a:r>
              <a:rPr lang="en-US" altLang="zh-CN" dirty="0"/>
              <a:t>CDX707 Software and </a:t>
            </a:r>
            <a:r>
              <a:rPr lang="en-US" altLang="zh-CN" dirty="0" err="1"/>
              <a:t>Autosar</a:t>
            </a:r>
            <a:r>
              <a:rPr lang="en-US" altLang="zh-CN" dirty="0"/>
              <a:t> Release Plan</a:t>
            </a:r>
            <a:endParaRPr lang="en-US" dirty="0"/>
          </a:p>
        </p:txBody>
      </p:sp>
      <p:graphicFrame>
        <p:nvGraphicFramePr>
          <p:cNvPr id="402" name="Table 401">
            <a:extLst>
              <a:ext uri="{FF2B5EF4-FFF2-40B4-BE49-F238E27FC236}">
                <a16:creationId xmlns:a16="http://schemas.microsoft.com/office/drawing/2014/main" id="{1477766A-C08F-41BF-85BA-1C3FEB60DA6C}"/>
              </a:ext>
            </a:extLst>
          </p:cNvPr>
          <p:cNvGraphicFramePr>
            <a:graphicFrameLocks noGrp="1"/>
          </p:cNvGraphicFramePr>
          <p:nvPr/>
        </p:nvGraphicFramePr>
        <p:xfrm>
          <a:off x="8228052" y="316571"/>
          <a:ext cx="1874484" cy="213360"/>
        </p:xfrm>
        <a:graphic>
          <a:graphicData uri="http://schemas.openxmlformats.org/drawingml/2006/table">
            <a:tbl>
              <a:tblPr firstRow="1" bandRow="1">
                <a:tableStyleId>{5C22544A-7EE6-4342-B048-85BDC9FD1C3A}</a:tableStyleId>
              </a:tblPr>
              <a:tblGrid>
                <a:gridCol w="624828">
                  <a:extLst>
                    <a:ext uri="{9D8B030D-6E8A-4147-A177-3AD203B41FA5}">
                      <a16:colId xmlns:a16="http://schemas.microsoft.com/office/drawing/2014/main" val="1860584970"/>
                    </a:ext>
                  </a:extLst>
                </a:gridCol>
                <a:gridCol w="624828">
                  <a:extLst>
                    <a:ext uri="{9D8B030D-6E8A-4147-A177-3AD203B41FA5}">
                      <a16:colId xmlns:a16="http://schemas.microsoft.com/office/drawing/2014/main" val="2421955683"/>
                    </a:ext>
                  </a:extLst>
                </a:gridCol>
                <a:gridCol w="624828">
                  <a:extLst>
                    <a:ext uri="{9D8B030D-6E8A-4147-A177-3AD203B41FA5}">
                      <a16:colId xmlns:a16="http://schemas.microsoft.com/office/drawing/2014/main" val="3990355443"/>
                    </a:ext>
                  </a:extLst>
                </a:gridCol>
              </a:tblGrid>
              <a:tr h="140427">
                <a:tc>
                  <a:txBody>
                    <a:bodyPr/>
                    <a:lstStyle/>
                    <a:p>
                      <a:pPr algn="ctr"/>
                      <a:r>
                        <a:rPr lang="en-US" altLang="zh-CN" sz="800" dirty="0">
                          <a:latin typeface="+mn-lt"/>
                        </a:rPr>
                        <a:t>2021</a:t>
                      </a:r>
                      <a:endParaRPr lang="zh-CN" altLang="en-US" sz="800" dirty="0">
                        <a:latin typeface="+mn-lt"/>
                      </a:endParaRPr>
                    </a:p>
                  </a:txBody>
                  <a:tcPr anchor="ctr">
                    <a:solidFill>
                      <a:srgbClr val="0070C0"/>
                    </a:solidFill>
                  </a:tcPr>
                </a:tc>
                <a:tc>
                  <a:txBody>
                    <a:bodyPr/>
                    <a:lstStyle/>
                    <a:p>
                      <a:pPr algn="ctr"/>
                      <a:r>
                        <a:rPr lang="en-US" altLang="zh-CN" sz="800" dirty="0">
                          <a:latin typeface="+mn-lt"/>
                        </a:rPr>
                        <a:t>2022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2023</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437474859"/>
                  </a:ext>
                </a:extLst>
              </a:tr>
            </a:tbl>
          </a:graphicData>
        </a:graphic>
      </p:graphicFrame>
      <p:sp>
        <p:nvSpPr>
          <p:cNvPr id="405" name="TextBox 22">
            <a:extLst>
              <a:ext uri="{FF2B5EF4-FFF2-40B4-BE49-F238E27FC236}">
                <a16:creationId xmlns:a16="http://schemas.microsoft.com/office/drawing/2014/main" id="{3780EF11-7A42-45C7-ACFD-026821A21063}"/>
              </a:ext>
            </a:extLst>
          </p:cNvPr>
          <p:cNvSpPr txBox="1"/>
          <p:nvPr/>
        </p:nvSpPr>
        <p:spPr>
          <a:xfrm>
            <a:off x="2512559" y="1498175"/>
            <a:ext cx="829497" cy="184660"/>
          </a:xfrm>
          <a:prstGeom prst="rect">
            <a:avLst/>
          </a:prstGeom>
          <a:solidFill>
            <a:srgbClr val="FFFF00"/>
          </a:solid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08/02-08/30</a:t>
            </a:r>
          </a:p>
        </p:txBody>
      </p:sp>
      <p:sp>
        <p:nvSpPr>
          <p:cNvPr id="408" name="TextBox 22">
            <a:extLst>
              <a:ext uri="{FF2B5EF4-FFF2-40B4-BE49-F238E27FC236}">
                <a16:creationId xmlns:a16="http://schemas.microsoft.com/office/drawing/2014/main" id="{47DA3D26-11B4-4EB9-9C63-F01356ACEFDD}"/>
              </a:ext>
            </a:extLst>
          </p:cNvPr>
          <p:cNvSpPr txBox="1"/>
          <p:nvPr/>
        </p:nvSpPr>
        <p:spPr>
          <a:xfrm>
            <a:off x="3869237" y="1518209"/>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12/05-2/</a:t>
            </a:r>
            <a:r>
              <a:rPr lang="en-US" altLang="zh-CN" dirty="0"/>
              <a:t>28</a:t>
            </a:r>
            <a:endParaRPr lang="en-US" dirty="0"/>
          </a:p>
        </p:txBody>
      </p:sp>
      <p:sp>
        <p:nvSpPr>
          <p:cNvPr id="411" name="TextBox 22">
            <a:extLst>
              <a:ext uri="{FF2B5EF4-FFF2-40B4-BE49-F238E27FC236}">
                <a16:creationId xmlns:a16="http://schemas.microsoft.com/office/drawing/2014/main" id="{D8A9B212-4192-46D4-8016-AEED26343EDE}"/>
              </a:ext>
            </a:extLst>
          </p:cNvPr>
          <p:cNvSpPr txBox="1"/>
          <p:nvPr/>
        </p:nvSpPr>
        <p:spPr>
          <a:xfrm>
            <a:off x="5491577" y="1535884"/>
            <a:ext cx="84341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latin typeface="Ford Antenna Light" panose="02000505000000020004" pitchFamily="50" charset="0"/>
                <a:cs typeface="Calibri" panose="020F0502020204030204" pitchFamily="34" charset="0"/>
              </a:rPr>
              <a:t>05/15-06/15</a:t>
            </a:r>
          </a:p>
        </p:txBody>
      </p:sp>
      <p:sp>
        <p:nvSpPr>
          <p:cNvPr id="19" name="Rectangle 18"/>
          <p:cNvSpPr/>
          <p:nvPr/>
        </p:nvSpPr>
        <p:spPr>
          <a:xfrm>
            <a:off x="3247174" y="3048436"/>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35" name="TextBox 22">
            <a:extLst>
              <a:ext uri="{FF2B5EF4-FFF2-40B4-BE49-F238E27FC236}">
                <a16:creationId xmlns:a16="http://schemas.microsoft.com/office/drawing/2014/main" id="{DB5C1154-46C1-4372-9BD7-288634C1BE07}"/>
              </a:ext>
            </a:extLst>
          </p:cNvPr>
          <p:cNvSpPr txBox="1"/>
          <p:nvPr/>
        </p:nvSpPr>
        <p:spPr>
          <a:xfrm>
            <a:off x="2778012" y="2911560"/>
            <a:ext cx="786549"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National Day</a:t>
            </a:r>
            <a:endParaRPr lang="en-US" dirty="0"/>
          </a:p>
        </p:txBody>
      </p:sp>
      <p:sp>
        <p:nvSpPr>
          <p:cNvPr id="637" name="Rectangle 636"/>
          <p:cNvSpPr/>
          <p:nvPr/>
        </p:nvSpPr>
        <p:spPr>
          <a:xfrm>
            <a:off x="7238111" y="3047224"/>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38" name="TextBox 22">
            <a:extLst>
              <a:ext uri="{FF2B5EF4-FFF2-40B4-BE49-F238E27FC236}">
                <a16:creationId xmlns:a16="http://schemas.microsoft.com/office/drawing/2014/main" id="{DB5C1154-46C1-4372-9BD7-288634C1BE07}"/>
              </a:ext>
            </a:extLst>
          </p:cNvPr>
          <p:cNvSpPr txBox="1"/>
          <p:nvPr/>
        </p:nvSpPr>
        <p:spPr>
          <a:xfrm>
            <a:off x="6993750" y="2887180"/>
            <a:ext cx="827937"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National Day</a:t>
            </a:r>
            <a:endParaRPr lang="en-US" dirty="0"/>
          </a:p>
        </p:txBody>
      </p:sp>
      <p:sp>
        <p:nvSpPr>
          <p:cNvPr id="639" name="Rectangle 638"/>
          <p:cNvSpPr/>
          <p:nvPr/>
        </p:nvSpPr>
        <p:spPr>
          <a:xfrm>
            <a:off x="345348" y="3058438"/>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1" name="Rectangle 640"/>
          <p:cNvSpPr/>
          <p:nvPr/>
        </p:nvSpPr>
        <p:spPr>
          <a:xfrm>
            <a:off x="4632941" y="3048598"/>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2" name="TextBox 22">
            <a:extLst>
              <a:ext uri="{FF2B5EF4-FFF2-40B4-BE49-F238E27FC236}">
                <a16:creationId xmlns:a16="http://schemas.microsoft.com/office/drawing/2014/main" id="{DB5C1154-46C1-4372-9BD7-288634C1BE07}"/>
              </a:ext>
            </a:extLst>
          </p:cNvPr>
          <p:cNvSpPr txBox="1"/>
          <p:nvPr/>
        </p:nvSpPr>
        <p:spPr>
          <a:xfrm>
            <a:off x="4227357" y="2876752"/>
            <a:ext cx="999375"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Spring Festival</a:t>
            </a:r>
            <a:endParaRPr lang="en-US" dirty="0"/>
          </a:p>
        </p:txBody>
      </p:sp>
      <p:sp>
        <p:nvSpPr>
          <p:cNvPr id="643" name="Rectangle 642"/>
          <p:cNvSpPr/>
          <p:nvPr/>
        </p:nvSpPr>
        <p:spPr>
          <a:xfrm>
            <a:off x="8564729" y="3051731"/>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5" name="TextBox 22">
            <a:extLst>
              <a:ext uri="{FF2B5EF4-FFF2-40B4-BE49-F238E27FC236}">
                <a16:creationId xmlns:a16="http://schemas.microsoft.com/office/drawing/2014/main" id="{DB5C1154-46C1-4372-9BD7-288634C1BE07}"/>
              </a:ext>
            </a:extLst>
          </p:cNvPr>
          <p:cNvSpPr txBox="1"/>
          <p:nvPr/>
        </p:nvSpPr>
        <p:spPr>
          <a:xfrm>
            <a:off x="7604197" y="2885696"/>
            <a:ext cx="99937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rgbClr val="7030A0"/>
                </a:solidFill>
                <a:latin typeface="Ford Antenna Light" panose="02000505000000020004" pitchFamily="50" charset="0"/>
                <a:cs typeface="Calibri" panose="020F0502020204030204" pitchFamily="34" charset="0"/>
              </a:rPr>
              <a:t>Spring Festival</a:t>
            </a:r>
            <a:endParaRPr lang="en-US" sz="700" dirty="0">
              <a:solidFill>
                <a:srgbClr val="7030A0"/>
              </a:solidFill>
              <a:latin typeface="Ford Antenna Light" panose="02000505000000020004" pitchFamily="50" charset="0"/>
              <a:cs typeface="Calibri" panose="020F0502020204030204" pitchFamily="34" charset="0"/>
            </a:endParaRPr>
          </a:p>
        </p:txBody>
      </p:sp>
      <p:sp>
        <p:nvSpPr>
          <p:cNvPr id="646" name="TextBox 22">
            <a:extLst>
              <a:ext uri="{FF2B5EF4-FFF2-40B4-BE49-F238E27FC236}">
                <a16:creationId xmlns:a16="http://schemas.microsoft.com/office/drawing/2014/main" id="{DB5C1154-46C1-4372-9BD7-288634C1BE07}"/>
              </a:ext>
            </a:extLst>
          </p:cNvPr>
          <p:cNvSpPr txBox="1"/>
          <p:nvPr/>
        </p:nvSpPr>
        <p:spPr>
          <a:xfrm>
            <a:off x="21964" y="2929973"/>
            <a:ext cx="999375"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Spring Festival</a:t>
            </a:r>
            <a:endParaRPr lang="en-US" dirty="0"/>
          </a:p>
        </p:txBody>
      </p:sp>
      <p:grpSp>
        <p:nvGrpSpPr>
          <p:cNvPr id="424" name="Group 423">
            <a:extLst>
              <a:ext uri="{FF2B5EF4-FFF2-40B4-BE49-F238E27FC236}">
                <a16:creationId xmlns:a16="http://schemas.microsoft.com/office/drawing/2014/main" id="{E56813E2-1359-46F3-8DE9-5FC0A882516C}"/>
              </a:ext>
            </a:extLst>
          </p:cNvPr>
          <p:cNvGrpSpPr/>
          <p:nvPr/>
        </p:nvGrpSpPr>
        <p:grpSpPr>
          <a:xfrm>
            <a:off x="8685346" y="1012537"/>
            <a:ext cx="729929" cy="519967"/>
            <a:chOff x="1886575" y="1217224"/>
            <a:chExt cx="726940" cy="519967"/>
          </a:xfrm>
        </p:grpSpPr>
        <p:sp>
          <p:nvSpPr>
            <p:cNvPr id="431" name="流程图: 决策 47">
              <a:extLst>
                <a:ext uri="{FF2B5EF4-FFF2-40B4-BE49-F238E27FC236}">
                  <a16:creationId xmlns:a16="http://schemas.microsoft.com/office/drawing/2014/main" id="{83AE3867-4189-4781-B2ED-264E9262D0E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34" name="TextBox 22">
              <a:extLst>
                <a:ext uri="{FF2B5EF4-FFF2-40B4-BE49-F238E27FC236}">
                  <a16:creationId xmlns:a16="http://schemas.microsoft.com/office/drawing/2014/main" id="{1B5C5289-E759-468C-B848-C3F31BA3A610}"/>
                </a:ext>
              </a:extLst>
            </p:cNvPr>
            <p:cNvSpPr txBox="1"/>
            <p:nvPr/>
          </p:nvSpPr>
          <p:spPr>
            <a:xfrm>
              <a:off x="1998788" y="1552531"/>
              <a:ext cx="614727"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49" name="Group 448">
            <a:extLst>
              <a:ext uri="{FF2B5EF4-FFF2-40B4-BE49-F238E27FC236}">
                <a16:creationId xmlns:a16="http://schemas.microsoft.com/office/drawing/2014/main" id="{5AA2BCAA-0418-47FE-BC7D-9B5D090303C3}"/>
              </a:ext>
            </a:extLst>
          </p:cNvPr>
          <p:cNvGrpSpPr/>
          <p:nvPr/>
        </p:nvGrpSpPr>
        <p:grpSpPr>
          <a:xfrm>
            <a:off x="6204935" y="1013306"/>
            <a:ext cx="680922" cy="465093"/>
            <a:chOff x="1971949" y="1217224"/>
            <a:chExt cx="678133" cy="465093"/>
          </a:xfrm>
        </p:grpSpPr>
        <p:sp>
          <p:nvSpPr>
            <p:cNvPr id="452" name="流程图: 决策 47">
              <a:extLst>
                <a:ext uri="{FF2B5EF4-FFF2-40B4-BE49-F238E27FC236}">
                  <a16:creationId xmlns:a16="http://schemas.microsoft.com/office/drawing/2014/main" id="{606DD675-67F2-4D41-B774-DFA0DC921A73}"/>
                </a:ext>
              </a:extLst>
            </p:cNvPr>
            <p:cNvSpPr/>
            <p:nvPr/>
          </p:nvSpPr>
          <p:spPr>
            <a:xfrm>
              <a:off x="197194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FEC</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55" name="TextBox 22">
              <a:extLst>
                <a:ext uri="{FF2B5EF4-FFF2-40B4-BE49-F238E27FC236}">
                  <a16:creationId xmlns:a16="http://schemas.microsoft.com/office/drawing/2014/main" id="{A6FDDD22-8564-40D1-AE5A-192989AEEEF2}"/>
                </a:ext>
              </a:extLst>
            </p:cNvPr>
            <p:cNvSpPr txBox="1"/>
            <p:nvPr/>
          </p:nvSpPr>
          <p:spPr>
            <a:xfrm>
              <a:off x="2096777" y="1497657"/>
              <a:ext cx="55330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07/25</a:t>
              </a:r>
            </a:p>
          </p:txBody>
        </p:sp>
      </p:grpSp>
      <p:grpSp>
        <p:nvGrpSpPr>
          <p:cNvPr id="458" name="Group 457">
            <a:extLst>
              <a:ext uri="{FF2B5EF4-FFF2-40B4-BE49-F238E27FC236}">
                <a16:creationId xmlns:a16="http://schemas.microsoft.com/office/drawing/2014/main" id="{70A5C92B-4D47-44C3-B4E5-66507B4A13A9}"/>
              </a:ext>
            </a:extLst>
          </p:cNvPr>
          <p:cNvGrpSpPr/>
          <p:nvPr/>
        </p:nvGrpSpPr>
        <p:grpSpPr>
          <a:xfrm>
            <a:off x="9033221" y="1009588"/>
            <a:ext cx="811853" cy="513539"/>
            <a:chOff x="1886575" y="1217224"/>
            <a:chExt cx="808528" cy="513539"/>
          </a:xfrm>
        </p:grpSpPr>
        <p:sp>
          <p:nvSpPr>
            <p:cNvPr id="461" name="流程图: 决策 47">
              <a:extLst>
                <a:ext uri="{FF2B5EF4-FFF2-40B4-BE49-F238E27FC236}">
                  <a16:creationId xmlns:a16="http://schemas.microsoft.com/office/drawing/2014/main" id="{2E75FB79-3B4D-4E5D-97D2-AFB0899B6D7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OKTB</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64" name="TextBox 22">
              <a:extLst>
                <a:ext uri="{FF2B5EF4-FFF2-40B4-BE49-F238E27FC236}">
                  <a16:creationId xmlns:a16="http://schemas.microsoft.com/office/drawing/2014/main" id="{2146D113-4391-49E4-BC3A-07928EE966B3}"/>
                </a:ext>
              </a:extLst>
            </p:cNvPr>
            <p:cNvSpPr txBox="1"/>
            <p:nvPr/>
          </p:nvSpPr>
          <p:spPr>
            <a:xfrm>
              <a:off x="1912987" y="1546103"/>
              <a:ext cx="782116"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03/28</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479" name="Star: 5 Points 478">
            <a:extLst>
              <a:ext uri="{FF2B5EF4-FFF2-40B4-BE49-F238E27FC236}">
                <a16:creationId xmlns:a16="http://schemas.microsoft.com/office/drawing/2014/main" id="{BEDE82CE-6606-4032-BB44-BD1037302F0E}"/>
              </a:ext>
            </a:extLst>
          </p:cNvPr>
          <p:cNvSpPr/>
          <p:nvPr/>
        </p:nvSpPr>
        <p:spPr>
          <a:xfrm>
            <a:off x="2536350" y="231591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82" name="Star: 5 Points 481">
            <a:extLst>
              <a:ext uri="{FF2B5EF4-FFF2-40B4-BE49-F238E27FC236}">
                <a16:creationId xmlns:a16="http://schemas.microsoft.com/office/drawing/2014/main" id="{4F4A7103-7759-4048-B4FA-FB411E2880B9}"/>
              </a:ext>
            </a:extLst>
          </p:cNvPr>
          <p:cNvSpPr/>
          <p:nvPr/>
        </p:nvSpPr>
        <p:spPr>
          <a:xfrm>
            <a:off x="3595356" y="231591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85" name="TextBox 22">
            <a:extLst>
              <a:ext uri="{FF2B5EF4-FFF2-40B4-BE49-F238E27FC236}">
                <a16:creationId xmlns:a16="http://schemas.microsoft.com/office/drawing/2014/main" id="{8D184DB9-1A76-4736-BCEB-CF97BB15EFFC}"/>
              </a:ext>
            </a:extLst>
          </p:cNvPr>
          <p:cNvSpPr txBox="1"/>
          <p:nvPr/>
        </p:nvSpPr>
        <p:spPr>
          <a:xfrm>
            <a:off x="3451484" y="2517777"/>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strike="sngStrike" dirty="0">
                <a:solidFill>
                  <a:prstClr val="black"/>
                </a:solidFill>
                <a:latin typeface="Ford Antenna Light" panose="02000505000000020004" pitchFamily="50" charset="0"/>
                <a:cs typeface="Calibri" panose="020F0502020204030204" pitchFamily="34" charset="0"/>
              </a:rPr>
              <a:t>11/03</a:t>
            </a:r>
          </a:p>
          <a:p>
            <a:pPr algn="ctr">
              <a:defRPr/>
            </a:pPr>
            <a:r>
              <a:rPr lang="en-US" sz="600" dirty="0">
                <a:solidFill>
                  <a:srgbClr val="FF0000"/>
                </a:solidFill>
                <a:latin typeface="Ford Antenna Light" panose="02000505000000020004" pitchFamily="50" charset="0"/>
                <a:cs typeface="Calibri" panose="020F0502020204030204" pitchFamily="34" charset="0"/>
              </a:rPr>
              <a:t>11/10</a:t>
            </a:r>
          </a:p>
        </p:txBody>
      </p:sp>
      <p:sp>
        <p:nvSpPr>
          <p:cNvPr id="488" name="Star: 5 Points 487">
            <a:extLst>
              <a:ext uri="{FF2B5EF4-FFF2-40B4-BE49-F238E27FC236}">
                <a16:creationId xmlns:a16="http://schemas.microsoft.com/office/drawing/2014/main" id="{F0D7C610-AC03-4479-8125-E64E73EFE52D}"/>
              </a:ext>
            </a:extLst>
          </p:cNvPr>
          <p:cNvSpPr/>
          <p:nvPr/>
        </p:nvSpPr>
        <p:spPr>
          <a:xfrm>
            <a:off x="4146295" y="231610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91" name="TextBox 22">
            <a:extLst>
              <a:ext uri="{FF2B5EF4-FFF2-40B4-BE49-F238E27FC236}">
                <a16:creationId xmlns:a16="http://schemas.microsoft.com/office/drawing/2014/main" id="{1BC70C59-A912-44BA-9528-6039BCA95362}"/>
              </a:ext>
            </a:extLst>
          </p:cNvPr>
          <p:cNvSpPr txBox="1"/>
          <p:nvPr/>
        </p:nvSpPr>
        <p:spPr>
          <a:xfrm>
            <a:off x="3935457" y="2518538"/>
            <a:ext cx="603171"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DCV1</a:t>
            </a:r>
          </a:p>
          <a:p>
            <a:r>
              <a:rPr lang="en-US" strike="sngStrike" dirty="0"/>
              <a:t>12/</a:t>
            </a:r>
            <a:r>
              <a:rPr lang="en-US" altLang="zh-CN" strike="sngStrike" dirty="0"/>
              <a:t>29</a:t>
            </a:r>
          </a:p>
          <a:p>
            <a:r>
              <a:rPr lang="en-US" dirty="0">
                <a:solidFill>
                  <a:srgbClr val="FF0000"/>
                </a:solidFill>
              </a:rPr>
              <a:t>12/15</a:t>
            </a:r>
          </a:p>
        </p:txBody>
      </p:sp>
      <p:sp>
        <p:nvSpPr>
          <p:cNvPr id="494" name="Star: 5 Points 493">
            <a:extLst>
              <a:ext uri="{FF2B5EF4-FFF2-40B4-BE49-F238E27FC236}">
                <a16:creationId xmlns:a16="http://schemas.microsoft.com/office/drawing/2014/main" id="{575EB0C0-C6EE-45F9-A341-514418C9E8C2}"/>
              </a:ext>
            </a:extLst>
          </p:cNvPr>
          <p:cNvSpPr/>
          <p:nvPr/>
        </p:nvSpPr>
        <p:spPr>
          <a:xfrm>
            <a:off x="4466699" y="230807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97" name="TextBox 22">
            <a:extLst>
              <a:ext uri="{FF2B5EF4-FFF2-40B4-BE49-F238E27FC236}">
                <a16:creationId xmlns:a16="http://schemas.microsoft.com/office/drawing/2014/main" id="{88EFABF4-2841-44CA-8633-8B2D835ECA21}"/>
              </a:ext>
            </a:extLst>
          </p:cNvPr>
          <p:cNvSpPr txBox="1"/>
          <p:nvPr/>
        </p:nvSpPr>
        <p:spPr>
          <a:xfrm>
            <a:off x="4323099" y="2520355"/>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sz="600" strike="sngStrike" dirty="0">
                <a:solidFill>
                  <a:prstClr val="black"/>
                </a:solidFill>
                <a:latin typeface="Ford Antenna Light" panose="02000505000000020004" pitchFamily="50" charset="0"/>
                <a:cs typeface="Calibri" panose="020F0502020204030204" pitchFamily="34" charset="0"/>
              </a:rPr>
              <a:t>01/26</a:t>
            </a:r>
          </a:p>
          <a:p>
            <a:pPr algn="ctr">
              <a:defRPr/>
            </a:pPr>
            <a:r>
              <a:rPr lang="en-US" sz="600" dirty="0">
                <a:solidFill>
                  <a:srgbClr val="FF0000"/>
                </a:solidFill>
                <a:latin typeface="Ford Antenna Light" panose="02000505000000020004" pitchFamily="50" charset="0"/>
                <a:cs typeface="Calibri" panose="020F0502020204030204" pitchFamily="34" charset="0"/>
              </a:rPr>
              <a:t>01/14</a:t>
            </a:r>
          </a:p>
        </p:txBody>
      </p:sp>
      <p:sp>
        <p:nvSpPr>
          <p:cNvPr id="500" name="Star: 5 Points 499">
            <a:extLst>
              <a:ext uri="{FF2B5EF4-FFF2-40B4-BE49-F238E27FC236}">
                <a16:creationId xmlns:a16="http://schemas.microsoft.com/office/drawing/2014/main" id="{F80BCB9E-4417-478F-AE41-3B79CABD05BB}"/>
              </a:ext>
            </a:extLst>
          </p:cNvPr>
          <p:cNvSpPr/>
          <p:nvPr/>
        </p:nvSpPr>
        <p:spPr>
          <a:xfrm>
            <a:off x="4892707" y="230821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03" name="TextBox 22">
            <a:extLst>
              <a:ext uri="{FF2B5EF4-FFF2-40B4-BE49-F238E27FC236}">
                <a16:creationId xmlns:a16="http://schemas.microsoft.com/office/drawing/2014/main" id="{E43F8C99-A927-454F-B2B8-8227FE455F5C}"/>
              </a:ext>
            </a:extLst>
          </p:cNvPr>
          <p:cNvSpPr txBox="1"/>
          <p:nvPr/>
        </p:nvSpPr>
        <p:spPr>
          <a:xfrm>
            <a:off x="4731642" y="2520501"/>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strike="sngStrike" dirty="0">
                <a:solidFill>
                  <a:prstClr val="black"/>
                </a:solidFill>
                <a:latin typeface="Ford Antenna Light" panose="02000505000000020004" pitchFamily="50" charset="0"/>
                <a:cs typeface="Calibri" panose="020F0502020204030204" pitchFamily="34" charset="0"/>
              </a:rPr>
              <a:t>03/09</a:t>
            </a:r>
          </a:p>
          <a:p>
            <a:pPr algn="ctr">
              <a:defRPr/>
            </a:pPr>
            <a:r>
              <a:rPr lang="en-US" sz="600" dirty="0">
                <a:solidFill>
                  <a:srgbClr val="FF0000"/>
                </a:solidFill>
                <a:latin typeface="Ford Antenna Light" panose="02000505000000020004" pitchFamily="50" charset="0"/>
                <a:cs typeface="Calibri" panose="020F0502020204030204" pitchFamily="34" charset="0"/>
              </a:rPr>
              <a:t>02/25</a:t>
            </a:r>
          </a:p>
        </p:txBody>
      </p:sp>
      <p:sp>
        <p:nvSpPr>
          <p:cNvPr id="506" name="Star: 5 Points 505">
            <a:extLst>
              <a:ext uri="{FF2B5EF4-FFF2-40B4-BE49-F238E27FC236}">
                <a16:creationId xmlns:a16="http://schemas.microsoft.com/office/drawing/2014/main" id="{7C39ADBF-2F1F-49AA-9817-320BC685EB91}"/>
              </a:ext>
            </a:extLst>
          </p:cNvPr>
          <p:cNvSpPr/>
          <p:nvPr/>
        </p:nvSpPr>
        <p:spPr>
          <a:xfrm>
            <a:off x="5529961" y="230862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09" name="TextBox 22">
            <a:extLst>
              <a:ext uri="{FF2B5EF4-FFF2-40B4-BE49-F238E27FC236}">
                <a16:creationId xmlns:a16="http://schemas.microsoft.com/office/drawing/2014/main" id="{7F04C111-91FA-4143-A5B1-8CCD5F71974F}"/>
              </a:ext>
            </a:extLst>
          </p:cNvPr>
          <p:cNvSpPr txBox="1"/>
          <p:nvPr/>
        </p:nvSpPr>
        <p:spPr>
          <a:xfrm>
            <a:off x="5375827" y="2520909"/>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R01</a:t>
            </a:r>
          </a:p>
          <a:p>
            <a:pPr algn="ctr">
              <a:defRPr/>
            </a:pPr>
            <a:r>
              <a:rPr lang="en-US" sz="600" dirty="0">
                <a:solidFill>
                  <a:prstClr val="black"/>
                </a:solidFill>
                <a:latin typeface="Ford Antenna Light" panose="02000505000000020004" pitchFamily="50" charset="0"/>
                <a:cs typeface="Calibri" panose="020F0502020204030204" pitchFamily="34" charset="0"/>
              </a:rPr>
              <a:t>05/04</a:t>
            </a:r>
          </a:p>
        </p:txBody>
      </p:sp>
      <p:sp>
        <p:nvSpPr>
          <p:cNvPr id="512" name="Star: 5 Points 511">
            <a:extLst>
              <a:ext uri="{FF2B5EF4-FFF2-40B4-BE49-F238E27FC236}">
                <a16:creationId xmlns:a16="http://schemas.microsoft.com/office/drawing/2014/main" id="{0C97EC04-7370-4E8C-B8DA-BB2C772FE9A6}"/>
              </a:ext>
            </a:extLst>
          </p:cNvPr>
          <p:cNvSpPr/>
          <p:nvPr/>
        </p:nvSpPr>
        <p:spPr>
          <a:xfrm>
            <a:off x="5822726" y="230846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15" name="TextBox 22">
            <a:extLst>
              <a:ext uri="{FF2B5EF4-FFF2-40B4-BE49-F238E27FC236}">
                <a16:creationId xmlns:a16="http://schemas.microsoft.com/office/drawing/2014/main" id="{43B19B2D-3EB9-4556-95C6-7C91FF9D03A3}"/>
              </a:ext>
            </a:extLst>
          </p:cNvPr>
          <p:cNvSpPr txBox="1"/>
          <p:nvPr/>
        </p:nvSpPr>
        <p:spPr>
          <a:xfrm>
            <a:off x="5737006" y="2520745"/>
            <a:ext cx="438449"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strike="sngStrike" dirty="0">
                <a:solidFill>
                  <a:prstClr val="black"/>
                </a:solidFill>
                <a:latin typeface="Ford Antenna Light" panose="02000505000000020004" pitchFamily="50" charset="0"/>
                <a:cs typeface="Calibri" panose="020F0502020204030204" pitchFamily="34" charset="0"/>
              </a:rPr>
              <a:t>06/01</a:t>
            </a:r>
          </a:p>
          <a:p>
            <a:pPr algn="ctr">
              <a:defRPr/>
            </a:pPr>
            <a:r>
              <a:rPr lang="en-US" sz="600" dirty="0">
                <a:solidFill>
                  <a:srgbClr val="FF0000"/>
                </a:solidFill>
                <a:latin typeface="Ford Antenna Light" panose="02000505000000020004" pitchFamily="50" charset="0"/>
                <a:cs typeface="Calibri" panose="020F0502020204030204" pitchFamily="34" charset="0"/>
              </a:rPr>
              <a:t>06/13</a:t>
            </a:r>
          </a:p>
        </p:txBody>
      </p:sp>
      <p:sp>
        <p:nvSpPr>
          <p:cNvPr id="518" name="Star: 5 Points 517">
            <a:extLst>
              <a:ext uri="{FF2B5EF4-FFF2-40B4-BE49-F238E27FC236}">
                <a16:creationId xmlns:a16="http://schemas.microsoft.com/office/drawing/2014/main" id="{E400FCA6-01DF-4009-8474-BBCC7B37875C}"/>
              </a:ext>
            </a:extLst>
          </p:cNvPr>
          <p:cNvSpPr/>
          <p:nvPr/>
        </p:nvSpPr>
        <p:spPr>
          <a:xfrm>
            <a:off x="6133656" y="230846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21" name="TextBox 22">
            <a:extLst>
              <a:ext uri="{FF2B5EF4-FFF2-40B4-BE49-F238E27FC236}">
                <a16:creationId xmlns:a16="http://schemas.microsoft.com/office/drawing/2014/main" id="{3B964A75-7D8E-49D7-A100-D6146E9F9717}"/>
              </a:ext>
            </a:extLst>
          </p:cNvPr>
          <p:cNvSpPr txBox="1"/>
          <p:nvPr/>
        </p:nvSpPr>
        <p:spPr>
          <a:xfrm>
            <a:off x="5996406" y="2520745"/>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strike="sngStrike" dirty="0">
                <a:solidFill>
                  <a:prstClr val="black"/>
                </a:solidFill>
                <a:latin typeface="Ford Antenna Light" panose="02000505000000020004" pitchFamily="50" charset="0"/>
                <a:cs typeface="Calibri" panose="020F0502020204030204" pitchFamily="34" charset="0"/>
              </a:rPr>
              <a:t>06/29</a:t>
            </a:r>
          </a:p>
          <a:p>
            <a:pPr algn="ctr">
              <a:defRPr/>
            </a:pPr>
            <a:r>
              <a:rPr lang="en-US" sz="600" dirty="0">
                <a:solidFill>
                  <a:srgbClr val="FF0000"/>
                </a:solidFill>
                <a:latin typeface="Ford Antenna Light" panose="02000505000000020004" pitchFamily="50" charset="0"/>
                <a:cs typeface="Calibri" panose="020F0502020204030204" pitchFamily="34" charset="0"/>
              </a:rPr>
              <a:t>07/14</a:t>
            </a:r>
          </a:p>
        </p:txBody>
      </p:sp>
      <p:sp>
        <p:nvSpPr>
          <p:cNvPr id="524" name="Star: 5 Points 523">
            <a:extLst>
              <a:ext uri="{FF2B5EF4-FFF2-40B4-BE49-F238E27FC236}">
                <a16:creationId xmlns:a16="http://schemas.microsoft.com/office/drawing/2014/main" id="{A5E1C2EE-80EC-454F-B421-429A56A48F13}"/>
              </a:ext>
            </a:extLst>
          </p:cNvPr>
          <p:cNvSpPr/>
          <p:nvPr/>
        </p:nvSpPr>
        <p:spPr>
          <a:xfrm>
            <a:off x="6474687" y="230861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27" name="TextBox 22">
            <a:extLst>
              <a:ext uri="{FF2B5EF4-FFF2-40B4-BE49-F238E27FC236}">
                <a16:creationId xmlns:a16="http://schemas.microsoft.com/office/drawing/2014/main" id="{D23DC1D4-BCA6-4AB7-94E8-1A381201567F}"/>
              </a:ext>
            </a:extLst>
          </p:cNvPr>
          <p:cNvSpPr txBox="1"/>
          <p:nvPr/>
        </p:nvSpPr>
        <p:spPr>
          <a:xfrm>
            <a:off x="6337437" y="252089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R05.1</a:t>
            </a:r>
          </a:p>
          <a:p>
            <a:pPr algn="ctr">
              <a:defRPr/>
            </a:pPr>
            <a:r>
              <a:rPr lang="en-US" sz="600" dirty="0">
                <a:solidFill>
                  <a:prstClr val="black"/>
                </a:solidFill>
                <a:latin typeface="Ford Antenna Light" panose="02000505000000020004" pitchFamily="50" charset="0"/>
                <a:cs typeface="Calibri" panose="020F0502020204030204" pitchFamily="34" charset="0"/>
              </a:rPr>
              <a:t>07/27</a:t>
            </a:r>
          </a:p>
        </p:txBody>
      </p:sp>
      <p:sp>
        <p:nvSpPr>
          <p:cNvPr id="530" name="Star: 5 Points 529">
            <a:extLst>
              <a:ext uri="{FF2B5EF4-FFF2-40B4-BE49-F238E27FC236}">
                <a16:creationId xmlns:a16="http://schemas.microsoft.com/office/drawing/2014/main" id="{BE7B2579-B781-4BBA-8A72-CE7F5BFF17D1}"/>
              </a:ext>
            </a:extLst>
          </p:cNvPr>
          <p:cNvSpPr/>
          <p:nvPr/>
        </p:nvSpPr>
        <p:spPr>
          <a:xfrm>
            <a:off x="5233204" y="230807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33" name="TextBox 22">
            <a:extLst>
              <a:ext uri="{FF2B5EF4-FFF2-40B4-BE49-F238E27FC236}">
                <a16:creationId xmlns:a16="http://schemas.microsoft.com/office/drawing/2014/main" id="{AC5FEB3A-DFD1-4506-B5B1-5D66E8E2707C}"/>
              </a:ext>
            </a:extLst>
          </p:cNvPr>
          <p:cNvSpPr txBox="1"/>
          <p:nvPr/>
        </p:nvSpPr>
        <p:spPr>
          <a:xfrm>
            <a:off x="5079070" y="2520355"/>
            <a:ext cx="533143"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sz="600" strike="sngStrike" dirty="0">
                <a:solidFill>
                  <a:prstClr val="black"/>
                </a:solidFill>
                <a:latin typeface="Ford Antenna Light" panose="02000505000000020004" pitchFamily="50" charset="0"/>
                <a:cs typeface="Calibri" panose="020F0502020204030204" pitchFamily="34" charset="0"/>
              </a:rPr>
              <a:t>04/06</a:t>
            </a:r>
          </a:p>
          <a:p>
            <a:pPr algn="ctr">
              <a:defRPr/>
            </a:pPr>
            <a:r>
              <a:rPr lang="en-US" sz="600" dirty="0">
                <a:solidFill>
                  <a:srgbClr val="FF0000"/>
                </a:solidFill>
                <a:latin typeface="Ford Antenna Light" panose="02000505000000020004" pitchFamily="50" charset="0"/>
                <a:cs typeface="Calibri" panose="020F0502020204030204" pitchFamily="34" charset="0"/>
              </a:rPr>
              <a:t>05/02</a:t>
            </a:r>
          </a:p>
        </p:txBody>
      </p:sp>
      <p:sp>
        <p:nvSpPr>
          <p:cNvPr id="536" name="Star: 5 Points 535">
            <a:extLst>
              <a:ext uri="{FF2B5EF4-FFF2-40B4-BE49-F238E27FC236}">
                <a16:creationId xmlns:a16="http://schemas.microsoft.com/office/drawing/2014/main" id="{4DAF6169-778B-46F6-BE62-891CCDE0CDBF}"/>
              </a:ext>
            </a:extLst>
          </p:cNvPr>
          <p:cNvSpPr/>
          <p:nvPr/>
        </p:nvSpPr>
        <p:spPr>
          <a:xfrm>
            <a:off x="6778522" y="2314339"/>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39" name="TextBox 22">
            <a:extLst>
              <a:ext uri="{FF2B5EF4-FFF2-40B4-BE49-F238E27FC236}">
                <a16:creationId xmlns:a16="http://schemas.microsoft.com/office/drawing/2014/main" id="{4572181E-07FD-4749-BDDF-7B01A09B1EC1}"/>
              </a:ext>
            </a:extLst>
          </p:cNvPr>
          <p:cNvSpPr txBox="1"/>
          <p:nvPr/>
        </p:nvSpPr>
        <p:spPr>
          <a:xfrm>
            <a:off x="6641272" y="252662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R05.2</a:t>
            </a:r>
          </a:p>
          <a:p>
            <a:pPr algn="ctr">
              <a:defRPr/>
            </a:pPr>
            <a:r>
              <a:rPr lang="en-US" sz="600" dirty="0">
                <a:solidFill>
                  <a:prstClr val="black"/>
                </a:solidFill>
                <a:latin typeface="Ford Antenna Light" panose="02000505000000020004" pitchFamily="50" charset="0"/>
                <a:cs typeface="Calibri" panose="020F0502020204030204" pitchFamily="34" charset="0"/>
              </a:rPr>
              <a:t>08/</a:t>
            </a:r>
            <a:r>
              <a:rPr lang="en-US" altLang="zh-CN" sz="600" dirty="0">
                <a:solidFill>
                  <a:prstClr val="black"/>
                </a:solidFill>
                <a:latin typeface="Ford Antenna Light" panose="02000505000000020004" pitchFamily="50" charset="0"/>
                <a:cs typeface="Calibri" panose="020F0502020204030204" pitchFamily="34" charset="0"/>
              </a:rPr>
              <a:t>24</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544" name="Star: 5 Points 543">
            <a:extLst>
              <a:ext uri="{FF2B5EF4-FFF2-40B4-BE49-F238E27FC236}">
                <a16:creationId xmlns:a16="http://schemas.microsoft.com/office/drawing/2014/main" id="{250DC8B7-44D4-4D5C-B844-1A5FD880628F}"/>
              </a:ext>
            </a:extLst>
          </p:cNvPr>
          <p:cNvSpPr/>
          <p:nvPr/>
        </p:nvSpPr>
        <p:spPr>
          <a:xfrm>
            <a:off x="7077397" y="231557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46" name="TextBox 22">
            <a:extLst>
              <a:ext uri="{FF2B5EF4-FFF2-40B4-BE49-F238E27FC236}">
                <a16:creationId xmlns:a16="http://schemas.microsoft.com/office/drawing/2014/main" id="{613FE025-4BD9-46EA-851B-0C097A447CEA}"/>
              </a:ext>
            </a:extLst>
          </p:cNvPr>
          <p:cNvSpPr txBox="1"/>
          <p:nvPr/>
        </p:nvSpPr>
        <p:spPr>
          <a:xfrm>
            <a:off x="6940147" y="2527854"/>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sz="600" strike="sngStrike" dirty="0">
                <a:solidFill>
                  <a:prstClr val="black"/>
                </a:solidFill>
                <a:latin typeface="Ford Antenna Light" panose="02000505000000020004" pitchFamily="50" charset="0"/>
                <a:cs typeface="Calibri" panose="020F0502020204030204" pitchFamily="34" charset="0"/>
              </a:rPr>
              <a:t>09/21</a:t>
            </a:r>
          </a:p>
          <a:p>
            <a:pPr algn="ctr">
              <a:defRPr/>
            </a:pPr>
            <a:r>
              <a:rPr lang="en-US" sz="600" dirty="0">
                <a:solidFill>
                  <a:srgbClr val="FF0000"/>
                </a:solidFill>
                <a:latin typeface="Ford Antenna Light" panose="02000505000000020004" pitchFamily="50" charset="0"/>
                <a:cs typeface="Calibri" panose="020F0502020204030204" pitchFamily="34" charset="0"/>
              </a:rPr>
              <a:t>09/29</a:t>
            </a:r>
          </a:p>
        </p:txBody>
      </p:sp>
      <p:sp>
        <p:nvSpPr>
          <p:cNvPr id="548" name="Star: 5 Points 547">
            <a:extLst>
              <a:ext uri="{FF2B5EF4-FFF2-40B4-BE49-F238E27FC236}">
                <a16:creationId xmlns:a16="http://schemas.microsoft.com/office/drawing/2014/main" id="{0E3C43B0-F9CD-40B3-AA18-FCF826DE6DBC}"/>
              </a:ext>
            </a:extLst>
          </p:cNvPr>
          <p:cNvSpPr/>
          <p:nvPr/>
        </p:nvSpPr>
        <p:spPr>
          <a:xfrm>
            <a:off x="7470910" y="2308798"/>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50" name="TextBox 22">
            <a:extLst>
              <a:ext uri="{FF2B5EF4-FFF2-40B4-BE49-F238E27FC236}">
                <a16:creationId xmlns:a16="http://schemas.microsoft.com/office/drawing/2014/main" id="{0E07BD5F-D2DF-4532-BEBC-B6887F4A79B2}"/>
              </a:ext>
            </a:extLst>
          </p:cNvPr>
          <p:cNvSpPr txBox="1"/>
          <p:nvPr/>
        </p:nvSpPr>
        <p:spPr>
          <a:xfrm>
            <a:off x="7333660" y="252108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11/02</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552" name="Star: 5 Points 551">
            <a:extLst>
              <a:ext uri="{FF2B5EF4-FFF2-40B4-BE49-F238E27FC236}">
                <a16:creationId xmlns:a16="http://schemas.microsoft.com/office/drawing/2014/main" id="{1484467B-299D-4686-BA8F-C90D8556A364}"/>
              </a:ext>
            </a:extLst>
          </p:cNvPr>
          <p:cNvSpPr/>
          <p:nvPr/>
        </p:nvSpPr>
        <p:spPr>
          <a:xfrm>
            <a:off x="7915576" y="2308061"/>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54" name="TextBox 22">
            <a:extLst>
              <a:ext uri="{FF2B5EF4-FFF2-40B4-BE49-F238E27FC236}">
                <a16:creationId xmlns:a16="http://schemas.microsoft.com/office/drawing/2014/main" id="{B6E300A8-6A14-4CE3-9A29-028C44CF322C}"/>
              </a:ext>
            </a:extLst>
          </p:cNvPr>
          <p:cNvSpPr txBox="1"/>
          <p:nvPr/>
        </p:nvSpPr>
        <p:spPr>
          <a:xfrm>
            <a:off x="7778326" y="2520343"/>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altLang="zh-CN" sz="600" strike="sngStrike" dirty="0">
                <a:solidFill>
                  <a:prstClr val="black"/>
                </a:solidFill>
                <a:latin typeface="Ford Antenna Light" panose="02000505000000020004" pitchFamily="50" charset="0"/>
                <a:cs typeface="Calibri" panose="020F0502020204030204" pitchFamily="34" charset="0"/>
              </a:rPr>
              <a:t>12/04</a:t>
            </a:r>
          </a:p>
          <a:p>
            <a:pPr algn="ctr">
              <a:defRPr/>
            </a:pPr>
            <a:r>
              <a:rPr lang="en-US" sz="600" dirty="0">
                <a:solidFill>
                  <a:srgbClr val="FF0000"/>
                </a:solidFill>
                <a:latin typeface="Ford Antenna Light" panose="02000505000000020004" pitchFamily="50" charset="0"/>
                <a:cs typeface="Calibri" panose="020F0502020204030204" pitchFamily="34" charset="0"/>
              </a:rPr>
              <a:t>12/14</a:t>
            </a:r>
          </a:p>
        </p:txBody>
      </p:sp>
      <p:sp>
        <p:nvSpPr>
          <p:cNvPr id="556" name="Star: 5 Points 555">
            <a:extLst>
              <a:ext uri="{FF2B5EF4-FFF2-40B4-BE49-F238E27FC236}">
                <a16:creationId xmlns:a16="http://schemas.microsoft.com/office/drawing/2014/main" id="{D4D86623-2A83-470B-AC8C-574147539B60}"/>
              </a:ext>
            </a:extLst>
          </p:cNvPr>
          <p:cNvSpPr/>
          <p:nvPr/>
        </p:nvSpPr>
        <p:spPr>
          <a:xfrm>
            <a:off x="8354270" y="2307784"/>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58" name="TextBox 22">
            <a:extLst>
              <a:ext uri="{FF2B5EF4-FFF2-40B4-BE49-F238E27FC236}">
                <a16:creationId xmlns:a16="http://schemas.microsoft.com/office/drawing/2014/main" id="{2B92D086-5A1E-4C9D-B3DA-610CB6DCE799}"/>
              </a:ext>
            </a:extLst>
          </p:cNvPr>
          <p:cNvSpPr txBox="1"/>
          <p:nvPr/>
        </p:nvSpPr>
        <p:spPr>
          <a:xfrm>
            <a:off x="8252596" y="2520066"/>
            <a:ext cx="651508"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 for OKTB</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01/24</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560" name="Straight Arrow Connector 559">
            <a:extLst>
              <a:ext uri="{FF2B5EF4-FFF2-40B4-BE49-F238E27FC236}">
                <a16:creationId xmlns:a16="http://schemas.microsoft.com/office/drawing/2014/main" id="{F1ECB981-56A4-41DD-8AF0-18D4912CD1EB}"/>
              </a:ext>
            </a:extLst>
          </p:cNvPr>
          <p:cNvCxnSpPr>
            <a:cxnSpLocks/>
            <a:stCxn id="556" idx="0"/>
            <a:endCxn id="431" idx="2"/>
          </p:cNvCxnSpPr>
          <p:nvPr/>
        </p:nvCxnSpPr>
        <p:spPr>
          <a:xfrm flipV="1">
            <a:off x="8451803" y="1363216"/>
            <a:ext cx="495263" cy="944568"/>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562" name="Straight Arrow Connector 561">
            <a:extLst>
              <a:ext uri="{FF2B5EF4-FFF2-40B4-BE49-F238E27FC236}">
                <a16:creationId xmlns:a16="http://schemas.microsoft.com/office/drawing/2014/main" id="{A3625D80-EDB2-4555-A943-538741B58246}"/>
              </a:ext>
            </a:extLst>
          </p:cNvPr>
          <p:cNvCxnSpPr>
            <a:cxnSpLocks/>
            <a:stCxn id="242" idx="1"/>
            <a:endCxn id="488" idx="2"/>
          </p:cNvCxnSpPr>
          <p:nvPr/>
        </p:nvCxnSpPr>
        <p:spPr>
          <a:xfrm flipV="1">
            <a:off x="4057789" y="2521267"/>
            <a:ext cx="125760" cy="56629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64" name="Straight Arrow Connector 563">
            <a:extLst>
              <a:ext uri="{FF2B5EF4-FFF2-40B4-BE49-F238E27FC236}">
                <a16:creationId xmlns:a16="http://schemas.microsoft.com/office/drawing/2014/main" id="{DBBD650A-BB57-4A2D-9143-56EFC27B2C92}"/>
              </a:ext>
            </a:extLst>
          </p:cNvPr>
          <p:cNvCxnSpPr>
            <a:cxnSpLocks/>
            <a:stCxn id="245" idx="1"/>
            <a:endCxn id="494" idx="2"/>
          </p:cNvCxnSpPr>
          <p:nvPr/>
        </p:nvCxnSpPr>
        <p:spPr>
          <a:xfrm flipV="1">
            <a:off x="4383757" y="2513240"/>
            <a:ext cx="120196" cy="57432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66" name="Straight Arrow Connector 565">
            <a:extLst>
              <a:ext uri="{FF2B5EF4-FFF2-40B4-BE49-F238E27FC236}">
                <a16:creationId xmlns:a16="http://schemas.microsoft.com/office/drawing/2014/main" id="{98E57C98-E921-4423-B413-77E35B89D0AA}"/>
              </a:ext>
            </a:extLst>
          </p:cNvPr>
          <p:cNvCxnSpPr>
            <a:cxnSpLocks/>
            <a:stCxn id="231" idx="0"/>
            <a:endCxn id="482" idx="2"/>
          </p:cNvCxnSpPr>
          <p:nvPr/>
        </p:nvCxnSpPr>
        <p:spPr>
          <a:xfrm flipV="1">
            <a:off x="3499551" y="2521080"/>
            <a:ext cx="133059" cy="488277"/>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68" name="Straight Arrow Connector 567">
            <a:extLst>
              <a:ext uri="{FF2B5EF4-FFF2-40B4-BE49-F238E27FC236}">
                <a16:creationId xmlns:a16="http://schemas.microsoft.com/office/drawing/2014/main" id="{76E37401-6E81-49AA-A3BF-CF3CABE52E2D}"/>
              </a:ext>
            </a:extLst>
          </p:cNvPr>
          <p:cNvCxnSpPr>
            <a:cxnSpLocks/>
            <a:stCxn id="248" idx="1"/>
            <a:endCxn id="500" idx="2"/>
          </p:cNvCxnSpPr>
          <p:nvPr/>
        </p:nvCxnSpPr>
        <p:spPr>
          <a:xfrm flipV="1">
            <a:off x="4756425" y="2513386"/>
            <a:ext cx="173536" cy="57432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0" name="Straight Arrow Connector 569">
            <a:extLst>
              <a:ext uri="{FF2B5EF4-FFF2-40B4-BE49-F238E27FC236}">
                <a16:creationId xmlns:a16="http://schemas.microsoft.com/office/drawing/2014/main" id="{F9FD0067-AE21-4C4A-8F6E-9CE15B3E861A}"/>
              </a:ext>
            </a:extLst>
          </p:cNvPr>
          <p:cNvCxnSpPr>
            <a:cxnSpLocks/>
            <a:stCxn id="251" idx="1"/>
            <a:endCxn id="530" idx="2"/>
          </p:cNvCxnSpPr>
          <p:nvPr/>
        </p:nvCxnSpPr>
        <p:spPr>
          <a:xfrm flipV="1">
            <a:off x="5075309" y="2513240"/>
            <a:ext cx="195149" cy="57446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2" name="Straight Arrow Connector 571">
            <a:extLst>
              <a:ext uri="{FF2B5EF4-FFF2-40B4-BE49-F238E27FC236}">
                <a16:creationId xmlns:a16="http://schemas.microsoft.com/office/drawing/2014/main" id="{F86BDE0C-F433-4AF2-9035-A99C1E48C1FA}"/>
              </a:ext>
            </a:extLst>
          </p:cNvPr>
          <p:cNvCxnSpPr>
            <a:cxnSpLocks/>
            <a:stCxn id="254" idx="1"/>
            <a:endCxn id="506" idx="2"/>
          </p:cNvCxnSpPr>
          <p:nvPr/>
        </p:nvCxnSpPr>
        <p:spPr>
          <a:xfrm flipV="1">
            <a:off x="5416769" y="2513794"/>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4" name="Straight Arrow Connector 573">
            <a:extLst>
              <a:ext uri="{FF2B5EF4-FFF2-40B4-BE49-F238E27FC236}">
                <a16:creationId xmlns:a16="http://schemas.microsoft.com/office/drawing/2014/main" id="{411586CC-BFCC-48AE-BB94-4766AFB52176}"/>
              </a:ext>
            </a:extLst>
          </p:cNvPr>
          <p:cNvCxnSpPr>
            <a:cxnSpLocks/>
            <a:stCxn id="265" idx="1"/>
            <a:endCxn id="518" idx="2"/>
          </p:cNvCxnSpPr>
          <p:nvPr/>
        </p:nvCxnSpPr>
        <p:spPr>
          <a:xfrm flipV="1">
            <a:off x="6020464" y="2513630"/>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6" name="Straight Arrow Connector 575">
            <a:extLst>
              <a:ext uri="{FF2B5EF4-FFF2-40B4-BE49-F238E27FC236}">
                <a16:creationId xmlns:a16="http://schemas.microsoft.com/office/drawing/2014/main" id="{4563CC0B-ADBF-4CCA-90F0-D091C0EE42B4}"/>
              </a:ext>
            </a:extLst>
          </p:cNvPr>
          <p:cNvCxnSpPr>
            <a:cxnSpLocks/>
            <a:stCxn id="257" idx="1"/>
            <a:endCxn id="512" idx="2"/>
          </p:cNvCxnSpPr>
          <p:nvPr/>
        </p:nvCxnSpPr>
        <p:spPr>
          <a:xfrm flipV="1">
            <a:off x="5709534" y="2513630"/>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8" name="Straight Arrow Connector 577">
            <a:extLst>
              <a:ext uri="{FF2B5EF4-FFF2-40B4-BE49-F238E27FC236}">
                <a16:creationId xmlns:a16="http://schemas.microsoft.com/office/drawing/2014/main" id="{FBFE2E32-5DE5-4DEB-AA53-77A0DE59CDC9}"/>
              </a:ext>
            </a:extLst>
          </p:cNvPr>
          <p:cNvCxnSpPr>
            <a:cxnSpLocks/>
            <a:stCxn id="270" idx="1"/>
            <a:endCxn id="524" idx="2"/>
          </p:cNvCxnSpPr>
          <p:nvPr/>
        </p:nvCxnSpPr>
        <p:spPr>
          <a:xfrm flipV="1">
            <a:off x="6361495" y="2513777"/>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0" name="Straight Arrow Connector 579">
            <a:extLst>
              <a:ext uri="{FF2B5EF4-FFF2-40B4-BE49-F238E27FC236}">
                <a16:creationId xmlns:a16="http://schemas.microsoft.com/office/drawing/2014/main" id="{A044EAC1-1DA4-4E94-BA06-76FEBCD7B5F8}"/>
              </a:ext>
            </a:extLst>
          </p:cNvPr>
          <p:cNvCxnSpPr>
            <a:cxnSpLocks/>
            <a:stCxn id="274" idx="1"/>
            <a:endCxn id="536" idx="2"/>
          </p:cNvCxnSpPr>
          <p:nvPr/>
        </p:nvCxnSpPr>
        <p:spPr>
          <a:xfrm flipV="1">
            <a:off x="6681334" y="2519506"/>
            <a:ext cx="134442" cy="56803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2" name="Straight Arrow Connector 581">
            <a:extLst>
              <a:ext uri="{FF2B5EF4-FFF2-40B4-BE49-F238E27FC236}">
                <a16:creationId xmlns:a16="http://schemas.microsoft.com/office/drawing/2014/main" id="{0C2B7D33-FE36-4602-A274-0458B2C3FDCF}"/>
              </a:ext>
            </a:extLst>
          </p:cNvPr>
          <p:cNvCxnSpPr>
            <a:cxnSpLocks/>
            <a:stCxn id="277" idx="1"/>
            <a:endCxn id="544" idx="2"/>
          </p:cNvCxnSpPr>
          <p:nvPr/>
        </p:nvCxnSpPr>
        <p:spPr>
          <a:xfrm flipV="1">
            <a:off x="6954664" y="2520739"/>
            <a:ext cx="159987" cy="56665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4" name="Straight Arrow Connector 583">
            <a:extLst>
              <a:ext uri="{FF2B5EF4-FFF2-40B4-BE49-F238E27FC236}">
                <a16:creationId xmlns:a16="http://schemas.microsoft.com/office/drawing/2014/main" id="{5E721982-0137-404E-BA08-DFC210BC3F08}"/>
              </a:ext>
            </a:extLst>
          </p:cNvPr>
          <p:cNvCxnSpPr>
            <a:cxnSpLocks/>
            <a:stCxn id="281" idx="1"/>
            <a:endCxn id="548" idx="2"/>
          </p:cNvCxnSpPr>
          <p:nvPr/>
        </p:nvCxnSpPr>
        <p:spPr>
          <a:xfrm flipV="1">
            <a:off x="7365070" y="2513965"/>
            <a:ext cx="143094" cy="57350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6" name="Straight Arrow Connector 585">
            <a:extLst>
              <a:ext uri="{FF2B5EF4-FFF2-40B4-BE49-F238E27FC236}">
                <a16:creationId xmlns:a16="http://schemas.microsoft.com/office/drawing/2014/main" id="{392F4345-3DC7-44E8-886C-809C993B148A}"/>
              </a:ext>
            </a:extLst>
          </p:cNvPr>
          <p:cNvCxnSpPr>
            <a:cxnSpLocks/>
            <a:stCxn id="286" idx="1"/>
            <a:endCxn id="552" idx="2"/>
          </p:cNvCxnSpPr>
          <p:nvPr/>
        </p:nvCxnSpPr>
        <p:spPr>
          <a:xfrm flipV="1">
            <a:off x="7764016" y="2513228"/>
            <a:ext cx="188814" cy="57350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7" name="Straight Arrow Connector 586">
            <a:extLst>
              <a:ext uri="{FF2B5EF4-FFF2-40B4-BE49-F238E27FC236}">
                <a16:creationId xmlns:a16="http://schemas.microsoft.com/office/drawing/2014/main" id="{01A8D360-D5C2-4E15-BEB9-0555529FB330}"/>
              </a:ext>
            </a:extLst>
          </p:cNvPr>
          <p:cNvCxnSpPr>
            <a:cxnSpLocks/>
            <a:stCxn id="289" idx="1"/>
            <a:endCxn id="556" idx="2"/>
          </p:cNvCxnSpPr>
          <p:nvPr/>
        </p:nvCxnSpPr>
        <p:spPr>
          <a:xfrm flipV="1">
            <a:off x="8256050" y="2512951"/>
            <a:ext cx="135474" cy="57350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320" name="Star: 5 Points 319">
            <a:extLst>
              <a:ext uri="{FF2B5EF4-FFF2-40B4-BE49-F238E27FC236}">
                <a16:creationId xmlns:a16="http://schemas.microsoft.com/office/drawing/2014/main" id="{CC161D21-D5A4-4DA0-9318-8C23FEBFDADB}"/>
              </a:ext>
            </a:extLst>
          </p:cNvPr>
          <p:cNvSpPr/>
          <p:nvPr/>
        </p:nvSpPr>
        <p:spPr>
          <a:xfrm>
            <a:off x="9619122" y="2297601"/>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23" name="TextBox 22">
            <a:extLst>
              <a:ext uri="{FF2B5EF4-FFF2-40B4-BE49-F238E27FC236}">
                <a16:creationId xmlns:a16="http://schemas.microsoft.com/office/drawing/2014/main" id="{DCEA2212-29A6-4C88-895F-957805571627}"/>
              </a:ext>
            </a:extLst>
          </p:cNvPr>
          <p:cNvSpPr txBox="1"/>
          <p:nvPr/>
        </p:nvSpPr>
        <p:spPr>
          <a:xfrm>
            <a:off x="9517448" y="2509883"/>
            <a:ext cx="651508"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R09 for OTA</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04/28 TBD</a:t>
            </a:r>
            <a:endParaRPr lang="en-US" sz="600" dirty="0">
              <a:solidFill>
                <a:prstClr val="black"/>
              </a:solidFill>
              <a:latin typeface="Ford Antenna Light" panose="02000505000000020004" pitchFamily="50" charset="0"/>
              <a:cs typeface="Calibri" panose="020F0502020204030204" pitchFamily="34" charset="0"/>
            </a:endParaRPr>
          </a:p>
        </p:txBody>
      </p:sp>
      <p:grpSp>
        <p:nvGrpSpPr>
          <p:cNvPr id="324" name="Group 323">
            <a:extLst>
              <a:ext uri="{FF2B5EF4-FFF2-40B4-BE49-F238E27FC236}">
                <a16:creationId xmlns:a16="http://schemas.microsoft.com/office/drawing/2014/main" id="{DD944E64-5E85-44FD-8ECD-52354E9B18BD}"/>
              </a:ext>
            </a:extLst>
          </p:cNvPr>
          <p:cNvGrpSpPr/>
          <p:nvPr/>
        </p:nvGrpSpPr>
        <p:grpSpPr>
          <a:xfrm>
            <a:off x="6365670" y="1452435"/>
            <a:ext cx="843415" cy="452807"/>
            <a:chOff x="1876107" y="1255324"/>
            <a:chExt cx="839961" cy="452807"/>
          </a:xfrm>
        </p:grpSpPr>
        <p:sp>
          <p:nvSpPr>
            <p:cNvPr id="326" name="流程图: 决策 47">
              <a:extLst>
                <a:ext uri="{FF2B5EF4-FFF2-40B4-BE49-F238E27FC236}">
                  <a16:creationId xmlns:a16="http://schemas.microsoft.com/office/drawing/2014/main" id="{FD51E79B-FC4E-40A7-9945-2F4DBD2C8795}"/>
                </a:ext>
              </a:extLst>
            </p:cNvPr>
            <p:cNvSpPr/>
            <p:nvPr/>
          </p:nvSpPr>
          <p:spPr>
            <a:xfrm>
              <a:off x="1886575" y="12553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PEC1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29" name="TextBox 22">
              <a:extLst>
                <a:ext uri="{FF2B5EF4-FFF2-40B4-BE49-F238E27FC236}">
                  <a16:creationId xmlns:a16="http://schemas.microsoft.com/office/drawing/2014/main" id="{A81DAB59-C96F-4AF3-AB37-0221B6C58284}"/>
                </a:ext>
              </a:extLst>
            </p:cNvPr>
            <p:cNvSpPr txBox="1"/>
            <p:nvPr/>
          </p:nvSpPr>
          <p:spPr>
            <a:xfrm>
              <a:off x="1876107" y="1523471"/>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07/26</a:t>
              </a:r>
            </a:p>
          </p:txBody>
        </p:sp>
      </p:grpSp>
      <p:grpSp>
        <p:nvGrpSpPr>
          <p:cNvPr id="332" name="Group 331">
            <a:extLst>
              <a:ext uri="{FF2B5EF4-FFF2-40B4-BE49-F238E27FC236}">
                <a16:creationId xmlns:a16="http://schemas.microsoft.com/office/drawing/2014/main" id="{BB184E72-2344-4D64-A0B3-2FC921D51C98}"/>
              </a:ext>
            </a:extLst>
          </p:cNvPr>
          <p:cNvGrpSpPr/>
          <p:nvPr/>
        </p:nvGrpSpPr>
        <p:grpSpPr>
          <a:xfrm>
            <a:off x="6786039" y="1450681"/>
            <a:ext cx="680922" cy="465093"/>
            <a:chOff x="1971949" y="1217224"/>
            <a:chExt cx="678133" cy="465093"/>
          </a:xfrm>
        </p:grpSpPr>
        <p:sp>
          <p:nvSpPr>
            <p:cNvPr id="335" name="流程图: 决策 47">
              <a:extLst>
                <a:ext uri="{FF2B5EF4-FFF2-40B4-BE49-F238E27FC236}">
                  <a16:creationId xmlns:a16="http://schemas.microsoft.com/office/drawing/2014/main" id="{C3C631FD-5502-4599-9038-069F6EED9B7E}"/>
                </a:ext>
              </a:extLst>
            </p:cNvPr>
            <p:cNvSpPr/>
            <p:nvPr/>
          </p:nvSpPr>
          <p:spPr>
            <a:xfrm>
              <a:off x="197194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FEC1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38" name="TextBox 22">
              <a:extLst>
                <a:ext uri="{FF2B5EF4-FFF2-40B4-BE49-F238E27FC236}">
                  <a16:creationId xmlns:a16="http://schemas.microsoft.com/office/drawing/2014/main" id="{CAB21AB5-91B6-4969-9F41-74CDE1C625E6}"/>
                </a:ext>
              </a:extLst>
            </p:cNvPr>
            <p:cNvSpPr txBox="1"/>
            <p:nvPr/>
          </p:nvSpPr>
          <p:spPr>
            <a:xfrm>
              <a:off x="2096777" y="1497657"/>
              <a:ext cx="55330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09/06</a:t>
              </a:r>
            </a:p>
          </p:txBody>
        </p:sp>
      </p:grpSp>
      <p:cxnSp>
        <p:nvCxnSpPr>
          <p:cNvPr id="353" name="Straight Connector 352">
            <a:extLst>
              <a:ext uri="{FF2B5EF4-FFF2-40B4-BE49-F238E27FC236}">
                <a16:creationId xmlns:a16="http://schemas.microsoft.com/office/drawing/2014/main" id="{22116DB1-1958-42B0-B4DD-BA55C84D33D3}"/>
              </a:ext>
            </a:extLst>
          </p:cNvPr>
          <p:cNvCxnSpPr>
            <a:cxnSpLocks/>
          </p:cNvCxnSpPr>
          <p:nvPr/>
        </p:nvCxnSpPr>
        <p:spPr>
          <a:xfrm>
            <a:off x="2089797" y="341493"/>
            <a:ext cx="29681" cy="5195058"/>
          </a:xfrm>
          <a:prstGeom prst="line">
            <a:avLst/>
          </a:prstGeom>
        </p:spPr>
        <p:style>
          <a:lnRef idx="3">
            <a:schemeClr val="accent6"/>
          </a:lnRef>
          <a:fillRef idx="0">
            <a:schemeClr val="accent6"/>
          </a:fillRef>
          <a:effectRef idx="2">
            <a:schemeClr val="accent6"/>
          </a:effectRef>
          <a:fontRef idx="minor">
            <a:schemeClr val="tx1"/>
          </a:fontRef>
        </p:style>
      </p:cxnSp>
      <p:sp>
        <p:nvSpPr>
          <p:cNvPr id="427" name="Rectangle 426"/>
          <p:cNvSpPr/>
          <p:nvPr/>
        </p:nvSpPr>
        <p:spPr>
          <a:xfrm>
            <a:off x="1694255" y="3746626"/>
            <a:ext cx="170146" cy="186374"/>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30" name="Rectangle 429"/>
          <p:cNvSpPr/>
          <p:nvPr/>
        </p:nvSpPr>
        <p:spPr>
          <a:xfrm>
            <a:off x="2024228" y="3746626"/>
            <a:ext cx="170146" cy="186374"/>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33" name="Rectangle 432"/>
          <p:cNvSpPr/>
          <p:nvPr/>
        </p:nvSpPr>
        <p:spPr>
          <a:xfrm>
            <a:off x="2372108" y="3746626"/>
            <a:ext cx="170146" cy="186374"/>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36" name="Rectangle 435"/>
          <p:cNvSpPr/>
          <p:nvPr/>
        </p:nvSpPr>
        <p:spPr>
          <a:xfrm>
            <a:off x="2676857" y="3746626"/>
            <a:ext cx="170146" cy="186374"/>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39" name="Rectangle 438"/>
          <p:cNvSpPr/>
          <p:nvPr/>
        </p:nvSpPr>
        <p:spPr>
          <a:xfrm>
            <a:off x="3013489" y="3746626"/>
            <a:ext cx="170146" cy="186374"/>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45" name="TextBox 22">
            <a:extLst>
              <a:ext uri="{FF2B5EF4-FFF2-40B4-BE49-F238E27FC236}">
                <a16:creationId xmlns:a16="http://schemas.microsoft.com/office/drawing/2014/main" id="{06AA7A5D-1672-4240-A0E1-9E1C278D3D87}"/>
              </a:ext>
            </a:extLst>
          </p:cNvPr>
          <p:cNvSpPr txBox="1"/>
          <p:nvPr/>
        </p:nvSpPr>
        <p:spPr>
          <a:xfrm>
            <a:off x="3235300" y="444999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10/20</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48" name="TextBox 22">
            <a:extLst>
              <a:ext uri="{FF2B5EF4-FFF2-40B4-BE49-F238E27FC236}">
                <a16:creationId xmlns:a16="http://schemas.microsoft.com/office/drawing/2014/main" id="{1CCBAA1E-B84E-47B7-9E4F-5CA06AE2F4BD}"/>
              </a:ext>
            </a:extLst>
          </p:cNvPr>
          <p:cNvSpPr txBox="1"/>
          <p:nvPr/>
        </p:nvSpPr>
        <p:spPr>
          <a:xfrm>
            <a:off x="3567809" y="444983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11/17</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50" name="TextBox 22">
            <a:extLst>
              <a:ext uri="{FF2B5EF4-FFF2-40B4-BE49-F238E27FC236}">
                <a16:creationId xmlns:a16="http://schemas.microsoft.com/office/drawing/2014/main" id="{C7750BBF-0C75-4862-999E-CEC579F14288}"/>
              </a:ext>
            </a:extLst>
          </p:cNvPr>
          <p:cNvSpPr txBox="1"/>
          <p:nvPr/>
        </p:nvSpPr>
        <p:spPr>
          <a:xfrm>
            <a:off x="3909679" y="444983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12/15</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51" name="TextBox 22">
            <a:extLst>
              <a:ext uri="{FF2B5EF4-FFF2-40B4-BE49-F238E27FC236}">
                <a16:creationId xmlns:a16="http://schemas.microsoft.com/office/drawing/2014/main" id="{4D9B006C-2F44-4313-855A-F8127643A405}"/>
              </a:ext>
            </a:extLst>
          </p:cNvPr>
          <p:cNvSpPr txBox="1"/>
          <p:nvPr/>
        </p:nvSpPr>
        <p:spPr>
          <a:xfrm>
            <a:off x="4242630" y="444997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01/12</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53" name="TextBox 22">
            <a:extLst>
              <a:ext uri="{FF2B5EF4-FFF2-40B4-BE49-F238E27FC236}">
                <a16:creationId xmlns:a16="http://schemas.microsoft.com/office/drawing/2014/main" id="{6BCC4B43-4D7A-4197-82CE-5CA128C76689}"/>
              </a:ext>
            </a:extLst>
          </p:cNvPr>
          <p:cNvSpPr txBox="1"/>
          <p:nvPr/>
        </p:nvSpPr>
        <p:spPr>
          <a:xfrm>
            <a:off x="4585329" y="444997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02/23</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54" name="TextBox 22">
            <a:extLst>
              <a:ext uri="{FF2B5EF4-FFF2-40B4-BE49-F238E27FC236}">
                <a16:creationId xmlns:a16="http://schemas.microsoft.com/office/drawing/2014/main" id="{59CC6ACF-C311-4140-848B-B0B67759C434}"/>
              </a:ext>
            </a:extLst>
          </p:cNvPr>
          <p:cNvSpPr txBox="1"/>
          <p:nvPr/>
        </p:nvSpPr>
        <p:spPr>
          <a:xfrm>
            <a:off x="4909905" y="444983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03/23</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56" name="TextBox 22">
            <a:extLst>
              <a:ext uri="{FF2B5EF4-FFF2-40B4-BE49-F238E27FC236}">
                <a16:creationId xmlns:a16="http://schemas.microsoft.com/office/drawing/2014/main" id="{BD10FDD4-287C-4BD4-8FF3-225DBBCB040C}"/>
              </a:ext>
            </a:extLst>
          </p:cNvPr>
          <p:cNvSpPr txBox="1"/>
          <p:nvPr/>
        </p:nvSpPr>
        <p:spPr>
          <a:xfrm>
            <a:off x="5242414" y="444966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04/20</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57" name="TextBox 22">
            <a:extLst>
              <a:ext uri="{FF2B5EF4-FFF2-40B4-BE49-F238E27FC236}">
                <a16:creationId xmlns:a16="http://schemas.microsoft.com/office/drawing/2014/main" id="{0CF5F6B5-7600-4159-85CA-D0D6D06F6CAF}"/>
              </a:ext>
            </a:extLst>
          </p:cNvPr>
          <p:cNvSpPr txBox="1"/>
          <p:nvPr/>
        </p:nvSpPr>
        <p:spPr>
          <a:xfrm>
            <a:off x="5584284" y="444966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05/18</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59" name="TextBox 22">
            <a:extLst>
              <a:ext uri="{FF2B5EF4-FFF2-40B4-BE49-F238E27FC236}">
                <a16:creationId xmlns:a16="http://schemas.microsoft.com/office/drawing/2014/main" id="{58D7A1E2-E17A-49DF-8530-933AA4088C3B}"/>
              </a:ext>
            </a:extLst>
          </p:cNvPr>
          <p:cNvSpPr txBox="1"/>
          <p:nvPr/>
        </p:nvSpPr>
        <p:spPr>
          <a:xfrm>
            <a:off x="5917235" y="444981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06/15</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60" name="TextBox 22">
            <a:extLst>
              <a:ext uri="{FF2B5EF4-FFF2-40B4-BE49-F238E27FC236}">
                <a16:creationId xmlns:a16="http://schemas.microsoft.com/office/drawing/2014/main" id="{0072B9FC-400E-469E-9B58-3565C3F8F0B2}"/>
              </a:ext>
            </a:extLst>
          </p:cNvPr>
          <p:cNvSpPr txBox="1"/>
          <p:nvPr/>
        </p:nvSpPr>
        <p:spPr>
          <a:xfrm>
            <a:off x="6259934" y="444981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R05.2</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07/13</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62" name="TextBox 22">
            <a:extLst>
              <a:ext uri="{FF2B5EF4-FFF2-40B4-BE49-F238E27FC236}">
                <a16:creationId xmlns:a16="http://schemas.microsoft.com/office/drawing/2014/main" id="{9047186D-0E49-4862-A37D-41C34B8C1A50}"/>
              </a:ext>
            </a:extLst>
          </p:cNvPr>
          <p:cNvSpPr txBox="1"/>
          <p:nvPr/>
        </p:nvSpPr>
        <p:spPr>
          <a:xfrm>
            <a:off x="6568097" y="444966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08/10</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63" name="TextBox 22">
            <a:extLst>
              <a:ext uri="{FF2B5EF4-FFF2-40B4-BE49-F238E27FC236}">
                <a16:creationId xmlns:a16="http://schemas.microsoft.com/office/drawing/2014/main" id="{16C4A281-EFFD-46B4-A59C-B02DCB431069}"/>
              </a:ext>
            </a:extLst>
          </p:cNvPr>
          <p:cNvSpPr txBox="1"/>
          <p:nvPr/>
        </p:nvSpPr>
        <p:spPr>
          <a:xfrm>
            <a:off x="6914137" y="444974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09/07</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65" name="TextBox 22">
            <a:extLst>
              <a:ext uri="{FF2B5EF4-FFF2-40B4-BE49-F238E27FC236}">
                <a16:creationId xmlns:a16="http://schemas.microsoft.com/office/drawing/2014/main" id="{543C92D5-1EE7-4B6A-ADFB-D9852CF3C921}"/>
              </a:ext>
            </a:extLst>
          </p:cNvPr>
          <p:cNvSpPr txBox="1"/>
          <p:nvPr/>
        </p:nvSpPr>
        <p:spPr>
          <a:xfrm>
            <a:off x="7262308" y="444921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10/19</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66" name="TextBox 22">
            <a:extLst>
              <a:ext uri="{FF2B5EF4-FFF2-40B4-BE49-F238E27FC236}">
                <a16:creationId xmlns:a16="http://schemas.microsoft.com/office/drawing/2014/main" id="{8608A5FC-5845-439B-95EE-06E936B30C23}"/>
              </a:ext>
            </a:extLst>
          </p:cNvPr>
          <p:cNvSpPr txBox="1"/>
          <p:nvPr/>
        </p:nvSpPr>
        <p:spPr>
          <a:xfrm>
            <a:off x="7646538" y="4444068"/>
            <a:ext cx="928206"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 for OKTB</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12/15</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67" name="TextBox 466"/>
          <p:cNvSpPr txBox="1"/>
          <p:nvPr/>
        </p:nvSpPr>
        <p:spPr>
          <a:xfrm>
            <a:off x="123484" y="4754279"/>
            <a:ext cx="450320" cy="369332"/>
          </a:xfrm>
          <a:prstGeom prst="rect">
            <a:avLst/>
          </a:prstGeom>
          <a:noFill/>
          <a:ln>
            <a:solidFill>
              <a:srgbClr val="FF33CC"/>
            </a:solidFill>
          </a:ln>
        </p:spPr>
        <p:txBody>
          <a:bodyPr wrap="square" rtlCol="0">
            <a:spAutoFit/>
          </a:bodyPr>
          <a:lstStyle/>
          <a:p>
            <a:r>
              <a:rPr lang="zh-CN" altLang="en-US" sz="600" dirty="0">
                <a:latin typeface="Ford Antenna Regular"/>
                <a:cs typeface="Ford Antenna Regular"/>
              </a:rPr>
              <a:t>完成调查表，</a:t>
            </a:r>
            <a:r>
              <a:rPr lang="en-US" altLang="zh-CN" sz="600" dirty="0">
                <a:latin typeface="Ford Antenna Regular"/>
                <a:cs typeface="Ford Antenna Regular"/>
              </a:rPr>
              <a:t>2</a:t>
            </a:r>
            <a:r>
              <a:rPr lang="zh-CN" altLang="en-US" sz="600" dirty="0">
                <a:latin typeface="Ford Antenna Regular"/>
                <a:cs typeface="Ford Antenna Regular"/>
              </a:rPr>
              <a:t>周</a:t>
            </a:r>
          </a:p>
        </p:txBody>
      </p:sp>
      <p:sp>
        <p:nvSpPr>
          <p:cNvPr id="468" name="Rectangle 467"/>
          <p:cNvSpPr/>
          <p:nvPr/>
        </p:nvSpPr>
        <p:spPr>
          <a:xfrm>
            <a:off x="2970141" y="4256550"/>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69" name="Rectangle 468"/>
          <p:cNvSpPr/>
          <p:nvPr/>
        </p:nvSpPr>
        <p:spPr>
          <a:xfrm>
            <a:off x="370326" y="4244457"/>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70" name="Rectangle 469"/>
          <p:cNvSpPr/>
          <p:nvPr/>
        </p:nvSpPr>
        <p:spPr>
          <a:xfrm>
            <a:off x="766110" y="4249300"/>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71" name="Rectangle 470"/>
          <p:cNvSpPr/>
          <p:nvPr/>
        </p:nvSpPr>
        <p:spPr>
          <a:xfrm>
            <a:off x="3441511" y="4247300"/>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72" name="Rectangle 471"/>
          <p:cNvSpPr/>
          <p:nvPr/>
        </p:nvSpPr>
        <p:spPr>
          <a:xfrm>
            <a:off x="3754304" y="4253706"/>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74" name="Rectangle 473"/>
          <p:cNvSpPr/>
          <p:nvPr/>
        </p:nvSpPr>
        <p:spPr>
          <a:xfrm>
            <a:off x="4101243" y="4253706"/>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75" name="Rectangle 474"/>
          <p:cNvSpPr/>
          <p:nvPr/>
        </p:nvSpPr>
        <p:spPr>
          <a:xfrm>
            <a:off x="4451005" y="4253631"/>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77" name="Rectangle 476"/>
          <p:cNvSpPr/>
          <p:nvPr/>
        </p:nvSpPr>
        <p:spPr>
          <a:xfrm>
            <a:off x="4769369" y="4253631"/>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78" name="Rectangle 477"/>
          <p:cNvSpPr/>
          <p:nvPr/>
        </p:nvSpPr>
        <p:spPr>
          <a:xfrm>
            <a:off x="5766086" y="4253706"/>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80" name="Rectangle 479"/>
          <p:cNvSpPr/>
          <p:nvPr/>
        </p:nvSpPr>
        <p:spPr>
          <a:xfrm>
            <a:off x="6113686" y="4247300"/>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81" name="Rectangle 480"/>
          <p:cNvSpPr/>
          <p:nvPr/>
        </p:nvSpPr>
        <p:spPr>
          <a:xfrm>
            <a:off x="6444012" y="4253706"/>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83" name="Rectangle 482"/>
          <p:cNvSpPr/>
          <p:nvPr/>
        </p:nvSpPr>
        <p:spPr>
          <a:xfrm>
            <a:off x="6791612" y="4247300"/>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84" name="Rectangle 483"/>
          <p:cNvSpPr/>
          <p:nvPr/>
        </p:nvSpPr>
        <p:spPr>
          <a:xfrm>
            <a:off x="7112861" y="4253706"/>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86" name="Rectangle 485"/>
          <p:cNvSpPr/>
          <p:nvPr/>
        </p:nvSpPr>
        <p:spPr>
          <a:xfrm>
            <a:off x="7431806" y="4253913"/>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87" name="Rectangle 486"/>
          <p:cNvSpPr/>
          <p:nvPr/>
        </p:nvSpPr>
        <p:spPr>
          <a:xfrm>
            <a:off x="7827031" y="4247507"/>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cxnSp>
        <p:nvCxnSpPr>
          <p:cNvPr id="489" name="Straight Arrow Connector 488">
            <a:extLst>
              <a:ext uri="{FF2B5EF4-FFF2-40B4-BE49-F238E27FC236}">
                <a16:creationId xmlns:a16="http://schemas.microsoft.com/office/drawing/2014/main" id="{96BCF0F3-39A5-4AB8-8CD9-B426FD793AFC}"/>
              </a:ext>
            </a:extLst>
          </p:cNvPr>
          <p:cNvCxnSpPr>
            <a:cxnSpLocks/>
            <a:endCxn id="469" idx="2"/>
          </p:cNvCxnSpPr>
          <p:nvPr/>
        </p:nvCxnSpPr>
        <p:spPr>
          <a:xfrm flipV="1">
            <a:off x="451421" y="4430831"/>
            <a:ext cx="3978" cy="307160"/>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490" name="TextBox 489"/>
          <p:cNvSpPr txBox="1"/>
          <p:nvPr/>
        </p:nvSpPr>
        <p:spPr>
          <a:xfrm>
            <a:off x="609791" y="4756167"/>
            <a:ext cx="496943" cy="369332"/>
          </a:xfrm>
          <a:prstGeom prst="rect">
            <a:avLst/>
          </a:prstGeom>
          <a:noFill/>
          <a:ln>
            <a:solidFill>
              <a:srgbClr val="FF33CC"/>
            </a:solidFill>
          </a:ln>
        </p:spPr>
        <p:txBody>
          <a:bodyPr wrap="square" rtlCol="0">
            <a:spAutoFit/>
          </a:bodyPr>
          <a:lstStyle/>
          <a:p>
            <a:r>
              <a:rPr lang="zh-CN" altLang="en-US" sz="600" dirty="0">
                <a:latin typeface="Ford Antenna Regular"/>
                <a:cs typeface="Ford Antenna Regular"/>
              </a:rPr>
              <a:t>完成德国报价，</a:t>
            </a:r>
            <a:r>
              <a:rPr lang="en-US" altLang="zh-CN" sz="600" dirty="0">
                <a:latin typeface="Ford Antenna Regular"/>
                <a:cs typeface="Ford Antenna Regular"/>
              </a:rPr>
              <a:t>2</a:t>
            </a:r>
            <a:r>
              <a:rPr lang="zh-CN" altLang="en-US" sz="600" dirty="0">
                <a:latin typeface="Ford Antenna Regular"/>
                <a:cs typeface="Ford Antenna Regular"/>
              </a:rPr>
              <a:t>周</a:t>
            </a:r>
          </a:p>
        </p:txBody>
      </p:sp>
      <p:cxnSp>
        <p:nvCxnSpPr>
          <p:cNvPr id="492" name="Straight Arrow Connector 491">
            <a:extLst>
              <a:ext uri="{FF2B5EF4-FFF2-40B4-BE49-F238E27FC236}">
                <a16:creationId xmlns:a16="http://schemas.microsoft.com/office/drawing/2014/main" id="{96BCF0F3-39A5-4AB8-8CD9-B426FD793AFC}"/>
              </a:ext>
            </a:extLst>
          </p:cNvPr>
          <p:cNvCxnSpPr>
            <a:cxnSpLocks/>
            <a:stCxn id="490" idx="0"/>
            <a:endCxn id="470" idx="2"/>
          </p:cNvCxnSpPr>
          <p:nvPr/>
        </p:nvCxnSpPr>
        <p:spPr>
          <a:xfrm flipH="1" flipV="1">
            <a:off x="851183" y="4435674"/>
            <a:ext cx="7080" cy="320493"/>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493" name="Rectangle 492"/>
          <p:cNvSpPr/>
          <p:nvPr/>
        </p:nvSpPr>
        <p:spPr>
          <a:xfrm>
            <a:off x="1299619" y="4241184"/>
            <a:ext cx="170146" cy="186374"/>
          </a:xfrm>
          <a:prstGeom prst="rect">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95" name="TextBox 494"/>
          <p:cNvSpPr txBox="1"/>
          <p:nvPr/>
        </p:nvSpPr>
        <p:spPr>
          <a:xfrm>
            <a:off x="1148819" y="4754575"/>
            <a:ext cx="337570" cy="369332"/>
          </a:xfrm>
          <a:prstGeom prst="rect">
            <a:avLst/>
          </a:prstGeom>
          <a:noFill/>
          <a:ln>
            <a:solidFill>
              <a:srgbClr val="FF33CC"/>
            </a:solidFill>
          </a:ln>
        </p:spPr>
        <p:txBody>
          <a:bodyPr wrap="square" rtlCol="0">
            <a:spAutoFit/>
          </a:bodyPr>
          <a:lstStyle/>
          <a:p>
            <a:r>
              <a:rPr lang="zh-CN" altLang="en-US" sz="600" dirty="0">
                <a:latin typeface="Ford Antenna Regular"/>
                <a:cs typeface="Ford Antenna Regular"/>
              </a:rPr>
              <a:t>预估项目定点</a:t>
            </a:r>
          </a:p>
        </p:txBody>
      </p:sp>
      <p:cxnSp>
        <p:nvCxnSpPr>
          <p:cNvPr id="496" name="Straight Arrow Connector 495">
            <a:extLst>
              <a:ext uri="{FF2B5EF4-FFF2-40B4-BE49-F238E27FC236}">
                <a16:creationId xmlns:a16="http://schemas.microsoft.com/office/drawing/2014/main" id="{96BCF0F3-39A5-4AB8-8CD9-B426FD793AFC}"/>
              </a:ext>
            </a:extLst>
          </p:cNvPr>
          <p:cNvCxnSpPr>
            <a:cxnSpLocks/>
            <a:endCxn id="493" idx="2"/>
          </p:cNvCxnSpPr>
          <p:nvPr/>
        </p:nvCxnSpPr>
        <p:spPr>
          <a:xfrm flipH="1" flipV="1">
            <a:off x="1384692" y="4427558"/>
            <a:ext cx="1745" cy="310433"/>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498" name="Rectangle 497"/>
          <p:cNvSpPr/>
          <p:nvPr/>
        </p:nvSpPr>
        <p:spPr>
          <a:xfrm>
            <a:off x="1610943" y="4254876"/>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99" name="TextBox 498"/>
          <p:cNvSpPr txBox="1"/>
          <p:nvPr/>
        </p:nvSpPr>
        <p:spPr>
          <a:xfrm>
            <a:off x="1543400" y="4753866"/>
            <a:ext cx="569136" cy="461665"/>
          </a:xfrm>
          <a:prstGeom prst="rect">
            <a:avLst/>
          </a:prstGeom>
          <a:noFill/>
          <a:ln>
            <a:solidFill>
              <a:srgbClr val="FF33CC"/>
            </a:solidFill>
          </a:ln>
        </p:spPr>
        <p:txBody>
          <a:bodyPr wrap="square" rtlCol="0">
            <a:spAutoFit/>
          </a:bodyPr>
          <a:lstStyle/>
          <a:p>
            <a:r>
              <a:rPr lang="en-US" altLang="zh-CN" sz="600" dirty="0">
                <a:latin typeface="Ford Antenna Regular"/>
                <a:cs typeface="Ford Antenna Regular"/>
              </a:rPr>
              <a:t>YF</a:t>
            </a:r>
            <a:r>
              <a:rPr lang="zh-CN" altLang="en-US" sz="600" dirty="0">
                <a:latin typeface="Ford Antenna Regular"/>
                <a:cs typeface="Ford Antenna Regular"/>
              </a:rPr>
              <a:t>内部流程</a:t>
            </a:r>
            <a:r>
              <a:rPr lang="en-US" altLang="zh-CN" sz="600" dirty="0">
                <a:latin typeface="Ford Antenna Regular"/>
                <a:cs typeface="Ford Antenna Regular"/>
              </a:rPr>
              <a:t>PR&amp;PO</a:t>
            </a:r>
            <a:r>
              <a:rPr lang="zh-CN" altLang="en-US" sz="600" dirty="0">
                <a:latin typeface="Ford Antenna Regular"/>
                <a:cs typeface="Ford Antenna Regular"/>
              </a:rPr>
              <a:t>，签订采购合同</a:t>
            </a:r>
          </a:p>
          <a:p>
            <a:r>
              <a:rPr lang="en-US" altLang="zh-CN" sz="600" dirty="0">
                <a:latin typeface="Ford Antenna Regular"/>
                <a:cs typeface="Ford Antenna Regular"/>
              </a:rPr>
              <a:t>6</a:t>
            </a:r>
            <a:r>
              <a:rPr lang="zh-CN" altLang="en-US" sz="600" dirty="0">
                <a:latin typeface="Ford Antenna Regular"/>
                <a:cs typeface="Ford Antenna Regular"/>
              </a:rPr>
              <a:t>周</a:t>
            </a:r>
          </a:p>
        </p:txBody>
      </p:sp>
      <p:cxnSp>
        <p:nvCxnSpPr>
          <p:cNvPr id="501" name="Straight Arrow Connector 500">
            <a:extLst>
              <a:ext uri="{FF2B5EF4-FFF2-40B4-BE49-F238E27FC236}">
                <a16:creationId xmlns:a16="http://schemas.microsoft.com/office/drawing/2014/main" id="{96BCF0F3-39A5-4AB8-8CD9-B426FD793AFC}"/>
              </a:ext>
            </a:extLst>
          </p:cNvPr>
          <p:cNvCxnSpPr>
            <a:cxnSpLocks/>
            <a:endCxn id="498" idx="2"/>
          </p:cNvCxnSpPr>
          <p:nvPr/>
        </p:nvCxnSpPr>
        <p:spPr>
          <a:xfrm flipV="1">
            <a:off x="1694255" y="4441250"/>
            <a:ext cx="1761" cy="310762"/>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502" name="Rectangle 501"/>
          <p:cNvSpPr/>
          <p:nvPr/>
        </p:nvSpPr>
        <p:spPr>
          <a:xfrm>
            <a:off x="2438216" y="4253631"/>
            <a:ext cx="156610"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504" name="TextBox 503"/>
          <p:cNvSpPr txBox="1"/>
          <p:nvPr/>
        </p:nvSpPr>
        <p:spPr>
          <a:xfrm>
            <a:off x="2221298" y="4752012"/>
            <a:ext cx="575901" cy="369332"/>
          </a:xfrm>
          <a:prstGeom prst="rect">
            <a:avLst/>
          </a:prstGeom>
          <a:noFill/>
          <a:ln>
            <a:solidFill>
              <a:srgbClr val="FF33CC"/>
            </a:solidFill>
          </a:ln>
        </p:spPr>
        <p:txBody>
          <a:bodyPr wrap="square" rtlCol="0">
            <a:spAutoFit/>
          </a:bodyPr>
          <a:lstStyle/>
          <a:p>
            <a:r>
              <a:rPr lang="en-US" altLang="zh-CN" sz="600" b="1" dirty="0">
                <a:solidFill>
                  <a:srgbClr val="FF0000"/>
                </a:solidFill>
                <a:latin typeface="Ford Antenna Regular"/>
                <a:cs typeface="Ford Antenna Regular"/>
              </a:rPr>
              <a:t>Vector</a:t>
            </a:r>
            <a:r>
              <a:rPr lang="zh-CN" altLang="en-US" sz="600" b="1" dirty="0">
                <a:solidFill>
                  <a:srgbClr val="FF0000"/>
                </a:solidFill>
                <a:latin typeface="Ford Antenna Regular"/>
                <a:cs typeface="Ford Antenna Regular"/>
              </a:rPr>
              <a:t>释放软件包，</a:t>
            </a:r>
            <a:r>
              <a:rPr lang="en-US" altLang="zh-CN" sz="600" b="1" dirty="0">
                <a:solidFill>
                  <a:srgbClr val="FF0000"/>
                </a:solidFill>
                <a:latin typeface="Ford Antenna Regular"/>
                <a:cs typeface="Ford Antenna Regular"/>
              </a:rPr>
              <a:t>10</a:t>
            </a:r>
            <a:r>
              <a:rPr lang="zh-CN" altLang="en-US" sz="600" b="1" dirty="0">
                <a:solidFill>
                  <a:srgbClr val="FF0000"/>
                </a:solidFill>
                <a:latin typeface="Ford Antenna Regular"/>
                <a:cs typeface="Ford Antenna Regular"/>
              </a:rPr>
              <a:t>周</a:t>
            </a:r>
          </a:p>
        </p:txBody>
      </p:sp>
      <p:cxnSp>
        <p:nvCxnSpPr>
          <p:cNvPr id="505" name="Straight Arrow Connector 504">
            <a:extLst>
              <a:ext uri="{FF2B5EF4-FFF2-40B4-BE49-F238E27FC236}">
                <a16:creationId xmlns:a16="http://schemas.microsoft.com/office/drawing/2014/main" id="{96BCF0F3-39A5-4AB8-8CD9-B426FD793AFC}"/>
              </a:ext>
            </a:extLst>
          </p:cNvPr>
          <p:cNvCxnSpPr>
            <a:cxnSpLocks/>
            <a:stCxn id="504" idx="0"/>
            <a:endCxn id="502" idx="2"/>
          </p:cNvCxnSpPr>
          <p:nvPr/>
        </p:nvCxnSpPr>
        <p:spPr>
          <a:xfrm flipV="1">
            <a:off x="2509249" y="4440005"/>
            <a:ext cx="7272" cy="312007"/>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507" name="Rectangle 506"/>
          <p:cNvSpPr/>
          <p:nvPr/>
        </p:nvSpPr>
        <p:spPr>
          <a:xfrm>
            <a:off x="5117396" y="4253706"/>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508" name="Rectangle 507"/>
          <p:cNvSpPr/>
          <p:nvPr/>
        </p:nvSpPr>
        <p:spPr>
          <a:xfrm>
            <a:off x="5435760" y="4253706"/>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510" name="TextBox 509"/>
          <p:cNvSpPr txBox="1"/>
          <p:nvPr/>
        </p:nvSpPr>
        <p:spPr>
          <a:xfrm>
            <a:off x="3907186" y="4815365"/>
            <a:ext cx="568647" cy="369332"/>
          </a:xfrm>
          <a:prstGeom prst="rect">
            <a:avLst/>
          </a:prstGeom>
          <a:noFill/>
          <a:ln>
            <a:solidFill>
              <a:srgbClr val="FF33CC"/>
            </a:solidFill>
          </a:ln>
        </p:spPr>
        <p:txBody>
          <a:bodyPr wrap="square" rtlCol="0">
            <a:spAutoFit/>
          </a:bodyPr>
          <a:lstStyle/>
          <a:p>
            <a:r>
              <a:rPr lang="zh-CN" altLang="en-US" sz="600" dirty="0">
                <a:latin typeface="Ford Antenna Regular"/>
                <a:cs typeface="Ford Antenna Regular"/>
              </a:rPr>
              <a:t>网络诊断全功能，</a:t>
            </a:r>
            <a:r>
              <a:rPr lang="en-US" altLang="zh-CN" sz="600" dirty="0">
                <a:latin typeface="Ford Antenna Regular"/>
                <a:cs typeface="Ford Antenna Regular"/>
              </a:rPr>
              <a:t>FBL</a:t>
            </a:r>
            <a:r>
              <a:rPr lang="zh-CN" altLang="en-US" sz="600" dirty="0">
                <a:latin typeface="Ford Antenna Regular"/>
                <a:cs typeface="Ford Antenna Regular"/>
              </a:rPr>
              <a:t>并行开发</a:t>
            </a:r>
          </a:p>
        </p:txBody>
      </p:sp>
      <p:cxnSp>
        <p:nvCxnSpPr>
          <p:cNvPr id="511" name="Straight Arrow Connector 510">
            <a:extLst>
              <a:ext uri="{FF2B5EF4-FFF2-40B4-BE49-F238E27FC236}">
                <a16:creationId xmlns:a16="http://schemas.microsoft.com/office/drawing/2014/main" id="{96BCF0F3-39A5-4AB8-8CD9-B426FD793AFC}"/>
              </a:ext>
            </a:extLst>
          </p:cNvPr>
          <p:cNvCxnSpPr>
            <a:cxnSpLocks/>
            <a:endCxn id="474" idx="2"/>
          </p:cNvCxnSpPr>
          <p:nvPr/>
        </p:nvCxnSpPr>
        <p:spPr>
          <a:xfrm flipV="1">
            <a:off x="4186316" y="4440080"/>
            <a:ext cx="0" cy="365534"/>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513" name="TextBox 512"/>
          <p:cNvSpPr txBox="1"/>
          <p:nvPr/>
        </p:nvSpPr>
        <p:spPr>
          <a:xfrm>
            <a:off x="4547980" y="4812707"/>
            <a:ext cx="305073" cy="276999"/>
          </a:xfrm>
          <a:prstGeom prst="rect">
            <a:avLst/>
          </a:prstGeom>
          <a:noFill/>
          <a:ln>
            <a:solidFill>
              <a:srgbClr val="FF33CC"/>
            </a:solidFill>
          </a:ln>
        </p:spPr>
        <p:txBody>
          <a:bodyPr wrap="square" rtlCol="0">
            <a:spAutoFit/>
          </a:bodyPr>
          <a:lstStyle/>
          <a:p>
            <a:r>
              <a:rPr lang="en-US" altLang="zh-CN" sz="600" dirty="0">
                <a:latin typeface="Ford Antenna Regular"/>
                <a:cs typeface="Ford Antenna Regular"/>
              </a:rPr>
              <a:t>Bug Fix</a:t>
            </a:r>
            <a:endParaRPr lang="zh-CN" altLang="en-US" sz="600" dirty="0">
              <a:latin typeface="Ford Antenna Regular"/>
              <a:cs typeface="Ford Antenna Regular"/>
            </a:endParaRPr>
          </a:p>
        </p:txBody>
      </p:sp>
      <p:cxnSp>
        <p:nvCxnSpPr>
          <p:cNvPr id="514" name="Straight Arrow Connector 513">
            <a:extLst>
              <a:ext uri="{FF2B5EF4-FFF2-40B4-BE49-F238E27FC236}">
                <a16:creationId xmlns:a16="http://schemas.microsoft.com/office/drawing/2014/main" id="{96BCF0F3-39A5-4AB8-8CD9-B426FD793AFC}"/>
              </a:ext>
            </a:extLst>
          </p:cNvPr>
          <p:cNvCxnSpPr>
            <a:cxnSpLocks/>
          </p:cNvCxnSpPr>
          <p:nvPr/>
        </p:nvCxnSpPr>
        <p:spPr>
          <a:xfrm flipH="1" flipV="1">
            <a:off x="4697538" y="4376628"/>
            <a:ext cx="3836" cy="426329"/>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516" name="TextBox 515"/>
          <p:cNvSpPr txBox="1"/>
          <p:nvPr/>
        </p:nvSpPr>
        <p:spPr>
          <a:xfrm>
            <a:off x="6000997" y="4800032"/>
            <a:ext cx="436747" cy="184666"/>
          </a:xfrm>
          <a:prstGeom prst="rect">
            <a:avLst/>
          </a:prstGeom>
          <a:noFill/>
          <a:ln>
            <a:solidFill>
              <a:srgbClr val="FF33CC"/>
            </a:solidFill>
          </a:ln>
        </p:spPr>
        <p:txBody>
          <a:bodyPr wrap="square" rtlCol="0">
            <a:spAutoFit/>
          </a:bodyPr>
          <a:lstStyle/>
          <a:p>
            <a:r>
              <a:rPr lang="en-US" altLang="zh-CN" sz="600" dirty="0">
                <a:latin typeface="Ford Antenna Regular"/>
                <a:cs typeface="Ford Antenna Regular"/>
              </a:rPr>
              <a:t>ITV P2</a:t>
            </a:r>
          </a:p>
        </p:txBody>
      </p:sp>
      <p:cxnSp>
        <p:nvCxnSpPr>
          <p:cNvPr id="517" name="Straight Arrow Connector 516">
            <a:extLst>
              <a:ext uri="{FF2B5EF4-FFF2-40B4-BE49-F238E27FC236}">
                <a16:creationId xmlns:a16="http://schemas.microsoft.com/office/drawing/2014/main" id="{96BCF0F3-39A5-4AB8-8CD9-B426FD793AFC}"/>
              </a:ext>
            </a:extLst>
          </p:cNvPr>
          <p:cNvCxnSpPr>
            <a:cxnSpLocks/>
            <a:stCxn id="516" idx="0"/>
            <a:endCxn id="459" idx="0"/>
          </p:cNvCxnSpPr>
          <p:nvPr/>
        </p:nvCxnSpPr>
        <p:spPr>
          <a:xfrm flipH="1" flipV="1">
            <a:off x="6218821" y="4449814"/>
            <a:ext cx="550" cy="350218"/>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519" name="TextBox 518"/>
          <p:cNvSpPr txBox="1"/>
          <p:nvPr/>
        </p:nvSpPr>
        <p:spPr>
          <a:xfrm>
            <a:off x="5171172" y="4806133"/>
            <a:ext cx="428015" cy="184666"/>
          </a:xfrm>
          <a:prstGeom prst="rect">
            <a:avLst/>
          </a:prstGeom>
          <a:noFill/>
          <a:ln>
            <a:solidFill>
              <a:srgbClr val="FF33CC"/>
            </a:solidFill>
          </a:ln>
        </p:spPr>
        <p:txBody>
          <a:bodyPr wrap="square" rtlCol="0">
            <a:spAutoFit/>
          </a:bodyPr>
          <a:lstStyle/>
          <a:p>
            <a:r>
              <a:rPr lang="en-US" altLang="zh-CN" sz="600" dirty="0">
                <a:latin typeface="Ford Antenna Regular"/>
                <a:cs typeface="Ford Antenna Regular"/>
              </a:rPr>
              <a:t>ITV P1</a:t>
            </a:r>
          </a:p>
        </p:txBody>
      </p:sp>
      <p:cxnSp>
        <p:nvCxnSpPr>
          <p:cNvPr id="520" name="Straight Arrow Connector 519">
            <a:extLst>
              <a:ext uri="{FF2B5EF4-FFF2-40B4-BE49-F238E27FC236}">
                <a16:creationId xmlns:a16="http://schemas.microsoft.com/office/drawing/2014/main" id="{96BCF0F3-39A5-4AB8-8CD9-B426FD793AFC}"/>
              </a:ext>
            </a:extLst>
          </p:cNvPr>
          <p:cNvCxnSpPr>
            <a:cxnSpLocks/>
            <a:stCxn id="519" idx="0"/>
          </p:cNvCxnSpPr>
          <p:nvPr/>
        </p:nvCxnSpPr>
        <p:spPr>
          <a:xfrm flipH="1" flipV="1">
            <a:off x="5371617" y="4376628"/>
            <a:ext cx="13563" cy="429505"/>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522" name="TextBox 521"/>
          <p:cNvSpPr txBox="1"/>
          <p:nvPr/>
        </p:nvSpPr>
        <p:spPr>
          <a:xfrm>
            <a:off x="2881870" y="4792484"/>
            <a:ext cx="342364" cy="369332"/>
          </a:xfrm>
          <a:prstGeom prst="rect">
            <a:avLst/>
          </a:prstGeom>
          <a:noFill/>
          <a:ln>
            <a:solidFill>
              <a:srgbClr val="FF33CC"/>
            </a:solidFill>
          </a:ln>
        </p:spPr>
        <p:txBody>
          <a:bodyPr wrap="square" rtlCol="0">
            <a:spAutoFit/>
          </a:bodyPr>
          <a:lstStyle/>
          <a:p>
            <a:r>
              <a:rPr lang="zh-CN" altLang="en-US" sz="600" dirty="0">
                <a:latin typeface="Ford Antenna Regular"/>
                <a:cs typeface="Ford Antenna Regular"/>
              </a:rPr>
              <a:t>网络诊断初版</a:t>
            </a:r>
          </a:p>
        </p:txBody>
      </p:sp>
      <p:cxnSp>
        <p:nvCxnSpPr>
          <p:cNvPr id="523" name="Straight Arrow Connector 522">
            <a:extLst>
              <a:ext uri="{FF2B5EF4-FFF2-40B4-BE49-F238E27FC236}">
                <a16:creationId xmlns:a16="http://schemas.microsoft.com/office/drawing/2014/main" id="{96BCF0F3-39A5-4AB8-8CD9-B426FD793AFC}"/>
              </a:ext>
            </a:extLst>
          </p:cNvPr>
          <p:cNvCxnSpPr>
            <a:cxnSpLocks/>
            <a:stCxn id="522" idx="0"/>
            <a:endCxn id="468" idx="2"/>
          </p:cNvCxnSpPr>
          <p:nvPr/>
        </p:nvCxnSpPr>
        <p:spPr>
          <a:xfrm flipV="1">
            <a:off x="3053052" y="4442924"/>
            <a:ext cx="2162" cy="349560"/>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525" name="TextBox 22">
            <a:extLst>
              <a:ext uri="{FF2B5EF4-FFF2-40B4-BE49-F238E27FC236}">
                <a16:creationId xmlns:a16="http://schemas.microsoft.com/office/drawing/2014/main" id="{CEE41B12-AD7E-43A7-A368-FBEF1847B807}"/>
              </a:ext>
            </a:extLst>
          </p:cNvPr>
          <p:cNvSpPr txBox="1"/>
          <p:nvPr/>
        </p:nvSpPr>
        <p:spPr>
          <a:xfrm>
            <a:off x="2201299" y="4531274"/>
            <a:ext cx="603171" cy="169271"/>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srgbClr val="FF0000"/>
                </a:solidFill>
                <a:latin typeface="Ford Antenna Light" panose="02000505000000020004" pitchFamily="50" charset="0"/>
                <a:cs typeface="Calibri" panose="020F0502020204030204" pitchFamily="34" charset="0"/>
              </a:rPr>
              <a:t>T</a:t>
            </a:r>
            <a:r>
              <a:rPr lang="zh-CN" altLang="en-US" sz="600" dirty="0">
                <a:solidFill>
                  <a:srgbClr val="FF0000"/>
                </a:solidFill>
                <a:latin typeface="Ford Antenna Light" panose="02000505000000020004" pitchFamily="50" charset="0"/>
                <a:cs typeface="Calibri" panose="020F0502020204030204" pitchFamily="34" charset="0"/>
              </a:rPr>
              <a:t>：</a:t>
            </a:r>
            <a:r>
              <a:rPr lang="en-US" altLang="zh-CN" sz="600" dirty="0">
                <a:solidFill>
                  <a:srgbClr val="FF0000"/>
                </a:solidFill>
                <a:latin typeface="Ford Antenna Light" panose="02000505000000020004" pitchFamily="50" charset="0"/>
                <a:cs typeface="Calibri" panose="020F0502020204030204" pitchFamily="34" charset="0"/>
              </a:rPr>
              <a:t>07/30</a:t>
            </a:r>
            <a:endParaRPr lang="en-US" sz="600" dirty="0">
              <a:solidFill>
                <a:srgbClr val="FF0000"/>
              </a:solidFill>
              <a:latin typeface="Ford Antenna Light" panose="02000505000000020004" pitchFamily="50" charset="0"/>
              <a:cs typeface="Calibri" panose="020F0502020204030204" pitchFamily="34" charset="0"/>
            </a:endParaRPr>
          </a:p>
        </p:txBody>
      </p:sp>
      <p:sp>
        <p:nvSpPr>
          <p:cNvPr id="526" name="TextBox 525"/>
          <p:cNvSpPr txBox="1"/>
          <p:nvPr/>
        </p:nvSpPr>
        <p:spPr>
          <a:xfrm>
            <a:off x="6538826" y="4791676"/>
            <a:ext cx="370863" cy="276999"/>
          </a:xfrm>
          <a:prstGeom prst="rect">
            <a:avLst/>
          </a:prstGeom>
          <a:noFill/>
          <a:ln>
            <a:solidFill>
              <a:srgbClr val="FF33CC"/>
            </a:solidFill>
          </a:ln>
        </p:spPr>
        <p:txBody>
          <a:bodyPr wrap="square" rtlCol="0">
            <a:spAutoFit/>
          </a:bodyPr>
          <a:lstStyle/>
          <a:p>
            <a:r>
              <a:rPr lang="zh-CN" altLang="en-US" sz="600" dirty="0">
                <a:latin typeface="Ford Antenna Regular"/>
                <a:cs typeface="Ford Antenna Regular"/>
              </a:rPr>
              <a:t>完成</a:t>
            </a:r>
            <a:r>
              <a:rPr lang="en-US" altLang="zh-CN" sz="600" dirty="0">
                <a:latin typeface="Ford Antenna Regular"/>
                <a:cs typeface="Ford Antenna Regular"/>
              </a:rPr>
              <a:t>ITV</a:t>
            </a:r>
          </a:p>
        </p:txBody>
      </p:sp>
      <p:cxnSp>
        <p:nvCxnSpPr>
          <p:cNvPr id="528" name="Straight Arrow Connector 527">
            <a:extLst>
              <a:ext uri="{FF2B5EF4-FFF2-40B4-BE49-F238E27FC236}">
                <a16:creationId xmlns:a16="http://schemas.microsoft.com/office/drawing/2014/main" id="{96BCF0F3-39A5-4AB8-8CD9-B426FD793AFC}"/>
              </a:ext>
            </a:extLst>
          </p:cNvPr>
          <p:cNvCxnSpPr>
            <a:cxnSpLocks/>
          </p:cNvCxnSpPr>
          <p:nvPr/>
        </p:nvCxnSpPr>
        <p:spPr>
          <a:xfrm flipV="1">
            <a:off x="6717859" y="4361963"/>
            <a:ext cx="729" cy="421520"/>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529" name="TextBox 528"/>
          <p:cNvSpPr txBox="1"/>
          <p:nvPr/>
        </p:nvSpPr>
        <p:spPr>
          <a:xfrm>
            <a:off x="3255125" y="4786437"/>
            <a:ext cx="505884" cy="738664"/>
          </a:xfrm>
          <a:prstGeom prst="rect">
            <a:avLst/>
          </a:prstGeom>
          <a:noFill/>
          <a:ln>
            <a:solidFill>
              <a:srgbClr val="FF33CC"/>
            </a:solidFill>
          </a:ln>
        </p:spPr>
        <p:txBody>
          <a:bodyPr wrap="square" rtlCol="0">
            <a:spAutoFit/>
          </a:bodyPr>
          <a:lstStyle/>
          <a:p>
            <a:r>
              <a:rPr lang="zh-CN" altLang="en-US" sz="600" dirty="0">
                <a:latin typeface="Ford Antenna Regular"/>
                <a:cs typeface="Ford Antenna Regular"/>
              </a:rPr>
              <a:t>移植完成之前</a:t>
            </a:r>
            <a:r>
              <a:rPr lang="en-US" altLang="zh-CN" sz="600" dirty="0">
                <a:latin typeface="Ford Antenna Regular"/>
                <a:cs typeface="Ford Antenna Regular"/>
              </a:rPr>
              <a:t>CAN</a:t>
            </a:r>
            <a:r>
              <a:rPr lang="zh-CN" altLang="en-US" sz="600" dirty="0">
                <a:latin typeface="Ford Antenna Regular"/>
                <a:cs typeface="Ford Antenna Regular"/>
              </a:rPr>
              <a:t>信号</a:t>
            </a:r>
            <a:r>
              <a:rPr lang="en-US" altLang="zh-CN" sz="600" dirty="0">
                <a:latin typeface="Ford Antenna Regular"/>
                <a:cs typeface="Ford Antenna Regular"/>
              </a:rPr>
              <a:t>,</a:t>
            </a:r>
            <a:r>
              <a:rPr lang="zh-CN" altLang="en-US" sz="600" dirty="0">
                <a:latin typeface="Ford Antenna Regular"/>
                <a:cs typeface="Ford Antenna Regular"/>
              </a:rPr>
              <a:t>实现</a:t>
            </a:r>
            <a:r>
              <a:rPr lang="en-US" altLang="zh-CN" sz="600" dirty="0">
                <a:latin typeface="Ford Antenna Regular"/>
                <a:cs typeface="Ford Antenna Regular"/>
              </a:rPr>
              <a:t>30%</a:t>
            </a:r>
            <a:r>
              <a:rPr lang="zh-CN" altLang="en-US" sz="600" dirty="0">
                <a:latin typeface="Ford Antenna Regular"/>
                <a:cs typeface="Ford Antenna Regular"/>
              </a:rPr>
              <a:t>的</a:t>
            </a:r>
            <a:r>
              <a:rPr lang="en-US" altLang="zh-CN" sz="600" dirty="0">
                <a:latin typeface="Ford Antenna Regular"/>
                <a:cs typeface="Ford Antenna Regular"/>
              </a:rPr>
              <a:t>CAN</a:t>
            </a:r>
            <a:r>
              <a:rPr lang="zh-CN" altLang="en-US" sz="600" dirty="0">
                <a:latin typeface="Ford Antenna Regular"/>
                <a:cs typeface="Ford Antenna Regular"/>
              </a:rPr>
              <a:t>信号添加</a:t>
            </a:r>
          </a:p>
        </p:txBody>
      </p:sp>
      <p:cxnSp>
        <p:nvCxnSpPr>
          <p:cNvPr id="531" name="Straight Arrow Connector 530">
            <a:extLst>
              <a:ext uri="{FF2B5EF4-FFF2-40B4-BE49-F238E27FC236}">
                <a16:creationId xmlns:a16="http://schemas.microsoft.com/office/drawing/2014/main" id="{96BCF0F3-39A5-4AB8-8CD9-B426FD793AFC}"/>
              </a:ext>
            </a:extLst>
          </p:cNvPr>
          <p:cNvCxnSpPr>
            <a:cxnSpLocks/>
          </p:cNvCxnSpPr>
          <p:nvPr/>
        </p:nvCxnSpPr>
        <p:spPr>
          <a:xfrm flipH="1" flipV="1">
            <a:off x="3525086" y="4426205"/>
            <a:ext cx="7902" cy="376751"/>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532" name="TextBox 22">
            <a:extLst>
              <a:ext uri="{FF2B5EF4-FFF2-40B4-BE49-F238E27FC236}">
                <a16:creationId xmlns:a16="http://schemas.microsoft.com/office/drawing/2014/main" id="{CEE41B12-AD7E-43A7-A368-FBEF1847B807}"/>
              </a:ext>
            </a:extLst>
          </p:cNvPr>
          <p:cNvSpPr txBox="1"/>
          <p:nvPr/>
        </p:nvSpPr>
        <p:spPr>
          <a:xfrm>
            <a:off x="2747992" y="448150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09/15</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538" name="Straight Arrow Connector 537">
            <a:extLst>
              <a:ext uri="{FF2B5EF4-FFF2-40B4-BE49-F238E27FC236}">
                <a16:creationId xmlns:a16="http://schemas.microsoft.com/office/drawing/2014/main" id="{96BCF0F3-39A5-4AB8-8CD9-B426FD793AFC}"/>
              </a:ext>
            </a:extLst>
          </p:cNvPr>
          <p:cNvCxnSpPr>
            <a:cxnSpLocks/>
            <a:stCxn id="542" idx="0"/>
            <a:endCxn id="472" idx="2"/>
          </p:cNvCxnSpPr>
          <p:nvPr/>
        </p:nvCxnSpPr>
        <p:spPr>
          <a:xfrm flipV="1">
            <a:off x="3831684" y="4440080"/>
            <a:ext cx="7693" cy="1136226"/>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542" name="TextBox 541"/>
          <p:cNvSpPr txBox="1"/>
          <p:nvPr/>
        </p:nvSpPr>
        <p:spPr>
          <a:xfrm>
            <a:off x="3492378" y="5576306"/>
            <a:ext cx="678612" cy="461665"/>
          </a:xfrm>
          <a:prstGeom prst="rect">
            <a:avLst/>
          </a:prstGeom>
          <a:noFill/>
          <a:ln>
            <a:solidFill>
              <a:srgbClr val="FF33CC"/>
            </a:solidFill>
          </a:ln>
        </p:spPr>
        <p:txBody>
          <a:bodyPr wrap="square" rtlCol="0">
            <a:spAutoFit/>
          </a:bodyPr>
          <a:lstStyle/>
          <a:p>
            <a:r>
              <a:rPr lang="zh-CN" altLang="en-US" sz="600" dirty="0">
                <a:latin typeface="Ford Antenna Regular"/>
                <a:cs typeface="Ford Antenna Regular"/>
              </a:rPr>
              <a:t>实现</a:t>
            </a:r>
            <a:r>
              <a:rPr lang="en-US" altLang="zh-CN" sz="600" dirty="0">
                <a:latin typeface="Ford Antenna Regular"/>
                <a:cs typeface="Ford Antenna Regular"/>
              </a:rPr>
              <a:t>60%</a:t>
            </a:r>
            <a:r>
              <a:rPr lang="zh-CN" altLang="en-US" sz="600" dirty="0">
                <a:latin typeface="Ford Antenna Regular"/>
                <a:cs typeface="Ford Antenna Regular"/>
              </a:rPr>
              <a:t>的</a:t>
            </a:r>
            <a:r>
              <a:rPr lang="en-US" altLang="zh-CN" sz="600" dirty="0">
                <a:latin typeface="Ford Antenna Regular"/>
                <a:cs typeface="Ford Antenna Regular"/>
              </a:rPr>
              <a:t>CAN</a:t>
            </a:r>
            <a:r>
              <a:rPr lang="zh-CN" altLang="en-US" sz="600" dirty="0">
                <a:latin typeface="Ford Antenna Regular"/>
                <a:cs typeface="Ford Antenna Regular"/>
              </a:rPr>
              <a:t>信号的添加，</a:t>
            </a:r>
            <a:r>
              <a:rPr lang="en-US" altLang="zh-CN" sz="600" dirty="0">
                <a:latin typeface="Ford Antenna Regular"/>
                <a:cs typeface="Ford Antenna Regular"/>
              </a:rPr>
              <a:t>30%</a:t>
            </a:r>
            <a:r>
              <a:rPr lang="zh-CN" altLang="en-US" sz="600" dirty="0">
                <a:latin typeface="Ford Antenna Regular"/>
                <a:cs typeface="Ford Antenna Regular"/>
              </a:rPr>
              <a:t>的</a:t>
            </a:r>
            <a:r>
              <a:rPr lang="en-US" altLang="zh-CN" sz="600" dirty="0">
                <a:latin typeface="Ford Antenna Regular"/>
                <a:cs typeface="Ford Antenna Regular"/>
              </a:rPr>
              <a:t>DID</a:t>
            </a:r>
            <a:r>
              <a:rPr lang="zh-CN" altLang="en-US" sz="600" dirty="0">
                <a:latin typeface="Ford Antenna Regular"/>
                <a:cs typeface="Ford Antenna Regular"/>
              </a:rPr>
              <a:t>和</a:t>
            </a:r>
            <a:r>
              <a:rPr lang="en-US" altLang="zh-CN" sz="600" dirty="0">
                <a:latin typeface="Ford Antenna Regular"/>
                <a:cs typeface="Ford Antenna Regular"/>
              </a:rPr>
              <a:t>30%</a:t>
            </a:r>
            <a:r>
              <a:rPr lang="zh-CN" altLang="en-US" sz="600" dirty="0">
                <a:latin typeface="Ford Antenna Regular"/>
                <a:cs typeface="Ford Antenna Regular"/>
              </a:rPr>
              <a:t>的</a:t>
            </a:r>
            <a:r>
              <a:rPr lang="en-US" altLang="zh-CN" sz="600" dirty="0">
                <a:latin typeface="Ford Antenna Regular"/>
                <a:cs typeface="Ford Antenna Regular"/>
              </a:rPr>
              <a:t>DTC</a:t>
            </a:r>
            <a:r>
              <a:rPr lang="zh-CN" altLang="en-US" sz="600" dirty="0">
                <a:latin typeface="Ford Antenna Regular"/>
                <a:cs typeface="Ford Antenna Regular"/>
              </a:rPr>
              <a:t>的实现</a:t>
            </a:r>
          </a:p>
        </p:txBody>
      </p:sp>
      <p:sp>
        <p:nvSpPr>
          <p:cNvPr id="303" name="TextBox 22">
            <a:extLst>
              <a:ext uri="{FF2B5EF4-FFF2-40B4-BE49-F238E27FC236}">
                <a16:creationId xmlns:a16="http://schemas.microsoft.com/office/drawing/2014/main" id="{CEE41B12-AD7E-43A7-A368-FBEF1847B807}"/>
              </a:ext>
            </a:extLst>
          </p:cNvPr>
          <p:cNvSpPr txBox="1"/>
          <p:nvPr/>
        </p:nvSpPr>
        <p:spPr>
          <a:xfrm>
            <a:off x="1459408" y="3844796"/>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Alpha4</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05/26</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07" name="TextBox 22">
            <a:extLst>
              <a:ext uri="{FF2B5EF4-FFF2-40B4-BE49-F238E27FC236}">
                <a16:creationId xmlns:a16="http://schemas.microsoft.com/office/drawing/2014/main" id="{CEE41B12-AD7E-43A7-A368-FBEF1847B807}"/>
              </a:ext>
            </a:extLst>
          </p:cNvPr>
          <p:cNvSpPr txBox="1"/>
          <p:nvPr/>
        </p:nvSpPr>
        <p:spPr>
          <a:xfrm>
            <a:off x="1809356" y="3909627"/>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schemeClr val="accent4">
                    <a:lumMod val="10000"/>
                  </a:schemeClr>
                </a:solidFill>
                <a:latin typeface="Ford Antenna Light" panose="02000505000000020004" pitchFamily="50" charset="0"/>
                <a:cs typeface="Calibri" panose="020F0502020204030204" pitchFamily="34" charset="0"/>
              </a:rPr>
              <a:t>DCV Beta</a:t>
            </a:r>
            <a:endParaRPr lang="en-US" altLang="zh-CN" sz="600" dirty="0">
              <a:solidFill>
                <a:prstClr val="black"/>
              </a:solidFill>
              <a:latin typeface="Ford Antenna Light" panose="02000505000000020004" pitchFamily="50" charset="0"/>
              <a:cs typeface="Calibri" panose="020F0502020204030204" pitchFamily="34" charset="0"/>
            </a:endParaRPr>
          </a:p>
          <a:p>
            <a:pPr algn="ctr">
              <a:defRPr/>
            </a:pPr>
            <a:r>
              <a:rPr lang="en-US" altLang="zh-CN" sz="600" strike="sngStrike" dirty="0">
                <a:solidFill>
                  <a:prstClr val="black"/>
                </a:solidFill>
                <a:latin typeface="Ford Antenna Light" panose="02000505000000020004" pitchFamily="50" charset="0"/>
                <a:cs typeface="Calibri" panose="020F0502020204030204" pitchFamily="34" charset="0"/>
              </a:rPr>
              <a:t>06/20</a:t>
            </a:r>
          </a:p>
          <a:p>
            <a:pPr algn="ctr">
              <a:defRPr/>
            </a:pPr>
            <a:r>
              <a:rPr lang="en-US" sz="600" dirty="0">
                <a:solidFill>
                  <a:srgbClr val="FF0000"/>
                </a:solidFill>
                <a:latin typeface="Ford Antenna Light" panose="02000505000000020004" pitchFamily="50" charset="0"/>
                <a:cs typeface="Calibri" panose="020F0502020204030204" pitchFamily="34" charset="0"/>
              </a:rPr>
              <a:t>07/04</a:t>
            </a:r>
          </a:p>
        </p:txBody>
      </p:sp>
      <p:sp>
        <p:nvSpPr>
          <p:cNvPr id="308" name="TextBox 22">
            <a:extLst>
              <a:ext uri="{FF2B5EF4-FFF2-40B4-BE49-F238E27FC236}">
                <a16:creationId xmlns:a16="http://schemas.microsoft.com/office/drawing/2014/main" id="{CEE41B12-AD7E-43A7-A368-FBEF1847B807}"/>
              </a:ext>
            </a:extLst>
          </p:cNvPr>
          <p:cNvSpPr txBox="1"/>
          <p:nvPr/>
        </p:nvSpPr>
        <p:spPr>
          <a:xfrm>
            <a:off x="2135776" y="3910204"/>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schemeClr val="accent4">
                    <a:lumMod val="10000"/>
                  </a:schemeClr>
                </a:solidFill>
                <a:latin typeface="Ford Antenna Light" panose="02000505000000020004" pitchFamily="50" charset="0"/>
                <a:cs typeface="Calibri" panose="020F0502020204030204" pitchFamily="34" charset="0"/>
              </a:rPr>
              <a:t>DCV Beta1</a:t>
            </a:r>
            <a:endParaRPr lang="en-US" altLang="zh-CN" sz="600" dirty="0">
              <a:solidFill>
                <a:prstClr val="black"/>
              </a:solidFill>
              <a:latin typeface="Ford Antenna Light" panose="02000505000000020004" pitchFamily="50" charset="0"/>
              <a:cs typeface="Calibri" panose="020F0502020204030204" pitchFamily="34" charset="0"/>
            </a:endParaRPr>
          </a:p>
          <a:p>
            <a:pPr algn="ctr">
              <a:defRPr/>
            </a:pPr>
            <a:r>
              <a:rPr lang="en-US" altLang="zh-CN" sz="600" dirty="0">
                <a:solidFill>
                  <a:prstClr val="black"/>
                </a:solidFill>
                <a:latin typeface="Ford Antenna Light" panose="02000505000000020004" pitchFamily="50" charset="0"/>
                <a:cs typeface="Calibri" panose="020F0502020204030204" pitchFamily="34" charset="0"/>
              </a:rPr>
              <a:t>07/18</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09" name="TextBox 22">
            <a:extLst>
              <a:ext uri="{FF2B5EF4-FFF2-40B4-BE49-F238E27FC236}">
                <a16:creationId xmlns:a16="http://schemas.microsoft.com/office/drawing/2014/main" id="{CEE41B12-AD7E-43A7-A368-FBEF1847B807}"/>
              </a:ext>
            </a:extLst>
          </p:cNvPr>
          <p:cNvSpPr txBox="1"/>
          <p:nvPr/>
        </p:nvSpPr>
        <p:spPr>
          <a:xfrm>
            <a:off x="2455277" y="3909627"/>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schemeClr val="accent4">
                    <a:lumMod val="10000"/>
                  </a:schemeClr>
                </a:solidFill>
                <a:latin typeface="Ford Antenna Light" panose="02000505000000020004" pitchFamily="50" charset="0"/>
                <a:cs typeface="Calibri" panose="020F0502020204030204" pitchFamily="34" charset="0"/>
              </a:rPr>
              <a:t>DCV Beta2</a:t>
            </a:r>
            <a:endParaRPr lang="en-US" altLang="zh-CN" sz="600" dirty="0">
              <a:solidFill>
                <a:prstClr val="black"/>
              </a:solidFill>
              <a:latin typeface="Ford Antenna Light" panose="02000505000000020004" pitchFamily="50" charset="0"/>
              <a:cs typeface="Calibri" panose="020F0502020204030204" pitchFamily="34" charset="0"/>
            </a:endParaRPr>
          </a:p>
          <a:p>
            <a:pPr algn="ctr">
              <a:defRPr/>
            </a:pPr>
            <a:r>
              <a:rPr lang="en-US" altLang="zh-CN" sz="600" dirty="0">
                <a:solidFill>
                  <a:prstClr val="black"/>
                </a:solidFill>
                <a:latin typeface="Ford Antenna Light" panose="02000505000000020004" pitchFamily="50" charset="0"/>
                <a:cs typeface="Calibri" panose="020F0502020204030204" pitchFamily="34" charset="0"/>
              </a:rPr>
              <a:t>08/18</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10" name="TextBox 22">
            <a:extLst>
              <a:ext uri="{FF2B5EF4-FFF2-40B4-BE49-F238E27FC236}">
                <a16:creationId xmlns:a16="http://schemas.microsoft.com/office/drawing/2014/main" id="{CEE41B12-AD7E-43A7-A368-FBEF1847B807}"/>
              </a:ext>
            </a:extLst>
          </p:cNvPr>
          <p:cNvSpPr txBox="1"/>
          <p:nvPr/>
        </p:nvSpPr>
        <p:spPr>
          <a:xfrm>
            <a:off x="2775259" y="3900719"/>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09/15</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11" name="Rectangle 310">
            <a:extLst>
              <a:ext uri="{FF2B5EF4-FFF2-40B4-BE49-F238E27FC236}">
                <a16:creationId xmlns:a16="http://schemas.microsoft.com/office/drawing/2014/main" id="{FCA2FC14-7EBF-42C9-BDBF-B7F51B56AF23}"/>
              </a:ext>
            </a:extLst>
          </p:cNvPr>
          <p:cNvSpPr/>
          <p:nvPr/>
        </p:nvSpPr>
        <p:spPr>
          <a:xfrm>
            <a:off x="7238111" y="4967120"/>
            <a:ext cx="4971653" cy="1546577"/>
          </a:xfrm>
          <a:prstGeom prst="rect">
            <a:avLst/>
          </a:prstGeom>
        </p:spPr>
        <p:txBody>
          <a:bodyPr wrap="square">
            <a:spAutoFit/>
          </a:bodyPr>
          <a:lstStyle/>
          <a:p>
            <a:pPr>
              <a:defRPr/>
            </a:pPr>
            <a:r>
              <a:rPr lang="zh-CN" altLang="en-US" sz="1050" b="1" dirty="0">
                <a:solidFill>
                  <a:prstClr val="black"/>
                </a:solidFill>
                <a:latin typeface="Ford Antenna Light" panose="02000505000000020004" pitchFamily="50" charset="0"/>
                <a:cs typeface="Calibri" panose="020F0502020204030204" pitchFamily="34" charset="0"/>
              </a:rPr>
              <a:t>注：</a:t>
            </a:r>
            <a:endParaRPr lang="en-US" altLang="zh-CN" sz="1050" b="1" dirty="0">
              <a:solidFill>
                <a:prstClr val="black"/>
              </a:solidFill>
              <a:latin typeface="Ford Antenna Light" panose="02000505000000020004" pitchFamily="50" charset="0"/>
              <a:cs typeface="Calibri" panose="020F0502020204030204" pitchFamily="34" charset="0"/>
            </a:endParaRPr>
          </a:p>
          <a:p>
            <a:pPr marL="171450" indent="-171450">
              <a:buFont typeface="Wingdings" panose="05000000000000000000" pitchFamily="2" charset="2"/>
              <a:buChar char="l"/>
              <a:defRPr/>
            </a:pP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DCV ALPHA4 – R06 </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详细释放计划见后页</a:t>
            </a:r>
            <a:endPar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endParaRPr>
          </a:p>
          <a:p>
            <a:pPr marL="171450" indent="-171450">
              <a:buFont typeface="Wingdings" panose="05000000000000000000" pitchFamily="2" charset="2"/>
              <a:buChar char="l"/>
              <a:defRPr/>
            </a:pP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YF CAN </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网络信号分</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3</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个版本释放</a:t>
            </a:r>
            <a:endPar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endParaRPr>
          </a:p>
          <a:p>
            <a:pPr>
              <a:defRPr/>
            </a:pP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     - </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10/20(DCV0.1</a:t>
            </a:r>
            <a:r>
              <a:rPr lang="zh-CN" altLang="en-US" sz="1050" b="1" dirty="0">
                <a:solidFill>
                  <a:srgbClr val="FF0000"/>
                </a:solidFill>
                <a:latin typeface="等线" panose="02010600030101010101" pitchFamily="2" charset="-122"/>
                <a:ea typeface="等线" panose="02010600030101010101" pitchFamily="2" charset="-122"/>
                <a:cs typeface="Calibri" panose="020F0502020204030204" pitchFamily="34" charset="0"/>
              </a:rPr>
              <a:t>集成时间</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释放</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30%</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信号</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即整体信号</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30%</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包括移植先前开发的</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CAN</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信号</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(YF</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自研包开发的信息</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a:t>
            </a:r>
            <a:endPar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endParaRPr>
          </a:p>
          <a:p>
            <a:pPr>
              <a:defRPr/>
            </a:pP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     </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 </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11/17(DCV1</a:t>
            </a:r>
            <a:r>
              <a:rPr lang="zh-CN" altLang="en-US" sz="1050" b="1" dirty="0">
                <a:solidFill>
                  <a:srgbClr val="FF0000"/>
                </a:solidFill>
                <a:latin typeface="等线" panose="02010600030101010101" pitchFamily="2" charset="-122"/>
                <a:ea typeface="等线" panose="02010600030101010101" pitchFamily="2" charset="-122"/>
                <a:cs typeface="Calibri" panose="020F0502020204030204" pitchFamily="34" charset="0"/>
              </a:rPr>
              <a:t>集成时间</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释放</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30%</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信号</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即整体信号</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60%</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a:t>
            </a:r>
          </a:p>
          <a:p>
            <a:pPr>
              <a:defRPr/>
            </a:pP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     - </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12/15(DCV2</a:t>
            </a:r>
            <a:r>
              <a:rPr lang="zh-CN" altLang="en-US" sz="1050" b="1" dirty="0">
                <a:solidFill>
                  <a:srgbClr val="FF0000"/>
                </a:solidFill>
                <a:latin typeface="等线" panose="02010600030101010101" pitchFamily="2" charset="-122"/>
                <a:ea typeface="等线" panose="02010600030101010101" pitchFamily="2" charset="-122"/>
                <a:cs typeface="Calibri" panose="020F0502020204030204" pitchFamily="34" charset="0"/>
              </a:rPr>
              <a:t>集成时间</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释放</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40%</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信号</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即整体信号</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100%</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a:t>
            </a:r>
          </a:p>
          <a:p>
            <a:pPr>
              <a:defRPr/>
            </a:pP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     </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此外</a:t>
            </a:r>
            <a:r>
              <a:rPr lang="zh-CN" altLang="en-US" sz="1050" b="1" dirty="0">
                <a:solidFill>
                  <a:srgbClr val="FF0000"/>
                </a:solidFill>
                <a:latin typeface="等线" panose="02010600030101010101" pitchFamily="2" charset="-122"/>
                <a:ea typeface="等线" panose="02010600030101010101" pitchFamily="2" charset="-122"/>
                <a:cs typeface="Calibri" panose="020F0502020204030204" pitchFamily="34" charset="0"/>
              </a:rPr>
              <a:t>还需考虑</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Package2</a:t>
            </a:r>
            <a:r>
              <a:rPr lang="zh-CN" altLang="en-US" sz="1050" b="1" dirty="0">
                <a:solidFill>
                  <a:srgbClr val="FF0000"/>
                </a:solidFill>
                <a:latin typeface="等线" panose="02010600030101010101" pitchFamily="2" charset="-122"/>
                <a:ea typeface="等线" panose="02010600030101010101" pitchFamily="2" charset="-122"/>
                <a:cs typeface="Calibri" panose="020F0502020204030204" pitchFamily="34" charset="0"/>
              </a:rPr>
              <a:t>调试和集成</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时间。</a:t>
            </a:r>
            <a:endPar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endParaRPr>
          </a:p>
          <a:p>
            <a:pPr marL="171450" indent="-171450">
              <a:buFont typeface="Wingdings" panose="05000000000000000000" pitchFamily="2" charset="2"/>
              <a:buChar char="l"/>
              <a:defRPr/>
            </a:pP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ITV</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认证周期</a:t>
            </a:r>
            <a:r>
              <a:rPr lang="zh-CN" altLang="en-US" sz="1050" b="1" dirty="0">
                <a:solidFill>
                  <a:srgbClr val="FF0000"/>
                </a:solidFill>
                <a:latin typeface="等线" panose="02010600030101010101" pitchFamily="2" charset="-122"/>
                <a:ea typeface="等线" panose="02010600030101010101" pitchFamily="2" charset="-122"/>
                <a:cs typeface="Calibri" panose="020F0502020204030204" pitchFamily="34" charset="0"/>
              </a:rPr>
              <a:t>： </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T(2021/07/30) +12</a:t>
            </a:r>
            <a:r>
              <a:rPr lang="zh-CN" altLang="en-US" sz="1050" b="1" dirty="0">
                <a:solidFill>
                  <a:srgbClr val="FF0000"/>
                </a:solidFill>
                <a:latin typeface="等线" panose="02010600030101010101" pitchFamily="2" charset="-122"/>
                <a:ea typeface="等线" panose="02010600030101010101" pitchFamily="2" charset="-122"/>
                <a:cs typeface="Calibri" panose="020F0502020204030204" pitchFamily="34" charset="0"/>
              </a:rPr>
              <a:t>月</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  </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完成认证时间</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2022/07/25</a:t>
            </a:r>
          </a:p>
        </p:txBody>
      </p:sp>
      <p:sp>
        <p:nvSpPr>
          <p:cNvPr id="4" name="Rounded Rectangle 3"/>
          <p:cNvSpPr/>
          <p:nvPr/>
        </p:nvSpPr>
        <p:spPr>
          <a:xfrm>
            <a:off x="-21120" y="3543519"/>
            <a:ext cx="8687160" cy="115702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25" name="Multiply 24"/>
          <p:cNvSpPr/>
          <p:nvPr/>
        </p:nvSpPr>
        <p:spPr>
          <a:xfrm>
            <a:off x="2306096" y="3728392"/>
            <a:ext cx="269396" cy="240316"/>
          </a:xfrm>
          <a:prstGeom prst="mathMultiply">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cxnSp>
        <p:nvCxnSpPr>
          <p:cNvPr id="333" name="Straight Arrow Connector 332">
            <a:extLst>
              <a:ext uri="{FF2B5EF4-FFF2-40B4-BE49-F238E27FC236}">
                <a16:creationId xmlns:a16="http://schemas.microsoft.com/office/drawing/2014/main" id="{324C86F2-0C1A-4BDB-9D1B-F046DDB43FF8}"/>
              </a:ext>
            </a:extLst>
          </p:cNvPr>
          <p:cNvCxnSpPr>
            <a:cxnSpLocks/>
            <a:endCxn id="33" idx="2"/>
          </p:cNvCxnSpPr>
          <p:nvPr/>
        </p:nvCxnSpPr>
        <p:spPr>
          <a:xfrm flipV="1">
            <a:off x="2397140" y="1884058"/>
            <a:ext cx="584665" cy="1139712"/>
          </a:xfrm>
          <a:prstGeom prst="straightConnector1">
            <a:avLst/>
          </a:prstGeom>
          <a:ln w="19050">
            <a:solidFill>
              <a:schemeClr val="accent3">
                <a:lumMod val="75000"/>
              </a:schemeClr>
            </a:solidFill>
            <a:prstDash val="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1917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grpSp>
        <p:nvGrpSpPr>
          <p:cNvPr id="7" name="Group 6">
            <a:extLst>
              <a:ext uri="{FF2B5EF4-FFF2-40B4-BE49-F238E27FC236}">
                <a16:creationId xmlns:a16="http://schemas.microsoft.com/office/drawing/2014/main" id="{7AFC3CCA-3735-4BC2-AFB9-902D31E9C7DC}"/>
              </a:ext>
            </a:extLst>
          </p:cNvPr>
          <p:cNvGrpSpPr/>
          <p:nvPr/>
        </p:nvGrpSpPr>
        <p:grpSpPr>
          <a:xfrm>
            <a:off x="165892" y="1111521"/>
            <a:ext cx="11788299" cy="282279"/>
            <a:chOff x="237808" y="1129456"/>
            <a:chExt cx="11716383" cy="282279"/>
          </a:xfrm>
        </p:grpSpPr>
        <p:cxnSp>
          <p:nvCxnSpPr>
            <p:cNvPr id="8" name="Straight Connector 7">
              <a:extLst>
                <a:ext uri="{FF2B5EF4-FFF2-40B4-BE49-F238E27FC236}">
                  <a16:creationId xmlns:a16="http://schemas.microsoft.com/office/drawing/2014/main" id="{23BDDFEB-783D-405A-B6BE-A37556BC12D8}"/>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9" name="Rectangle 8">
              <a:extLst>
                <a:ext uri="{FF2B5EF4-FFF2-40B4-BE49-F238E27FC236}">
                  <a16:creationId xmlns:a16="http://schemas.microsoft.com/office/drawing/2014/main" id="{D53A1B6B-EF8A-4B40-BB52-30F65C070316}"/>
                </a:ext>
              </a:extLst>
            </p:cNvPr>
            <p:cNvSpPr/>
            <p:nvPr/>
          </p:nvSpPr>
          <p:spPr>
            <a:xfrm>
              <a:off x="238356" y="1129456"/>
              <a:ext cx="609462"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CDX707</a:t>
              </a:r>
            </a:p>
          </p:txBody>
        </p:sp>
      </p:grpSp>
      <p:grpSp>
        <p:nvGrpSpPr>
          <p:cNvPr id="10" name="Group 9">
            <a:extLst>
              <a:ext uri="{FF2B5EF4-FFF2-40B4-BE49-F238E27FC236}">
                <a16:creationId xmlns:a16="http://schemas.microsoft.com/office/drawing/2014/main" id="{90DDA7D0-B084-4FFD-8CEF-C1ADB897259D}"/>
              </a:ext>
            </a:extLst>
          </p:cNvPr>
          <p:cNvGrpSpPr/>
          <p:nvPr/>
        </p:nvGrpSpPr>
        <p:grpSpPr>
          <a:xfrm>
            <a:off x="170224" y="3149204"/>
            <a:ext cx="11788299" cy="282279"/>
            <a:chOff x="237808" y="1129456"/>
            <a:chExt cx="11716383" cy="282279"/>
          </a:xfrm>
        </p:grpSpPr>
        <p:cxnSp>
          <p:nvCxnSpPr>
            <p:cNvPr id="11" name="Straight Connector 10">
              <a:extLst>
                <a:ext uri="{FF2B5EF4-FFF2-40B4-BE49-F238E27FC236}">
                  <a16:creationId xmlns:a16="http://schemas.microsoft.com/office/drawing/2014/main" id="{D61C47EA-0796-4687-A567-7B4F915F796D}"/>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2" name="Rectangle 11">
              <a:extLst>
                <a:ext uri="{FF2B5EF4-FFF2-40B4-BE49-F238E27FC236}">
                  <a16:creationId xmlns:a16="http://schemas.microsoft.com/office/drawing/2014/main" id="{8DD1EAF4-6526-4BE3-9F32-3D43D4827A9C}"/>
                </a:ext>
              </a:extLst>
            </p:cNvPr>
            <p:cNvSpPr/>
            <p:nvPr/>
          </p:nvSpPr>
          <p:spPr>
            <a:xfrm>
              <a:off x="238356" y="1129456"/>
              <a:ext cx="538829"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CX788</a:t>
              </a:r>
            </a:p>
          </p:txBody>
        </p:sp>
      </p:grpSp>
      <p:grpSp>
        <p:nvGrpSpPr>
          <p:cNvPr id="30" name="Group 29">
            <a:extLst>
              <a:ext uri="{FF2B5EF4-FFF2-40B4-BE49-F238E27FC236}">
                <a16:creationId xmlns:a16="http://schemas.microsoft.com/office/drawing/2014/main" id="{C80B529B-5077-40D3-A394-85F473AD811E}"/>
              </a:ext>
            </a:extLst>
          </p:cNvPr>
          <p:cNvGrpSpPr/>
          <p:nvPr/>
        </p:nvGrpSpPr>
        <p:grpSpPr>
          <a:xfrm>
            <a:off x="847802" y="1219078"/>
            <a:ext cx="606752" cy="567244"/>
            <a:chOff x="1727242" y="1217224"/>
            <a:chExt cx="839961" cy="567244"/>
          </a:xfrm>
        </p:grpSpPr>
        <p:sp>
          <p:nvSpPr>
            <p:cNvPr id="31" name="流程图: 决策 47">
              <a:extLst>
                <a:ext uri="{FF2B5EF4-FFF2-40B4-BE49-F238E27FC236}">
                  <a16:creationId xmlns:a16="http://schemas.microsoft.com/office/drawing/2014/main" id="{022E9990-7097-4714-8EE3-D31552BE7F5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2" name="TextBox 22">
              <a:extLst>
                <a:ext uri="{FF2B5EF4-FFF2-40B4-BE49-F238E27FC236}">
                  <a16:creationId xmlns:a16="http://schemas.microsoft.com/office/drawing/2014/main" id="{77C6451E-999B-4383-85B0-BBCFB686B3F2}"/>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03/05</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57" name="Group 56">
            <a:extLst>
              <a:ext uri="{FF2B5EF4-FFF2-40B4-BE49-F238E27FC236}">
                <a16:creationId xmlns:a16="http://schemas.microsoft.com/office/drawing/2014/main" id="{5D1E7D62-2A37-403B-9F91-FD65B3FDD892}"/>
              </a:ext>
            </a:extLst>
          </p:cNvPr>
          <p:cNvGrpSpPr/>
          <p:nvPr/>
        </p:nvGrpSpPr>
        <p:grpSpPr>
          <a:xfrm>
            <a:off x="159800" y="1752710"/>
            <a:ext cx="11788299" cy="282279"/>
            <a:chOff x="237808" y="1129456"/>
            <a:chExt cx="11716383" cy="282279"/>
          </a:xfrm>
        </p:grpSpPr>
        <p:cxnSp>
          <p:nvCxnSpPr>
            <p:cNvPr id="58" name="Straight Connector 57">
              <a:extLst>
                <a:ext uri="{FF2B5EF4-FFF2-40B4-BE49-F238E27FC236}">
                  <a16:creationId xmlns:a16="http://schemas.microsoft.com/office/drawing/2014/main" id="{32A60BAE-3A38-4FA6-BC34-B17E2E939A6B}"/>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59" name="Rectangle 58">
              <a:extLst>
                <a:ext uri="{FF2B5EF4-FFF2-40B4-BE49-F238E27FC236}">
                  <a16:creationId xmlns:a16="http://schemas.microsoft.com/office/drawing/2014/main" id="{D12DA405-1445-4483-B607-E59111D1F63D}"/>
                </a:ext>
              </a:extLst>
            </p:cNvPr>
            <p:cNvSpPr/>
            <p:nvPr/>
          </p:nvSpPr>
          <p:spPr>
            <a:xfrm>
              <a:off x="238356" y="1129456"/>
              <a:ext cx="603050"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CDX747</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100" name="Group 99">
            <a:extLst>
              <a:ext uri="{FF2B5EF4-FFF2-40B4-BE49-F238E27FC236}">
                <a16:creationId xmlns:a16="http://schemas.microsoft.com/office/drawing/2014/main" id="{DA5EA6C7-9240-4E03-8D61-AD40558FE1EB}"/>
              </a:ext>
            </a:extLst>
          </p:cNvPr>
          <p:cNvGrpSpPr/>
          <p:nvPr/>
        </p:nvGrpSpPr>
        <p:grpSpPr>
          <a:xfrm>
            <a:off x="7140615" y="3244396"/>
            <a:ext cx="606752" cy="567244"/>
            <a:chOff x="1727242" y="1217224"/>
            <a:chExt cx="839961" cy="567244"/>
          </a:xfrm>
        </p:grpSpPr>
        <p:sp>
          <p:nvSpPr>
            <p:cNvPr id="101" name="流程图: 决策 47">
              <a:extLst>
                <a:ext uri="{FF2B5EF4-FFF2-40B4-BE49-F238E27FC236}">
                  <a16:creationId xmlns:a16="http://schemas.microsoft.com/office/drawing/2014/main" id="{B949DF9B-0D75-493F-90C5-A89593A77182}"/>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02" name="TextBox 22">
              <a:extLst>
                <a:ext uri="{FF2B5EF4-FFF2-40B4-BE49-F238E27FC236}">
                  <a16:creationId xmlns:a16="http://schemas.microsoft.com/office/drawing/2014/main" id="{D1A5BAF6-B8EA-405E-A7EE-42427F957722}"/>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8" name="Group 47">
            <a:extLst>
              <a:ext uri="{FF2B5EF4-FFF2-40B4-BE49-F238E27FC236}">
                <a16:creationId xmlns:a16="http://schemas.microsoft.com/office/drawing/2014/main" id="{D3029EB3-28F7-4828-9501-5665AE46AAF1}"/>
              </a:ext>
            </a:extLst>
          </p:cNvPr>
          <p:cNvGrpSpPr/>
          <p:nvPr/>
        </p:nvGrpSpPr>
        <p:grpSpPr>
          <a:xfrm>
            <a:off x="6878853" y="3247571"/>
            <a:ext cx="606752" cy="674966"/>
            <a:chOff x="1735915" y="1217224"/>
            <a:chExt cx="839961" cy="674966"/>
          </a:xfrm>
        </p:grpSpPr>
        <p:sp>
          <p:nvSpPr>
            <p:cNvPr id="49" name="流程图: 决策 47">
              <a:extLst>
                <a:ext uri="{FF2B5EF4-FFF2-40B4-BE49-F238E27FC236}">
                  <a16:creationId xmlns:a16="http://schemas.microsoft.com/office/drawing/2014/main" id="{24112045-75AD-497A-9585-80B8D7B0F1C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50" name="TextBox 22">
              <a:extLst>
                <a:ext uri="{FF2B5EF4-FFF2-40B4-BE49-F238E27FC236}">
                  <a16:creationId xmlns:a16="http://schemas.microsoft.com/office/drawing/2014/main" id="{26F20D57-E8EA-4E2D-8F8C-98C2440B8F0E}"/>
                </a:ext>
              </a:extLst>
            </p:cNvPr>
            <p:cNvSpPr txBox="1"/>
            <p:nvPr/>
          </p:nvSpPr>
          <p:spPr>
            <a:xfrm>
              <a:off x="1735915" y="1599808"/>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strike="sngStrike" dirty="0">
                  <a:solidFill>
                    <a:prstClr val="black"/>
                  </a:solidFill>
                  <a:latin typeface="Ford Antenna Light" panose="02000505000000020004" pitchFamily="50" charset="0"/>
                  <a:cs typeface="Calibri" panose="020F0502020204030204" pitchFamily="34" charset="0"/>
                </a:rPr>
                <a:t>11/23</a:t>
              </a:r>
            </a:p>
            <a:p>
              <a:pPr algn="ctr">
                <a:defRPr/>
              </a:pPr>
              <a:r>
                <a:rPr lang="en-US" sz="700" dirty="0">
                  <a:solidFill>
                    <a:prstClr val="black"/>
                  </a:solidFill>
                  <a:latin typeface="Ford Antenna Light" panose="02000505000000020004" pitchFamily="50" charset="0"/>
                  <a:cs typeface="Calibri" panose="020F0502020204030204" pitchFamily="34" charset="0"/>
                </a:rPr>
                <a:t>01/13</a:t>
              </a:r>
            </a:p>
          </p:txBody>
        </p:sp>
      </p:grpSp>
      <p:grpSp>
        <p:nvGrpSpPr>
          <p:cNvPr id="45" name="Group 44">
            <a:extLst>
              <a:ext uri="{FF2B5EF4-FFF2-40B4-BE49-F238E27FC236}">
                <a16:creationId xmlns:a16="http://schemas.microsoft.com/office/drawing/2014/main" id="{7D28E655-8EA8-4E0E-B280-E675A169145D}"/>
              </a:ext>
            </a:extLst>
          </p:cNvPr>
          <p:cNvGrpSpPr/>
          <p:nvPr/>
        </p:nvGrpSpPr>
        <p:grpSpPr>
          <a:xfrm>
            <a:off x="6533507" y="3247495"/>
            <a:ext cx="606752" cy="674966"/>
            <a:chOff x="1727242" y="1217224"/>
            <a:chExt cx="839961" cy="674966"/>
          </a:xfrm>
        </p:grpSpPr>
        <p:sp>
          <p:nvSpPr>
            <p:cNvPr id="46" name="流程图: 决策 47">
              <a:extLst>
                <a:ext uri="{FF2B5EF4-FFF2-40B4-BE49-F238E27FC236}">
                  <a16:creationId xmlns:a16="http://schemas.microsoft.com/office/drawing/2014/main" id="{F22A12A4-457F-455A-9148-86D3D1EA159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7" name="TextBox 22">
              <a:extLst>
                <a:ext uri="{FF2B5EF4-FFF2-40B4-BE49-F238E27FC236}">
                  <a16:creationId xmlns:a16="http://schemas.microsoft.com/office/drawing/2014/main" id="{B44148B3-1669-486C-9351-03225F291F4D}"/>
                </a:ext>
              </a:extLst>
            </p:cNvPr>
            <p:cNvSpPr txBox="1"/>
            <p:nvPr/>
          </p:nvSpPr>
          <p:spPr>
            <a:xfrm>
              <a:off x="1727242" y="1599808"/>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strike="sngStrike" dirty="0">
                  <a:solidFill>
                    <a:prstClr val="black"/>
                  </a:solidFill>
                  <a:latin typeface="Ford Antenna Light" panose="02000505000000020004" pitchFamily="50" charset="0"/>
                  <a:cs typeface="Calibri" panose="020F0502020204030204" pitchFamily="34" charset="0"/>
                </a:rPr>
                <a:t>10/14</a:t>
              </a:r>
            </a:p>
            <a:p>
              <a:pPr algn="ctr">
                <a:defRPr/>
              </a:pPr>
              <a:r>
                <a:rPr lang="en-US" sz="700" dirty="0">
                  <a:solidFill>
                    <a:prstClr val="black"/>
                  </a:solidFill>
                  <a:latin typeface="Ford Antenna Light" panose="02000505000000020004" pitchFamily="50" charset="0"/>
                  <a:cs typeface="Calibri" panose="020F0502020204030204" pitchFamily="34" charset="0"/>
                </a:rPr>
                <a:t>12/02</a:t>
              </a:r>
            </a:p>
          </p:txBody>
        </p:sp>
      </p:grpSp>
      <p:grpSp>
        <p:nvGrpSpPr>
          <p:cNvPr id="103" name="Group 102">
            <a:extLst>
              <a:ext uri="{FF2B5EF4-FFF2-40B4-BE49-F238E27FC236}">
                <a16:creationId xmlns:a16="http://schemas.microsoft.com/office/drawing/2014/main" id="{984B7359-B8A3-4FD1-BE53-B12CDE5198E9}"/>
              </a:ext>
            </a:extLst>
          </p:cNvPr>
          <p:cNvGrpSpPr/>
          <p:nvPr/>
        </p:nvGrpSpPr>
        <p:grpSpPr>
          <a:xfrm>
            <a:off x="7728070" y="3248284"/>
            <a:ext cx="606752" cy="567244"/>
            <a:chOff x="1727242" y="1217224"/>
            <a:chExt cx="839961" cy="567244"/>
          </a:xfrm>
        </p:grpSpPr>
        <p:sp>
          <p:nvSpPr>
            <p:cNvPr id="104" name="流程图: 决策 47">
              <a:extLst>
                <a:ext uri="{FF2B5EF4-FFF2-40B4-BE49-F238E27FC236}">
                  <a16:creationId xmlns:a16="http://schemas.microsoft.com/office/drawing/2014/main" id="{02C50249-C3CA-4AEF-BD98-98D88B9D8D8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05" name="TextBox 22">
              <a:extLst>
                <a:ext uri="{FF2B5EF4-FFF2-40B4-BE49-F238E27FC236}">
                  <a16:creationId xmlns:a16="http://schemas.microsoft.com/office/drawing/2014/main" id="{D227F5C9-5EF2-44EA-8772-0A46CBD6C19A}"/>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04/06</a:t>
              </a:r>
            </a:p>
          </p:txBody>
        </p:sp>
      </p:grpSp>
      <p:grpSp>
        <p:nvGrpSpPr>
          <p:cNvPr id="106" name="Group 105">
            <a:extLst>
              <a:ext uri="{FF2B5EF4-FFF2-40B4-BE49-F238E27FC236}">
                <a16:creationId xmlns:a16="http://schemas.microsoft.com/office/drawing/2014/main" id="{25D847AC-D5AC-4E32-9F73-E039FCC6E935}"/>
              </a:ext>
            </a:extLst>
          </p:cNvPr>
          <p:cNvGrpSpPr/>
          <p:nvPr/>
        </p:nvGrpSpPr>
        <p:grpSpPr>
          <a:xfrm>
            <a:off x="8866669" y="3257613"/>
            <a:ext cx="626137" cy="567244"/>
            <a:chOff x="1886575" y="1217224"/>
            <a:chExt cx="866797" cy="567244"/>
          </a:xfrm>
        </p:grpSpPr>
        <p:sp>
          <p:nvSpPr>
            <p:cNvPr id="107" name="流程图: 决策 47">
              <a:extLst>
                <a:ext uri="{FF2B5EF4-FFF2-40B4-BE49-F238E27FC236}">
                  <a16:creationId xmlns:a16="http://schemas.microsoft.com/office/drawing/2014/main" id="{B044D5F3-407A-41A3-AD2C-F618FE331A9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OK2B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08" name="TextBox 22">
              <a:extLst>
                <a:ext uri="{FF2B5EF4-FFF2-40B4-BE49-F238E27FC236}">
                  <a16:creationId xmlns:a16="http://schemas.microsoft.com/office/drawing/2014/main" id="{F7FC0E11-6DA2-42F0-A622-44C8360D76B1}"/>
                </a:ext>
              </a:extLst>
            </p:cNvPr>
            <p:cNvSpPr txBox="1"/>
            <p:nvPr/>
          </p:nvSpPr>
          <p:spPr>
            <a:xfrm>
              <a:off x="1913411"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07/25</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51" name="Group 50">
            <a:extLst>
              <a:ext uri="{FF2B5EF4-FFF2-40B4-BE49-F238E27FC236}">
                <a16:creationId xmlns:a16="http://schemas.microsoft.com/office/drawing/2014/main" id="{20DB0AE5-3A7E-42E1-9FAE-B95440CC39D8}"/>
              </a:ext>
            </a:extLst>
          </p:cNvPr>
          <p:cNvGrpSpPr/>
          <p:nvPr/>
        </p:nvGrpSpPr>
        <p:grpSpPr>
          <a:xfrm>
            <a:off x="8218287" y="3249227"/>
            <a:ext cx="606752" cy="567244"/>
            <a:chOff x="1664002" y="1217224"/>
            <a:chExt cx="839961" cy="567244"/>
          </a:xfrm>
        </p:grpSpPr>
        <p:sp>
          <p:nvSpPr>
            <p:cNvPr id="52" name="流程图: 决策 47">
              <a:extLst>
                <a:ext uri="{FF2B5EF4-FFF2-40B4-BE49-F238E27FC236}">
                  <a16:creationId xmlns:a16="http://schemas.microsoft.com/office/drawing/2014/main" id="{2033CF71-320B-4F38-91A3-F1878DCF0CE3}"/>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53" name="TextBox 22">
              <a:extLst>
                <a:ext uri="{FF2B5EF4-FFF2-40B4-BE49-F238E27FC236}">
                  <a16:creationId xmlns:a16="http://schemas.microsoft.com/office/drawing/2014/main" id="{5DDDB185-1006-418E-962C-3DA29F97F3E6}"/>
                </a:ext>
              </a:extLst>
            </p:cNvPr>
            <p:cNvSpPr txBox="1"/>
            <p:nvPr/>
          </p:nvSpPr>
          <p:spPr>
            <a:xfrm>
              <a:off x="166400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06/07</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70" name="Group 269">
            <a:extLst>
              <a:ext uri="{FF2B5EF4-FFF2-40B4-BE49-F238E27FC236}">
                <a16:creationId xmlns:a16="http://schemas.microsoft.com/office/drawing/2014/main" id="{5741BBE5-D621-4FA7-9087-0142E684F427}"/>
              </a:ext>
            </a:extLst>
          </p:cNvPr>
          <p:cNvGrpSpPr/>
          <p:nvPr/>
        </p:nvGrpSpPr>
        <p:grpSpPr>
          <a:xfrm>
            <a:off x="5234442" y="3244696"/>
            <a:ext cx="606752" cy="674966"/>
            <a:chOff x="1727242" y="1217224"/>
            <a:chExt cx="839961" cy="674966"/>
          </a:xfrm>
        </p:grpSpPr>
        <p:sp>
          <p:nvSpPr>
            <p:cNvPr id="271" name="流程图: 决策 47">
              <a:extLst>
                <a:ext uri="{FF2B5EF4-FFF2-40B4-BE49-F238E27FC236}">
                  <a16:creationId xmlns:a16="http://schemas.microsoft.com/office/drawing/2014/main" id="{EE6C5290-DBFC-48C9-9248-00544BD55979}"/>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72" name="TextBox 22">
              <a:extLst>
                <a:ext uri="{FF2B5EF4-FFF2-40B4-BE49-F238E27FC236}">
                  <a16:creationId xmlns:a16="http://schemas.microsoft.com/office/drawing/2014/main" id="{006257CB-0857-4C84-BD47-7AB1E6BE6060}"/>
                </a:ext>
              </a:extLst>
            </p:cNvPr>
            <p:cNvSpPr txBox="1"/>
            <p:nvPr/>
          </p:nvSpPr>
          <p:spPr>
            <a:xfrm>
              <a:off x="1727242" y="1599808"/>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strike="sngStrike" dirty="0">
                  <a:solidFill>
                    <a:prstClr val="black"/>
                  </a:solidFill>
                  <a:latin typeface="Ford Antenna Light" panose="02000505000000020004" pitchFamily="50" charset="0"/>
                  <a:cs typeface="Calibri" panose="020F0502020204030204" pitchFamily="34" charset="0"/>
                </a:rPr>
                <a:t>06/13</a:t>
              </a:r>
            </a:p>
            <a:p>
              <a:pPr algn="ctr">
                <a:defRPr/>
              </a:pPr>
              <a:r>
                <a:rPr lang="en-US" sz="700" dirty="0">
                  <a:solidFill>
                    <a:prstClr val="black"/>
                  </a:solidFill>
                  <a:latin typeface="Ford Antenna Light" panose="02000505000000020004" pitchFamily="50" charset="0"/>
                  <a:cs typeface="Calibri" panose="020F0502020204030204" pitchFamily="34" charset="0"/>
                </a:rPr>
                <a:t>07/11</a:t>
              </a:r>
            </a:p>
          </p:txBody>
        </p:sp>
      </p:grpSp>
      <p:grpSp>
        <p:nvGrpSpPr>
          <p:cNvPr id="276" name="Group 275">
            <a:extLst>
              <a:ext uri="{FF2B5EF4-FFF2-40B4-BE49-F238E27FC236}">
                <a16:creationId xmlns:a16="http://schemas.microsoft.com/office/drawing/2014/main" id="{0E836FF9-0F10-410E-82AE-DD167DCF3DA0}"/>
              </a:ext>
            </a:extLst>
          </p:cNvPr>
          <p:cNvGrpSpPr/>
          <p:nvPr/>
        </p:nvGrpSpPr>
        <p:grpSpPr>
          <a:xfrm>
            <a:off x="3763190" y="3251778"/>
            <a:ext cx="606752" cy="674966"/>
            <a:chOff x="1727242" y="1217224"/>
            <a:chExt cx="839961" cy="674966"/>
          </a:xfrm>
        </p:grpSpPr>
        <p:sp>
          <p:nvSpPr>
            <p:cNvPr id="277" name="流程图: 决策 47">
              <a:extLst>
                <a:ext uri="{FF2B5EF4-FFF2-40B4-BE49-F238E27FC236}">
                  <a16:creationId xmlns:a16="http://schemas.microsoft.com/office/drawing/2014/main" id="{6B6C20BF-639C-4C2E-B617-11A175BB78BA}"/>
                </a:ext>
              </a:extLst>
            </p:cNvPr>
            <p:cNvSpPr/>
            <p:nvPr/>
          </p:nvSpPr>
          <p:spPr>
            <a:xfrm>
              <a:off x="1886575" y="1217224"/>
              <a:ext cx="521297" cy="350679"/>
            </a:xfrm>
            <a:prstGeom prst="flowChartDecision">
              <a:avLst/>
            </a:prstGeom>
            <a:solidFill>
              <a:schemeClr val="bg1"/>
            </a:solidFill>
            <a:ln w="19050">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78" name="TextBox 22">
              <a:extLst>
                <a:ext uri="{FF2B5EF4-FFF2-40B4-BE49-F238E27FC236}">
                  <a16:creationId xmlns:a16="http://schemas.microsoft.com/office/drawing/2014/main" id="{96AF6BF6-7858-4C59-A582-809D71D06D1F}"/>
                </a:ext>
              </a:extLst>
            </p:cNvPr>
            <p:cNvSpPr txBox="1"/>
            <p:nvPr/>
          </p:nvSpPr>
          <p:spPr>
            <a:xfrm>
              <a:off x="1727242" y="1599808"/>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strike="sngStrike" dirty="0">
                  <a:solidFill>
                    <a:prstClr val="black"/>
                  </a:solidFill>
                  <a:latin typeface="Ford Antenna Light" panose="02000505000000020004" pitchFamily="50" charset="0"/>
                  <a:cs typeface="Calibri" panose="020F0502020204030204" pitchFamily="34" charset="0"/>
                </a:rPr>
                <a:t>01/07</a:t>
              </a:r>
            </a:p>
            <a:p>
              <a:pPr algn="ctr">
                <a:defRPr/>
              </a:pPr>
              <a:r>
                <a:rPr lang="en-US" sz="700" dirty="0">
                  <a:solidFill>
                    <a:prstClr val="black"/>
                  </a:solidFill>
                  <a:latin typeface="Ford Antenna Light" panose="02000505000000020004" pitchFamily="50" charset="0"/>
                  <a:cs typeface="Calibri" panose="020F0502020204030204" pitchFamily="34" charset="0"/>
                </a:rPr>
                <a:t>02/11</a:t>
              </a:r>
            </a:p>
          </p:txBody>
        </p:sp>
      </p:grpSp>
      <p:grpSp>
        <p:nvGrpSpPr>
          <p:cNvPr id="247" name="Group 246">
            <a:extLst>
              <a:ext uri="{FF2B5EF4-FFF2-40B4-BE49-F238E27FC236}">
                <a16:creationId xmlns:a16="http://schemas.microsoft.com/office/drawing/2014/main" id="{72129033-019E-4684-9F20-8BF557806ACC}"/>
              </a:ext>
            </a:extLst>
          </p:cNvPr>
          <p:cNvGrpSpPr/>
          <p:nvPr/>
        </p:nvGrpSpPr>
        <p:grpSpPr>
          <a:xfrm>
            <a:off x="1753180" y="3251778"/>
            <a:ext cx="606752" cy="674966"/>
            <a:chOff x="1727242" y="1217224"/>
            <a:chExt cx="839961" cy="674966"/>
          </a:xfrm>
        </p:grpSpPr>
        <p:sp>
          <p:nvSpPr>
            <p:cNvPr id="268" name="流程图: 决策 47">
              <a:extLst>
                <a:ext uri="{FF2B5EF4-FFF2-40B4-BE49-F238E27FC236}">
                  <a16:creationId xmlns:a16="http://schemas.microsoft.com/office/drawing/2014/main" id="{7E4FA4AB-BB5E-4809-BCEC-9FDB0F616D9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UPV0</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69" name="TextBox 22">
              <a:extLst>
                <a:ext uri="{FF2B5EF4-FFF2-40B4-BE49-F238E27FC236}">
                  <a16:creationId xmlns:a16="http://schemas.microsoft.com/office/drawing/2014/main" id="{B81DB4C9-6649-4F3E-B121-AB14C93AE7BA}"/>
                </a:ext>
              </a:extLst>
            </p:cNvPr>
            <p:cNvSpPr txBox="1"/>
            <p:nvPr/>
          </p:nvSpPr>
          <p:spPr>
            <a:xfrm>
              <a:off x="1727242" y="1599808"/>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strike="sngStrike" dirty="0">
                  <a:solidFill>
                    <a:prstClr val="black"/>
                  </a:solidFill>
                  <a:latin typeface="Ford Antenna Light" panose="02000505000000020004" pitchFamily="50" charset="0"/>
                  <a:cs typeface="Calibri" panose="020F0502020204030204" pitchFamily="34" charset="0"/>
                </a:rPr>
                <a:t>05/10</a:t>
              </a:r>
            </a:p>
            <a:p>
              <a:pPr algn="ctr">
                <a:defRPr/>
              </a:pPr>
              <a:r>
                <a:rPr lang="en-US" sz="700" dirty="0">
                  <a:solidFill>
                    <a:prstClr val="black"/>
                  </a:solidFill>
                  <a:latin typeface="Ford Antenna Light" panose="02000505000000020004" pitchFamily="50" charset="0"/>
                  <a:cs typeface="Calibri" panose="020F0502020204030204" pitchFamily="34" charset="0"/>
                </a:rPr>
                <a:t>07/02</a:t>
              </a:r>
            </a:p>
          </p:txBody>
        </p:sp>
      </p:grpSp>
      <p:grpSp>
        <p:nvGrpSpPr>
          <p:cNvPr id="274" name="Group 273">
            <a:extLst>
              <a:ext uri="{FF2B5EF4-FFF2-40B4-BE49-F238E27FC236}">
                <a16:creationId xmlns:a16="http://schemas.microsoft.com/office/drawing/2014/main" id="{DBA9E94D-EA47-4F40-9E4B-61125D9E3682}"/>
              </a:ext>
            </a:extLst>
          </p:cNvPr>
          <p:cNvGrpSpPr/>
          <p:nvPr/>
        </p:nvGrpSpPr>
        <p:grpSpPr>
          <a:xfrm>
            <a:off x="2412692" y="3249026"/>
            <a:ext cx="606752" cy="674966"/>
            <a:chOff x="1727242" y="1217224"/>
            <a:chExt cx="839961" cy="674966"/>
          </a:xfrm>
        </p:grpSpPr>
        <p:sp>
          <p:nvSpPr>
            <p:cNvPr id="275" name="流程图: 决策 47">
              <a:extLst>
                <a:ext uri="{FF2B5EF4-FFF2-40B4-BE49-F238E27FC236}">
                  <a16:creationId xmlns:a16="http://schemas.microsoft.com/office/drawing/2014/main" id="{223E5C3A-C1C3-4C8F-B521-347498A3E75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80" name="TextBox 22">
              <a:extLst>
                <a:ext uri="{FF2B5EF4-FFF2-40B4-BE49-F238E27FC236}">
                  <a16:creationId xmlns:a16="http://schemas.microsoft.com/office/drawing/2014/main" id="{91E5F16B-4762-43D8-8078-1C2D15F3047D}"/>
                </a:ext>
              </a:extLst>
            </p:cNvPr>
            <p:cNvSpPr txBox="1"/>
            <p:nvPr/>
          </p:nvSpPr>
          <p:spPr>
            <a:xfrm>
              <a:off x="1727242" y="1599808"/>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strike="sngStrike" dirty="0">
                  <a:solidFill>
                    <a:prstClr val="black"/>
                  </a:solidFill>
                  <a:latin typeface="Ford Antenna Light" panose="02000505000000020004" pitchFamily="50" charset="0"/>
                  <a:cs typeface="Calibri" panose="020F0502020204030204" pitchFamily="34" charset="0"/>
                </a:rPr>
                <a:t>08/16</a:t>
              </a:r>
            </a:p>
            <a:p>
              <a:pPr algn="ctr">
                <a:defRPr/>
              </a:pPr>
              <a:r>
                <a:rPr lang="en-US" sz="700" dirty="0">
                  <a:solidFill>
                    <a:prstClr val="black"/>
                  </a:solidFill>
                  <a:latin typeface="Ford Antenna Light" panose="02000505000000020004" pitchFamily="50" charset="0"/>
                  <a:cs typeface="Calibri" panose="020F0502020204030204" pitchFamily="34" charset="0"/>
                </a:rPr>
                <a:t>09/13</a:t>
              </a:r>
            </a:p>
          </p:txBody>
        </p:sp>
      </p:grpSp>
      <p:grpSp>
        <p:nvGrpSpPr>
          <p:cNvPr id="281" name="Group 280">
            <a:extLst>
              <a:ext uri="{FF2B5EF4-FFF2-40B4-BE49-F238E27FC236}">
                <a16:creationId xmlns:a16="http://schemas.microsoft.com/office/drawing/2014/main" id="{44DCA7B4-4BC4-46F7-AA99-66F7A15A03BE}"/>
              </a:ext>
            </a:extLst>
          </p:cNvPr>
          <p:cNvGrpSpPr/>
          <p:nvPr/>
        </p:nvGrpSpPr>
        <p:grpSpPr>
          <a:xfrm>
            <a:off x="3151431" y="3261726"/>
            <a:ext cx="606752" cy="666257"/>
            <a:chOff x="1679018" y="1217224"/>
            <a:chExt cx="839961" cy="666257"/>
          </a:xfrm>
        </p:grpSpPr>
        <p:sp>
          <p:nvSpPr>
            <p:cNvPr id="300" name="流程图: 决策 47">
              <a:extLst>
                <a:ext uri="{FF2B5EF4-FFF2-40B4-BE49-F238E27FC236}">
                  <a16:creationId xmlns:a16="http://schemas.microsoft.com/office/drawing/2014/main" id="{EC294EDF-4B3A-4A33-8E45-84CAE95DEC3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07" name="TextBox 22">
              <a:extLst>
                <a:ext uri="{FF2B5EF4-FFF2-40B4-BE49-F238E27FC236}">
                  <a16:creationId xmlns:a16="http://schemas.microsoft.com/office/drawing/2014/main" id="{1AD6D8C9-8901-49F1-A735-2E63BFF9E130}"/>
                </a:ext>
              </a:extLst>
            </p:cNvPr>
            <p:cNvSpPr txBox="1"/>
            <p:nvPr/>
          </p:nvSpPr>
          <p:spPr>
            <a:xfrm>
              <a:off x="1679018" y="1591099"/>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strike="sngStrike" dirty="0">
                  <a:solidFill>
                    <a:prstClr val="black"/>
                  </a:solidFill>
                  <a:latin typeface="Ford Antenna Light" panose="02000505000000020004" pitchFamily="50" charset="0"/>
                  <a:cs typeface="Calibri" panose="020F0502020204030204" pitchFamily="34" charset="0"/>
                </a:rPr>
                <a:t>11/08</a:t>
              </a:r>
            </a:p>
            <a:p>
              <a:pPr algn="ctr">
                <a:defRPr/>
              </a:pPr>
              <a:r>
                <a:rPr lang="en-US" sz="700" dirty="0">
                  <a:solidFill>
                    <a:prstClr val="black"/>
                  </a:solidFill>
                  <a:latin typeface="Ford Antenna Light" panose="02000505000000020004" pitchFamily="50" charset="0"/>
                  <a:cs typeface="Calibri" panose="020F0502020204030204" pitchFamily="34" charset="0"/>
                </a:rPr>
                <a:t>12/06</a:t>
              </a:r>
            </a:p>
          </p:txBody>
        </p:sp>
      </p:grpSp>
      <p:grpSp>
        <p:nvGrpSpPr>
          <p:cNvPr id="371" name="Group 370">
            <a:extLst>
              <a:ext uri="{FF2B5EF4-FFF2-40B4-BE49-F238E27FC236}">
                <a16:creationId xmlns:a16="http://schemas.microsoft.com/office/drawing/2014/main" id="{64169119-ED9B-4627-A612-2019F0185AD9}"/>
              </a:ext>
            </a:extLst>
          </p:cNvPr>
          <p:cNvGrpSpPr/>
          <p:nvPr/>
        </p:nvGrpSpPr>
        <p:grpSpPr>
          <a:xfrm>
            <a:off x="3453732" y="3249529"/>
            <a:ext cx="606752" cy="683675"/>
            <a:chOff x="1642850" y="1217224"/>
            <a:chExt cx="839961" cy="683675"/>
          </a:xfrm>
        </p:grpSpPr>
        <p:sp>
          <p:nvSpPr>
            <p:cNvPr id="373" name="流程图: 决策 47">
              <a:extLst>
                <a:ext uri="{FF2B5EF4-FFF2-40B4-BE49-F238E27FC236}">
                  <a16:creationId xmlns:a16="http://schemas.microsoft.com/office/drawing/2014/main" id="{D072EA16-BBFD-4EA5-9022-5053C42B0A2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PA</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74" name="TextBox 22">
              <a:extLst>
                <a:ext uri="{FF2B5EF4-FFF2-40B4-BE49-F238E27FC236}">
                  <a16:creationId xmlns:a16="http://schemas.microsoft.com/office/drawing/2014/main" id="{DA1AC547-494E-4403-BF61-FF3025CF8F67}"/>
                </a:ext>
              </a:extLst>
            </p:cNvPr>
            <p:cNvSpPr txBox="1"/>
            <p:nvPr/>
          </p:nvSpPr>
          <p:spPr>
            <a:xfrm>
              <a:off x="1642850" y="1608517"/>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strike="sngStrike" dirty="0">
                  <a:solidFill>
                    <a:prstClr val="black"/>
                  </a:solidFill>
                  <a:latin typeface="Ford Antenna Light" panose="02000505000000020004" pitchFamily="50" charset="0"/>
                  <a:cs typeface="Calibri" panose="020F0502020204030204" pitchFamily="34" charset="0"/>
                </a:rPr>
                <a:t>12/08</a:t>
              </a:r>
            </a:p>
            <a:p>
              <a:pPr algn="ctr">
                <a:defRPr/>
              </a:pPr>
              <a:r>
                <a:rPr lang="en-US" sz="700" dirty="0">
                  <a:solidFill>
                    <a:prstClr val="black"/>
                  </a:solidFill>
                  <a:latin typeface="Ford Antenna Light" panose="02000505000000020004" pitchFamily="50" charset="0"/>
                  <a:cs typeface="Calibri" panose="020F0502020204030204" pitchFamily="34" charset="0"/>
                </a:rPr>
                <a:t>01/12</a:t>
              </a:r>
            </a:p>
          </p:txBody>
        </p:sp>
      </p:grpSp>
      <p:sp>
        <p:nvSpPr>
          <p:cNvPr id="2" name="Title 1">
            <a:extLst>
              <a:ext uri="{FF2B5EF4-FFF2-40B4-BE49-F238E27FC236}">
                <a16:creationId xmlns:a16="http://schemas.microsoft.com/office/drawing/2014/main" id="{8B752D54-71F7-44D3-9E54-29723AA5A715}"/>
              </a:ext>
            </a:extLst>
          </p:cNvPr>
          <p:cNvSpPr>
            <a:spLocks noGrp="1"/>
          </p:cNvSpPr>
          <p:nvPr>
            <p:ph type="title"/>
          </p:nvPr>
        </p:nvSpPr>
        <p:spPr/>
        <p:txBody>
          <a:bodyPr anchor="t">
            <a:noAutofit/>
          </a:bodyPr>
          <a:lstStyle/>
          <a:p>
            <a:r>
              <a:rPr lang="en-US" altLang="zh-CN" dirty="0"/>
              <a:t>Phase 5 Vehicles Timeline</a:t>
            </a:r>
            <a:br>
              <a:rPr lang="zh-CN" altLang="en-US" dirty="0"/>
            </a:br>
            <a:endParaRPr lang="en-US" dirty="0"/>
          </a:p>
        </p:txBody>
      </p:sp>
      <p:graphicFrame>
        <p:nvGraphicFramePr>
          <p:cNvPr id="132" name="Table 131">
            <a:extLst>
              <a:ext uri="{FF2B5EF4-FFF2-40B4-BE49-F238E27FC236}">
                <a16:creationId xmlns:a16="http://schemas.microsoft.com/office/drawing/2014/main" id="{8C9FCBD6-92DD-42B0-8335-6CDDAC298859}"/>
              </a:ext>
            </a:extLst>
          </p:cNvPr>
          <p:cNvGraphicFramePr>
            <a:graphicFrameLocks noGrp="1"/>
          </p:cNvGraphicFramePr>
          <p:nvPr>
            <p:extLst>
              <p:ext uri="{D42A27DB-BD31-4B8C-83A1-F6EECF244321}">
                <p14:modId xmlns:p14="http://schemas.microsoft.com/office/powerpoint/2010/main" val="1187101761"/>
              </p:ext>
            </p:extLst>
          </p:nvPr>
        </p:nvGraphicFramePr>
        <p:xfrm>
          <a:off x="380358" y="719440"/>
          <a:ext cx="11794398" cy="226148"/>
        </p:xfrm>
        <a:graphic>
          <a:graphicData uri="http://schemas.openxmlformats.org/drawingml/2006/table">
            <a:tbl>
              <a:tblPr firstRow="1" bandRow="1">
                <a:tableStyleId>{5C22544A-7EE6-4342-B048-85BDC9FD1C3A}</a:tableStyleId>
              </a:tblPr>
              <a:tblGrid>
                <a:gridCol w="280819">
                  <a:extLst>
                    <a:ext uri="{9D8B030D-6E8A-4147-A177-3AD203B41FA5}">
                      <a16:colId xmlns:a16="http://schemas.microsoft.com/office/drawing/2014/main" val="20008"/>
                    </a:ext>
                  </a:extLst>
                </a:gridCol>
                <a:gridCol w="280819">
                  <a:extLst>
                    <a:ext uri="{9D8B030D-6E8A-4147-A177-3AD203B41FA5}">
                      <a16:colId xmlns:a16="http://schemas.microsoft.com/office/drawing/2014/main" val="20009"/>
                    </a:ext>
                  </a:extLst>
                </a:gridCol>
                <a:gridCol w="280819">
                  <a:extLst>
                    <a:ext uri="{9D8B030D-6E8A-4147-A177-3AD203B41FA5}">
                      <a16:colId xmlns:a16="http://schemas.microsoft.com/office/drawing/2014/main" val="1110913725"/>
                    </a:ext>
                  </a:extLst>
                </a:gridCol>
                <a:gridCol w="280819">
                  <a:extLst>
                    <a:ext uri="{9D8B030D-6E8A-4147-A177-3AD203B41FA5}">
                      <a16:colId xmlns:a16="http://schemas.microsoft.com/office/drawing/2014/main" val="4061772829"/>
                    </a:ext>
                  </a:extLst>
                </a:gridCol>
                <a:gridCol w="280819">
                  <a:extLst>
                    <a:ext uri="{9D8B030D-6E8A-4147-A177-3AD203B41FA5}">
                      <a16:colId xmlns:a16="http://schemas.microsoft.com/office/drawing/2014/main" val="3880675612"/>
                    </a:ext>
                  </a:extLst>
                </a:gridCol>
                <a:gridCol w="280819">
                  <a:extLst>
                    <a:ext uri="{9D8B030D-6E8A-4147-A177-3AD203B41FA5}">
                      <a16:colId xmlns:a16="http://schemas.microsoft.com/office/drawing/2014/main" val="1792357190"/>
                    </a:ext>
                  </a:extLst>
                </a:gridCol>
                <a:gridCol w="280819">
                  <a:extLst>
                    <a:ext uri="{9D8B030D-6E8A-4147-A177-3AD203B41FA5}">
                      <a16:colId xmlns:a16="http://schemas.microsoft.com/office/drawing/2014/main" val="3903014879"/>
                    </a:ext>
                  </a:extLst>
                </a:gridCol>
                <a:gridCol w="280819">
                  <a:extLst>
                    <a:ext uri="{9D8B030D-6E8A-4147-A177-3AD203B41FA5}">
                      <a16:colId xmlns:a16="http://schemas.microsoft.com/office/drawing/2014/main" val="1925897574"/>
                    </a:ext>
                  </a:extLst>
                </a:gridCol>
                <a:gridCol w="280819">
                  <a:extLst>
                    <a:ext uri="{9D8B030D-6E8A-4147-A177-3AD203B41FA5}">
                      <a16:colId xmlns:a16="http://schemas.microsoft.com/office/drawing/2014/main" val="275818739"/>
                    </a:ext>
                  </a:extLst>
                </a:gridCol>
                <a:gridCol w="280819">
                  <a:extLst>
                    <a:ext uri="{9D8B030D-6E8A-4147-A177-3AD203B41FA5}">
                      <a16:colId xmlns:a16="http://schemas.microsoft.com/office/drawing/2014/main" val="930584680"/>
                    </a:ext>
                  </a:extLst>
                </a:gridCol>
                <a:gridCol w="280819">
                  <a:extLst>
                    <a:ext uri="{9D8B030D-6E8A-4147-A177-3AD203B41FA5}">
                      <a16:colId xmlns:a16="http://schemas.microsoft.com/office/drawing/2014/main" val="1298693026"/>
                    </a:ext>
                  </a:extLst>
                </a:gridCol>
                <a:gridCol w="280819">
                  <a:extLst>
                    <a:ext uri="{9D8B030D-6E8A-4147-A177-3AD203B41FA5}">
                      <a16:colId xmlns:a16="http://schemas.microsoft.com/office/drawing/2014/main" val="20010"/>
                    </a:ext>
                  </a:extLst>
                </a:gridCol>
                <a:gridCol w="280819">
                  <a:extLst>
                    <a:ext uri="{9D8B030D-6E8A-4147-A177-3AD203B41FA5}">
                      <a16:colId xmlns:a16="http://schemas.microsoft.com/office/drawing/2014/main" val="20011"/>
                    </a:ext>
                  </a:extLst>
                </a:gridCol>
                <a:gridCol w="280819">
                  <a:extLst>
                    <a:ext uri="{9D8B030D-6E8A-4147-A177-3AD203B41FA5}">
                      <a16:colId xmlns:a16="http://schemas.microsoft.com/office/drawing/2014/main" val="20012"/>
                    </a:ext>
                  </a:extLst>
                </a:gridCol>
                <a:gridCol w="280819">
                  <a:extLst>
                    <a:ext uri="{9D8B030D-6E8A-4147-A177-3AD203B41FA5}">
                      <a16:colId xmlns:a16="http://schemas.microsoft.com/office/drawing/2014/main" val="20013"/>
                    </a:ext>
                  </a:extLst>
                </a:gridCol>
                <a:gridCol w="280819">
                  <a:extLst>
                    <a:ext uri="{9D8B030D-6E8A-4147-A177-3AD203B41FA5}">
                      <a16:colId xmlns:a16="http://schemas.microsoft.com/office/drawing/2014/main" val="2563265534"/>
                    </a:ext>
                  </a:extLst>
                </a:gridCol>
                <a:gridCol w="280819">
                  <a:extLst>
                    <a:ext uri="{9D8B030D-6E8A-4147-A177-3AD203B41FA5}">
                      <a16:colId xmlns:a16="http://schemas.microsoft.com/office/drawing/2014/main" val="2889932406"/>
                    </a:ext>
                  </a:extLst>
                </a:gridCol>
                <a:gridCol w="280819">
                  <a:extLst>
                    <a:ext uri="{9D8B030D-6E8A-4147-A177-3AD203B41FA5}">
                      <a16:colId xmlns:a16="http://schemas.microsoft.com/office/drawing/2014/main" val="3110698288"/>
                    </a:ext>
                  </a:extLst>
                </a:gridCol>
                <a:gridCol w="280819">
                  <a:extLst>
                    <a:ext uri="{9D8B030D-6E8A-4147-A177-3AD203B41FA5}">
                      <a16:colId xmlns:a16="http://schemas.microsoft.com/office/drawing/2014/main" val="397251492"/>
                    </a:ext>
                  </a:extLst>
                </a:gridCol>
                <a:gridCol w="280819">
                  <a:extLst>
                    <a:ext uri="{9D8B030D-6E8A-4147-A177-3AD203B41FA5}">
                      <a16:colId xmlns:a16="http://schemas.microsoft.com/office/drawing/2014/main" val="2435403802"/>
                    </a:ext>
                  </a:extLst>
                </a:gridCol>
                <a:gridCol w="280819">
                  <a:extLst>
                    <a:ext uri="{9D8B030D-6E8A-4147-A177-3AD203B41FA5}">
                      <a16:colId xmlns:a16="http://schemas.microsoft.com/office/drawing/2014/main" val="1107352596"/>
                    </a:ext>
                  </a:extLst>
                </a:gridCol>
                <a:gridCol w="280819">
                  <a:extLst>
                    <a:ext uri="{9D8B030D-6E8A-4147-A177-3AD203B41FA5}">
                      <a16:colId xmlns:a16="http://schemas.microsoft.com/office/drawing/2014/main" val="206549284"/>
                    </a:ext>
                  </a:extLst>
                </a:gridCol>
                <a:gridCol w="280819">
                  <a:extLst>
                    <a:ext uri="{9D8B030D-6E8A-4147-A177-3AD203B41FA5}">
                      <a16:colId xmlns:a16="http://schemas.microsoft.com/office/drawing/2014/main" val="1288931577"/>
                    </a:ext>
                  </a:extLst>
                </a:gridCol>
                <a:gridCol w="280819">
                  <a:extLst>
                    <a:ext uri="{9D8B030D-6E8A-4147-A177-3AD203B41FA5}">
                      <a16:colId xmlns:a16="http://schemas.microsoft.com/office/drawing/2014/main" val="670663234"/>
                    </a:ext>
                  </a:extLst>
                </a:gridCol>
                <a:gridCol w="280819">
                  <a:extLst>
                    <a:ext uri="{9D8B030D-6E8A-4147-A177-3AD203B41FA5}">
                      <a16:colId xmlns:a16="http://schemas.microsoft.com/office/drawing/2014/main" val="964117551"/>
                    </a:ext>
                  </a:extLst>
                </a:gridCol>
                <a:gridCol w="280819">
                  <a:extLst>
                    <a:ext uri="{9D8B030D-6E8A-4147-A177-3AD203B41FA5}">
                      <a16:colId xmlns:a16="http://schemas.microsoft.com/office/drawing/2014/main" val="2397782723"/>
                    </a:ext>
                  </a:extLst>
                </a:gridCol>
                <a:gridCol w="280819">
                  <a:extLst>
                    <a:ext uri="{9D8B030D-6E8A-4147-A177-3AD203B41FA5}">
                      <a16:colId xmlns:a16="http://schemas.microsoft.com/office/drawing/2014/main" val="343253012"/>
                    </a:ext>
                  </a:extLst>
                </a:gridCol>
                <a:gridCol w="280819">
                  <a:extLst>
                    <a:ext uri="{9D8B030D-6E8A-4147-A177-3AD203B41FA5}">
                      <a16:colId xmlns:a16="http://schemas.microsoft.com/office/drawing/2014/main" val="3423322042"/>
                    </a:ext>
                  </a:extLst>
                </a:gridCol>
                <a:gridCol w="280819">
                  <a:extLst>
                    <a:ext uri="{9D8B030D-6E8A-4147-A177-3AD203B41FA5}">
                      <a16:colId xmlns:a16="http://schemas.microsoft.com/office/drawing/2014/main" val="1307315063"/>
                    </a:ext>
                  </a:extLst>
                </a:gridCol>
                <a:gridCol w="280819">
                  <a:extLst>
                    <a:ext uri="{9D8B030D-6E8A-4147-A177-3AD203B41FA5}">
                      <a16:colId xmlns:a16="http://schemas.microsoft.com/office/drawing/2014/main" val="713604460"/>
                    </a:ext>
                  </a:extLst>
                </a:gridCol>
                <a:gridCol w="280819">
                  <a:extLst>
                    <a:ext uri="{9D8B030D-6E8A-4147-A177-3AD203B41FA5}">
                      <a16:colId xmlns:a16="http://schemas.microsoft.com/office/drawing/2014/main" val="2659930953"/>
                    </a:ext>
                  </a:extLst>
                </a:gridCol>
                <a:gridCol w="280819">
                  <a:extLst>
                    <a:ext uri="{9D8B030D-6E8A-4147-A177-3AD203B41FA5}">
                      <a16:colId xmlns:a16="http://schemas.microsoft.com/office/drawing/2014/main" val="1599551216"/>
                    </a:ext>
                  </a:extLst>
                </a:gridCol>
                <a:gridCol w="280819">
                  <a:extLst>
                    <a:ext uri="{9D8B030D-6E8A-4147-A177-3AD203B41FA5}">
                      <a16:colId xmlns:a16="http://schemas.microsoft.com/office/drawing/2014/main" val="2106271287"/>
                    </a:ext>
                  </a:extLst>
                </a:gridCol>
                <a:gridCol w="280819">
                  <a:extLst>
                    <a:ext uri="{9D8B030D-6E8A-4147-A177-3AD203B41FA5}">
                      <a16:colId xmlns:a16="http://schemas.microsoft.com/office/drawing/2014/main" val="2914799352"/>
                    </a:ext>
                  </a:extLst>
                </a:gridCol>
                <a:gridCol w="280819">
                  <a:extLst>
                    <a:ext uri="{9D8B030D-6E8A-4147-A177-3AD203B41FA5}">
                      <a16:colId xmlns:a16="http://schemas.microsoft.com/office/drawing/2014/main" val="607396304"/>
                    </a:ext>
                  </a:extLst>
                </a:gridCol>
                <a:gridCol w="280819">
                  <a:extLst>
                    <a:ext uri="{9D8B030D-6E8A-4147-A177-3AD203B41FA5}">
                      <a16:colId xmlns:a16="http://schemas.microsoft.com/office/drawing/2014/main" val="369099905"/>
                    </a:ext>
                  </a:extLst>
                </a:gridCol>
                <a:gridCol w="280819">
                  <a:extLst>
                    <a:ext uri="{9D8B030D-6E8A-4147-A177-3AD203B41FA5}">
                      <a16:colId xmlns:a16="http://schemas.microsoft.com/office/drawing/2014/main" val="2465148799"/>
                    </a:ext>
                  </a:extLst>
                </a:gridCol>
                <a:gridCol w="280819">
                  <a:extLst>
                    <a:ext uri="{9D8B030D-6E8A-4147-A177-3AD203B41FA5}">
                      <a16:colId xmlns:a16="http://schemas.microsoft.com/office/drawing/2014/main" val="1244741235"/>
                    </a:ext>
                  </a:extLst>
                </a:gridCol>
                <a:gridCol w="280819">
                  <a:extLst>
                    <a:ext uri="{9D8B030D-6E8A-4147-A177-3AD203B41FA5}">
                      <a16:colId xmlns:a16="http://schemas.microsoft.com/office/drawing/2014/main" val="1537710673"/>
                    </a:ext>
                  </a:extLst>
                </a:gridCol>
                <a:gridCol w="280819">
                  <a:extLst>
                    <a:ext uri="{9D8B030D-6E8A-4147-A177-3AD203B41FA5}">
                      <a16:colId xmlns:a16="http://schemas.microsoft.com/office/drawing/2014/main" val="856269915"/>
                    </a:ext>
                  </a:extLst>
                </a:gridCol>
                <a:gridCol w="280819">
                  <a:extLst>
                    <a:ext uri="{9D8B030D-6E8A-4147-A177-3AD203B41FA5}">
                      <a16:colId xmlns:a16="http://schemas.microsoft.com/office/drawing/2014/main" val="92124501"/>
                    </a:ext>
                  </a:extLst>
                </a:gridCol>
                <a:gridCol w="280819">
                  <a:extLst>
                    <a:ext uri="{9D8B030D-6E8A-4147-A177-3AD203B41FA5}">
                      <a16:colId xmlns:a16="http://schemas.microsoft.com/office/drawing/2014/main" val="3462154463"/>
                    </a:ext>
                  </a:extLst>
                </a:gridCol>
              </a:tblGrid>
              <a:tr h="226148">
                <a:tc>
                  <a:txBody>
                    <a:bodyPr/>
                    <a:lstStyle/>
                    <a:p>
                      <a:pPr algn="ctr"/>
                      <a:r>
                        <a:rPr lang="en-US" altLang="zh-CN" sz="600" dirty="0">
                          <a:latin typeface="+mn-lt"/>
                        </a:rPr>
                        <a:t>1</a:t>
                      </a:r>
                      <a:endParaRPr lang="zh-CN" altLang="en-US" sz="600" dirty="0">
                        <a:latin typeface="+mn-lt"/>
                      </a:endParaRPr>
                    </a:p>
                  </a:txBody>
                  <a:tcPr anchor="ctr">
                    <a:solidFill>
                      <a:srgbClr val="0070C0"/>
                    </a:solidFill>
                  </a:tcPr>
                </a:tc>
                <a:tc>
                  <a:txBody>
                    <a:bodyPr/>
                    <a:lstStyle/>
                    <a:p>
                      <a:pPr algn="ctr"/>
                      <a:r>
                        <a:rPr lang="en-US" altLang="zh-CN" sz="600" dirty="0">
                          <a:latin typeface="+mn-lt"/>
                        </a:rPr>
                        <a:t>2</a:t>
                      </a:r>
                      <a:endParaRPr lang="zh-CN" altLang="en-US" sz="600" dirty="0">
                        <a:latin typeface="+mn-lt"/>
                      </a:endParaRPr>
                    </a:p>
                  </a:txBody>
                  <a:tcPr anchor="ctr">
                    <a:solidFill>
                      <a:srgbClr val="0070C0"/>
                    </a:solidFill>
                  </a:tcPr>
                </a:tc>
                <a:tc>
                  <a:txBody>
                    <a:bodyPr/>
                    <a:lstStyle/>
                    <a:p>
                      <a:pPr algn="ctr"/>
                      <a:r>
                        <a:rPr lang="en-US" altLang="zh-CN" sz="600" dirty="0">
                          <a:latin typeface="+mn-lt"/>
                        </a:rPr>
                        <a:t>3</a:t>
                      </a:r>
                      <a:endParaRPr lang="zh-CN" altLang="en-US" sz="600" dirty="0">
                        <a:latin typeface="+mn-lt"/>
                      </a:endParaRPr>
                    </a:p>
                  </a:txBody>
                  <a:tcPr anchor="ctr">
                    <a:solidFill>
                      <a:srgbClr val="0070C0"/>
                    </a:solidFill>
                  </a:tcPr>
                </a:tc>
                <a:tc>
                  <a:txBody>
                    <a:bodyPr/>
                    <a:lstStyle/>
                    <a:p>
                      <a:pPr algn="ctr"/>
                      <a:r>
                        <a:rPr lang="en-US" altLang="zh-CN" sz="600" dirty="0">
                          <a:latin typeface="+mn-lt"/>
                        </a:rPr>
                        <a:t>4</a:t>
                      </a:r>
                      <a:endParaRPr lang="zh-CN" altLang="en-US" sz="600" dirty="0">
                        <a:latin typeface="+mn-lt"/>
                      </a:endParaRPr>
                    </a:p>
                  </a:txBody>
                  <a:tcPr anchor="ctr">
                    <a:solidFill>
                      <a:srgbClr val="0070C0"/>
                    </a:solidFill>
                  </a:tcPr>
                </a:tc>
                <a:tc>
                  <a:txBody>
                    <a:bodyPr/>
                    <a:lstStyle/>
                    <a:p>
                      <a:pPr algn="ctr"/>
                      <a:r>
                        <a:rPr lang="en-US" altLang="zh-CN" sz="600" dirty="0">
                          <a:latin typeface="+mn-lt"/>
                        </a:rPr>
                        <a:t>5</a:t>
                      </a:r>
                      <a:endParaRPr lang="zh-CN" altLang="en-US" sz="600" dirty="0">
                        <a:latin typeface="+mn-lt"/>
                      </a:endParaRPr>
                    </a:p>
                  </a:txBody>
                  <a:tcPr anchor="ctr">
                    <a:solidFill>
                      <a:srgbClr val="0070C0"/>
                    </a:solidFill>
                  </a:tcPr>
                </a:tc>
                <a:tc>
                  <a:txBody>
                    <a:bodyPr/>
                    <a:lstStyle/>
                    <a:p>
                      <a:pPr algn="ctr"/>
                      <a:r>
                        <a:rPr lang="en-US" altLang="zh-CN" sz="600" dirty="0">
                          <a:latin typeface="+mn-lt"/>
                        </a:rPr>
                        <a:t>6</a:t>
                      </a:r>
                      <a:endParaRPr lang="zh-CN" altLang="en-US" sz="600" dirty="0">
                        <a:latin typeface="+mn-lt"/>
                      </a:endParaRPr>
                    </a:p>
                  </a:txBody>
                  <a:tcPr anchor="ctr">
                    <a:solidFill>
                      <a:srgbClr val="0070C0"/>
                    </a:solidFill>
                  </a:tcPr>
                </a:tc>
                <a:tc>
                  <a:txBody>
                    <a:bodyPr/>
                    <a:lstStyle/>
                    <a:p>
                      <a:pPr algn="ctr"/>
                      <a:r>
                        <a:rPr lang="en-US" altLang="zh-CN" sz="600" dirty="0">
                          <a:latin typeface="+mn-lt"/>
                        </a:rPr>
                        <a:t>7</a:t>
                      </a:r>
                      <a:endParaRPr lang="zh-CN" altLang="en-US" sz="600" dirty="0">
                        <a:latin typeface="+mn-lt"/>
                      </a:endParaRPr>
                    </a:p>
                  </a:txBody>
                  <a:tcPr anchor="ctr">
                    <a:solidFill>
                      <a:srgbClr val="0070C0"/>
                    </a:solidFill>
                  </a:tcPr>
                </a:tc>
                <a:tc>
                  <a:txBody>
                    <a:bodyPr/>
                    <a:lstStyle/>
                    <a:p>
                      <a:pPr algn="ctr"/>
                      <a:r>
                        <a:rPr lang="en-US" altLang="zh-CN" sz="600" dirty="0">
                          <a:latin typeface="+mn-lt"/>
                        </a:rPr>
                        <a:t>8</a:t>
                      </a:r>
                      <a:endParaRPr lang="zh-CN" altLang="en-US" sz="600" dirty="0">
                        <a:latin typeface="+mn-lt"/>
                      </a:endParaRPr>
                    </a:p>
                  </a:txBody>
                  <a:tcPr anchor="ctr">
                    <a:solidFill>
                      <a:srgbClr val="0070C0"/>
                    </a:solidFill>
                  </a:tcPr>
                </a:tc>
                <a:tc>
                  <a:txBody>
                    <a:bodyPr/>
                    <a:lstStyle/>
                    <a:p>
                      <a:pPr algn="ctr"/>
                      <a:r>
                        <a:rPr lang="en-US" altLang="zh-CN" sz="600" dirty="0">
                          <a:latin typeface="+mn-lt"/>
                        </a:rPr>
                        <a:t>9</a:t>
                      </a:r>
                      <a:endParaRPr lang="zh-CN" altLang="en-US" sz="600" dirty="0">
                        <a:latin typeface="+mn-lt"/>
                      </a:endParaRPr>
                    </a:p>
                  </a:txBody>
                  <a:tcPr anchor="ctr">
                    <a:solidFill>
                      <a:srgbClr val="0070C0"/>
                    </a:solidFill>
                  </a:tcPr>
                </a:tc>
                <a:tc>
                  <a:txBody>
                    <a:bodyPr/>
                    <a:lstStyle/>
                    <a:p>
                      <a:pPr algn="ctr"/>
                      <a:r>
                        <a:rPr lang="en-US" altLang="zh-CN" sz="600" dirty="0">
                          <a:latin typeface="+mn-lt"/>
                        </a:rPr>
                        <a:t>10</a:t>
                      </a:r>
                      <a:endParaRPr lang="zh-CN" altLang="en-US" sz="600" dirty="0">
                        <a:latin typeface="+mn-lt"/>
                      </a:endParaRPr>
                    </a:p>
                  </a:txBody>
                  <a:tcPr anchor="ctr">
                    <a:solidFill>
                      <a:srgbClr val="0070C0"/>
                    </a:solidFill>
                  </a:tcPr>
                </a:tc>
                <a:tc>
                  <a:txBody>
                    <a:bodyPr/>
                    <a:lstStyle/>
                    <a:p>
                      <a:pPr algn="ctr"/>
                      <a:r>
                        <a:rPr lang="en-US" altLang="zh-CN" sz="600" dirty="0">
                          <a:latin typeface="+mn-lt"/>
                        </a:rPr>
                        <a:t>11</a:t>
                      </a:r>
                      <a:endParaRPr lang="zh-CN" altLang="en-US" sz="600" dirty="0">
                        <a:latin typeface="+mn-lt"/>
                      </a:endParaRPr>
                    </a:p>
                  </a:txBody>
                  <a:tcPr anchor="ctr">
                    <a:solidFill>
                      <a:srgbClr val="0070C0"/>
                    </a:solidFill>
                  </a:tcPr>
                </a:tc>
                <a:tc>
                  <a:txBody>
                    <a:bodyPr/>
                    <a:lstStyle/>
                    <a:p>
                      <a:pPr algn="ctr"/>
                      <a:r>
                        <a:rPr lang="en-US" altLang="zh-CN" sz="600" dirty="0">
                          <a:latin typeface="+mn-lt"/>
                        </a:rPr>
                        <a:t>12</a:t>
                      </a:r>
                      <a:endParaRPr lang="zh-CN" altLang="en-US" sz="600" dirty="0">
                        <a:latin typeface="+mn-lt"/>
                      </a:endParaRPr>
                    </a:p>
                  </a:txBody>
                  <a:tcPr anchor="ctr">
                    <a:solidFill>
                      <a:srgbClr val="0070C0"/>
                    </a:solidFill>
                  </a:tcPr>
                </a:tc>
                <a:tc>
                  <a:txBody>
                    <a:bodyPr/>
                    <a:lstStyle/>
                    <a:p>
                      <a:pPr algn="ctr"/>
                      <a:r>
                        <a:rPr lang="en-US" altLang="zh-CN" sz="600" dirty="0">
                          <a:latin typeface="+mn-lt"/>
                        </a:rPr>
                        <a:t>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7</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8</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9</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10</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7</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8</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9</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10</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11</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12</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a:t>
                      </a:r>
                      <a:endParaRPr lang="zh-CN" altLang="en-US" sz="600" dirty="0">
                        <a:latin typeface="+mn-lt"/>
                      </a:endParaRPr>
                    </a:p>
                  </a:txBody>
                  <a:tcPr anchor="ctr">
                    <a:solidFill>
                      <a:srgbClr val="06687C"/>
                    </a:solidFill>
                  </a:tcPr>
                </a:tc>
                <a:tc>
                  <a:txBody>
                    <a:bodyPr/>
                    <a:lstStyle/>
                    <a:p>
                      <a:pPr algn="ctr"/>
                      <a:r>
                        <a:rPr lang="en-US" altLang="zh-CN" sz="600" dirty="0">
                          <a:latin typeface="+mn-lt"/>
                        </a:rPr>
                        <a:t>2</a:t>
                      </a:r>
                      <a:endParaRPr lang="zh-CN" altLang="en-US" sz="600" dirty="0">
                        <a:latin typeface="+mn-lt"/>
                      </a:endParaRPr>
                    </a:p>
                  </a:txBody>
                  <a:tcPr anchor="ctr">
                    <a:solidFill>
                      <a:srgbClr val="06687C"/>
                    </a:solidFill>
                  </a:tcPr>
                </a:tc>
                <a:tc>
                  <a:txBody>
                    <a:bodyPr/>
                    <a:lstStyle/>
                    <a:p>
                      <a:pPr algn="ctr"/>
                      <a:r>
                        <a:rPr lang="en-US" altLang="zh-CN" sz="600" dirty="0">
                          <a:latin typeface="+mn-lt"/>
                        </a:rPr>
                        <a:t>3</a:t>
                      </a:r>
                      <a:endParaRPr lang="zh-CN" altLang="en-US" sz="600" dirty="0">
                        <a:latin typeface="+mn-lt"/>
                      </a:endParaRPr>
                    </a:p>
                  </a:txBody>
                  <a:tcPr anchor="ctr">
                    <a:solidFill>
                      <a:srgbClr val="06687C"/>
                    </a:solidFill>
                  </a:tcPr>
                </a:tc>
                <a:tc>
                  <a:txBody>
                    <a:bodyPr/>
                    <a:lstStyle/>
                    <a:p>
                      <a:pPr algn="ctr"/>
                      <a:r>
                        <a:rPr lang="en-US" altLang="zh-CN" sz="600" dirty="0">
                          <a:latin typeface="+mn-lt"/>
                        </a:rPr>
                        <a:t>4</a:t>
                      </a:r>
                      <a:endParaRPr lang="zh-CN" altLang="en-US" sz="600" dirty="0">
                        <a:latin typeface="+mn-lt"/>
                      </a:endParaRPr>
                    </a:p>
                  </a:txBody>
                  <a:tcPr anchor="ctr">
                    <a:solidFill>
                      <a:srgbClr val="06687C"/>
                    </a:solidFill>
                  </a:tcPr>
                </a:tc>
                <a:tc>
                  <a:txBody>
                    <a:bodyPr/>
                    <a:lstStyle/>
                    <a:p>
                      <a:pPr algn="ctr"/>
                      <a:r>
                        <a:rPr lang="en-US" altLang="zh-CN" sz="600" dirty="0">
                          <a:latin typeface="+mn-lt"/>
                        </a:rPr>
                        <a:t>5</a:t>
                      </a:r>
                      <a:endParaRPr lang="zh-CN" altLang="en-US" sz="600" dirty="0">
                        <a:latin typeface="+mn-lt"/>
                      </a:endParaRPr>
                    </a:p>
                  </a:txBody>
                  <a:tcPr anchor="ctr">
                    <a:solidFill>
                      <a:srgbClr val="06687C"/>
                    </a:solidFill>
                  </a:tcPr>
                </a:tc>
                <a:tc>
                  <a:txBody>
                    <a:bodyPr/>
                    <a:lstStyle/>
                    <a:p>
                      <a:pPr algn="ctr"/>
                      <a:r>
                        <a:rPr lang="en-US" altLang="zh-CN" sz="600" dirty="0">
                          <a:latin typeface="+mn-lt"/>
                        </a:rPr>
                        <a:t>6</a:t>
                      </a:r>
                      <a:endParaRPr lang="zh-CN" altLang="en-US" sz="600" dirty="0">
                        <a:latin typeface="+mn-lt"/>
                      </a:endParaRPr>
                    </a:p>
                  </a:txBody>
                  <a:tcPr anchor="ctr">
                    <a:solidFill>
                      <a:srgbClr val="06687C"/>
                    </a:solidFill>
                  </a:tcPr>
                </a:tc>
                <a:extLst>
                  <a:ext uri="{0D108BD9-81ED-4DB2-BD59-A6C34878D82A}">
                    <a16:rowId xmlns:a16="http://schemas.microsoft.com/office/drawing/2014/main" val="10000"/>
                  </a:ext>
                </a:extLst>
              </a:tr>
            </a:tbl>
          </a:graphicData>
        </a:graphic>
      </p:graphicFrame>
      <p:graphicFrame>
        <p:nvGraphicFramePr>
          <p:cNvPr id="133" name="Table 132">
            <a:extLst>
              <a:ext uri="{FF2B5EF4-FFF2-40B4-BE49-F238E27FC236}">
                <a16:creationId xmlns:a16="http://schemas.microsoft.com/office/drawing/2014/main" id="{7A62D782-B0E8-4FEA-BD83-FC2D72B769DC}"/>
              </a:ext>
            </a:extLst>
          </p:cNvPr>
          <p:cNvGraphicFramePr>
            <a:graphicFrameLocks noGrp="1"/>
          </p:cNvGraphicFramePr>
          <p:nvPr>
            <p:extLst>
              <p:ext uri="{D42A27DB-BD31-4B8C-83A1-F6EECF244321}">
                <p14:modId xmlns:p14="http://schemas.microsoft.com/office/powerpoint/2010/main" val="1739282329"/>
              </p:ext>
            </p:extLst>
          </p:nvPr>
        </p:nvGraphicFramePr>
        <p:xfrm>
          <a:off x="8228052" y="316571"/>
          <a:ext cx="1874484" cy="182880"/>
        </p:xfrm>
        <a:graphic>
          <a:graphicData uri="http://schemas.openxmlformats.org/drawingml/2006/table">
            <a:tbl>
              <a:tblPr firstRow="1" bandRow="1">
                <a:tableStyleId>{5C22544A-7EE6-4342-B048-85BDC9FD1C3A}</a:tableStyleId>
              </a:tblPr>
              <a:tblGrid>
                <a:gridCol w="468621">
                  <a:extLst>
                    <a:ext uri="{9D8B030D-6E8A-4147-A177-3AD203B41FA5}">
                      <a16:colId xmlns:a16="http://schemas.microsoft.com/office/drawing/2014/main" val="1860584970"/>
                    </a:ext>
                  </a:extLst>
                </a:gridCol>
                <a:gridCol w="468621">
                  <a:extLst>
                    <a:ext uri="{9D8B030D-6E8A-4147-A177-3AD203B41FA5}">
                      <a16:colId xmlns:a16="http://schemas.microsoft.com/office/drawing/2014/main" val="2421955683"/>
                    </a:ext>
                  </a:extLst>
                </a:gridCol>
                <a:gridCol w="468621">
                  <a:extLst>
                    <a:ext uri="{9D8B030D-6E8A-4147-A177-3AD203B41FA5}">
                      <a16:colId xmlns:a16="http://schemas.microsoft.com/office/drawing/2014/main" val="3990355443"/>
                    </a:ext>
                  </a:extLst>
                </a:gridCol>
                <a:gridCol w="468621">
                  <a:extLst>
                    <a:ext uri="{9D8B030D-6E8A-4147-A177-3AD203B41FA5}">
                      <a16:colId xmlns:a16="http://schemas.microsoft.com/office/drawing/2014/main" val="3704944461"/>
                    </a:ext>
                  </a:extLst>
                </a:gridCol>
              </a:tblGrid>
              <a:tr h="140427">
                <a:tc>
                  <a:txBody>
                    <a:bodyPr/>
                    <a:lstStyle/>
                    <a:p>
                      <a:pPr algn="ctr"/>
                      <a:r>
                        <a:rPr lang="en-US" altLang="zh-CN" sz="600" dirty="0">
                          <a:latin typeface="+mn-lt"/>
                        </a:rPr>
                        <a:t>2021</a:t>
                      </a:r>
                      <a:endParaRPr lang="zh-CN" altLang="en-US" sz="600" dirty="0">
                        <a:latin typeface="+mn-lt"/>
                      </a:endParaRPr>
                    </a:p>
                  </a:txBody>
                  <a:tcPr anchor="ctr">
                    <a:solidFill>
                      <a:srgbClr val="0070C0"/>
                    </a:solidFill>
                  </a:tcPr>
                </a:tc>
                <a:tc>
                  <a:txBody>
                    <a:bodyPr/>
                    <a:lstStyle/>
                    <a:p>
                      <a:pPr algn="ctr"/>
                      <a:r>
                        <a:rPr lang="en-US" altLang="zh-CN" sz="600" dirty="0">
                          <a:latin typeface="+mn-lt"/>
                        </a:rPr>
                        <a:t>2022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2023</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2024</a:t>
                      </a:r>
                      <a:endParaRPr lang="zh-CN" altLang="en-US" sz="600" dirty="0">
                        <a:latin typeface="+mn-lt"/>
                      </a:endParaRPr>
                    </a:p>
                  </a:txBody>
                  <a:tcPr anchor="ctr">
                    <a:solidFill>
                      <a:srgbClr val="06687C"/>
                    </a:solidFill>
                  </a:tcPr>
                </a:tc>
                <a:extLst>
                  <a:ext uri="{0D108BD9-81ED-4DB2-BD59-A6C34878D82A}">
                    <a16:rowId xmlns:a16="http://schemas.microsoft.com/office/drawing/2014/main" val="437474859"/>
                  </a:ext>
                </a:extLst>
              </a:tr>
            </a:tbl>
          </a:graphicData>
        </a:graphic>
      </p:graphicFrame>
      <p:grpSp>
        <p:nvGrpSpPr>
          <p:cNvPr id="137" name="Group 136">
            <a:extLst>
              <a:ext uri="{FF2B5EF4-FFF2-40B4-BE49-F238E27FC236}">
                <a16:creationId xmlns:a16="http://schemas.microsoft.com/office/drawing/2014/main" id="{4A257C4E-474F-4A68-AF1C-DA738FD9AE6D}"/>
              </a:ext>
            </a:extLst>
          </p:cNvPr>
          <p:cNvGrpSpPr/>
          <p:nvPr/>
        </p:nvGrpSpPr>
        <p:grpSpPr>
          <a:xfrm>
            <a:off x="8558106" y="3257936"/>
            <a:ext cx="606752" cy="567244"/>
            <a:chOff x="1727242" y="1217224"/>
            <a:chExt cx="839961" cy="567244"/>
          </a:xfrm>
        </p:grpSpPr>
        <p:sp>
          <p:nvSpPr>
            <p:cNvPr id="138" name="流程图: 决策 47">
              <a:extLst>
                <a:ext uri="{FF2B5EF4-FFF2-40B4-BE49-F238E27FC236}">
                  <a16:creationId xmlns:a16="http://schemas.microsoft.com/office/drawing/2014/main" id="{05565C55-3EE1-4999-9795-2C987447A3B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39" name="TextBox 22">
              <a:extLst>
                <a:ext uri="{FF2B5EF4-FFF2-40B4-BE49-F238E27FC236}">
                  <a16:creationId xmlns:a16="http://schemas.microsoft.com/office/drawing/2014/main" id="{0F5636AA-528E-4846-AC6D-0856DD151FA5}"/>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07/05</a:t>
              </a:r>
            </a:p>
          </p:txBody>
        </p:sp>
      </p:grpSp>
      <p:grpSp>
        <p:nvGrpSpPr>
          <p:cNvPr id="140" name="Group 139">
            <a:extLst>
              <a:ext uri="{FF2B5EF4-FFF2-40B4-BE49-F238E27FC236}">
                <a16:creationId xmlns:a16="http://schemas.microsoft.com/office/drawing/2014/main" id="{26C1B485-BACF-4D8B-AB8B-AC38C9ED692C}"/>
              </a:ext>
            </a:extLst>
          </p:cNvPr>
          <p:cNvGrpSpPr/>
          <p:nvPr/>
        </p:nvGrpSpPr>
        <p:grpSpPr>
          <a:xfrm>
            <a:off x="170224" y="2442239"/>
            <a:ext cx="11788299" cy="282279"/>
            <a:chOff x="237808" y="1129456"/>
            <a:chExt cx="11716383" cy="282279"/>
          </a:xfrm>
        </p:grpSpPr>
        <p:cxnSp>
          <p:nvCxnSpPr>
            <p:cNvPr id="141" name="Straight Connector 140">
              <a:extLst>
                <a:ext uri="{FF2B5EF4-FFF2-40B4-BE49-F238E27FC236}">
                  <a16:creationId xmlns:a16="http://schemas.microsoft.com/office/drawing/2014/main" id="{CD0A2227-E915-46E4-9F4C-4E2C809F4B77}"/>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42" name="Rectangle 141">
              <a:extLst>
                <a:ext uri="{FF2B5EF4-FFF2-40B4-BE49-F238E27FC236}">
                  <a16:creationId xmlns:a16="http://schemas.microsoft.com/office/drawing/2014/main" id="{C8B89E3B-0508-441C-8973-400564CA1A21}"/>
                </a:ext>
              </a:extLst>
            </p:cNvPr>
            <p:cNvSpPr/>
            <p:nvPr/>
          </p:nvSpPr>
          <p:spPr>
            <a:xfrm>
              <a:off x="238356" y="1129456"/>
              <a:ext cx="76506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U6XX MCA</a:t>
              </a:r>
            </a:p>
          </p:txBody>
        </p:sp>
      </p:grpSp>
      <p:sp>
        <p:nvSpPr>
          <p:cNvPr id="144" name="流程图: 决策 47">
            <a:extLst>
              <a:ext uri="{FF2B5EF4-FFF2-40B4-BE49-F238E27FC236}">
                <a16:creationId xmlns:a16="http://schemas.microsoft.com/office/drawing/2014/main" id="{419C592C-4627-41AC-9E6E-ADFD105391F1}"/>
              </a:ext>
            </a:extLst>
          </p:cNvPr>
          <p:cNvSpPr/>
          <p:nvPr/>
        </p:nvSpPr>
        <p:spPr>
          <a:xfrm>
            <a:off x="8526870" y="2537431"/>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47" name="流程图: 决策 47">
            <a:extLst>
              <a:ext uri="{FF2B5EF4-FFF2-40B4-BE49-F238E27FC236}">
                <a16:creationId xmlns:a16="http://schemas.microsoft.com/office/drawing/2014/main" id="{2AD7FEFA-E7A4-45E7-AC2F-0C4E7C7837B1}"/>
              </a:ext>
            </a:extLst>
          </p:cNvPr>
          <p:cNvSpPr/>
          <p:nvPr/>
        </p:nvSpPr>
        <p:spPr>
          <a:xfrm>
            <a:off x="7403638" y="2532336"/>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50" name="流程图: 决策 47">
            <a:extLst>
              <a:ext uri="{FF2B5EF4-FFF2-40B4-BE49-F238E27FC236}">
                <a16:creationId xmlns:a16="http://schemas.microsoft.com/office/drawing/2014/main" id="{4414F46F-F7D8-49BE-BEE2-7ADAF589FE76}"/>
              </a:ext>
            </a:extLst>
          </p:cNvPr>
          <p:cNvSpPr/>
          <p:nvPr/>
        </p:nvSpPr>
        <p:spPr>
          <a:xfrm>
            <a:off x="7025461" y="2540072"/>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grpSp>
        <p:nvGrpSpPr>
          <p:cNvPr id="152" name="Group 151">
            <a:extLst>
              <a:ext uri="{FF2B5EF4-FFF2-40B4-BE49-F238E27FC236}">
                <a16:creationId xmlns:a16="http://schemas.microsoft.com/office/drawing/2014/main" id="{C46481A2-F712-40CC-9637-87B1923213DE}"/>
              </a:ext>
            </a:extLst>
          </p:cNvPr>
          <p:cNvGrpSpPr/>
          <p:nvPr/>
        </p:nvGrpSpPr>
        <p:grpSpPr>
          <a:xfrm>
            <a:off x="9211242" y="2541319"/>
            <a:ext cx="606752" cy="567244"/>
            <a:chOff x="1727242" y="1217224"/>
            <a:chExt cx="839961" cy="567244"/>
          </a:xfrm>
        </p:grpSpPr>
        <p:sp>
          <p:nvSpPr>
            <p:cNvPr id="153" name="流程图: 决策 47">
              <a:extLst>
                <a:ext uri="{FF2B5EF4-FFF2-40B4-BE49-F238E27FC236}">
                  <a16:creationId xmlns:a16="http://schemas.microsoft.com/office/drawing/2014/main" id="{28A48A58-E5F7-43DC-B255-D14AE6A0D02F}"/>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54" name="TextBox 22">
              <a:extLst>
                <a:ext uri="{FF2B5EF4-FFF2-40B4-BE49-F238E27FC236}">
                  <a16:creationId xmlns:a16="http://schemas.microsoft.com/office/drawing/2014/main" id="{DAFB110A-A422-4421-BF00-2C21E921B2AC}"/>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09/05</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155" name="Group 154">
            <a:extLst>
              <a:ext uri="{FF2B5EF4-FFF2-40B4-BE49-F238E27FC236}">
                <a16:creationId xmlns:a16="http://schemas.microsoft.com/office/drawing/2014/main" id="{33A84FD7-17CD-40EA-8B04-3DC363BA98EC}"/>
              </a:ext>
            </a:extLst>
          </p:cNvPr>
          <p:cNvGrpSpPr/>
          <p:nvPr/>
        </p:nvGrpSpPr>
        <p:grpSpPr>
          <a:xfrm>
            <a:off x="10653128" y="2563702"/>
            <a:ext cx="606752" cy="567244"/>
            <a:chOff x="1841074" y="1217224"/>
            <a:chExt cx="839961" cy="567244"/>
          </a:xfrm>
        </p:grpSpPr>
        <p:sp>
          <p:nvSpPr>
            <p:cNvPr id="156" name="流程图: 决策 47">
              <a:extLst>
                <a:ext uri="{FF2B5EF4-FFF2-40B4-BE49-F238E27FC236}">
                  <a16:creationId xmlns:a16="http://schemas.microsoft.com/office/drawing/2014/main" id="{871C64F4-5E42-4BD6-AECE-15E3810B6F9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OKTB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57" name="TextBox 22">
              <a:extLst>
                <a:ext uri="{FF2B5EF4-FFF2-40B4-BE49-F238E27FC236}">
                  <a16:creationId xmlns:a16="http://schemas.microsoft.com/office/drawing/2014/main" id="{5A73D6FE-9C84-42D6-92CB-00917F75130D}"/>
                </a:ext>
              </a:extLst>
            </p:cNvPr>
            <p:cNvSpPr txBox="1"/>
            <p:nvPr/>
          </p:nvSpPr>
          <p:spPr>
            <a:xfrm>
              <a:off x="1841074"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01/23</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158" name="Group 157">
            <a:extLst>
              <a:ext uri="{FF2B5EF4-FFF2-40B4-BE49-F238E27FC236}">
                <a16:creationId xmlns:a16="http://schemas.microsoft.com/office/drawing/2014/main" id="{E56D356D-50AA-4276-892F-F616F52A5FA2}"/>
              </a:ext>
            </a:extLst>
          </p:cNvPr>
          <p:cNvGrpSpPr/>
          <p:nvPr/>
        </p:nvGrpSpPr>
        <p:grpSpPr>
          <a:xfrm>
            <a:off x="9973920" y="2551587"/>
            <a:ext cx="606752" cy="568069"/>
            <a:chOff x="1727242" y="1217224"/>
            <a:chExt cx="839961" cy="568069"/>
          </a:xfrm>
        </p:grpSpPr>
        <p:sp>
          <p:nvSpPr>
            <p:cNvPr id="159" name="流程图: 决策 47">
              <a:extLst>
                <a:ext uri="{FF2B5EF4-FFF2-40B4-BE49-F238E27FC236}">
                  <a16:creationId xmlns:a16="http://schemas.microsoft.com/office/drawing/2014/main" id="{4FC2EAFF-4E70-47D1-96F4-2EEC7CBAD8D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60" name="TextBox 22">
              <a:extLst>
                <a:ext uri="{FF2B5EF4-FFF2-40B4-BE49-F238E27FC236}">
                  <a16:creationId xmlns:a16="http://schemas.microsoft.com/office/drawing/2014/main" id="{6D68889C-E43B-43B8-B209-6FC0555D8C7E}"/>
                </a:ext>
              </a:extLst>
            </p:cNvPr>
            <p:cNvSpPr txBox="1"/>
            <p:nvPr/>
          </p:nvSpPr>
          <p:spPr>
            <a:xfrm>
              <a:off x="1727242" y="160063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12/06</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162" name="流程图: 决策 47">
            <a:extLst>
              <a:ext uri="{FF2B5EF4-FFF2-40B4-BE49-F238E27FC236}">
                <a16:creationId xmlns:a16="http://schemas.microsoft.com/office/drawing/2014/main" id="{A2ADB445-DEBC-4EE6-AE29-6645DFCD50AC}"/>
              </a:ext>
            </a:extLst>
          </p:cNvPr>
          <p:cNvSpPr/>
          <p:nvPr/>
        </p:nvSpPr>
        <p:spPr>
          <a:xfrm>
            <a:off x="5080908" y="2536648"/>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65" name="流程图: 决策 47">
            <a:extLst>
              <a:ext uri="{FF2B5EF4-FFF2-40B4-BE49-F238E27FC236}">
                <a16:creationId xmlns:a16="http://schemas.microsoft.com/office/drawing/2014/main" id="{713F6991-71EB-4747-BFAD-1EA69C9AC0B5}"/>
              </a:ext>
            </a:extLst>
          </p:cNvPr>
          <p:cNvSpPr/>
          <p:nvPr/>
        </p:nvSpPr>
        <p:spPr>
          <a:xfrm>
            <a:off x="3304308" y="2546020"/>
            <a:ext cx="376563" cy="350679"/>
          </a:xfrm>
          <a:prstGeom prst="flowChartDecision">
            <a:avLst/>
          </a:prstGeom>
          <a:solidFill>
            <a:schemeClr val="bg1"/>
          </a:solidFill>
          <a:ln w="19050">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grpSp>
        <p:nvGrpSpPr>
          <p:cNvPr id="167" name="Group 166">
            <a:extLst>
              <a:ext uri="{FF2B5EF4-FFF2-40B4-BE49-F238E27FC236}">
                <a16:creationId xmlns:a16="http://schemas.microsoft.com/office/drawing/2014/main" id="{037DDA48-A75F-4552-B888-571C64F54902}"/>
              </a:ext>
            </a:extLst>
          </p:cNvPr>
          <p:cNvGrpSpPr/>
          <p:nvPr/>
        </p:nvGrpSpPr>
        <p:grpSpPr>
          <a:xfrm>
            <a:off x="756007" y="2545894"/>
            <a:ext cx="606752" cy="567244"/>
            <a:chOff x="1727242" y="1217224"/>
            <a:chExt cx="839961" cy="567244"/>
          </a:xfrm>
        </p:grpSpPr>
        <p:sp>
          <p:nvSpPr>
            <p:cNvPr id="168" name="流程图: 决策 47">
              <a:extLst>
                <a:ext uri="{FF2B5EF4-FFF2-40B4-BE49-F238E27FC236}">
                  <a16:creationId xmlns:a16="http://schemas.microsoft.com/office/drawing/2014/main" id="{A77E835F-238E-4C10-9533-022C1DB0C932}"/>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UPV0</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69" name="TextBox 22">
              <a:extLst>
                <a:ext uri="{FF2B5EF4-FFF2-40B4-BE49-F238E27FC236}">
                  <a16:creationId xmlns:a16="http://schemas.microsoft.com/office/drawing/2014/main" id="{17EE8E80-92C0-44CD-A36B-D17AE827413E}"/>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03/12</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170" name="Group 169">
            <a:extLst>
              <a:ext uri="{FF2B5EF4-FFF2-40B4-BE49-F238E27FC236}">
                <a16:creationId xmlns:a16="http://schemas.microsoft.com/office/drawing/2014/main" id="{7FAC8233-3CBC-40CD-949D-50007AAAE2E1}"/>
              </a:ext>
            </a:extLst>
          </p:cNvPr>
          <p:cNvGrpSpPr/>
          <p:nvPr/>
        </p:nvGrpSpPr>
        <p:grpSpPr>
          <a:xfrm>
            <a:off x="1595161" y="2542061"/>
            <a:ext cx="606752" cy="567244"/>
            <a:chOff x="1727242" y="1217224"/>
            <a:chExt cx="839961" cy="567244"/>
          </a:xfrm>
        </p:grpSpPr>
        <p:sp>
          <p:nvSpPr>
            <p:cNvPr id="171" name="流程图: 决策 47">
              <a:extLst>
                <a:ext uri="{FF2B5EF4-FFF2-40B4-BE49-F238E27FC236}">
                  <a16:creationId xmlns:a16="http://schemas.microsoft.com/office/drawing/2014/main" id="{E3F47472-6480-4FE4-948F-F9422289833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72" name="TextBox 22">
              <a:extLst>
                <a:ext uri="{FF2B5EF4-FFF2-40B4-BE49-F238E27FC236}">
                  <a16:creationId xmlns:a16="http://schemas.microsoft.com/office/drawing/2014/main" id="{9B4FF4FC-988C-4036-BE73-06AEAF3539E6}"/>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06/11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173" name="Group 172">
            <a:extLst>
              <a:ext uri="{FF2B5EF4-FFF2-40B4-BE49-F238E27FC236}">
                <a16:creationId xmlns:a16="http://schemas.microsoft.com/office/drawing/2014/main" id="{E71C345D-693E-4A68-97E2-4FFC009DDD5D}"/>
              </a:ext>
            </a:extLst>
          </p:cNvPr>
          <p:cNvGrpSpPr/>
          <p:nvPr/>
        </p:nvGrpSpPr>
        <p:grpSpPr>
          <a:xfrm>
            <a:off x="2440866" y="2554761"/>
            <a:ext cx="606752" cy="567244"/>
            <a:chOff x="1641868" y="1217224"/>
            <a:chExt cx="839961" cy="567244"/>
          </a:xfrm>
        </p:grpSpPr>
        <p:sp>
          <p:nvSpPr>
            <p:cNvPr id="174" name="流程图: 决策 47">
              <a:extLst>
                <a:ext uri="{FF2B5EF4-FFF2-40B4-BE49-F238E27FC236}">
                  <a16:creationId xmlns:a16="http://schemas.microsoft.com/office/drawing/2014/main" id="{8B79548F-4AD2-4D37-8E1F-174B865EF669}"/>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75" name="TextBox 22">
              <a:extLst>
                <a:ext uri="{FF2B5EF4-FFF2-40B4-BE49-F238E27FC236}">
                  <a16:creationId xmlns:a16="http://schemas.microsoft.com/office/drawing/2014/main" id="{57DEBDFF-6DE3-4779-A542-A8D290B55F04}"/>
                </a:ext>
              </a:extLst>
            </p:cNvPr>
            <p:cNvSpPr txBox="1"/>
            <p:nvPr/>
          </p:nvSpPr>
          <p:spPr>
            <a:xfrm>
              <a:off x="1641868"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09/24</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176" name="Group 175">
            <a:extLst>
              <a:ext uri="{FF2B5EF4-FFF2-40B4-BE49-F238E27FC236}">
                <a16:creationId xmlns:a16="http://schemas.microsoft.com/office/drawing/2014/main" id="{529875FC-7978-44D6-A0FE-2952AEA3E423}"/>
              </a:ext>
            </a:extLst>
          </p:cNvPr>
          <p:cNvGrpSpPr/>
          <p:nvPr/>
        </p:nvGrpSpPr>
        <p:grpSpPr>
          <a:xfrm>
            <a:off x="2776996" y="2541220"/>
            <a:ext cx="606752" cy="576769"/>
            <a:chOff x="1736728" y="1217224"/>
            <a:chExt cx="839961" cy="576769"/>
          </a:xfrm>
        </p:grpSpPr>
        <p:sp>
          <p:nvSpPr>
            <p:cNvPr id="177" name="流程图: 决策 47">
              <a:extLst>
                <a:ext uri="{FF2B5EF4-FFF2-40B4-BE49-F238E27FC236}">
                  <a16:creationId xmlns:a16="http://schemas.microsoft.com/office/drawing/2014/main" id="{00031953-C1CB-4F6C-B087-EC9A8746457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PA</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78" name="TextBox 22">
              <a:extLst>
                <a:ext uri="{FF2B5EF4-FFF2-40B4-BE49-F238E27FC236}">
                  <a16:creationId xmlns:a16="http://schemas.microsoft.com/office/drawing/2014/main" id="{46793DB1-9F83-49A0-8448-E1903BEE4BCD}"/>
                </a:ext>
              </a:extLst>
            </p:cNvPr>
            <p:cNvSpPr txBox="1"/>
            <p:nvPr/>
          </p:nvSpPr>
          <p:spPr>
            <a:xfrm>
              <a:off x="1736728" y="160933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10/17</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180" name="流程图: 决策 47">
            <a:extLst>
              <a:ext uri="{FF2B5EF4-FFF2-40B4-BE49-F238E27FC236}">
                <a16:creationId xmlns:a16="http://schemas.microsoft.com/office/drawing/2014/main" id="{7711BCDB-F730-46E8-AAFE-B97A6454F81E}"/>
              </a:ext>
            </a:extLst>
          </p:cNvPr>
          <p:cNvSpPr/>
          <p:nvPr/>
        </p:nvSpPr>
        <p:spPr>
          <a:xfrm>
            <a:off x="7602411" y="2551439"/>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HB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86" name="TextBox 22">
            <a:extLst>
              <a:ext uri="{FF2B5EF4-FFF2-40B4-BE49-F238E27FC236}">
                <a16:creationId xmlns:a16="http://schemas.microsoft.com/office/drawing/2014/main" id="{DBE33BF5-CD49-4859-A61F-B8AD9F8C4485}"/>
              </a:ext>
            </a:extLst>
          </p:cNvPr>
          <p:cNvSpPr txBox="1"/>
          <p:nvPr/>
        </p:nvSpPr>
        <p:spPr>
          <a:xfrm>
            <a:off x="3303483" y="2932327"/>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12/03</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187" name="TextBox 22">
            <a:extLst>
              <a:ext uri="{FF2B5EF4-FFF2-40B4-BE49-F238E27FC236}">
                <a16:creationId xmlns:a16="http://schemas.microsoft.com/office/drawing/2014/main" id="{CD79DE55-236A-4B11-939A-8DFC8B3C371E}"/>
              </a:ext>
            </a:extLst>
          </p:cNvPr>
          <p:cNvSpPr txBox="1"/>
          <p:nvPr/>
        </p:nvSpPr>
        <p:spPr>
          <a:xfrm>
            <a:off x="4951385" y="2932326"/>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06/13</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188" name="TextBox 22">
            <a:extLst>
              <a:ext uri="{FF2B5EF4-FFF2-40B4-BE49-F238E27FC236}">
                <a16:creationId xmlns:a16="http://schemas.microsoft.com/office/drawing/2014/main" id="{E6C7F84B-FCFD-446B-BF63-26FA3EC905F8}"/>
              </a:ext>
            </a:extLst>
          </p:cNvPr>
          <p:cNvSpPr txBox="1"/>
          <p:nvPr/>
        </p:nvSpPr>
        <p:spPr>
          <a:xfrm>
            <a:off x="6872236" y="2911856"/>
            <a:ext cx="606752"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strike="sngStrike" dirty="0">
                <a:solidFill>
                  <a:prstClr val="black"/>
                </a:solidFill>
                <a:latin typeface="Ford Antenna Light" panose="02000505000000020004" pitchFamily="50" charset="0"/>
                <a:cs typeface="Calibri" panose="020F0502020204030204" pitchFamily="34" charset="0"/>
              </a:rPr>
              <a:t>10/07</a:t>
            </a:r>
          </a:p>
          <a:p>
            <a:pPr algn="ctr">
              <a:defRPr/>
            </a:pPr>
            <a:r>
              <a:rPr lang="en-US" sz="700" dirty="0">
                <a:solidFill>
                  <a:prstClr val="black"/>
                </a:solidFill>
                <a:latin typeface="Ford Antenna Light" panose="02000505000000020004" pitchFamily="50" charset="0"/>
                <a:cs typeface="Calibri" panose="020F0502020204030204" pitchFamily="34" charset="0"/>
              </a:rPr>
              <a:t>01/17</a:t>
            </a:r>
          </a:p>
        </p:txBody>
      </p:sp>
      <p:sp>
        <p:nvSpPr>
          <p:cNvPr id="189" name="TextBox 22">
            <a:extLst>
              <a:ext uri="{FF2B5EF4-FFF2-40B4-BE49-F238E27FC236}">
                <a16:creationId xmlns:a16="http://schemas.microsoft.com/office/drawing/2014/main" id="{19670AB9-BD1F-496C-BA8F-ACBCFF8B792D}"/>
              </a:ext>
            </a:extLst>
          </p:cNvPr>
          <p:cNvSpPr txBox="1"/>
          <p:nvPr/>
        </p:nvSpPr>
        <p:spPr>
          <a:xfrm>
            <a:off x="7284806" y="2901456"/>
            <a:ext cx="606752"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strike="sngStrike" dirty="0">
                <a:solidFill>
                  <a:prstClr val="black"/>
                </a:solidFill>
                <a:latin typeface="Ford Antenna Light" panose="02000505000000020004" pitchFamily="50" charset="0"/>
                <a:cs typeface="Calibri" panose="020F0502020204030204" pitchFamily="34" charset="0"/>
              </a:rPr>
              <a:t>11/04</a:t>
            </a:r>
          </a:p>
          <a:p>
            <a:pPr algn="ctr">
              <a:defRPr/>
            </a:pPr>
            <a:r>
              <a:rPr lang="en-US" sz="700" dirty="0">
                <a:solidFill>
                  <a:prstClr val="black"/>
                </a:solidFill>
                <a:latin typeface="Ford Antenna Light" panose="02000505000000020004" pitchFamily="50" charset="0"/>
                <a:cs typeface="Calibri" panose="020F0502020204030204" pitchFamily="34" charset="0"/>
              </a:rPr>
              <a:t>02/14</a:t>
            </a:r>
          </a:p>
        </p:txBody>
      </p:sp>
      <p:sp>
        <p:nvSpPr>
          <p:cNvPr id="190" name="TextBox 22">
            <a:extLst>
              <a:ext uri="{FF2B5EF4-FFF2-40B4-BE49-F238E27FC236}">
                <a16:creationId xmlns:a16="http://schemas.microsoft.com/office/drawing/2014/main" id="{1FF80956-3D12-4FD3-AB31-B9B6836384E2}"/>
              </a:ext>
            </a:extLst>
          </p:cNvPr>
          <p:cNvSpPr txBox="1"/>
          <p:nvPr/>
        </p:nvSpPr>
        <p:spPr>
          <a:xfrm>
            <a:off x="7714950" y="2903158"/>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02/28</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191" name="TextBox 22">
            <a:extLst>
              <a:ext uri="{FF2B5EF4-FFF2-40B4-BE49-F238E27FC236}">
                <a16:creationId xmlns:a16="http://schemas.microsoft.com/office/drawing/2014/main" id="{4B153083-759B-4CC0-99AD-35C4093C605D}"/>
              </a:ext>
            </a:extLst>
          </p:cNvPr>
          <p:cNvSpPr txBox="1"/>
          <p:nvPr/>
        </p:nvSpPr>
        <p:spPr>
          <a:xfrm>
            <a:off x="8352669" y="2903036"/>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06/13</a:t>
            </a:r>
            <a:endParaRPr lang="en-US" sz="700" dirty="0">
              <a:solidFill>
                <a:prstClr val="black"/>
              </a:solidFill>
              <a:latin typeface="Ford Antenna Light" panose="02000505000000020004" pitchFamily="50" charset="0"/>
              <a:cs typeface="Calibri" panose="020F0502020204030204" pitchFamily="34" charset="0"/>
            </a:endParaRPr>
          </a:p>
        </p:txBody>
      </p:sp>
      <p:grpSp>
        <p:nvGrpSpPr>
          <p:cNvPr id="163" name="Group 162">
            <a:extLst>
              <a:ext uri="{FF2B5EF4-FFF2-40B4-BE49-F238E27FC236}">
                <a16:creationId xmlns:a16="http://schemas.microsoft.com/office/drawing/2014/main" id="{F813C2DF-94BD-48F8-B221-93C705C480DA}"/>
              </a:ext>
            </a:extLst>
          </p:cNvPr>
          <p:cNvGrpSpPr/>
          <p:nvPr/>
        </p:nvGrpSpPr>
        <p:grpSpPr>
          <a:xfrm>
            <a:off x="1823540" y="1215339"/>
            <a:ext cx="606752" cy="513904"/>
            <a:chOff x="1727242" y="1217224"/>
            <a:chExt cx="839961" cy="513904"/>
          </a:xfrm>
        </p:grpSpPr>
        <p:sp>
          <p:nvSpPr>
            <p:cNvPr id="164" name="流程图: 决策 47">
              <a:extLst>
                <a:ext uri="{FF2B5EF4-FFF2-40B4-BE49-F238E27FC236}">
                  <a16:creationId xmlns:a16="http://schemas.microsoft.com/office/drawing/2014/main" id="{0C217C9D-FD4A-4509-8C22-14B8A2E204BE}"/>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66" name="TextBox 22">
              <a:extLst>
                <a:ext uri="{FF2B5EF4-FFF2-40B4-BE49-F238E27FC236}">
                  <a16:creationId xmlns:a16="http://schemas.microsoft.com/office/drawing/2014/main" id="{BC10D67D-3732-44C2-A288-6B063671EBA4}"/>
                </a:ext>
              </a:extLst>
            </p:cNvPr>
            <p:cNvSpPr txBox="1"/>
            <p:nvPr/>
          </p:nvSpPr>
          <p:spPr>
            <a:xfrm>
              <a:off x="1727242" y="1546468"/>
              <a:ext cx="839961"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a:t>07/30</a:t>
              </a:r>
            </a:p>
          </p:txBody>
        </p:sp>
      </p:grpSp>
      <p:grpSp>
        <p:nvGrpSpPr>
          <p:cNvPr id="179" name="Group 178">
            <a:extLst>
              <a:ext uri="{FF2B5EF4-FFF2-40B4-BE49-F238E27FC236}">
                <a16:creationId xmlns:a16="http://schemas.microsoft.com/office/drawing/2014/main" id="{4B802238-65B0-4138-B6AF-67822A40BB04}"/>
              </a:ext>
            </a:extLst>
          </p:cNvPr>
          <p:cNvGrpSpPr/>
          <p:nvPr/>
        </p:nvGrpSpPr>
        <p:grpSpPr>
          <a:xfrm>
            <a:off x="4966639" y="1213473"/>
            <a:ext cx="606752" cy="538738"/>
            <a:chOff x="1733731" y="1217224"/>
            <a:chExt cx="839961" cy="538738"/>
          </a:xfrm>
        </p:grpSpPr>
        <p:sp>
          <p:nvSpPr>
            <p:cNvPr id="181" name="流程图: 决策 47">
              <a:extLst>
                <a:ext uri="{FF2B5EF4-FFF2-40B4-BE49-F238E27FC236}">
                  <a16:creationId xmlns:a16="http://schemas.microsoft.com/office/drawing/2014/main" id="{E79B26C3-40D2-4A6F-8C36-41F4C0ABA75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82" name="TextBox 22">
              <a:extLst>
                <a:ext uri="{FF2B5EF4-FFF2-40B4-BE49-F238E27FC236}">
                  <a16:creationId xmlns:a16="http://schemas.microsoft.com/office/drawing/2014/main" id="{F41B2A76-8B2F-4980-9688-7E825AAF7BD7}"/>
                </a:ext>
              </a:extLst>
            </p:cNvPr>
            <p:cNvSpPr txBox="1"/>
            <p:nvPr/>
          </p:nvSpPr>
          <p:spPr>
            <a:xfrm>
              <a:off x="1733731" y="1571302"/>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06/13</a:t>
              </a:r>
            </a:p>
          </p:txBody>
        </p:sp>
      </p:grpSp>
      <p:grpSp>
        <p:nvGrpSpPr>
          <p:cNvPr id="183" name="Group 182">
            <a:extLst>
              <a:ext uri="{FF2B5EF4-FFF2-40B4-BE49-F238E27FC236}">
                <a16:creationId xmlns:a16="http://schemas.microsoft.com/office/drawing/2014/main" id="{25063374-5960-4867-9F9D-118769FA48B6}"/>
              </a:ext>
            </a:extLst>
          </p:cNvPr>
          <p:cNvGrpSpPr/>
          <p:nvPr/>
        </p:nvGrpSpPr>
        <p:grpSpPr>
          <a:xfrm>
            <a:off x="2119239" y="1218912"/>
            <a:ext cx="606752" cy="506284"/>
            <a:chOff x="1727242" y="1217224"/>
            <a:chExt cx="839961" cy="506284"/>
          </a:xfrm>
        </p:grpSpPr>
        <p:sp>
          <p:nvSpPr>
            <p:cNvPr id="184" name="流程图: 决策 47">
              <a:extLst>
                <a:ext uri="{FF2B5EF4-FFF2-40B4-BE49-F238E27FC236}">
                  <a16:creationId xmlns:a16="http://schemas.microsoft.com/office/drawing/2014/main" id="{F4028A58-4379-41B5-A7A2-52C69CAF232C}"/>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PA</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85" name="TextBox 22">
              <a:extLst>
                <a:ext uri="{FF2B5EF4-FFF2-40B4-BE49-F238E27FC236}">
                  <a16:creationId xmlns:a16="http://schemas.microsoft.com/office/drawing/2014/main" id="{E326EF27-8F93-46CD-B1C3-BA581C37BC70}"/>
                </a:ext>
              </a:extLst>
            </p:cNvPr>
            <p:cNvSpPr txBox="1"/>
            <p:nvPr/>
          </p:nvSpPr>
          <p:spPr>
            <a:xfrm>
              <a:off x="1727242" y="153884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08/18</a:t>
              </a:r>
            </a:p>
          </p:txBody>
        </p:sp>
      </p:grpSp>
      <p:grpSp>
        <p:nvGrpSpPr>
          <p:cNvPr id="195" name="Group 194">
            <a:extLst>
              <a:ext uri="{FF2B5EF4-FFF2-40B4-BE49-F238E27FC236}">
                <a16:creationId xmlns:a16="http://schemas.microsoft.com/office/drawing/2014/main" id="{E5132ABC-0A1B-4781-B365-62BE397D1CA9}"/>
              </a:ext>
            </a:extLst>
          </p:cNvPr>
          <p:cNvGrpSpPr/>
          <p:nvPr/>
        </p:nvGrpSpPr>
        <p:grpSpPr>
          <a:xfrm>
            <a:off x="2478348" y="1219133"/>
            <a:ext cx="639668" cy="491044"/>
            <a:chOff x="1886575" y="1217224"/>
            <a:chExt cx="885530" cy="491044"/>
          </a:xfrm>
        </p:grpSpPr>
        <p:sp>
          <p:nvSpPr>
            <p:cNvPr id="196" name="流程图: 决策 47">
              <a:extLst>
                <a:ext uri="{FF2B5EF4-FFF2-40B4-BE49-F238E27FC236}">
                  <a16:creationId xmlns:a16="http://schemas.microsoft.com/office/drawing/2014/main" id="{F5A7492E-0589-4E8C-BC99-13D37E3BE209}"/>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97" name="TextBox 22">
              <a:extLst>
                <a:ext uri="{FF2B5EF4-FFF2-40B4-BE49-F238E27FC236}">
                  <a16:creationId xmlns:a16="http://schemas.microsoft.com/office/drawing/2014/main" id="{6C47FEAE-4CD3-4A34-98CE-C7A8AD8A4B75}"/>
                </a:ext>
              </a:extLst>
            </p:cNvPr>
            <p:cNvSpPr txBox="1"/>
            <p:nvPr/>
          </p:nvSpPr>
          <p:spPr>
            <a:xfrm>
              <a:off x="1932144" y="15236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09/10</a:t>
              </a:r>
            </a:p>
          </p:txBody>
        </p:sp>
      </p:grpSp>
      <p:grpSp>
        <p:nvGrpSpPr>
          <p:cNvPr id="198" name="Group 197">
            <a:extLst>
              <a:ext uri="{FF2B5EF4-FFF2-40B4-BE49-F238E27FC236}">
                <a16:creationId xmlns:a16="http://schemas.microsoft.com/office/drawing/2014/main" id="{0873D22B-0E24-4831-8575-34E166AD5508}"/>
              </a:ext>
            </a:extLst>
          </p:cNvPr>
          <p:cNvGrpSpPr/>
          <p:nvPr/>
        </p:nvGrpSpPr>
        <p:grpSpPr>
          <a:xfrm>
            <a:off x="5769114" y="1219078"/>
            <a:ext cx="606752" cy="528808"/>
            <a:chOff x="1981661" y="1217224"/>
            <a:chExt cx="839961" cy="528808"/>
          </a:xfrm>
        </p:grpSpPr>
        <p:sp>
          <p:nvSpPr>
            <p:cNvPr id="199" name="流程图: 决策 47">
              <a:extLst>
                <a:ext uri="{FF2B5EF4-FFF2-40B4-BE49-F238E27FC236}">
                  <a16:creationId xmlns:a16="http://schemas.microsoft.com/office/drawing/2014/main" id="{D626329B-166A-424C-BF81-913AA824542D}"/>
                </a:ext>
              </a:extLst>
            </p:cNvPr>
            <p:cNvSpPr/>
            <p:nvPr/>
          </p:nvSpPr>
          <p:spPr>
            <a:xfrm>
              <a:off x="199281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00" name="TextBox 22">
              <a:extLst>
                <a:ext uri="{FF2B5EF4-FFF2-40B4-BE49-F238E27FC236}">
                  <a16:creationId xmlns:a16="http://schemas.microsoft.com/office/drawing/2014/main" id="{C5C85F7B-FD01-4248-B157-C0F98AC324FB}"/>
                </a:ext>
              </a:extLst>
            </p:cNvPr>
            <p:cNvSpPr txBox="1"/>
            <p:nvPr/>
          </p:nvSpPr>
          <p:spPr>
            <a:xfrm>
              <a:off x="1981661" y="1561372"/>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08/30</a:t>
              </a:r>
            </a:p>
          </p:txBody>
        </p:sp>
      </p:grpSp>
      <p:grpSp>
        <p:nvGrpSpPr>
          <p:cNvPr id="201" name="Group 200">
            <a:extLst>
              <a:ext uri="{FF2B5EF4-FFF2-40B4-BE49-F238E27FC236}">
                <a16:creationId xmlns:a16="http://schemas.microsoft.com/office/drawing/2014/main" id="{A5EE2959-82C9-457F-BD27-493421B65ABC}"/>
              </a:ext>
            </a:extLst>
          </p:cNvPr>
          <p:cNvGrpSpPr/>
          <p:nvPr/>
        </p:nvGrpSpPr>
        <p:grpSpPr>
          <a:xfrm>
            <a:off x="6276782" y="1220155"/>
            <a:ext cx="606753" cy="526344"/>
            <a:chOff x="1882053" y="1217224"/>
            <a:chExt cx="839961" cy="526344"/>
          </a:xfrm>
        </p:grpSpPr>
        <p:sp>
          <p:nvSpPr>
            <p:cNvPr id="202" name="流程图: 决策 47">
              <a:extLst>
                <a:ext uri="{FF2B5EF4-FFF2-40B4-BE49-F238E27FC236}">
                  <a16:creationId xmlns:a16="http://schemas.microsoft.com/office/drawing/2014/main" id="{A8EE2AD2-95F6-4043-B06A-E6374E221584}"/>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03" name="TextBox 22">
              <a:extLst>
                <a:ext uri="{FF2B5EF4-FFF2-40B4-BE49-F238E27FC236}">
                  <a16:creationId xmlns:a16="http://schemas.microsoft.com/office/drawing/2014/main" id="{EBC90F81-1794-4FA2-A21B-F820191DA0DD}"/>
                </a:ext>
              </a:extLst>
            </p:cNvPr>
            <p:cNvSpPr txBox="1"/>
            <p:nvPr/>
          </p:nvSpPr>
          <p:spPr>
            <a:xfrm>
              <a:off x="1882053" y="15589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10/24</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04" name="Group 203">
            <a:extLst>
              <a:ext uri="{FF2B5EF4-FFF2-40B4-BE49-F238E27FC236}">
                <a16:creationId xmlns:a16="http://schemas.microsoft.com/office/drawing/2014/main" id="{9CFE3D66-9A0E-4AC7-83A3-628704F7BAE9}"/>
              </a:ext>
            </a:extLst>
          </p:cNvPr>
          <p:cNvGrpSpPr/>
          <p:nvPr/>
        </p:nvGrpSpPr>
        <p:grpSpPr>
          <a:xfrm>
            <a:off x="7140504" y="1222087"/>
            <a:ext cx="606752" cy="517532"/>
            <a:chOff x="1702551" y="1217224"/>
            <a:chExt cx="839961" cy="517532"/>
          </a:xfrm>
        </p:grpSpPr>
        <p:sp>
          <p:nvSpPr>
            <p:cNvPr id="205" name="流程图: 决策 47">
              <a:extLst>
                <a:ext uri="{FF2B5EF4-FFF2-40B4-BE49-F238E27FC236}">
                  <a16:creationId xmlns:a16="http://schemas.microsoft.com/office/drawing/2014/main" id="{EF76EC94-C9B0-4151-8A32-648C7465B11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06" name="TextBox 22">
              <a:extLst>
                <a:ext uri="{FF2B5EF4-FFF2-40B4-BE49-F238E27FC236}">
                  <a16:creationId xmlns:a16="http://schemas.microsoft.com/office/drawing/2014/main" id="{D39DCBAC-35D7-41C8-A96C-7E7E2A7C23A3}"/>
                </a:ext>
              </a:extLst>
            </p:cNvPr>
            <p:cNvSpPr txBox="1"/>
            <p:nvPr/>
          </p:nvSpPr>
          <p:spPr>
            <a:xfrm>
              <a:off x="1702551" y="155009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28" name="Group 227">
            <a:extLst>
              <a:ext uri="{FF2B5EF4-FFF2-40B4-BE49-F238E27FC236}">
                <a16:creationId xmlns:a16="http://schemas.microsoft.com/office/drawing/2014/main" id="{A6B137EF-6681-4208-8FD4-A6F83A8EC37B}"/>
              </a:ext>
            </a:extLst>
          </p:cNvPr>
          <p:cNvGrpSpPr/>
          <p:nvPr/>
        </p:nvGrpSpPr>
        <p:grpSpPr>
          <a:xfrm>
            <a:off x="3799519" y="1242613"/>
            <a:ext cx="650545" cy="576617"/>
            <a:chOff x="1886575" y="1217224"/>
            <a:chExt cx="900586" cy="576617"/>
          </a:xfrm>
        </p:grpSpPr>
        <p:sp>
          <p:nvSpPr>
            <p:cNvPr id="229" name="流程图: 决策 47">
              <a:extLst>
                <a:ext uri="{FF2B5EF4-FFF2-40B4-BE49-F238E27FC236}">
                  <a16:creationId xmlns:a16="http://schemas.microsoft.com/office/drawing/2014/main" id="{4F4D7583-FD87-49B1-85EB-29C2A019A87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30" name="TextBox 22">
              <a:extLst>
                <a:ext uri="{FF2B5EF4-FFF2-40B4-BE49-F238E27FC236}">
                  <a16:creationId xmlns:a16="http://schemas.microsoft.com/office/drawing/2014/main" id="{85796969-5961-4899-AEF9-79179549BA6D}"/>
                </a:ext>
              </a:extLst>
            </p:cNvPr>
            <p:cNvSpPr txBox="1"/>
            <p:nvPr/>
          </p:nvSpPr>
          <p:spPr>
            <a:xfrm>
              <a:off x="1947200" y="1501459"/>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strike="sngStrike" dirty="0">
                  <a:solidFill>
                    <a:prstClr val="black"/>
                  </a:solidFill>
                  <a:latin typeface="Ford Antenna Light" panose="02000505000000020004" pitchFamily="50" charset="0"/>
                  <a:cs typeface="Calibri" panose="020F0502020204030204" pitchFamily="34" charset="0"/>
                </a:rPr>
                <a:t>02/02</a:t>
              </a:r>
            </a:p>
            <a:p>
              <a:pPr algn="ctr">
                <a:defRPr/>
              </a:pPr>
              <a:r>
                <a:rPr lang="en-US" sz="700" dirty="0">
                  <a:solidFill>
                    <a:prstClr val="black"/>
                  </a:solidFill>
                  <a:latin typeface="Ford Antenna Light" panose="02000505000000020004" pitchFamily="50" charset="0"/>
                  <a:cs typeface="Calibri" panose="020F0502020204030204" pitchFamily="34" charset="0"/>
                </a:rPr>
                <a:t>01/28</a:t>
              </a:r>
            </a:p>
          </p:txBody>
        </p:sp>
      </p:grpSp>
      <p:grpSp>
        <p:nvGrpSpPr>
          <p:cNvPr id="231" name="Group 230">
            <a:extLst>
              <a:ext uri="{FF2B5EF4-FFF2-40B4-BE49-F238E27FC236}">
                <a16:creationId xmlns:a16="http://schemas.microsoft.com/office/drawing/2014/main" id="{2FA00B72-9831-4CB3-A3BC-E21AB9B0CC6E}"/>
              </a:ext>
            </a:extLst>
          </p:cNvPr>
          <p:cNvGrpSpPr/>
          <p:nvPr/>
        </p:nvGrpSpPr>
        <p:grpSpPr>
          <a:xfrm>
            <a:off x="7457437" y="1231612"/>
            <a:ext cx="606752" cy="510442"/>
            <a:chOff x="1773554" y="1217224"/>
            <a:chExt cx="839961" cy="510442"/>
          </a:xfrm>
        </p:grpSpPr>
        <p:sp>
          <p:nvSpPr>
            <p:cNvPr id="238" name="流程图: 决策 47">
              <a:extLst>
                <a:ext uri="{FF2B5EF4-FFF2-40B4-BE49-F238E27FC236}">
                  <a16:creationId xmlns:a16="http://schemas.microsoft.com/office/drawing/2014/main" id="{0DE0A1A5-D4AE-4521-AD82-5A4FD966C43C}"/>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39" name="TextBox 22">
              <a:extLst>
                <a:ext uri="{FF2B5EF4-FFF2-40B4-BE49-F238E27FC236}">
                  <a16:creationId xmlns:a16="http://schemas.microsoft.com/office/drawing/2014/main" id="{C67A44F0-8DAD-4A79-A58A-7C6FAC8942A2}"/>
                </a:ext>
              </a:extLst>
            </p:cNvPr>
            <p:cNvSpPr txBox="1"/>
            <p:nvPr/>
          </p:nvSpPr>
          <p:spPr>
            <a:xfrm>
              <a:off x="1773554" y="154300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40" name="Group 239">
            <a:extLst>
              <a:ext uri="{FF2B5EF4-FFF2-40B4-BE49-F238E27FC236}">
                <a16:creationId xmlns:a16="http://schemas.microsoft.com/office/drawing/2014/main" id="{57604955-D625-4037-8AD1-A270A9759031}"/>
              </a:ext>
            </a:extLst>
          </p:cNvPr>
          <p:cNvGrpSpPr/>
          <p:nvPr/>
        </p:nvGrpSpPr>
        <p:grpSpPr>
          <a:xfrm>
            <a:off x="5443125" y="1213331"/>
            <a:ext cx="475771" cy="540963"/>
            <a:chOff x="1932655" y="1217224"/>
            <a:chExt cx="658637" cy="540963"/>
          </a:xfrm>
        </p:grpSpPr>
        <p:sp>
          <p:nvSpPr>
            <p:cNvPr id="260" name="流程图: 决策 47">
              <a:extLst>
                <a:ext uri="{FF2B5EF4-FFF2-40B4-BE49-F238E27FC236}">
                  <a16:creationId xmlns:a16="http://schemas.microsoft.com/office/drawing/2014/main" id="{A65C0E3A-6E57-4426-A937-25E6E661C6B2}"/>
                </a:ext>
              </a:extLst>
            </p:cNvPr>
            <p:cNvSpPr/>
            <p:nvPr/>
          </p:nvSpPr>
          <p:spPr>
            <a:xfrm>
              <a:off x="197194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61" name="TextBox 22">
              <a:extLst>
                <a:ext uri="{FF2B5EF4-FFF2-40B4-BE49-F238E27FC236}">
                  <a16:creationId xmlns:a16="http://schemas.microsoft.com/office/drawing/2014/main" id="{9C05F971-5529-4DF9-9C49-108E5A53C0DD}"/>
                </a:ext>
              </a:extLst>
            </p:cNvPr>
            <p:cNvSpPr txBox="1"/>
            <p:nvPr/>
          </p:nvSpPr>
          <p:spPr>
            <a:xfrm>
              <a:off x="1932655" y="1573527"/>
              <a:ext cx="658637"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07/25</a:t>
              </a:r>
            </a:p>
          </p:txBody>
        </p:sp>
      </p:grpSp>
      <p:grpSp>
        <p:nvGrpSpPr>
          <p:cNvPr id="262" name="Group 261">
            <a:extLst>
              <a:ext uri="{FF2B5EF4-FFF2-40B4-BE49-F238E27FC236}">
                <a16:creationId xmlns:a16="http://schemas.microsoft.com/office/drawing/2014/main" id="{85C97C7D-BC59-49A5-B512-01742CE5FA00}"/>
              </a:ext>
            </a:extLst>
          </p:cNvPr>
          <p:cNvGrpSpPr/>
          <p:nvPr/>
        </p:nvGrpSpPr>
        <p:grpSpPr>
          <a:xfrm>
            <a:off x="7738490" y="1228663"/>
            <a:ext cx="631671" cy="513539"/>
            <a:chOff x="1886575" y="1217224"/>
            <a:chExt cx="874458" cy="513539"/>
          </a:xfrm>
        </p:grpSpPr>
        <p:sp>
          <p:nvSpPr>
            <p:cNvPr id="263" name="流程图: 决策 47">
              <a:extLst>
                <a:ext uri="{FF2B5EF4-FFF2-40B4-BE49-F238E27FC236}">
                  <a16:creationId xmlns:a16="http://schemas.microsoft.com/office/drawing/2014/main" id="{1D298255-6388-45D7-B216-BC25F29B818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OKTB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64" name="TextBox 22">
              <a:extLst>
                <a:ext uri="{FF2B5EF4-FFF2-40B4-BE49-F238E27FC236}">
                  <a16:creationId xmlns:a16="http://schemas.microsoft.com/office/drawing/2014/main" id="{27983BF2-6CC0-4F9A-B223-32958D112540}"/>
                </a:ext>
              </a:extLst>
            </p:cNvPr>
            <p:cNvSpPr txBox="1"/>
            <p:nvPr/>
          </p:nvSpPr>
          <p:spPr>
            <a:xfrm>
              <a:off x="1921072" y="154610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03/28</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65" name="Group 264">
            <a:extLst>
              <a:ext uri="{FF2B5EF4-FFF2-40B4-BE49-F238E27FC236}">
                <a16:creationId xmlns:a16="http://schemas.microsoft.com/office/drawing/2014/main" id="{3F3849E1-EA5E-4F1B-BE3C-C882FC16004F}"/>
              </a:ext>
            </a:extLst>
          </p:cNvPr>
          <p:cNvGrpSpPr/>
          <p:nvPr/>
        </p:nvGrpSpPr>
        <p:grpSpPr>
          <a:xfrm>
            <a:off x="9739217" y="1845029"/>
            <a:ext cx="606752" cy="567244"/>
            <a:chOff x="1727242" y="1217224"/>
            <a:chExt cx="839961" cy="567244"/>
          </a:xfrm>
        </p:grpSpPr>
        <p:sp>
          <p:nvSpPr>
            <p:cNvPr id="266" name="流程图: 决策 47">
              <a:extLst>
                <a:ext uri="{FF2B5EF4-FFF2-40B4-BE49-F238E27FC236}">
                  <a16:creationId xmlns:a16="http://schemas.microsoft.com/office/drawing/2014/main" id="{21EB552B-BAA2-41EA-8491-0AEDB30DC43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OK2B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67" name="TextBox 22">
              <a:extLst>
                <a:ext uri="{FF2B5EF4-FFF2-40B4-BE49-F238E27FC236}">
                  <a16:creationId xmlns:a16="http://schemas.microsoft.com/office/drawing/2014/main" id="{16CB7734-9582-429D-8DEA-7D66490E59F2}"/>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11/06</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73" name="Group 272">
            <a:extLst>
              <a:ext uri="{FF2B5EF4-FFF2-40B4-BE49-F238E27FC236}">
                <a16:creationId xmlns:a16="http://schemas.microsoft.com/office/drawing/2014/main" id="{12D54E92-DC9D-401E-980C-15BCD94452F1}"/>
              </a:ext>
            </a:extLst>
          </p:cNvPr>
          <p:cNvGrpSpPr/>
          <p:nvPr/>
        </p:nvGrpSpPr>
        <p:grpSpPr>
          <a:xfrm>
            <a:off x="9443970" y="1846745"/>
            <a:ext cx="606752" cy="567244"/>
            <a:chOff x="1727242" y="1217224"/>
            <a:chExt cx="839961" cy="567244"/>
          </a:xfrm>
        </p:grpSpPr>
        <p:sp>
          <p:nvSpPr>
            <p:cNvPr id="279" name="流程图: 决策 47">
              <a:extLst>
                <a:ext uri="{FF2B5EF4-FFF2-40B4-BE49-F238E27FC236}">
                  <a16:creationId xmlns:a16="http://schemas.microsoft.com/office/drawing/2014/main" id="{B1386681-1590-460C-815F-F7B78949266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82" name="TextBox 22">
              <a:extLst>
                <a:ext uri="{FF2B5EF4-FFF2-40B4-BE49-F238E27FC236}">
                  <a16:creationId xmlns:a16="http://schemas.microsoft.com/office/drawing/2014/main" id="{79821E71-39D2-4EB1-ADA7-898E495FDC54}"/>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10/09</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83" name="Group 282">
            <a:extLst>
              <a:ext uri="{FF2B5EF4-FFF2-40B4-BE49-F238E27FC236}">
                <a16:creationId xmlns:a16="http://schemas.microsoft.com/office/drawing/2014/main" id="{757428B6-A891-4004-AF9A-2F24B1CE00F5}"/>
              </a:ext>
            </a:extLst>
          </p:cNvPr>
          <p:cNvGrpSpPr/>
          <p:nvPr/>
        </p:nvGrpSpPr>
        <p:grpSpPr>
          <a:xfrm>
            <a:off x="8427213" y="1845029"/>
            <a:ext cx="606752" cy="567244"/>
            <a:chOff x="1869532" y="1217224"/>
            <a:chExt cx="839961" cy="567244"/>
          </a:xfrm>
        </p:grpSpPr>
        <p:sp>
          <p:nvSpPr>
            <p:cNvPr id="284" name="流程图: 决策 47">
              <a:extLst>
                <a:ext uri="{FF2B5EF4-FFF2-40B4-BE49-F238E27FC236}">
                  <a16:creationId xmlns:a16="http://schemas.microsoft.com/office/drawing/2014/main" id="{BD732D00-7FB9-4F2F-9CDA-8EBA1B9E612A}"/>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85" name="TextBox 22">
              <a:extLst>
                <a:ext uri="{FF2B5EF4-FFF2-40B4-BE49-F238E27FC236}">
                  <a16:creationId xmlns:a16="http://schemas.microsoft.com/office/drawing/2014/main" id="{9C308E07-BDA0-4228-9651-A483B634AF9B}"/>
                </a:ext>
              </a:extLst>
            </p:cNvPr>
            <p:cNvSpPr txBox="1"/>
            <p:nvPr/>
          </p:nvSpPr>
          <p:spPr>
            <a:xfrm>
              <a:off x="186953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06/12</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86" name="Group 285">
            <a:extLst>
              <a:ext uri="{FF2B5EF4-FFF2-40B4-BE49-F238E27FC236}">
                <a16:creationId xmlns:a16="http://schemas.microsoft.com/office/drawing/2014/main" id="{93935A5E-F6C1-4845-B553-FCAFD3BCE5C4}"/>
              </a:ext>
            </a:extLst>
          </p:cNvPr>
          <p:cNvGrpSpPr/>
          <p:nvPr/>
        </p:nvGrpSpPr>
        <p:grpSpPr>
          <a:xfrm>
            <a:off x="7575871" y="1844230"/>
            <a:ext cx="606752" cy="567244"/>
            <a:chOff x="1869532" y="1217224"/>
            <a:chExt cx="839961" cy="567244"/>
          </a:xfrm>
        </p:grpSpPr>
        <p:sp>
          <p:nvSpPr>
            <p:cNvPr id="287" name="流程图: 决策 47">
              <a:extLst>
                <a:ext uri="{FF2B5EF4-FFF2-40B4-BE49-F238E27FC236}">
                  <a16:creationId xmlns:a16="http://schemas.microsoft.com/office/drawing/2014/main" id="{A5B7B0B6-608D-4229-930C-2B7FBB2545F9}"/>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88" name="TextBox 22">
              <a:extLst>
                <a:ext uri="{FF2B5EF4-FFF2-40B4-BE49-F238E27FC236}">
                  <a16:creationId xmlns:a16="http://schemas.microsoft.com/office/drawing/2014/main" id="{DB3B8AC2-B667-46A6-BA0E-7E8B4F900BF6}"/>
                </a:ext>
              </a:extLst>
            </p:cNvPr>
            <p:cNvSpPr txBox="1"/>
            <p:nvPr/>
          </p:nvSpPr>
          <p:spPr>
            <a:xfrm>
              <a:off x="186953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03/13</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89" name="Group 288">
            <a:extLst>
              <a:ext uri="{FF2B5EF4-FFF2-40B4-BE49-F238E27FC236}">
                <a16:creationId xmlns:a16="http://schemas.microsoft.com/office/drawing/2014/main" id="{22A80DD6-0528-4AAD-B9DB-84F7D3FF9F85}"/>
              </a:ext>
            </a:extLst>
          </p:cNvPr>
          <p:cNvGrpSpPr/>
          <p:nvPr/>
        </p:nvGrpSpPr>
        <p:grpSpPr>
          <a:xfrm>
            <a:off x="6539459" y="1859693"/>
            <a:ext cx="606752" cy="567244"/>
            <a:chOff x="1727242" y="1217224"/>
            <a:chExt cx="839961" cy="567244"/>
          </a:xfrm>
        </p:grpSpPr>
        <p:sp>
          <p:nvSpPr>
            <p:cNvPr id="290" name="流程图: 决策 47">
              <a:extLst>
                <a:ext uri="{FF2B5EF4-FFF2-40B4-BE49-F238E27FC236}">
                  <a16:creationId xmlns:a16="http://schemas.microsoft.com/office/drawing/2014/main" id="{0CD4C4CB-FC09-4731-9B0B-48C8548E580C}"/>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91" name="TextBox 22">
              <a:extLst>
                <a:ext uri="{FF2B5EF4-FFF2-40B4-BE49-F238E27FC236}">
                  <a16:creationId xmlns:a16="http://schemas.microsoft.com/office/drawing/2014/main" id="{A6BD4AB5-E861-4272-9B0F-BBE97D695528}"/>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11/29</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92" name="Group 291">
            <a:extLst>
              <a:ext uri="{FF2B5EF4-FFF2-40B4-BE49-F238E27FC236}">
                <a16:creationId xmlns:a16="http://schemas.microsoft.com/office/drawing/2014/main" id="{9C1FD420-D7B5-46BE-80AC-05F0FE79AAEC}"/>
              </a:ext>
            </a:extLst>
          </p:cNvPr>
          <p:cNvGrpSpPr/>
          <p:nvPr/>
        </p:nvGrpSpPr>
        <p:grpSpPr>
          <a:xfrm>
            <a:off x="6797418" y="1862722"/>
            <a:ext cx="606752" cy="567244"/>
            <a:chOff x="1860046" y="1217224"/>
            <a:chExt cx="839961" cy="567244"/>
          </a:xfrm>
        </p:grpSpPr>
        <p:sp>
          <p:nvSpPr>
            <p:cNvPr id="293" name="流程图: 决策 47">
              <a:extLst>
                <a:ext uri="{FF2B5EF4-FFF2-40B4-BE49-F238E27FC236}">
                  <a16:creationId xmlns:a16="http://schemas.microsoft.com/office/drawing/2014/main" id="{C5BCB6EA-9399-405D-B8BF-08B4655D304C}"/>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94" name="TextBox 22">
              <a:extLst>
                <a:ext uri="{FF2B5EF4-FFF2-40B4-BE49-F238E27FC236}">
                  <a16:creationId xmlns:a16="http://schemas.microsoft.com/office/drawing/2014/main" id="{C16CD4A4-7585-49B3-A819-CC78B8BAC3C2}"/>
                </a:ext>
              </a:extLst>
            </p:cNvPr>
            <p:cNvSpPr txBox="1"/>
            <p:nvPr/>
          </p:nvSpPr>
          <p:spPr>
            <a:xfrm>
              <a:off x="1860046"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12/12</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95" name="Group 294">
            <a:extLst>
              <a:ext uri="{FF2B5EF4-FFF2-40B4-BE49-F238E27FC236}">
                <a16:creationId xmlns:a16="http://schemas.microsoft.com/office/drawing/2014/main" id="{74902D1B-F35E-4275-BB7D-E1CC65F25E3E}"/>
              </a:ext>
            </a:extLst>
          </p:cNvPr>
          <p:cNvGrpSpPr/>
          <p:nvPr/>
        </p:nvGrpSpPr>
        <p:grpSpPr>
          <a:xfrm>
            <a:off x="6278357" y="1854054"/>
            <a:ext cx="606752" cy="567244"/>
            <a:chOff x="1667296" y="1217224"/>
            <a:chExt cx="839960" cy="567244"/>
          </a:xfrm>
        </p:grpSpPr>
        <p:sp>
          <p:nvSpPr>
            <p:cNvPr id="296" name="流程图: 决策 47">
              <a:extLst>
                <a:ext uri="{FF2B5EF4-FFF2-40B4-BE49-F238E27FC236}">
                  <a16:creationId xmlns:a16="http://schemas.microsoft.com/office/drawing/2014/main" id="{8890D9A8-64AC-4588-9852-2DC080B00EB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97" name="TextBox 22">
              <a:extLst>
                <a:ext uri="{FF2B5EF4-FFF2-40B4-BE49-F238E27FC236}">
                  <a16:creationId xmlns:a16="http://schemas.microsoft.com/office/drawing/2014/main" id="{2DC211DB-9123-4499-8069-A67B4B86FAA3}"/>
                </a:ext>
              </a:extLst>
            </p:cNvPr>
            <p:cNvSpPr txBox="1"/>
            <p:nvPr/>
          </p:nvSpPr>
          <p:spPr>
            <a:xfrm>
              <a:off x="1667296" y="1599808"/>
              <a:ext cx="839960"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98" name="Group 297">
            <a:extLst>
              <a:ext uri="{FF2B5EF4-FFF2-40B4-BE49-F238E27FC236}">
                <a16:creationId xmlns:a16="http://schemas.microsoft.com/office/drawing/2014/main" id="{036714DE-ECD2-474E-B6FD-21420C88AE22}"/>
              </a:ext>
            </a:extLst>
          </p:cNvPr>
          <p:cNvGrpSpPr/>
          <p:nvPr/>
        </p:nvGrpSpPr>
        <p:grpSpPr>
          <a:xfrm>
            <a:off x="1775597" y="1854919"/>
            <a:ext cx="606752" cy="567244"/>
            <a:chOff x="1727242" y="1217224"/>
            <a:chExt cx="839961" cy="567244"/>
          </a:xfrm>
        </p:grpSpPr>
        <p:sp>
          <p:nvSpPr>
            <p:cNvPr id="299" name="流程图: 决策 47">
              <a:extLst>
                <a:ext uri="{FF2B5EF4-FFF2-40B4-BE49-F238E27FC236}">
                  <a16:creationId xmlns:a16="http://schemas.microsoft.com/office/drawing/2014/main" id="{8EE33571-1601-404A-9D55-902444307137}"/>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01" name="TextBox 22">
              <a:extLst>
                <a:ext uri="{FF2B5EF4-FFF2-40B4-BE49-F238E27FC236}">
                  <a16:creationId xmlns:a16="http://schemas.microsoft.com/office/drawing/2014/main" id="{639ECEBA-E996-4D6F-B86A-501A790CDB2A}"/>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07/13</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02" name="Group 301">
            <a:extLst>
              <a:ext uri="{FF2B5EF4-FFF2-40B4-BE49-F238E27FC236}">
                <a16:creationId xmlns:a16="http://schemas.microsoft.com/office/drawing/2014/main" id="{724ECE68-0DBC-4BF3-B340-CFEB5CD527C5}"/>
              </a:ext>
            </a:extLst>
          </p:cNvPr>
          <p:cNvGrpSpPr/>
          <p:nvPr/>
        </p:nvGrpSpPr>
        <p:grpSpPr>
          <a:xfrm>
            <a:off x="2812341" y="1864444"/>
            <a:ext cx="606752" cy="567244"/>
            <a:chOff x="1727242" y="1217224"/>
            <a:chExt cx="839961" cy="567244"/>
          </a:xfrm>
        </p:grpSpPr>
        <p:sp>
          <p:nvSpPr>
            <p:cNvPr id="303" name="流程图: 决策 47">
              <a:extLst>
                <a:ext uri="{FF2B5EF4-FFF2-40B4-BE49-F238E27FC236}">
                  <a16:creationId xmlns:a16="http://schemas.microsoft.com/office/drawing/2014/main" id="{6708FBE0-FED9-43CC-889E-64D15C8CA5F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04" name="TextBox 22">
              <a:extLst>
                <a:ext uri="{FF2B5EF4-FFF2-40B4-BE49-F238E27FC236}">
                  <a16:creationId xmlns:a16="http://schemas.microsoft.com/office/drawing/2014/main" id="{D999A794-58BA-45B5-ACE8-AD5E11467BE8}"/>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10/26</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05" name="Group 304">
            <a:extLst>
              <a:ext uri="{FF2B5EF4-FFF2-40B4-BE49-F238E27FC236}">
                <a16:creationId xmlns:a16="http://schemas.microsoft.com/office/drawing/2014/main" id="{C2012D95-14D7-4B42-B6A6-1AD05ADAF4EE}"/>
              </a:ext>
            </a:extLst>
          </p:cNvPr>
          <p:cNvGrpSpPr/>
          <p:nvPr/>
        </p:nvGrpSpPr>
        <p:grpSpPr>
          <a:xfrm>
            <a:off x="3601930" y="1853263"/>
            <a:ext cx="606752" cy="567244"/>
            <a:chOff x="1850560" y="1217224"/>
            <a:chExt cx="839961" cy="567244"/>
          </a:xfrm>
        </p:grpSpPr>
        <p:sp>
          <p:nvSpPr>
            <p:cNvPr id="306" name="流程图: 决策 47">
              <a:extLst>
                <a:ext uri="{FF2B5EF4-FFF2-40B4-BE49-F238E27FC236}">
                  <a16:creationId xmlns:a16="http://schemas.microsoft.com/office/drawing/2014/main" id="{194E08E0-DE4A-4376-9B42-81CEDD64381F}"/>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08" name="TextBox 22">
              <a:extLst>
                <a:ext uri="{FF2B5EF4-FFF2-40B4-BE49-F238E27FC236}">
                  <a16:creationId xmlns:a16="http://schemas.microsoft.com/office/drawing/2014/main" id="{88B607C0-CBBD-48E3-989E-306BA9061FC9}"/>
                </a:ext>
              </a:extLst>
            </p:cNvPr>
            <p:cNvSpPr txBox="1"/>
            <p:nvPr/>
          </p:nvSpPr>
          <p:spPr>
            <a:xfrm>
              <a:off x="1850560"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01/11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09" name="Group 308">
            <a:extLst>
              <a:ext uri="{FF2B5EF4-FFF2-40B4-BE49-F238E27FC236}">
                <a16:creationId xmlns:a16="http://schemas.microsoft.com/office/drawing/2014/main" id="{C279B823-976E-4B89-9EB0-C943DEC96DDC}"/>
              </a:ext>
            </a:extLst>
          </p:cNvPr>
          <p:cNvGrpSpPr/>
          <p:nvPr/>
        </p:nvGrpSpPr>
        <p:grpSpPr>
          <a:xfrm>
            <a:off x="5294824" y="1853900"/>
            <a:ext cx="606752" cy="567244"/>
            <a:chOff x="1822102" y="1217224"/>
            <a:chExt cx="839961" cy="567244"/>
          </a:xfrm>
        </p:grpSpPr>
        <p:sp>
          <p:nvSpPr>
            <p:cNvPr id="310" name="流程图: 决策 47">
              <a:extLst>
                <a:ext uri="{FF2B5EF4-FFF2-40B4-BE49-F238E27FC236}">
                  <a16:creationId xmlns:a16="http://schemas.microsoft.com/office/drawing/2014/main" id="{22D21EEF-6656-4E05-9CB3-65E52F69014E}"/>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15" name="TextBox 22">
              <a:extLst>
                <a:ext uri="{FF2B5EF4-FFF2-40B4-BE49-F238E27FC236}">
                  <a16:creationId xmlns:a16="http://schemas.microsoft.com/office/drawing/2014/main" id="{BC4E185C-9E54-47FC-AB99-56B6A6E7DED1}"/>
                </a:ext>
              </a:extLst>
            </p:cNvPr>
            <p:cNvSpPr txBox="1"/>
            <p:nvPr/>
          </p:nvSpPr>
          <p:spPr>
            <a:xfrm>
              <a:off x="182210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07/11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161" name="Group 160">
            <a:extLst>
              <a:ext uri="{FF2B5EF4-FFF2-40B4-BE49-F238E27FC236}">
                <a16:creationId xmlns:a16="http://schemas.microsoft.com/office/drawing/2014/main" id="{F6586D55-459C-4320-A4F8-02C2B535F7F9}"/>
              </a:ext>
            </a:extLst>
          </p:cNvPr>
          <p:cNvGrpSpPr/>
          <p:nvPr/>
        </p:nvGrpSpPr>
        <p:grpSpPr>
          <a:xfrm>
            <a:off x="155316" y="3856523"/>
            <a:ext cx="11788299" cy="282279"/>
            <a:chOff x="237808" y="1129456"/>
            <a:chExt cx="11716383" cy="282279"/>
          </a:xfrm>
        </p:grpSpPr>
        <p:cxnSp>
          <p:nvCxnSpPr>
            <p:cNvPr id="192" name="Straight Connector 191">
              <a:extLst>
                <a:ext uri="{FF2B5EF4-FFF2-40B4-BE49-F238E27FC236}">
                  <a16:creationId xmlns:a16="http://schemas.microsoft.com/office/drawing/2014/main" id="{F330E924-DAE6-477A-B0D2-9E8DED0C4FB7}"/>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93" name="Rectangle 192">
              <a:extLst>
                <a:ext uri="{FF2B5EF4-FFF2-40B4-BE49-F238E27FC236}">
                  <a16:creationId xmlns:a16="http://schemas.microsoft.com/office/drawing/2014/main" id="{A67247AB-7F79-43C4-BC67-879C67F54AFE}"/>
                </a:ext>
              </a:extLst>
            </p:cNvPr>
            <p:cNvSpPr/>
            <p:nvPr/>
          </p:nvSpPr>
          <p:spPr>
            <a:xfrm>
              <a:off x="238356" y="1129456"/>
              <a:ext cx="438455"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U718</a:t>
              </a:r>
            </a:p>
          </p:txBody>
        </p:sp>
      </p:grpSp>
      <p:grpSp>
        <p:nvGrpSpPr>
          <p:cNvPr id="194" name="Group 193">
            <a:extLst>
              <a:ext uri="{FF2B5EF4-FFF2-40B4-BE49-F238E27FC236}">
                <a16:creationId xmlns:a16="http://schemas.microsoft.com/office/drawing/2014/main" id="{AC58EE68-169A-440E-A897-535807A8E0C2}"/>
              </a:ext>
            </a:extLst>
          </p:cNvPr>
          <p:cNvGrpSpPr/>
          <p:nvPr/>
        </p:nvGrpSpPr>
        <p:grpSpPr>
          <a:xfrm>
            <a:off x="7835396" y="3955257"/>
            <a:ext cx="608655" cy="567244"/>
            <a:chOff x="1735915" y="1217224"/>
            <a:chExt cx="839961" cy="567244"/>
          </a:xfrm>
        </p:grpSpPr>
        <p:sp>
          <p:nvSpPr>
            <p:cNvPr id="207" name="流程图: 决策 47">
              <a:extLst>
                <a:ext uri="{FF2B5EF4-FFF2-40B4-BE49-F238E27FC236}">
                  <a16:creationId xmlns:a16="http://schemas.microsoft.com/office/drawing/2014/main" id="{BD80C199-1E1C-461A-9307-4B8D5950D3DE}"/>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08" name="TextBox 22">
              <a:extLst>
                <a:ext uri="{FF2B5EF4-FFF2-40B4-BE49-F238E27FC236}">
                  <a16:creationId xmlns:a16="http://schemas.microsoft.com/office/drawing/2014/main" id="{F340F839-1555-43EC-9F38-87F71E48F4FE}"/>
                </a:ext>
              </a:extLst>
            </p:cNvPr>
            <p:cNvSpPr txBox="1"/>
            <p:nvPr/>
          </p:nvSpPr>
          <p:spPr>
            <a:xfrm>
              <a:off x="1735915"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04/18</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09" name="Group 208">
            <a:extLst>
              <a:ext uri="{FF2B5EF4-FFF2-40B4-BE49-F238E27FC236}">
                <a16:creationId xmlns:a16="http://schemas.microsoft.com/office/drawing/2014/main" id="{EA08A4B1-1834-4B1A-90D7-379D7E5B8EA3}"/>
              </a:ext>
            </a:extLst>
          </p:cNvPr>
          <p:cNvGrpSpPr/>
          <p:nvPr/>
        </p:nvGrpSpPr>
        <p:grpSpPr>
          <a:xfrm>
            <a:off x="7507617" y="3963850"/>
            <a:ext cx="608655" cy="567244"/>
            <a:chOff x="1727242" y="1217224"/>
            <a:chExt cx="839961" cy="567244"/>
          </a:xfrm>
        </p:grpSpPr>
        <p:sp>
          <p:nvSpPr>
            <p:cNvPr id="210" name="流程图: 决策 47">
              <a:extLst>
                <a:ext uri="{FF2B5EF4-FFF2-40B4-BE49-F238E27FC236}">
                  <a16:creationId xmlns:a16="http://schemas.microsoft.com/office/drawing/2014/main" id="{B24792BB-39F5-4CEC-9A1A-89B2CD44F32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11" name="TextBox 22">
              <a:extLst>
                <a:ext uri="{FF2B5EF4-FFF2-40B4-BE49-F238E27FC236}">
                  <a16:creationId xmlns:a16="http://schemas.microsoft.com/office/drawing/2014/main" id="{E24347D2-A058-433F-8E2C-E37C5C339F2A}"/>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03/07</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12" name="Group 211">
            <a:extLst>
              <a:ext uri="{FF2B5EF4-FFF2-40B4-BE49-F238E27FC236}">
                <a16:creationId xmlns:a16="http://schemas.microsoft.com/office/drawing/2014/main" id="{0763674F-E1B5-4DAD-A6BE-B6BCCC3FCC6A}"/>
              </a:ext>
            </a:extLst>
          </p:cNvPr>
          <p:cNvGrpSpPr/>
          <p:nvPr/>
        </p:nvGrpSpPr>
        <p:grpSpPr>
          <a:xfrm>
            <a:off x="11463474" y="3949039"/>
            <a:ext cx="608655" cy="567244"/>
            <a:chOff x="1841074" y="1217224"/>
            <a:chExt cx="839961" cy="567244"/>
          </a:xfrm>
        </p:grpSpPr>
        <p:sp>
          <p:nvSpPr>
            <p:cNvPr id="213" name="流程图: 决策 47">
              <a:extLst>
                <a:ext uri="{FF2B5EF4-FFF2-40B4-BE49-F238E27FC236}">
                  <a16:creationId xmlns:a16="http://schemas.microsoft.com/office/drawing/2014/main" id="{739BC628-14AB-43EA-B386-66DA1431CD32}"/>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OK2B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14" name="TextBox 22">
              <a:extLst>
                <a:ext uri="{FF2B5EF4-FFF2-40B4-BE49-F238E27FC236}">
                  <a16:creationId xmlns:a16="http://schemas.microsoft.com/office/drawing/2014/main" id="{7D146740-7468-4D4F-9B1D-2BC10351C915}"/>
                </a:ext>
              </a:extLst>
            </p:cNvPr>
            <p:cNvSpPr txBox="1"/>
            <p:nvPr/>
          </p:nvSpPr>
          <p:spPr>
            <a:xfrm>
              <a:off x="1841074"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04/22</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15" name="Group 214">
            <a:extLst>
              <a:ext uri="{FF2B5EF4-FFF2-40B4-BE49-F238E27FC236}">
                <a16:creationId xmlns:a16="http://schemas.microsoft.com/office/drawing/2014/main" id="{26B9B5F2-B8DF-4B3F-B20A-E9C9053445C9}"/>
              </a:ext>
            </a:extLst>
          </p:cNvPr>
          <p:cNvGrpSpPr/>
          <p:nvPr/>
        </p:nvGrpSpPr>
        <p:grpSpPr>
          <a:xfrm>
            <a:off x="6257463" y="3960139"/>
            <a:ext cx="608655" cy="567244"/>
            <a:chOff x="1727242" y="1217224"/>
            <a:chExt cx="839961" cy="567244"/>
          </a:xfrm>
        </p:grpSpPr>
        <p:sp>
          <p:nvSpPr>
            <p:cNvPr id="216" name="流程图: 决策 47">
              <a:extLst>
                <a:ext uri="{FF2B5EF4-FFF2-40B4-BE49-F238E27FC236}">
                  <a16:creationId xmlns:a16="http://schemas.microsoft.com/office/drawing/2014/main" id="{219E9AF8-B8DE-4018-9850-B126C328C31F}"/>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17" name="TextBox 22">
              <a:extLst>
                <a:ext uri="{FF2B5EF4-FFF2-40B4-BE49-F238E27FC236}">
                  <a16:creationId xmlns:a16="http://schemas.microsoft.com/office/drawing/2014/main" id="{B08DB815-2086-4118-8133-0D87CDC5482E}"/>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10/24</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18" name="Group 217">
            <a:extLst>
              <a:ext uri="{FF2B5EF4-FFF2-40B4-BE49-F238E27FC236}">
                <a16:creationId xmlns:a16="http://schemas.microsoft.com/office/drawing/2014/main" id="{2F8C3ECD-1057-44C8-A2CD-E3D446B96055}"/>
              </a:ext>
            </a:extLst>
          </p:cNvPr>
          <p:cNvGrpSpPr/>
          <p:nvPr/>
        </p:nvGrpSpPr>
        <p:grpSpPr>
          <a:xfrm>
            <a:off x="4561339" y="3950779"/>
            <a:ext cx="608655" cy="567244"/>
            <a:chOff x="1727242" y="1217224"/>
            <a:chExt cx="839961" cy="567244"/>
          </a:xfrm>
        </p:grpSpPr>
        <p:sp>
          <p:nvSpPr>
            <p:cNvPr id="219" name="流程图: 决策 47">
              <a:extLst>
                <a:ext uri="{FF2B5EF4-FFF2-40B4-BE49-F238E27FC236}">
                  <a16:creationId xmlns:a16="http://schemas.microsoft.com/office/drawing/2014/main" id="{AF951208-0DE4-4098-9B38-4EF19F4A7FDB}"/>
                </a:ext>
              </a:extLst>
            </p:cNvPr>
            <p:cNvSpPr/>
            <p:nvPr/>
          </p:nvSpPr>
          <p:spPr>
            <a:xfrm>
              <a:off x="1886575" y="1217224"/>
              <a:ext cx="521297" cy="350679"/>
            </a:xfrm>
            <a:prstGeom prst="flowChartDecision">
              <a:avLst/>
            </a:prstGeom>
            <a:solidFill>
              <a:schemeClr val="bg1"/>
            </a:solidFill>
            <a:ln w="19050">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20" name="TextBox 22">
              <a:extLst>
                <a:ext uri="{FF2B5EF4-FFF2-40B4-BE49-F238E27FC236}">
                  <a16:creationId xmlns:a16="http://schemas.microsoft.com/office/drawing/2014/main" id="{34A68824-4A26-4244-B77E-12575FEC9D07}"/>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04/26</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21" name="Group 220">
            <a:extLst>
              <a:ext uri="{FF2B5EF4-FFF2-40B4-BE49-F238E27FC236}">
                <a16:creationId xmlns:a16="http://schemas.microsoft.com/office/drawing/2014/main" id="{91231166-0501-4129-A731-69DD87DA3FF8}"/>
              </a:ext>
            </a:extLst>
          </p:cNvPr>
          <p:cNvGrpSpPr/>
          <p:nvPr/>
        </p:nvGrpSpPr>
        <p:grpSpPr>
          <a:xfrm>
            <a:off x="2024220" y="3968204"/>
            <a:ext cx="608655" cy="567244"/>
            <a:chOff x="1727242" y="1217224"/>
            <a:chExt cx="839961" cy="567244"/>
          </a:xfrm>
        </p:grpSpPr>
        <p:sp>
          <p:nvSpPr>
            <p:cNvPr id="222" name="流程图: 决策 47">
              <a:extLst>
                <a:ext uri="{FF2B5EF4-FFF2-40B4-BE49-F238E27FC236}">
                  <a16:creationId xmlns:a16="http://schemas.microsoft.com/office/drawing/2014/main" id="{EB523013-88F0-4752-8DCF-76F77DF72ABA}"/>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UPV0</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23" name="TextBox 22">
              <a:extLst>
                <a:ext uri="{FF2B5EF4-FFF2-40B4-BE49-F238E27FC236}">
                  <a16:creationId xmlns:a16="http://schemas.microsoft.com/office/drawing/2014/main" id="{F687CFE1-8385-4CC1-9897-74005E7EE168}"/>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08/03</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24" name="Group 223">
            <a:extLst>
              <a:ext uri="{FF2B5EF4-FFF2-40B4-BE49-F238E27FC236}">
                <a16:creationId xmlns:a16="http://schemas.microsoft.com/office/drawing/2014/main" id="{23887DB5-F0A1-4085-A0F3-17DB581CAADB}"/>
              </a:ext>
            </a:extLst>
          </p:cNvPr>
          <p:cNvGrpSpPr/>
          <p:nvPr/>
        </p:nvGrpSpPr>
        <p:grpSpPr>
          <a:xfrm>
            <a:off x="2947503" y="3956345"/>
            <a:ext cx="608655" cy="567244"/>
            <a:chOff x="1727242" y="1217224"/>
            <a:chExt cx="839961" cy="567244"/>
          </a:xfrm>
        </p:grpSpPr>
        <p:sp>
          <p:nvSpPr>
            <p:cNvPr id="225" name="流程图: 决策 47">
              <a:extLst>
                <a:ext uri="{FF2B5EF4-FFF2-40B4-BE49-F238E27FC236}">
                  <a16:creationId xmlns:a16="http://schemas.microsoft.com/office/drawing/2014/main" id="{A7509D5C-F130-4EE0-BB44-75417582F61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26" name="TextBox 22">
              <a:extLst>
                <a:ext uri="{FF2B5EF4-FFF2-40B4-BE49-F238E27FC236}">
                  <a16:creationId xmlns:a16="http://schemas.microsoft.com/office/drawing/2014/main" id="{8DB0C11E-E857-4363-8C0F-CB21E0B8265A}"/>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11/02</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27" name="Group 226">
            <a:extLst>
              <a:ext uri="{FF2B5EF4-FFF2-40B4-BE49-F238E27FC236}">
                <a16:creationId xmlns:a16="http://schemas.microsoft.com/office/drawing/2014/main" id="{86F0895F-8672-4767-A71D-85BED324FDC1}"/>
              </a:ext>
            </a:extLst>
          </p:cNvPr>
          <p:cNvGrpSpPr/>
          <p:nvPr/>
        </p:nvGrpSpPr>
        <p:grpSpPr>
          <a:xfrm>
            <a:off x="3774976" y="3969045"/>
            <a:ext cx="608655" cy="557719"/>
            <a:chOff x="1608937" y="1217224"/>
            <a:chExt cx="839961" cy="557719"/>
          </a:xfrm>
        </p:grpSpPr>
        <p:sp>
          <p:nvSpPr>
            <p:cNvPr id="232" name="流程图: 决策 47">
              <a:extLst>
                <a:ext uri="{FF2B5EF4-FFF2-40B4-BE49-F238E27FC236}">
                  <a16:creationId xmlns:a16="http://schemas.microsoft.com/office/drawing/2014/main" id="{2E6EB6EB-E278-42F2-8B2B-E9F98AE6E4E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33" name="TextBox 22">
              <a:extLst>
                <a:ext uri="{FF2B5EF4-FFF2-40B4-BE49-F238E27FC236}">
                  <a16:creationId xmlns:a16="http://schemas.microsoft.com/office/drawing/2014/main" id="{4C39188B-DD50-4C28-86B6-6AAABA77F5BA}"/>
                </a:ext>
              </a:extLst>
            </p:cNvPr>
            <p:cNvSpPr txBox="1"/>
            <p:nvPr/>
          </p:nvSpPr>
          <p:spPr>
            <a:xfrm>
              <a:off x="1608937" y="159028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02/15</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34" name="Group 233">
            <a:extLst>
              <a:ext uri="{FF2B5EF4-FFF2-40B4-BE49-F238E27FC236}">
                <a16:creationId xmlns:a16="http://schemas.microsoft.com/office/drawing/2014/main" id="{0CED55DC-1D56-4C0B-A1CE-EDE60761967C}"/>
              </a:ext>
            </a:extLst>
          </p:cNvPr>
          <p:cNvGrpSpPr/>
          <p:nvPr/>
        </p:nvGrpSpPr>
        <p:grpSpPr>
          <a:xfrm>
            <a:off x="4067012" y="3965029"/>
            <a:ext cx="608655" cy="567244"/>
            <a:chOff x="1727242" y="1217224"/>
            <a:chExt cx="839961" cy="567244"/>
          </a:xfrm>
        </p:grpSpPr>
        <p:sp>
          <p:nvSpPr>
            <p:cNvPr id="235" name="流程图: 决策 47">
              <a:extLst>
                <a:ext uri="{FF2B5EF4-FFF2-40B4-BE49-F238E27FC236}">
                  <a16:creationId xmlns:a16="http://schemas.microsoft.com/office/drawing/2014/main" id="{F96032FA-DE2D-4BC5-A896-C31157C042B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PA</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36" name="TextBox 22">
              <a:extLst>
                <a:ext uri="{FF2B5EF4-FFF2-40B4-BE49-F238E27FC236}">
                  <a16:creationId xmlns:a16="http://schemas.microsoft.com/office/drawing/2014/main" id="{F69DDC37-0D09-4C07-BE37-628B60E4641F}"/>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02/23</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37" name="Group 236">
            <a:extLst>
              <a:ext uri="{FF2B5EF4-FFF2-40B4-BE49-F238E27FC236}">
                <a16:creationId xmlns:a16="http://schemas.microsoft.com/office/drawing/2014/main" id="{6EF7CD19-C743-4B4C-803C-E0C31B3B9983}"/>
              </a:ext>
            </a:extLst>
          </p:cNvPr>
          <p:cNvGrpSpPr/>
          <p:nvPr/>
        </p:nvGrpSpPr>
        <p:grpSpPr>
          <a:xfrm>
            <a:off x="11159718" y="3958361"/>
            <a:ext cx="608655" cy="567244"/>
            <a:chOff x="1727242" y="1217224"/>
            <a:chExt cx="839961" cy="567244"/>
          </a:xfrm>
        </p:grpSpPr>
        <p:sp>
          <p:nvSpPr>
            <p:cNvPr id="241" name="流程图: 决策 47">
              <a:extLst>
                <a:ext uri="{FF2B5EF4-FFF2-40B4-BE49-F238E27FC236}">
                  <a16:creationId xmlns:a16="http://schemas.microsoft.com/office/drawing/2014/main" id="{B0DC99EF-FBB5-47BA-B625-A2B39BF6D90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42" name="TextBox 22">
              <a:extLst>
                <a:ext uri="{FF2B5EF4-FFF2-40B4-BE49-F238E27FC236}">
                  <a16:creationId xmlns:a16="http://schemas.microsoft.com/office/drawing/2014/main" id="{4931C493-1497-4713-9BB7-B8C8039C993C}"/>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04/08</a:t>
              </a:r>
            </a:p>
          </p:txBody>
        </p:sp>
      </p:grpSp>
      <p:grpSp>
        <p:nvGrpSpPr>
          <p:cNvPr id="243" name="Group 242">
            <a:extLst>
              <a:ext uri="{FF2B5EF4-FFF2-40B4-BE49-F238E27FC236}">
                <a16:creationId xmlns:a16="http://schemas.microsoft.com/office/drawing/2014/main" id="{4627713F-C988-4B98-9258-1174C20F945F}"/>
              </a:ext>
            </a:extLst>
          </p:cNvPr>
          <p:cNvGrpSpPr/>
          <p:nvPr/>
        </p:nvGrpSpPr>
        <p:grpSpPr>
          <a:xfrm>
            <a:off x="8840513" y="3962358"/>
            <a:ext cx="608655" cy="567244"/>
            <a:chOff x="1727242" y="1217224"/>
            <a:chExt cx="839961" cy="567244"/>
          </a:xfrm>
        </p:grpSpPr>
        <p:sp>
          <p:nvSpPr>
            <p:cNvPr id="244" name="流程图: 决策 47">
              <a:extLst>
                <a:ext uri="{FF2B5EF4-FFF2-40B4-BE49-F238E27FC236}">
                  <a16:creationId xmlns:a16="http://schemas.microsoft.com/office/drawing/2014/main" id="{8B493B4D-A84B-4CB9-8970-858E0B41A669}"/>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45" name="TextBox 22">
              <a:extLst>
                <a:ext uri="{FF2B5EF4-FFF2-40B4-BE49-F238E27FC236}">
                  <a16:creationId xmlns:a16="http://schemas.microsoft.com/office/drawing/2014/main" id="{52D4B115-F8E0-4BA3-96BE-D5AB5AA46B08}"/>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08/07</a:t>
              </a:r>
            </a:p>
          </p:txBody>
        </p:sp>
      </p:grpSp>
      <p:grpSp>
        <p:nvGrpSpPr>
          <p:cNvPr id="246" name="Group 245">
            <a:extLst>
              <a:ext uri="{FF2B5EF4-FFF2-40B4-BE49-F238E27FC236}">
                <a16:creationId xmlns:a16="http://schemas.microsoft.com/office/drawing/2014/main" id="{2E5C3F79-806A-4782-AE6E-D03BB776C38F}"/>
              </a:ext>
            </a:extLst>
          </p:cNvPr>
          <p:cNvGrpSpPr/>
          <p:nvPr/>
        </p:nvGrpSpPr>
        <p:grpSpPr>
          <a:xfrm>
            <a:off x="9636551" y="3956345"/>
            <a:ext cx="608655" cy="567244"/>
            <a:chOff x="1727242" y="1217224"/>
            <a:chExt cx="839961" cy="567244"/>
          </a:xfrm>
        </p:grpSpPr>
        <p:sp>
          <p:nvSpPr>
            <p:cNvPr id="248" name="流程图: 决策 47">
              <a:extLst>
                <a:ext uri="{FF2B5EF4-FFF2-40B4-BE49-F238E27FC236}">
                  <a16:creationId xmlns:a16="http://schemas.microsoft.com/office/drawing/2014/main" id="{D93D0DFE-161D-41B9-811C-9B99CE30F274}"/>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49" name="TextBox 22">
              <a:extLst>
                <a:ext uri="{FF2B5EF4-FFF2-40B4-BE49-F238E27FC236}">
                  <a16:creationId xmlns:a16="http://schemas.microsoft.com/office/drawing/2014/main" id="{001465D5-EF59-4A66-9A08-EE8D3B869AE1}"/>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10/23</a:t>
              </a:r>
            </a:p>
          </p:txBody>
        </p:sp>
      </p:grpSp>
      <p:grpSp>
        <p:nvGrpSpPr>
          <p:cNvPr id="250" name="Group 249">
            <a:extLst>
              <a:ext uri="{FF2B5EF4-FFF2-40B4-BE49-F238E27FC236}">
                <a16:creationId xmlns:a16="http://schemas.microsoft.com/office/drawing/2014/main" id="{1BEEB406-593B-404F-9216-447C166EBE5E}"/>
              </a:ext>
            </a:extLst>
          </p:cNvPr>
          <p:cNvGrpSpPr/>
          <p:nvPr/>
        </p:nvGrpSpPr>
        <p:grpSpPr>
          <a:xfrm>
            <a:off x="10860252" y="3958361"/>
            <a:ext cx="608655" cy="567244"/>
            <a:chOff x="1664002" y="1217224"/>
            <a:chExt cx="839961" cy="567244"/>
          </a:xfrm>
        </p:grpSpPr>
        <p:sp>
          <p:nvSpPr>
            <p:cNvPr id="251" name="流程图: 决策 47">
              <a:extLst>
                <a:ext uri="{FF2B5EF4-FFF2-40B4-BE49-F238E27FC236}">
                  <a16:creationId xmlns:a16="http://schemas.microsoft.com/office/drawing/2014/main" id="{777B066B-8262-4292-AADC-51E527F90F5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52" name="TextBox 22">
              <a:extLst>
                <a:ext uri="{FF2B5EF4-FFF2-40B4-BE49-F238E27FC236}">
                  <a16:creationId xmlns:a16="http://schemas.microsoft.com/office/drawing/2014/main" id="{A78D09B6-062C-4981-B7A2-0F2CBB5A1049}"/>
                </a:ext>
              </a:extLst>
            </p:cNvPr>
            <p:cNvSpPr txBox="1"/>
            <p:nvPr/>
          </p:nvSpPr>
          <p:spPr>
            <a:xfrm>
              <a:off x="166400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03/11</a:t>
              </a:r>
            </a:p>
          </p:txBody>
        </p:sp>
      </p:grpSp>
      <p:grpSp>
        <p:nvGrpSpPr>
          <p:cNvPr id="253" name="Group 252">
            <a:extLst>
              <a:ext uri="{FF2B5EF4-FFF2-40B4-BE49-F238E27FC236}">
                <a16:creationId xmlns:a16="http://schemas.microsoft.com/office/drawing/2014/main" id="{947059B9-EA68-4185-A094-D406D41682AD}"/>
              </a:ext>
            </a:extLst>
          </p:cNvPr>
          <p:cNvGrpSpPr/>
          <p:nvPr/>
        </p:nvGrpSpPr>
        <p:grpSpPr>
          <a:xfrm>
            <a:off x="163836" y="4545366"/>
            <a:ext cx="11799037" cy="282279"/>
            <a:chOff x="227136" y="1129456"/>
            <a:chExt cx="11727055" cy="282279"/>
          </a:xfrm>
        </p:grpSpPr>
        <p:cxnSp>
          <p:nvCxnSpPr>
            <p:cNvPr id="254" name="Straight Connector 253">
              <a:extLst>
                <a:ext uri="{FF2B5EF4-FFF2-40B4-BE49-F238E27FC236}">
                  <a16:creationId xmlns:a16="http://schemas.microsoft.com/office/drawing/2014/main" id="{D0F79930-8554-4C5C-9809-8BD639C4CBFC}"/>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55" name="Rectangle 254">
              <a:extLst>
                <a:ext uri="{FF2B5EF4-FFF2-40B4-BE49-F238E27FC236}">
                  <a16:creationId xmlns:a16="http://schemas.microsoft.com/office/drawing/2014/main" id="{54E64AE5-1D92-4F77-8DF6-E146E738DED1}"/>
                </a:ext>
              </a:extLst>
            </p:cNvPr>
            <p:cNvSpPr/>
            <p:nvPr/>
          </p:nvSpPr>
          <p:spPr>
            <a:xfrm>
              <a:off x="227136" y="1129456"/>
              <a:ext cx="730015"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P702 MCA</a:t>
              </a:r>
            </a:p>
          </p:txBody>
        </p:sp>
      </p:grpSp>
      <p:sp>
        <p:nvSpPr>
          <p:cNvPr id="256" name="流程图: 决策 47">
            <a:extLst>
              <a:ext uri="{FF2B5EF4-FFF2-40B4-BE49-F238E27FC236}">
                <a16:creationId xmlns:a16="http://schemas.microsoft.com/office/drawing/2014/main" id="{45EE269F-C613-4163-90E1-6793EE774525}"/>
              </a:ext>
            </a:extLst>
          </p:cNvPr>
          <p:cNvSpPr/>
          <p:nvPr/>
        </p:nvSpPr>
        <p:spPr>
          <a:xfrm>
            <a:off x="8645519" y="4640558"/>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grpSp>
        <p:nvGrpSpPr>
          <p:cNvPr id="259" name="Group 258">
            <a:extLst>
              <a:ext uri="{FF2B5EF4-FFF2-40B4-BE49-F238E27FC236}">
                <a16:creationId xmlns:a16="http://schemas.microsoft.com/office/drawing/2014/main" id="{3C2EFFA6-99FD-420A-9239-D0B0E6EADB81}"/>
              </a:ext>
            </a:extLst>
          </p:cNvPr>
          <p:cNvGrpSpPr/>
          <p:nvPr/>
        </p:nvGrpSpPr>
        <p:grpSpPr>
          <a:xfrm>
            <a:off x="9291791" y="4644446"/>
            <a:ext cx="606752" cy="567244"/>
            <a:chOff x="1727242" y="1217224"/>
            <a:chExt cx="839961" cy="567244"/>
          </a:xfrm>
        </p:grpSpPr>
        <p:sp>
          <p:nvSpPr>
            <p:cNvPr id="311" name="流程图: 决策 47">
              <a:extLst>
                <a:ext uri="{FF2B5EF4-FFF2-40B4-BE49-F238E27FC236}">
                  <a16:creationId xmlns:a16="http://schemas.microsoft.com/office/drawing/2014/main" id="{7C1AD4FE-81F0-401D-8CBA-A3C66487679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12" name="TextBox 22">
              <a:extLst>
                <a:ext uri="{FF2B5EF4-FFF2-40B4-BE49-F238E27FC236}">
                  <a16:creationId xmlns:a16="http://schemas.microsoft.com/office/drawing/2014/main" id="{28CA67B6-F3ED-47D6-868B-11CEA86E2D23}"/>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08/28</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13" name="Group 312">
            <a:extLst>
              <a:ext uri="{FF2B5EF4-FFF2-40B4-BE49-F238E27FC236}">
                <a16:creationId xmlns:a16="http://schemas.microsoft.com/office/drawing/2014/main" id="{07D63C22-66E9-48F2-B52D-A12FB3EFC79E}"/>
              </a:ext>
            </a:extLst>
          </p:cNvPr>
          <p:cNvGrpSpPr/>
          <p:nvPr/>
        </p:nvGrpSpPr>
        <p:grpSpPr>
          <a:xfrm>
            <a:off x="10675274" y="4648883"/>
            <a:ext cx="606752" cy="567244"/>
            <a:chOff x="1841074" y="1217224"/>
            <a:chExt cx="839961" cy="567244"/>
          </a:xfrm>
        </p:grpSpPr>
        <p:sp>
          <p:nvSpPr>
            <p:cNvPr id="314" name="流程图: 决策 47">
              <a:extLst>
                <a:ext uri="{FF2B5EF4-FFF2-40B4-BE49-F238E27FC236}">
                  <a16:creationId xmlns:a16="http://schemas.microsoft.com/office/drawing/2014/main" id="{CC2862AE-EAE6-4178-9A3E-6D2424B79FD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OKTB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16" name="TextBox 22">
              <a:extLst>
                <a:ext uri="{FF2B5EF4-FFF2-40B4-BE49-F238E27FC236}">
                  <a16:creationId xmlns:a16="http://schemas.microsoft.com/office/drawing/2014/main" id="{2D7AA3AD-D756-45B7-B7C6-416B11BACEAD}"/>
                </a:ext>
              </a:extLst>
            </p:cNvPr>
            <p:cNvSpPr txBox="1"/>
            <p:nvPr/>
          </p:nvSpPr>
          <p:spPr>
            <a:xfrm>
              <a:off x="1841074"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01/15</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17" name="Group 316">
            <a:extLst>
              <a:ext uri="{FF2B5EF4-FFF2-40B4-BE49-F238E27FC236}">
                <a16:creationId xmlns:a16="http://schemas.microsoft.com/office/drawing/2014/main" id="{D35D18C6-E16F-4806-9B17-A765F481220D}"/>
              </a:ext>
            </a:extLst>
          </p:cNvPr>
          <p:cNvGrpSpPr/>
          <p:nvPr/>
        </p:nvGrpSpPr>
        <p:grpSpPr>
          <a:xfrm>
            <a:off x="10054469" y="4654714"/>
            <a:ext cx="606752" cy="568069"/>
            <a:chOff x="1727242" y="1217224"/>
            <a:chExt cx="839961" cy="568069"/>
          </a:xfrm>
        </p:grpSpPr>
        <p:sp>
          <p:nvSpPr>
            <p:cNvPr id="318" name="流程图: 决策 47">
              <a:extLst>
                <a:ext uri="{FF2B5EF4-FFF2-40B4-BE49-F238E27FC236}">
                  <a16:creationId xmlns:a16="http://schemas.microsoft.com/office/drawing/2014/main" id="{3FFBB5A1-7B6F-4E48-86F7-30DEA26790DF}"/>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19" name="TextBox 22">
              <a:extLst>
                <a:ext uri="{FF2B5EF4-FFF2-40B4-BE49-F238E27FC236}">
                  <a16:creationId xmlns:a16="http://schemas.microsoft.com/office/drawing/2014/main" id="{02ED6B18-C504-4808-A5AC-C0098FF2EAF4}"/>
                </a:ext>
              </a:extLst>
            </p:cNvPr>
            <p:cNvSpPr txBox="1"/>
            <p:nvPr/>
          </p:nvSpPr>
          <p:spPr>
            <a:xfrm>
              <a:off x="1727242" y="160063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11/27</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320" name="流程图: 决策 47">
            <a:extLst>
              <a:ext uri="{FF2B5EF4-FFF2-40B4-BE49-F238E27FC236}">
                <a16:creationId xmlns:a16="http://schemas.microsoft.com/office/drawing/2014/main" id="{82832284-4A45-4FA5-89DF-04F689959710}"/>
              </a:ext>
            </a:extLst>
          </p:cNvPr>
          <p:cNvSpPr/>
          <p:nvPr/>
        </p:nvSpPr>
        <p:spPr>
          <a:xfrm>
            <a:off x="6069048" y="4640558"/>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21" name="流程图: 决策 47">
            <a:extLst>
              <a:ext uri="{FF2B5EF4-FFF2-40B4-BE49-F238E27FC236}">
                <a16:creationId xmlns:a16="http://schemas.microsoft.com/office/drawing/2014/main" id="{F28C9D26-7CF6-4FC6-B15D-252EC9E52B55}"/>
              </a:ext>
            </a:extLst>
          </p:cNvPr>
          <p:cNvSpPr/>
          <p:nvPr/>
        </p:nvSpPr>
        <p:spPr>
          <a:xfrm>
            <a:off x="4274394" y="4649116"/>
            <a:ext cx="376563" cy="350679"/>
          </a:xfrm>
          <a:prstGeom prst="flowChartDecision">
            <a:avLst/>
          </a:prstGeom>
          <a:solidFill>
            <a:schemeClr val="bg1"/>
          </a:solidFill>
          <a:ln w="19050">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grpSp>
        <p:nvGrpSpPr>
          <p:cNvPr id="322" name="Group 321">
            <a:extLst>
              <a:ext uri="{FF2B5EF4-FFF2-40B4-BE49-F238E27FC236}">
                <a16:creationId xmlns:a16="http://schemas.microsoft.com/office/drawing/2014/main" id="{927D929A-3697-4C38-92DD-C9E945026FB6}"/>
              </a:ext>
            </a:extLst>
          </p:cNvPr>
          <p:cNvGrpSpPr/>
          <p:nvPr/>
        </p:nvGrpSpPr>
        <p:grpSpPr>
          <a:xfrm>
            <a:off x="1636656" y="4649021"/>
            <a:ext cx="606752" cy="567244"/>
            <a:chOff x="1727242" y="1217224"/>
            <a:chExt cx="839961" cy="567244"/>
          </a:xfrm>
        </p:grpSpPr>
        <p:sp>
          <p:nvSpPr>
            <p:cNvPr id="323" name="流程图: 决策 47">
              <a:extLst>
                <a:ext uri="{FF2B5EF4-FFF2-40B4-BE49-F238E27FC236}">
                  <a16:creationId xmlns:a16="http://schemas.microsoft.com/office/drawing/2014/main" id="{DEFB8851-A742-49D6-96A4-4990A292DC0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UPV0</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24" name="TextBox 22">
              <a:extLst>
                <a:ext uri="{FF2B5EF4-FFF2-40B4-BE49-F238E27FC236}">
                  <a16:creationId xmlns:a16="http://schemas.microsoft.com/office/drawing/2014/main" id="{C1A17898-5B0B-4B45-8627-F1128C22D6CA}"/>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06/16</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25" name="Group 324">
            <a:extLst>
              <a:ext uri="{FF2B5EF4-FFF2-40B4-BE49-F238E27FC236}">
                <a16:creationId xmlns:a16="http://schemas.microsoft.com/office/drawing/2014/main" id="{303E7024-6571-4887-9645-5B461AEBF43E}"/>
              </a:ext>
            </a:extLst>
          </p:cNvPr>
          <p:cNvGrpSpPr/>
          <p:nvPr/>
        </p:nvGrpSpPr>
        <p:grpSpPr>
          <a:xfrm>
            <a:off x="2404026" y="4645436"/>
            <a:ext cx="606752" cy="567244"/>
            <a:chOff x="1727242" y="1217224"/>
            <a:chExt cx="839961" cy="567244"/>
          </a:xfrm>
        </p:grpSpPr>
        <p:sp>
          <p:nvSpPr>
            <p:cNvPr id="326" name="流程图: 决策 47">
              <a:extLst>
                <a:ext uri="{FF2B5EF4-FFF2-40B4-BE49-F238E27FC236}">
                  <a16:creationId xmlns:a16="http://schemas.microsoft.com/office/drawing/2014/main" id="{F48D4A8C-6A06-430D-9F61-E8CB6393FFB7}"/>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27" name="TextBox 22">
              <a:extLst>
                <a:ext uri="{FF2B5EF4-FFF2-40B4-BE49-F238E27FC236}">
                  <a16:creationId xmlns:a16="http://schemas.microsoft.com/office/drawing/2014/main" id="{25746E79-0B5E-4A2A-ACBF-B4C3BABB8D00}"/>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09/15</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28" name="Group 327">
            <a:extLst>
              <a:ext uri="{FF2B5EF4-FFF2-40B4-BE49-F238E27FC236}">
                <a16:creationId xmlns:a16="http://schemas.microsoft.com/office/drawing/2014/main" id="{3B2D4687-E242-40DA-B290-DFCDBF88DC48}"/>
              </a:ext>
            </a:extLst>
          </p:cNvPr>
          <p:cNvGrpSpPr/>
          <p:nvPr/>
        </p:nvGrpSpPr>
        <p:grpSpPr>
          <a:xfrm>
            <a:off x="3226730" y="4649920"/>
            <a:ext cx="606752" cy="567244"/>
            <a:chOff x="1641868" y="1217224"/>
            <a:chExt cx="839961" cy="567244"/>
          </a:xfrm>
        </p:grpSpPr>
        <p:sp>
          <p:nvSpPr>
            <p:cNvPr id="329" name="流程图: 决策 47">
              <a:extLst>
                <a:ext uri="{FF2B5EF4-FFF2-40B4-BE49-F238E27FC236}">
                  <a16:creationId xmlns:a16="http://schemas.microsoft.com/office/drawing/2014/main" id="{F3631065-2C13-4605-98CB-BB2734A47E7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30" name="TextBox 22">
              <a:extLst>
                <a:ext uri="{FF2B5EF4-FFF2-40B4-BE49-F238E27FC236}">
                  <a16:creationId xmlns:a16="http://schemas.microsoft.com/office/drawing/2014/main" id="{55333401-8A2D-4721-A1B6-778BE4448433}"/>
                </a:ext>
              </a:extLst>
            </p:cNvPr>
            <p:cNvSpPr txBox="1"/>
            <p:nvPr/>
          </p:nvSpPr>
          <p:spPr>
            <a:xfrm>
              <a:off x="1641868"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12/22</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31" name="Group 330">
            <a:extLst>
              <a:ext uri="{FF2B5EF4-FFF2-40B4-BE49-F238E27FC236}">
                <a16:creationId xmlns:a16="http://schemas.microsoft.com/office/drawing/2014/main" id="{816FD59A-0C4D-4FFB-B99A-5EC07C27B189}"/>
              </a:ext>
            </a:extLst>
          </p:cNvPr>
          <p:cNvGrpSpPr/>
          <p:nvPr/>
        </p:nvGrpSpPr>
        <p:grpSpPr>
          <a:xfrm>
            <a:off x="3533776" y="4644127"/>
            <a:ext cx="606752" cy="576769"/>
            <a:chOff x="1736728" y="1217224"/>
            <a:chExt cx="839961" cy="576769"/>
          </a:xfrm>
        </p:grpSpPr>
        <p:sp>
          <p:nvSpPr>
            <p:cNvPr id="332" name="流程图: 决策 47">
              <a:extLst>
                <a:ext uri="{FF2B5EF4-FFF2-40B4-BE49-F238E27FC236}">
                  <a16:creationId xmlns:a16="http://schemas.microsoft.com/office/drawing/2014/main" id="{BE1DD7CB-9289-414E-A128-D89232C88EA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PA</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33" name="TextBox 22">
              <a:extLst>
                <a:ext uri="{FF2B5EF4-FFF2-40B4-BE49-F238E27FC236}">
                  <a16:creationId xmlns:a16="http://schemas.microsoft.com/office/drawing/2014/main" id="{A4D950A3-0E60-422B-8BF6-A0D52215EBA1}"/>
                </a:ext>
              </a:extLst>
            </p:cNvPr>
            <p:cNvSpPr txBox="1"/>
            <p:nvPr/>
          </p:nvSpPr>
          <p:spPr>
            <a:xfrm>
              <a:off x="1736728" y="160933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01/02</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335" name="TextBox 22">
            <a:extLst>
              <a:ext uri="{FF2B5EF4-FFF2-40B4-BE49-F238E27FC236}">
                <a16:creationId xmlns:a16="http://schemas.microsoft.com/office/drawing/2014/main" id="{E457742C-8A96-48AC-980A-BE2903E50C70}"/>
              </a:ext>
            </a:extLst>
          </p:cNvPr>
          <p:cNvSpPr txBox="1"/>
          <p:nvPr/>
        </p:nvSpPr>
        <p:spPr>
          <a:xfrm>
            <a:off x="4083069" y="5054473"/>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03/18</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336" name="TextBox 22">
            <a:extLst>
              <a:ext uri="{FF2B5EF4-FFF2-40B4-BE49-F238E27FC236}">
                <a16:creationId xmlns:a16="http://schemas.microsoft.com/office/drawing/2014/main" id="{0534ACBA-9A7A-4BAB-A8C9-9FD3B9932DF7}"/>
              </a:ext>
            </a:extLst>
          </p:cNvPr>
          <p:cNvSpPr txBox="1"/>
          <p:nvPr/>
        </p:nvSpPr>
        <p:spPr>
          <a:xfrm>
            <a:off x="5901425" y="5036236"/>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09/19</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340" name="TextBox 22">
            <a:extLst>
              <a:ext uri="{FF2B5EF4-FFF2-40B4-BE49-F238E27FC236}">
                <a16:creationId xmlns:a16="http://schemas.microsoft.com/office/drawing/2014/main" id="{2BECBA53-7A8F-4CAD-91DA-787F4E3CF4AA}"/>
              </a:ext>
            </a:extLst>
          </p:cNvPr>
          <p:cNvSpPr txBox="1"/>
          <p:nvPr/>
        </p:nvSpPr>
        <p:spPr>
          <a:xfrm>
            <a:off x="8471318" y="5006163"/>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06/05</a:t>
            </a:r>
            <a:endParaRPr lang="en-US" sz="700" dirty="0">
              <a:solidFill>
                <a:prstClr val="black"/>
              </a:solidFill>
              <a:latin typeface="Ford Antenna Light" panose="02000505000000020004" pitchFamily="50" charset="0"/>
              <a:cs typeface="Calibri" panose="020F0502020204030204" pitchFamily="34" charset="0"/>
            </a:endParaRPr>
          </a:p>
        </p:txBody>
      </p:sp>
      <p:grpSp>
        <p:nvGrpSpPr>
          <p:cNvPr id="341" name="Group 340">
            <a:extLst>
              <a:ext uri="{FF2B5EF4-FFF2-40B4-BE49-F238E27FC236}">
                <a16:creationId xmlns:a16="http://schemas.microsoft.com/office/drawing/2014/main" id="{EA463D75-A9AC-4321-A62E-7302C6CEE1B4}"/>
              </a:ext>
            </a:extLst>
          </p:cNvPr>
          <p:cNvGrpSpPr/>
          <p:nvPr/>
        </p:nvGrpSpPr>
        <p:grpSpPr>
          <a:xfrm>
            <a:off x="8930635" y="1211306"/>
            <a:ext cx="721846" cy="518632"/>
            <a:chOff x="1886575" y="1217224"/>
            <a:chExt cx="999292" cy="518632"/>
          </a:xfrm>
        </p:grpSpPr>
        <p:sp>
          <p:nvSpPr>
            <p:cNvPr id="342" name="流程图: 决策 47">
              <a:extLst>
                <a:ext uri="{FF2B5EF4-FFF2-40B4-BE49-F238E27FC236}">
                  <a16:creationId xmlns:a16="http://schemas.microsoft.com/office/drawing/2014/main" id="{A6B3BC3A-B667-4A10-8D5E-0B71F7A87A43}"/>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OKTB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43" name="TextBox 22">
              <a:extLst>
                <a:ext uri="{FF2B5EF4-FFF2-40B4-BE49-F238E27FC236}">
                  <a16:creationId xmlns:a16="http://schemas.microsoft.com/office/drawing/2014/main" id="{8F5448CB-8355-4F75-97A9-3AA9DAED8E5D}"/>
                </a:ext>
              </a:extLst>
            </p:cNvPr>
            <p:cNvSpPr txBox="1"/>
            <p:nvPr/>
          </p:nvSpPr>
          <p:spPr>
            <a:xfrm>
              <a:off x="2045906" y="1443474"/>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FHEV 08/08</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344" name="流程图: 决策 47">
            <a:extLst>
              <a:ext uri="{FF2B5EF4-FFF2-40B4-BE49-F238E27FC236}">
                <a16:creationId xmlns:a16="http://schemas.microsoft.com/office/drawing/2014/main" id="{C65F8A3A-D1B5-4B6B-869C-D2E28FF7FEEE}"/>
              </a:ext>
            </a:extLst>
          </p:cNvPr>
          <p:cNvSpPr/>
          <p:nvPr/>
        </p:nvSpPr>
        <p:spPr>
          <a:xfrm>
            <a:off x="7298863" y="4646978"/>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45" name="流程图: 决策 47">
            <a:extLst>
              <a:ext uri="{FF2B5EF4-FFF2-40B4-BE49-F238E27FC236}">
                <a16:creationId xmlns:a16="http://schemas.microsoft.com/office/drawing/2014/main" id="{FC0B2870-5481-4251-9B94-B16D35E60B66}"/>
              </a:ext>
            </a:extLst>
          </p:cNvPr>
          <p:cNvSpPr/>
          <p:nvPr/>
        </p:nvSpPr>
        <p:spPr>
          <a:xfrm>
            <a:off x="7006411" y="4654714"/>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47" name="TextBox 22">
            <a:extLst>
              <a:ext uri="{FF2B5EF4-FFF2-40B4-BE49-F238E27FC236}">
                <a16:creationId xmlns:a16="http://schemas.microsoft.com/office/drawing/2014/main" id="{07681A3C-9083-4A19-8B1C-89F8658BAFAF}"/>
              </a:ext>
            </a:extLst>
          </p:cNvPr>
          <p:cNvSpPr txBox="1"/>
          <p:nvPr/>
        </p:nvSpPr>
        <p:spPr>
          <a:xfrm>
            <a:off x="6853186" y="5026498"/>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01/06</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348" name="TextBox 22">
            <a:extLst>
              <a:ext uri="{FF2B5EF4-FFF2-40B4-BE49-F238E27FC236}">
                <a16:creationId xmlns:a16="http://schemas.microsoft.com/office/drawing/2014/main" id="{81C05E4F-140E-480D-BA09-3AAC96253FC8}"/>
              </a:ext>
            </a:extLst>
          </p:cNvPr>
          <p:cNvSpPr txBox="1"/>
          <p:nvPr/>
        </p:nvSpPr>
        <p:spPr>
          <a:xfrm>
            <a:off x="7227656" y="5016098"/>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02/03</a:t>
            </a:r>
          </a:p>
        </p:txBody>
      </p:sp>
      <p:grpSp>
        <p:nvGrpSpPr>
          <p:cNvPr id="257" name="Group 256">
            <a:extLst>
              <a:ext uri="{FF2B5EF4-FFF2-40B4-BE49-F238E27FC236}">
                <a16:creationId xmlns:a16="http://schemas.microsoft.com/office/drawing/2014/main" id="{1268F4B9-F9F3-4954-8E3E-9ADB350659F5}"/>
              </a:ext>
            </a:extLst>
          </p:cNvPr>
          <p:cNvGrpSpPr/>
          <p:nvPr/>
        </p:nvGrpSpPr>
        <p:grpSpPr>
          <a:xfrm>
            <a:off x="10400690" y="4644325"/>
            <a:ext cx="608655" cy="567244"/>
            <a:chOff x="1635227" y="1217224"/>
            <a:chExt cx="839961" cy="567244"/>
          </a:xfrm>
        </p:grpSpPr>
        <p:sp>
          <p:nvSpPr>
            <p:cNvPr id="258" name="流程图: 决策 47">
              <a:extLst>
                <a:ext uri="{FF2B5EF4-FFF2-40B4-BE49-F238E27FC236}">
                  <a16:creationId xmlns:a16="http://schemas.microsoft.com/office/drawing/2014/main" id="{D17384AE-DA2E-4813-9C0A-9D1DAC8A7084}"/>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34" name="TextBox 22">
              <a:extLst>
                <a:ext uri="{FF2B5EF4-FFF2-40B4-BE49-F238E27FC236}">
                  <a16:creationId xmlns:a16="http://schemas.microsoft.com/office/drawing/2014/main" id="{CFBD2BEB-2A23-4B08-83F5-B35E54B8F738}"/>
                </a:ext>
              </a:extLst>
            </p:cNvPr>
            <p:cNvSpPr txBox="1"/>
            <p:nvPr/>
          </p:nvSpPr>
          <p:spPr>
            <a:xfrm>
              <a:off x="1635227"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01/02</a:t>
              </a:r>
            </a:p>
          </p:txBody>
        </p:sp>
      </p:grpSp>
      <p:grpSp>
        <p:nvGrpSpPr>
          <p:cNvPr id="337" name="Group 336">
            <a:extLst>
              <a:ext uri="{FF2B5EF4-FFF2-40B4-BE49-F238E27FC236}">
                <a16:creationId xmlns:a16="http://schemas.microsoft.com/office/drawing/2014/main" id="{DD68BA60-8905-44B8-90BC-CC48F918C313}"/>
              </a:ext>
            </a:extLst>
          </p:cNvPr>
          <p:cNvGrpSpPr/>
          <p:nvPr/>
        </p:nvGrpSpPr>
        <p:grpSpPr>
          <a:xfrm>
            <a:off x="3118220" y="1864628"/>
            <a:ext cx="606752" cy="567244"/>
            <a:chOff x="1819544" y="1217224"/>
            <a:chExt cx="839961" cy="567244"/>
          </a:xfrm>
        </p:grpSpPr>
        <p:sp>
          <p:nvSpPr>
            <p:cNvPr id="338" name="流程图: 决策 47">
              <a:extLst>
                <a:ext uri="{FF2B5EF4-FFF2-40B4-BE49-F238E27FC236}">
                  <a16:creationId xmlns:a16="http://schemas.microsoft.com/office/drawing/2014/main" id="{125B58EC-CDB3-4DF8-9065-2A439EBE1A3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PA</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39" name="TextBox 22">
              <a:extLst>
                <a:ext uri="{FF2B5EF4-FFF2-40B4-BE49-F238E27FC236}">
                  <a16:creationId xmlns:a16="http://schemas.microsoft.com/office/drawing/2014/main" id="{12E2E284-137C-453F-8B2B-FAF0E62BE976}"/>
                </a:ext>
              </a:extLst>
            </p:cNvPr>
            <p:cNvSpPr txBox="1"/>
            <p:nvPr/>
          </p:nvSpPr>
          <p:spPr>
            <a:xfrm>
              <a:off x="1819544"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10/27</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346" name="Rectangle 345">
            <a:extLst>
              <a:ext uri="{FF2B5EF4-FFF2-40B4-BE49-F238E27FC236}">
                <a16:creationId xmlns:a16="http://schemas.microsoft.com/office/drawing/2014/main" id="{B83DC73B-9A0A-4CE3-AD5C-29968A41B5EA}"/>
              </a:ext>
            </a:extLst>
          </p:cNvPr>
          <p:cNvSpPr/>
          <p:nvPr/>
        </p:nvSpPr>
        <p:spPr>
          <a:xfrm>
            <a:off x="165892" y="5228929"/>
            <a:ext cx="619080"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CDX748</a:t>
            </a:r>
          </a:p>
        </p:txBody>
      </p:sp>
    </p:spTree>
    <p:extLst>
      <p:ext uri="{BB962C8B-B14F-4D97-AF65-F5344CB8AC3E}">
        <p14:creationId xmlns:p14="http://schemas.microsoft.com/office/powerpoint/2010/main" val="39360923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5775" y="193669"/>
            <a:ext cx="10752307" cy="452970"/>
          </a:xfrm>
        </p:spPr>
        <p:txBody>
          <a:bodyPr/>
          <a:lstStyle/>
          <a:p>
            <a:r>
              <a:rPr lang="en-US" dirty="0"/>
              <a:t>CDX707 SHC Feature in SYNC+ 3.0 Development Plan</a:t>
            </a:r>
          </a:p>
        </p:txBody>
      </p:sp>
      <p:sp>
        <p:nvSpPr>
          <p:cNvPr id="3" name="Rectangle 2">
            <a:extLst>
              <a:ext uri="{FF2B5EF4-FFF2-40B4-BE49-F238E27FC236}">
                <a16:creationId xmlns:a16="http://schemas.microsoft.com/office/drawing/2014/main" id="{D3DEC119-89F6-4CDF-8B69-4C4761F514EC}"/>
              </a:ext>
            </a:extLst>
          </p:cNvPr>
          <p:cNvSpPr/>
          <p:nvPr/>
        </p:nvSpPr>
        <p:spPr>
          <a:xfrm>
            <a:off x="129745" y="3842166"/>
            <a:ext cx="11926788" cy="3046988"/>
          </a:xfrm>
          <a:prstGeom prst="rect">
            <a:avLst/>
          </a:prstGeom>
        </p:spPr>
        <p:txBody>
          <a:bodyPr wrap="square">
            <a:spAutoFit/>
          </a:bodyPr>
          <a:lstStyle/>
          <a:p>
            <a:pPr fontAlgn="ctr"/>
            <a:r>
              <a:rPr lang="en-US" sz="1200" b="1" dirty="0">
                <a:solidFill>
                  <a:schemeClr val="accent4">
                    <a:lumMod val="10000"/>
                  </a:schemeClr>
                </a:solidFill>
                <a:latin typeface="Arial" panose="020B0604020202020204" pitchFamily="34" charset="0"/>
              </a:rPr>
              <a:t>P</a:t>
            </a:r>
            <a:r>
              <a:rPr lang="en-US" altLang="zh-CN" sz="1200" b="1" dirty="0">
                <a:solidFill>
                  <a:schemeClr val="accent4">
                    <a:lumMod val="10000"/>
                  </a:schemeClr>
                </a:solidFill>
                <a:latin typeface="Arial" panose="020B0604020202020204" pitchFamily="34" charset="0"/>
              </a:rPr>
              <a:t>re-Condition</a:t>
            </a:r>
            <a:r>
              <a:rPr lang="zh-CN" altLang="en-US" sz="1200" b="1" dirty="0">
                <a:solidFill>
                  <a:schemeClr val="accent4">
                    <a:lumMod val="10000"/>
                  </a:schemeClr>
                </a:solidFill>
                <a:latin typeface="Arial" panose="020B0604020202020204" pitchFamily="34" charset="0"/>
              </a:rPr>
              <a:t>：</a:t>
            </a:r>
            <a:br>
              <a:rPr lang="en-US" altLang="zh-CN" sz="1200" dirty="0">
                <a:solidFill>
                  <a:schemeClr val="accent4">
                    <a:lumMod val="10000"/>
                  </a:schemeClr>
                </a:solidFill>
                <a:latin typeface="Arial" panose="020B0604020202020204" pitchFamily="34" charset="0"/>
              </a:rPr>
            </a:br>
            <a:r>
              <a:rPr lang="en-US" altLang="zh-CN" sz="1200" dirty="0">
                <a:solidFill>
                  <a:schemeClr val="accent4">
                    <a:lumMod val="10000"/>
                  </a:schemeClr>
                </a:solidFill>
                <a:latin typeface="Arial" panose="020B0604020202020204" pitchFamily="34" charset="0"/>
              </a:rPr>
              <a:t>1.For CDX707 China CDC only implement all LHS function and partly RHS function,</a:t>
            </a:r>
            <a:r>
              <a:rPr lang="zh-CN" altLang="en-US" sz="1200" dirty="0">
                <a:solidFill>
                  <a:schemeClr val="accent4">
                    <a:lumMod val="10000"/>
                  </a:schemeClr>
                </a:solidFill>
                <a:latin typeface="Arial" panose="020B0604020202020204" pitchFamily="34" charset="0"/>
              </a:rPr>
              <a:t> </a:t>
            </a:r>
            <a:r>
              <a:rPr lang="en-US" altLang="zh-CN" sz="1200" dirty="0">
                <a:solidFill>
                  <a:schemeClr val="accent4">
                    <a:lumMod val="10000"/>
                  </a:schemeClr>
                </a:solidFill>
                <a:latin typeface="Arial" panose="020B0604020202020204" pitchFamily="34" charset="0"/>
              </a:rPr>
              <a:t>not</a:t>
            </a:r>
            <a:r>
              <a:rPr lang="zh-CN" altLang="en-US" sz="1200" dirty="0">
                <a:solidFill>
                  <a:schemeClr val="accent4">
                    <a:lumMod val="10000"/>
                  </a:schemeClr>
                </a:solidFill>
                <a:latin typeface="Arial" panose="020B0604020202020204" pitchFamily="34" charset="0"/>
              </a:rPr>
              <a:t> </a:t>
            </a:r>
            <a:r>
              <a:rPr lang="en-US" altLang="zh-CN" sz="1200" dirty="0">
                <a:solidFill>
                  <a:schemeClr val="accent4">
                    <a:lumMod val="10000"/>
                  </a:schemeClr>
                </a:solidFill>
                <a:latin typeface="Arial" panose="020B0604020202020204" pitchFamily="34" charset="0"/>
              </a:rPr>
              <a:t>include Driver Adjustment part (exp. Mirror, Pedal and Steering Wheel adjust)</a:t>
            </a:r>
          </a:p>
          <a:p>
            <a:pPr fontAlgn="ctr"/>
            <a:r>
              <a:rPr lang="en-US" altLang="zh-CN" sz="1200" dirty="0">
                <a:solidFill>
                  <a:schemeClr val="accent4">
                    <a:lumMod val="10000"/>
                  </a:schemeClr>
                </a:solidFill>
                <a:latin typeface="Arial" panose="020B0604020202020204" pitchFamily="34" charset="0"/>
              </a:rPr>
              <a:t>2.China CDC SW development start point is T, before that the following documents must be qualified released, if these document release is delayed, the T point will also be delayed day by day:</a:t>
            </a:r>
          </a:p>
          <a:p>
            <a:pPr fontAlgn="ctr"/>
            <a:r>
              <a:rPr lang="en-US" altLang="zh-CN" sz="1200" dirty="0">
                <a:solidFill>
                  <a:schemeClr val="accent4">
                    <a:lumMod val="10000"/>
                  </a:schemeClr>
                </a:solidFill>
                <a:latin typeface="Arial" panose="020B0604020202020204" pitchFamily="34" charset="0"/>
              </a:rPr>
              <a:t>-SPSS &amp; STSS document -&gt; Sync+ 3.0 Core Team Release</a:t>
            </a:r>
          </a:p>
          <a:p>
            <a:pPr fontAlgn="ctr"/>
            <a:r>
              <a:rPr lang="en-US" altLang="zh-CN" sz="1200" dirty="0">
                <a:solidFill>
                  <a:schemeClr val="accent4">
                    <a:lumMod val="10000"/>
                  </a:schemeClr>
                </a:solidFill>
                <a:latin typeface="Arial" panose="020B0604020202020204" pitchFamily="34" charset="0"/>
              </a:rPr>
              <a:t>-</a:t>
            </a:r>
            <a:r>
              <a:rPr lang="en-US" altLang="zh-CN" sz="1200" dirty="0" err="1">
                <a:solidFill>
                  <a:schemeClr val="accent4">
                    <a:lumMod val="10000"/>
                  </a:schemeClr>
                </a:solidFill>
                <a:latin typeface="Arial" panose="020B0604020202020204" pitchFamily="34" charset="0"/>
              </a:rPr>
              <a:t>FuSa</a:t>
            </a:r>
            <a:r>
              <a:rPr lang="en-US" altLang="zh-CN" sz="1200" dirty="0">
                <a:solidFill>
                  <a:schemeClr val="accent4">
                    <a:lumMod val="10000"/>
                  </a:schemeClr>
                </a:solidFill>
                <a:latin typeface="Arial" panose="020B0604020202020204" pitchFamily="34" charset="0"/>
              </a:rPr>
              <a:t> SRS document -&gt; SHC FO release</a:t>
            </a:r>
          </a:p>
          <a:p>
            <a:pPr fontAlgn="ctr"/>
            <a:r>
              <a:rPr lang="en-US" altLang="zh-CN" sz="1200" dirty="0">
                <a:solidFill>
                  <a:schemeClr val="accent4">
                    <a:lumMod val="10000"/>
                  </a:schemeClr>
                </a:solidFill>
                <a:latin typeface="Arial" panose="020B0604020202020204" pitchFamily="34" charset="0"/>
              </a:rPr>
              <a:t>-HMI UE document and UI resource -&gt; HMI Team Release</a:t>
            </a:r>
          </a:p>
          <a:p>
            <a:pPr fontAlgn="ctr"/>
            <a:r>
              <a:rPr lang="en-US" altLang="zh-CN" sz="1200" dirty="0">
                <a:solidFill>
                  <a:schemeClr val="accent4">
                    <a:lumMod val="10000"/>
                  </a:schemeClr>
                </a:solidFill>
                <a:latin typeface="Arial" panose="020B0604020202020204" pitchFamily="34" charset="0"/>
              </a:rPr>
              <a:t>-CAN signal defined in DBC file -&gt; Netcom Team</a:t>
            </a:r>
          </a:p>
          <a:p>
            <a:pPr fontAlgn="ctr"/>
            <a:r>
              <a:rPr lang="en-US" altLang="zh-CN" sz="1200" dirty="0">
                <a:solidFill>
                  <a:schemeClr val="accent4">
                    <a:lumMod val="10000"/>
                  </a:schemeClr>
                </a:solidFill>
                <a:latin typeface="Arial" panose="020B0604020202020204" pitchFamily="34" charset="0"/>
              </a:rPr>
              <a:t>-1 H/C required for Sync+ 3.0 SPSS/STSS implementation. -&gt; PMT to drive</a:t>
            </a:r>
          </a:p>
          <a:p>
            <a:pPr fontAlgn="ctr"/>
            <a:r>
              <a:rPr lang="en-US" altLang="zh-CN" sz="1200" b="1" dirty="0">
                <a:solidFill>
                  <a:schemeClr val="accent4">
                    <a:lumMod val="10000"/>
                  </a:schemeClr>
                </a:solidFill>
                <a:latin typeface="Arial" panose="020B0604020202020204" pitchFamily="34" charset="0"/>
              </a:rPr>
              <a:t>Dependencies Statement: </a:t>
            </a:r>
          </a:p>
          <a:p>
            <a:pPr fontAlgn="ctr"/>
            <a:r>
              <a:rPr lang="en-US" altLang="zh-CN" sz="1200" dirty="0">
                <a:solidFill>
                  <a:schemeClr val="accent4">
                    <a:lumMod val="10000"/>
                  </a:schemeClr>
                </a:solidFill>
                <a:latin typeface="Arial" panose="020B0604020202020204" pitchFamily="34" charset="0"/>
              </a:rPr>
              <a:t>3.The SHC physical component must be ready for joint debugging with China CDC from T+9weeks.</a:t>
            </a:r>
          </a:p>
          <a:p>
            <a:pPr fontAlgn="ctr"/>
            <a:r>
              <a:rPr lang="en-US" altLang="zh-CN" sz="1200" dirty="0">
                <a:solidFill>
                  <a:schemeClr val="accent4">
                    <a:lumMod val="10000"/>
                  </a:schemeClr>
                </a:solidFill>
                <a:latin typeface="Arial" panose="020B0604020202020204" pitchFamily="34" charset="0"/>
              </a:rPr>
              <a:t>4. China CDC will make sure all CAN signal will be sent out correctly by component test, the system level joint verification will depend on DAT component availability(Dynamic driving is also required for DAT).</a:t>
            </a:r>
          </a:p>
          <a:p>
            <a:pPr fontAlgn="ctr"/>
            <a:r>
              <a:rPr lang="en-US" altLang="zh-CN" sz="1200" dirty="0">
                <a:solidFill>
                  <a:schemeClr val="accent4">
                    <a:lumMod val="10000"/>
                  </a:schemeClr>
                </a:solidFill>
                <a:latin typeface="Arial" panose="020B0604020202020204" pitchFamily="34" charset="0"/>
              </a:rPr>
              <a:t>5.China CDC will do stagger releases for SHC feature, 1</a:t>
            </a:r>
            <a:r>
              <a:rPr lang="en-US" altLang="zh-CN" sz="1200" baseline="30000" dirty="0">
                <a:solidFill>
                  <a:schemeClr val="accent4">
                    <a:lumMod val="10000"/>
                  </a:schemeClr>
                </a:solidFill>
                <a:latin typeface="Arial" panose="020B0604020202020204" pitchFamily="34" charset="0"/>
              </a:rPr>
              <a:t>st</a:t>
            </a:r>
            <a:r>
              <a:rPr lang="en-US" altLang="zh-CN" sz="1200" dirty="0">
                <a:solidFill>
                  <a:schemeClr val="accent4">
                    <a:lumMod val="10000"/>
                  </a:schemeClr>
                </a:solidFill>
                <a:latin typeface="Arial" panose="020B0604020202020204" pitchFamily="34" charset="0"/>
              </a:rPr>
              <a:t> release(T+5 months) LHS DAT part to support DAT team in-vehicle test, 2</a:t>
            </a:r>
            <a:r>
              <a:rPr lang="en-US" altLang="zh-CN" sz="1200" baseline="30000" dirty="0">
                <a:solidFill>
                  <a:schemeClr val="accent4">
                    <a:lumMod val="10000"/>
                  </a:schemeClr>
                </a:solidFill>
                <a:latin typeface="Arial" panose="020B0604020202020204" pitchFamily="34" charset="0"/>
              </a:rPr>
              <a:t>nd</a:t>
            </a:r>
            <a:r>
              <a:rPr lang="en-US" altLang="zh-CN" sz="1200" dirty="0">
                <a:solidFill>
                  <a:schemeClr val="accent4">
                    <a:lumMod val="10000"/>
                  </a:schemeClr>
                </a:solidFill>
                <a:latin typeface="Arial" panose="020B0604020202020204" pitchFamily="34" charset="0"/>
              </a:rPr>
              <a:t> release(T+7 months) RHS Infotainment prat.</a:t>
            </a:r>
          </a:p>
          <a:p>
            <a:pPr fontAlgn="ctr"/>
            <a:endParaRPr lang="en-US" altLang="zh-CN" sz="1200" dirty="0">
              <a:solidFill>
                <a:schemeClr val="accent4">
                  <a:lumMod val="10000"/>
                </a:schemeClr>
              </a:solidFill>
              <a:latin typeface="Arial" panose="020B0604020202020204" pitchFamily="34" charset="0"/>
            </a:endParaRPr>
          </a:p>
        </p:txBody>
      </p:sp>
      <p:grpSp>
        <p:nvGrpSpPr>
          <p:cNvPr id="8" name="Group 7">
            <a:extLst>
              <a:ext uri="{FF2B5EF4-FFF2-40B4-BE49-F238E27FC236}">
                <a16:creationId xmlns:a16="http://schemas.microsoft.com/office/drawing/2014/main" id="{DDF82F6F-FB5E-4F79-88F2-A50DF74B6466}"/>
              </a:ext>
            </a:extLst>
          </p:cNvPr>
          <p:cNvGrpSpPr/>
          <p:nvPr/>
        </p:nvGrpSpPr>
        <p:grpSpPr>
          <a:xfrm>
            <a:off x="153192" y="1448590"/>
            <a:ext cx="11788299" cy="282279"/>
            <a:chOff x="237808" y="1129456"/>
            <a:chExt cx="11716383" cy="282279"/>
          </a:xfrm>
        </p:grpSpPr>
        <p:cxnSp>
          <p:nvCxnSpPr>
            <p:cNvPr id="9" name="Straight Connector 8">
              <a:extLst>
                <a:ext uri="{FF2B5EF4-FFF2-40B4-BE49-F238E27FC236}">
                  <a16:creationId xmlns:a16="http://schemas.microsoft.com/office/drawing/2014/main" id="{CBDF04A2-E4A7-423C-A2C4-D50B95E31E8C}"/>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0" name="Rectangle 9">
              <a:extLst>
                <a:ext uri="{FF2B5EF4-FFF2-40B4-BE49-F238E27FC236}">
                  <a16:creationId xmlns:a16="http://schemas.microsoft.com/office/drawing/2014/main" id="{185E0E73-F97C-4975-9554-9571D3787D3D}"/>
                </a:ext>
              </a:extLst>
            </p:cNvPr>
            <p:cNvSpPr/>
            <p:nvPr/>
          </p:nvSpPr>
          <p:spPr>
            <a:xfrm>
              <a:off x="238356" y="1129456"/>
              <a:ext cx="609462"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CDX707</a:t>
              </a:r>
            </a:p>
          </p:txBody>
        </p:sp>
      </p:grpSp>
      <p:grpSp>
        <p:nvGrpSpPr>
          <p:cNvPr id="11" name="Group 10">
            <a:extLst>
              <a:ext uri="{FF2B5EF4-FFF2-40B4-BE49-F238E27FC236}">
                <a16:creationId xmlns:a16="http://schemas.microsoft.com/office/drawing/2014/main" id="{40F5EBB1-4626-4527-B1CE-CD4856371877}"/>
              </a:ext>
            </a:extLst>
          </p:cNvPr>
          <p:cNvGrpSpPr/>
          <p:nvPr/>
        </p:nvGrpSpPr>
        <p:grpSpPr>
          <a:xfrm>
            <a:off x="473854" y="1556147"/>
            <a:ext cx="606752" cy="567244"/>
            <a:chOff x="1727242" y="1217224"/>
            <a:chExt cx="839961" cy="567244"/>
          </a:xfrm>
        </p:grpSpPr>
        <p:sp>
          <p:nvSpPr>
            <p:cNvPr id="12" name="流程图: 决策 47">
              <a:extLst>
                <a:ext uri="{FF2B5EF4-FFF2-40B4-BE49-F238E27FC236}">
                  <a16:creationId xmlns:a16="http://schemas.microsoft.com/office/drawing/2014/main" id="{2D6180E0-19C8-4B66-B06B-23A80ABF111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3" name="TextBox 22">
              <a:extLst>
                <a:ext uri="{FF2B5EF4-FFF2-40B4-BE49-F238E27FC236}">
                  <a16:creationId xmlns:a16="http://schemas.microsoft.com/office/drawing/2014/main" id="{5B4EDA42-035B-4E30-A4B9-6B056AC1040C}"/>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02/19</a:t>
              </a:r>
              <a:endParaRPr lang="en-US" sz="700" dirty="0">
                <a:solidFill>
                  <a:prstClr val="black"/>
                </a:solidFill>
                <a:latin typeface="Ford Antenna Light" panose="02000505000000020004" pitchFamily="50" charset="0"/>
                <a:cs typeface="Calibri" panose="020F0502020204030204" pitchFamily="34" charset="0"/>
              </a:endParaRPr>
            </a:p>
          </p:txBody>
        </p:sp>
      </p:grpSp>
      <p:cxnSp>
        <p:nvCxnSpPr>
          <p:cNvPr id="15" name="Straight Connector 14">
            <a:extLst>
              <a:ext uri="{FF2B5EF4-FFF2-40B4-BE49-F238E27FC236}">
                <a16:creationId xmlns:a16="http://schemas.microsoft.com/office/drawing/2014/main" id="{F8B60FA6-A67F-4248-B3B0-34E4AB59AC20}"/>
              </a:ext>
            </a:extLst>
          </p:cNvPr>
          <p:cNvCxnSpPr/>
          <p:nvPr/>
        </p:nvCxnSpPr>
        <p:spPr>
          <a:xfrm flipV="1">
            <a:off x="147100" y="2442986"/>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aphicFrame>
        <p:nvGraphicFramePr>
          <p:cNvPr id="17" name="Table 16">
            <a:extLst>
              <a:ext uri="{FF2B5EF4-FFF2-40B4-BE49-F238E27FC236}">
                <a16:creationId xmlns:a16="http://schemas.microsoft.com/office/drawing/2014/main" id="{01A007F2-EFDB-41D6-9E00-2F9204596E6B}"/>
              </a:ext>
            </a:extLst>
          </p:cNvPr>
          <p:cNvGraphicFramePr>
            <a:graphicFrameLocks noGrp="1"/>
          </p:cNvGraphicFramePr>
          <p:nvPr/>
        </p:nvGraphicFramePr>
        <p:xfrm>
          <a:off x="253583" y="965522"/>
          <a:ext cx="11638380" cy="365760"/>
        </p:xfrm>
        <a:graphic>
          <a:graphicData uri="http://schemas.openxmlformats.org/drawingml/2006/table">
            <a:tbl>
              <a:tblPr firstRow="1" bandRow="1">
                <a:tableStyleId>{5C22544A-7EE6-4342-B048-85BDC9FD1C3A}</a:tableStyleId>
              </a:tblPr>
              <a:tblGrid>
                <a:gridCol w="387946">
                  <a:extLst>
                    <a:ext uri="{9D8B030D-6E8A-4147-A177-3AD203B41FA5}">
                      <a16:colId xmlns:a16="http://schemas.microsoft.com/office/drawing/2014/main" val="20008"/>
                    </a:ext>
                  </a:extLst>
                </a:gridCol>
                <a:gridCol w="387946">
                  <a:extLst>
                    <a:ext uri="{9D8B030D-6E8A-4147-A177-3AD203B41FA5}">
                      <a16:colId xmlns:a16="http://schemas.microsoft.com/office/drawing/2014/main" val="20009"/>
                    </a:ext>
                  </a:extLst>
                </a:gridCol>
                <a:gridCol w="387946">
                  <a:extLst>
                    <a:ext uri="{9D8B030D-6E8A-4147-A177-3AD203B41FA5}">
                      <a16:colId xmlns:a16="http://schemas.microsoft.com/office/drawing/2014/main" val="1110913725"/>
                    </a:ext>
                  </a:extLst>
                </a:gridCol>
                <a:gridCol w="387946">
                  <a:extLst>
                    <a:ext uri="{9D8B030D-6E8A-4147-A177-3AD203B41FA5}">
                      <a16:colId xmlns:a16="http://schemas.microsoft.com/office/drawing/2014/main" val="4061772829"/>
                    </a:ext>
                  </a:extLst>
                </a:gridCol>
                <a:gridCol w="387946">
                  <a:extLst>
                    <a:ext uri="{9D8B030D-6E8A-4147-A177-3AD203B41FA5}">
                      <a16:colId xmlns:a16="http://schemas.microsoft.com/office/drawing/2014/main" val="3880675612"/>
                    </a:ext>
                  </a:extLst>
                </a:gridCol>
                <a:gridCol w="387946">
                  <a:extLst>
                    <a:ext uri="{9D8B030D-6E8A-4147-A177-3AD203B41FA5}">
                      <a16:colId xmlns:a16="http://schemas.microsoft.com/office/drawing/2014/main" val="1792357190"/>
                    </a:ext>
                  </a:extLst>
                </a:gridCol>
                <a:gridCol w="387946">
                  <a:extLst>
                    <a:ext uri="{9D8B030D-6E8A-4147-A177-3AD203B41FA5}">
                      <a16:colId xmlns:a16="http://schemas.microsoft.com/office/drawing/2014/main" val="3903014879"/>
                    </a:ext>
                  </a:extLst>
                </a:gridCol>
                <a:gridCol w="387946">
                  <a:extLst>
                    <a:ext uri="{9D8B030D-6E8A-4147-A177-3AD203B41FA5}">
                      <a16:colId xmlns:a16="http://schemas.microsoft.com/office/drawing/2014/main" val="1925897574"/>
                    </a:ext>
                  </a:extLst>
                </a:gridCol>
                <a:gridCol w="387946">
                  <a:extLst>
                    <a:ext uri="{9D8B030D-6E8A-4147-A177-3AD203B41FA5}">
                      <a16:colId xmlns:a16="http://schemas.microsoft.com/office/drawing/2014/main" val="275818739"/>
                    </a:ext>
                  </a:extLst>
                </a:gridCol>
                <a:gridCol w="387946">
                  <a:extLst>
                    <a:ext uri="{9D8B030D-6E8A-4147-A177-3AD203B41FA5}">
                      <a16:colId xmlns:a16="http://schemas.microsoft.com/office/drawing/2014/main" val="930584680"/>
                    </a:ext>
                  </a:extLst>
                </a:gridCol>
                <a:gridCol w="387946">
                  <a:extLst>
                    <a:ext uri="{9D8B030D-6E8A-4147-A177-3AD203B41FA5}">
                      <a16:colId xmlns:a16="http://schemas.microsoft.com/office/drawing/2014/main" val="1298693026"/>
                    </a:ext>
                  </a:extLst>
                </a:gridCol>
                <a:gridCol w="387946">
                  <a:extLst>
                    <a:ext uri="{9D8B030D-6E8A-4147-A177-3AD203B41FA5}">
                      <a16:colId xmlns:a16="http://schemas.microsoft.com/office/drawing/2014/main" val="20010"/>
                    </a:ext>
                  </a:extLst>
                </a:gridCol>
                <a:gridCol w="387946">
                  <a:extLst>
                    <a:ext uri="{9D8B030D-6E8A-4147-A177-3AD203B41FA5}">
                      <a16:colId xmlns:a16="http://schemas.microsoft.com/office/drawing/2014/main" val="20011"/>
                    </a:ext>
                  </a:extLst>
                </a:gridCol>
                <a:gridCol w="387946">
                  <a:extLst>
                    <a:ext uri="{9D8B030D-6E8A-4147-A177-3AD203B41FA5}">
                      <a16:colId xmlns:a16="http://schemas.microsoft.com/office/drawing/2014/main" val="20012"/>
                    </a:ext>
                  </a:extLst>
                </a:gridCol>
                <a:gridCol w="387946">
                  <a:extLst>
                    <a:ext uri="{9D8B030D-6E8A-4147-A177-3AD203B41FA5}">
                      <a16:colId xmlns:a16="http://schemas.microsoft.com/office/drawing/2014/main" val="20013"/>
                    </a:ext>
                  </a:extLst>
                </a:gridCol>
                <a:gridCol w="387946">
                  <a:extLst>
                    <a:ext uri="{9D8B030D-6E8A-4147-A177-3AD203B41FA5}">
                      <a16:colId xmlns:a16="http://schemas.microsoft.com/office/drawing/2014/main" val="2563265534"/>
                    </a:ext>
                  </a:extLst>
                </a:gridCol>
                <a:gridCol w="387946">
                  <a:extLst>
                    <a:ext uri="{9D8B030D-6E8A-4147-A177-3AD203B41FA5}">
                      <a16:colId xmlns:a16="http://schemas.microsoft.com/office/drawing/2014/main" val="2889932406"/>
                    </a:ext>
                  </a:extLst>
                </a:gridCol>
                <a:gridCol w="387946">
                  <a:extLst>
                    <a:ext uri="{9D8B030D-6E8A-4147-A177-3AD203B41FA5}">
                      <a16:colId xmlns:a16="http://schemas.microsoft.com/office/drawing/2014/main" val="3110698288"/>
                    </a:ext>
                  </a:extLst>
                </a:gridCol>
                <a:gridCol w="387946">
                  <a:extLst>
                    <a:ext uri="{9D8B030D-6E8A-4147-A177-3AD203B41FA5}">
                      <a16:colId xmlns:a16="http://schemas.microsoft.com/office/drawing/2014/main" val="397251492"/>
                    </a:ext>
                  </a:extLst>
                </a:gridCol>
                <a:gridCol w="387946">
                  <a:extLst>
                    <a:ext uri="{9D8B030D-6E8A-4147-A177-3AD203B41FA5}">
                      <a16:colId xmlns:a16="http://schemas.microsoft.com/office/drawing/2014/main" val="2435403802"/>
                    </a:ext>
                  </a:extLst>
                </a:gridCol>
                <a:gridCol w="387946">
                  <a:extLst>
                    <a:ext uri="{9D8B030D-6E8A-4147-A177-3AD203B41FA5}">
                      <a16:colId xmlns:a16="http://schemas.microsoft.com/office/drawing/2014/main" val="1107352596"/>
                    </a:ext>
                  </a:extLst>
                </a:gridCol>
                <a:gridCol w="387946">
                  <a:extLst>
                    <a:ext uri="{9D8B030D-6E8A-4147-A177-3AD203B41FA5}">
                      <a16:colId xmlns:a16="http://schemas.microsoft.com/office/drawing/2014/main" val="206549284"/>
                    </a:ext>
                  </a:extLst>
                </a:gridCol>
                <a:gridCol w="387946">
                  <a:extLst>
                    <a:ext uri="{9D8B030D-6E8A-4147-A177-3AD203B41FA5}">
                      <a16:colId xmlns:a16="http://schemas.microsoft.com/office/drawing/2014/main" val="1288931577"/>
                    </a:ext>
                  </a:extLst>
                </a:gridCol>
                <a:gridCol w="387946">
                  <a:extLst>
                    <a:ext uri="{9D8B030D-6E8A-4147-A177-3AD203B41FA5}">
                      <a16:colId xmlns:a16="http://schemas.microsoft.com/office/drawing/2014/main" val="670663234"/>
                    </a:ext>
                  </a:extLst>
                </a:gridCol>
                <a:gridCol w="387946">
                  <a:extLst>
                    <a:ext uri="{9D8B030D-6E8A-4147-A177-3AD203B41FA5}">
                      <a16:colId xmlns:a16="http://schemas.microsoft.com/office/drawing/2014/main" val="964117551"/>
                    </a:ext>
                  </a:extLst>
                </a:gridCol>
                <a:gridCol w="387946">
                  <a:extLst>
                    <a:ext uri="{9D8B030D-6E8A-4147-A177-3AD203B41FA5}">
                      <a16:colId xmlns:a16="http://schemas.microsoft.com/office/drawing/2014/main" val="2397782723"/>
                    </a:ext>
                  </a:extLst>
                </a:gridCol>
                <a:gridCol w="387946">
                  <a:extLst>
                    <a:ext uri="{9D8B030D-6E8A-4147-A177-3AD203B41FA5}">
                      <a16:colId xmlns:a16="http://schemas.microsoft.com/office/drawing/2014/main" val="343253012"/>
                    </a:ext>
                  </a:extLst>
                </a:gridCol>
                <a:gridCol w="387946">
                  <a:extLst>
                    <a:ext uri="{9D8B030D-6E8A-4147-A177-3AD203B41FA5}">
                      <a16:colId xmlns:a16="http://schemas.microsoft.com/office/drawing/2014/main" val="3423322042"/>
                    </a:ext>
                  </a:extLst>
                </a:gridCol>
                <a:gridCol w="387946">
                  <a:extLst>
                    <a:ext uri="{9D8B030D-6E8A-4147-A177-3AD203B41FA5}">
                      <a16:colId xmlns:a16="http://schemas.microsoft.com/office/drawing/2014/main" val="1307315063"/>
                    </a:ext>
                  </a:extLst>
                </a:gridCol>
                <a:gridCol w="387946">
                  <a:extLst>
                    <a:ext uri="{9D8B030D-6E8A-4147-A177-3AD203B41FA5}">
                      <a16:colId xmlns:a16="http://schemas.microsoft.com/office/drawing/2014/main" val="713604460"/>
                    </a:ext>
                  </a:extLst>
                </a:gridCol>
              </a:tblGrid>
              <a:tr h="0">
                <a:tc gridSpan="12">
                  <a:txBody>
                    <a:bodyPr/>
                    <a:lstStyle/>
                    <a:p>
                      <a:pPr algn="ctr"/>
                      <a:r>
                        <a:rPr lang="en-US" altLang="zh-CN" sz="600" dirty="0">
                          <a:latin typeface="+mn-lt"/>
                        </a:rPr>
                        <a:t>2021</a:t>
                      </a: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gridSpan="12">
                  <a:txBody>
                    <a:bodyPr/>
                    <a:lstStyle/>
                    <a:p>
                      <a:pPr algn="ctr"/>
                      <a:r>
                        <a:rPr lang="en-US" altLang="zh-CN" sz="600" dirty="0">
                          <a:latin typeface="+mn-lt"/>
                        </a:rPr>
                        <a:t>2022</a:t>
                      </a: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gridSpan="6">
                  <a:txBody>
                    <a:bodyPr/>
                    <a:lstStyle/>
                    <a:p>
                      <a:pPr algn="ctr"/>
                      <a:r>
                        <a:rPr lang="en-US" altLang="zh-CN" sz="600" dirty="0">
                          <a:latin typeface="+mn-lt"/>
                        </a:rPr>
                        <a:t>2023</a:t>
                      </a:r>
                      <a:endParaRPr lang="zh-CN" altLang="en-US" sz="600" dirty="0">
                        <a:latin typeface="+mn-lt"/>
                      </a:endParaRPr>
                    </a:p>
                  </a:txBody>
                  <a:tcPr anchor="ctr">
                    <a:solidFill>
                      <a:schemeClr val="accent3">
                        <a:lumMod val="75000"/>
                      </a:schemeClr>
                    </a:solidFill>
                  </a:tcPr>
                </a:tc>
                <a:tc hMerge="1">
                  <a:txBody>
                    <a:bodyPr/>
                    <a:lstStyle/>
                    <a:p>
                      <a:pPr algn="ctr"/>
                      <a:endParaRPr lang="zh-CN" altLang="en-US" sz="600" dirty="0">
                        <a:latin typeface="+mn-lt"/>
                      </a:endParaRPr>
                    </a:p>
                  </a:txBody>
                  <a:tcPr anchor="ctr">
                    <a:solidFill>
                      <a:schemeClr val="accent3">
                        <a:lumMod val="75000"/>
                      </a:schemeClr>
                    </a:solidFill>
                  </a:tcPr>
                </a:tc>
                <a:tc hMerge="1">
                  <a:txBody>
                    <a:bodyPr/>
                    <a:lstStyle/>
                    <a:p>
                      <a:pPr algn="ctr"/>
                      <a:endParaRPr lang="zh-CN" altLang="en-US" sz="600" dirty="0">
                        <a:latin typeface="+mn-lt"/>
                      </a:endParaRPr>
                    </a:p>
                  </a:txBody>
                  <a:tcPr anchor="ctr">
                    <a:solidFill>
                      <a:schemeClr val="accent3">
                        <a:lumMod val="75000"/>
                      </a:schemeClr>
                    </a:solidFill>
                  </a:tcPr>
                </a:tc>
                <a:tc hMerge="1">
                  <a:txBody>
                    <a:bodyPr/>
                    <a:lstStyle/>
                    <a:p>
                      <a:pPr algn="ctr"/>
                      <a:endParaRPr lang="zh-CN" altLang="en-US" sz="600" dirty="0">
                        <a:latin typeface="+mn-lt"/>
                      </a:endParaRPr>
                    </a:p>
                  </a:txBody>
                  <a:tcPr anchor="ctr">
                    <a:solidFill>
                      <a:schemeClr val="accent3">
                        <a:lumMod val="75000"/>
                      </a:schemeClr>
                    </a:solidFill>
                  </a:tcPr>
                </a:tc>
                <a:tc hMerge="1">
                  <a:txBody>
                    <a:bodyPr/>
                    <a:lstStyle/>
                    <a:p>
                      <a:pPr algn="ctr"/>
                      <a:endParaRPr lang="zh-CN" altLang="en-US" sz="600" dirty="0">
                        <a:latin typeface="+mn-lt"/>
                      </a:endParaRPr>
                    </a:p>
                  </a:txBody>
                  <a:tcPr anchor="ctr">
                    <a:solidFill>
                      <a:schemeClr val="accent3">
                        <a:lumMod val="75000"/>
                      </a:schemeClr>
                    </a:solidFill>
                  </a:tcPr>
                </a:tc>
                <a:tc hMerge="1">
                  <a:txBody>
                    <a:bodyPr/>
                    <a:lstStyle/>
                    <a:p>
                      <a:pPr algn="ctr"/>
                      <a:endParaRPr lang="zh-CN" altLang="en-US" sz="600" dirty="0">
                        <a:latin typeface="+mn-lt"/>
                      </a:endParaRPr>
                    </a:p>
                  </a:txBody>
                  <a:tcPr anchor="ctr">
                    <a:solidFill>
                      <a:schemeClr val="accent3">
                        <a:lumMod val="75000"/>
                      </a:schemeClr>
                    </a:solidFill>
                  </a:tcPr>
                </a:tc>
                <a:extLst>
                  <a:ext uri="{0D108BD9-81ED-4DB2-BD59-A6C34878D82A}">
                    <a16:rowId xmlns:a16="http://schemas.microsoft.com/office/drawing/2014/main" val="1677655155"/>
                  </a:ext>
                </a:extLst>
              </a:tr>
              <a:tr h="0">
                <a:tc>
                  <a:txBody>
                    <a:bodyPr/>
                    <a:lstStyle/>
                    <a:p>
                      <a:pPr algn="ctr"/>
                      <a:r>
                        <a:rPr lang="en-US" altLang="zh-CN" sz="600" dirty="0">
                          <a:latin typeface="+mn-lt"/>
                        </a:rPr>
                        <a:t>1</a:t>
                      </a:r>
                      <a:endParaRPr lang="zh-CN" altLang="en-US" sz="600" dirty="0">
                        <a:latin typeface="+mn-lt"/>
                      </a:endParaRPr>
                    </a:p>
                  </a:txBody>
                  <a:tcPr anchor="ctr">
                    <a:solidFill>
                      <a:srgbClr val="0070C0"/>
                    </a:solidFill>
                  </a:tcPr>
                </a:tc>
                <a:tc>
                  <a:txBody>
                    <a:bodyPr/>
                    <a:lstStyle/>
                    <a:p>
                      <a:pPr algn="ctr"/>
                      <a:r>
                        <a:rPr lang="en-US" altLang="zh-CN" sz="600" dirty="0">
                          <a:latin typeface="+mn-lt"/>
                        </a:rPr>
                        <a:t>2</a:t>
                      </a:r>
                      <a:endParaRPr lang="zh-CN" altLang="en-US" sz="600" dirty="0">
                        <a:latin typeface="+mn-lt"/>
                      </a:endParaRPr>
                    </a:p>
                  </a:txBody>
                  <a:tcPr anchor="ctr">
                    <a:solidFill>
                      <a:srgbClr val="0070C0"/>
                    </a:solidFill>
                  </a:tcPr>
                </a:tc>
                <a:tc>
                  <a:txBody>
                    <a:bodyPr/>
                    <a:lstStyle/>
                    <a:p>
                      <a:pPr algn="ctr"/>
                      <a:r>
                        <a:rPr lang="en-US" altLang="zh-CN" sz="600" dirty="0">
                          <a:latin typeface="+mn-lt"/>
                        </a:rPr>
                        <a:t>3</a:t>
                      </a:r>
                      <a:endParaRPr lang="zh-CN" altLang="en-US" sz="600" dirty="0">
                        <a:latin typeface="+mn-lt"/>
                      </a:endParaRPr>
                    </a:p>
                  </a:txBody>
                  <a:tcPr anchor="ctr">
                    <a:solidFill>
                      <a:srgbClr val="0070C0"/>
                    </a:solidFill>
                  </a:tcPr>
                </a:tc>
                <a:tc>
                  <a:txBody>
                    <a:bodyPr/>
                    <a:lstStyle/>
                    <a:p>
                      <a:pPr algn="ctr"/>
                      <a:r>
                        <a:rPr lang="en-US" altLang="zh-CN" sz="600" dirty="0">
                          <a:latin typeface="+mn-lt"/>
                        </a:rPr>
                        <a:t>4</a:t>
                      </a:r>
                      <a:endParaRPr lang="zh-CN" altLang="en-US" sz="600" dirty="0">
                        <a:latin typeface="+mn-lt"/>
                      </a:endParaRPr>
                    </a:p>
                  </a:txBody>
                  <a:tcPr anchor="ctr">
                    <a:solidFill>
                      <a:srgbClr val="0070C0"/>
                    </a:solidFill>
                  </a:tcPr>
                </a:tc>
                <a:tc>
                  <a:txBody>
                    <a:bodyPr/>
                    <a:lstStyle/>
                    <a:p>
                      <a:pPr algn="ctr"/>
                      <a:r>
                        <a:rPr lang="en-US" altLang="zh-CN" sz="600" dirty="0">
                          <a:latin typeface="+mn-lt"/>
                        </a:rPr>
                        <a:t>5</a:t>
                      </a:r>
                      <a:endParaRPr lang="zh-CN" altLang="en-US" sz="600" dirty="0">
                        <a:latin typeface="+mn-lt"/>
                      </a:endParaRPr>
                    </a:p>
                  </a:txBody>
                  <a:tcPr anchor="ctr">
                    <a:solidFill>
                      <a:srgbClr val="0070C0"/>
                    </a:solidFill>
                  </a:tcPr>
                </a:tc>
                <a:tc>
                  <a:txBody>
                    <a:bodyPr/>
                    <a:lstStyle/>
                    <a:p>
                      <a:pPr algn="ctr"/>
                      <a:r>
                        <a:rPr lang="en-US" altLang="zh-CN" sz="600" dirty="0">
                          <a:latin typeface="+mn-lt"/>
                        </a:rPr>
                        <a:t>6</a:t>
                      </a:r>
                      <a:endParaRPr lang="zh-CN" altLang="en-US" sz="600" dirty="0">
                        <a:latin typeface="+mn-lt"/>
                      </a:endParaRPr>
                    </a:p>
                  </a:txBody>
                  <a:tcPr anchor="ctr">
                    <a:solidFill>
                      <a:srgbClr val="0070C0"/>
                    </a:solidFill>
                  </a:tcPr>
                </a:tc>
                <a:tc>
                  <a:txBody>
                    <a:bodyPr/>
                    <a:lstStyle/>
                    <a:p>
                      <a:pPr algn="ctr"/>
                      <a:r>
                        <a:rPr lang="en-US" altLang="zh-CN" sz="600" dirty="0">
                          <a:latin typeface="+mn-lt"/>
                        </a:rPr>
                        <a:t>7</a:t>
                      </a:r>
                      <a:endParaRPr lang="zh-CN" altLang="en-US" sz="600" dirty="0">
                        <a:latin typeface="+mn-lt"/>
                      </a:endParaRPr>
                    </a:p>
                  </a:txBody>
                  <a:tcPr anchor="ctr">
                    <a:solidFill>
                      <a:srgbClr val="0070C0"/>
                    </a:solidFill>
                  </a:tcPr>
                </a:tc>
                <a:tc>
                  <a:txBody>
                    <a:bodyPr/>
                    <a:lstStyle/>
                    <a:p>
                      <a:pPr algn="ctr"/>
                      <a:r>
                        <a:rPr lang="en-US" altLang="zh-CN" sz="600" dirty="0">
                          <a:latin typeface="+mn-lt"/>
                        </a:rPr>
                        <a:t>8</a:t>
                      </a:r>
                      <a:endParaRPr lang="zh-CN" altLang="en-US" sz="600" dirty="0">
                        <a:latin typeface="+mn-lt"/>
                      </a:endParaRPr>
                    </a:p>
                  </a:txBody>
                  <a:tcPr anchor="ctr">
                    <a:solidFill>
                      <a:srgbClr val="0070C0"/>
                    </a:solidFill>
                  </a:tcPr>
                </a:tc>
                <a:tc>
                  <a:txBody>
                    <a:bodyPr/>
                    <a:lstStyle/>
                    <a:p>
                      <a:pPr algn="ctr"/>
                      <a:r>
                        <a:rPr lang="en-US" altLang="zh-CN" sz="600" dirty="0">
                          <a:latin typeface="+mn-lt"/>
                        </a:rPr>
                        <a:t>9</a:t>
                      </a:r>
                      <a:endParaRPr lang="zh-CN" altLang="en-US" sz="600" dirty="0">
                        <a:latin typeface="+mn-lt"/>
                      </a:endParaRPr>
                    </a:p>
                  </a:txBody>
                  <a:tcPr anchor="ctr">
                    <a:solidFill>
                      <a:srgbClr val="0070C0"/>
                    </a:solidFill>
                  </a:tcPr>
                </a:tc>
                <a:tc>
                  <a:txBody>
                    <a:bodyPr/>
                    <a:lstStyle/>
                    <a:p>
                      <a:pPr algn="ctr"/>
                      <a:r>
                        <a:rPr lang="en-US" altLang="zh-CN" sz="600" dirty="0">
                          <a:latin typeface="+mn-lt"/>
                        </a:rPr>
                        <a:t>10</a:t>
                      </a:r>
                      <a:endParaRPr lang="zh-CN" altLang="en-US" sz="600" dirty="0">
                        <a:latin typeface="+mn-lt"/>
                      </a:endParaRPr>
                    </a:p>
                  </a:txBody>
                  <a:tcPr anchor="ctr">
                    <a:solidFill>
                      <a:srgbClr val="0070C0"/>
                    </a:solidFill>
                  </a:tcPr>
                </a:tc>
                <a:tc>
                  <a:txBody>
                    <a:bodyPr/>
                    <a:lstStyle/>
                    <a:p>
                      <a:pPr algn="ctr"/>
                      <a:r>
                        <a:rPr lang="en-US" altLang="zh-CN" sz="600" dirty="0">
                          <a:latin typeface="+mn-lt"/>
                        </a:rPr>
                        <a:t>11</a:t>
                      </a:r>
                      <a:endParaRPr lang="zh-CN" altLang="en-US" sz="600" dirty="0">
                        <a:latin typeface="+mn-lt"/>
                      </a:endParaRPr>
                    </a:p>
                  </a:txBody>
                  <a:tcPr anchor="ctr">
                    <a:solidFill>
                      <a:srgbClr val="0070C0"/>
                    </a:solidFill>
                  </a:tcPr>
                </a:tc>
                <a:tc>
                  <a:txBody>
                    <a:bodyPr/>
                    <a:lstStyle/>
                    <a:p>
                      <a:pPr algn="ctr"/>
                      <a:r>
                        <a:rPr lang="en-US" altLang="zh-CN" sz="600" dirty="0">
                          <a:latin typeface="+mn-lt"/>
                        </a:rPr>
                        <a:t>12</a:t>
                      </a:r>
                      <a:endParaRPr lang="zh-CN" altLang="en-US" sz="600" dirty="0">
                        <a:latin typeface="+mn-lt"/>
                      </a:endParaRPr>
                    </a:p>
                  </a:txBody>
                  <a:tcPr anchor="ctr">
                    <a:solidFill>
                      <a:srgbClr val="0070C0"/>
                    </a:solidFill>
                  </a:tcPr>
                </a:tc>
                <a:tc>
                  <a:txBody>
                    <a:bodyPr/>
                    <a:lstStyle/>
                    <a:p>
                      <a:pPr algn="ctr"/>
                      <a:r>
                        <a:rPr lang="en-US" altLang="zh-CN" sz="600" dirty="0">
                          <a:latin typeface="+mn-lt"/>
                        </a:rPr>
                        <a:t>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7</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8</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9</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10</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grpSp>
        <p:nvGrpSpPr>
          <p:cNvPr id="18" name="Group 17">
            <a:extLst>
              <a:ext uri="{FF2B5EF4-FFF2-40B4-BE49-F238E27FC236}">
                <a16:creationId xmlns:a16="http://schemas.microsoft.com/office/drawing/2014/main" id="{9C96F5EF-30C0-44F1-A977-C198A35815DA}"/>
              </a:ext>
            </a:extLst>
          </p:cNvPr>
          <p:cNvGrpSpPr/>
          <p:nvPr/>
        </p:nvGrpSpPr>
        <p:grpSpPr>
          <a:xfrm>
            <a:off x="2024982" y="1552408"/>
            <a:ext cx="606752" cy="513904"/>
            <a:chOff x="1727242" y="1217224"/>
            <a:chExt cx="839961" cy="513904"/>
          </a:xfrm>
        </p:grpSpPr>
        <p:sp>
          <p:nvSpPr>
            <p:cNvPr id="19" name="流程图: 决策 47">
              <a:extLst>
                <a:ext uri="{FF2B5EF4-FFF2-40B4-BE49-F238E27FC236}">
                  <a16:creationId xmlns:a16="http://schemas.microsoft.com/office/drawing/2014/main" id="{0F05027C-2B9A-4845-9973-4A4B757BAFE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0" name="TextBox 22">
              <a:extLst>
                <a:ext uri="{FF2B5EF4-FFF2-40B4-BE49-F238E27FC236}">
                  <a16:creationId xmlns:a16="http://schemas.microsoft.com/office/drawing/2014/main" id="{505949E0-4CEA-4A81-BABF-CD056978EA38}"/>
                </a:ext>
              </a:extLst>
            </p:cNvPr>
            <p:cNvSpPr txBox="1"/>
            <p:nvPr/>
          </p:nvSpPr>
          <p:spPr>
            <a:xfrm>
              <a:off x="1727242" y="1546468"/>
              <a:ext cx="839961"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a:t>06/11</a:t>
              </a:r>
            </a:p>
          </p:txBody>
        </p:sp>
      </p:grpSp>
      <p:grpSp>
        <p:nvGrpSpPr>
          <p:cNvPr id="21" name="Group 20">
            <a:extLst>
              <a:ext uri="{FF2B5EF4-FFF2-40B4-BE49-F238E27FC236}">
                <a16:creationId xmlns:a16="http://schemas.microsoft.com/office/drawing/2014/main" id="{B69FC9F6-9C51-4FF9-9D95-71AEC436DEAE}"/>
              </a:ext>
            </a:extLst>
          </p:cNvPr>
          <p:cNvGrpSpPr/>
          <p:nvPr/>
        </p:nvGrpSpPr>
        <p:grpSpPr>
          <a:xfrm>
            <a:off x="6744657" y="1550542"/>
            <a:ext cx="606752" cy="538738"/>
            <a:chOff x="1733731" y="1217224"/>
            <a:chExt cx="839961" cy="538738"/>
          </a:xfrm>
        </p:grpSpPr>
        <p:sp>
          <p:nvSpPr>
            <p:cNvPr id="22" name="流程图: 决策 47">
              <a:extLst>
                <a:ext uri="{FF2B5EF4-FFF2-40B4-BE49-F238E27FC236}">
                  <a16:creationId xmlns:a16="http://schemas.microsoft.com/office/drawing/2014/main" id="{9459203F-A497-4879-8FD9-B66588BDD88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3" name="TextBox 22">
              <a:extLst>
                <a:ext uri="{FF2B5EF4-FFF2-40B4-BE49-F238E27FC236}">
                  <a16:creationId xmlns:a16="http://schemas.microsoft.com/office/drawing/2014/main" id="{2BA5C0D3-B588-4A62-B9B4-E2E2E92B47C8}"/>
                </a:ext>
              </a:extLst>
            </p:cNvPr>
            <p:cNvSpPr txBox="1"/>
            <p:nvPr/>
          </p:nvSpPr>
          <p:spPr>
            <a:xfrm>
              <a:off x="1733731" y="1571302"/>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06/13</a:t>
              </a:r>
            </a:p>
          </p:txBody>
        </p:sp>
      </p:grpSp>
      <p:grpSp>
        <p:nvGrpSpPr>
          <p:cNvPr id="24" name="Group 23">
            <a:extLst>
              <a:ext uri="{FF2B5EF4-FFF2-40B4-BE49-F238E27FC236}">
                <a16:creationId xmlns:a16="http://schemas.microsoft.com/office/drawing/2014/main" id="{2355B291-FC98-4968-916F-4FDA505B9E0A}"/>
              </a:ext>
            </a:extLst>
          </p:cNvPr>
          <p:cNvGrpSpPr/>
          <p:nvPr/>
        </p:nvGrpSpPr>
        <p:grpSpPr>
          <a:xfrm>
            <a:off x="2483838" y="1555981"/>
            <a:ext cx="606752" cy="506284"/>
            <a:chOff x="1727242" y="1217224"/>
            <a:chExt cx="839961" cy="506284"/>
          </a:xfrm>
        </p:grpSpPr>
        <p:sp>
          <p:nvSpPr>
            <p:cNvPr id="25" name="流程图: 决策 47">
              <a:extLst>
                <a:ext uri="{FF2B5EF4-FFF2-40B4-BE49-F238E27FC236}">
                  <a16:creationId xmlns:a16="http://schemas.microsoft.com/office/drawing/2014/main" id="{40AFE944-381F-4DA6-9EED-C261DB60825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PA</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6" name="TextBox 22">
              <a:extLst>
                <a:ext uri="{FF2B5EF4-FFF2-40B4-BE49-F238E27FC236}">
                  <a16:creationId xmlns:a16="http://schemas.microsoft.com/office/drawing/2014/main" id="{6DC60306-9781-4F1C-B8B8-38AC4FBC6A50}"/>
                </a:ext>
              </a:extLst>
            </p:cNvPr>
            <p:cNvSpPr txBox="1"/>
            <p:nvPr/>
          </p:nvSpPr>
          <p:spPr>
            <a:xfrm>
              <a:off x="1727242" y="153884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07/14</a:t>
              </a:r>
            </a:p>
          </p:txBody>
        </p:sp>
      </p:grpSp>
      <p:grpSp>
        <p:nvGrpSpPr>
          <p:cNvPr id="27" name="Group 26">
            <a:extLst>
              <a:ext uri="{FF2B5EF4-FFF2-40B4-BE49-F238E27FC236}">
                <a16:creationId xmlns:a16="http://schemas.microsoft.com/office/drawing/2014/main" id="{09AB5ABB-2523-4ECA-822F-0CB5D1886BC6}"/>
              </a:ext>
            </a:extLst>
          </p:cNvPr>
          <p:cNvGrpSpPr/>
          <p:nvPr/>
        </p:nvGrpSpPr>
        <p:grpSpPr>
          <a:xfrm>
            <a:off x="3059995" y="1556202"/>
            <a:ext cx="639668" cy="491044"/>
            <a:chOff x="1886575" y="1217224"/>
            <a:chExt cx="885530" cy="491044"/>
          </a:xfrm>
        </p:grpSpPr>
        <p:sp>
          <p:nvSpPr>
            <p:cNvPr id="28" name="流程图: 决策 47">
              <a:extLst>
                <a:ext uri="{FF2B5EF4-FFF2-40B4-BE49-F238E27FC236}">
                  <a16:creationId xmlns:a16="http://schemas.microsoft.com/office/drawing/2014/main" id="{AB0088F2-58FC-49F0-89D3-BC2DA1585E5A}"/>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9" name="TextBox 22">
              <a:extLst>
                <a:ext uri="{FF2B5EF4-FFF2-40B4-BE49-F238E27FC236}">
                  <a16:creationId xmlns:a16="http://schemas.microsoft.com/office/drawing/2014/main" id="{8DA768B9-2B83-497F-A677-599E299574BE}"/>
                </a:ext>
              </a:extLst>
            </p:cNvPr>
            <p:cNvSpPr txBox="1"/>
            <p:nvPr/>
          </p:nvSpPr>
          <p:spPr>
            <a:xfrm>
              <a:off x="1932144" y="15236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08/20</a:t>
              </a:r>
            </a:p>
          </p:txBody>
        </p:sp>
      </p:grpSp>
      <p:grpSp>
        <p:nvGrpSpPr>
          <p:cNvPr id="30" name="Group 29">
            <a:extLst>
              <a:ext uri="{FF2B5EF4-FFF2-40B4-BE49-F238E27FC236}">
                <a16:creationId xmlns:a16="http://schemas.microsoft.com/office/drawing/2014/main" id="{666327D3-CF55-4095-BED9-BA9C594D38BB}"/>
              </a:ext>
            </a:extLst>
          </p:cNvPr>
          <p:cNvGrpSpPr/>
          <p:nvPr/>
        </p:nvGrpSpPr>
        <p:grpSpPr>
          <a:xfrm>
            <a:off x="7727252" y="1555981"/>
            <a:ext cx="606752" cy="528808"/>
            <a:chOff x="1981661" y="1217224"/>
            <a:chExt cx="839961" cy="528808"/>
          </a:xfrm>
        </p:grpSpPr>
        <p:sp>
          <p:nvSpPr>
            <p:cNvPr id="31" name="流程图: 决策 47">
              <a:extLst>
                <a:ext uri="{FF2B5EF4-FFF2-40B4-BE49-F238E27FC236}">
                  <a16:creationId xmlns:a16="http://schemas.microsoft.com/office/drawing/2014/main" id="{EBA0DDAC-2411-4843-93AF-A4A4623B884E}"/>
                </a:ext>
              </a:extLst>
            </p:cNvPr>
            <p:cNvSpPr/>
            <p:nvPr/>
          </p:nvSpPr>
          <p:spPr>
            <a:xfrm>
              <a:off x="199281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2" name="TextBox 22">
              <a:extLst>
                <a:ext uri="{FF2B5EF4-FFF2-40B4-BE49-F238E27FC236}">
                  <a16:creationId xmlns:a16="http://schemas.microsoft.com/office/drawing/2014/main" id="{A130AAA3-EC79-4A9D-A442-8D8E3412801F}"/>
                </a:ext>
              </a:extLst>
            </p:cNvPr>
            <p:cNvSpPr txBox="1"/>
            <p:nvPr/>
          </p:nvSpPr>
          <p:spPr>
            <a:xfrm>
              <a:off x="1981661" y="1561372"/>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08/24</a:t>
              </a:r>
            </a:p>
          </p:txBody>
        </p:sp>
      </p:grpSp>
      <p:grpSp>
        <p:nvGrpSpPr>
          <p:cNvPr id="33" name="Group 32">
            <a:extLst>
              <a:ext uri="{FF2B5EF4-FFF2-40B4-BE49-F238E27FC236}">
                <a16:creationId xmlns:a16="http://schemas.microsoft.com/office/drawing/2014/main" id="{141F8958-3672-42B3-BB22-14C72DA7CD15}"/>
              </a:ext>
            </a:extLst>
          </p:cNvPr>
          <p:cNvGrpSpPr/>
          <p:nvPr/>
        </p:nvGrpSpPr>
        <p:grpSpPr>
          <a:xfrm>
            <a:off x="8740705" y="1555981"/>
            <a:ext cx="606753" cy="526344"/>
            <a:chOff x="1882053" y="1217224"/>
            <a:chExt cx="839961" cy="526344"/>
          </a:xfrm>
        </p:grpSpPr>
        <p:sp>
          <p:nvSpPr>
            <p:cNvPr id="34" name="流程图: 决策 47">
              <a:extLst>
                <a:ext uri="{FF2B5EF4-FFF2-40B4-BE49-F238E27FC236}">
                  <a16:creationId xmlns:a16="http://schemas.microsoft.com/office/drawing/2014/main" id="{BC70F4FD-B319-4E3E-B398-EBED54462E7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5" name="TextBox 22">
              <a:extLst>
                <a:ext uri="{FF2B5EF4-FFF2-40B4-BE49-F238E27FC236}">
                  <a16:creationId xmlns:a16="http://schemas.microsoft.com/office/drawing/2014/main" id="{049DA25B-6FE3-4FFD-9CE7-1FD5AF9B061F}"/>
                </a:ext>
              </a:extLst>
            </p:cNvPr>
            <p:cNvSpPr txBox="1"/>
            <p:nvPr/>
          </p:nvSpPr>
          <p:spPr>
            <a:xfrm>
              <a:off x="1882053" y="15589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11/09</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6" name="Group 35">
            <a:extLst>
              <a:ext uri="{FF2B5EF4-FFF2-40B4-BE49-F238E27FC236}">
                <a16:creationId xmlns:a16="http://schemas.microsoft.com/office/drawing/2014/main" id="{035320DB-4207-4456-B4B4-886F31971163}"/>
              </a:ext>
            </a:extLst>
          </p:cNvPr>
          <p:cNvGrpSpPr/>
          <p:nvPr/>
        </p:nvGrpSpPr>
        <p:grpSpPr>
          <a:xfrm>
            <a:off x="9690041" y="1559156"/>
            <a:ext cx="606752" cy="517532"/>
            <a:chOff x="1702551" y="1217224"/>
            <a:chExt cx="839961" cy="517532"/>
          </a:xfrm>
        </p:grpSpPr>
        <p:sp>
          <p:nvSpPr>
            <p:cNvPr id="37" name="流程图: 决策 47">
              <a:extLst>
                <a:ext uri="{FF2B5EF4-FFF2-40B4-BE49-F238E27FC236}">
                  <a16:creationId xmlns:a16="http://schemas.microsoft.com/office/drawing/2014/main" id="{3B8A02C7-0191-4F73-BB12-32EE96B9CA4A}"/>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8" name="TextBox 22">
              <a:extLst>
                <a:ext uri="{FF2B5EF4-FFF2-40B4-BE49-F238E27FC236}">
                  <a16:creationId xmlns:a16="http://schemas.microsoft.com/office/drawing/2014/main" id="{9CEE5D04-EEA9-42C2-9A42-5DC40A67EF1C}"/>
                </a:ext>
              </a:extLst>
            </p:cNvPr>
            <p:cNvSpPr txBox="1"/>
            <p:nvPr/>
          </p:nvSpPr>
          <p:spPr>
            <a:xfrm>
              <a:off x="1702551" y="155009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9" name="Group 38">
            <a:extLst>
              <a:ext uri="{FF2B5EF4-FFF2-40B4-BE49-F238E27FC236}">
                <a16:creationId xmlns:a16="http://schemas.microsoft.com/office/drawing/2014/main" id="{4AD4993F-B617-4726-8316-734722AAFAC5}"/>
              </a:ext>
            </a:extLst>
          </p:cNvPr>
          <p:cNvGrpSpPr/>
          <p:nvPr/>
        </p:nvGrpSpPr>
        <p:grpSpPr>
          <a:xfrm>
            <a:off x="5192821" y="1579682"/>
            <a:ext cx="650545" cy="468895"/>
            <a:chOff x="1886575" y="1217224"/>
            <a:chExt cx="900586" cy="468895"/>
          </a:xfrm>
        </p:grpSpPr>
        <p:sp>
          <p:nvSpPr>
            <p:cNvPr id="40" name="流程图: 决策 47">
              <a:extLst>
                <a:ext uri="{FF2B5EF4-FFF2-40B4-BE49-F238E27FC236}">
                  <a16:creationId xmlns:a16="http://schemas.microsoft.com/office/drawing/2014/main" id="{0C191B28-A320-4ACB-9AF7-308642DA068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1" name="TextBox 22">
              <a:extLst>
                <a:ext uri="{FF2B5EF4-FFF2-40B4-BE49-F238E27FC236}">
                  <a16:creationId xmlns:a16="http://schemas.microsoft.com/office/drawing/2014/main" id="{384D2A78-E1C7-4CF1-BF1B-96A064F668DB}"/>
                </a:ext>
              </a:extLst>
            </p:cNvPr>
            <p:cNvSpPr txBox="1"/>
            <p:nvPr/>
          </p:nvSpPr>
          <p:spPr>
            <a:xfrm>
              <a:off x="1947200" y="1501459"/>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02/02</a:t>
              </a:r>
            </a:p>
          </p:txBody>
        </p:sp>
      </p:grpSp>
      <p:grpSp>
        <p:nvGrpSpPr>
          <p:cNvPr id="42" name="Group 41">
            <a:extLst>
              <a:ext uri="{FF2B5EF4-FFF2-40B4-BE49-F238E27FC236}">
                <a16:creationId xmlns:a16="http://schemas.microsoft.com/office/drawing/2014/main" id="{A28849D6-FF97-41A5-83EE-51AB34F54A13}"/>
              </a:ext>
            </a:extLst>
          </p:cNvPr>
          <p:cNvGrpSpPr/>
          <p:nvPr/>
        </p:nvGrpSpPr>
        <p:grpSpPr>
          <a:xfrm>
            <a:off x="10106996" y="1568681"/>
            <a:ext cx="606752" cy="510442"/>
            <a:chOff x="1773554" y="1217224"/>
            <a:chExt cx="839961" cy="510442"/>
          </a:xfrm>
        </p:grpSpPr>
        <p:sp>
          <p:nvSpPr>
            <p:cNvPr id="43" name="流程图: 决策 47">
              <a:extLst>
                <a:ext uri="{FF2B5EF4-FFF2-40B4-BE49-F238E27FC236}">
                  <a16:creationId xmlns:a16="http://schemas.microsoft.com/office/drawing/2014/main" id="{40631E5A-C932-4287-8B08-C0430D319A8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4" name="TextBox 22">
              <a:extLst>
                <a:ext uri="{FF2B5EF4-FFF2-40B4-BE49-F238E27FC236}">
                  <a16:creationId xmlns:a16="http://schemas.microsoft.com/office/drawing/2014/main" id="{860A6020-0908-40BF-995C-4E29A3F009C8}"/>
                </a:ext>
              </a:extLst>
            </p:cNvPr>
            <p:cNvSpPr txBox="1"/>
            <p:nvPr/>
          </p:nvSpPr>
          <p:spPr>
            <a:xfrm>
              <a:off x="1773554" y="154300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5" name="Group 44">
            <a:extLst>
              <a:ext uri="{FF2B5EF4-FFF2-40B4-BE49-F238E27FC236}">
                <a16:creationId xmlns:a16="http://schemas.microsoft.com/office/drawing/2014/main" id="{F4937E71-3CC6-496F-A1E9-BC3103B97488}"/>
              </a:ext>
            </a:extLst>
          </p:cNvPr>
          <p:cNvGrpSpPr/>
          <p:nvPr/>
        </p:nvGrpSpPr>
        <p:grpSpPr>
          <a:xfrm>
            <a:off x="7311639" y="1550400"/>
            <a:ext cx="475771" cy="540963"/>
            <a:chOff x="1932655" y="1217224"/>
            <a:chExt cx="658637" cy="540963"/>
          </a:xfrm>
        </p:grpSpPr>
        <p:sp>
          <p:nvSpPr>
            <p:cNvPr id="46" name="流程图: 决策 47">
              <a:extLst>
                <a:ext uri="{FF2B5EF4-FFF2-40B4-BE49-F238E27FC236}">
                  <a16:creationId xmlns:a16="http://schemas.microsoft.com/office/drawing/2014/main" id="{3BD09103-E1DF-4275-9FB5-2AA7BCEB19B4}"/>
                </a:ext>
              </a:extLst>
            </p:cNvPr>
            <p:cNvSpPr/>
            <p:nvPr/>
          </p:nvSpPr>
          <p:spPr>
            <a:xfrm>
              <a:off x="197194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7" name="TextBox 22">
              <a:extLst>
                <a:ext uri="{FF2B5EF4-FFF2-40B4-BE49-F238E27FC236}">
                  <a16:creationId xmlns:a16="http://schemas.microsoft.com/office/drawing/2014/main" id="{CE7E8E00-03D4-4E29-8799-6D86854ED761}"/>
                </a:ext>
              </a:extLst>
            </p:cNvPr>
            <p:cNvSpPr txBox="1"/>
            <p:nvPr/>
          </p:nvSpPr>
          <p:spPr>
            <a:xfrm>
              <a:off x="1932655" y="1573527"/>
              <a:ext cx="658637"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07/25</a:t>
              </a:r>
            </a:p>
          </p:txBody>
        </p:sp>
      </p:grpSp>
      <p:grpSp>
        <p:nvGrpSpPr>
          <p:cNvPr id="48" name="Group 47">
            <a:extLst>
              <a:ext uri="{FF2B5EF4-FFF2-40B4-BE49-F238E27FC236}">
                <a16:creationId xmlns:a16="http://schemas.microsoft.com/office/drawing/2014/main" id="{912D86A5-2200-4707-938F-147808203790}"/>
              </a:ext>
            </a:extLst>
          </p:cNvPr>
          <p:cNvGrpSpPr/>
          <p:nvPr/>
        </p:nvGrpSpPr>
        <p:grpSpPr>
          <a:xfrm>
            <a:off x="10511884" y="1565732"/>
            <a:ext cx="631671" cy="513539"/>
            <a:chOff x="1886575" y="1217224"/>
            <a:chExt cx="874458" cy="513539"/>
          </a:xfrm>
        </p:grpSpPr>
        <p:sp>
          <p:nvSpPr>
            <p:cNvPr id="49" name="流程图: 决策 47">
              <a:extLst>
                <a:ext uri="{FF2B5EF4-FFF2-40B4-BE49-F238E27FC236}">
                  <a16:creationId xmlns:a16="http://schemas.microsoft.com/office/drawing/2014/main" id="{028EB8CC-6F12-4956-83E6-759CF0F8F1E2}"/>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OKTB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50" name="TextBox 22">
              <a:extLst>
                <a:ext uri="{FF2B5EF4-FFF2-40B4-BE49-F238E27FC236}">
                  <a16:creationId xmlns:a16="http://schemas.microsoft.com/office/drawing/2014/main" id="{7A57DE02-84BA-4452-96A4-63C7EBC41DD3}"/>
                </a:ext>
              </a:extLst>
            </p:cNvPr>
            <p:cNvSpPr txBox="1"/>
            <p:nvPr/>
          </p:nvSpPr>
          <p:spPr>
            <a:xfrm>
              <a:off x="1921072" y="154610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03/28</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5" name="Group 4">
            <a:extLst>
              <a:ext uri="{FF2B5EF4-FFF2-40B4-BE49-F238E27FC236}">
                <a16:creationId xmlns:a16="http://schemas.microsoft.com/office/drawing/2014/main" id="{4A787E70-FE46-4D28-884F-B28D822889DE}"/>
              </a:ext>
            </a:extLst>
          </p:cNvPr>
          <p:cNvGrpSpPr/>
          <p:nvPr/>
        </p:nvGrpSpPr>
        <p:grpSpPr>
          <a:xfrm>
            <a:off x="4866133" y="2084469"/>
            <a:ext cx="1283852" cy="425690"/>
            <a:chOff x="3724117" y="2084266"/>
            <a:chExt cx="1283852" cy="425690"/>
          </a:xfrm>
        </p:grpSpPr>
        <p:sp>
          <p:nvSpPr>
            <p:cNvPr id="4" name="Diamond 3">
              <a:extLst>
                <a:ext uri="{FF2B5EF4-FFF2-40B4-BE49-F238E27FC236}">
                  <a16:creationId xmlns:a16="http://schemas.microsoft.com/office/drawing/2014/main" id="{A0690949-3066-4718-BD60-EFCA494CB131}"/>
                </a:ext>
              </a:extLst>
            </p:cNvPr>
            <p:cNvSpPr/>
            <p:nvPr/>
          </p:nvSpPr>
          <p:spPr>
            <a:xfrm>
              <a:off x="3724117" y="2379520"/>
              <a:ext cx="130436" cy="130436"/>
            </a:xfrm>
            <a:prstGeom prst="diamond">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51" name="TextBox 22">
              <a:extLst>
                <a:ext uri="{FF2B5EF4-FFF2-40B4-BE49-F238E27FC236}">
                  <a16:creationId xmlns:a16="http://schemas.microsoft.com/office/drawing/2014/main" id="{229E2888-5152-4EE1-9E47-92DB243BA379}"/>
                </a:ext>
              </a:extLst>
            </p:cNvPr>
            <p:cNvSpPr txBox="1"/>
            <p:nvPr/>
          </p:nvSpPr>
          <p:spPr>
            <a:xfrm>
              <a:off x="3789639" y="2084266"/>
              <a:ext cx="1218330"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700" dirty="0">
                  <a:solidFill>
                    <a:prstClr val="black"/>
                  </a:solidFill>
                  <a:latin typeface="Ford Antenna Light" panose="02000505000000020004" pitchFamily="50" charset="0"/>
                  <a:cs typeface="Calibri" panose="020F0502020204030204" pitchFamily="34" charset="0"/>
                </a:rPr>
                <a:t>STSS&amp;SPSS R</a:t>
              </a:r>
              <a:r>
                <a:rPr lang="en-US" altLang="zh-CN" sz="700" dirty="0">
                  <a:solidFill>
                    <a:prstClr val="black"/>
                  </a:solidFill>
                  <a:latin typeface="Ford Antenna Light" panose="02000505000000020004" pitchFamily="50" charset="0"/>
                  <a:cs typeface="Calibri" panose="020F0502020204030204" pitchFamily="34" charset="0"/>
                </a:rPr>
                <a:t>elease</a:t>
              </a:r>
            </a:p>
            <a:p>
              <a:pPr>
                <a:defRPr/>
              </a:pPr>
              <a:r>
                <a:rPr lang="en-US" sz="700" dirty="0" err="1">
                  <a:solidFill>
                    <a:prstClr val="black"/>
                  </a:solidFill>
                  <a:latin typeface="Ford Antenna Light" panose="02000505000000020004" pitchFamily="50" charset="0"/>
                  <a:cs typeface="Calibri" panose="020F0502020204030204" pitchFamily="34" charset="0"/>
                </a:rPr>
                <a:t>FuSa</a:t>
              </a:r>
              <a:r>
                <a:rPr lang="en-US" sz="700" dirty="0">
                  <a:solidFill>
                    <a:prstClr val="black"/>
                  </a:solidFill>
                  <a:latin typeface="Ford Antenna Light" panose="02000505000000020004" pitchFamily="50" charset="0"/>
                  <a:cs typeface="Calibri" panose="020F0502020204030204" pitchFamily="34" charset="0"/>
                </a:rPr>
                <a:t> SRS Release</a:t>
              </a:r>
            </a:p>
            <a:p>
              <a:pPr>
                <a:defRPr/>
              </a:pPr>
              <a:r>
                <a:rPr lang="en-US" sz="700" dirty="0">
                  <a:solidFill>
                    <a:prstClr val="black"/>
                  </a:solidFill>
                  <a:latin typeface="Ford Antenna Light" panose="02000505000000020004" pitchFamily="50" charset="0"/>
                  <a:cs typeface="Calibri" panose="020F0502020204030204" pitchFamily="34" charset="0"/>
                </a:rPr>
                <a:t>12/31</a:t>
              </a:r>
            </a:p>
          </p:txBody>
        </p:sp>
      </p:grpSp>
      <p:grpSp>
        <p:nvGrpSpPr>
          <p:cNvPr id="52" name="Group 51">
            <a:extLst>
              <a:ext uri="{FF2B5EF4-FFF2-40B4-BE49-F238E27FC236}">
                <a16:creationId xmlns:a16="http://schemas.microsoft.com/office/drawing/2014/main" id="{F64A662F-7B53-4918-BB9B-08B9809CC2C1}"/>
              </a:ext>
            </a:extLst>
          </p:cNvPr>
          <p:cNvGrpSpPr/>
          <p:nvPr/>
        </p:nvGrpSpPr>
        <p:grpSpPr>
          <a:xfrm>
            <a:off x="4403464" y="1977342"/>
            <a:ext cx="1218330" cy="533661"/>
            <a:chOff x="3634633" y="1904850"/>
            <a:chExt cx="1218330" cy="533661"/>
          </a:xfrm>
        </p:grpSpPr>
        <p:sp>
          <p:nvSpPr>
            <p:cNvPr id="53" name="Diamond 52">
              <a:extLst>
                <a:ext uri="{FF2B5EF4-FFF2-40B4-BE49-F238E27FC236}">
                  <a16:creationId xmlns:a16="http://schemas.microsoft.com/office/drawing/2014/main" id="{9E29BCEC-2895-41F4-86D0-8F2C25862F92}"/>
                </a:ext>
              </a:extLst>
            </p:cNvPr>
            <p:cNvSpPr/>
            <p:nvPr/>
          </p:nvSpPr>
          <p:spPr>
            <a:xfrm>
              <a:off x="3724117" y="2308075"/>
              <a:ext cx="130436" cy="130436"/>
            </a:xfrm>
            <a:prstGeom prst="diamond">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54" name="TextBox 22">
              <a:extLst>
                <a:ext uri="{FF2B5EF4-FFF2-40B4-BE49-F238E27FC236}">
                  <a16:creationId xmlns:a16="http://schemas.microsoft.com/office/drawing/2014/main" id="{CE39B072-946F-4046-9DFE-BD797B3325F7}"/>
                </a:ext>
              </a:extLst>
            </p:cNvPr>
            <p:cNvSpPr txBox="1"/>
            <p:nvPr/>
          </p:nvSpPr>
          <p:spPr>
            <a:xfrm>
              <a:off x="3634633" y="1904850"/>
              <a:ext cx="121833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700" dirty="0">
                  <a:solidFill>
                    <a:prstClr val="black"/>
                  </a:solidFill>
                  <a:latin typeface="Ford Antenna Light" panose="02000505000000020004" pitchFamily="50" charset="0"/>
                  <a:cs typeface="Calibri" panose="020F0502020204030204" pitchFamily="34" charset="0"/>
                </a:rPr>
                <a:t>DBC Release</a:t>
              </a:r>
            </a:p>
            <a:p>
              <a:pPr>
                <a:defRPr/>
              </a:pPr>
              <a:r>
                <a:rPr lang="en-US" sz="700" dirty="0">
                  <a:solidFill>
                    <a:prstClr val="black"/>
                  </a:solidFill>
                  <a:latin typeface="Ford Antenna Light" panose="02000505000000020004" pitchFamily="50" charset="0"/>
                  <a:cs typeface="Calibri" panose="020F0502020204030204" pitchFamily="34" charset="0"/>
                </a:rPr>
                <a:t>11/30</a:t>
              </a:r>
            </a:p>
          </p:txBody>
        </p:sp>
      </p:grpSp>
      <p:cxnSp>
        <p:nvCxnSpPr>
          <p:cNvPr id="55" name="Straight Connector 54">
            <a:extLst>
              <a:ext uri="{FF2B5EF4-FFF2-40B4-BE49-F238E27FC236}">
                <a16:creationId xmlns:a16="http://schemas.microsoft.com/office/drawing/2014/main" id="{BC1F2DF1-B425-431D-B09F-99EDDEA1DDD1}"/>
              </a:ext>
            </a:extLst>
          </p:cNvPr>
          <p:cNvCxnSpPr/>
          <p:nvPr/>
        </p:nvCxnSpPr>
        <p:spPr>
          <a:xfrm flipV="1">
            <a:off x="140961" y="3147742"/>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56" name="TextBox 22">
            <a:extLst>
              <a:ext uri="{FF2B5EF4-FFF2-40B4-BE49-F238E27FC236}">
                <a16:creationId xmlns:a16="http://schemas.microsoft.com/office/drawing/2014/main" id="{C9D54E55-25F9-49B6-BE9D-AB3E84A37AA6}"/>
              </a:ext>
            </a:extLst>
          </p:cNvPr>
          <p:cNvSpPr txBox="1"/>
          <p:nvPr/>
        </p:nvSpPr>
        <p:spPr>
          <a:xfrm>
            <a:off x="75896" y="2963082"/>
            <a:ext cx="87551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b="1" dirty="0">
                <a:solidFill>
                  <a:prstClr val="black"/>
                </a:solidFill>
                <a:latin typeface="Ford Antenna Light" panose="02000505000000020004" pitchFamily="50" charset="0"/>
                <a:cs typeface="Calibri" panose="020F0502020204030204" pitchFamily="34" charset="0"/>
              </a:rPr>
              <a:t>China CDC SW</a:t>
            </a:r>
          </a:p>
        </p:txBody>
      </p:sp>
      <p:sp>
        <p:nvSpPr>
          <p:cNvPr id="57" name="TextBox 22">
            <a:extLst>
              <a:ext uri="{FF2B5EF4-FFF2-40B4-BE49-F238E27FC236}">
                <a16:creationId xmlns:a16="http://schemas.microsoft.com/office/drawing/2014/main" id="{70CBCD9E-4CF3-4216-99CC-3EE285C3D64E}"/>
              </a:ext>
            </a:extLst>
          </p:cNvPr>
          <p:cNvSpPr txBox="1"/>
          <p:nvPr/>
        </p:nvSpPr>
        <p:spPr>
          <a:xfrm>
            <a:off x="36098" y="2267096"/>
            <a:ext cx="16720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b="1" dirty="0">
                <a:solidFill>
                  <a:prstClr val="black"/>
                </a:solidFill>
                <a:latin typeface="Ford Antenna Light" panose="02000505000000020004" pitchFamily="50" charset="0"/>
                <a:cs typeface="Calibri" panose="020F0502020204030204" pitchFamily="34" charset="0"/>
              </a:rPr>
              <a:t>SHC Feature Development Plan</a:t>
            </a:r>
          </a:p>
        </p:txBody>
      </p:sp>
      <p:grpSp>
        <p:nvGrpSpPr>
          <p:cNvPr id="58" name="Group 57">
            <a:extLst>
              <a:ext uri="{FF2B5EF4-FFF2-40B4-BE49-F238E27FC236}">
                <a16:creationId xmlns:a16="http://schemas.microsoft.com/office/drawing/2014/main" id="{2EA40758-306F-451F-9CB3-91AF1DF75718}"/>
              </a:ext>
            </a:extLst>
          </p:cNvPr>
          <p:cNvGrpSpPr/>
          <p:nvPr/>
        </p:nvGrpSpPr>
        <p:grpSpPr>
          <a:xfrm>
            <a:off x="2994319" y="2381066"/>
            <a:ext cx="1229202" cy="410810"/>
            <a:chOff x="2966818" y="2308075"/>
            <a:chExt cx="1229202" cy="410810"/>
          </a:xfrm>
        </p:grpSpPr>
        <p:sp>
          <p:nvSpPr>
            <p:cNvPr id="59" name="Diamond 58">
              <a:extLst>
                <a:ext uri="{FF2B5EF4-FFF2-40B4-BE49-F238E27FC236}">
                  <a16:creationId xmlns:a16="http://schemas.microsoft.com/office/drawing/2014/main" id="{989527BB-1270-4AC3-8FAA-71B276408A06}"/>
                </a:ext>
              </a:extLst>
            </p:cNvPr>
            <p:cNvSpPr/>
            <p:nvPr/>
          </p:nvSpPr>
          <p:spPr>
            <a:xfrm>
              <a:off x="3724117" y="2308075"/>
              <a:ext cx="130436" cy="130436"/>
            </a:xfrm>
            <a:prstGeom prst="diamond">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60" name="TextBox 22">
              <a:extLst>
                <a:ext uri="{FF2B5EF4-FFF2-40B4-BE49-F238E27FC236}">
                  <a16:creationId xmlns:a16="http://schemas.microsoft.com/office/drawing/2014/main" id="{99FA16AF-9680-4B65-93E8-99BDDF5B70C7}"/>
                </a:ext>
              </a:extLst>
            </p:cNvPr>
            <p:cNvSpPr txBox="1"/>
            <p:nvPr/>
          </p:nvSpPr>
          <p:spPr>
            <a:xfrm>
              <a:off x="2966818" y="2426503"/>
              <a:ext cx="1229202"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700" dirty="0">
                  <a:solidFill>
                    <a:prstClr val="black"/>
                  </a:solidFill>
                  <a:latin typeface="Ford Antenna Light" panose="02000505000000020004" pitchFamily="50" charset="0"/>
                  <a:cs typeface="Calibri" panose="020F0502020204030204" pitchFamily="34" charset="0"/>
                </a:rPr>
                <a:t>Feature Doc Release</a:t>
              </a:r>
            </a:p>
            <a:p>
              <a:pPr>
                <a:defRPr/>
              </a:pPr>
              <a:r>
                <a:rPr lang="en-US" sz="700" dirty="0">
                  <a:solidFill>
                    <a:prstClr val="black"/>
                  </a:solidFill>
                  <a:latin typeface="Ford Antenna Light" panose="02000505000000020004" pitchFamily="50" charset="0"/>
                  <a:cs typeface="Calibri" panose="020F0502020204030204" pitchFamily="34" charset="0"/>
                </a:rPr>
                <a:t>9/31</a:t>
              </a:r>
            </a:p>
          </p:txBody>
        </p:sp>
      </p:grpSp>
      <p:grpSp>
        <p:nvGrpSpPr>
          <p:cNvPr id="61" name="Group 60">
            <a:extLst>
              <a:ext uri="{FF2B5EF4-FFF2-40B4-BE49-F238E27FC236}">
                <a16:creationId xmlns:a16="http://schemas.microsoft.com/office/drawing/2014/main" id="{AED51028-B6C9-432C-863B-82DE08B8A82F}"/>
              </a:ext>
            </a:extLst>
          </p:cNvPr>
          <p:cNvGrpSpPr/>
          <p:nvPr/>
        </p:nvGrpSpPr>
        <p:grpSpPr>
          <a:xfrm>
            <a:off x="4008752" y="2375030"/>
            <a:ext cx="1261356" cy="566974"/>
            <a:chOff x="3596602" y="2308075"/>
            <a:chExt cx="1261356" cy="566974"/>
          </a:xfrm>
        </p:grpSpPr>
        <p:sp>
          <p:nvSpPr>
            <p:cNvPr id="62" name="Diamond 61">
              <a:extLst>
                <a:ext uri="{FF2B5EF4-FFF2-40B4-BE49-F238E27FC236}">
                  <a16:creationId xmlns:a16="http://schemas.microsoft.com/office/drawing/2014/main" id="{470BF4F8-E951-40B4-8A68-E72531ADE52C}"/>
                </a:ext>
              </a:extLst>
            </p:cNvPr>
            <p:cNvSpPr/>
            <p:nvPr/>
          </p:nvSpPr>
          <p:spPr>
            <a:xfrm>
              <a:off x="3724117" y="2308075"/>
              <a:ext cx="130436" cy="130436"/>
            </a:xfrm>
            <a:prstGeom prst="diamond">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63" name="TextBox 22">
              <a:extLst>
                <a:ext uri="{FF2B5EF4-FFF2-40B4-BE49-F238E27FC236}">
                  <a16:creationId xmlns:a16="http://schemas.microsoft.com/office/drawing/2014/main" id="{B2169C5F-281E-4C47-BE97-7056654EF4F6}"/>
                </a:ext>
              </a:extLst>
            </p:cNvPr>
            <p:cNvSpPr txBox="1"/>
            <p:nvPr/>
          </p:nvSpPr>
          <p:spPr>
            <a:xfrm>
              <a:off x="3596602" y="2474946"/>
              <a:ext cx="1261356"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700" dirty="0">
                  <a:solidFill>
                    <a:prstClr val="black"/>
                  </a:solidFill>
                  <a:latin typeface="Ford Antenna Light" panose="02000505000000020004" pitchFamily="50" charset="0"/>
                  <a:cs typeface="Calibri" panose="020F0502020204030204" pitchFamily="34" charset="0"/>
                </a:rPr>
                <a:t>Feature Function Doc Release</a:t>
              </a:r>
            </a:p>
            <a:p>
              <a:pPr>
                <a:defRPr/>
              </a:pPr>
              <a:r>
                <a:rPr lang="en-US" sz="700" dirty="0">
                  <a:solidFill>
                    <a:prstClr val="black"/>
                  </a:solidFill>
                  <a:latin typeface="Ford Antenna Light" panose="02000505000000020004" pitchFamily="50" charset="0"/>
                  <a:cs typeface="Calibri" panose="020F0502020204030204" pitchFamily="34" charset="0"/>
                </a:rPr>
                <a:t>10/31</a:t>
              </a:r>
            </a:p>
          </p:txBody>
        </p:sp>
      </p:grpSp>
      <p:grpSp>
        <p:nvGrpSpPr>
          <p:cNvPr id="71" name="Group 70">
            <a:extLst>
              <a:ext uri="{FF2B5EF4-FFF2-40B4-BE49-F238E27FC236}">
                <a16:creationId xmlns:a16="http://schemas.microsoft.com/office/drawing/2014/main" id="{DADFEC23-5962-4727-B02C-D62106629D19}"/>
              </a:ext>
            </a:extLst>
          </p:cNvPr>
          <p:cNvGrpSpPr/>
          <p:nvPr/>
        </p:nvGrpSpPr>
        <p:grpSpPr>
          <a:xfrm>
            <a:off x="4931350" y="2780284"/>
            <a:ext cx="2785235" cy="801116"/>
            <a:chOff x="4931350" y="2780284"/>
            <a:chExt cx="2785235" cy="801116"/>
          </a:xfrm>
        </p:grpSpPr>
        <p:sp>
          <p:nvSpPr>
            <p:cNvPr id="64" name="Rectangle 63">
              <a:extLst>
                <a:ext uri="{FF2B5EF4-FFF2-40B4-BE49-F238E27FC236}">
                  <a16:creationId xmlns:a16="http://schemas.microsoft.com/office/drawing/2014/main" id="{AC4FA046-762F-43EB-9411-DE7D811C3B80}"/>
                </a:ext>
              </a:extLst>
            </p:cNvPr>
            <p:cNvSpPr/>
            <p:nvPr/>
          </p:nvSpPr>
          <p:spPr>
            <a:xfrm>
              <a:off x="4931350" y="2780284"/>
              <a:ext cx="2785235" cy="801116"/>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900" dirty="0">
                  <a:ln w="0">
                    <a:solidFill>
                      <a:schemeClr val="accent4">
                        <a:lumMod val="10000"/>
                      </a:schemeClr>
                    </a:solidFill>
                  </a:ln>
                  <a:solidFill>
                    <a:schemeClr val="tx1"/>
                  </a:solidFill>
                  <a:latin typeface="Arial" panose="020B0604020202020204" pitchFamily="34" charset="0"/>
                  <a:cs typeface="Arial" panose="020B0604020202020204" pitchFamily="34" charset="0"/>
                </a:rPr>
                <a:t>T</a:t>
              </a:r>
              <a:r>
                <a:rPr lang="en-US" altLang="zh-CN" sz="900" dirty="0">
                  <a:ln w="0">
                    <a:solidFill>
                      <a:schemeClr val="accent4">
                        <a:lumMod val="10000"/>
                      </a:schemeClr>
                    </a:solidFill>
                  </a:ln>
                  <a:solidFill>
                    <a:schemeClr val="tx1"/>
                  </a:solidFill>
                  <a:latin typeface="Arial" panose="020B0604020202020204" pitchFamily="34" charset="0"/>
                  <a:cs typeface="Arial" panose="020B0604020202020204" pitchFamily="34" charset="0"/>
                </a:rPr>
                <a:t>otally need </a:t>
              </a:r>
              <a:r>
                <a:rPr lang="en-US" sz="900" dirty="0">
                  <a:ln w="0">
                    <a:solidFill>
                      <a:schemeClr val="accent4">
                        <a:lumMod val="10000"/>
                      </a:schemeClr>
                    </a:solidFill>
                  </a:ln>
                  <a:solidFill>
                    <a:schemeClr val="tx1"/>
                  </a:solidFill>
                  <a:latin typeface="Arial" panose="020B0604020202020204" pitchFamily="34" charset="0"/>
                  <a:cs typeface="Arial" panose="020B0604020202020204" pitchFamily="34" charset="0"/>
                </a:rPr>
                <a:t>T+5</a:t>
              </a:r>
              <a:r>
                <a:rPr lang="en-US" altLang="zh-CN" sz="900" dirty="0">
                  <a:ln w="0">
                    <a:solidFill>
                      <a:schemeClr val="accent4">
                        <a:lumMod val="10000"/>
                      </a:schemeClr>
                    </a:solidFill>
                  </a:ln>
                  <a:solidFill>
                    <a:schemeClr val="tx1"/>
                  </a:solidFill>
                  <a:latin typeface="Arial" panose="020B0604020202020204" pitchFamily="34" charset="0"/>
                  <a:cs typeface="Arial" panose="020B0604020202020204" pitchFamily="34" charset="0"/>
                </a:rPr>
                <a:t>+2 month</a:t>
              </a:r>
              <a:endParaRPr lang="en-US" sz="900" dirty="0">
                <a:ln w="0">
                  <a:solidFill>
                    <a:schemeClr val="accent4">
                      <a:lumMod val="10000"/>
                    </a:schemeClr>
                  </a:solidFill>
                </a:ln>
                <a:solidFill>
                  <a:schemeClr val="tx1"/>
                </a:solidFill>
                <a:latin typeface="Arial" panose="020B0604020202020204" pitchFamily="34" charset="0"/>
                <a:cs typeface="Arial" panose="020B0604020202020204" pitchFamily="34" charset="0"/>
              </a:endParaRPr>
            </a:p>
          </p:txBody>
        </p:sp>
        <p:sp>
          <p:nvSpPr>
            <p:cNvPr id="65" name="Rectangle 64">
              <a:extLst>
                <a:ext uri="{FF2B5EF4-FFF2-40B4-BE49-F238E27FC236}">
                  <a16:creationId xmlns:a16="http://schemas.microsoft.com/office/drawing/2014/main" id="{216A08E2-0AF6-43EF-9A8F-B4A9748D100A}"/>
                </a:ext>
              </a:extLst>
            </p:cNvPr>
            <p:cNvSpPr/>
            <p:nvPr/>
          </p:nvSpPr>
          <p:spPr>
            <a:xfrm>
              <a:off x="4996569" y="2981323"/>
              <a:ext cx="1261356" cy="146642"/>
            </a:xfrm>
            <a:prstGeom prst="rect">
              <a:avLst/>
            </a:prstGeom>
            <a:solidFill>
              <a:srgbClr val="92D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500" dirty="0">
                  <a:solidFill>
                    <a:schemeClr val="bg1"/>
                  </a:solidFill>
                  <a:latin typeface="Arial" panose="020B0604020202020204" pitchFamily="34" charset="0"/>
                  <a:cs typeface="Arial" panose="020B0604020202020204" pitchFamily="34" charset="0"/>
                </a:rPr>
                <a:t>D</a:t>
              </a:r>
              <a:r>
                <a:rPr lang="en-US" altLang="zh-CN" sz="500" dirty="0">
                  <a:solidFill>
                    <a:schemeClr val="bg1"/>
                  </a:solidFill>
                  <a:latin typeface="Arial" panose="020B0604020202020204" pitchFamily="34" charset="0"/>
                  <a:cs typeface="Arial" panose="020B0604020202020204" pitchFamily="34" charset="0"/>
                </a:rPr>
                <a:t>esign &amp;Coding </a:t>
              </a:r>
            </a:p>
            <a:p>
              <a:pPr algn="ctr"/>
              <a:r>
                <a:rPr lang="en-US" altLang="zh-CN" sz="500" dirty="0">
                  <a:solidFill>
                    <a:schemeClr val="bg1"/>
                  </a:solidFill>
                  <a:latin typeface="Arial" panose="020B0604020202020204" pitchFamily="34" charset="0"/>
                  <a:cs typeface="Arial" panose="020B0604020202020204" pitchFamily="34" charset="0"/>
                </a:rPr>
                <a:t>14Weeks</a:t>
              </a:r>
              <a:endParaRPr lang="en-US" sz="500" dirty="0">
                <a:solidFill>
                  <a:schemeClr val="bg1"/>
                </a:solidFill>
                <a:latin typeface="Arial" panose="020B0604020202020204" pitchFamily="34" charset="0"/>
                <a:cs typeface="Arial" panose="020B0604020202020204" pitchFamily="34" charset="0"/>
              </a:endParaRPr>
            </a:p>
          </p:txBody>
        </p:sp>
        <p:sp>
          <p:nvSpPr>
            <p:cNvPr id="66" name="Rectangle 65">
              <a:extLst>
                <a:ext uri="{FF2B5EF4-FFF2-40B4-BE49-F238E27FC236}">
                  <a16:creationId xmlns:a16="http://schemas.microsoft.com/office/drawing/2014/main" id="{7742B5D9-CD3F-4B3F-A984-D871EF9B42D6}"/>
                </a:ext>
              </a:extLst>
            </p:cNvPr>
            <p:cNvSpPr/>
            <p:nvPr/>
          </p:nvSpPr>
          <p:spPr>
            <a:xfrm>
              <a:off x="5741797" y="3141645"/>
              <a:ext cx="516128" cy="146642"/>
            </a:xfrm>
            <a:prstGeom prst="rect">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500" dirty="0">
                  <a:solidFill>
                    <a:schemeClr val="bg1"/>
                  </a:solidFill>
                  <a:latin typeface="Arial" panose="020B0604020202020204" pitchFamily="34" charset="0"/>
                  <a:cs typeface="Arial" panose="020B0604020202020204" pitchFamily="34" charset="0"/>
                </a:rPr>
                <a:t>D</a:t>
              </a:r>
              <a:r>
                <a:rPr lang="en-US" altLang="zh-CN" sz="500" dirty="0">
                  <a:solidFill>
                    <a:schemeClr val="bg1"/>
                  </a:solidFill>
                  <a:latin typeface="Arial" panose="020B0604020202020204" pitchFamily="34" charset="0"/>
                  <a:cs typeface="Arial" panose="020B0604020202020204" pitchFamily="34" charset="0"/>
                </a:rPr>
                <a:t>ebug with</a:t>
              </a:r>
              <a:r>
                <a:rPr lang="zh-CN" altLang="en-US" sz="500" dirty="0">
                  <a:solidFill>
                    <a:schemeClr val="bg1"/>
                  </a:solidFill>
                  <a:latin typeface="Arial" panose="020B0604020202020204" pitchFamily="34" charset="0"/>
                  <a:cs typeface="Arial" panose="020B0604020202020204" pitchFamily="34" charset="0"/>
                </a:rPr>
                <a:t> </a:t>
              </a:r>
              <a:r>
                <a:rPr lang="en-US" altLang="zh-CN" sz="500" dirty="0">
                  <a:solidFill>
                    <a:schemeClr val="bg1"/>
                  </a:solidFill>
                  <a:latin typeface="Arial" panose="020B0604020202020204" pitchFamily="34" charset="0"/>
                  <a:cs typeface="Arial" panose="020B0604020202020204" pitchFamily="34" charset="0"/>
                </a:rPr>
                <a:t>SHC</a:t>
              </a:r>
              <a:endParaRPr lang="en-US" sz="500" dirty="0">
                <a:solidFill>
                  <a:schemeClr val="bg1"/>
                </a:solidFill>
                <a:latin typeface="Arial" panose="020B0604020202020204" pitchFamily="34" charset="0"/>
                <a:cs typeface="Arial" panose="020B0604020202020204" pitchFamily="34" charset="0"/>
              </a:endParaRPr>
            </a:p>
          </p:txBody>
        </p:sp>
        <p:sp>
          <p:nvSpPr>
            <p:cNvPr id="68" name="Rectangle 67">
              <a:extLst>
                <a:ext uri="{FF2B5EF4-FFF2-40B4-BE49-F238E27FC236}">
                  <a16:creationId xmlns:a16="http://schemas.microsoft.com/office/drawing/2014/main" id="{7A7B6FAB-4A68-4877-B340-D757FF2D7D5C}"/>
                </a:ext>
              </a:extLst>
            </p:cNvPr>
            <p:cNvSpPr/>
            <p:nvPr/>
          </p:nvSpPr>
          <p:spPr>
            <a:xfrm>
              <a:off x="6257925" y="3279291"/>
              <a:ext cx="597140" cy="146642"/>
            </a:xfrm>
            <a:prstGeom prst="rect">
              <a:avLst/>
            </a:prstGeom>
            <a:solidFill>
              <a:schemeClr val="accent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500" dirty="0">
                  <a:solidFill>
                    <a:schemeClr val="bg1"/>
                  </a:solidFill>
                  <a:latin typeface="Arial" panose="020B0604020202020204" pitchFamily="34" charset="0"/>
                  <a:cs typeface="Arial" panose="020B0604020202020204" pitchFamily="34" charset="0"/>
                </a:rPr>
                <a:t>T</a:t>
              </a:r>
              <a:r>
                <a:rPr lang="en-US" altLang="zh-CN" sz="500" dirty="0">
                  <a:solidFill>
                    <a:schemeClr val="bg1"/>
                  </a:solidFill>
                  <a:latin typeface="Arial" panose="020B0604020202020204" pitchFamily="34" charset="0"/>
                  <a:cs typeface="Arial" panose="020B0604020202020204" pitchFamily="34" charset="0"/>
                </a:rPr>
                <a:t>est &amp;BugFix</a:t>
              </a:r>
            </a:p>
            <a:p>
              <a:pPr algn="ctr"/>
              <a:r>
                <a:rPr lang="en-US" sz="500" dirty="0">
                  <a:solidFill>
                    <a:schemeClr val="bg1"/>
                  </a:solidFill>
                  <a:latin typeface="Arial" panose="020B0604020202020204" pitchFamily="34" charset="0"/>
                  <a:cs typeface="Arial" panose="020B0604020202020204" pitchFamily="34" charset="0"/>
                </a:rPr>
                <a:t>6 W</a:t>
              </a:r>
              <a:r>
                <a:rPr lang="en-US" altLang="zh-CN" sz="500" dirty="0">
                  <a:solidFill>
                    <a:schemeClr val="bg1"/>
                  </a:solidFill>
                  <a:latin typeface="Arial" panose="020B0604020202020204" pitchFamily="34" charset="0"/>
                  <a:cs typeface="Arial" panose="020B0604020202020204" pitchFamily="34" charset="0"/>
                </a:rPr>
                <a:t>eeks</a:t>
              </a:r>
              <a:endParaRPr lang="en-US" sz="500" dirty="0">
                <a:solidFill>
                  <a:schemeClr val="bg1"/>
                </a:solidFill>
                <a:latin typeface="Arial" panose="020B0604020202020204" pitchFamily="34" charset="0"/>
                <a:cs typeface="Arial" panose="020B0604020202020204" pitchFamily="34" charset="0"/>
              </a:endParaRPr>
            </a:p>
          </p:txBody>
        </p:sp>
        <p:sp>
          <p:nvSpPr>
            <p:cNvPr id="69" name="Rectangle 68">
              <a:extLst>
                <a:ext uri="{FF2B5EF4-FFF2-40B4-BE49-F238E27FC236}">
                  <a16:creationId xmlns:a16="http://schemas.microsoft.com/office/drawing/2014/main" id="{CBAFA2B6-2751-4D1B-BA82-DEFCF76E9023}"/>
                </a:ext>
              </a:extLst>
            </p:cNvPr>
            <p:cNvSpPr/>
            <p:nvPr/>
          </p:nvSpPr>
          <p:spPr>
            <a:xfrm>
              <a:off x="6855065" y="3416121"/>
              <a:ext cx="783984" cy="146642"/>
            </a:xfrm>
            <a:prstGeom prst="rect">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500" dirty="0">
                  <a:solidFill>
                    <a:schemeClr val="bg1"/>
                  </a:solidFill>
                  <a:latin typeface="Arial" panose="020B0604020202020204" pitchFamily="34" charset="0"/>
                  <a:cs typeface="Arial" panose="020B0604020202020204" pitchFamily="34" charset="0"/>
                </a:rPr>
                <a:t>RHS T</a:t>
              </a:r>
              <a:r>
                <a:rPr lang="en-US" altLang="zh-CN" sz="500" dirty="0">
                  <a:solidFill>
                    <a:schemeClr val="bg1"/>
                  </a:solidFill>
                  <a:latin typeface="Arial" panose="020B0604020202020204" pitchFamily="34" charset="0"/>
                  <a:cs typeface="Arial" panose="020B0604020202020204" pitchFamily="34" charset="0"/>
                </a:rPr>
                <a:t>est  &amp; BugFix</a:t>
              </a:r>
            </a:p>
            <a:p>
              <a:pPr algn="ctr"/>
              <a:r>
                <a:rPr lang="en-US" sz="500" dirty="0">
                  <a:solidFill>
                    <a:schemeClr val="bg1"/>
                  </a:solidFill>
                  <a:latin typeface="Arial" panose="020B0604020202020204" pitchFamily="34" charset="0"/>
                  <a:cs typeface="Arial" panose="020B0604020202020204" pitchFamily="34" charset="0"/>
                </a:rPr>
                <a:t>8 W</a:t>
              </a:r>
              <a:r>
                <a:rPr lang="en-US" altLang="zh-CN" sz="500" dirty="0">
                  <a:solidFill>
                    <a:schemeClr val="bg1"/>
                  </a:solidFill>
                  <a:latin typeface="Arial" panose="020B0604020202020204" pitchFamily="34" charset="0"/>
                  <a:cs typeface="Arial" panose="020B0604020202020204" pitchFamily="34" charset="0"/>
                </a:rPr>
                <a:t>eeks</a:t>
              </a:r>
              <a:endParaRPr lang="en-US" sz="500" dirty="0">
                <a:solidFill>
                  <a:schemeClr val="bg1"/>
                </a:solidFill>
                <a:latin typeface="Arial" panose="020B0604020202020204" pitchFamily="34" charset="0"/>
                <a:cs typeface="Arial" panose="020B0604020202020204" pitchFamily="34" charset="0"/>
              </a:endParaRPr>
            </a:p>
          </p:txBody>
        </p:sp>
      </p:grpSp>
      <p:grpSp>
        <p:nvGrpSpPr>
          <p:cNvPr id="73" name="Group 72">
            <a:extLst>
              <a:ext uri="{FF2B5EF4-FFF2-40B4-BE49-F238E27FC236}">
                <a16:creationId xmlns:a16="http://schemas.microsoft.com/office/drawing/2014/main" id="{B69CB489-1F4E-4C76-8679-44519AD0C335}"/>
              </a:ext>
            </a:extLst>
          </p:cNvPr>
          <p:cNvGrpSpPr/>
          <p:nvPr/>
        </p:nvGrpSpPr>
        <p:grpSpPr>
          <a:xfrm>
            <a:off x="6870180" y="3218256"/>
            <a:ext cx="1581496" cy="200055"/>
            <a:chOff x="6752508" y="3103328"/>
            <a:chExt cx="1581496" cy="200055"/>
          </a:xfrm>
        </p:grpSpPr>
        <p:sp>
          <p:nvSpPr>
            <p:cNvPr id="70" name="Star: 5 Points 69">
              <a:extLst>
                <a:ext uri="{FF2B5EF4-FFF2-40B4-BE49-F238E27FC236}">
                  <a16:creationId xmlns:a16="http://schemas.microsoft.com/office/drawing/2014/main" id="{EB98A036-A442-46CC-929F-3F4DC79D3A4B}"/>
                </a:ext>
              </a:extLst>
            </p:cNvPr>
            <p:cNvSpPr/>
            <p:nvPr/>
          </p:nvSpPr>
          <p:spPr>
            <a:xfrm>
              <a:off x="6752508" y="3147555"/>
              <a:ext cx="102557" cy="102557"/>
            </a:xfrm>
            <a:prstGeom prst="star5">
              <a:avLst/>
            </a:prstGeom>
            <a:solidFill>
              <a:schemeClr val="accent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72" name="TextBox 71">
              <a:extLst>
                <a:ext uri="{FF2B5EF4-FFF2-40B4-BE49-F238E27FC236}">
                  <a16:creationId xmlns:a16="http://schemas.microsoft.com/office/drawing/2014/main" id="{948667A0-E3EA-45C5-BB70-4F244841A001}"/>
                </a:ext>
              </a:extLst>
            </p:cNvPr>
            <p:cNvSpPr txBox="1"/>
            <p:nvPr/>
          </p:nvSpPr>
          <p:spPr>
            <a:xfrm>
              <a:off x="6776482" y="3103328"/>
              <a:ext cx="1557522" cy="200055"/>
            </a:xfrm>
            <a:prstGeom prst="rect">
              <a:avLst/>
            </a:prstGeom>
            <a:noFill/>
          </p:spPr>
          <p:txBody>
            <a:bodyPr wrap="square" rtlCol="0">
              <a:spAutoFit/>
            </a:bodyPr>
            <a:lstStyle/>
            <a:p>
              <a:r>
                <a:rPr lang="en-US" sz="700" dirty="0"/>
                <a:t>LHS DAT </a:t>
              </a:r>
              <a:r>
                <a:rPr lang="en-US" altLang="zh-CN" sz="700" dirty="0"/>
                <a:t>part Function Release</a:t>
              </a:r>
              <a:endParaRPr lang="en-US" sz="700" dirty="0"/>
            </a:p>
          </p:txBody>
        </p:sp>
      </p:grpSp>
      <p:grpSp>
        <p:nvGrpSpPr>
          <p:cNvPr id="74" name="Group 73">
            <a:extLst>
              <a:ext uri="{FF2B5EF4-FFF2-40B4-BE49-F238E27FC236}">
                <a16:creationId xmlns:a16="http://schemas.microsoft.com/office/drawing/2014/main" id="{66FC76B1-52E4-4594-A8B7-73D3F39462B9}"/>
              </a:ext>
            </a:extLst>
          </p:cNvPr>
          <p:cNvGrpSpPr/>
          <p:nvPr/>
        </p:nvGrpSpPr>
        <p:grpSpPr>
          <a:xfrm>
            <a:off x="7651687" y="3376822"/>
            <a:ext cx="1859026" cy="200055"/>
            <a:chOff x="6752508" y="3098805"/>
            <a:chExt cx="1859026" cy="200055"/>
          </a:xfrm>
        </p:grpSpPr>
        <p:sp>
          <p:nvSpPr>
            <p:cNvPr id="75" name="Star: 5 Points 74">
              <a:extLst>
                <a:ext uri="{FF2B5EF4-FFF2-40B4-BE49-F238E27FC236}">
                  <a16:creationId xmlns:a16="http://schemas.microsoft.com/office/drawing/2014/main" id="{00B8F6FE-5EEE-44DF-ADD5-D19450A34347}"/>
                </a:ext>
              </a:extLst>
            </p:cNvPr>
            <p:cNvSpPr/>
            <p:nvPr/>
          </p:nvSpPr>
          <p:spPr>
            <a:xfrm>
              <a:off x="6752508" y="3147555"/>
              <a:ext cx="102557" cy="102557"/>
            </a:xfrm>
            <a:prstGeom prst="star5">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76" name="TextBox 75">
              <a:extLst>
                <a:ext uri="{FF2B5EF4-FFF2-40B4-BE49-F238E27FC236}">
                  <a16:creationId xmlns:a16="http://schemas.microsoft.com/office/drawing/2014/main" id="{EA17B155-BB76-46DC-BE16-8E7F89B005BC}"/>
                </a:ext>
              </a:extLst>
            </p:cNvPr>
            <p:cNvSpPr txBox="1"/>
            <p:nvPr/>
          </p:nvSpPr>
          <p:spPr>
            <a:xfrm>
              <a:off x="6783628" y="3098805"/>
              <a:ext cx="1827906" cy="200055"/>
            </a:xfrm>
            <a:prstGeom prst="rect">
              <a:avLst/>
            </a:prstGeom>
            <a:noFill/>
          </p:spPr>
          <p:txBody>
            <a:bodyPr wrap="square" rtlCol="0">
              <a:spAutoFit/>
            </a:bodyPr>
            <a:lstStyle/>
            <a:p>
              <a:r>
                <a:rPr lang="en-US" sz="700" dirty="0"/>
                <a:t>RHS I</a:t>
              </a:r>
              <a:r>
                <a:rPr lang="en-US" altLang="zh-CN" sz="700" dirty="0"/>
                <a:t>nfotainment</a:t>
              </a:r>
              <a:r>
                <a:rPr lang="en-US" sz="700" dirty="0"/>
                <a:t> </a:t>
              </a:r>
              <a:r>
                <a:rPr lang="en-US" altLang="zh-CN" sz="700" dirty="0"/>
                <a:t>part Function Release</a:t>
              </a:r>
              <a:endParaRPr lang="en-US" sz="700" dirty="0"/>
            </a:p>
          </p:txBody>
        </p:sp>
      </p:grpSp>
      <p:sp>
        <p:nvSpPr>
          <p:cNvPr id="6" name="TextBox 5">
            <a:extLst>
              <a:ext uri="{FF2B5EF4-FFF2-40B4-BE49-F238E27FC236}">
                <a16:creationId xmlns:a16="http://schemas.microsoft.com/office/drawing/2014/main" id="{04C02B00-EA67-47AA-AD85-EF5DA1F9367B}"/>
              </a:ext>
            </a:extLst>
          </p:cNvPr>
          <p:cNvSpPr txBox="1"/>
          <p:nvPr/>
        </p:nvSpPr>
        <p:spPr>
          <a:xfrm>
            <a:off x="4772910" y="2836195"/>
            <a:ext cx="382100" cy="400110"/>
          </a:xfrm>
          <a:prstGeom prst="rect">
            <a:avLst/>
          </a:prstGeom>
          <a:noFill/>
        </p:spPr>
        <p:txBody>
          <a:bodyPr wrap="square" rtlCol="0">
            <a:spAutoFit/>
          </a:bodyPr>
          <a:lstStyle/>
          <a:p>
            <a:r>
              <a:rPr lang="en-US" sz="2000" b="1" dirty="0">
                <a:solidFill>
                  <a:srgbClr val="FF0000"/>
                </a:solidFill>
              </a:rPr>
              <a:t>T</a:t>
            </a:r>
          </a:p>
        </p:txBody>
      </p:sp>
      <p:sp>
        <p:nvSpPr>
          <p:cNvPr id="7" name="Rectangle 6">
            <a:extLst>
              <a:ext uri="{FF2B5EF4-FFF2-40B4-BE49-F238E27FC236}">
                <a16:creationId xmlns:a16="http://schemas.microsoft.com/office/drawing/2014/main" id="{9B078F9E-65DE-47E6-9758-669A8D70737C}"/>
              </a:ext>
            </a:extLst>
          </p:cNvPr>
          <p:cNvSpPr/>
          <p:nvPr/>
        </p:nvSpPr>
        <p:spPr>
          <a:xfrm>
            <a:off x="5456773" y="3269272"/>
            <a:ext cx="453140" cy="289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800" dirty="0">
                <a:solidFill>
                  <a:schemeClr val="tx1"/>
                </a:solidFill>
                <a:latin typeface="Arial" panose="020B0604020202020204" pitchFamily="34" charset="0"/>
                <a:cs typeface="Arial" panose="020B0604020202020204" pitchFamily="34" charset="0"/>
              </a:rPr>
              <a:t>T+9 </a:t>
            </a:r>
          </a:p>
          <a:p>
            <a:pPr algn="ctr"/>
            <a:r>
              <a:rPr lang="en-US" sz="800" dirty="0" err="1">
                <a:solidFill>
                  <a:schemeClr val="tx1"/>
                </a:solidFill>
                <a:latin typeface="Arial" panose="020B0604020202020204" pitchFamily="34" charset="0"/>
                <a:cs typeface="Arial" panose="020B0604020202020204" pitchFamily="34" charset="0"/>
              </a:rPr>
              <a:t>wks</a:t>
            </a:r>
            <a:endParaRPr lang="en-US" sz="800" dirty="0">
              <a:solidFill>
                <a:schemeClr val="tx1"/>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DDEF188E-FE8F-4DAB-ADA7-4105D2FDCBCC}"/>
              </a:ext>
            </a:extLst>
          </p:cNvPr>
          <p:cNvSpPr txBox="1"/>
          <p:nvPr/>
        </p:nvSpPr>
        <p:spPr>
          <a:xfrm>
            <a:off x="6905242" y="3587929"/>
            <a:ext cx="1663025" cy="584775"/>
          </a:xfrm>
          <a:prstGeom prst="rect">
            <a:avLst/>
          </a:prstGeom>
          <a:noFill/>
        </p:spPr>
        <p:txBody>
          <a:bodyPr wrap="square" rtlCol="0">
            <a:spAutoFit/>
          </a:bodyPr>
          <a:lstStyle/>
          <a:p>
            <a:r>
              <a:rPr lang="en-US" sz="800" dirty="0"/>
              <a:t>Audio Management, All Media Related, Navigation Info/setting, Bluetooth </a:t>
            </a:r>
          </a:p>
          <a:p>
            <a:endParaRPr lang="en-US" sz="800" dirty="0"/>
          </a:p>
        </p:txBody>
      </p:sp>
    </p:spTree>
    <p:extLst>
      <p:ext uri="{BB962C8B-B14F-4D97-AF65-F5344CB8AC3E}">
        <p14:creationId xmlns:p14="http://schemas.microsoft.com/office/powerpoint/2010/main" val="23597659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5559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sp>
        <p:nvSpPr>
          <p:cNvPr id="2" name="Title 1">
            <a:extLst>
              <a:ext uri="{FF2B5EF4-FFF2-40B4-BE49-F238E27FC236}">
                <a16:creationId xmlns:a16="http://schemas.microsoft.com/office/drawing/2014/main" id="{8B752D54-71F7-44D3-9E54-29723AA5A715}"/>
              </a:ext>
            </a:extLst>
          </p:cNvPr>
          <p:cNvSpPr>
            <a:spLocks noGrp="1"/>
          </p:cNvSpPr>
          <p:nvPr>
            <p:ph type="title"/>
          </p:nvPr>
        </p:nvSpPr>
        <p:spPr>
          <a:xfrm>
            <a:off x="1329087" y="112044"/>
            <a:ext cx="10835640" cy="579120"/>
          </a:xfrm>
        </p:spPr>
        <p:txBody>
          <a:bodyPr anchor="t">
            <a:noAutofit/>
          </a:bodyPr>
          <a:lstStyle/>
          <a:p>
            <a:r>
              <a:rPr lang="en-US" dirty="0"/>
              <a:t>CX788 Opportunities And Enablers</a:t>
            </a:r>
          </a:p>
        </p:txBody>
      </p:sp>
      <p:graphicFrame>
        <p:nvGraphicFramePr>
          <p:cNvPr id="3" name="Table 6">
            <a:extLst>
              <a:ext uri="{FF2B5EF4-FFF2-40B4-BE49-F238E27FC236}">
                <a16:creationId xmlns:a16="http://schemas.microsoft.com/office/drawing/2014/main" id="{07E55D51-02ED-4B2D-8E78-4A6EF765F6F1}"/>
              </a:ext>
            </a:extLst>
          </p:cNvPr>
          <p:cNvGraphicFramePr>
            <a:graphicFrameLocks noGrp="1"/>
          </p:cNvGraphicFramePr>
          <p:nvPr/>
        </p:nvGraphicFramePr>
        <p:xfrm>
          <a:off x="918347" y="682726"/>
          <a:ext cx="10672761" cy="5452161"/>
        </p:xfrm>
        <a:graphic>
          <a:graphicData uri="http://schemas.openxmlformats.org/drawingml/2006/table">
            <a:tbl>
              <a:tblPr firstRow="1" bandRow="1">
                <a:tableStyleId>{5C22544A-7EE6-4342-B048-85BDC9FD1C3A}</a:tableStyleId>
              </a:tblPr>
              <a:tblGrid>
                <a:gridCol w="1504383">
                  <a:extLst>
                    <a:ext uri="{9D8B030D-6E8A-4147-A177-3AD203B41FA5}">
                      <a16:colId xmlns:a16="http://schemas.microsoft.com/office/drawing/2014/main" val="4013147117"/>
                    </a:ext>
                  </a:extLst>
                </a:gridCol>
                <a:gridCol w="1379018">
                  <a:extLst>
                    <a:ext uri="{9D8B030D-6E8A-4147-A177-3AD203B41FA5}">
                      <a16:colId xmlns:a16="http://schemas.microsoft.com/office/drawing/2014/main" val="1322284998"/>
                    </a:ext>
                  </a:extLst>
                </a:gridCol>
                <a:gridCol w="2490590">
                  <a:extLst>
                    <a:ext uri="{9D8B030D-6E8A-4147-A177-3AD203B41FA5}">
                      <a16:colId xmlns:a16="http://schemas.microsoft.com/office/drawing/2014/main" val="1209363015"/>
                    </a:ext>
                  </a:extLst>
                </a:gridCol>
                <a:gridCol w="2649385">
                  <a:extLst>
                    <a:ext uri="{9D8B030D-6E8A-4147-A177-3AD203B41FA5}">
                      <a16:colId xmlns:a16="http://schemas.microsoft.com/office/drawing/2014/main" val="90372931"/>
                    </a:ext>
                  </a:extLst>
                </a:gridCol>
                <a:gridCol w="2649385">
                  <a:extLst>
                    <a:ext uri="{9D8B030D-6E8A-4147-A177-3AD203B41FA5}">
                      <a16:colId xmlns:a16="http://schemas.microsoft.com/office/drawing/2014/main" val="2829571262"/>
                    </a:ext>
                  </a:extLst>
                </a:gridCol>
              </a:tblGrid>
              <a:tr h="451800">
                <a:tc>
                  <a:txBody>
                    <a:bodyPr/>
                    <a:lstStyle/>
                    <a:p>
                      <a:pPr algn="ctr"/>
                      <a:r>
                        <a:rPr lang="en-US" sz="1000" dirty="0"/>
                        <a:t>IVI Actions To Compress</a:t>
                      </a:r>
                    </a:p>
                  </a:txBody>
                  <a:tcPr/>
                </a:tc>
                <a:tc>
                  <a:txBody>
                    <a:bodyPr/>
                    <a:lstStyle/>
                    <a:p>
                      <a:pPr algn="ctr"/>
                      <a:r>
                        <a:rPr lang="en-US" sz="1000" dirty="0"/>
                        <a:t>Status</a:t>
                      </a:r>
                    </a:p>
                  </a:txBody>
                  <a:tcPr/>
                </a:tc>
                <a:tc>
                  <a:txBody>
                    <a:bodyPr/>
                    <a:lstStyle/>
                    <a:p>
                      <a:pPr algn="ctr"/>
                      <a:r>
                        <a:rPr lang="en-US" sz="1000" dirty="0"/>
                        <a:t>Action Description</a:t>
                      </a:r>
                    </a:p>
                  </a:txBody>
                  <a:tcPr/>
                </a:tc>
                <a:tc>
                  <a:txBody>
                    <a:bodyPr/>
                    <a:lstStyle/>
                    <a:p>
                      <a:pPr algn="ctr"/>
                      <a:r>
                        <a:rPr lang="en-US" sz="1000" dirty="0"/>
                        <a:t>Risks</a:t>
                      </a:r>
                    </a:p>
                  </a:txBody>
                  <a:tcPr/>
                </a:tc>
                <a:tc>
                  <a:txBody>
                    <a:bodyPr/>
                    <a:lstStyle/>
                    <a:p>
                      <a:pPr algn="ctr"/>
                      <a:r>
                        <a:rPr lang="en-US" sz="1000" dirty="0"/>
                        <a:t>Enablers</a:t>
                      </a:r>
                    </a:p>
                  </a:txBody>
                  <a:tcPr/>
                </a:tc>
                <a:extLst>
                  <a:ext uri="{0D108BD9-81ED-4DB2-BD59-A6C34878D82A}">
                    <a16:rowId xmlns:a16="http://schemas.microsoft.com/office/drawing/2014/main" val="1234770504"/>
                  </a:ext>
                </a:extLst>
              </a:tr>
              <a:tr h="784705">
                <a:tc>
                  <a:txBody>
                    <a:bodyPr/>
                    <a:lstStyle/>
                    <a:p>
                      <a:r>
                        <a:rPr lang="en-US" sz="900" dirty="0">
                          <a:latin typeface="+mn-lt"/>
                        </a:rPr>
                        <a:t> 4wks Compress</a:t>
                      </a:r>
                    </a:p>
                  </a:txBody>
                  <a:tcPr/>
                </a:tc>
                <a:tc>
                  <a:txBody>
                    <a:bodyPr/>
                    <a:lstStyle/>
                    <a:p>
                      <a:r>
                        <a:rPr lang="en-US" sz="900" dirty="0">
                          <a:latin typeface="+mn-lt"/>
                        </a:rPr>
                        <a:t>Taken With Risks</a:t>
                      </a:r>
                    </a:p>
                  </a:txBody>
                  <a:tcPr/>
                </a:tc>
                <a:tc>
                  <a:txBody>
                    <a:bodyPr/>
                    <a:lstStyle/>
                    <a:p>
                      <a:r>
                        <a:rPr lang="en-US" sz="900" dirty="0">
                          <a:solidFill>
                            <a:schemeClr val="tx1"/>
                          </a:solidFill>
                          <a:latin typeface="+mn-lt"/>
                          <a:cs typeface="Arial" panose="020B0604020202020204" pitchFamily="34" charset="0"/>
                        </a:rPr>
                        <a:t>Take Group A UI Unsigned Version To Kick Off Coding(11.29 To 10/30)</a:t>
                      </a:r>
                    </a:p>
                    <a:p>
                      <a:r>
                        <a:rPr lang="en-US" sz="900" dirty="0">
                          <a:solidFill>
                            <a:schemeClr val="tx1"/>
                          </a:solidFill>
                          <a:latin typeface="+mn-lt"/>
                          <a:cs typeface="Arial" panose="020B0604020202020204" pitchFamily="34" charset="0"/>
                        </a:rPr>
                        <a:t>*Normally IVI/supplier only take signed version to kick off coding.</a:t>
                      </a:r>
                      <a:endParaRPr lang="en-US" sz="9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latin typeface="+mn-lt"/>
                          <a:cs typeface="Arial" panose="020B0604020202020204" pitchFamily="34" charset="0"/>
                        </a:rPr>
                        <a:t>Poor Software Delivery Quality, Coding Rework When UE/UI Unsigned Design Changes. Delay Or Fail to Start Pre-DV; Unknown DCR cost charged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1.MFL w/ FO/Spec release COB 08/19.</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2.HMI Delivery(Group-A/B/C/D) Can’t Delay Any Further. </a:t>
                      </a:r>
                      <a:r>
                        <a:rPr lang="en-US" sz="900" dirty="0">
                          <a:solidFill>
                            <a:schemeClr val="tx1"/>
                          </a:solidFill>
                          <a:latin typeface="+mn-lt"/>
                          <a:cs typeface="Arial" panose="020B0604020202020204" pitchFamily="34" charset="0"/>
                        </a:rPr>
                        <a:t>S</a:t>
                      </a:r>
                      <a:r>
                        <a:rPr lang="en-US" altLang="zh-CN" sz="900" dirty="0">
                          <a:solidFill>
                            <a:schemeClr val="tx1"/>
                          </a:solidFill>
                          <a:latin typeface="+mn-lt"/>
                          <a:cs typeface="Arial" panose="020B0604020202020204" pitchFamily="34" charset="0"/>
                        </a:rPr>
                        <a:t>et Checkpoints and regular HMI PAT meeting to guarantee the HMI qualified release.---Program, VI</a:t>
                      </a:r>
                      <a:endParaRPr lang="en-US" sz="900" dirty="0">
                        <a:solidFill>
                          <a:schemeClr val="tx1"/>
                        </a:solidFill>
                        <a:latin typeface="+mn-lt"/>
                        <a:cs typeface="Arial" panose="020B0604020202020204" pitchFamily="34" charset="0"/>
                      </a:endParaRPr>
                    </a:p>
                  </a:txBody>
                  <a:tcPr/>
                </a:tc>
                <a:extLst>
                  <a:ext uri="{0D108BD9-81ED-4DB2-BD59-A6C34878D82A}">
                    <a16:rowId xmlns:a16="http://schemas.microsoft.com/office/drawing/2014/main" val="3058438508"/>
                  </a:ext>
                </a:extLst>
              </a:tr>
              <a:tr h="499357">
                <a:tc>
                  <a:txBody>
                    <a:bodyPr/>
                    <a:lstStyle/>
                    <a:p>
                      <a:r>
                        <a:rPr lang="en-US" sz="900" dirty="0">
                          <a:latin typeface="+mn-lt"/>
                        </a:rPr>
                        <a:t>2wks Compress</a:t>
                      </a:r>
                    </a:p>
                  </a:txBody>
                  <a:tcPr/>
                </a:tc>
                <a:tc>
                  <a:txBody>
                    <a:bodyPr/>
                    <a:lstStyle/>
                    <a:p>
                      <a:r>
                        <a:rPr lang="en-US" sz="900" dirty="0">
                          <a:latin typeface="+mn-lt"/>
                        </a:rPr>
                        <a:t>Taken With Risks</a:t>
                      </a:r>
                    </a:p>
                  </a:txBody>
                  <a:tcPr/>
                </a:tc>
                <a:tc>
                  <a:txBody>
                    <a:bodyPr/>
                    <a:lstStyle/>
                    <a:p>
                      <a:r>
                        <a:rPr lang="en-US" sz="900" dirty="0">
                          <a:solidFill>
                            <a:schemeClr val="tx1"/>
                          </a:solidFill>
                          <a:latin typeface="+mn-lt"/>
                          <a:cs typeface="Arial" panose="020B0604020202020204" pitchFamily="34" charset="0"/>
                        </a:rPr>
                        <a:t>Compress The Group A Coding Time From 10 </a:t>
                      </a:r>
                      <a:r>
                        <a:rPr lang="en-US" sz="900" dirty="0" err="1">
                          <a:solidFill>
                            <a:schemeClr val="tx1"/>
                          </a:solidFill>
                          <a:latin typeface="+mn-lt"/>
                          <a:cs typeface="Arial" panose="020B0604020202020204" pitchFamily="34" charset="0"/>
                        </a:rPr>
                        <a:t>Wks</a:t>
                      </a:r>
                      <a:r>
                        <a:rPr lang="en-US" sz="900" dirty="0">
                          <a:solidFill>
                            <a:schemeClr val="tx1"/>
                          </a:solidFill>
                          <a:latin typeface="+mn-lt"/>
                          <a:cs typeface="Arial" panose="020B0604020202020204" pitchFamily="34" charset="0"/>
                        </a:rPr>
                        <a:t> To ~8wks </a:t>
                      </a:r>
                      <a:endParaRPr lang="en-US" sz="9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latin typeface="+mn-lt"/>
                          <a:cs typeface="Arial" panose="020B0604020202020204" pitchFamily="34" charset="0"/>
                        </a:rPr>
                        <a:t>Low Software Quality, Risk To Delay Or Fail To Start Pre-DV and downstream.</a:t>
                      </a:r>
                    </a:p>
                  </a:txBody>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3.IVI Counterparty/Bench Bom Release COB 08/30.  IVI related key counterparty including AHU/15.4 display/9 cluster/AR HUD and the related harness should be ready COB 09/30(H</a:t>
                      </a:r>
                      <a:r>
                        <a:rPr lang="en-US" altLang="zh-CN" sz="900" kern="1200" dirty="0">
                          <a:solidFill>
                            <a:schemeClr val="tx1"/>
                          </a:solidFill>
                          <a:latin typeface="+mn-lt"/>
                          <a:ea typeface="+mn-ea"/>
                          <a:cs typeface="Arial" panose="020B0604020202020204" pitchFamily="34" charset="0"/>
                        </a:rPr>
                        <a:t>igh Risk</a:t>
                      </a:r>
                      <a:r>
                        <a:rPr lang="en-US" sz="900" kern="1200" dirty="0">
                          <a:solidFill>
                            <a:schemeClr val="tx1"/>
                          </a:solidFill>
                          <a:latin typeface="+mn-lt"/>
                          <a:ea typeface="+mn-ea"/>
                          <a:cs typeface="Arial" panose="020B0604020202020204" pitchFamily="34" charset="0"/>
                        </a:rPr>
                        <a:t>). Each Sign-off Team Has Qualified  DV vehicles With Great DV Vehicle Usage Schedules =&gt; Need Dedicated Person To Manage Closely.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a:solidFill>
                            <a:schemeClr val="tx1"/>
                          </a:solidFill>
                          <a:latin typeface="+mn-lt"/>
                          <a:ea typeface="+mn-ea"/>
                          <a:cs typeface="Arial" panose="020B0604020202020204" pitchFamily="34" charset="0"/>
                        </a:rPr>
                        <a:t> ---Program, EESE</a:t>
                      </a:r>
                      <a:endParaRPr lang="en-US" sz="900" kern="1200" dirty="0">
                        <a:solidFill>
                          <a:schemeClr val="tx1"/>
                        </a:solidFill>
                        <a:latin typeface="+mn-lt"/>
                        <a:ea typeface="+mn-ea"/>
                        <a:cs typeface="Arial" panose="020B0604020202020204" pitchFamily="34" charset="0"/>
                      </a:endParaRPr>
                    </a:p>
                  </a:txBody>
                  <a:tcPr/>
                </a:tc>
                <a:extLst>
                  <a:ext uri="{0D108BD9-81ED-4DB2-BD59-A6C34878D82A}">
                    <a16:rowId xmlns:a16="http://schemas.microsoft.com/office/drawing/2014/main" val="3154510518"/>
                  </a:ext>
                </a:extLst>
              </a:tr>
              <a:tr h="799501">
                <a:tc>
                  <a:txBody>
                    <a:bodyPr/>
                    <a:lstStyle/>
                    <a:p>
                      <a:r>
                        <a:rPr lang="en-US" sz="900" dirty="0">
                          <a:latin typeface="+mn-lt"/>
                        </a:rPr>
                        <a:t>2wks Compress</a:t>
                      </a:r>
                    </a:p>
                  </a:txBody>
                  <a:tcPr/>
                </a:tc>
                <a:tc>
                  <a:txBody>
                    <a:bodyPr/>
                    <a:lstStyle/>
                    <a:p>
                      <a:r>
                        <a:rPr lang="en-US" sz="900" dirty="0">
                          <a:latin typeface="+mn-lt"/>
                        </a:rPr>
                        <a:t>Taken With Risks</a:t>
                      </a:r>
                    </a:p>
                  </a:txBody>
                  <a:tcPr/>
                </a:tc>
                <a:tc>
                  <a:txBody>
                    <a:bodyPr/>
                    <a:lstStyle/>
                    <a:p>
                      <a:r>
                        <a:rPr lang="en-US" sz="900" dirty="0">
                          <a:solidFill>
                            <a:schemeClr val="tx1"/>
                          </a:solidFill>
                          <a:latin typeface="+mn-lt"/>
                          <a:cs typeface="Arial" panose="020B0604020202020204" pitchFamily="34" charset="0"/>
                        </a:rPr>
                        <a:t>Compress further 2wks Development &amp;Validation time between DCV Alpha and DCV Beta (origin 8wks to 6wks)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latin typeface="+mn-lt"/>
                          <a:cs typeface="Arial" panose="020B0604020202020204" pitchFamily="34" charset="0"/>
                        </a:rPr>
                        <a:t>Low Software Quality, Risk To Delay Or Fail To Start Pre-DV and downstream.</a:t>
                      </a:r>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1684145"/>
                  </a:ext>
                </a:extLst>
              </a:tr>
              <a:tr h="6420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latin typeface="+mn-lt"/>
                        </a:rPr>
                        <a:t>1wks Compress</a:t>
                      </a:r>
                    </a:p>
                    <a:p>
                      <a:endParaRPr lang="en-US" sz="900" dirty="0">
                        <a:latin typeface="+mn-lt"/>
                      </a:endParaRPr>
                    </a:p>
                  </a:txBody>
                  <a:tcPr/>
                </a:tc>
                <a:tc>
                  <a:txBody>
                    <a:bodyPr/>
                    <a:lstStyle/>
                    <a:p>
                      <a:r>
                        <a:rPr lang="en-US" sz="900" dirty="0">
                          <a:latin typeface="+mn-lt"/>
                        </a:rPr>
                        <a:t>HW token with Risk</a:t>
                      </a:r>
                    </a:p>
                  </a:txBody>
                  <a:tcPr/>
                </a:tc>
                <a:tc>
                  <a:txBody>
                    <a:bodyPr/>
                    <a:lstStyle/>
                    <a:p>
                      <a:r>
                        <a:rPr lang="en-US" sz="900" dirty="0">
                          <a:latin typeface="+mn-lt"/>
                        </a:rPr>
                        <a:t>With above 1/2/3 compress, plus take further risks to pull ahead B0 sample build W/O REC validation by 14 days(6/10 to 06/23).</a:t>
                      </a:r>
                    </a:p>
                  </a:txBody>
                  <a:tcPr/>
                </a:tc>
                <a:tc>
                  <a:txBody>
                    <a:bodyPr/>
                    <a:lstStyle/>
                    <a:p>
                      <a:r>
                        <a:rPr lang="en-US" sz="900" dirty="0">
                          <a:latin typeface="+mn-lt"/>
                        </a:rPr>
                        <a:t>If there is any critical bug of the </a:t>
                      </a:r>
                      <a:r>
                        <a:rPr lang="en-US" sz="900" dirty="0" err="1">
                          <a:latin typeface="+mn-lt"/>
                        </a:rPr>
                        <a:t>Eng</a:t>
                      </a:r>
                      <a:r>
                        <a:rPr lang="en-US" sz="900" dirty="0">
                          <a:latin typeface="+mn-lt"/>
                        </a:rPr>
                        <a:t> version released on 06/10, SW should be upgraded on 06/23. Delay for DV test start.  </a:t>
                      </a:r>
                    </a:p>
                  </a:txBody>
                  <a:tcPr/>
                </a:tc>
                <a:tc rowSpan="2">
                  <a:txBody>
                    <a:bodyPr/>
                    <a:lstStyle/>
                    <a:p>
                      <a:r>
                        <a:rPr lang="en-US" sz="900" kern="1200" dirty="0">
                          <a:solidFill>
                            <a:schemeClr val="dk1"/>
                          </a:solidFill>
                          <a:latin typeface="+mn-lt"/>
                          <a:ea typeface="+mn-ea"/>
                          <a:cs typeface="+mn-cs"/>
                        </a:rPr>
                        <a:t>4.Vendors must ensure sufficient development/test resources for CX788.---Vendor</a:t>
                      </a:r>
                    </a:p>
                    <a:p>
                      <a:r>
                        <a:rPr lang="en-US" sz="900" kern="1200" dirty="0">
                          <a:solidFill>
                            <a:schemeClr val="dk1"/>
                          </a:solidFill>
                          <a:latin typeface="+mn-lt"/>
                          <a:ea typeface="+mn-ea"/>
                          <a:cs typeface="+mn-cs"/>
                        </a:rPr>
                        <a:t>5.OT shift will be needed for SW PM/Test leader to control the daily version quality and issue tracker efficiency. 2 test NSPS engineers </a:t>
                      </a:r>
                      <a:r>
                        <a:rPr lang="en-US" altLang="zh-CN" sz="900" kern="1200" dirty="0">
                          <a:solidFill>
                            <a:schemeClr val="dk1"/>
                          </a:solidFill>
                          <a:latin typeface="+mn-lt"/>
                          <a:ea typeface="+mn-ea"/>
                          <a:cs typeface="+mn-cs"/>
                        </a:rPr>
                        <a:t>for CDC</a:t>
                      </a:r>
                      <a:r>
                        <a:rPr lang="en-US" sz="900" kern="1200" dirty="0">
                          <a:solidFill>
                            <a:schemeClr val="dk1"/>
                          </a:solidFill>
                          <a:latin typeface="+mn-lt"/>
                          <a:ea typeface="+mn-ea"/>
                          <a:cs typeface="+mn-cs"/>
                        </a:rPr>
                        <a:t> till FEC2 declared.---Program, EESE</a:t>
                      </a:r>
                    </a:p>
                    <a:p>
                      <a:r>
                        <a:rPr lang="en-US" sz="900" kern="1200" dirty="0">
                          <a:solidFill>
                            <a:schemeClr val="dk1"/>
                          </a:solidFill>
                          <a:latin typeface="+mn-lt"/>
                          <a:ea typeface="+mn-ea"/>
                          <a:cs typeface="+mn-cs"/>
                        </a:rPr>
                        <a:t>6.Vendors should complete the SW </a:t>
                      </a:r>
                      <a:r>
                        <a:rPr lang="en-US" altLang="zh-CN" sz="900" kern="1200" dirty="0">
                          <a:solidFill>
                            <a:schemeClr val="dk1"/>
                          </a:solidFill>
                          <a:latin typeface="+mn-lt"/>
                          <a:ea typeface="+mn-ea"/>
                          <a:cs typeface="+mn-cs"/>
                        </a:rPr>
                        <a:t>u</a:t>
                      </a:r>
                      <a:r>
                        <a:rPr lang="en-US" sz="900" kern="1200" dirty="0">
                          <a:solidFill>
                            <a:schemeClr val="dk1"/>
                          </a:solidFill>
                          <a:latin typeface="+mn-lt"/>
                          <a:ea typeface="+mn-ea"/>
                          <a:cs typeface="+mn-cs"/>
                        </a:rPr>
                        <a:t>pgraded by USB and FBL, backup for any update request in NA. ---EESE</a:t>
                      </a:r>
                    </a:p>
                    <a:p>
                      <a:endParaRPr lang="en-US" sz="900" kern="1200" dirty="0">
                        <a:solidFill>
                          <a:schemeClr val="dk1"/>
                        </a:solidFill>
                        <a:latin typeface="+mn-lt"/>
                        <a:ea typeface="+mn-ea"/>
                        <a:cs typeface="+mn-cs"/>
                      </a:endParaRPr>
                    </a:p>
                  </a:txBody>
                  <a:tcPr/>
                </a:tc>
                <a:extLst>
                  <a:ext uri="{0D108BD9-81ED-4DB2-BD59-A6C34878D82A}">
                    <a16:rowId xmlns:a16="http://schemas.microsoft.com/office/drawing/2014/main" val="74538357"/>
                  </a:ext>
                </a:extLst>
              </a:tr>
              <a:tr h="791192">
                <a:tc>
                  <a:txBody>
                    <a:bodyPr/>
                    <a:lstStyle/>
                    <a:p>
                      <a:r>
                        <a:rPr lang="en-US" sz="900" dirty="0">
                          <a:latin typeface="+mn-lt"/>
                        </a:rPr>
                        <a:t>1wks Compress</a:t>
                      </a:r>
                    </a:p>
                  </a:txBody>
                  <a:tcPr/>
                </a:tc>
                <a:tc>
                  <a:txBody>
                    <a:bodyPr/>
                    <a:lstStyle/>
                    <a:p>
                      <a:r>
                        <a:rPr lang="en-US" sz="900" dirty="0">
                          <a:latin typeface="+mn-lt"/>
                        </a:rPr>
                        <a:t>In Studying</a:t>
                      </a:r>
                    </a:p>
                    <a:p>
                      <a:endParaRPr lang="en-US" sz="900" dirty="0">
                        <a:latin typeface="+mn-lt"/>
                      </a:endParaRPr>
                    </a:p>
                  </a:txBody>
                  <a:tcPr/>
                </a:tc>
                <a:tc>
                  <a:txBody>
                    <a:bodyPr/>
                    <a:lstStyle/>
                    <a:p>
                      <a:r>
                        <a:rPr lang="en-US" sz="900" dirty="0">
                          <a:solidFill>
                            <a:schemeClr val="tx1"/>
                          </a:solidFill>
                          <a:latin typeface="+mn-lt"/>
                          <a:cs typeface="Arial" panose="020B0604020202020204" pitchFamily="34" charset="0"/>
                        </a:rPr>
                        <a:t>Compress REC DCV1 Validation Time Window From 2 </a:t>
                      </a:r>
                      <a:r>
                        <a:rPr lang="en-US" sz="900" dirty="0" err="1">
                          <a:solidFill>
                            <a:schemeClr val="tx1"/>
                          </a:solidFill>
                          <a:latin typeface="+mn-lt"/>
                          <a:cs typeface="Arial" panose="020B0604020202020204" pitchFamily="34" charset="0"/>
                        </a:rPr>
                        <a:t>Wks</a:t>
                      </a:r>
                      <a:r>
                        <a:rPr lang="en-US" sz="900" dirty="0">
                          <a:solidFill>
                            <a:schemeClr val="tx1"/>
                          </a:solidFill>
                          <a:latin typeface="+mn-lt"/>
                          <a:cs typeface="Arial" panose="020B0604020202020204" pitchFamily="34" charset="0"/>
                        </a:rPr>
                        <a:t> To 1 </a:t>
                      </a:r>
                      <a:r>
                        <a:rPr lang="en-US" sz="900" dirty="0" err="1">
                          <a:solidFill>
                            <a:schemeClr val="tx1"/>
                          </a:solidFill>
                          <a:latin typeface="+mn-lt"/>
                          <a:cs typeface="Arial" panose="020B0604020202020204" pitchFamily="34" charset="0"/>
                        </a:rPr>
                        <a:t>Wks</a:t>
                      </a:r>
                      <a:r>
                        <a:rPr lang="en-US" sz="900" dirty="0">
                          <a:solidFill>
                            <a:schemeClr val="tx1"/>
                          </a:solidFill>
                          <a:latin typeface="+mn-lt"/>
                          <a:cs typeface="Arial" panose="020B0604020202020204" pitchFamily="34" charset="0"/>
                        </a:rPr>
                        <a:t> By Further OT Shift.</a:t>
                      </a:r>
                      <a:endParaRPr lang="en-US" sz="9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latin typeface="+mn-lt"/>
                        </a:rPr>
                        <a:t>If there is any critical bug of the </a:t>
                      </a:r>
                      <a:r>
                        <a:rPr lang="en-US" sz="900" dirty="0" err="1">
                          <a:latin typeface="+mn-lt"/>
                        </a:rPr>
                        <a:t>Eng</a:t>
                      </a:r>
                      <a:r>
                        <a:rPr lang="en-US" sz="900" dirty="0">
                          <a:latin typeface="+mn-lt"/>
                        </a:rPr>
                        <a:t> version released on 07/10, SW should be upgraded on 07/24. Delay for vehicle </a:t>
                      </a:r>
                      <a:r>
                        <a:rPr lang="en-US" sz="900" dirty="0" err="1">
                          <a:latin typeface="+mn-lt"/>
                        </a:rPr>
                        <a:t>shippment</a:t>
                      </a:r>
                      <a:r>
                        <a:rPr lang="en-US" sz="900" dirty="0">
                          <a:latin typeface="+mn-lt"/>
                        </a:rPr>
                        <a:t>.  </a:t>
                      </a:r>
                    </a:p>
                  </a:txBody>
                  <a:tcPr/>
                </a:tc>
                <a:tc vMerge="1">
                  <a:txBody>
                    <a:bodyPr/>
                    <a:lstStyle/>
                    <a:p>
                      <a:endParaRPr lang="en-US" sz="1100" dirty="0"/>
                    </a:p>
                  </a:txBody>
                  <a:tcPr/>
                </a:tc>
                <a:extLst>
                  <a:ext uri="{0D108BD9-81ED-4DB2-BD59-A6C34878D82A}">
                    <a16:rowId xmlns:a16="http://schemas.microsoft.com/office/drawing/2014/main" val="2386920980"/>
                  </a:ext>
                </a:extLst>
              </a:tr>
              <a:tr h="784705">
                <a:tc>
                  <a:txBody>
                    <a:bodyPr/>
                    <a:lstStyle/>
                    <a:p>
                      <a:r>
                        <a:rPr lang="en-US" sz="900" dirty="0">
                          <a:latin typeface="+mn-lt"/>
                        </a:rPr>
                        <a:t>2wks Compress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latin typeface="+mn-lt"/>
                        </a:rPr>
                        <a:t>In Studying</a:t>
                      </a:r>
                    </a:p>
                    <a:p>
                      <a:endParaRPr lang="en-US" sz="9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latin typeface="+mn-lt"/>
                          <a:cs typeface="Arial" panose="020B0604020202020204" pitchFamily="34" charset="0"/>
                        </a:rPr>
                        <a:t>Only 2 </a:t>
                      </a:r>
                      <a:r>
                        <a:rPr lang="en-US" sz="900" dirty="0" err="1">
                          <a:solidFill>
                            <a:schemeClr val="tx1"/>
                          </a:solidFill>
                          <a:latin typeface="+mn-lt"/>
                          <a:cs typeface="Arial" panose="020B0604020202020204" pitchFamily="34" charset="0"/>
                        </a:rPr>
                        <a:t>wks</a:t>
                      </a:r>
                      <a:r>
                        <a:rPr lang="en-US" sz="900" dirty="0">
                          <a:solidFill>
                            <a:schemeClr val="tx1"/>
                          </a:solidFill>
                          <a:latin typeface="+mn-lt"/>
                          <a:cs typeface="Arial" panose="020B0604020202020204" pitchFamily="34" charset="0"/>
                        </a:rPr>
                        <a:t> lead time for R04 FO sign off supporting FEC2(6wks per system team request) . Study using End version W/O REC validation supporting FO sign off. </a:t>
                      </a:r>
                    </a:p>
                  </a:txBody>
                  <a:tcPr/>
                </a:tc>
                <a:tc>
                  <a:txBody>
                    <a:bodyPr/>
                    <a:lstStyle/>
                    <a:p>
                      <a:r>
                        <a:rPr lang="en-US" sz="900" dirty="0">
                          <a:latin typeface="+mn-lt"/>
                        </a:rPr>
                        <a:t>Need FO confirm the sign-off lead time within 4 wks. </a:t>
                      </a:r>
                    </a:p>
                    <a:p>
                      <a:r>
                        <a:rPr lang="en-US" sz="900" dirty="0">
                          <a:latin typeface="+mn-lt"/>
                        </a:rPr>
                        <a:t>High risk for delay FEC2 sign off if there is any critical issue on </a:t>
                      </a:r>
                      <a:r>
                        <a:rPr lang="en-US" sz="900" dirty="0" err="1">
                          <a:latin typeface="+mn-lt"/>
                        </a:rPr>
                        <a:t>Eng</a:t>
                      </a:r>
                      <a:r>
                        <a:rPr lang="en-US" sz="900" dirty="0">
                          <a:latin typeface="+mn-lt"/>
                        </a:rPr>
                        <a:t> version. </a:t>
                      </a:r>
                    </a:p>
                  </a:txBody>
                  <a:tcPr/>
                </a:tc>
                <a:tc>
                  <a:txBody>
                    <a:bodyPr/>
                    <a:lstStyle/>
                    <a:p>
                      <a:pPr marL="0" indent="0">
                        <a:buNone/>
                        <a:defRPr/>
                      </a:pPr>
                      <a:r>
                        <a:rPr lang="en-US" sz="900" kern="1200" dirty="0">
                          <a:solidFill>
                            <a:schemeClr val="dk1"/>
                          </a:solidFill>
                          <a:latin typeface="+mn-lt"/>
                          <a:ea typeface="+mn-ea"/>
                          <a:cs typeface="+mn-cs"/>
                        </a:rPr>
                        <a:t>7.Program Offers IVI S/W Team 5 DCV Vehicles For System Level Debug. (3 for suppliers, 2 for IVI Software Team), TT Vehicle *3  Is Also Required to guarantee the qualified release. ---Program</a:t>
                      </a:r>
                    </a:p>
                  </a:txBody>
                  <a:tcPr/>
                </a:tc>
                <a:extLst>
                  <a:ext uri="{0D108BD9-81ED-4DB2-BD59-A6C34878D82A}">
                    <a16:rowId xmlns:a16="http://schemas.microsoft.com/office/drawing/2014/main" val="1802785273"/>
                  </a:ext>
                </a:extLst>
              </a:tr>
              <a:tr h="642031">
                <a:tc>
                  <a:txBody>
                    <a:bodyPr/>
                    <a:lstStyle/>
                    <a:p>
                      <a:r>
                        <a:rPr lang="en-US" sz="900" dirty="0">
                          <a:latin typeface="+mn-lt"/>
                        </a:rPr>
                        <a:t>New 9’ Cluster added</a:t>
                      </a:r>
                    </a:p>
                  </a:txBody>
                  <a:tcPr/>
                </a:tc>
                <a:tc>
                  <a:txBody>
                    <a:bodyPr/>
                    <a:lstStyle/>
                    <a:p>
                      <a:r>
                        <a:rPr lang="en-US" sz="900" dirty="0">
                          <a:latin typeface="+mn-lt"/>
                        </a:rPr>
                        <a:t>Program token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Given cluster team need to kick off new 9</a:t>
                      </a:r>
                      <a:r>
                        <a:rPr lang="zh-CN" altLang="en-US" sz="900" kern="1200" dirty="0">
                          <a:solidFill>
                            <a:schemeClr val="tx1"/>
                          </a:solidFill>
                          <a:latin typeface="+mn-lt"/>
                          <a:ea typeface="+mn-ea"/>
                          <a:cs typeface="Arial" panose="020B0604020202020204" pitchFamily="34" charset="0"/>
                        </a:rPr>
                        <a:t>’ </a:t>
                      </a:r>
                      <a:r>
                        <a:rPr lang="en-US" sz="900" kern="1200" dirty="0">
                          <a:solidFill>
                            <a:schemeClr val="tx1"/>
                          </a:solidFill>
                          <a:latin typeface="+mn-lt"/>
                          <a:ea typeface="+mn-ea"/>
                          <a:cs typeface="Arial" panose="020B0604020202020204" pitchFamily="34" charset="0"/>
                        </a:rPr>
                        <a:t>display and split cluster application, additional people resource is required.</a:t>
                      </a:r>
                    </a:p>
                  </a:txBody>
                  <a:tcPr/>
                </a:tc>
                <a:tc>
                  <a:txBody>
                    <a:bodyPr/>
                    <a:lstStyle/>
                    <a:p>
                      <a:r>
                        <a:rPr lang="en-US" sz="900" dirty="0">
                          <a:latin typeface="+mn-lt"/>
                        </a:rPr>
                        <a:t>Risk…..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8.Put 1 cluster D&amp;R/1 display D&amp;R(Ford head, onboard in Sep) </a:t>
                      </a:r>
                      <a:r>
                        <a:rPr lang="en-US" sz="900" kern="1200" dirty="0">
                          <a:solidFill>
                            <a:schemeClr val="dk1"/>
                          </a:solidFill>
                          <a:latin typeface="+mn-lt"/>
                          <a:ea typeface="+mn-ea"/>
                          <a:cs typeface="+mn-cs"/>
                        </a:rPr>
                        <a:t>---Program, EESE</a:t>
                      </a:r>
                      <a:endParaRPr lang="en-US" sz="900" dirty="0">
                        <a:latin typeface="+mn-lt"/>
                      </a:endParaRPr>
                    </a:p>
                    <a:p>
                      <a:endParaRPr lang="en-US" sz="900" dirty="0">
                        <a:latin typeface="+mn-lt"/>
                      </a:endParaRPr>
                    </a:p>
                  </a:txBody>
                  <a:tcPr/>
                </a:tc>
                <a:extLst>
                  <a:ext uri="{0D108BD9-81ED-4DB2-BD59-A6C34878D82A}">
                    <a16:rowId xmlns:a16="http://schemas.microsoft.com/office/drawing/2014/main" val="3320278639"/>
                  </a:ext>
                </a:extLst>
              </a:tr>
            </a:tbl>
          </a:graphicData>
        </a:graphic>
      </p:graphicFrame>
      <p:sp>
        <p:nvSpPr>
          <p:cNvPr id="8" name="Rounded Rectangle 12">
            <a:extLst>
              <a:ext uri="{FF2B5EF4-FFF2-40B4-BE49-F238E27FC236}">
                <a16:creationId xmlns:a16="http://schemas.microsoft.com/office/drawing/2014/main" id="{8698A0EC-B28F-48EB-9C7B-D454797862AF}"/>
              </a:ext>
            </a:extLst>
          </p:cNvPr>
          <p:cNvSpPr/>
          <p:nvPr/>
        </p:nvSpPr>
        <p:spPr>
          <a:xfrm>
            <a:off x="164154" y="6078047"/>
            <a:ext cx="11863691" cy="737130"/>
          </a:xfrm>
          <a:prstGeom prst="roundRect">
            <a:avLst/>
          </a:prstGeom>
          <a:solidFill>
            <a:srgbClr val="0000FF"/>
          </a:solid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100" dirty="0">
                <a:solidFill>
                  <a:schemeClr val="bg1"/>
                </a:solidFill>
              </a:rPr>
              <a:t>In Order To Support Program, Total 6 Actions Are Taken And Studied By EE IVI Team With Huge Risks(Unsigned UI to kick off coding).</a:t>
            </a:r>
          </a:p>
          <a:p>
            <a:pPr marL="285750" indent="-285750">
              <a:buFontTx/>
              <a:buChar char="-"/>
            </a:pPr>
            <a:r>
              <a:rPr lang="en-US" sz="1100" dirty="0">
                <a:solidFill>
                  <a:schemeClr val="bg1"/>
                </a:solidFill>
              </a:rPr>
              <a:t>Hardware B0 Complete Date (06/30 =&gt; 06/24, 1wks)</a:t>
            </a:r>
          </a:p>
          <a:p>
            <a:pPr marL="285750" indent="-285750">
              <a:buFontTx/>
              <a:buChar char="-"/>
            </a:pPr>
            <a:r>
              <a:rPr lang="en-US" sz="1100" dirty="0">
                <a:solidFill>
                  <a:schemeClr val="bg1"/>
                </a:solidFill>
              </a:rPr>
              <a:t>Software DCV1 Complete Date( Target 07/17 release to support SW update. 4+2+2+1=9 </a:t>
            </a:r>
            <a:r>
              <a:rPr lang="en-US" sz="1100" dirty="0" err="1">
                <a:solidFill>
                  <a:schemeClr val="bg1"/>
                </a:solidFill>
              </a:rPr>
              <a:t>wks</a:t>
            </a:r>
            <a:r>
              <a:rPr lang="en-US" sz="1100" dirty="0">
                <a:solidFill>
                  <a:schemeClr val="bg1"/>
                </a:solidFill>
              </a:rPr>
              <a:t> compressed with enablers)</a:t>
            </a:r>
          </a:p>
          <a:p>
            <a:r>
              <a:rPr lang="en-US" sz="1100" dirty="0">
                <a:solidFill>
                  <a:schemeClr val="bg1"/>
                </a:solidFill>
              </a:rPr>
              <a:t>Eventually FEC2 Sign off Date Still Has High Risks and Need Further Study.</a:t>
            </a:r>
          </a:p>
        </p:txBody>
      </p:sp>
      <p:sp>
        <p:nvSpPr>
          <p:cNvPr id="14" name="Thought Bubble: Cloud 13">
            <a:extLst>
              <a:ext uri="{FF2B5EF4-FFF2-40B4-BE49-F238E27FC236}">
                <a16:creationId xmlns:a16="http://schemas.microsoft.com/office/drawing/2014/main" id="{A51D4893-7656-4872-867B-14B526522C97}"/>
              </a:ext>
            </a:extLst>
          </p:cNvPr>
          <p:cNvSpPr/>
          <p:nvPr/>
        </p:nvSpPr>
        <p:spPr>
          <a:xfrm>
            <a:off x="2030155" y="1404183"/>
            <a:ext cx="282762" cy="255275"/>
          </a:xfrm>
          <a:prstGeom prst="cloudCallou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900" b="1" dirty="0">
                <a:solidFill>
                  <a:schemeClr val="tx1"/>
                </a:solidFill>
                <a:latin typeface="Arial" panose="020B0604020202020204" pitchFamily="34" charset="0"/>
                <a:cs typeface="Arial" panose="020B0604020202020204" pitchFamily="34" charset="0"/>
              </a:rPr>
              <a:t>1</a:t>
            </a:r>
          </a:p>
        </p:txBody>
      </p:sp>
      <p:sp>
        <p:nvSpPr>
          <p:cNvPr id="15" name="Thought Bubble: Cloud 14">
            <a:extLst>
              <a:ext uri="{FF2B5EF4-FFF2-40B4-BE49-F238E27FC236}">
                <a16:creationId xmlns:a16="http://schemas.microsoft.com/office/drawing/2014/main" id="{008DAE1D-F6BA-400E-91E3-4765A76CAAE1}"/>
              </a:ext>
            </a:extLst>
          </p:cNvPr>
          <p:cNvSpPr/>
          <p:nvPr/>
        </p:nvSpPr>
        <p:spPr>
          <a:xfrm>
            <a:off x="2030155" y="2075399"/>
            <a:ext cx="282762" cy="255275"/>
          </a:xfrm>
          <a:prstGeom prst="cloudCallou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900" b="1" dirty="0">
                <a:solidFill>
                  <a:schemeClr val="tx1"/>
                </a:solidFill>
                <a:latin typeface="Arial" panose="020B0604020202020204" pitchFamily="34" charset="0"/>
                <a:cs typeface="Arial" panose="020B0604020202020204" pitchFamily="34" charset="0"/>
              </a:rPr>
              <a:t>2</a:t>
            </a:r>
          </a:p>
        </p:txBody>
      </p:sp>
      <p:sp>
        <p:nvSpPr>
          <p:cNvPr id="16" name="Thought Bubble: Cloud 15">
            <a:extLst>
              <a:ext uri="{FF2B5EF4-FFF2-40B4-BE49-F238E27FC236}">
                <a16:creationId xmlns:a16="http://schemas.microsoft.com/office/drawing/2014/main" id="{D3EF267B-B11F-4FC4-8B3D-05A09A749A4E}"/>
              </a:ext>
            </a:extLst>
          </p:cNvPr>
          <p:cNvSpPr/>
          <p:nvPr/>
        </p:nvSpPr>
        <p:spPr>
          <a:xfrm>
            <a:off x="2030155" y="2683638"/>
            <a:ext cx="282762" cy="255275"/>
          </a:xfrm>
          <a:prstGeom prst="cloudCallou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900" b="1" dirty="0">
                <a:solidFill>
                  <a:schemeClr val="tx1"/>
                </a:solidFill>
                <a:latin typeface="Arial" panose="020B0604020202020204" pitchFamily="34" charset="0"/>
                <a:cs typeface="Arial" panose="020B0604020202020204" pitchFamily="34" charset="0"/>
              </a:rPr>
              <a:t>3</a:t>
            </a:r>
          </a:p>
        </p:txBody>
      </p:sp>
      <p:sp>
        <p:nvSpPr>
          <p:cNvPr id="17" name="Thought Bubble: Cloud 16">
            <a:extLst>
              <a:ext uri="{FF2B5EF4-FFF2-40B4-BE49-F238E27FC236}">
                <a16:creationId xmlns:a16="http://schemas.microsoft.com/office/drawing/2014/main" id="{B8045A7B-689F-4DA2-AE12-981F3CD2B69E}"/>
              </a:ext>
            </a:extLst>
          </p:cNvPr>
          <p:cNvSpPr/>
          <p:nvPr/>
        </p:nvSpPr>
        <p:spPr>
          <a:xfrm>
            <a:off x="2030155" y="3332548"/>
            <a:ext cx="282762" cy="255275"/>
          </a:xfrm>
          <a:prstGeom prst="cloudCallou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900" b="1" dirty="0">
                <a:solidFill>
                  <a:schemeClr val="tx1"/>
                </a:solidFill>
                <a:latin typeface="Arial" panose="020B0604020202020204" pitchFamily="34" charset="0"/>
                <a:cs typeface="Arial" panose="020B0604020202020204" pitchFamily="34" charset="0"/>
              </a:rPr>
              <a:t>4</a:t>
            </a:r>
          </a:p>
        </p:txBody>
      </p:sp>
      <p:sp>
        <p:nvSpPr>
          <p:cNvPr id="18" name="Thought Bubble: Cloud 17">
            <a:extLst>
              <a:ext uri="{FF2B5EF4-FFF2-40B4-BE49-F238E27FC236}">
                <a16:creationId xmlns:a16="http://schemas.microsoft.com/office/drawing/2014/main" id="{F0C253C2-64E3-473E-9546-74F45D23203F}"/>
              </a:ext>
            </a:extLst>
          </p:cNvPr>
          <p:cNvSpPr/>
          <p:nvPr/>
        </p:nvSpPr>
        <p:spPr>
          <a:xfrm>
            <a:off x="2030155" y="4125880"/>
            <a:ext cx="282762" cy="255275"/>
          </a:xfrm>
          <a:prstGeom prst="cloudCallou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900" b="1" dirty="0">
                <a:solidFill>
                  <a:schemeClr val="tx1"/>
                </a:solidFill>
                <a:latin typeface="Arial" panose="020B0604020202020204" pitchFamily="34" charset="0"/>
                <a:cs typeface="Arial" panose="020B0604020202020204" pitchFamily="34" charset="0"/>
              </a:rPr>
              <a:t>5</a:t>
            </a:r>
          </a:p>
        </p:txBody>
      </p:sp>
      <p:sp>
        <p:nvSpPr>
          <p:cNvPr id="11" name="Thought Bubble: Cloud 10">
            <a:extLst>
              <a:ext uri="{FF2B5EF4-FFF2-40B4-BE49-F238E27FC236}">
                <a16:creationId xmlns:a16="http://schemas.microsoft.com/office/drawing/2014/main" id="{256A7C8E-7A94-4834-97A4-178A9B19E002}"/>
              </a:ext>
            </a:extLst>
          </p:cNvPr>
          <p:cNvSpPr/>
          <p:nvPr/>
        </p:nvSpPr>
        <p:spPr>
          <a:xfrm>
            <a:off x="2030155" y="4961868"/>
            <a:ext cx="282762" cy="255275"/>
          </a:xfrm>
          <a:prstGeom prst="cloudCallou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900" b="1" dirty="0">
                <a:solidFill>
                  <a:schemeClr val="tx1"/>
                </a:solidFill>
                <a:latin typeface="Arial" panose="020B0604020202020204" pitchFamily="34" charset="0"/>
                <a:cs typeface="Arial" panose="020B0604020202020204" pitchFamily="34" charset="0"/>
              </a:rPr>
              <a:t>6</a:t>
            </a:r>
          </a:p>
        </p:txBody>
      </p:sp>
    </p:spTree>
    <p:extLst>
      <p:ext uri="{BB962C8B-B14F-4D97-AF65-F5344CB8AC3E}">
        <p14:creationId xmlns:p14="http://schemas.microsoft.com/office/powerpoint/2010/main" val="9777356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pPr marL="0" marR="0" lvl="0" indent="0" algn="l" defTabSz="609402"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dirty="0">
              <a:ln>
                <a:noFill/>
              </a:ln>
              <a:solidFill>
                <a:srgbClr val="00264E">
                  <a:lumMod val="50000"/>
                </a:srgbClr>
              </a:solidFill>
              <a:effectLst/>
              <a:uLnTx/>
              <a:uFillTx/>
              <a:latin typeface="Ford Antenna Light" panose="02000505000000020004" pitchFamily="50" charset="0"/>
              <a:ea typeface="ヒラギノ角ゴ Pro W3" pitchFamily="-108" charset="-128"/>
            </a:endParaRP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a:xfrm>
            <a:off x="1371377" y="153327"/>
            <a:ext cx="10835640" cy="579120"/>
          </a:xfrm>
        </p:spPr>
        <p:txBody>
          <a:bodyPr anchor="t">
            <a:noAutofit/>
          </a:bodyPr>
          <a:lstStyle/>
          <a:p>
            <a:r>
              <a:rPr lang="en-US" altLang="zh-CN" dirty="0"/>
              <a:t>SYNC+3.0 SW Integration and Release Rule</a:t>
            </a:r>
            <a:br>
              <a:rPr lang="zh-CN" altLang="en-US" dirty="0"/>
            </a:br>
            <a:endParaRPr lang="en-US" dirty="0"/>
          </a:p>
        </p:txBody>
      </p:sp>
      <p:graphicFrame>
        <p:nvGraphicFramePr>
          <p:cNvPr id="402" name="Table 401">
            <a:extLst>
              <a:ext uri="{FF2B5EF4-FFF2-40B4-BE49-F238E27FC236}">
                <a16:creationId xmlns:a16="http://schemas.microsoft.com/office/drawing/2014/main" id="{1477766A-C08F-41BF-85BA-1C3FEB60DA6C}"/>
              </a:ext>
            </a:extLst>
          </p:cNvPr>
          <p:cNvGraphicFramePr>
            <a:graphicFrameLocks noGrp="1"/>
          </p:cNvGraphicFramePr>
          <p:nvPr/>
        </p:nvGraphicFramePr>
        <p:xfrm>
          <a:off x="8512483" y="317308"/>
          <a:ext cx="1874484" cy="213360"/>
        </p:xfrm>
        <a:graphic>
          <a:graphicData uri="http://schemas.openxmlformats.org/drawingml/2006/table">
            <a:tbl>
              <a:tblPr firstRow="1" bandRow="1">
                <a:tableStyleId>{5C22544A-7EE6-4342-B048-85BDC9FD1C3A}</a:tableStyleId>
              </a:tblPr>
              <a:tblGrid>
                <a:gridCol w="624828">
                  <a:extLst>
                    <a:ext uri="{9D8B030D-6E8A-4147-A177-3AD203B41FA5}">
                      <a16:colId xmlns:a16="http://schemas.microsoft.com/office/drawing/2014/main" val="1860584970"/>
                    </a:ext>
                  </a:extLst>
                </a:gridCol>
                <a:gridCol w="624828">
                  <a:extLst>
                    <a:ext uri="{9D8B030D-6E8A-4147-A177-3AD203B41FA5}">
                      <a16:colId xmlns:a16="http://schemas.microsoft.com/office/drawing/2014/main" val="2421955683"/>
                    </a:ext>
                  </a:extLst>
                </a:gridCol>
                <a:gridCol w="624828">
                  <a:extLst>
                    <a:ext uri="{9D8B030D-6E8A-4147-A177-3AD203B41FA5}">
                      <a16:colId xmlns:a16="http://schemas.microsoft.com/office/drawing/2014/main" val="3990355443"/>
                    </a:ext>
                  </a:extLst>
                </a:gridCol>
              </a:tblGrid>
              <a:tr h="140427">
                <a:tc>
                  <a:txBody>
                    <a:bodyPr/>
                    <a:lstStyle/>
                    <a:p>
                      <a:pPr algn="ctr"/>
                      <a:r>
                        <a:rPr lang="en-US" altLang="zh-CN" sz="800" dirty="0">
                          <a:latin typeface="+mn-lt"/>
                        </a:rPr>
                        <a:t>2021</a:t>
                      </a:r>
                      <a:endParaRPr lang="zh-CN" altLang="en-US" sz="800" dirty="0">
                        <a:latin typeface="+mn-lt"/>
                      </a:endParaRPr>
                    </a:p>
                  </a:txBody>
                  <a:tcPr anchor="ctr">
                    <a:solidFill>
                      <a:srgbClr val="0070C0"/>
                    </a:solidFill>
                  </a:tcPr>
                </a:tc>
                <a:tc>
                  <a:txBody>
                    <a:bodyPr/>
                    <a:lstStyle/>
                    <a:p>
                      <a:pPr algn="ctr"/>
                      <a:r>
                        <a:rPr lang="en-US" altLang="zh-CN" sz="800" dirty="0">
                          <a:latin typeface="+mn-lt"/>
                        </a:rPr>
                        <a:t>2022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2023</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437474859"/>
                  </a:ext>
                </a:extLst>
              </a:tr>
            </a:tbl>
          </a:graphicData>
        </a:graphic>
      </p:graphicFrame>
      <p:pic>
        <p:nvPicPr>
          <p:cNvPr id="2" name="Picture 1">
            <a:extLst>
              <a:ext uri="{FF2B5EF4-FFF2-40B4-BE49-F238E27FC236}">
                <a16:creationId xmlns:a16="http://schemas.microsoft.com/office/drawing/2014/main" id="{17A10DF8-A5E3-435E-A306-F4C5F33C16BB}"/>
              </a:ext>
            </a:extLst>
          </p:cNvPr>
          <p:cNvPicPr>
            <a:picLocks noChangeAspect="1"/>
          </p:cNvPicPr>
          <p:nvPr/>
        </p:nvPicPr>
        <p:blipFill>
          <a:blip r:embed="rId3"/>
          <a:stretch>
            <a:fillRect/>
          </a:stretch>
        </p:blipFill>
        <p:spPr>
          <a:xfrm>
            <a:off x="0" y="855625"/>
            <a:ext cx="12192000" cy="5748475"/>
          </a:xfrm>
          <a:prstGeom prst="rect">
            <a:avLst/>
          </a:prstGeom>
        </p:spPr>
      </p:pic>
      <p:sp>
        <p:nvSpPr>
          <p:cNvPr id="7" name="Star: 5 Points 6">
            <a:extLst>
              <a:ext uri="{FF2B5EF4-FFF2-40B4-BE49-F238E27FC236}">
                <a16:creationId xmlns:a16="http://schemas.microsoft.com/office/drawing/2014/main" id="{65DEC018-F809-4729-8059-1A5A1B1560EC}"/>
              </a:ext>
            </a:extLst>
          </p:cNvPr>
          <p:cNvSpPr/>
          <p:nvPr/>
        </p:nvSpPr>
        <p:spPr>
          <a:xfrm>
            <a:off x="3845304" y="3524694"/>
            <a:ext cx="195065" cy="205168"/>
          </a:xfrm>
          <a:prstGeom prst="star5">
            <a:avLst/>
          </a:prstGeom>
          <a:solidFill>
            <a:srgbClr val="FF00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8" name="Rectangle 7">
            <a:extLst>
              <a:ext uri="{FF2B5EF4-FFF2-40B4-BE49-F238E27FC236}">
                <a16:creationId xmlns:a16="http://schemas.microsoft.com/office/drawing/2014/main" id="{E5C84934-AF4D-4B3F-B579-A52A8AB7AB0E}"/>
              </a:ext>
            </a:extLst>
          </p:cNvPr>
          <p:cNvSpPr/>
          <p:nvPr/>
        </p:nvSpPr>
        <p:spPr>
          <a:xfrm>
            <a:off x="3040063" y="3746186"/>
            <a:ext cx="1175322" cy="338554"/>
          </a:xfrm>
          <a:prstGeom prst="rect">
            <a:avLst/>
          </a:prstGeom>
          <a:solidFill>
            <a:schemeClr val="accent6">
              <a:lumMod val="40000"/>
              <a:lumOff val="60000"/>
            </a:schemeClr>
          </a:solidFill>
          <a:ln w="12700">
            <a:solidFill>
              <a:schemeClr val="accent6">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Checkpoint1:</a:t>
            </a:r>
          </a:p>
          <a:p>
            <a:r>
              <a:rPr lang="en-US" altLang="zh-CN" sz="800" b="1" dirty="0">
                <a:solidFill>
                  <a:prstClr val="black"/>
                </a:solidFill>
                <a:latin typeface="Ford Antenna Light" panose="02000505000000020004" pitchFamily="50" charset="0"/>
                <a:cs typeface="Calibri" panose="020F0502020204030204" pitchFamily="34" charset="0"/>
              </a:rPr>
              <a:t>Vendor Integration</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13" name="Rectangle 12">
            <a:extLst>
              <a:ext uri="{FF2B5EF4-FFF2-40B4-BE49-F238E27FC236}">
                <a16:creationId xmlns:a16="http://schemas.microsoft.com/office/drawing/2014/main" id="{B45689E1-3F0E-474A-8F10-FD1A0F778584}"/>
              </a:ext>
            </a:extLst>
          </p:cNvPr>
          <p:cNvSpPr/>
          <p:nvPr/>
        </p:nvSpPr>
        <p:spPr>
          <a:xfrm>
            <a:off x="7001187" y="3504736"/>
            <a:ext cx="1476686" cy="338554"/>
          </a:xfrm>
          <a:prstGeom prst="rect">
            <a:avLst/>
          </a:prstGeom>
          <a:solidFill>
            <a:schemeClr val="accent3">
              <a:lumMod val="40000"/>
              <a:lumOff val="60000"/>
            </a:schemeClr>
          </a:solidFill>
          <a:ln w="12700">
            <a:solidFill>
              <a:schemeClr val="accent3">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Checkpoint2:</a:t>
            </a:r>
          </a:p>
          <a:p>
            <a:r>
              <a:rPr lang="en-US" sz="800" b="1" dirty="0" err="1">
                <a:solidFill>
                  <a:prstClr val="black"/>
                </a:solidFill>
                <a:latin typeface="Ford Antenna Light" panose="02000505000000020004" pitchFamily="50" charset="0"/>
                <a:cs typeface="Calibri" panose="020F0502020204030204" pitchFamily="34" charset="0"/>
              </a:rPr>
              <a:t>Eng</a:t>
            </a:r>
            <a:r>
              <a:rPr lang="en-US" sz="800" b="1" dirty="0">
                <a:solidFill>
                  <a:prstClr val="black"/>
                </a:solidFill>
                <a:latin typeface="Ford Antenna Light" panose="02000505000000020004" pitchFamily="50" charset="0"/>
                <a:cs typeface="Calibri" panose="020F0502020204030204" pitchFamily="34" charset="0"/>
              </a:rPr>
              <a:t> SW Release </a:t>
            </a:r>
            <a:r>
              <a:rPr lang="en-US" altLang="zh-CN" sz="800" b="1" dirty="0">
                <a:solidFill>
                  <a:prstClr val="black"/>
                </a:solidFill>
                <a:latin typeface="Ford Antenna Light" panose="02000505000000020004" pitchFamily="50" charset="0"/>
                <a:cs typeface="Calibri" panose="020F0502020204030204" pitchFamily="34" charset="0"/>
              </a:rPr>
              <a:t>for REC</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14" name="Star: 5 Points 13">
            <a:extLst>
              <a:ext uri="{FF2B5EF4-FFF2-40B4-BE49-F238E27FC236}">
                <a16:creationId xmlns:a16="http://schemas.microsoft.com/office/drawing/2014/main" id="{57274935-35B9-4DAA-B97D-6D378C62F7C2}"/>
              </a:ext>
            </a:extLst>
          </p:cNvPr>
          <p:cNvSpPr/>
          <p:nvPr/>
        </p:nvSpPr>
        <p:spPr>
          <a:xfrm>
            <a:off x="6864729" y="4068551"/>
            <a:ext cx="195065" cy="205168"/>
          </a:xfrm>
          <a:prstGeom prst="star5">
            <a:avLst/>
          </a:prstGeom>
          <a:solidFill>
            <a:srgbClr val="FF00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5" name="Star: 5 Points 14">
            <a:extLst>
              <a:ext uri="{FF2B5EF4-FFF2-40B4-BE49-F238E27FC236}">
                <a16:creationId xmlns:a16="http://schemas.microsoft.com/office/drawing/2014/main" id="{141817C1-C026-4F7B-9017-53E6A4C0359C}"/>
              </a:ext>
            </a:extLst>
          </p:cNvPr>
          <p:cNvSpPr/>
          <p:nvPr/>
        </p:nvSpPr>
        <p:spPr>
          <a:xfrm>
            <a:off x="7464804" y="4084740"/>
            <a:ext cx="195065" cy="205168"/>
          </a:xfrm>
          <a:prstGeom prst="star5">
            <a:avLst/>
          </a:prstGeom>
          <a:solidFill>
            <a:srgbClr val="FF00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7" name="Rectangle 16">
            <a:extLst>
              <a:ext uri="{FF2B5EF4-FFF2-40B4-BE49-F238E27FC236}">
                <a16:creationId xmlns:a16="http://schemas.microsoft.com/office/drawing/2014/main" id="{2C8E9B30-7C32-4DEC-A864-5EAF0EEF08CA}"/>
              </a:ext>
            </a:extLst>
          </p:cNvPr>
          <p:cNvSpPr/>
          <p:nvPr/>
        </p:nvSpPr>
        <p:spPr>
          <a:xfrm>
            <a:off x="7758580" y="3887558"/>
            <a:ext cx="1661032" cy="338554"/>
          </a:xfrm>
          <a:prstGeom prst="rect">
            <a:avLst/>
          </a:prstGeom>
          <a:solidFill>
            <a:srgbClr val="92D050"/>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C</a:t>
            </a:r>
            <a:r>
              <a:rPr lang="en-US" altLang="zh-CN" sz="800" b="1" dirty="0">
                <a:solidFill>
                  <a:prstClr val="black"/>
                </a:solidFill>
                <a:latin typeface="Ford Antenna Light" panose="02000505000000020004" pitchFamily="50" charset="0"/>
                <a:cs typeface="Calibri" panose="020F0502020204030204" pitchFamily="34" charset="0"/>
              </a:rPr>
              <a:t>heckpoint3:</a:t>
            </a:r>
          </a:p>
          <a:p>
            <a:r>
              <a:rPr lang="en-US" sz="800" b="1" dirty="0">
                <a:solidFill>
                  <a:prstClr val="black"/>
                </a:solidFill>
                <a:latin typeface="Ford Antenna Light" panose="02000505000000020004" pitchFamily="50" charset="0"/>
                <a:cs typeface="Calibri" panose="020F0502020204030204" pitchFamily="34" charset="0"/>
              </a:rPr>
              <a:t>Pro SW Release for CAF/FO</a:t>
            </a:r>
          </a:p>
        </p:txBody>
      </p:sp>
      <p:cxnSp>
        <p:nvCxnSpPr>
          <p:cNvPr id="18" name="Straight Arrow Connector 17">
            <a:extLst>
              <a:ext uri="{FF2B5EF4-FFF2-40B4-BE49-F238E27FC236}">
                <a16:creationId xmlns:a16="http://schemas.microsoft.com/office/drawing/2014/main" id="{87986D65-D5C8-41C7-905F-37DA3CECEC7D}"/>
              </a:ext>
            </a:extLst>
          </p:cNvPr>
          <p:cNvCxnSpPr>
            <a:cxnSpLocks/>
            <a:stCxn id="7" idx="1"/>
          </p:cNvCxnSpPr>
          <p:nvPr/>
        </p:nvCxnSpPr>
        <p:spPr>
          <a:xfrm flipH="1">
            <a:off x="3627726" y="3603061"/>
            <a:ext cx="217578" cy="126802"/>
          </a:xfrm>
          <a:prstGeom prst="straightConnector1">
            <a:avLst/>
          </a:prstGeom>
          <a:ln w="19050">
            <a:solidFill>
              <a:schemeClr val="accent3">
                <a:lumMod val="75000"/>
              </a:schemeClr>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663C23EF-7C14-4EDA-BEBE-EBDC848A51B3}"/>
              </a:ext>
            </a:extLst>
          </p:cNvPr>
          <p:cNvCxnSpPr>
            <a:cxnSpLocks/>
            <a:stCxn id="14" idx="0"/>
            <a:endCxn id="13" idx="1"/>
          </p:cNvCxnSpPr>
          <p:nvPr/>
        </p:nvCxnSpPr>
        <p:spPr>
          <a:xfrm flipV="1">
            <a:off x="6962262" y="3674013"/>
            <a:ext cx="38925" cy="394538"/>
          </a:xfrm>
          <a:prstGeom prst="straightConnector1">
            <a:avLst/>
          </a:prstGeom>
          <a:ln w="19050">
            <a:solidFill>
              <a:schemeClr val="accent3">
                <a:lumMod val="75000"/>
              </a:schemeClr>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3F97A79B-9497-4AFB-B80E-AB7E8F8E4A5C}"/>
              </a:ext>
            </a:extLst>
          </p:cNvPr>
          <p:cNvCxnSpPr>
            <a:cxnSpLocks/>
            <a:stCxn id="15" idx="0"/>
            <a:endCxn id="17" idx="1"/>
          </p:cNvCxnSpPr>
          <p:nvPr/>
        </p:nvCxnSpPr>
        <p:spPr>
          <a:xfrm flipV="1">
            <a:off x="7562337" y="4056835"/>
            <a:ext cx="196243" cy="27905"/>
          </a:xfrm>
          <a:prstGeom prst="straightConnector1">
            <a:avLst/>
          </a:prstGeom>
          <a:ln w="19050">
            <a:solidFill>
              <a:schemeClr val="accent3">
                <a:lumMod val="75000"/>
              </a:schemeClr>
            </a:solidFill>
            <a:prstDash val="sys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09146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pPr marL="0" marR="0" lvl="0" indent="0" algn="l" defTabSz="609402"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dirty="0">
              <a:ln>
                <a:noFill/>
              </a:ln>
              <a:solidFill>
                <a:srgbClr val="00264E">
                  <a:lumMod val="50000"/>
                </a:srgbClr>
              </a:solidFill>
              <a:effectLst/>
              <a:uLnTx/>
              <a:uFillTx/>
              <a:latin typeface="Ford Antenna Light" panose="02000505000000020004" pitchFamily="50" charset="0"/>
              <a:ea typeface="ヒラギノ角ゴ Pro W3" pitchFamily="-108" charset="-128"/>
            </a:endParaRP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a:xfrm>
            <a:off x="1371377" y="153327"/>
            <a:ext cx="10835640" cy="579120"/>
          </a:xfrm>
        </p:spPr>
        <p:txBody>
          <a:bodyPr anchor="t">
            <a:noAutofit/>
          </a:bodyPr>
          <a:lstStyle/>
          <a:p>
            <a:r>
              <a:rPr lang="en-US" altLang="zh-CN" dirty="0"/>
              <a:t>CDX707 System Block Diagram</a:t>
            </a:r>
            <a:br>
              <a:rPr lang="zh-CN" altLang="en-US" dirty="0"/>
            </a:br>
            <a:endParaRPr lang="en-US" dirty="0"/>
          </a:p>
        </p:txBody>
      </p:sp>
      <p:graphicFrame>
        <p:nvGraphicFramePr>
          <p:cNvPr id="402" name="Table 401">
            <a:extLst>
              <a:ext uri="{FF2B5EF4-FFF2-40B4-BE49-F238E27FC236}">
                <a16:creationId xmlns:a16="http://schemas.microsoft.com/office/drawing/2014/main" id="{1477766A-C08F-41BF-85BA-1C3FEB60DA6C}"/>
              </a:ext>
            </a:extLst>
          </p:cNvPr>
          <p:cNvGraphicFramePr>
            <a:graphicFrameLocks noGrp="1"/>
          </p:cNvGraphicFramePr>
          <p:nvPr/>
        </p:nvGraphicFramePr>
        <p:xfrm>
          <a:off x="8512483" y="317308"/>
          <a:ext cx="1874484" cy="213360"/>
        </p:xfrm>
        <a:graphic>
          <a:graphicData uri="http://schemas.openxmlformats.org/drawingml/2006/table">
            <a:tbl>
              <a:tblPr firstRow="1" bandRow="1">
                <a:tableStyleId>{5C22544A-7EE6-4342-B048-85BDC9FD1C3A}</a:tableStyleId>
              </a:tblPr>
              <a:tblGrid>
                <a:gridCol w="624828">
                  <a:extLst>
                    <a:ext uri="{9D8B030D-6E8A-4147-A177-3AD203B41FA5}">
                      <a16:colId xmlns:a16="http://schemas.microsoft.com/office/drawing/2014/main" val="1860584970"/>
                    </a:ext>
                  </a:extLst>
                </a:gridCol>
                <a:gridCol w="624828">
                  <a:extLst>
                    <a:ext uri="{9D8B030D-6E8A-4147-A177-3AD203B41FA5}">
                      <a16:colId xmlns:a16="http://schemas.microsoft.com/office/drawing/2014/main" val="2421955683"/>
                    </a:ext>
                  </a:extLst>
                </a:gridCol>
                <a:gridCol w="624828">
                  <a:extLst>
                    <a:ext uri="{9D8B030D-6E8A-4147-A177-3AD203B41FA5}">
                      <a16:colId xmlns:a16="http://schemas.microsoft.com/office/drawing/2014/main" val="3990355443"/>
                    </a:ext>
                  </a:extLst>
                </a:gridCol>
              </a:tblGrid>
              <a:tr h="140427">
                <a:tc>
                  <a:txBody>
                    <a:bodyPr/>
                    <a:lstStyle/>
                    <a:p>
                      <a:pPr algn="ctr"/>
                      <a:r>
                        <a:rPr lang="en-US" altLang="zh-CN" sz="800" dirty="0">
                          <a:latin typeface="+mn-lt"/>
                        </a:rPr>
                        <a:t>2021</a:t>
                      </a:r>
                      <a:endParaRPr lang="zh-CN" altLang="en-US" sz="800" dirty="0">
                        <a:latin typeface="+mn-lt"/>
                      </a:endParaRPr>
                    </a:p>
                  </a:txBody>
                  <a:tcPr anchor="ctr">
                    <a:solidFill>
                      <a:srgbClr val="0070C0"/>
                    </a:solidFill>
                  </a:tcPr>
                </a:tc>
                <a:tc>
                  <a:txBody>
                    <a:bodyPr/>
                    <a:lstStyle/>
                    <a:p>
                      <a:pPr algn="ctr"/>
                      <a:r>
                        <a:rPr lang="en-US" altLang="zh-CN" sz="800" dirty="0">
                          <a:latin typeface="+mn-lt"/>
                        </a:rPr>
                        <a:t>2022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2023</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437474859"/>
                  </a:ext>
                </a:extLst>
              </a:tr>
            </a:tbl>
          </a:graphicData>
        </a:graphic>
      </p:graphicFrame>
      <p:pic>
        <p:nvPicPr>
          <p:cNvPr id="12" name="Picture 11"/>
          <p:cNvPicPr>
            <a:picLocks noChangeAspect="1"/>
          </p:cNvPicPr>
          <p:nvPr/>
        </p:nvPicPr>
        <p:blipFill>
          <a:blip r:embed="rId3"/>
          <a:stretch>
            <a:fillRect/>
          </a:stretch>
        </p:blipFill>
        <p:spPr>
          <a:xfrm>
            <a:off x="1212782" y="779685"/>
            <a:ext cx="10369617" cy="5625877"/>
          </a:xfrm>
          <a:prstGeom prst="rect">
            <a:avLst/>
          </a:prstGeom>
        </p:spPr>
      </p:pic>
    </p:spTree>
    <p:extLst>
      <p:ext uri="{BB962C8B-B14F-4D97-AF65-F5344CB8AC3E}">
        <p14:creationId xmlns:p14="http://schemas.microsoft.com/office/powerpoint/2010/main" val="1471381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sp>
        <p:nvSpPr>
          <p:cNvPr id="2" name="Title 1">
            <a:extLst>
              <a:ext uri="{FF2B5EF4-FFF2-40B4-BE49-F238E27FC236}">
                <a16:creationId xmlns:a16="http://schemas.microsoft.com/office/drawing/2014/main" id="{8B752D54-71F7-44D3-9E54-29723AA5A715}"/>
              </a:ext>
            </a:extLst>
          </p:cNvPr>
          <p:cNvSpPr>
            <a:spLocks noGrp="1"/>
          </p:cNvSpPr>
          <p:nvPr>
            <p:ph type="title"/>
          </p:nvPr>
        </p:nvSpPr>
        <p:spPr/>
        <p:txBody>
          <a:bodyPr anchor="t">
            <a:noAutofit/>
          </a:bodyPr>
          <a:lstStyle/>
          <a:p>
            <a:r>
              <a:rPr lang="en-US" altLang="zh-CN" dirty="0"/>
              <a:t>Phase 5 Vehicles Info</a:t>
            </a:r>
            <a:br>
              <a:rPr lang="zh-CN" altLang="en-US" dirty="0"/>
            </a:br>
            <a:endParaRPr lang="en-US" dirty="0"/>
          </a:p>
        </p:txBody>
      </p:sp>
      <p:graphicFrame>
        <p:nvGraphicFramePr>
          <p:cNvPr id="132" name="Table 131">
            <a:extLst>
              <a:ext uri="{FF2B5EF4-FFF2-40B4-BE49-F238E27FC236}">
                <a16:creationId xmlns:a16="http://schemas.microsoft.com/office/drawing/2014/main" id="{8C9FCBD6-92DD-42B0-8335-6CDDAC298859}"/>
              </a:ext>
            </a:extLst>
          </p:cNvPr>
          <p:cNvGraphicFramePr>
            <a:graphicFrameLocks noGrp="1"/>
          </p:cNvGraphicFramePr>
          <p:nvPr/>
        </p:nvGraphicFramePr>
        <p:xfrm>
          <a:off x="380358" y="719440"/>
          <a:ext cx="11794398" cy="226148"/>
        </p:xfrm>
        <a:graphic>
          <a:graphicData uri="http://schemas.openxmlformats.org/drawingml/2006/table">
            <a:tbl>
              <a:tblPr firstRow="1" bandRow="1">
                <a:tableStyleId>{5C22544A-7EE6-4342-B048-85BDC9FD1C3A}</a:tableStyleId>
              </a:tblPr>
              <a:tblGrid>
                <a:gridCol w="280819">
                  <a:extLst>
                    <a:ext uri="{9D8B030D-6E8A-4147-A177-3AD203B41FA5}">
                      <a16:colId xmlns:a16="http://schemas.microsoft.com/office/drawing/2014/main" val="20008"/>
                    </a:ext>
                  </a:extLst>
                </a:gridCol>
                <a:gridCol w="280819">
                  <a:extLst>
                    <a:ext uri="{9D8B030D-6E8A-4147-A177-3AD203B41FA5}">
                      <a16:colId xmlns:a16="http://schemas.microsoft.com/office/drawing/2014/main" val="20009"/>
                    </a:ext>
                  </a:extLst>
                </a:gridCol>
                <a:gridCol w="280819">
                  <a:extLst>
                    <a:ext uri="{9D8B030D-6E8A-4147-A177-3AD203B41FA5}">
                      <a16:colId xmlns:a16="http://schemas.microsoft.com/office/drawing/2014/main" val="1110913725"/>
                    </a:ext>
                  </a:extLst>
                </a:gridCol>
                <a:gridCol w="280819">
                  <a:extLst>
                    <a:ext uri="{9D8B030D-6E8A-4147-A177-3AD203B41FA5}">
                      <a16:colId xmlns:a16="http://schemas.microsoft.com/office/drawing/2014/main" val="4061772829"/>
                    </a:ext>
                  </a:extLst>
                </a:gridCol>
                <a:gridCol w="280819">
                  <a:extLst>
                    <a:ext uri="{9D8B030D-6E8A-4147-A177-3AD203B41FA5}">
                      <a16:colId xmlns:a16="http://schemas.microsoft.com/office/drawing/2014/main" val="3880675612"/>
                    </a:ext>
                  </a:extLst>
                </a:gridCol>
                <a:gridCol w="280819">
                  <a:extLst>
                    <a:ext uri="{9D8B030D-6E8A-4147-A177-3AD203B41FA5}">
                      <a16:colId xmlns:a16="http://schemas.microsoft.com/office/drawing/2014/main" val="1792357190"/>
                    </a:ext>
                  </a:extLst>
                </a:gridCol>
                <a:gridCol w="280819">
                  <a:extLst>
                    <a:ext uri="{9D8B030D-6E8A-4147-A177-3AD203B41FA5}">
                      <a16:colId xmlns:a16="http://schemas.microsoft.com/office/drawing/2014/main" val="3903014879"/>
                    </a:ext>
                  </a:extLst>
                </a:gridCol>
                <a:gridCol w="280819">
                  <a:extLst>
                    <a:ext uri="{9D8B030D-6E8A-4147-A177-3AD203B41FA5}">
                      <a16:colId xmlns:a16="http://schemas.microsoft.com/office/drawing/2014/main" val="1925897574"/>
                    </a:ext>
                  </a:extLst>
                </a:gridCol>
                <a:gridCol w="280819">
                  <a:extLst>
                    <a:ext uri="{9D8B030D-6E8A-4147-A177-3AD203B41FA5}">
                      <a16:colId xmlns:a16="http://schemas.microsoft.com/office/drawing/2014/main" val="275818739"/>
                    </a:ext>
                  </a:extLst>
                </a:gridCol>
                <a:gridCol w="280819">
                  <a:extLst>
                    <a:ext uri="{9D8B030D-6E8A-4147-A177-3AD203B41FA5}">
                      <a16:colId xmlns:a16="http://schemas.microsoft.com/office/drawing/2014/main" val="930584680"/>
                    </a:ext>
                  </a:extLst>
                </a:gridCol>
                <a:gridCol w="280819">
                  <a:extLst>
                    <a:ext uri="{9D8B030D-6E8A-4147-A177-3AD203B41FA5}">
                      <a16:colId xmlns:a16="http://schemas.microsoft.com/office/drawing/2014/main" val="1298693026"/>
                    </a:ext>
                  </a:extLst>
                </a:gridCol>
                <a:gridCol w="280819">
                  <a:extLst>
                    <a:ext uri="{9D8B030D-6E8A-4147-A177-3AD203B41FA5}">
                      <a16:colId xmlns:a16="http://schemas.microsoft.com/office/drawing/2014/main" val="20010"/>
                    </a:ext>
                  </a:extLst>
                </a:gridCol>
                <a:gridCol w="280819">
                  <a:extLst>
                    <a:ext uri="{9D8B030D-6E8A-4147-A177-3AD203B41FA5}">
                      <a16:colId xmlns:a16="http://schemas.microsoft.com/office/drawing/2014/main" val="20011"/>
                    </a:ext>
                  </a:extLst>
                </a:gridCol>
                <a:gridCol w="280819">
                  <a:extLst>
                    <a:ext uri="{9D8B030D-6E8A-4147-A177-3AD203B41FA5}">
                      <a16:colId xmlns:a16="http://schemas.microsoft.com/office/drawing/2014/main" val="20012"/>
                    </a:ext>
                  </a:extLst>
                </a:gridCol>
                <a:gridCol w="280819">
                  <a:extLst>
                    <a:ext uri="{9D8B030D-6E8A-4147-A177-3AD203B41FA5}">
                      <a16:colId xmlns:a16="http://schemas.microsoft.com/office/drawing/2014/main" val="20013"/>
                    </a:ext>
                  </a:extLst>
                </a:gridCol>
                <a:gridCol w="280819">
                  <a:extLst>
                    <a:ext uri="{9D8B030D-6E8A-4147-A177-3AD203B41FA5}">
                      <a16:colId xmlns:a16="http://schemas.microsoft.com/office/drawing/2014/main" val="2563265534"/>
                    </a:ext>
                  </a:extLst>
                </a:gridCol>
                <a:gridCol w="280819">
                  <a:extLst>
                    <a:ext uri="{9D8B030D-6E8A-4147-A177-3AD203B41FA5}">
                      <a16:colId xmlns:a16="http://schemas.microsoft.com/office/drawing/2014/main" val="2889932406"/>
                    </a:ext>
                  </a:extLst>
                </a:gridCol>
                <a:gridCol w="280819">
                  <a:extLst>
                    <a:ext uri="{9D8B030D-6E8A-4147-A177-3AD203B41FA5}">
                      <a16:colId xmlns:a16="http://schemas.microsoft.com/office/drawing/2014/main" val="3110698288"/>
                    </a:ext>
                  </a:extLst>
                </a:gridCol>
                <a:gridCol w="280819">
                  <a:extLst>
                    <a:ext uri="{9D8B030D-6E8A-4147-A177-3AD203B41FA5}">
                      <a16:colId xmlns:a16="http://schemas.microsoft.com/office/drawing/2014/main" val="397251492"/>
                    </a:ext>
                  </a:extLst>
                </a:gridCol>
                <a:gridCol w="280819">
                  <a:extLst>
                    <a:ext uri="{9D8B030D-6E8A-4147-A177-3AD203B41FA5}">
                      <a16:colId xmlns:a16="http://schemas.microsoft.com/office/drawing/2014/main" val="2435403802"/>
                    </a:ext>
                  </a:extLst>
                </a:gridCol>
                <a:gridCol w="280819">
                  <a:extLst>
                    <a:ext uri="{9D8B030D-6E8A-4147-A177-3AD203B41FA5}">
                      <a16:colId xmlns:a16="http://schemas.microsoft.com/office/drawing/2014/main" val="1107352596"/>
                    </a:ext>
                  </a:extLst>
                </a:gridCol>
                <a:gridCol w="280819">
                  <a:extLst>
                    <a:ext uri="{9D8B030D-6E8A-4147-A177-3AD203B41FA5}">
                      <a16:colId xmlns:a16="http://schemas.microsoft.com/office/drawing/2014/main" val="206549284"/>
                    </a:ext>
                  </a:extLst>
                </a:gridCol>
                <a:gridCol w="280819">
                  <a:extLst>
                    <a:ext uri="{9D8B030D-6E8A-4147-A177-3AD203B41FA5}">
                      <a16:colId xmlns:a16="http://schemas.microsoft.com/office/drawing/2014/main" val="1288931577"/>
                    </a:ext>
                  </a:extLst>
                </a:gridCol>
                <a:gridCol w="280819">
                  <a:extLst>
                    <a:ext uri="{9D8B030D-6E8A-4147-A177-3AD203B41FA5}">
                      <a16:colId xmlns:a16="http://schemas.microsoft.com/office/drawing/2014/main" val="670663234"/>
                    </a:ext>
                  </a:extLst>
                </a:gridCol>
                <a:gridCol w="280819">
                  <a:extLst>
                    <a:ext uri="{9D8B030D-6E8A-4147-A177-3AD203B41FA5}">
                      <a16:colId xmlns:a16="http://schemas.microsoft.com/office/drawing/2014/main" val="964117551"/>
                    </a:ext>
                  </a:extLst>
                </a:gridCol>
                <a:gridCol w="280819">
                  <a:extLst>
                    <a:ext uri="{9D8B030D-6E8A-4147-A177-3AD203B41FA5}">
                      <a16:colId xmlns:a16="http://schemas.microsoft.com/office/drawing/2014/main" val="2397782723"/>
                    </a:ext>
                  </a:extLst>
                </a:gridCol>
                <a:gridCol w="280819">
                  <a:extLst>
                    <a:ext uri="{9D8B030D-6E8A-4147-A177-3AD203B41FA5}">
                      <a16:colId xmlns:a16="http://schemas.microsoft.com/office/drawing/2014/main" val="343253012"/>
                    </a:ext>
                  </a:extLst>
                </a:gridCol>
                <a:gridCol w="280819">
                  <a:extLst>
                    <a:ext uri="{9D8B030D-6E8A-4147-A177-3AD203B41FA5}">
                      <a16:colId xmlns:a16="http://schemas.microsoft.com/office/drawing/2014/main" val="3423322042"/>
                    </a:ext>
                  </a:extLst>
                </a:gridCol>
                <a:gridCol w="280819">
                  <a:extLst>
                    <a:ext uri="{9D8B030D-6E8A-4147-A177-3AD203B41FA5}">
                      <a16:colId xmlns:a16="http://schemas.microsoft.com/office/drawing/2014/main" val="1307315063"/>
                    </a:ext>
                  </a:extLst>
                </a:gridCol>
                <a:gridCol w="280819">
                  <a:extLst>
                    <a:ext uri="{9D8B030D-6E8A-4147-A177-3AD203B41FA5}">
                      <a16:colId xmlns:a16="http://schemas.microsoft.com/office/drawing/2014/main" val="713604460"/>
                    </a:ext>
                  </a:extLst>
                </a:gridCol>
                <a:gridCol w="280819">
                  <a:extLst>
                    <a:ext uri="{9D8B030D-6E8A-4147-A177-3AD203B41FA5}">
                      <a16:colId xmlns:a16="http://schemas.microsoft.com/office/drawing/2014/main" val="2659930953"/>
                    </a:ext>
                  </a:extLst>
                </a:gridCol>
                <a:gridCol w="280819">
                  <a:extLst>
                    <a:ext uri="{9D8B030D-6E8A-4147-A177-3AD203B41FA5}">
                      <a16:colId xmlns:a16="http://schemas.microsoft.com/office/drawing/2014/main" val="1599551216"/>
                    </a:ext>
                  </a:extLst>
                </a:gridCol>
                <a:gridCol w="280819">
                  <a:extLst>
                    <a:ext uri="{9D8B030D-6E8A-4147-A177-3AD203B41FA5}">
                      <a16:colId xmlns:a16="http://schemas.microsoft.com/office/drawing/2014/main" val="2106271287"/>
                    </a:ext>
                  </a:extLst>
                </a:gridCol>
                <a:gridCol w="280819">
                  <a:extLst>
                    <a:ext uri="{9D8B030D-6E8A-4147-A177-3AD203B41FA5}">
                      <a16:colId xmlns:a16="http://schemas.microsoft.com/office/drawing/2014/main" val="2914799352"/>
                    </a:ext>
                  </a:extLst>
                </a:gridCol>
                <a:gridCol w="280819">
                  <a:extLst>
                    <a:ext uri="{9D8B030D-6E8A-4147-A177-3AD203B41FA5}">
                      <a16:colId xmlns:a16="http://schemas.microsoft.com/office/drawing/2014/main" val="607396304"/>
                    </a:ext>
                  </a:extLst>
                </a:gridCol>
                <a:gridCol w="280819">
                  <a:extLst>
                    <a:ext uri="{9D8B030D-6E8A-4147-A177-3AD203B41FA5}">
                      <a16:colId xmlns:a16="http://schemas.microsoft.com/office/drawing/2014/main" val="369099905"/>
                    </a:ext>
                  </a:extLst>
                </a:gridCol>
                <a:gridCol w="280819">
                  <a:extLst>
                    <a:ext uri="{9D8B030D-6E8A-4147-A177-3AD203B41FA5}">
                      <a16:colId xmlns:a16="http://schemas.microsoft.com/office/drawing/2014/main" val="2465148799"/>
                    </a:ext>
                  </a:extLst>
                </a:gridCol>
                <a:gridCol w="280819">
                  <a:extLst>
                    <a:ext uri="{9D8B030D-6E8A-4147-A177-3AD203B41FA5}">
                      <a16:colId xmlns:a16="http://schemas.microsoft.com/office/drawing/2014/main" val="1244741235"/>
                    </a:ext>
                  </a:extLst>
                </a:gridCol>
                <a:gridCol w="280819">
                  <a:extLst>
                    <a:ext uri="{9D8B030D-6E8A-4147-A177-3AD203B41FA5}">
                      <a16:colId xmlns:a16="http://schemas.microsoft.com/office/drawing/2014/main" val="1537710673"/>
                    </a:ext>
                  </a:extLst>
                </a:gridCol>
                <a:gridCol w="280819">
                  <a:extLst>
                    <a:ext uri="{9D8B030D-6E8A-4147-A177-3AD203B41FA5}">
                      <a16:colId xmlns:a16="http://schemas.microsoft.com/office/drawing/2014/main" val="856269915"/>
                    </a:ext>
                  </a:extLst>
                </a:gridCol>
                <a:gridCol w="280819">
                  <a:extLst>
                    <a:ext uri="{9D8B030D-6E8A-4147-A177-3AD203B41FA5}">
                      <a16:colId xmlns:a16="http://schemas.microsoft.com/office/drawing/2014/main" val="92124501"/>
                    </a:ext>
                  </a:extLst>
                </a:gridCol>
                <a:gridCol w="280819">
                  <a:extLst>
                    <a:ext uri="{9D8B030D-6E8A-4147-A177-3AD203B41FA5}">
                      <a16:colId xmlns:a16="http://schemas.microsoft.com/office/drawing/2014/main" val="3462154463"/>
                    </a:ext>
                  </a:extLst>
                </a:gridCol>
              </a:tblGrid>
              <a:tr h="226148">
                <a:tc>
                  <a:txBody>
                    <a:bodyPr/>
                    <a:lstStyle/>
                    <a:p>
                      <a:pPr algn="ctr"/>
                      <a:r>
                        <a:rPr lang="en-US" altLang="zh-CN" sz="600" dirty="0">
                          <a:latin typeface="+mn-lt"/>
                        </a:rPr>
                        <a:t>1</a:t>
                      </a:r>
                      <a:endParaRPr lang="zh-CN" altLang="en-US" sz="600" dirty="0">
                        <a:latin typeface="+mn-lt"/>
                      </a:endParaRPr>
                    </a:p>
                  </a:txBody>
                  <a:tcPr anchor="ctr">
                    <a:solidFill>
                      <a:srgbClr val="0070C0"/>
                    </a:solidFill>
                  </a:tcPr>
                </a:tc>
                <a:tc>
                  <a:txBody>
                    <a:bodyPr/>
                    <a:lstStyle/>
                    <a:p>
                      <a:pPr algn="ctr"/>
                      <a:r>
                        <a:rPr lang="en-US" altLang="zh-CN" sz="600" dirty="0">
                          <a:latin typeface="+mn-lt"/>
                        </a:rPr>
                        <a:t>2</a:t>
                      </a:r>
                      <a:endParaRPr lang="zh-CN" altLang="en-US" sz="600" dirty="0">
                        <a:latin typeface="+mn-lt"/>
                      </a:endParaRPr>
                    </a:p>
                  </a:txBody>
                  <a:tcPr anchor="ctr">
                    <a:solidFill>
                      <a:srgbClr val="0070C0"/>
                    </a:solidFill>
                  </a:tcPr>
                </a:tc>
                <a:tc>
                  <a:txBody>
                    <a:bodyPr/>
                    <a:lstStyle/>
                    <a:p>
                      <a:pPr algn="ctr"/>
                      <a:r>
                        <a:rPr lang="en-US" altLang="zh-CN" sz="600" dirty="0">
                          <a:latin typeface="+mn-lt"/>
                        </a:rPr>
                        <a:t>3</a:t>
                      </a:r>
                      <a:endParaRPr lang="zh-CN" altLang="en-US" sz="600" dirty="0">
                        <a:latin typeface="+mn-lt"/>
                      </a:endParaRPr>
                    </a:p>
                  </a:txBody>
                  <a:tcPr anchor="ctr">
                    <a:solidFill>
                      <a:srgbClr val="0070C0"/>
                    </a:solidFill>
                  </a:tcPr>
                </a:tc>
                <a:tc>
                  <a:txBody>
                    <a:bodyPr/>
                    <a:lstStyle/>
                    <a:p>
                      <a:pPr algn="ctr"/>
                      <a:r>
                        <a:rPr lang="en-US" altLang="zh-CN" sz="600" dirty="0">
                          <a:latin typeface="+mn-lt"/>
                        </a:rPr>
                        <a:t>4</a:t>
                      </a:r>
                      <a:endParaRPr lang="zh-CN" altLang="en-US" sz="600" dirty="0">
                        <a:latin typeface="+mn-lt"/>
                      </a:endParaRPr>
                    </a:p>
                  </a:txBody>
                  <a:tcPr anchor="ctr">
                    <a:solidFill>
                      <a:srgbClr val="0070C0"/>
                    </a:solidFill>
                  </a:tcPr>
                </a:tc>
                <a:tc>
                  <a:txBody>
                    <a:bodyPr/>
                    <a:lstStyle/>
                    <a:p>
                      <a:pPr algn="ctr"/>
                      <a:r>
                        <a:rPr lang="en-US" altLang="zh-CN" sz="600" dirty="0">
                          <a:latin typeface="+mn-lt"/>
                        </a:rPr>
                        <a:t>5</a:t>
                      </a:r>
                      <a:endParaRPr lang="zh-CN" altLang="en-US" sz="600" dirty="0">
                        <a:latin typeface="+mn-lt"/>
                      </a:endParaRPr>
                    </a:p>
                  </a:txBody>
                  <a:tcPr anchor="ctr">
                    <a:solidFill>
                      <a:srgbClr val="0070C0"/>
                    </a:solidFill>
                  </a:tcPr>
                </a:tc>
                <a:tc>
                  <a:txBody>
                    <a:bodyPr/>
                    <a:lstStyle/>
                    <a:p>
                      <a:pPr algn="ctr"/>
                      <a:r>
                        <a:rPr lang="en-US" altLang="zh-CN" sz="600" dirty="0">
                          <a:latin typeface="+mn-lt"/>
                        </a:rPr>
                        <a:t>6</a:t>
                      </a:r>
                      <a:endParaRPr lang="zh-CN" altLang="en-US" sz="600" dirty="0">
                        <a:latin typeface="+mn-lt"/>
                      </a:endParaRPr>
                    </a:p>
                  </a:txBody>
                  <a:tcPr anchor="ctr">
                    <a:solidFill>
                      <a:srgbClr val="0070C0"/>
                    </a:solidFill>
                  </a:tcPr>
                </a:tc>
                <a:tc>
                  <a:txBody>
                    <a:bodyPr/>
                    <a:lstStyle/>
                    <a:p>
                      <a:pPr algn="ctr"/>
                      <a:r>
                        <a:rPr lang="en-US" altLang="zh-CN" sz="600" dirty="0">
                          <a:latin typeface="+mn-lt"/>
                        </a:rPr>
                        <a:t>7</a:t>
                      </a:r>
                      <a:endParaRPr lang="zh-CN" altLang="en-US" sz="600" dirty="0">
                        <a:latin typeface="+mn-lt"/>
                      </a:endParaRPr>
                    </a:p>
                  </a:txBody>
                  <a:tcPr anchor="ctr">
                    <a:solidFill>
                      <a:srgbClr val="0070C0"/>
                    </a:solidFill>
                  </a:tcPr>
                </a:tc>
                <a:tc>
                  <a:txBody>
                    <a:bodyPr/>
                    <a:lstStyle/>
                    <a:p>
                      <a:pPr algn="ctr"/>
                      <a:r>
                        <a:rPr lang="en-US" altLang="zh-CN" sz="600" dirty="0">
                          <a:latin typeface="+mn-lt"/>
                        </a:rPr>
                        <a:t>8</a:t>
                      </a:r>
                      <a:endParaRPr lang="zh-CN" altLang="en-US" sz="600" dirty="0">
                        <a:latin typeface="+mn-lt"/>
                      </a:endParaRPr>
                    </a:p>
                  </a:txBody>
                  <a:tcPr anchor="ctr">
                    <a:solidFill>
                      <a:srgbClr val="0070C0"/>
                    </a:solidFill>
                  </a:tcPr>
                </a:tc>
                <a:tc>
                  <a:txBody>
                    <a:bodyPr/>
                    <a:lstStyle/>
                    <a:p>
                      <a:pPr algn="ctr"/>
                      <a:r>
                        <a:rPr lang="en-US" altLang="zh-CN" sz="600" dirty="0">
                          <a:latin typeface="+mn-lt"/>
                        </a:rPr>
                        <a:t>9</a:t>
                      </a:r>
                      <a:endParaRPr lang="zh-CN" altLang="en-US" sz="600" dirty="0">
                        <a:latin typeface="+mn-lt"/>
                      </a:endParaRPr>
                    </a:p>
                  </a:txBody>
                  <a:tcPr anchor="ctr">
                    <a:solidFill>
                      <a:srgbClr val="0070C0"/>
                    </a:solidFill>
                  </a:tcPr>
                </a:tc>
                <a:tc>
                  <a:txBody>
                    <a:bodyPr/>
                    <a:lstStyle/>
                    <a:p>
                      <a:pPr algn="ctr"/>
                      <a:r>
                        <a:rPr lang="en-US" altLang="zh-CN" sz="600" dirty="0">
                          <a:latin typeface="+mn-lt"/>
                        </a:rPr>
                        <a:t>10</a:t>
                      </a:r>
                      <a:endParaRPr lang="zh-CN" altLang="en-US" sz="600" dirty="0">
                        <a:latin typeface="+mn-lt"/>
                      </a:endParaRPr>
                    </a:p>
                  </a:txBody>
                  <a:tcPr anchor="ctr">
                    <a:solidFill>
                      <a:srgbClr val="0070C0"/>
                    </a:solidFill>
                  </a:tcPr>
                </a:tc>
                <a:tc>
                  <a:txBody>
                    <a:bodyPr/>
                    <a:lstStyle/>
                    <a:p>
                      <a:pPr algn="ctr"/>
                      <a:r>
                        <a:rPr lang="en-US" altLang="zh-CN" sz="600" dirty="0">
                          <a:latin typeface="+mn-lt"/>
                        </a:rPr>
                        <a:t>11</a:t>
                      </a:r>
                      <a:endParaRPr lang="zh-CN" altLang="en-US" sz="600" dirty="0">
                        <a:latin typeface="+mn-lt"/>
                      </a:endParaRPr>
                    </a:p>
                  </a:txBody>
                  <a:tcPr anchor="ctr">
                    <a:solidFill>
                      <a:srgbClr val="0070C0"/>
                    </a:solidFill>
                  </a:tcPr>
                </a:tc>
                <a:tc>
                  <a:txBody>
                    <a:bodyPr/>
                    <a:lstStyle/>
                    <a:p>
                      <a:pPr algn="ctr"/>
                      <a:r>
                        <a:rPr lang="en-US" altLang="zh-CN" sz="600" dirty="0">
                          <a:latin typeface="+mn-lt"/>
                        </a:rPr>
                        <a:t>12</a:t>
                      </a:r>
                      <a:endParaRPr lang="zh-CN" altLang="en-US" sz="600" dirty="0">
                        <a:latin typeface="+mn-lt"/>
                      </a:endParaRPr>
                    </a:p>
                  </a:txBody>
                  <a:tcPr anchor="ctr">
                    <a:solidFill>
                      <a:srgbClr val="0070C0"/>
                    </a:solidFill>
                  </a:tcPr>
                </a:tc>
                <a:tc>
                  <a:txBody>
                    <a:bodyPr/>
                    <a:lstStyle/>
                    <a:p>
                      <a:pPr algn="ctr"/>
                      <a:r>
                        <a:rPr lang="en-US" altLang="zh-CN" sz="600" dirty="0">
                          <a:latin typeface="+mn-lt"/>
                        </a:rPr>
                        <a:t>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7</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8</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9</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10</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7</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8</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9</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10</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11</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12</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a:t>
                      </a:r>
                      <a:endParaRPr lang="zh-CN" altLang="en-US" sz="600" dirty="0">
                        <a:latin typeface="+mn-lt"/>
                      </a:endParaRPr>
                    </a:p>
                  </a:txBody>
                  <a:tcPr anchor="ctr">
                    <a:solidFill>
                      <a:srgbClr val="06687C"/>
                    </a:solidFill>
                  </a:tcPr>
                </a:tc>
                <a:tc>
                  <a:txBody>
                    <a:bodyPr/>
                    <a:lstStyle/>
                    <a:p>
                      <a:pPr algn="ctr"/>
                      <a:r>
                        <a:rPr lang="en-US" altLang="zh-CN" sz="600" dirty="0">
                          <a:latin typeface="+mn-lt"/>
                        </a:rPr>
                        <a:t>2</a:t>
                      </a:r>
                      <a:endParaRPr lang="zh-CN" altLang="en-US" sz="600" dirty="0">
                        <a:latin typeface="+mn-lt"/>
                      </a:endParaRPr>
                    </a:p>
                  </a:txBody>
                  <a:tcPr anchor="ctr">
                    <a:solidFill>
                      <a:srgbClr val="06687C"/>
                    </a:solidFill>
                  </a:tcPr>
                </a:tc>
                <a:tc>
                  <a:txBody>
                    <a:bodyPr/>
                    <a:lstStyle/>
                    <a:p>
                      <a:pPr algn="ctr"/>
                      <a:r>
                        <a:rPr lang="en-US" altLang="zh-CN" sz="600" dirty="0">
                          <a:latin typeface="+mn-lt"/>
                        </a:rPr>
                        <a:t>3</a:t>
                      </a:r>
                      <a:endParaRPr lang="zh-CN" altLang="en-US" sz="600" dirty="0">
                        <a:latin typeface="+mn-lt"/>
                      </a:endParaRPr>
                    </a:p>
                  </a:txBody>
                  <a:tcPr anchor="ctr">
                    <a:solidFill>
                      <a:srgbClr val="06687C"/>
                    </a:solidFill>
                  </a:tcPr>
                </a:tc>
                <a:tc>
                  <a:txBody>
                    <a:bodyPr/>
                    <a:lstStyle/>
                    <a:p>
                      <a:pPr algn="ctr"/>
                      <a:r>
                        <a:rPr lang="en-US" altLang="zh-CN" sz="600" dirty="0">
                          <a:latin typeface="+mn-lt"/>
                        </a:rPr>
                        <a:t>4</a:t>
                      </a:r>
                      <a:endParaRPr lang="zh-CN" altLang="en-US" sz="600" dirty="0">
                        <a:latin typeface="+mn-lt"/>
                      </a:endParaRPr>
                    </a:p>
                  </a:txBody>
                  <a:tcPr anchor="ctr">
                    <a:solidFill>
                      <a:srgbClr val="06687C"/>
                    </a:solidFill>
                  </a:tcPr>
                </a:tc>
                <a:tc>
                  <a:txBody>
                    <a:bodyPr/>
                    <a:lstStyle/>
                    <a:p>
                      <a:pPr algn="ctr"/>
                      <a:r>
                        <a:rPr lang="en-US" altLang="zh-CN" sz="600" dirty="0">
                          <a:latin typeface="+mn-lt"/>
                        </a:rPr>
                        <a:t>5</a:t>
                      </a:r>
                      <a:endParaRPr lang="zh-CN" altLang="en-US" sz="600" dirty="0">
                        <a:latin typeface="+mn-lt"/>
                      </a:endParaRPr>
                    </a:p>
                  </a:txBody>
                  <a:tcPr anchor="ctr">
                    <a:solidFill>
                      <a:srgbClr val="06687C"/>
                    </a:solidFill>
                  </a:tcPr>
                </a:tc>
                <a:tc>
                  <a:txBody>
                    <a:bodyPr/>
                    <a:lstStyle/>
                    <a:p>
                      <a:pPr algn="ctr"/>
                      <a:r>
                        <a:rPr lang="en-US" altLang="zh-CN" sz="600" dirty="0">
                          <a:latin typeface="+mn-lt"/>
                        </a:rPr>
                        <a:t>6</a:t>
                      </a:r>
                      <a:endParaRPr lang="zh-CN" altLang="en-US" sz="600" dirty="0">
                        <a:latin typeface="+mn-lt"/>
                      </a:endParaRPr>
                    </a:p>
                  </a:txBody>
                  <a:tcPr anchor="ctr">
                    <a:solidFill>
                      <a:srgbClr val="06687C"/>
                    </a:solidFill>
                  </a:tcPr>
                </a:tc>
                <a:extLst>
                  <a:ext uri="{0D108BD9-81ED-4DB2-BD59-A6C34878D82A}">
                    <a16:rowId xmlns:a16="http://schemas.microsoft.com/office/drawing/2014/main" val="10000"/>
                  </a:ext>
                </a:extLst>
              </a:tr>
            </a:tbl>
          </a:graphicData>
        </a:graphic>
      </p:graphicFrame>
      <p:graphicFrame>
        <p:nvGraphicFramePr>
          <p:cNvPr id="133" name="Table 132">
            <a:extLst>
              <a:ext uri="{FF2B5EF4-FFF2-40B4-BE49-F238E27FC236}">
                <a16:creationId xmlns:a16="http://schemas.microsoft.com/office/drawing/2014/main" id="{7A62D782-B0E8-4FEA-BD83-FC2D72B769DC}"/>
              </a:ext>
            </a:extLst>
          </p:cNvPr>
          <p:cNvGraphicFramePr>
            <a:graphicFrameLocks noGrp="1"/>
          </p:cNvGraphicFramePr>
          <p:nvPr/>
        </p:nvGraphicFramePr>
        <p:xfrm>
          <a:off x="8228052" y="316571"/>
          <a:ext cx="1874484" cy="182880"/>
        </p:xfrm>
        <a:graphic>
          <a:graphicData uri="http://schemas.openxmlformats.org/drawingml/2006/table">
            <a:tbl>
              <a:tblPr firstRow="1" bandRow="1">
                <a:tableStyleId>{5C22544A-7EE6-4342-B048-85BDC9FD1C3A}</a:tableStyleId>
              </a:tblPr>
              <a:tblGrid>
                <a:gridCol w="468621">
                  <a:extLst>
                    <a:ext uri="{9D8B030D-6E8A-4147-A177-3AD203B41FA5}">
                      <a16:colId xmlns:a16="http://schemas.microsoft.com/office/drawing/2014/main" val="1860584970"/>
                    </a:ext>
                  </a:extLst>
                </a:gridCol>
                <a:gridCol w="468621">
                  <a:extLst>
                    <a:ext uri="{9D8B030D-6E8A-4147-A177-3AD203B41FA5}">
                      <a16:colId xmlns:a16="http://schemas.microsoft.com/office/drawing/2014/main" val="2421955683"/>
                    </a:ext>
                  </a:extLst>
                </a:gridCol>
                <a:gridCol w="468621">
                  <a:extLst>
                    <a:ext uri="{9D8B030D-6E8A-4147-A177-3AD203B41FA5}">
                      <a16:colId xmlns:a16="http://schemas.microsoft.com/office/drawing/2014/main" val="3990355443"/>
                    </a:ext>
                  </a:extLst>
                </a:gridCol>
                <a:gridCol w="468621">
                  <a:extLst>
                    <a:ext uri="{9D8B030D-6E8A-4147-A177-3AD203B41FA5}">
                      <a16:colId xmlns:a16="http://schemas.microsoft.com/office/drawing/2014/main" val="3704944461"/>
                    </a:ext>
                  </a:extLst>
                </a:gridCol>
              </a:tblGrid>
              <a:tr h="140427">
                <a:tc>
                  <a:txBody>
                    <a:bodyPr/>
                    <a:lstStyle/>
                    <a:p>
                      <a:pPr algn="ctr"/>
                      <a:r>
                        <a:rPr lang="en-US" altLang="zh-CN" sz="600" dirty="0">
                          <a:latin typeface="+mn-lt"/>
                        </a:rPr>
                        <a:t>2021</a:t>
                      </a:r>
                      <a:endParaRPr lang="zh-CN" altLang="en-US" sz="600" dirty="0">
                        <a:latin typeface="+mn-lt"/>
                      </a:endParaRPr>
                    </a:p>
                  </a:txBody>
                  <a:tcPr anchor="ctr">
                    <a:solidFill>
                      <a:srgbClr val="0070C0"/>
                    </a:solidFill>
                  </a:tcPr>
                </a:tc>
                <a:tc>
                  <a:txBody>
                    <a:bodyPr/>
                    <a:lstStyle/>
                    <a:p>
                      <a:pPr algn="ctr"/>
                      <a:r>
                        <a:rPr lang="en-US" altLang="zh-CN" sz="600" dirty="0">
                          <a:latin typeface="+mn-lt"/>
                        </a:rPr>
                        <a:t>2022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2023</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2024</a:t>
                      </a:r>
                      <a:endParaRPr lang="zh-CN" altLang="en-US" sz="600" dirty="0">
                        <a:latin typeface="+mn-lt"/>
                      </a:endParaRPr>
                    </a:p>
                  </a:txBody>
                  <a:tcPr anchor="ctr">
                    <a:solidFill>
                      <a:srgbClr val="06687C"/>
                    </a:solidFill>
                  </a:tcPr>
                </a:tc>
                <a:extLst>
                  <a:ext uri="{0D108BD9-81ED-4DB2-BD59-A6C34878D82A}">
                    <a16:rowId xmlns:a16="http://schemas.microsoft.com/office/drawing/2014/main" val="437474859"/>
                  </a:ext>
                </a:extLst>
              </a:tr>
            </a:tbl>
          </a:graphicData>
        </a:graphic>
      </p:graphicFrame>
      <p:graphicFrame>
        <p:nvGraphicFramePr>
          <p:cNvPr id="3" name="Table 2">
            <a:extLst>
              <a:ext uri="{FF2B5EF4-FFF2-40B4-BE49-F238E27FC236}">
                <a16:creationId xmlns:a16="http://schemas.microsoft.com/office/drawing/2014/main" id="{D282E469-4FEB-4A42-A2BF-B7A9D73861C6}"/>
              </a:ext>
            </a:extLst>
          </p:cNvPr>
          <p:cNvGraphicFramePr>
            <a:graphicFrameLocks noGrp="1"/>
          </p:cNvGraphicFramePr>
          <p:nvPr>
            <p:extLst>
              <p:ext uri="{D42A27DB-BD31-4B8C-83A1-F6EECF244321}">
                <p14:modId xmlns:p14="http://schemas.microsoft.com/office/powerpoint/2010/main" val="345767819"/>
              </p:ext>
            </p:extLst>
          </p:nvPr>
        </p:nvGraphicFramePr>
        <p:xfrm>
          <a:off x="495300" y="1194916"/>
          <a:ext cx="11399279" cy="5037300"/>
        </p:xfrm>
        <a:graphic>
          <a:graphicData uri="http://schemas.openxmlformats.org/drawingml/2006/table">
            <a:tbl>
              <a:tblPr>
                <a:tableStyleId>{BC89EF96-8CEA-46FF-86C4-4CE0E7609802}</a:tableStyleId>
              </a:tblPr>
              <a:tblGrid>
                <a:gridCol w="644186">
                  <a:extLst>
                    <a:ext uri="{9D8B030D-6E8A-4147-A177-3AD203B41FA5}">
                      <a16:colId xmlns:a16="http://schemas.microsoft.com/office/drawing/2014/main" val="2014842915"/>
                    </a:ext>
                  </a:extLst>
                </a:gridCol>
                <a:gridCol w="1316379">
                  <a:extLst>
                    <a:ext uri="{9D8B030D-6E8A-4147-A177-3AD203B41FA5}">
                      <a16:colId xmlns:a16="http://schemas.microsoft.com/office/drawing/2014/main" val="3122677646"/>
                    </a:ext>
                  </a:extLst>
                </a:gridCol>
                <a:gridCol w="709538">
                  <a:extLst>
                    <a:ext uri="{9D8B030D-6E8A-4147-A177-3AD203B41FA5}">
                      <a16:colId xmlns:a16="http://schemas.microsoft.com/office/drawing/2014/main" val="3050285061"/>
                    </a:ext>
                  </a:extLst>
                </a:gridCol>
                <a:gridCol w="802899">
                  <a:extLst>
                    <a:ext uri="{9D8B030D-6E8A-4147-A177-3AD203B41FA5}">
                      <a16:colId xmlns:a16="http://schemas.microsoft.com/office/drawing/2014/main" val="2476125927"/>
                    </a:ext>
                  </a:extLst>
                </a:gridCol>
                <a:gridCol w="802899">
                  <a:extLst>
                    <a:ext uri="{9D8B030D-6E8A-4147-A177-3AD203B41FA5}">
                      <a16:colId xmlns:a16="http://schemas.microsoft.com/office/drawing/2014/main" val="3906838798"/>
                    </a:ext>
                  </a:extLst>
                </a:gridCol>
                <a:gridCol w="634849">
                  <a:extLst>
                    <a:ext uri="{9D8B030D-6E8A-4147-A177-3AD203B41FA5}">
                      <a16:colId xmlns:a16="http://schemas.microsoft.com/office/drawing/2014/main" val="3610108712"/>
                    </a:ext>
                  </a:extLst>
                </a:gridCol>
                <a:gridCol w="952274">
                  <a:extLst>
                    <a:ext uri="{9D8B030D-6E8A-4147-A177-3AD203B41FA5}">
                      <a16:colId xmlns:a16="http://schemas.microsoft.com/office/drawing/2014/main" val="2534889170"/>
                    </a:ext>
                  </a:extLst>
                </a:gridCol>
                <a:gridCol w="1932555">
                  <a:extLst>
                    <a:ext uri="{9D8B030D-6E8A-4147-A177-3AD203B41FA5}">
                      <a16:colId xmlns:a16="http://schemas.microsoft.com/office/drawing/2014/main" val="3809829797"/>
                    </a:ext>
                  </a:extLst>
                </a:gridCol>
                <a:gridCol w="1745834">
                  <a:extLst>
                    <a:ext uri="{9D8B030D-6E8A-4147-A177-3AD203B41FA5}">
                      <a16:colId xmlns:a16="http://schemas.microsoft.com/office/drawing/2014/main" val="3868026656"/>
                    </a:ext>
                  </a:extLst>
                </a:gridCol>
                <a:gridCol w="662858">
                  <a:extLst>
                    <a:ext uri="{9D8B030D-6E8A-4147-A177-3AD203B41FA5}">
                      <a16:colId xmlns:a16="http://schemas.microsoft.com/office/drawing/2014/main" val="463552112"/>
                    </a:ext>
                  </a:extLst>
                </a:gridCol>
                <a:gridCol w="597504">
                  <a:extLst>
                    <a:ext uri="{9D8B030D-6E8A-4147-A177-3AD203B41FA5}">
                      <a16:colId xmlns:a16="http://schemas.microsoft.com/office/drawing/2014/main" val="3487577076"/>
                    </a:ext>
                  </a:extLst>
                </a:gridCol>
                <a:gridCol w="597504">
                  <a:extLst>
                    <a:ext uri="{9D8B030D-6E8A-4147-A177-3AD203B41FA5}">
                      <a16:colId xmlns:a16="http://schemas.microsoft.com/office/drawing/2014/main" val="3878578785"/>
                    </a:ext>
                  </a:extLst>
                </a:gridCol>
              </a:tblGrid>
              <a:tr h="484236">
                <a:tc gridSpan="12">
                  <a:txBody>
                    <a:bodyPr/>
                    <a:lstStyle/>
                    <a:p>
                      <a:pPr algn="ctr" fontAlgn="b"/>
                      <a:r>
                        <a:rPr lang="en-US" sz="1000" u="none" strike="noStrike" dirty="0">
                          <a:solidFill>
                            <a:schemeClr val="tx1"/>
                          </a:solidFill>
                          <a:effectLst/>
                          <a:latin typeface="+mn-lt"/>
                        </a:rPr>
                        <a:t>Phase5 Scope</a:t>
                      </a:r>
                      <a:endParaRPr lang="en-US" sz="1000" b="0" i="0" u="none" strike="noStrike" dirty="0">
                        <a:solidFill>
                          <a:schemeClr val="tx1"/>
                        </a:solidFill>
                        <a:effectLst/>
                        <a:latin typeface="+mn-lt"/>
                      </a:endParaRPr>
                    </a:p>
                  </a:txBody>
                  <a:tcPr marL="8601" marR="8601" marT="8601"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89409364"/>
                  </a:ext>
                </a:extLst>
              </a:tr>
              <a:tr h="569133">
                <a:tc>
                  <a:txBody>
                    <a:bodyPr/>
                    <a:lstStyle/>
                    <a:p>
                      <a:pPr algn="ctr" fontAlgn="b"/>
                      <a:r>
                        <a:rPr lang="en-US" sz="1000" u="none" strike="noStrike" dirty="0">
                          <a:solidFill>
                            <a:schemeClr val="tx1"/>
                          </a:solidFill>
                          <a:effectLst/>
                          <a:latin typeface="+mn-lt"/>
                        </a:rPr>
                        <a:t>Program</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PMT5</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Nameplate</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Manufacture</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J1</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OKTB</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EE Architecture</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err="1">
                          <a:solidFill>
                            <a:schemeClr val="tx1"/>
                          </a:solidFill>
                          <a:effectLst/>
                          <a:latin typeface="+mn-lt"/>
                        </a:rPr>
                        <a:t>Centerstack</a:t>
                      </a:r>
                      <a:r>
                        <a:rPr lang="en-US" sz="1000" u="none" strike="noStrike" dirty="0">
                          <a:solidFill>
                            <a:schemeClr val="tx1"/>
                          </a:solidFill>
                          <a:effectLst/>
                          <a:latin typeface="+mn-lt"/>
                        </a:rPr>
                        <a:t> Size</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Cluster</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 </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a:solidFill>
                            <a:schemeClr val="tx1"/>
                          </a:solidFill>
                          <a:effectLst/>
                          <a:latin typeface="+mn-lt"/>
                        </a:rPr>
                        <a:t>TCU</a:t>
                      </a:r>
                      <a:endParaRPr lang="en-US" sz="1000" b="0" i="0" u="none" strike="noStrike">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ECG</a:t>
                      </a:r>
                      <a:endParaRPr lang="en-US" sz="1000" b="0" i="0" u="none" strike="noStrike" dirty="0">
                        <a:solidFill>
                          <a:schemeClr val="tx1"/>
                        </a:solidFill>
                        <a:effectLst/>
                        <a:latin typeface="+mn-lt"/>
                      </a:endParaRPr>
                    </a:p>
                  </a:txBody>
                  <a:tcPr marL="8601" marR="8601" marT="8601" marB="0" anchor="ctr"/>
                </a:tc>
                <a:extLst>
                  <a:ext uri="{0D108BD9-81ED-4DB2-BD59-A6C34878D82A}">
                    <a16:rowId xmlns:a16="http://schemas.microsoft.com/office/drawing/2014/main" val="512927180"/>
                  </a:ext>
                </a:extLst>
              </a:tr>
              <a:tr h="569133">
                <a:tc>
                  <a:txBody>
                    <a:bodyPr/>
                    <a:lstStyle/>
                    <a:p>
                      <a:pPr algn="ctr" fontAlgn="b"/>
                      <a:r>
                        <a:rPr lang="en-US" sz="1000" u="none" strike="noStrike" dirty="0">
                          <a:solidFill>
                            <a:schemeClr val="tx1"/>
                          </a:solidFill>
                          <a:effectLst/>
                          <a:latin typeface="+mn-lt"/>
                        </a:rPr>
                        <a:t>CDX707</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Yang </a:t>
                      </a:r>
                      <a:r>
                        <a:rPr lang="en-US" sz="1000" u="none" strike="noStrike" dirty="0" err="1">
                          <a:solidFill>
                            <a:schemeClr val="tx1"/>
                          </a:solidFill>
                          <a:effectLst/>
                          <a:latin typeface="+mn-lt"/>
                        </a:rPr>
                        <a:t>Youfei</a:t>
                      </a:r>
                      <a:r>
                        <a:rPr lang="en-US" sz="1000" u="none" strike="noStrike" dirty="0">
                          <a:solidFill>
                            <a:schemeClr val="tx1"/>
                          </a:solidFill>
                          <a:effectLst/>
                          <a:latin typeface="+mn-lt"/>
                        </a:rPr>
                        <a:t>, Xu Fiona</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Nautilus</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CAF</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3/28/2023</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3/28/2023</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FNV3</a:t>
                      </a:r>
                      <a:endParaRPr lang="en-US" sz="1000" b="0" i="0" u="none" strike="noStrike" dirty="0">
                        <a:solidFill>
                          <a:schemeClr val="tx1"/>
                        </a:solidFill>
                        <a:effectLst/>
                        <a:latin typeface="+mn-lt"/>
                      </a:endParaRPr>
                    </a:p>
                  </a:txBody>
                  <a:tcPr marL="8601" marR="8601" marT="8601" marB="0" anchor="ctr"/>
                </a:tc>
                <a:tc gridSpan="2">
                  <a:txBody>
                    <a:bodyPr/>
                    <a:lstStyle/>
                    <a:p>
                      <a:pPr algn="ctr" fontAlgn="b"/>
                      <a:r>
                        <a:rPr lang="en-US" sz="1000" u="none" strike="noStrike" dirty="0">
                          <a:solidFill>
                            <a:schemeClr val="tx1"/>
                          </a:solidFill>
                          <a:effectLst/>
                          <a:latin typeface="+mn-lt"/>
                        </a:rPr>
                        <a:t>23.6(</a:t>
                      </a:r>
                      <a:r>
                        <a:rPr lang="en-US" sz="1000" u="none" strike="noStrike" dirty="0" err="1">
                          <a:solidFill>
                            <a:schemeClr val="tx1"/>
                          </a:solidFill>
                          <a:effectLst/>
                          <a:latin typeface="+mn-lt"/>
                        </a:rPr>
                        <a:t>Pano</a:t>
                      </a:r>
                      <a:r>
                        <a:rPr lang="en-US" sz="1000" u="none" strike="noStrike" dirty="0">
                          <a:solidFill>
                            <a:schemeClr val="tx1"/>
                          </a:solidFill>
                          <a:effectLst/>
                          <a:latin typeface="+mn-lt"/>
                        </a:rPr>
                        <a:t>-Non touch)*2&amp;11.1(Controller-Touch)</a:t>
                      </a:r>
                      <a:endParaRPr lang="en-US" sz="1000" b="0" i="0" u="none" strike="noStrike" dirty="0">
                        <a:solidFill>
                          <a:schemeClr val="tx1"/>
                        </a:solidFill>
                        <a:effectLst/>
                        <a:latin typeface="+mn-lt"/>
                      </a:endParaRPr>
                    </a:p>
                  </a:txBody>
                  <a:tcPr marL="8601" marR="8601" marT="8601" marB="0" anchor="ctr"/>
                </a:tc>
                <a:tc hMerge="1">
                  <a:txBody>
                    <a:bodyPr/>
                    <a:lstStyle/>
                    <a:p>
                      <a:endParaRPr lang="en-US"/>
                    </a:p>
                  </a:txBody>
                  <a:tcPr/>
                </a:tc>
                <a:tc>
                  <a:txBody>
                    <a:bodyPr/>
                    <a:lstStyle/>
                    <a:p>
                      <a:pPr algn="ctr" fontAlgn="b"/>
                      <a:r>
                        <a:rPr lang="en-US" sz="1000" u="none" strike="noStrike" dirty="0">
                          <a:solidFill>
                            <a:schemeClr val="tx1"/>
                          </a:solidFill>
                          <a:effectLst/>
                          <a:latin typeface="+mn-lt"/>
                        </a:rPr>
                        <a:t>Landscape</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Boundle6</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ECG2</a:t>
                      </a:r>
                      <a:endParaRPr lang="en-US" sz="1000" b="0" i="0" u="none" strike="noStrike" dirty="0">
                        <a:solidFill>
                          <a:schemeClr val="tx1"/>
                        </a:solidFill>
                        <a:effectLst/>
                        <a:latin typeface="+mn-lt"/>
                      </a:endParaRPr>
                    </a:p>
                  </a:txBody>
                  <a:tcPr marL="8601" marR="8601" marT="8601" marB="0" anchor="ctr"/>
                </a:tc>
                <a:extLst>
                  <a:ext uri="{0D108BD9-81ED-4DB2-BD59-A6C34878D82A}">
                    <a16:rowId xmlns:a16="http://schemas.microsoft.com/office/drawing/2014/main" val="65316957"/>
                  </a:ext>
                </a:extLst>
              </a:tr>
              <a:tr h="569133">
                <a:tc>
                  <a:txBody>
                    <a:bodyPr/>
                    <a:lstStyle/>
                    <a:p>
                      <a:pPr algn="ctr" fontAlgn="b"/>
                      <a:r>
                        <a:rPr lang="en-US" sz="1000" u="none" strike="noStrike" dirty="0">
                          <a:solidFill>
                            <a:schemeClr val="tx1"/>
                          </a:solidFill>
                          <a:effectLst/>
                          <a:latin typeface="+mn-lt"/>
                        </a:rPr>
                        <a:t>CX788</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He Sylvia</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Ford</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CAF</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4/26/2023</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6/21/2023</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FNV2</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15.4</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9.2, AR HUD</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Landscape</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Boundle5</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ECG2</a:t>
                      </a:r>
                      <a:endParaRPr lang="en-US" sz="1000" b="0" i="0" u="none" strike="noStrike" dirty="0">
                        <a:solidFill>
                          <a:schemeClr val="tx1"/>
                        </a:solidFill>
                        <a:effectLst/>
                        <a:latin typeface="+mn-lt"/>
                      </a:endParaRPr>
                    </a:p>
                  </a:txBody>
                  <a:tcPr marL="8601" marR="8601" marT="8601" marB="0" anchor="ctr"/>
                </a:tc>
                <a:extLst>
                  <a:ext uri="{0D108BD9-81ED-4DB2-BD59-A6C34878D82A}">
                    <a16:rowId xmlns:a16="http://schemas.microsoft.com/office/drawing/2014/main" val="2063627002"/>
                  </a:ext>
                </a:extLst>
              </a:tr>
              <a:tr h="569133">
                <a:tc>
                  <a:txBody>
                    <a:bodyPr/>
                    <a:lstStyle/>
                    <a:p>
                      <a:pPr algn="ctr" fontAlgn="b"/>
                      <a:r>
                        <a:rPr lang="en-US" sz="1000" u="none" strike="noStrike" dirty="0">
                          <a:solidFill>
                            <a:schemeClr val="tx1"/>
                          </a:solidFill>
                          <a:effectLst/>
                          <a:latin typeface="+mn-lt"/>
                        </a:rPr>
                        <a:t>CDX747</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Yang Frank</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Lincoln</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BU</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6/12/2023</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11/6/2023</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FNV3</a:t>
                      </a:r>
                      <a:endParaRPr lang="en-US" sz="1000" b="0" i="0" u="none" strike="noStrike" dirty="0">
                        <a:solidFill>
                          <a:schemeClr val="tx1"/>
                        </a:solidFill>
                        <a:effectLst/>
                        <a:latin typeface="+mn-lt"/>
                      </a:endParaRPr>
                    </a:p>
                  </a:txBody>
                  <a:tcPr marL="8601" marR="8601" marT="8601" marB="0" anchor="ctr"/>
                </a:tc>
                <a:tc gridSpan="2">
                  <a:txBody>
                    <a:bodyPr/>
                    <a:lstStyle/>
                    <a:p>
                      <a:pPr algn="ctr" fontAlgn="b"/>
                      <a:r>
                        <a:rPr lang="en-US" sz="1000" u="none" strike="noStrike" dirty="0">
                          <a:solidFill>
                            <a:schemeClr val="tx1"/>
                          </a:solidFill>
                          <a:effectLst/>
                          <a:latin typeface="+mn-lt"/>
                        </a:rPr>
                        <a:t>23.6(</a:t>
                      </a:r>
                      <a:r>
                        <a:rPr lang="en-US" sz="1000" u="none" strike="noStrike" dirty="0" err="1">
                          <a:solidFill>
                            <a:schemeClr val="tx1"/>
                          </a:solidFill>
                          <a:effectLst/>
                          <a:latin typeface="+mn-lt"/>
                        </a:rPr>
                        <a:t>Pano</a:t>
                      </a:r>
                      <a:r>
                        <a:rPr lang="en-US" sz="1000" u="none" strike="noStrike" dirty="0">
                          <a:solidFill>
                            <a:schemeClr val="tx1"/>
                          </a:solidFill>
                          <a:effectLst/>
                          <a:latin typeface="+mn-lt"/>
                        </a:rPr>
                        <a:t>-Non touch)*2&amp;11.1(Controller-Touch)</a:t>
                      </a:r>
                      <a:endParaRPr lang="en-US" sz="1000" b="0" i="0" u="none" strike="noStrike" dirty="0">
                        <a:solidFill>
                          <a:schemeClr val="tx1"/>
                        </a:solidFill>
                        <a:effectLst/>
                        <a:latin typeface="+mn-lt"/>
                      </a:endParaRPr>
                    </a:p>
                  </a:txBody>
                  <a:tcPr marL="8601" marR="8601" marT="8601" marB="0" anchor="ctr"/>
                </a:tc>
                <a:tc hMerge="1">
                  <a:txBody>
                    <a:bodyPr/>
                    <a:lstStyle/>
                    <a:p>
                      <a:endParaRPr lang="en-US"/>
                    </a:p>
                  </a:txBody>
                  <a:tcPr/>
                </a:tc>
                <a:tc>
                  <a:txBody>
                    <a:bodyPr/>
                    <a:lstStyle/>
                    <a:p>
                      <a:pPr algn="ctr" fontAlgn="b"/>
                      <a:r>
                        <a:rPr lang="en-US" sz="1000" u="none" strike="noStrike" dirty="0">
                          <a:solidFill>
                            <a:schemeClr val="tx1"/>
                          </a:solidFill>
                          <a:effectLst/>
                          <a:latin typeface="+mn-lt"/>
                        </a:rPr>
                        <a:t>Landscape</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Boundle6</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ECG2</a:t>
                      </a:r>
                      <a:endParaRPr lang="en-US" sz="1000" b="0" i="0" u="none" strike="noStrike" dirty="0">
                        <a:solidFill>
                          <a:schemeClr val="tx1"/>
                        </a:solidFill>
                        <a:effectLst/>
                        <a:latin typeface="+mn-lt"/>
                      </a:endParaRPr>
                    </a:p>
                  </a:txBody>
                  <a:tcPr marL="8601" marR="8601" marT="8601" marB="0" anchor="ctr"/>
                </a:tc>
                <a:extLst>
                  <a:ext uri="{0D108BD9-81ED-4DB2-BD59-A6C34878D82A}">
                    <a16:rowId xmlns:a16="http://schemas.microsoft.com/office/drawing/2014/main" val="2304588801"/>
                  </a:ext>
                </a:extLst>
              </a:tr>
              <a:tr h="569133">
                <a:tc>
                  <a:txBody>
                    <a:bodyPr/>
                    <a:lstStyle/>
                    <a:p>
                      <a:pPr algn="ctr" fontAlgn="b"/>
                      <a:r>
                        <a:rPr lang="en-US" sz="1000" u="none" strike="noStrike" dirty="0">
                          <a:solidFill>
                            <a:schemeClr val="tx1"/>
                          </a:solidFill>
                          <a:effectLst/>
                          <a:latin typeface="+mn-lt"/>
                        </a:rPr>
                        <a:t>U611 MCA</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Yang Frank</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Aviator</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CAF</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12/6/2023</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1/23/2024</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a:solidFill>
                            <a:schemeClr val="tx1"/>
                          </a:solidFill>
                          <a:effectLst/>
                          <a:latin typeface="+mn-lt"/>
                        </a:rPr>
                        <a:t>FNV3</a:t>
                      </a:r>
                      <a:endParaRPr lang="en-US" sz="1000" b="0" i="0" u="none" strike="noStrike">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27</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12.3，Standalone HUD</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Landscape</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Boundle6</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ECG2</a:t>
                      </a:r>
                      <a:endParaRPr lang="en-US" sz="1000" b="0" i="0" u="none" strike="noStrike" dirty="0">
                        <a:solidFill>
                          <a:schemeClr val="tx1"/>
                        </a:solidFill>
                        <a:effectLst/>
                        <a:latin typeface="+mn-lt"/>
                      </a:endParaRPr>
                    </a:p>
                  </a:txBody>
                  <a:tcPr marL="8601" marR="8601" marT="8601" marB="0" anchor="ctr"/>
                </a:tc>
                <a:extLst>
                  <a:ext uri="{0D108BD9-81ED-4DB2-BD59-A6C34878D82A}">
                    <a16:rowId xmlns:a16="http://schemas.microsoft.com/office/drawing/2014/main" val="2948911011"/>
                  </a:ext>
                </a:extLst>
              </a:tr>
              <a:tr h="569133">
                <a:tc>
                  <a:txBody>
                    <a:bodyPr/>
                    <a:lstStyle/>
                    <a:p>
                      <a:pPr marL="0" algn="ctr" defTabSz="914400" rtl="0" eaLnBrk="1" fontAlgn="b" latinLnBrk="0" hangingPunct="1"/>
                      <a:r>
                        <a:rPr lang="en-US" sz="1000" u="none" strike="noStrike" kern="1200" dirty="0">
                          <a:solidFill>
                            <a:schemeClr val="tx1"/>
                          </a:solidFill>
                          <a:effectLst/>
                          <a:latin typeface="+mn-lt"/>
                          <a:ea typeface="+mn-ea"/>
                          <a:cs typeface="+mn-cs"/>
                        </a:rPr>
                        <a:t>U625MCA</a:t>
                      </a:r>
                    </a:p>
                  </a:txBody>
                  <a:tcPr marL="8601" marR="8601" marT="8601" marB="0" anchor="ctr"/>
                </a:tc>
                <a:tc>
                  <a:txBody>
                    <a:bodyPr/>
                    <a:lstStyle/>
                    <a:p>
                      <a:pPr marL="0" algn="ctr" defTabSz="914400" rtl="0" eaLnBrk="1" fontAlgn="b" latinLnBrk="0" hangingPunct="1"/>
                      <a:r>
                        <a:rPr lang="en-US" sz="1000" u="none" strike="noStrike" kern="1200" dirty="0">
                          <a:solidFill>
                            <a:schemeClr val="tx1"/>
                          </a:solidFill>
                          <a:effectLst/>
                          <a:latin typeface="+mn-lt"/>
                          <a:ea typeface="+mn-ea"/>
                          <a:cs typeface="+mn-cs"/>
                        </a:rPr>
                        <a:t>Yang Frank</a:t>
                      </a:r>
                    </a:p>
                  </a:txBody>
                  <a:tcPr marL="8601" marR="8601" marT="8601" marB="0" anchor="ctr"/>
                </a:tc>
                <a:tc>
                  <a:txBody>
                    <a:bodyPr/>
                    <a:lstStyle/>
                    <a:p>
                      <a:pPr marL="0" algn="ctr" defTabSz="914400" rtl="0" eaLnBrk="1" fontAlgn="b" latinLnBrk="0" hangingPunct="1"/>
                      <a:r>
                        <a:rPr lang="en-US" sz="1000" u="none" strike="noStrike" kern="1200" dirty="0">
                          <a:solidFill>
                            <a:schemeClr val="tx1"/>
                          </a:solidFill>
                          <a:effectLst/>
                          <a:latin typeface="+mn-lt"/>
                          <a:ea typeface="+mn-ea"/>
                          <a:cs typeface="+mn-cs"/>
                        </a:rPr>
                        <a:t>E</a:t>
                      </a:r>
                      <a:r>
                        <a:rPr lang="en-US" altLang="zh-CN" sz="1000" u="none" strike="noStrike" kern="1200" dirty="0">
                          <a:solidFill>
                            <a:schemeClr val="tx1"/>
                          </a:solidFill>
                          <a:effectLst/>
                          <a:latin typeface="+mn-lt"/>
                          <a:ea typeface="+mn-ea"/>
                          <a:cs typeface="+mn-cs"/>
                        </a:rPr>
                        <a:t>xplorer</a:t>
                      </a:r>
                      <a:endParaRPr lang="en-US" sz="1000" u="none" strike="noStrike" kern="1200" dirty="0">
                        <a:solidFill>
                          <a:schemeClr val="tx1"/>
                        </a:solidFill>
                        <a:effectLst/>
                        <a:latin typeface="+mn-lt"/>
                        <a:ea typeface="+mn-ea"/>
                        <a:cs typeface="+mn-cs"/>
                      </a:endParaRPr>
                    </a:p>
                  </a:txBody>
                  <a:tcPr marL="8601" marR="8601" marT="8601" marB="0" anchor="ctr"/>
                </a:tc>
                <a:tc>
                  <a:txBody>
                    <a:bodyPr/>
                    <a:lstStyle/>
                    <a:p>
                      <a:pPr marL="0" algn="ctr" defTabSz="914400" rtl="0" eaLnBrk="1" fontAlgn="b" latinLnBrk="0" hangingPunct="1"/>
                      <a:r>
                        <a:rPr lang="en-US" sz="1000" u="none" strike="noStrike" kern="1200" dirty="0">
                          <a:solidFill>
                            <a:schemeClr val="tx1"/>
                          </a:solidFill>
                          <a:effectLst/>
                          <a:latin typeface="+mn-lt"/>
                          <a:ea typeface="+mn-ea"/>
                          <a:cs typeface="+mn-cs"/>
                        </a:rPr>
                        <a:t>CAF</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12/6/2023</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1/23/2024</a:t>
                      </a:r>
                    </a:p>
                  </a:txBody>
                  <a:tcPr marL="8601" marR="8601" marT="8601"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u="none" strike="noStrike" kern="1200" dirty="0">
                          <a:solidFill>
                            <a:schemeClr val="tx1"/>
                          </a:solidFill>
                          <a:effectLst/>
                          <a:latin typeface="+mn-lt"/>
                          <a:ea typeface="+mn-ea"/>
                          <a:cs typeface="+mn-cs"/>
                        </a:rPr>
                        <a:t>FNV3</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27</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12.3，Standalone HUD</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Landscape</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Boundle6</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ECG2</a:t>
                      </a:r>
                    </a:p>
                  </a:txBody>
                  <a:tcPr marL="8601" marR="8601" marT="8601" marB="0" anchor="ctr"/>
                </a:tc>
                <a:extLst>
                  <a:ext uri="{0D108BD9-81ED-4DB2-BD59-A6C34878D82A}">
                    <a16:rowId xmlns:a16="http://schemas.microsoft.com/office/drawing/2014/main" val="3576117445"/>
                  </a:ext>
                </a:extLst>
              </a:tr>
              <a:tr h="569133">
                <a:tc>
                  <a:txBody>
                    <a:bodyPr/>
                    <a:lstStyle/>
                    <a:p>
                      <a:pPr algn="ctr" fontAlgn="b"/>
                      <a:r>
                        <a:rPr lang="en-US" sz="1000" u="none" strike="noStrike" dirty="0">
                          <a:solidFill>
                            <a:schemeClr val="tx1"/>
                          </a:solidFill>
                          <a:effectLst/>
                          <a:latin typeface="+mn-lt"/>
                        </a:rPr>
                        <a:t>U718</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Yang Frank</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Navigator</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BU</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3/11/2024</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4/22/2024</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FNV3</a:t>
                      </a:r>
                    </a:p>
                  </a:txBody>
                  <a:tcPr marL="8601" marR="8601" marT="8601" marB="0" anchor="ctr"/>
                </a:tc>
                <a:tc grid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u="none" strike="noStrike" kern="1200" dirty="0">
                          <a:solidFill>
                            <a:schemeClr val="tx1"/>
                          </a:solidFill>
                          <a:effectLst/>
                          <a:latin typeface="+mn-lt"/>
                          <a:ea typeface="+mn-ea"/>
                          <a:cs typeface="+mn-cs"/>
                        </a:rPr>
                        <a:t>23.6(</a:t>
                      </a:r>
                      <a:r>
                        <a:rPr lang="en-US" sz="1000" u="none" strike="noStrike" kern="1200" dirty="0" err="1">
                          <a:solidFill>
                            <a:schemeClr val="tx1"/>
                          </a:solidFill>
                          <a:effectLst/>
                          <a:latin typeface="+mn-lt"/>
                          <a:ea typeface="+mn-ea"/>
                          <a:cs typeface="+mn-cs"/>
                        </a:rPr>
                        <a:t>Pano</a:t>
                      </a:r>
                      <a:r>
                        <a:rPr lang="en-US" sz="1000" u="none" strike="noStrike" kern="1200" dirty="0">
                          <a:solidFill>
                            <a:schemeClr val="tx1"/>
                          </a:solidFill>
                          <a:effectLst/>
                          <a:latin typeface="+mn-lt"/>
                          <a:ea typeface="+mn-ea"/>
                          <a:cs typeface="+mn-cs"/>
                        </a:rPr>
                        <a:t>-Non touch)*2&amp;11.1(Controller-Touch)</a:t>
                      </a:r>
                    </a:p>
                  </a:txBody>
                  <a:tcPr marL="8601" marR="8601" marT="8601" marB="0" anchor="ctr"/>
                </a:tc>
                <a:tc hMerge="1">
                  <a:txBody>
                    <a:bodyPr/>
                    <a:lstStyle/>
                    <a:p>
                      <a:endParaRPr lang="en-US"/>
                    </a:p>
                  </a:txBody>
                  <a:tcPr/>
                </a:tc>
                <a:tc>
                  <a:txBody>
                    <a:bodyPr/>
                    <a:lstStyle/>
                    <a:p>
                      <a:pPr algn="ctr" fontAlgn="b"/>
                      <a:r>
                        <a:rPr lang="en-US" sz="1000" u="none" strike="noStrike" kern="1200" dirty="0">
                          <a:solidFill>
                            <a:schemeClr val="tx1"/>
                          </a:solidFill>
                          <a:effectLst/>
                          <a:latin typeface="+mn-lt"/>
                          <a:ea typeface="+mn-ea"/>
                          <a:cs typeface="+mn-cs"/>
                        </a:rPr>
                        <a:t>Landscape</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Boundle6</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ECG2</a:t>
                      </a:r>
                    </a:p>
                  </a:txBody>
                  <a:tcPr marL="8601" marR="8601" marT="8601" marB="0" anchor="ctr"/>
                </a:tc>
                <a:extLst>
                  <a:ext uri="{0D108BD9-81ED-4DB2-BD59-A6C34878D82A}">
                    <a16:rowId xmlns:a16="http://schemas.microsoft.com/office/drawing/2014/main" val="4049778099"/>
                  </a:ext>
                </a:extLst>
              </a:tr>
              <a:tr h="569133">
                <a:tc>
                  <a:txBody>
                    <a:bodyPr/>
                    <a:lstStyle/>
                    <a:p>
                      <a:pPr algn="ctr" fontAlgn="b"/>
                      <a:r>
                        <a:rPr lang="en-US" sz="1000" b="0" i="0" u="none" strike="noStrike" dirty="0">
                          <a:solidFill>
                            <a:schemeClr val="tx1"/>
                          </a:solidFill>
                          <a:effectLst/>
                          <a:latin typeface="+mn-lt"/>
                        </a:rPr>
                        <a:t>P702 MCA</a:t>
                      </a:r>
                    </a:p>
                  </a:txBody>
                  <a:tcPr marL="8601" marR="8601" marT="8601"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u="none" strike="noStrike" kern="1200" dirty="0">
                          <a:solidFill>
                            <a:schemeClr val="tx1"/>
                          </a:solidFill>
                          <a:effectLst/>
                          <a:latin typeface="+mn-lt"/>
                          <a:ea typeface="+mn-ea"/>
                          <a:cs typeface="+mn-cs"/>
                        </a:rPr>
                        <a:t>Yang Frank</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F-150 R</a:t>
                      </a:r>
                      <a:r>
                        <a:rPr lang="en-US" altLang="zh-CN" sz="1000" u="none" strike="noStrike" kern="1200" dirty="0">
                          <a:solidFill>
                            <a:schemeClr val="tx1"/>
                          </a:solidFill>
                          <a:effectLst/>
                          <a:latin typeface="+mn-lt"/>
                          <a:ea typeface="+mn-ea"/>
                          <a:cs typeface="+mn-cs"/>
                        </a:rPr>
                        <a:t>aptor</a:t>
                      </a:r>
                      <a:endParaRPr lang="en-US" sz="1000" u="none" strike="noStrike" kern="1200" dirty="0">
                        <a:solidFill>
                          <a:schemeClr val="tx1"/>
                        </a:solidFill>
                        <a:effectLst/>
                        <a:latin typeface="+mn-lt"/>
                        <a:ea typeface="+mn-ea"/>
                        <a:cs typeface="+mn-cs"/>
                      </a:endParaRPr>
                    </a:p>
                  </a:txBody>
                  <a:tcPr marL="8601" marR="8601" marT="8601"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u="none" strike="noStrike" kern="1200" dirty="0">
                          <a:solidFill>
                            <a:schemeClr val="tx1"/>
                          </a:solidFill>
                          <a:effectLst/>
                          <a:latin typeface="+mn-lt"/>
                          <a:ea typeface="+mn-ea"/>
                          <a:cs typeface="+mn-cs"/>
                        </a:rPr>
                        <a:t>BU</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11/27/2023</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01/15/2024</a:t>
                      </a:r>
                    </a:p>
                  </a:txBody>
                  <a:tcPr marL="8601" marR="8601" marT="8601"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u="none" strike="noStrike" kern="1200" dirty="0">
                          <a:solidFill>
                            <a:schemeClr val="tx1"/>
                          </a:solidFill>
                          <a:effectLst/>
                          <a:latin typeface="+mn-lt"/>
                          <a:ea typeface="+mn-ea"/>
                          <a:cs typeface="+mn-cs"/>
                        </a:rPr>
                        <a:t>FNV3</a:t>
                      </a:r>
                    </a:p>
                    <a:p>
                      <a:pPr algn="ctr" fontAlgn="b"/>
                      <a:endParaRPr lang="en-US" sz="1000" u="none" strike="noStrike" kern="1200" dirty="0">
                        <a:solidFill>
                          <a:schemeClr val="tx1"/>
                        </a:solidFill>
                        <a:effectLst/>
                        <a:latin typeface="+mn-lt"/>
                        <a:ea typeface="+mn-ea"/>
                        <a:cs typeface="+mn-cs"/>
                      </a:endParaRP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12.0</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12.4</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Landscape</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Boundle6</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ECG2</a:t>
                      </a:r>
                    </a:p>
                  </a:txBody>
                  <a:tcPr marL="8601" marR="8601" marT="8601" marB="0" anchor="ctr"/>
                </a:tc>
                <a:extLst>
                  <a:ext uri="{0D108BD9-81ED-4DB2-BD59-A6C34878D82A}">
                    <a16:rowId xmlns:a16="http://schemas.microsoft.com/office/drawing/2014/main" val="1660036860"/>
                  </a:ext>
                </a:extLst>
              </a:tr>
            </a:tbl>
          </a:graphicData>
        </a:graphic>
      </p:graphicFrame>
    </p:spTree>
    <p:extLst>
      <p:ext uri="{BB962C8B-B14F-4D97-AF65-F5344CB8AC3E}">
        <p14:creationId xmlns:p14="http://schemas.microsoft.com/office/powerpoint/2010/main" val="1263795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grpSp>
        <p:nvGrpSpPr>
          <p:cNvPr id="7" name="Group 6">
            <a:extLst>
              <a:ext uri="{FF2B5EF4-FFF2-40B4-BE49-F238E27FC236}">
                <a16:creationId xmlns:a16="http://schemas.microsoft.com/office/drawing/2014/main" id="{7AFC3CCA-3735-4BC2-AFB9-902D31E9C7DC}"/>
              </a:ext>
            </a:extLst>
          </p:cNvPr>
          <p:cNvGrpSpPr/>
          <p:nvPr/>
        </p:nvGrpSpPr>
        <p:grpSpPr>
          <a:xfrm>
            <a:off x="165892" y="862030"/>
            <a:ext cx="11788299" cy="313851"/>
            <a:chOff x="237808" y="1097884"/>
            <a:chExt cx="11716383" cy="313851"/>
          </a:xfrm>
        </p:grpSpPr>
        <p:cxnSp>
          <p:nvCxnSpPr>
            <p:cNvPr id="8" name="Straight Connector 7">
              <a:extLst>
                <a:ext uri="{FF2B5EF4-FFF2-40B4-BE49-F238E27FC236}">
                  <a16:creationId xmlns:a16="http://schemas.microsoft.com/office/drawing/2014/main" id="{23BDDFEB-783D-405A-B6BE-A37556BC12D8}"/>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9" name="Rectangle 8">
              <a:extLst>
                <a:ext uri="{FF2B5EF4-FFF2-40B4-BE49-F238E27FC236}">
                  <a16:creationId xmlns:a16="http://schemas.microsoft.com/office/drawing/2014/main" id="{D53A1B6B-EF8A-4B40-BB52-30F65C070316}"/>
                </a:ext>
              </a:extLst>
            </p:cNvPr>
            <p:cNvSpPr/>
            <p:nvPr/>
          </p:nvSpPr>
          <p:spPr>
            <a:xfrm>
              <a:off x="238356" y="1097884"/>
              <a:ext cx="85906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a:defRPr/>
              </a:pPr>
              <a:r>
                <a:rPr lang="en-US" sz="800" b="1" dirty="0">
                  <a:solidFill>
                    <a:prstClr val="black"/>
                  </a:solidFill>
                  <a:latin typeface="Ford Antenna Light" panose="02000505000000020004" pitchFamily="50" charset="0"/>
                  <a:cs typeface="Calibri" panose="020F0502020204030204" pitchFamily="34" charset="0"/>
                </a:rPr>
                <a:t>CDX707 VPP</a:t>
              </a:r>
            </a:p>
          </p:txBody>
        </p:sp>
      </p:grpSp>
      <p:grpSp>
        <p:nvGrpSpPr>
          <p:cNvPr id="10" name="Group 9">
            <a:extLst>
              <a:ext uri="{FF2B5EF4-FFF2-40B4-BE49-F238E27FC236}">
                <a16:creationId xmlns:a16="http://schemas.microsoft.com/office/drawing/2014/main" id="{90DDA7D0-B084-4FFD-8CEF-C1ADB897259D}"/>
              </a:ext>
            </a:extLst>
          </p:cNvPr>
          <p:cNvGrpSpPr/>
          <p:nvPr/>
        </p:nvGrpSpPr>
        <p:grpSpPr>
          <a:xfrm>
            <a:off x="120987" y="2042430"/>
            <a:ext cx="11788299" cy="282279"/>
            <a:chOff x="237808" y="1129456"/>
            <a:chExt cx="11716383" cy="282279"/>
          </a:xfrm>
        </p:grpSpPr>
        <p:cxnSp>
          <p:nvCxnSpPr>
            <p:cNvPr id="11" name="Straight Connector 10">
              <a:extLst>
                <a:ext uri="{FF2B5EF4-FFF2-40B4-BE49-F238E27FC236}">
                  <a16:creationId xmlns:a16="http://schemas.microsoft.com/office/drawing/2014/main" id="{D61C47EA-0796-4687-A567-7B4F915F796D}"/>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2" name="Rectangle 11">
              <a:extLst>
                <a:ext uri="{FF2B5EF4-FFF2-40B4-BE49-F238E27FC236}">
                  <a16:creationId xmlns:a16="http://schemas.microsoft.com/office/drawing/2014/main" id="{8DD1EAF4-6526-4BE3-9F32-3D43D4827A9C}"/>
                </a:ext>
              </a:extLst>
            </p:cNvPr>
            <p:cNvSpPr/>
            <p:nvPr/>
          </p:nvSpPr>
          <p:spPr>
            <a:xfrm>
              <a:off x="238356" y="1129456"/>
              <a:ext cx="173852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D</a:t>
              </a:r>
              <a:r>
                <a:rPr lang="en-US" altLang="zh-CN" sz="800" b="1" dirty="0">
                  <a:solidFill>
                    <a:prstClr val="black"/>
                  </a:solidFill>
                  <a:latin typeface="Ford Antenna Light" panose="02000505000000020004" pitchFamily="50" charset="0"/>
                  <a:cs typeface="Calibri" panose="020F0502020204030204" pitchFamily="34" charset="0"/>
                </a:rPr>
                <a:t>isplay(23.6+23.6,11.1 touch)</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13" name="Group 12">
            <a:extLst>
              <a:ext uri="{FF2B5EF4-FFF2-40B4-BE49-F238E27FC236}">
                <a16:creationId xmlns:a16="http://schemas.microsoft.com/office/drawing/2014/main" id="{2C45EE0E-0935-440D-B804-C7A33FE97B2D}"/>
              </a:ext>
            </a:extLst>
          </p:cNvPr>
          <p:cNvGrpSpPr/>
          <p:nvPr/>
        </p:nvGrpSpPr>
        <p:grpSpPr>
          <a:xfrm>
            <a:off x="152527" y="3915830"/>
            <a:ext cx="11788299" cy="383679"/>
            <a:chOff x="315514" y="3897950"/>
            <a:chExt cx="11716383" cy="383679"/>
          </a:xfrm>
        </p:grpSpPr>
        <p:cxnSp>
          <p:nvCxnSpPr>
            <p:cNvPr id="14" name="Straight Connector 13">
              <a:extLst>
                <a:ext uri="{FF2B5EF4-FFF2-40B4-BE49-F238E27FC236}">
                  <a16:creationId xmlns:a16="http://schemas.microsoft.com/office/drawing/2014/main" id="{A7928077-9C8C-448D-8DF9-D8628B80B2BC}"/>
                </a:ext>
              </a:extLst>
            </p:cNvPr>
            <p:cNvCxnSpPr/>
            <p:nvPr/>
          </p:nvCxnSpPr>
          <p:spPr>
            <a:xfrm flipV="1">
              <a:off x="315514" y="4266964"/>
              <a:ext cx="11716383"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5" name="Rectangle 14">
              <a:extLst>
                <a:ext uri="{FF2B5EF4-FFF2-40B4-BE49-F238E27FC236}">
                  <a16:creationId xmlns:a16="http://schemas.microsoft.com/office/drawing/2014/main" id="{67EA1CA2-9DB3-4518-BA32-F8EA1E5B57B2}"/>
                </a:ext>
              </a:extLst>
            </p:cNvPr>
            <p:cNvSpPr/>
            <p:nvPr/>
          </p:nvSpPr>
          <p:spPr>
            <a:xfrm>
              <a:off x="315514" y="3897950"/>
              <a:ext cx="1168152" cy="215444"/>
            </a:xfrm>
            <a:prstGeom prst="rect">
              <a:avLst/>
            </a:prstGeom>
            <a:solidFill>
              <a:schemeClr val="accent6">
                <a:lumMod val="40000"/>
                <a:lumOff val="60000"/>
              </a:schemeClr>
            </a:solidFill>
            <a:ln w="12700">
              <a:solidFill>
                <a:schemeClr val="accent6">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Vendor Integration</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20" name="Group 19">
            <a:extLst>
              <a:ext uri="{FF2B5EF4-FFF2-40B4-BE49-F238E27FC236}">
                <a16:creationId xmlns:a16="http://schemas.microsoft.com/office/drawing/2014/main" id="{BD72956B-C92C-4036-91B0-586969ACA72D}"/>
              </a:ext>
            </a:extLst>
          </p:cNvPr>
          <p:cNvGrpSpPr/>
          <p:nvPr/>
        </p:nvGrpSpPr>
        <p:grpSpPr>
          <a:xfrm>
            <a:off x="153671" y="2528714"/>
            <a:ext cx="11794428" cy="271880"/>
            <a:chOff x="231716" y="2776619"/>
            <a:chExt cx="11722474" cy="271880"/>
          </a:xfrm>
        </p:grpSpPr>
        <p:cxnSp>
          <p:nvCxnSpPr>
            <p:cNvPr id="21" name="Straight Connector 20">
              <a:extLst>
                <a:ext uri="{FF2B5EF4-FFF2-40B4-BE49-F238E27FC236}">
                  <a16:creationId xmlns:a16="http://schemas.microsoft.com/office/drawing/2014/main" id="{1EB5A5F5-01A1-494D-9AB5-820E3C3E49FD}"/>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2" name="Rectangle 21">
              <a:extLst>
                <a:ext uri="{FF2B5EF4-FFF2-40B4-BE49-F238E27FC236}">
                  <a16:creationId xmlns:a16="http://schemas.microsoft.com/office/drawing/2014/main" id="{2B37068A-44C2-471D-B3E7-9C2B2AAC15F7}"/>
                </a:ext>
              </a:extLst>
            </p:cNvPr>
            <p:cNvSpPr/>
            <p:nvPr/>
          </p:nvSpPr>
          <p:spPr>
            <a:xfrm>
              <a:off x="231716" y="2776619"/>
              <a:ext cx="144218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for CAF/FO</a:t>
              </a:r>
            </a:p>
          </p:txBody>
        </p:sp>
      </p:grpSp>
      <p:graphicFrame>
        <p:nvGraphicFramePr>
          <p:cNvPr id="26" name="Table 25">
            <a:extLst>
              <a:ext uri="{FF2B5EF4-FFF2-40B4-BE49-F238E27FC236}">
                <a16:creationId xmlns:a16="http://schemas.microsoft.com/office/drawing/2014/main" id="{26202D47-88CF-484A-B571-FCDABB082620}"/>
              </a:ext>
            </a:extLst>
          </p:cNvPr>
          <p:cNvGraphicFramePr>
            <a:graphicFrameLocks noGrp="1"/>
          </p:cNvGraphicFramePr>
          <p:nvPr/>
        </p:nvGraphicFramePr>
        <p:xfrm>
          <a:off x="397564" y="653218"/>
          <a:ext cx="11794428" cy="226148"/>
        </p:xfrm>
        <a:graphic>
          <a:graphicData uri="http://schemas.openxmlformats.org/drawingml/2006/table">
            <a:tbl>
              <a:tblPr firstRow="1" bandRow="1">
                <a:tableStyleId>{5C22544A-7EE6-4342-B048-85BDC9FD1C3A}</a:tableStyleId>
              </a:tblPr>
              <a:tblGrid>
                <a:gridCol w="327623">
                  <a:extLst>
                    <a:ext uri="{9D8B030D-6E8A-4147-A177-3AD203B41FA5}">
                      <a16:colId xmlns:a16="http://schemas.microsoft.com/office/drawing/2014/main" val="20008"/>
                    </a:ext>
                  </a:extLst>
                </a:gridCol>
                <a:gridCol w="327623">
                  <a:extLst>
                    <a:ext uri="{9D8B030D-6E8A-4147-A177-3AD203B41FA5}">
                      <a16:colId xmlns:a16="http://schemas.microsoft.com/office/drawing/2014/main" val="20009"/>
                    </a:ext>
                  </a:extLst>
                </a:gridCol>
                <a:gridCol w="327623">
                  <a:extLst>
                    <a:ext uri="{9D8B030D-6E8A-4147-A177-3AD203B41FA5}">
                      <a16:colId xmlns:a16="http://schemas.microsoft.com/office/drawing/2014/main" val="1110913725"/>
                    </a:ext>
                  </a:extLst>
                </a:gridCol>
                <a:gridCol w="327623">
                  <a:extLst>
                    <a:ext uri="{9D8B030D-6E8A-4147-A177-3AD203B41FA5}">
                      <a16:colId xmlns:a16="http://schemas.microsoft.com/office/drawing/2014/main" val="4061772829"/>
                    </a:ext>
                  </a:extLst>
                </a:gridCol>
                <a:gridCol w="327623">
                  <a:extLst>
                    <a:ext uri="{9D8B030D-6E8A-4147-A177-3AD203B41FA5}">
                      <a16:colId xmlns:a16="http://schemas.microsoft.com/office/drawing/2014/main" val="3880675612"/>
                    </a:ext>
                  </a:extLst>
                </a:gridCol>
                <a:gridCol w="327623">
                  <a:extLst>
                    <a:ext uri="{9D8B030D-6E8A-4147-A177-3AD203B41FA5}">
                      <a16:colId xmlns:a16="http://schemas.microsoft.com/office/drawing/2014/main" val="1792357190"/>
                    </a:ext>
                  </a:extLst>
                </a:gridCol>
                <a:gridCol w="327623">
                  <a:extLst>
                    <a:ext uri="{9D8B030D-6E8A-4147-A177-3AD203B41FA5}">
                      <a16:colId xmlns:a16="http://schemas.microsoft.com/office/drawing/2014/main" val="3903014879"/>
                    </a:ext>
                  </a:extLst>
                </a:gridCol>
                <a:gridCol w="327623">
                  <a:extLst>
                    <a:ext uri="{9D8B030D-6E8A-4147-A177-3AD203B41FA5}">
                      <a16:colId xmlns:a16="http://schemas.microsoft.com/office/drawing/2014/main" val="1925897574"/>
                    </a:ext>
                  </a:extLst>
                </a:gridCol>
                <a:gridCol w="327623">
                  <a:extLst>
                    <a:ext uri="{9D8B030D-6E8A-4147-A177-3AD203B41FA5}">
                      <a16:colId xmlns:a16="http://schemas.microsoft.com/office/drawing/2014/main" val="275818739"/>
                    </a:ext>
                  </a:extLst>
                </a:gridCol>
                <a:gridCol w="327623">
                  <a:extLst>
                    <a:ext uri="{9D8B030D-6E8A-4147-A177-3AD203B41FA5}">
                      <a16:colId xmlns:a16="http://schemas.microsoft.com/office/drawing/2014/main" val="930584680"/>
                    </a:ext>
                  </a:extLst>
                </a:gridCol>
                <a:gridCol w="327623">
                  <a:extLst>
                    <a:ext uri="{9D8B030D-6E8A-4147-A177-3AD203B41FA5}">
                      <a16:colId xmlns:a16="http://schemas.microsoft.com/office/drawing/2014/main" val="1298693026"/>
                    </a:ext>
                  </a:extLst>
                </a:gridCol>
                <a:gridCol w="327623">
                  <a:extLst>
                    <a:ext uri="{9D8B030D-6E8A-4147-A177-3AD203B41FA5}">
                      <a16:colId xmlns:a16="http://schemas.microsoft.com/office/drawing/2014/main" val="20010"/>
                    </a:ext>
                  </a:extLst>
                </a:gridCol>
                <a:gridCol w="327623">
                  <a:extLst>
                    <a:ext uri="{9D8B030D-6E8A-4147-A177-3AD203B41FA5}">
                      <a16:colId xmlns:a16="http://schemas.microsoft.com/office/drawing/2014/main" val="20011"/>
                    </a:ext>
                  </a:extLst>
                </a:gridCol>
                <a:gridCol w="327623">
                  <a:extLst>
                    <a:ext uri="{9D8B030D-6E8A-4147-A177-3AD203B41FA5}">
                      <a16:colId xmlns:a16="http://schemas.microsoft.com/office/drawing/2014/main" val="20012"/>
                    </a:ext>
                  </a:extLst>
                </a:gridCol>
                <a:gridCol w="327623">
                  <a:extLst>
                    <a:ext uri="{9D8B030D-6E8A-4147-A177-3AD203B41FA5}">
                      <a16:colId xmlns:a16="http://schemas.microsoft.com/office/drawing/2014/main" val="20013"/>
                    </a:ext>
                  </a:extLst>
                </a:gridCol>
                <a:gridCol w="327623">
                  <a:extLst>
                    <a:ext uri="{9D8B030D-6E8A-4147-A177-3AD203B41FA5}">
                      <a16:colId xmlns:a16="http://schemas.microsoft.com/office/drawing/2014/main" val="2563265534"/>
                    </a:ext>
                  </a:extLst>
                </a:gridCol>
                <a:gridCol w="327623">
                  <a:extLst>
                    <a:ext uri="{9D8B030D-6E8A-4147-A177-3AD203B41FA5}">
                      <a16:colId xmlns:a16="http://schemas.microsoft.com/office/drawing/2014/main" val="2889932406"/>
                    </a:ext>
                  </a:extLst>
                </a:gridCol>
                <a:gridCol w="327623">
                  <a:extLst>
                    <a:ext uri="{9D8B030D-6E8A-4147-A177-3AD203B41FA5}">
                      <a16:colId xmlns:a16="http://schemas.microsoft.com/office/drawing/2014/main" val="3110698288"/>
                    </a:ext>
                  </a:extLst>
                </a:gridCol>
                <a:gridCol w="327623">
                  <a:extLst>
                    <a:ext uri="{9D8B030D-6E8A-4147-A177-3AD203B41FA5}">
                      <a16:colId xmlns:a16="http://schemas.microsoft.com/office/drawing/2014/main" val="397251492"/>
                    </a:ext>
                  </a:extLst>
                </a:gridCol>
                <a:gridCol w="327623">
                  <a:extLst>
                    <a:ext uri="{9D8B030D-6E8A-4147-A177-3AD203B41FA5}">
                      <a16:colId xmlns:a16="http://schemas.microsoft.com/office/drawing/2014/main" val="2435403802"/>
                    </a:ext>
                  </a:extLst>
                </a:gridCol>
                <a:gridCol w="327623">
                  <a:extLst>
                    <a:ext uri="{9D8B030D-6E8A-4147-A177-3AD203B41FA5}">
                      <a16:colId xmlns:a16="http://schemas.microsoft.com/office/drawing/2014/main" val="1107352596"/>
                    </a:ext>
                  </a:extLst>
                </a:gridCol>
                <a:gridCol w="327623">
                  <a:extLst>
                    <a:ext uri="{9D8B030D-6E8A-4147-A177-3AD203B41FA5}">
                      <a16:colId xmlns:a16="http://schemas.microsoft.com/office/drawing/2014/main" val="206549284"/>
                    </a:ext>
                  </a:extLst>
                </a:gridCol>
                <a:gridCol w="327623">
                  <a:extLst>
                    <a:ext uri="{9D8B030D-6E8A-4147-A177-3AD203B41FA5}">
                      <a16:colId xmlns:a16="http://schemas.microsoft.com/office/drawing/2014/main" val="1288931577"/>
                    </a:ext>
                  </a:extLst>
                </a:gridCol>
                <a:gridCol w="327623">
                  <a:extLst>
                    <a:ext uri="{9D8B030D-6E8A-4147-A177-3AD203B41FA5}">
                      <a16:colId xmlns:a16="http://schemas.microsoft.com/office/drawing/2014/main" val="670663234"/>
                    </a:ext>
                  </a:extLst>
                </a:gridCol>
                <a:gridCol w="327623">
                  <a:extLst>
                    <a:ext uri="{9D8B030D-6E8A-4147-A177-3AD203B41FA5}">
                      <a16:colId xmlns:a16="http://schemas.microsoft.com/office/drawing/2014/main" val="964117551"/>
                    </a:ext>
                  </a:extLst>
                </a:gridCol>
                <a:gridCol w="327623">
                  <a:extLst>
                    <a:ext uri="{9D8B030D-6E8A-4147-A177-3AD203B41FA5}">
                      <a16:colId xmlns:a16="http://schemas.microsoft.com/office/drawing/2014/main" val="2397782723"/>
                    </a:ext>
                  </a:extLst>
                </a:gridCol>
                <a:gridCol w="327623">
                  <a:extLst>
                    <a:ext uri="{9D8B030D-6E8A-4147-A177-3AD203B41FA5}">
                      <a16:colId xmlns:a16="http://schemas.microsoft.com/office/drawing/2014/main" val="343253012"/>
                    </a:ext>
                  </a:extLst>
                </a:gridCol>
                <a:gridCol w="327623">
                  <a:extLst>
                    <a:ext uri="{9D8B030D-6E8A-4147-A177-3AD203B41FA5}">
                      <a16:colId xmlns:a16="http://schemas.microsoft.com/office/drawing/2014/main" val="3423322042"/>
                    </a:ext>
                  </a:extLst>
                </a:gridCol>
                <a:gridCol w="327623">
                  <a:extLst>
                    <a:ext uri="{9D8B030D-6E8A-4147-A177-3AD203B41FA5}">
                      <a16:colId xmlns:a16="http://schemas.microsoft.com/office/drawing/2014/main" val="1307315063"/>
                    </a:ext>
                  </a:extLst>
                </a:gridCol>
                <a:gridCol w="327623">
                  <a:extLst>
                    <a:ext uri="{9D8B030D-6E8A-4147-A177-3AD203B41FA5}">
                      <a16:colId xmlns:a16="http://schemas.microsoft.com/office/drawing/2014/main" val="713604460"/>
                    </a:ext>
                  </a:extLst>
                </a:gridCol>
                <a:gridCol w="327623">
                  <a:extLst>
                    <a:ext uri="{9D8B030D-6E8A-4147-A177-3AD203B41FA5}">
                      <a16:colId xmlns:a16="http://schemas.microsoft.com/office/drawing/2014/main" val="2659930953"/>
                    </a:ext>
                  </a:extLst>
                </a:gridCol>
                <a:gridCol w="327623">
                  <a:extLst>
                    <a:ext uri="{9D8B030D-6E8A-4147-A177-3AD203B41FA5}">
                      <a16:colId xmlns:a16="http://schemas.microsoft.com/office/drawing/2014/main" val="1599551216"/>
                    </a:ext>
                  </a:extLst>
                </a:gridCol>
                <a:gridCol w="327623">
                  <a:extLst>
                    <a:ext uri="{9D8B030D-6E8A-4147-A177-3AD203B41FA5}">
                      <a16:colId xmlns:a16="http://schemas.microsoft.com/office/drawing/2014/main" val="2106271287"/>
                    </a:ext>
                  </a:extLst>
                </a:gridCol>
                <a:gridCol w="327623">
                  <a:extLst>
                    <a:ext uri="{9D8B030D-6E8A-4147-A177-3AD203B41FA5}">
                      <a16:colId xmlns:a16="http://schemas.microsoft.com/office/drawing/2014/main" val="2914799352"/>
                    </a:ext>
                  </a:extLst>
                </a:gridCol>
                <a:gridCol w="327623">
                  <a:extLst>
                    <a:ext uri="{9D8B030D-6E8A-4147-A177-3AD203B41FA5}">
                      <a16:colId xmlns:a16="http://schemas.microsoft.com/office/drawing/2014/main" val="607396304"/>
                    </a:ext>
                  </a:extLst>
                </a:gridCol>
                <a:gridCol w="327623">
                  <a:extLst>
                    <a:ext uri="{9D8B030D-6E8A-4147-A177-3AD203B41FA5}">
                      <a16:colId xmlns:a16="http://schemas.microsoft.com/office/drawing/2014/main" val="369099905"/>
                    </a:ext>
                  </a:extLst>
                </a:gridCol>
              </a:tblGrid>
              <a:tr h="226148">
                <a:tc>
                  <a:txBody>
                    <a:bodyPr/>
                    <a:lstStyle/>
                    <a:p>
                      <a:pPr algn="ctr"/>
                      <a:r>
                        <a:rPr lang="en-US" altLang="zh-CN" sz="800" dirty="0">
                          <a:latin typeface="+mn-lt"/>
                        </a:rPr>
                        <a:t>1</a:t>
                      </a:r>
                      <a:endParaRPr lang="zh-CN" altLang="en-US" sz="800" dirty="0">
                        <a:latin typeface="+mn-lt"/>
                      </a:endParaRPr>
                    </a:p>
                  </a:txBody>
                  <a:tcPr anchor="ctr">
                    <a:solidFill>
                      <a:srgbClr val="0070C0"/>
                    </a:solidFill>
                  </a:tcPr>
                </a:tc>
                <a:tc>
                  <a:txBody>
                    <a:bodyPr/>
                    <a:lstStyle/>
                    <a:p>
                      <a:pPr algn="ctr"/>
                      <a:r>
                        <a:rPr lang="en-US" altLang="zh-CN" sz="800" dirty="0">
                          <a:latin typeface="+mn-lt"/>
                        </a:rPr>
                        <a:t>2</a:t>
                      </a:r>
                      <a:endParaRPr lang="zh-CN" altLang="en-US" sz="800" dirty="0">
                        <a:latin typeface="+mn-lt"/>
                      </a:endParaRPr>
                    </a:p>
                  </a:txBody>
                  <a:tcPr anchor="ctr">
                    <a:solidFill>
                      <a:srgbClr val="0070C0"/>
                    </a:solidFill>
                  </a:tcPr>
                </a:tc>
                <a:tc>
                  <a:txBody>
                    <a:bodyPr/>
                    <a:lstStyle/>
                    <a:p>
                      <a:pPr algn="ctr"/>
                      <a:r>
                        <a:rPr lang="en-US" altLang="zh-CN" sz="800" dirty="0">
                          <a:latin typeface="+mn-lt"/>
                        </a:rPr>
                        <a:t>3</a:t>
                      </a:r>
                      <a:endParaRPr lang="zh-CN" altLang="en-US" sz="800" dirty="0">
                        <a:latin typeface="+mn-lt"/>
                      </a:endParaRPr>
                    </a:p>
                  </a:txBody>
                  <a:tcPr anchor="ctr">
                    <a:solidFill>
                      <a:srgbClr val="0070C0"/>
                    </a:solidFill>
                  </a:tcPr>
                </a:tc>
                <a:tc>
                  <a:txBody>
                    <a:bodyPr/>
                    <a:lstStyle/>
                    <a:p>
                      <a:pPr algn="ctr"/>
                      <a:r>
                        <a:rPr lang="en-US" altLang="zh-CN" sz="800" dirty="0">
                          <a:latin typeface="+mn-lt"/>
                        </a:rPr>
                        <a:t>4</a:t>
                      </a:r>
                      <a:endParaRPr lang="zh-CN" altLang="en-US" sz="800" dirty="0">
                        <a:latin typeface="+mn-lt"/>
                      </a:endParaRPr>
                    </a:p>
                  </a:txBody>
                  <a:tcPr anchor="ctr">
                    <a:solidFill>
                      <a:srgbClr val="0070C0"/>
                    </a:solidFill>
                  </a:tcPr>
                </a:tc>
                <a:tc>
                  <a:txBody>
                    <a:bodyPr/>
                    <a:lstStyle/>
                    <a:p>
                      <a:pPr algn="ctr"/>
                      <a:r>
                        <a:rPr lang="en-US" altLang="zh-CN" sz="800" dirty="0">
                          <a:latin typeface="+mn-lt"/>
                        </a:rPr>
                        <a:t>5</a:t>
                      </a:r>
                      <a:endParaRPr lang="zh-CN" altLang="en-US" sz="800" dirty="0">
                        <a:latin typeface="+mn-lt"/>
                      </a:endParaRPr>
                    </a:p>
                  </a:txBody>
                  <a:tcPr anchor="ctr">
                    <a:solidFill>
                      <a:srgbClr val="0070C0"/>
                    </a:solidFill>
                  </a:tcPr>
                </a:tc>
                <a:tc>
                  <a:txBody>
                    <a:bodyPr/>
                    <a:lstStyle/>
                    <a:p>
                      <a:pPr algn="ctr"/>
                      <a:r>
                        <a:rPr lang="en-US" altLang="zh-CN" sz="800" dirty="0">
                          <a:latin typeface="+mn-lt"/>
                        </a:rPr>
                        <a:t>6</a:t>
                      </a:r>
                      <a:endParaRPr lang="zh-CN" altLang="en-US" sz="800" dirty="0">
                        <a:latin typeface="+mn-lt"/>
                      </a:endParaRPr>
                    </a:p>
                  </a:txBody>
                  <a:tcPr anchor="ctr">
                    <a:solidFill>
                      <a:srgbClr val="0070C0"/>
                    </a:solidFill>
                  </a:tcPr>
                </a:tc>
                <a:tc>
                  <a:txBody>
                    <a:bodyPr/>
                    <a:lstStyle/>
                    <a:p>
                      <a:pPr algn="ctr"/>
                      <a:r>
                        <a:rPr lang="en-US" altLang="zh-CN" sz="800" dirty="0">
                          <a:latin typeface="+mn-lt"/>
                        </a:rPr>
                        <a:t>7</a:t>
                      </a:r>
                      <a:endParaRPr lang="zh-CN" altLang="en-US" sz="800" dirty="0">
                        <a:latin typeface="+mn-lt"/>
                      </a:endParaRPr>
                    </a:p>
                  </a:txBody>
                  <a:tcPr anchor="ctr">
                    <a:solidFill>
                      <a:srgbClr val="0070C0"/>
                    </a:solidFill>
                  </a:tcPr>
                </a:tc>
                <a:tc>
                  <a:txBody>
                    <a:bodyPr/>
                    <a:lstStyle/>
                    <a:p>
                      <a:pPr algn="ctr"/>
                      <a:r>
                        <a:rPr lang="en-US" altLang="zh-CN" sz="800" dirty="0">
                          <a:latin typeface="+mn-lt"/>
                        </a:rPr>
                        <a:t>8</a:t>
                      </a:r>
                      <a:endParaRPr lang="zh-CN" altLang="en-US" sz="800" dirty="0">
                        <a:latin typeface="+mn-lt"/>
                      </a:endParaRPr>
                    </a:p>
                  </a:txBody>
                  <a:tcPr anchor="ctr">
                    <a:solidFill>
                      <a:srgbClr val="0070C0"/>
                    </a:solidFill>
                  </a:tcPr>
                </a:tc>
                <a:tc>
                  <a:txBody>
                    <a:bodyPr/>
                    <a:lstStyle/>
                    <a:p>
                      <a:pPr algn="ctr"/>
                      <a:r>
                        <a:rPr lang="en-US" altLang="zh-CN" sz="800" dirty="0">
                          <a:latin typeface="+mn-lt"/>
                        </a:rPr>
                        <a:t>9</a:t>
                      </a:r>
                      <a:endParaRPr lang="zh-CN" altLang="en-US" sz="800" dirty="0">
                        <a:latin typeface="+mn-lt"/>
                      </a:endParaRPr>
                    </a:p>
                  </a:txBody>
                  <a:tcPr anchor="ctr">
                    <a:solidFill>
                      <a:srgbClr val="0070C0"/>
                    </a:solidFill>
                  </a:tcPr>
                </a:tc>
                <a:tc>
                  <a:txBody>
                    <a:bodyPr/>
                    <a:lstStyle/>
                    <a:p>
                      <a:pPr algn="ctr"/>
                      <a:r>
                        <a:rPr lang="en-US" altLang="zh-CN" sz="800" dirty="0">
                          <a:latin typeface="+mn-lt"/>
                        </a:rPr>
                        <a:t>10</a:t>
                      </a:r>
                      <a:endParaRPr lang="zh-CN" altLang="en-US" sz="800" dirty="0">
                        <a:latin typeface="+mn-lt"/>
                      </a:endParaRPr>
                    </a:p>
                  </a:txBody>
                  <a:tcPr anchor="ctr">
                    <a:solidFill>
                      <a:srgbClr val="0070C0"/>
                    </a:solidFill>
                  </a:tcPr>
                </a:tc>
                <a:tc>
                  <a:txBody>
                    <a:bodyPr/>
                    <a:lstStyle/>
                    <a:p>
                      <a:pPr algn="ctr"/>
                      <a:r>
                        <a:rPr lang="en-US" altLang="zh-CN" sz="800" dirty="0">
                          <a:latin typeface="+mn-lt"/>
                        </a:rPr>
                        <a:t>11</a:t>
                      </a:r>
                      <a:endParaRPr lang="zh-CN" altLang="en-US" sz="800" dirty="0">
                        <a:latin typeface="+mn-lt"/>
                      </a:endParaRPr>
                    </a:p>
                  </a:txBody>
                  <a:tcPr anchor="ctr">
                    <a:solidFill>
                      <a:srgbClr val="0070C0"/>
                    </a:solidFill>
                  </a:tcPr>
                </a:tc>
                <a:tc>
                  <a:txBody>
                    <a:bodyPr/>
                    <a:lstStyle/>
                    <a:p>
                      <a:pPr algn="ctr"/>
                      <a:r>
                        <a:rPr lang="en-US" altLang="zh-CN" sz="800" dirty="0">
                          <a:latin typeface="+mn-lt"/>
                        </a:rPr>
                        <a:t>12</a:t>
                      </a:r>
                      <a:endParaRPr lang="zh-CN" altLang="en-US" sz="800" dirty="0">
                        <a:latin typeface="+mn-lt"/>
                      </a:endParaRPr>
                    </a:p>
                  </a:txBody>
                  <a:tcPr anchor="ctr">
                    <a:solidFill>
                      <a:srgbClr val="0070C0"/>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grpSp>
        <p:nvGrpSpPr>
          <p:cNvPr id="30" name="Group 29">
            <a:extLst>
              <a:ext uri="{FF2B5EF4-FFF2-40B4-BE49-F238E27FC236}">
                <a16:creationId xmlns:a16="http://schemas.microsoft.com/office/drawing/2014/main" id="{C80B529B-5077-40D3-A394-85F473AD811E}"/>
              </a:ext>
            </a:extLst>
          </p:cNvPr>
          <p:cNvGrpSpPr/>
          <p:nvPr/>
        </p:nvGrpSpPr>
        <p:grpSpPr>
          <a:xfrm>
            <a:off x="677055" y="1001159"/>
            <a:ext cx="843415" cy="506281"/>
            <a:chOff x="1727242" y="1217224"/>
            <a:chExt cx="839961" cy="506281"/>
          </a:xfrm>
        </p:grpSpPr>
        <p:sp>
          <p:nvSpPr>
            <p:cNvPr id="31" name="流程图: 决策 47">
              <a:extLst>
                <a:ext uri="{FF2B5EF4-FFF2-40B4-BE49-F238E27FC236}">
                  <a16:creationId xmlns:a16="http://schemas.microsoft.com/office/drawing/2014/main" id="{022E9990-7097-4714-8EE3-D31552BE7F5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2" name="TextBox 22">
              <a:extLst>
                <a:ext uri="{FF2B5EF4-FFF2-40B4-BE49-F238E27FC236}">
                  <a16:creationId xmlns:a16="http://schemas.microsoft.com/office/drawing/2014/main" id="{77C6451E-999B-4383-85B0-BBCFB686B3F2}"/>
                </a:ext>
              </a:extLst>
            </p:cNvPr>
            <p:cNvSpPr txBox="1"/>
            <p:nvPr/>
          </p:nvSpPr>
          <p:spPr>
            <a:xfrm>
              <a:off x="1727242" y="1538845"/>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03/05</a:t>
              </a:r>
              <a:endParaRPr lang="en-US" sz="700" dirty="0">
                <a:solidFill>
                  <a:prstClr val="black"/>
                </a:solidFill>
                <a:latin typeface="Ford Antenna Light" panose="02000505000000020004" pitchFamily="50" charset="0"/>
                <a:cs typeface="Calibri" panose="020F0502020204030204" pitchFamily="34" charset="0"/>
              </a:endParaRPr>
            </a:p>
          </p:txBody>
        </p:sp>
      </p:grpSp>
      <p:cxnSp>
        <p:nvCxnSpPr>
          <p:cNvPr id="58" name="Straight Connector 57">
            <a:extLst>
              <a:ext uri="{FF2B5EF4-FFF2-40B4-BE49-F238E27FC236}">
                <a16:creationId xmlns:a16="http://schemas.microsoft.com/office/drawing/2014/main" id="{32A60BAE-3A38-4FA6-BC34-B17E2E939A6B}"/>
              </a:ext>
            </a:extLst>
          </p:cNvPr>
          <p:cNvCxnSpPr/>
          <p:nvPr/>
        </p:nvCxnSpPr>
        <p:spPr>
          <a:xfrm flipV="1">
            <a:off x="159800" y="1754640"/>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nvGrpSpPr>
          <p:cNvPr id="235" name="Group 234">
            <a:extLst>
              <a:ext uri="{FF2B5EF4-FFF2-40B4-BE49-F238E27FC236}">
                <a16:creationId xmlns:a16="http://schemas.microsoft.com/office/drawing/2014/main" id="{302D1EDF-3F88-448E-81E5-78AABC672263}"/>
              </a:ext>
            </a:extLst>
          </p:cNvPr>
          <p:cNvGrpSpPr/>
          <p:nvPr/>
        </p:nvGrpSpPr>
        <p:grpSpPr>
          <a:xfrm>
            <a:off x="2040144" y="996264"/>
            <a:ext cx="843415" cy="513904"/>
            <a:chOff x="1727242" y="1217224"/>
            <a:chExt cx="839961" cy="513904"/>
          </a:xfrm>
        </p:grpSpPr>
        <p:sp>
          <p:nvSpPr>
            <p:cNvPr id="236" name="流程图: 决策 47">
              <a:extLst>
                <a:ext uri="{FF2B5EF4-FFF2-40B4-BE49-F238E27FC236}">
                  <a16:creationId xmlns:a16="http://schemas.microsoft.com/office/drawing/2014/main" id="{F6564AE5-8E1D-40DF-A334-C09B07EEC4B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37" name="TextBox 22">
              <a:extLst>
                <a:ext uri="{FF2B5EF4-FFF2-40B4-BE49-F238E27FC236}">
                  <a16:creationId xmlns:a16="http://schemas.microsoft.com/office/drawing/2014/main" id="{D7625686-38D2-47F1-97B3-AD8EFE7E8E77}"/>
                </a:ext>
              </a:extLst>
            </p:cNvPr>
            <p:cNvSpPr txBox="1"/>
            <p:nvPr/>
          </p:nvSpPr>
          <p:spPr>
            <a:xfrm>
              <a:off x="1727242" y="154646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07/30</a:t>
              </a:r>
            </a:p>
          </p:txBody>
        </p:sp>
      </p:grpSp>
      <p:grpSp>
        <p:nvGrpSpPr>
          <p:cNvPr id="304" name="Group 303">
            <a:extLst>
              <a:ext uri="{FF2B5EF4-FFF2-40B4-BE49-F238E27FC236}">
                <a16:creationId xmlns:a16="http://schemas.microsoft.com/office/drawing/2014/main" id="{89EDCA37-8802-41D6-ACED-C88252824B7A}"/>
              </a:ext>
            </a:extLst>
          </p:cNvPr>
          <p:cNvGrpSpPr/>
          <p:nvPr/>
        </p:nvGrpSpPr>
        <p:grpSpPr>
          <a:xfrm>
            <a:off x="146398" y="3034860"/>
            <a:ext cx="11794428" cy="478712"/>
            <a:chOff x="231716" y="2569787"/>
            <a:chExt cx="11722474" cy="478712"/>
          </a:xfrm>
        </p:grpSpPr>
        <p:cxnSp>
          <p:nvCxnSpPr>
            <p:cNvPr id="305" name="Straight Connector 304">
              <a:extLst>
                <a:ext uri="{FF2B5EF4-FFF2-40B4-BE49-F238E27FC236}">
                  <a16:creationId xmlns:a16="http://schemas.microsoft.com/office/drawing/2014/main" id="{BF302839-8ECE-4C34-BA0C-4CAE43394A86}"/>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06" name="Rectangle 305">
              <a:extLst>
                <a:ext uri="{FF2B5EF4-FFF2-40B4-BE49-F238E27FC236}">
                  <a16:creationId xmlns:a16="http://schemas.microsoft.com/office/drawing/2014/main" id="{E66B2949-FF10-45C1-BEF9-4DF118784DE6}"/>
                </a:ext>
              </a:extLst>
            </p:cNvPr>
            <p:cNvSpPr/>
            <p:nvPr/>
          </p:nvSpPr>
          <p:spPr>
            <a:xfrm>
              <a:off x="231716" y="2569787"/>
              <a:ext cx="1243033" cy="215444"/>
            </a:xfrm>
            <a:prstGeom prst="rect">
              <a:avLst/>
            </a:prstGeom>
            <a:solidFill>
              <a:schemeClr val="accent3">
                <a:lumMod val="40000"/>
                <a:lumOff val="60000"/>
              </a:schemeClr>
            </a:solidFill>
            <a:ln w="12700">
              <a:solidFill>
                <a:schemeClr val="accent3">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a:t>
              </a:r>
              <a:r>
                <a:rPr lang="en-US" altLang="zh-CN" sz="800" b="1" dirty="0">
                  <a:solidFill>
                    <a:prstClr val="black"/>
                  </a:solidFill>
                  <a:latin typeface="Ford Antenna Light" panose="02000505000000020004" pitchFamily="50" charset="0"/>
                  <a:cs typeface="Calibri" panose="020F0502020204030204" pitchFamily="34" charset="0"/>
                </a:rPr>
                <a:t>for REC</a:t>
              </a:r>
              <a:endParaRPr lang="en-US" sz="800" b="1" dirty="0">
                <a:solidFill>
                  <a:prstClr val="black"/>
                </a:solidFill>
                <a:latin typeface="Ford Antenna Light" panose="02000505000000020004" pitchFamily="50" charset="0"/>
                <a:cs typeface="Calibri" panose="020F0502020204030204" pitchFamily="34" charset="0"/>
              </a:endParaRPr>
            </a:p>
          </p:txBody>
        </p:sp>
      </p:grpSp>
      <p:cxnSp>
        <p:nvCxnSpPr>
          <p:cNvPr id="325" name="Straight Connector 324">
            <a:extLst>
              <a:ext uri="{FF2B5EF4-FFF2-40B4-BE49-F238E27FC236}">
                <a16:creationId xmlns:a16="http://schemas.microsoft.com/office/drawing/2014/main" id="{C92B562B-1E5E-4EC9-A863-19EE27C976F2}"/>
              </a:ext>
            </a:extLst>
          </p:cNvPr>
          <p:cNvCxnSpPr/>
          <p:nvPr/>
        </p:nvCxnSpPr>
        <p:spPr>
          <a:xfrm flipV="1">
            <a:off x="153454" y="5003590"/>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nvGrpSpPr>
          <p:cNvPr id="207" name="Group 206">
            <a:extLst>
              <a:ext uri="{FF2B5EF4-FFF2-40B4-BE49-F238E27FC236}">
                <a16:creationId xmlns:a16="http://schemas.microsoft.com/office/drawing/2014/main" id="{594EE915-20B5-4C34-807A-493F451BD195}"/>
              </a:ext>
            </a:extLst>
          </p:cNvPr>
          <p:cNvGrpSpPr/>
          <p:nvPr/>
        </p:nvGrpSpPr>
        <p:grpSpPr>
          <a:xfrm>
            <a:off x="5420749" y="994398"/>
            <a:ext cx="924477" cy="462332"/>
            <a:chOff x="1487181" y="1217224"/>
            <a:chExt cx="920691" cy="462332"/>
          </a:xfrm>
        </p:grpSpPr>
        <p:sp>
          <p:nvSpPr>
            <p:cNvPr id="208" name="流程图: 决策 47">
              <a:extLst>
                <a:ext uri="{FF2B5EF4-FFF2-40B4-BE49-F238E27FC236}">
                  <a16:creationId xmlns:a16="http://schemas.microsoft.com/office/drawing/2014/main" id="{D0668F3D-D3E4-49B4-A367-353CF1F98EE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PEC1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09" name="TextBox 22">
              <a:extLst>
                <a:ext uri="{FF2B5EF4-FFF2-40B4-BE49-F238E27FC236}">
                  <a16:creationId xmlns:a16="http://schemas.microsoft.com/office/drawing/2014/main" id="{062C5554-0802-4DAB-A83B-5059EDC7F481}"/>
                </a:ext>
              </a:extLst>
            </p:cNvPr>
            <p:cNvSpPr txBox="1"/>
            <p:nvPr/>
          </p:nvSpPr>
          <p:spPr>
            <a:xfrm>
              <a:off x="1487181" y="149489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06/13</a:t>
              </a:r>
            </a:p>
          </p:txBody>
        </p:sp>
      </p:grpSp>
      <p:grpSp>
        <p:nvGrpSpPr>
          <p:cNvPr id="210" name="Group 209">
            <a:extLst>
              <a:ext uri="{FF2B5EF4-FFF2-40B4-BE49-F238E27FC236}">
                <a16:creationId xmlns:a16="http://schemas.microsoft.com/office/drawing/2014/main" id="{DC261061-43ED-4C88-A01C-B3AE80304A97}"/>
              </a:ext>
            </a:extLst>
          </p:cNvPr>
          <p:cNvGrpSpPr/>
          <p:nvPr/>
        </p:nvGrpSpPr>
        <p:grpSpPr>
          <a:xfrm>
            <a:off x="2371829" y="999837"/>
            <a:ext cx="843415" cy="506284"/>
            <a:chOff x="1727242" y="1217224"/>
            <a:chExt cx="839961" cy="506284"/>
          </a:xfrm>
        </p:grpSpPr>
        <p:sp>
          <p:nvSpPr>
            <p:cNvPr id="211" name="流程图: 决策 47">
              <a:extLst>
                <a:ext uri="{FF2B5EF4-FFF2-40B4-BE49-F238E27FC236}">
                  <a16:creationId xmlns:a16="http://schemas.microsoft.com/office/drawing/2014/main" id="{A5C0E457-D603-4C64-A0A8-F02F162E26A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PA</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12" name="TextBox 22">
              <a:extLst>
                <a:ext uri="{FF2B5EF4-FFF2-40B4-BE49-F238E27FC236}">
                  <a16:creationId xmlns:a16="http://schemas.microsoft.com/office/drawing/2014/main" id="{A51BBDE5-C0F4-4F5B-AF79-EFEA05AF520F}"/>
                </a:ext>
              </a:extLst>
            </p:cNvPr>
            <p:cNvSpPr txBox="1"/>
            <p:nvPr/>
          </p:nvSpPr>
          <p:spPr>
            <a:xfrm>
              <a:off x="1727242" y="153884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08/18</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213" name="Group 212">
            <a:extLst>
              <a:ext uri="{FF2B5EF4-FFF2-40B4-BE49-F238E27FC236}">
                <a16:creationId xmlns:a16="http://schemas.microsoft.com/office/drawing/2014/main" id="{03588904-5F13-492B-B99A-5441E1147B6D}"/>
              </a:ext>
            </a:extLst>
          </p:cNvPr>
          <p:cNvGrpSpPr/>
          <p:nvPr/>
        </p:nvGrpSpPr>
        <p:grpSpPr>
          <a:xfrm>
            <a:off x="2851618" y="1000058"/>
            <a:ext cx="889170" cy="598766"/>
            <a:chOff x="1886575" y="1217224"/>
            <a:chExt cx="885530" cy="598766"/>
          </a:xfrm>
        </p:grpSpPr>
        <p:sp>
          <p:nvSpPr>
            <p:cNvPr id="214" name="流程图: 决策 47">
              <a:extLst>
                <a:ext uri="{FF2B5EF4-FFF2-40B4-BE49-F238E27FC236}">
                  <a16:creationId xmlns:a16="http://schemas.microsoft.com/office/drawing/2014/main" id="{C788F0F4-D478-433A-B4F0-2B43D1503E27}"/>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FDJ</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15" name="TextBox 22">
              <a:extLst>
                <a:ext uri="{FF2B5EF4-FFF2-40B4-BE49-F238E27FC236}">
                  <a16:creationId xmlns:a16="http://schemas.microsoft.com/office/drawing/2014/main" id="{3436B398-D998-4842-8D8F-2DB7A943CFB2}"/>
                </a:ext>
              </a:extLst>
            </p:cNvPr>
            <p:cNvSpPr txBox="1"/>
            <p:nvPr/>
          </p:nvSpPr>
          <p:spPr>
            <a:xfrm>
              <a:off x="1932144" y="1523608"/>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strike="sngStrike" dirty="0">
                  <a:solidFill>
                    <a:prstClr val="black"/>
                  </a:solidFill>
                  <a:latin typeface="Ford Antenna Light" panose="02000505000000020004" pitchFamily="50" charset="0"/>
                  <a:cs typeface="Calibri" panose="020F0502020204030204" pitchFamily="34" charset="0"/>
                </a:rPr>
                <a:t>08/20</a:t>
              </a:r>
            </a:p>
            <a:p>
              <a:pPr algn="ctr">
                <a:defRPr/>
              </a:pPr>
              <a:r>
                <a:rPr lang="en-US" sz="700" dirty="0">
                  <a:solidFill>
                    <a:prstClr val="black"/>
                  </a:solidFill>
                  <a:latin typeface="Ford Antenna Light" panose="02000505000000020004" pitchFamily="50" charset="0"/>
                  <a:cs typeface="Calibri" panose="020F0502020204030204" pitchFamily="34" charset="0"/>
                </a:rPr>
                <a:t>09/10</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219" name="Group 218">
            <a:extLst>
              <a:ext uri="{FF2B5EF4-FFF2-40B4-BE49-F238E27FC236}">
                <a16:creationId xmlns:a16="http://schemas.microsoft.com/office/drawing/2014/main" id="{F8A7EEDF-87C6-4B99-8D3D-7999811EF03A}"/>
              </a:ext>
            </a:extLst>
          </p:cNvPr>
          <p:cNvGrpSpPr/>
          <p:nvPr/>
        </p:nvGrpSpPr>
        <p:grpSpPr>
          <a:xfrm>
            <a:off x="6660512" y="999837"/>
            <a:ext cx="909670" cy="453002"/>
            <a:chOff x="1992819" y="1217224"/>
            <a:chExt cx="905945" cy="453002"/>
          </a:xfrm>
        </p:grpSpPr>
        <p:sp>
          <p:nvSpPr>
            <p:cNvPr id="220" name="流程图: 决策 47">
              <a:extLst>
                <a:ext uri="{FF2B5EF4-FFF2-40B4-BE49-F238E27FC236}">
                  <a16:creationId xmlns:a16="http://schemas.microsoft.com/office/drawing/2014/main" id="{C486BF2A-866E-4926-B222-9B74227E0775}"/>
                </a:ext>
              </a:extLst>
            </p:cNvPr>
            <p:cNvSpPr/>
            <p:nvPr/>
          </p:nvSpPr>
          <p:spPr>
            <a:xfrm>
              <a:off x="199281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TT</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21" name="TextBox 22">
              <a:extLst>
                <a:ext uri="{FF2B5EF4-FFF2-40B4-BE49-F238E27FC236}">
                  <a16:creationId xmlns:a16="http://schemas.microsoft.com/office/drawing/2014/main" id="{F87912EE-3AB4-4B74-8380-344CCF67DAD9}"/>
                </a:ext>
              </a:extLst>
            </p:cNvPr>
            <p:cNvSpPr txBox="1"/>
            <p:nvPr/>
          </p:nvSpPr>
          <p:spPr>
            <a:xfrm>
              <a:off x="2058803" y="148556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08/30</a:t>
              </a:r>
            </a:p>
          </p:txBody>
        </p:sp>
      </p:grpSp>
      <p:grpSp>
        <p:nvGrpSpPr>
          <p:cNvPr id="222" name="Group 221">
            <a:extLst>
              <a:ext uri="{FF2B5EF4-FFF2-40B4-BE49-F238E27FC236}">
                <a16:creationId xmlns:a16="http://schemas.microsoft.com/office/drawing/2014/main" id="{C0B5A7B6-9CE3-4F1A-A7E7-132159373565}"/>
              </a:ext>
            </a:extLst>
          </p:cNvPr>
          <p:cNvGrpSpPr/>
          <p:nvPr/>
        </p:nvGrpSpPr>
        <p:grpSpPr>
          <a:xfrm>
            <a:off x="7294877" y="999837"/>
            <a:ext cx="924709" cy="439706"/>
            <a:chOff x="1886575" y="1217224"/>
            <a:chExt cx="920922" cy="439706"/>
          </a:xfrm>
        </p:grpSpPr>
        <p:sp>
          <p:nvSpPr>
            <p:cNvPr id="223" name="流程图: 决策 47">
              <a:extLst>
                <a:ext uri="{FF2B5EF4-FFF2-40B4-BE49-F238E27FC236}">
                  <a16:creationId xmlns:a16="http://schemas.microsoft.com/office/drawing/2014/main" id="{1533E72C-6034-4090-B47B-E02B92A529E3}"/>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PP</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24" name="TextBox 22">
              <a:extLst>
                <a:ext uri="{FF2B5EF4-FFF2-40B4-BE49-F238E27FC236}">
                  <a16:creationId xmlns:a16="http://schemas.microsoft.com/office/drawing/2014/main" id="{F75A572B-AB15-4EBD-B71F-917B16AAF9B1}"/>
                </a:ext>
              </a:extLst>
            </p:cNvPr>
            <p:cNvSpPr txBox="1"/>
            <p:nvPr/>
          </p:nvSpPr>
          <p:spPr>
            <a:xfrm>
              <a:off x="1967536" y="1472270"/>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10/24</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25" name="Group 224">
            <a:extLst>
              <a:ext uri="{FF2B5EF4-FFF2-40B4-BE49-F238E27FC236}">
                <a16:creationId xmlns:a16="http://schemas.microsoft.com/office/drawing/2014/main" id="{5CF117F3-705D-46EF-8D27-A9D1D08B7CD1}"/>
              </a:ext>
            </a:extLst>
          </p:cNvPr>
          <p:cNvGrpSpPr/>
          <p:nvPr/>
        </p:nvGrpSpPr>
        <p:grpSpPr>
          <a:xfrm>
            <a:off x="7946231" y="989677"/>
            <a:ext cx="912142" cy="508062"/>
            <a:chOff x="1499465" y="1217224"/>
            <a:chExt cx="908407" cy="508062"/>
          </a:xfrm>
        </p:grpSpPr>
        <p:sp>
          <p:nvSpPr>
            <p:cNvPr id="226" name="流程图: 决策 47">
              <a:extLst>
                <a:ext uri="{FF2B5EF4-FFF2-40B4-BE49-F238E27FC236}">
                  <a16:creationId xmlns:a16="http://schemas.microsoft.com/office/drawing/2014/main" id="{032DE1E4-900D-46B1-95C1-A091ADB6473E}"/>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27" name="TextBox 22">
              <a:extLst>
                <a:ext uri="{FF2B5EF4-FFF2-40B4-BE49-F238E27FC236}">
                  <a16:creationId xmlns:a16="http://schemas.microsoft.com/office/drawing/2014/main" id="{AF8299A4-007A-4C66-8E28-B064FA9E6F59}"/>
                </a:ext>
              </a:extLst>
            </p:cNvPr>
            <p:cNvSpPr txBox="1"/>
            <p:nvPr/>
          </p:nvSpPr>
          <p:spPr>
            <a:xfrm>
              <a:off x="1499465" y="154062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14" name="Group 313">
            <a:extLst>
              <a:ext uri="{FF2B5EF4-FFF2-40B4-BE49-F238E27FC236}">
                <a16:creationId xmlns:a16="http://schemas.microsoft.com/office/drawing/2014/main" id="{2B1815FD-9F40-42B8-AE01-363F1AF17F31}"/>
              </a:ext>
            </a:extLst>
          </p:cNvPr>
          <p:cNvGrpSpPr/>
          <p:nvPr/>
        </p:nvGrpSpPr>
        <p:grpSpPr>
          <a:xfrm>
            <a:off x="4467328" y="1000678"/>
            <a:ext cx="904289" cy="576617"/>
            <a:chOff x="1886575" y="1217224"/>
            <a:chExt cx="900586" cy="576617"/>
          </a:xfrm>
        </p:grpSpPr>
        <p:sp>
          <p:nvSpPr>
            <p:cNvPr id="355" name="流程图: 决策 47">
              <a:extLst>
                <a:ext uri="{FF2B5EF4-FFF2-40B4-BE49-F238E27FC236}">
                  <a16:creationId xmlns:a16="http://schemas.microsoft.com/office/drawing/2014/main" id="{12C56D9D-4294-4E4B-9DE2-65ECFA7DB74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DCV</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56" name="TextBox 22">
              <a:extLst>
                <a:ext uri="{FF2B5EF4-FFF2-40B4-BE49-F238E27FC236}">
                  <a16:creationId xmlns:a16="http://schemas.microsoft.com/office/drawing/2014/main" id="{651837AE-D86B-431D-AE6C-D201325C45D7}"/>
                </a:ext>
              </a:extLst>
            </p:cNvPr>
            <p:cNvSpPr txBox="1"/>
            <p:nvPr/>
          </p:nvSpPr>
          <p:spPr>
            <a:xfrm>
              <a:off x="1947200" y="1501459"/>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strike="sngStrike" dirty="0">
                  <a:solidFill>
                    <a:prstClr val="black"/>
                  </a:solidFill>
                  <a:latin typeface="Ford Antenna Light" panose="02000505000000020004" pitchFamily="50" charset="0"/>
                  <a:cs typeface="Calibri" panose="020F0502020204030204" pitchFamily="34" charset="0"/>
                </a:rPr>
                <a:t>02/02</a:t>
              </a:r>
            </a:p>
            <a:p>
              <a:pPr algn="ctr">
                <a:defRPr/>
              </a:pPr>
              <a:r>
                <a:rPr lang="en-US" sz="700" dirty="0">
                  <a:solidFill>
                    <a:prstClr val="black"/>
                  </a:solidFill>
                  <a:latin typeface="Ford Antenna Light" panose="02000505000000020004" pitchFamily="50" charset="0"/>
                  <a:cs typeface="Calibri" panose="020F0502020204030204" pitchFamily="34" charset="0"/>
                </a:rPr>
                <a:t>01/28</a:t>
              </a:r>
            </a:p>
          </p:txBody>
        </p:sp>
      </p:grpSp>
      <p:cxnSp>
        <p:nvCxnSpPr>
          <p:cNvPr id="139" name="Straight Arrow Connector 138">
            <a:extLst>
              <a:ext uri="{FF2B5EF4-FFF2-40B4-BE49-F238E27FC236}">
                <a16:creationId xmlns:a16="http://schemas.microsoft.com/office/drawing/2014/main" id="{D306AAEA-7B71-48FD-9B1A-2E639F680D3C}"/>
              </a:ext>
            </a:extLst>
          </p:cNvPr>
          <p:cNvCxnSpPr>
            <a:cxnSpLocks/>
            <a:stCxn id="180" idx="0"/>
            <a:endCxn id="214" idx="2"/>
          </p:cNvCxnSpPr>
          <p:nvPr/>
        </p:nvCxnSpPr>
        <p:spPr>
          <a:xfrm flipV="1">
            <a:off x="2888612" y="1350737"/>
            <a:ext cx="224726" cy="2026920"/>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a:extLst>
              <a:ext uri="{FF2B5EF4-FFF2-40B4-BE49-F238E27FC236}">
                <a16:creationId xmlns:a16="http://schemas.microsoft.com/office/drawing/2014/main" id="{0A784597-9A82-47C6-AF4B-D96FF3041737}"/>
              </a:ext>
            </a:extLst>
          </p:cNvPr>
          <p:cNvCxnSpPr>
            <a:cxnSpLocks/>
            <a:stCxn id="488" idx="0"/>
            <a:endCxn id="355" idx="2"/>
          </p:cNvCxnSpPr>
          <p:nvPr/>
        </p:nvCxnSpPr>
        <p:spPr>
          <a:xfrm flipV="1">
            <a:off x="4243828" y="1351357"/>
            <a:ext cx="485220" cy="1333043"/>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2" name="Straight Arrow Connector 151">
            <a:extLst>
              <a:ext uri="{FF2B5EF4-FFF2-40B4-BE49-F238E27FC236}">
                <a16:creationId xmlns:a16="http://schemas.microsoft.com/office/drawing/2014/main" id="{634B2FB8-1402-4CA0-BFD0-1A79CD271CFE}"/>
              </a:ext>
            </a:extLst>
          </p:cNvPr>
          <p:cNvCxnSpPr>
            <a:cxnSpLocks/>
            <a:stCxn id="530" idx="0"/>
            <a:endCxn id="208" idx="2"/>
          </p:cNvCxnSpPr>
          <p:nvPr/>
        </p:nvCxnSpPr>
        <p:spPr>
          <a:xfrm flipV="1">
            <a:off x="5330737" y="1345077"/>
            <a:ext cx="752769" cy="1331296"/>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a:extLst>
              <a:ext uri="{FF2B5EF4-FFF2-40B4-BE49-F238E27FC236}">
                <a16:creationId xmlns:a16="http://schemas.microsoft.com/office/drawing/2014/main" id="{0A3F326F-93CC-4CBF-A57F-38DCE2660728}"/>
              </a:ext>
            </a:extLst>
          </p:cNvPr>
          <p:cNvCxnSpPr>
            <a:cxnSpLocks/>
            <a:stCxn id="512" idx="0"/>
            <a:endCxn id="452" idx="2"/>
          </p:cNvCxnSpPr>
          <p:nvPr/>
        </p:nvCxnSpPr>
        <p:spPr>
          <a:xfrm flipV="1">
            <a:off x="5920259" y="1363985"/>
            <a:ext cx="603547" cy="1312778"/>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a:extLst>
              <a:ext uri="{FF2B5EF4-FFF2-40B4-BE49-F238E27FC236}">
                <a16:creationId xmlns:a16="http://schemas.microsoft.com/office/drawing/2014/main" id="{4414CE92-5E4C-40C5-8792-6E1EB77E5B5D}"/>
              </a:ext>
            </a:extLst>
          </p:cNvPr>
          <p:cNvCxnSpPr>
            <a:cxnSpLocks/>
            <a:stCxn id="518" idx="0"/>
            <a:endCxn id="220" idx="2"/>
          </p:cNvCxnSpPr>
          <p:nvPr/>
        </p:nvCxnSpPr>
        <p:spPr>
          <a:xfrm flipV="1">
            <a:off x="6231189" y="1350516"/>
            <a:ext cx="691043" cy="1326247"/>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9" name="Straight Arrow Connector 168">
            <a:extLst>
              <a:ext uri="{FF2B5EF4-FFF2-40B4-BE49-F238E27FC236}">
                <a16:creationId xmlns:a16="http://schemas.microsoft.com/office/drawing/2014/main" id="{A9D708FC-A849-40F3-8406-24FEA7EE2F55}"/>
              </a:ext>
            </a:extLst>
          </p:cNvPr>
          <p:cNvCxnSpPr>
            <a:cxnSpLocks/>
            <a:stCxn id="544" idx="0"/>
            <a:endCxn id="223" idx="2"/>
          </p:cNvCxnSpPr>
          <p:nvPr/>
        </p:nvCxnSpPr>
        <p:spPr>
          <a:xfrm flipV="1">
            <a:off x="7174930" y="1350516"/>
            <a:ext cx="381668" cy="1333356"/>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78" name="Straight Arrow Connector 177">
            <a:extLst>
              <a:ext uri="{FF2B5EF4-FFF2-40B4-BE49-F238E27FC236}">
                <a16:creationId xmlns:a16="http://schemas.microsoft.com/office/drawing/2014/main" id="{2BF37559-0AC2-4EC0-8F6E-0C9A8D342A78}"/>
              </a:ext>
            </a:extLst>
          </p:cNvPr>
          <p:cNvCxnSpPr>
            <a:cxnSpLocks/>
            <a:stCxn id="552" idx="0"/>
            <a:endCxn id="226" idx="2"/>
          </p:cNvCxnSpPr>
          <p:nvPr/>
        </p:nvCxnSpPr>
        <p:spPr>
          <a:xfrm flipV="1">
            <a:off x="8013109" y="1340356"/>
            <a:ext cx="583544" cy="1336005"/>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85" name="Straight Connector 184">
            <a:extLst>
              <a:ext uri="{FF2B5EF4-FFF2-40B4-BE49-F238E27FC236}">
                <a16:creationId xmlns:a16="http://schemas.microsoft.com/office/drawing/2014/main" id="{E841C885-7A48-408B-8FF6-F7B6E57637FF}"/>
              </a:ext>
            </a:extLst>
          </p:cNvPr>
          <p:cNvCxnSpPr/>
          <p:nvPr/>
        </p:nvCxnSpPr>
        <p:spPr>
          <a:xfrm flipV="1">
            <a:off x="114288" y="6464549"/>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86" name="Rectangle 185">
            <a:extLst>
              <a:ext uri="{FF2B5EF4-FFF2-40B4-BE49-F238E27FC236}">
                <a16:creationId xmlns:a16="http://schemas.microsoft.com/office/drawing/2014/main" id="{36906D8E-47AC-46AB-9E96-014D70522C4E}"/>
              </a:ext>
            </a:extLst>
          </p:cNvPr>
          <p:cNvSpPr/>
          <p:nvPr/>
        </p:nvSpPr>
        <p:spPr>
          <a:xfrm>
            <a:off x="114288" y="6214735"/>
            <a:ext cx="631904" cy="215444"/>
          </a:xfrm>
          <a:prstGeom prst="rect">
            <a:avLst/>
          </a:prstGeom>
          <a:solidFill>
            <a:schemeClr val="accent4">
              <a:lumMod val="75000"/>
            </a:schemeClr>
          </a:solidFill>
          <a:ln w="12700">
            <a:solidFill>
              <a:schemeClr val="accent4">
                <a:lumMod val="75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ITV Test</a:t>
            </a:r>
          </a:p>
        </p:txBody>
      </p:sp>
      <p:sp>
        <p:nvSpPr>
          <p:cNvPr id="239" name="Isosceles Triangle 238">
            <a:extLst>
              <a:ext uri="{FF2B5EF4-FFF2-40B4-BE49-F238E27FC236}">
                <a16:creationId xmlns:a16="http://schemas.microsoft.com/office/drawing/2014/main" id="{2070FBE7-6FDD-470E-939F-61341D4D092D}"/>
              </a:ext>
            </a:extLst>
          </p:cNvPr>
          <p:cNvSpPr/>
          <p:nvPr/>
        </p:nvSpPr>
        <p:spPr>
          <a:xfrm rot="10800000">
            <a:off x="407999" y="1641224"/>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800" b="1" dirty="0">
              <a:solidFill>
                <a:schemeClr val="tx1"/>
              </a:solidFill>
              <a:latin typeface="Ford Antenna Light" panose="02000505000000020004" pitchFamily="50" charset="0"/>
              <a:cs typeface="Calibri" panose="020F0502020204030204" pitchFamily="34" charset="0"/>
            </a:endParaRPr>
          </a:p>
        </p:txBody>
      </p:sp>
      <p:sp>
        <p:nvSpPr>
          <p:cNvPr id="197" name="TextBox 22">
            <a:extLst>
              <a:ext uri="{FF2B5EF4-FFF2-40B4-BE49-F238E27FC236}">
                <a16:creationId xmlns:a16="http://schemas.microsoft.com/office/drawing/2014/main" id="{65FA0267-7EF6-4710-AAF6-4AD3C9DAF579}"/>
              </a:ext>
            </a:extLst>
          </p:cNvPr>
          <p:cNvSpPr txBox="1"/>
          <p:nvPr/>
        </p:nvSpPr>
        <p:spPr>
          <a:xfrm>
            <a:off x="221005" y="1795447"/>
            <a:ext cx="1005915"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A0 PCBA </a:t>
            </a:r>
          </a:p>
          <a:p>
            <a:r>
              <a:rPr lang="en-US" altLang="zh-CN" dirty="0"/>
              <a:t>01/25</a:t>
            </a:r>
            <a:endParaRPr lang="zh-CN" altLang="en-US" dirty="0"/>
          </a:p>
        </p:txBody>
      </p:sp>
      <p:sp>
        <p:nvSpPr>
          <p:cNvPr id="198" name="Rectangle 197">
            <a:extLst>
              <a:ext uri="{FF2B5EF4-FFF2-40B4-BE49-F238E27FC236}">
                <a16:creationId xmlns:a16="http://schemas.microsoft.com/office/drawing/2014/main" id="{0A21721D-9280-4AAB-A7A3-080E908E470A}"/>
              </a:ext>
            </a:extLst>
          </p:cNvPr>
          <p:cNvSpPr/>
          <p:nvPr/>
        </p:nvSpPr>
        <p:spPr>
          <a:xfrm>
            <a:off x="152731" y="1479454"/>
            <a:ext cx="93807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CDC AHU HW</a:t>
            </a:r>
            <a:endParaRPr lang="en-US" sz="800" b="1" dirty="0">
              <a:solidFill>
                <a:prstClr val="black"/>
              </a:solidFill>
              <a:latin typeface="Ford Antenna Light" panose="02000505000000020004" pitchFamily="50" charset="0"/>
              <a:cs typeface="Calibri" panose="020F0502020204030204" pitchFamily="34" charset="0"/>
            </a:endParaRPr>
          </a:p>
        </p:txBody>
      </p:sp>
      <p:grpSp>
        <p:nvGrpSpPr>
          <p:cNvPr id="240" name="Group 239">
            <a:extLst>
              <a:ext uri="{FF2B5EF4-FFF2-40B4-BE49-F238E27FC236}">
                <a16:creationId xmlns:a16="http://schemas.microsoft.com/office/drawing/2014/main" id="{B5041123-8527-402F-A0D0-CF06522ADC4F}"/>
              </a:ext>
            </a:extLst>
          </p:cNvPr>
          <p:cNvGrpSpPr/>
          <p:nvPr/>
        </p:nvGrpSpPr>
        <p:grpSpPr>
          <a:xfrm>
            <a:off x="1934513" y="1598137"/>
            <a:ext cx="624299" cy="482800"/>
            <a:chOff x="1396390" y="1704838"/>
            <a:chExt cx="624299" cy="482800"/>
          </a:xfrm>
        </p:grpSpPr>
        <p:sp>
          <p:nvSpPr>
            <p:cNvPr id="199" name="Isosceles Triangle 198">
              <a:extLst>
                <a:ext uri="{FF2B5EF4-FFF2-40B4-BE49-F238E27FC236}">
                  <a16:creationId xmlns:a16="http://schemas.microsoft.com/office/drawing/2014/main" id="{2952ED66-C90A-4016-A1C4-4E3BA488799A}"/>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200" name="TextBox 22">
              <a:extLst>
                <a:ext uri="{FF2B5EF4-FFF2-40B4-BE49-F238E27FC236}">
                  <a16:creationId xmlns:a16="http://schemas.microsoft.com/office/drawing/2014/main" id="{6B7D9B2B-1941-4117-96C4-772124958D19}"/>
                </a:ext>
              </a:extLst>
            </p:cNvPr>
            <p:cNvSpPr txBox="1"/>
            <p:nvPr/>
          </p:nvSpPr>
          <p:spPr>
            <a:xfrm>
              <a:off x="1396390" y="1895256"/>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A1</a:t>
              </a:r>
            </a:p>
            <a:p>
              <a:r>
                <a:rPr lang="en-US" altLang="zh-CN" dirty="0"/>
                <a:t>06/15</a:t>
              </a:r>
              <a:endParaRPr lang="zh-CN" altLang="en-US" dirty="0"/>
            </a:p>
          </p:txBody>
        </p:sp>
      </p:grpSp>
      <p:grpSp>
        <p:nvGrpSpPr>
          <p:cNvPr id="202" name="Group 201">
            <a:extLst>
              <a:ext uri="{FF2B5EF4-FFF2-40B4-BE49-F238E27FC236}">
                <a16:creationId xmlns:a16="http://schemas.microsoft.com/office/drawing/2014/main" id="{21315A9D-F23B-447E-BF34-45BC286A6E7F}"/>
              </a:ext>
            </a:extLst>
          </p:cNvPr>
          <p:cNvGrpSpPr/>
          <p:nvPr/>
        </p:nvGrpSpPr>
        <p:grpSpPr>
          <a:xfrm>
            <a:off x="3673869" y="1608834"/>
            <a:ext cx="624299" cy="427594"/>
            <a:chOff x="1204590" y="1704838"/>
            <a:chExt cx="624299" cy="427594"/>
          </a:xfrm>
        </p:grpSpPr>
        <p:sp>
          <p:nvSpPr>
            <p:cNvPr id="203" name="Isosceles Triangle 202">
              <a:extLst>
                <a:ext uri="{FF2B5EF4-FFF2-40B4-BE49-F238E27FC236}">
                  <a16:creationId xmlns:a16="http://schemas.microsoft.com/office/drawing/2014/main" id="{74581A20-514E-42E8-851B-B24F4D1587DE}"/>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204" name="TextBox 22">
              <a:extLst>
                <a:ext uri="{FF2B5EF4-FFF2-40B4-BE49-F238E27FC236}">
                  <a16:creationId xmlns:a16="http://schemas.microsoft.com/office/drawing/2014/main" id="{0C90CBD0-8562-4008-9214-1FF2F3469CAA}"/>
                </a:ext>
              </a:extLst>
            </p:cNvPr>
            <p:cNvSpPr txBox="1"/>
            <p:nvPr/>
          </p:nvSpPr>
          <p:spPr>
            <a:xfrm>
              <a:off x="1204590" y="1840050"/>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B0</a:t>
              </a:r>
            </a:p>
            <a:p>
              <a:r>
                <a:rPr lang="en-US" altLang="zh-CN" dirty="0"/>
                <a:t>12/13</a:t>
              </a:r>
              <a:endParaRPr lang="zh-CN" altLang="en-US" dirty="0"/>
            </a:p>
          </p:txBody>
        </p:sp>
      </p:grpSp>
      <p:grpSp>
        <p:nvGrpSpPr>
          <p:cNvPr id="261" name="Group 260">
            <a:extLst>
              <a:ext uri="{FF2B5EF4-FFF2-40B4-BE49-F238E27FC236}">
                <a16:creationId xmlns:a16="http://schemas.microsoft.com/office/drawing/2014/main" id="{F4968FAB-F4EC-4C77-AA46-5A77F87BE396}"/>
              </a:ext>
            </a:extLst>
          </p:cNvPr>
          <p:cNvGrpSpPr/>
          <p:nvPr/>
        </p:nvGrpSpPr>
        <p:grpSpPr>
          <a:xfrm>
            <a:off x="5099216" y="1609405"/>
            <a:ext cx="624299" cy="482800"/>
            <a:chOff x="1348765" y="1704838"/>
            <a:chExt cx="624299" cy="482800"/>
          </a:xfrm>
        </p:grpSpPr>
        <p:sp>
          <p:nvSpPr>
            <p:cNvPr id="262" name="Isosceles Triangle 261">
              <a:extLst>
                <a:ext uri="{FF2B5EF4-FFF2-40B4-BE49-F238E27FC236}">
                  <a16:creationId xmlns:a16="http://schemas.microsoft.com/office/drawing/2014/main" id="{EB283140-124A-407B-B341-8108E1541400}"/>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263" name="TextBox 22">
              <a:extLst>
                <a:ext uri="{FF2B5EF4-FFF2-40B4-BE49-F238E27FC236}">
                  <a16:creationId xmlns:a16="http://schemas.microsoft.com/office/drawing/2014/main" id="{F3F747CC-BA21-407D-A900-61BA38B0DE74}"/>
                </a:ext>
              </a:extLst>
            </p:cNvPr>
            <p:cNvSpPr txBox="1"/>
            <p:nvPr/>
          </p:nvSpPr>
          <p:spPr>
            <a:xfrm>
              <a:off x="1348765" y="1895256"/>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B1  DV2 </a:t>
              </a:r>
            </a:p>
            <a:p>
              <a:r>
                <a:rPr lang="en-US" altLang="zh-CN" dirty="0"/>
                <a:t>05/10</a:t>
              </a:r>
              <a:endParaRPr lang="zh-CN" altLang="en-US" dirty="0"/>
            </a:p>
          </p:txBody>
        </p:sp>
      </p:grpSp>
      <p:sp>
        <p:nvSpPr>
          <p:cNvPr id="33" name="Rectangle: Rounded Corners 32">
            <a:extLst>
              <a:ext uri="{FF2B5EF4-FFF2-40B4-BE49-F238E27FC236}">
                <a16:creationId xmlns:a16="http://schemas.microsoft.com/office/drawing/2014/main" id="{4B23B570-0705-4302-95EA-3BFA12A06377}"/>
              </a:ext>
            </a:extLst>
          </p:cNvPr>
          <p:cNvSpPr/>
          <p:nvPr/>
        </p:nvSpPr>
        <p:spPr>
          <a:xfrm>
            <a:off x="3039194" y="1664738"/>
            <a:ext cx="471734" cy="173600"/>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Pre-DV</a:t>
            </a:r>
          </a:p>
        </p:txBody>
      </p:sp>
      <p:sp>
        <p:nvSpPr>
          <p:cNvPr id="264" name="Rectangle: Rounded Corners 263">
            <a:extLst>
              <a:ext uri="{FF2B5EF4-FFF2-40B4-BE49-F238E27FC236}">
                <a16:creationId xmlns:a16="http://schemas.microsoft.com/office/drawing/2014/main" id="{7F54CAA8-C1E9-42E0-8823-063D91365E39}"/>
              </a:ext>
            </a:extLst>
          </p:cNvPr>
          <p:cNvSpPr/>
          <p:nvPr/>
        </p:nvSpPr>
        <p:spPr>
          <a:xfrm>
            <a:off x="4247739" y="1676333"/>
            <a:ext cx="633581" cy="13250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DV1</a:t>
            </a:r>
          </a:p>
        </p:txBody>
      </p:sp>
      <p:sp>
        <p:nvSpPr>
          <p:cNvPr id="266" name="Rectangle: Rounded Corners 265">
            <a:extLst>
              <a:ext uri="{FF2B5EF4-FFF2-40B4-BE49-F238E27FC236}">
                <a16:creationId xmlns:a16="http://schemas.microsoft.com/office/drawing/2014/main" id="{5B2D77B9-37B5-4BB4-81E0-E5AE5BEBEDB4}"/>
              </a:ext>
            </a:extLst>
          </p:cNvPr>
          <p:cNvSpPr/>
          <p:nvPr/>
        </p:nvSpPr>
        <p:spPr>
          <a:xfrm>
            <a:off x="5631867" y="1682088"/>
            <a:ext cx="533805" cy="163013"/>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DV2</a:t>
            </a:r>
          </a:p>
        </p:txBody>
      </p:sp>
      <p:sp>
        <p:nvSpPr>
          <p:cNvPr id="267" name="Rectangle: Rounded Corners 266">
            <a:extLst>
              <a:ext uri="{FF2B5EF4-FFF2-40B4-BE49-F238E27FC236}">
                <a16:creationId xmlns:a16="http://schemas.microsoft.com/office/drawing/2014/main" id="{399A786B-EDF6-459E-A8FE-F718D45A56B6}"/>
              </a:ext>
            </a:extLst>
          </p:cNvPr>
          <p:cNvSpPr/>
          <p:nvPr/>
        </p:nvSpPr>
        <p:spPr>
          <a:xfrm>
            <a:off x="1125899" y="2236147"/>
            <a:ext cx="967433" cy="163228"/>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altLang="zh-CN" sz="700" b="1" dirty="0">
                <a:solidFill>
                  <a:schemeClr val="tx1"/>
                </a:solidFill>
                <a:latin typeface="Ford Antenna Light" panose="02000505000000020004" pitchFamily="50" charset="0"/>
                <a:cs typeface="Calibri" panose="020F0502020204030204" pitchFamily="34" charset="0"/>
              </a:rPr>
              <a:t>23.6 </a:t>
            </a:r>
            <a:r>
              <a:rPr lang="en-US" sz="700" b="1" dirty="0">
                <a:solidFill>
                  <a:schemeClr val="tx1"/>
                </a:solidFill>
                <a:latin typeface="Ford Antenna Light" panose="02000505000000020004" pitchFamily="50" charset="0"/>
                <a:cs typeface="Calibri" panose="020F0502020204030204" pitchFamily="34" charset="0"/>
              </a:rPr>
              <a:t>Pre-DV</a:t>
            </a:r>
          </a:p>
          <a:p>
            <a:pPr algn="ctr"/>
            <a:r>
              <a:rPr lang="en-US" altLang="zh-CN" sz="700" b="1" dirty="0">
                <a:solidFill>
                  <a:schemeClr val="tx1"/>
                </a:solidFill>
                <a:latin typeface="Ford Antenna Light" panose="02000505000000020004" pitchFamily="50" charset="0"/>
                <a:cs typeface="Calibri" panose="020F0502020204030204" pitchFamily="34" charset="0"/>
              </a:rPr>
              <a:t>03/22-06/09</a:t>
            </a: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3" name="Rectangle: Rounded Corners 272">
            <a:extLst>
              <a:ext uri="{FF2B5EF4-FFF2-40B4-BE49-F238E27FC236}">
                <a16:creationId xmlns:a16="http://schemas.microsoft.com/office/drawing/2014/main" id="{25B93FB6-1434-4767-9A95-D37E201E09A7}"/>
              </a:ext>
            </a:extLst>
          </p:cNvPr>
          <p:cNvSpPr/>
          <p:nvPr/>
        </p:nvSpPr>
        <p:spPr>
          <a:xfrm>
            <a:off x="3978701" y="2233738"/>
            <a:ext cx="338634" cy="129820"/>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altLang="zh-CN" sz="700" b="1" dirty="0">
                <a:solidFill>
                  <a:schemeClr val="tx1"/>
                </a:solidFill>
                <a:latin typeface="Ford Antenna Light" panose="02000505000000020004" pitchFamily="50" charset="0"/>
                <a:cs typeface="Calibri" panose="020F0502020204030204" pitchFamily="34" charset="0"/>
              </a:rPr>
              <a:t>23.6  DV</a:t>
            </a:r>
            <a:endParaRPr lang="en-US" sz="700" b="1" dirty="0">
              <a:solidFill>
                <a:schemeClr val="tx1"/>
              </a:solidFill>
              <a:latin typeface="Ford Antenna Light" panose="02000505000000020004" pitchFamily="50" charset="0"/>
              <a:cs typeface="Calibri" panose="020F0502020204030204" pitchFamily="34" charset="0"/>
            </a:endParaRPr>
          </a:p>
        </p:txBody>
      </p:sp>
      <p:cxnSp>
        <p:nvCxnSpPr>
          <p:cNvPr id="282" name="Straight Connector 281">
            <a:extLst>
              <a:ext uri="{FF2B5EF4-FFF2-40B4-BE49-F238E27FC236}">
                <a16:creationId xmlns:a16="http://schemas.microsoft.com/office/drawing/2014/main" id="{17FEA750-981D-4E3E-A964-470A5EFF4FAA}"/>
              </a:ext>
            </a:extLst>
          </p:cNvPr>
          <p:cNvCxnSpPr/>
          <p:nvPr/>
        </p:nvCxnSpPr>
        <p:spPr>
          <a:xfrm flipV="1">
            <a:off x="131155" y="5767118"/>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62" name="Star: 5 Points 161">
            <a:extLst>
              <a:ext uri="{FF2B5EF4-FFF2-40B4-BE49-F238E27FC236}">
                <a16:creationId xmlns:a16="http://schemas.microsoft.com/office/drawing/2014/main" id="{BFC9B4B3-328C-40DE-A9E9-17784E64149A}"/>
              </a:ext>
            </a:extLst>
          </p:cNvPr>
          <p:cNvSpPr/>
          <p:nvPr/>
        </p:nvSpPr>
        <p:spPr>
          <a:xfrm>
            <a:off x="2042299" y="337749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67" name="TextBox 22">
            <a:extLst>
              <a:ext uri="{FF2B5EF4-FFF2-40B4-BE49-F238E27FC236}">
                <a16:creationId xmlns:a16="http://schemas.microsoft.com/office/drawing/2014/main" id="{CE8A5852-7C95-4CA1-BD28-B05C7D01CD63}"/>
              </a:ext>
            </a:extLst>
          </p:cNvPr>
          <p:cNvSpPr txBox="1"/>
          <p:nvPr/>
        </p:nvSpPr>
        <p:spPr>
          <a:xfrm>
            <a:off x="1860599" y="3589775"/>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Alpha4</a:t>
            </a:r>
          </a:p>
          <a:p>
            <a:pPr algn="ctr">
              <a:defRPr/>
            </a:pPr>
            <a:r>
              <a:rPr lang="en-US" sz="600" dirty="0">
                <a:solidFill>
                  <a:prstClr val="black"/>
                </a:solidFill>
                <a:latin typeface="Ford Antenna Light" panose="02000505000000020004" pitchFamily="50" charset="0"/>
                <a:cs typeface="Calibri" panose="020F0502020204030204" pitchFamily="34" charset="0"/>
              </a:rPr>
              <a:t>06/23</a:t>
            </a:r>
          </a:p>
        </p:txBody>
      </p:sp>
      <p:sp>
        <p:nvSpPr>
          <p:cNvPr id="173" name="Star: 5 Points 172">
            <a:extLst>
              <a:ext uri="{FF2B5EF4-FFF2-40B4-BE49-F238E27FC236}">
                <a16:creationId xmlns:a16="http://schemas.microsoft.com/office/drawing/2014/main" id="{4094ACE5-A3F3-41A4-91C0-0255E6A2B1B6}"/>
              </a:ext>
            </a:extLst>
          </p:cNvPr>
          <p:cNvSpPr/>
          <p:nvPr/>
        </p:nvSpPr>
        <p:spPr>
          <a:xfrm>
            <a:off x="2479419" y="337749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74" name="TextBox 22">
            <a:extLst>
              <a:ext uri="{FF2B5EF4-FFF2-40B4-BE49-F238E27FC236}">
                <a16:creationId xmlns:a16="http://schemas.microsoft.com/office/drawing/2014/main" id="{4F706FF0-DA71-4ED6-B882-C6E93412649D}"/>
              </a:ext>
            </a:extLst>
          </p:cNvPr>
          <p:cNvSpPr txBox="1"/>
          <p:nvPr/>
        </p:nvSpPr>
        <p:spPr>
          <a:xfrm>
            <a:off x="2161078" y="3589775"/>
            <a:ext cx="513406" cy="44627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schemeClr val="accent4">
                    <a:lumMod val="10000"/>
                  </a:schemeClr>
                </a:solidFill>
                <a:latin typeface="Ford Antenna Light" panose="02000505000000020004" pitchFamily="50" charset="0"/>
                <a:cs typeface="Calibri" panose="020F0502020204030204" pitchFamily="34" charset="0"/>
              </a:rPr>
              <a:t>DCV Beta</a:t>
            </a:r>
          </a:p>
          <a:p>
            <a:pPr algn="ctr">
              <a:defRPr/>
            </a:pPr>
            <a:r>
              <a:rPr lang="en-US" sz="600" strike="sngStrike" dirty="0">
                <a:solidFill>
                  <a:schemeClr val="accent4">
                    <a:lumMod val="10000"/>
                  </a:schemeClr>
                </a:solidFill>
                <a:latin typeface="Ford Antenna Light" panose="02000505000000020004" pitchFamily="50" charset="0"/>
                <a:cs typeface="Calibri" panose="020F0502020204030204" pitchFamily="34" charset="0"/>
              </a:rPr>
              <a:t>07/</a:t>
            </a:r>
            <a:r>
              <a:rPr lang="en-US" altLang="zh-CN" sz="600" strike="sngStrike" dirty="0">
                <a:solidFill>
                  <a:schemeClr val="accent4">
                    <a:lumMod val="10000"/>
                  </a:schemeClr>
                </a:solidFill>
                <a:latin typeface="Ford Antenna Light" panose="02000505000000020004" pitchFamily="50" charset="0"/>
                <a:cs typeface="Calibri" panose="020F0502020204030204" pitchFamily="34" charset="0"/>
              </a:rPr>
              <a:t>18</a:t>
            </a:r>
          </a:p>
          <a:p>
            <a:pPr algn="ctr">
              <a:defRPr/>
            </a:pPr>
            <a:r>
              <a:rPr lang="en-US" sz="600" dirty="0">
                <a:solidFill>
                  <a:schemeClr val="accent4">
                    <a:lumMod val="10000"/>
                  </a:schemeClr>
                </a:solidFill>
                <a:latin typeface="Ford Antenna Light" panose="02000505000000020004" pitchFamily="50" charset="0"/>
                <a:cs typeface="Calibri" panose="020F0502020204030204" pitchFamily="34" charset="0"/>
              </a:rPr>
              <a:t>08/</a:t>
            </a:r>
            <a:r>
              <a:rPr lang="en-US" altLang="zh-CN" sz="600" dirty="0">
                <a:solidFill>
                  <a:schemeClr val="accent4">
                    <a:lumMod val="10000"/>
                  </a:schemeClr>
                </a:solidFill>
                <a:latin typeface="Ford Antenna Light" panose="02000505000000020004" pitchFamily="50" charset="0"/>
                <a:cs typeface="Calibri" panose="020F0502020204030204" pitchFamily="34" charset="0"/>
              </a:rPr>
              <a:t>01</a:t>
            </a:r>
            <a:endParaRPr lang="en-US" sz="600"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180" name="Star: 5 Points 179">
            <a:extLst>
              <a:ext uri="{FF2B5EF4-FFF2-40B4-BE49-F238E27FC236}">
                <a16:creationId xmlns:a16="http://schemas.microsoft.com/office/drawing/2014/main" id="{01958E27-5FE3-444E-8A7B-074E72AC71AB}"/>
              </a:ext>
            </a:extLst>
          </p:cNvPr>
          <p:cNvSpPr/>
          <p:nvPr/>
        </p:nvSpPr>
        <p:spPr>
          <a:xfrm>
            <a:off x="2791079" y="337765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96" name="TextBox 22">
            <a:extLst>
              <a:ext uri="{FF2B5EF4-FFF2-40B4-BE49-F238E27FC236}">
                <a16:creationId xmlns:a16="http://schemas.microsoft.com/office/drawing/2014/main" id="{B81ED282-6B66-478A-958A-8A6A491F5B71}"/>
              </a:ext>
            </a:extLst>
          </p:cNvPr>
          <p:cNvSpPr txBox="1"/>
          <p:nvPr/>
        </p:nvSpPr>
        <p:spPr>
          <a:xfrm>
            <a:off x="2678007" y="3580828"/>
            <a:ext cx="520687"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Beta1</a:t>
            </a:r>
          </a:p>
          <a:p>
            <a:pPr algn="ctr">
              <a:defRPr/>
            </a:pPr>
            <a:r>
              <a:rPr lang="en-US" sz="600" dirty="0">
                <a:solidFill>
                  <a:prstClr val="black"/>
                </a:solidFill>
                <a:latin typeface="Ford Antenna Light" panose="02000505000000020004" pitchFamily="50" charset="0"/>
                <a:cs typeface="Calibri" panose="020F0502020204030204" pitchFamily="34" charset="0"/>
              </a:rPr>
              <a:t>09/03</a:t>
            </a:r>
          </a:p>
        </p:txBody>
      </p:sp>
      <p:sp>
        <p:nvSpPr>
          <p:cNvPr id="231" name="Star: 5 Points 230">
            <a:extLst>
              <a:ext uri="{FF2B5EF4-FFF2-40B4-BE49-F238E27FC236}">
                <a16:creationId xmlns:a16="http://schemas.microsoft.com/office/drawing/2014/main" id="{509D736D-7BCA-4192-8FA1-D1779EABA9A0}"/>
              </a:ext>
            </a:extLst>
          </p:cNvPr>
          <p:cNvSpPr/>
          <p:nvPr/>
        </p:nvSpPr>
        <p:spPr>
          <a:xfrm>
            <a:off x="3402018" y="337765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2" name="TextBox 22">
            <a:extLst>
              <a:ext uri="{FF2B5EF4-FFF2-40B4-BE49-F238E27FC236}">
                <a16:creationId xmlns:a16="http://schemas.microsoft.com/office/drawing/2014/main" id="{5BDA7DA1-4E35-4C1E-BE43-33C8203A597E}"/>
              </a:ext>
            </a:extLst>
          </p:cNvPr>
          <p:cNvSpPr txBox="1"/>
          <p:nvPr/>
        </p:nvSpPr>
        <p:spPr>
          <a:xfrm>
            <a:off x="3220318" y="3589939"/>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dirty="0">
                <a:solidFill>
                  <a:prstClr val="black"/>
                </a:solidFill>
                <a:latin typeface="Ford Antenna Light" panose="02000505000000020004" pitchFamily="50" charset="0"/>
                <a:cs typeface="Calibri" panose="020F0502020204030204" pitchFamily="34" charset="0"/>
              </a:rPr>
              <a:t>10/20</a:t>
            </a:r>
          </a:p>
        </p:txBody>
      </p:sp>
      <p:sp>
        <p:nvSpPr>
          <p:cNvPr id="234" name="Star: 5 Points 233">
            <a:extLst>
              <a:ext uri="{FF2B5EF4-FFF2-40B4-BE49-F238E27FC236}">
                <a16:creationId xmlns:a16="http://schemas.microsoft.com/office/drawing/2014/main" id="{338D4647-FADF-48D7-A79A-4453066248D8}"/>
              </a:ext>
            </a:extLst>
          </p:cNvPr>
          <p:cNvSpPr/>
          <p:nvPr/>
        </p:nvSpPr>
        <p:spPr>
          <a:xfrm>
            <a:off x="3742164" y="337765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8" name="TextBox 22">
            <a:extLst>
              <a:ext uri="{FF2B5EF4-FFF2-40B4-BE49-F238E27FC236}">
                <a16:creationId xmlns:a16="http://schemas.microsoft.com/office/drawing/2014/main" id="{C77C1161-CD21-4041-B52B-452FA9AE5A18}"/>
              </a:ext>
            </a:extLst>
          </p:cNvPr>
          <p:cNvSpPr txBox="1"/>
          <p:nvPr/>
        </p:nvSpPr>
        <p:spPr>
          <a:xfrm>
            <a:off x="3543580" y="3589939"/>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DCV0.1</a:t>
            </a:r>
          </a:p>
          <a:p>
            <a:r>
              <a:rPr lang="en-US" dirty="0"/>
              <a:t>11/17</a:t>
            </a:r>
          </a:p>
        </p:txBody>
      </p:sp>
      <p:sp>
        <p:nvSpPr>
          <p:cNvPr id="242" name="Star: 5 Points 241">
            <a:extLst>
              <a:ext uri="{FF2B5EF4-FFF2-40B4-BE49-F238E27FC236}">
                <a16:creationId xmlns:a16="http://schemas.microsoft.com/office/drawing/2014/main" id="{B4CB5EC7-E0EB-4903-BDB6-E32F5B5307D4}"/>
              </a:ext>
            </a:extLst>
          </p:cNvPr>
          <p:cNvSpPr/>
          <p:nvPr/>
        </p:nvSpPr>
        <p:spPr>
          <a:xfrm>
            <a:off x="4057789" y="337749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3" name="TextBox 22">
            <a:extLst>
              <a:ext uri="{FF2B5EF4-FFF2-40B4-BE49-F238E27FC236}">
                <a16:creationId xmlns:a16="http://schemas.microsoft.com/office/drawing/2014/main" id="{786079EE-4BE9-4885-BD52-58B145780437}"/>
              </a:ext>
            </a:extLst>
          </p:cNvPr>
          <p:cNvSpPr txBox="1"/>
          <p:nvPr/>
        </p:nvSpPr>
        <p:spPr>
          <a:xfrm>
            <a:off x="3876089" y="3589775"/>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DCV1</a:t>
            </a:r>
          </a:p>
          <a:p>
            <a:r>
              <a:rPr lang="en-US" dirty="0"/>
              <a:t>12/15</a:t>
            </a:r>
          </a:p>
        </p:txBody>
      </p:sp>
      <p:sp>
        <p:nvSpPr>
          <p:cNvPr id="245" name="Star: 5 Points 244">
            <a:extLst>
              <a:ext uri="{FF2B5EF4-FFF2-40B4-BE49-F238E27FC236}">
                <a16:creationId xmlns:a16="http://schemas.microsoft.com/office/drawing/2014/main" id="{01F0E814-3A67-4A70-8434-E5CAC1A4EFDC}"/>
              </a:ext>
            </a:extLst>
          </p:cNvPr>
          <p:cNvSpPr/>
          <p:nvPr/>
        </p:nvSpPr>
        <p:spPr>
          <a:xfrm>
            <a:off x="4383757" y="337749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6" name="TextBox 22">
            <a:extLst>
              <a:ext uri="{FF2B5EF4-FFF2-40B4-BE49-F238E27FC236}">
                <a16:creationId xmlns:a16="http://schemas.microsoft.com/office/drawing/2014/main" id="{1B1728E2-692C-4CA6-8760-87942E57392D}"/>
              </a:ext>
            </a:extLst>
          </p:cNvPr>
          <p:cNvSpPr txBox="1"/>
          <p:nvPr/>
        </p:nvSpPr>
        <p:spPr>
          <a:xfrm>
            <a:off x="4202057" y="3589775"/>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DCV2</a:t>
            </a:r>
          </a:p>
          <a:p>
            <a:r>
              <a:rPr lang="en-US" dirty="0"/>
              <a:t>01/12</a:t>
            </a:r>
          </a:p>
        </p:txBody>
      </p:sp>
      <p:sp>
        <p:nvSpPr>
          <p:cNvPr id="248" name="Star: 5 Points 247">
            <a:extLst>
              <a:ext uri="{FF2B5EF4-FFF2-40B4-BE49-F238E27FC236}">
                <a16:creationId xmlns:a16="http://schemas.microsoft.com/office/drawing/2014/main" id="{3A5789F1-3208-4983-9F14-94529EBBFC34}"/>
              </a:ext>
            </a:extLst>
          </p:cNvPr>
          <p:cNvSpPr/>
          <p:nvPr/>
        </p:nvSpPr>
        <p:spPr>
          <a:xfrm>
            <a:off x="4756425" y="3377639"/>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9" name="TextBox 22">
            <a:extLst>
              <a:ext uri="{FF2B5EF4-FFF2-40B4-BE49-F238E27FC236}">
                <a16:creationId xmlns:a16="http://schemas.microsoft.com/office/drawing/2014/main" id="{B77633F3-3446-467B-97AC-1C5807FE4CD2}"/>
              </a:ext>
            </a:extLst>
          </p:cNvPr>
          <p:cNvSpPr txBox="1"/>
          <p:nvPr/>
        </p:nvSpPr>
        <p:spPr>
          <a:xfrm>
            <a:off x="4550910" y="358992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dirty="0">
                <a:solidFill>
                  <a:prstClr val="black"/>
                </a:solidFill>
                <a:latin typeface="Ford Antenna Light" panose="02000505000000020004" pitchFamily="50" charset="0"/>
                <a:cs typeface="Calibri" panose="020F0502020204030204" pitchFamily="34" charset="0"/>
              </a:rPr>
              <a:t>02/23</a:t>
            </a:r>
          </a:p>
        </p:txBody>
      </p:sp>
      <p:sp>
        <p:nvSpPr>
          <p:cNvPr id="251" name="Star: 5 Points 250">
            <a:extLst>
              <a:ext uri="{FF2B5EF4-FFF2-40B4-BE49-F238E27FC236}">
                <a16:creationId xmlns:a16="http://schemas.microsoft.com/office/drawing/2014/main" id="{A14FAD45-7399-488C-88E2-4B593A580CDE}"/>
              </a:ext>
            </a:extLst>
          </p:cNvPr>
          <p:cNvSpPr/>
          <p:nvPr/>
        </p:nvSpPr>
        <p:spPr>
          <a:xfrm>
            <a:off x="5075309" y="337763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2" name="TextBox 22">
            <a:extLst>
              <a:ext uri="{FF2B5EF4-FFF2-40B4-BE49-F238E27FC236}">
                <a16:creationId xmlns:a16="http://schemas.microsoft.com/office/drawing/2014/main" id="{AAEBC901-207E-446A-B688-80F10BA57986}"/>
              </a:ext>
            </a:extLst>
          </p:cNvPr>
          <p:cNvSpPr txBox="1"/>
          <p:nvPr/>
        </p:nvSpPr>
        <p:spPr>
          <a:xfrm>
            <a:off x="4893609" y="3589921"/>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R00</a:t>
            </a:r>
          </a:p>
          <a:p>
            <a:r>
              <a:rPr lang="en-US" dirty="0"/>
              <a:t>03/23</a:t>
            </a:r>
          </a:p>
        </p:txBody>
      </p:sp>
      <p:sp>
        <p:nvSpPr>
          <p:cNvPr id="254" name="Star: 5 Points 253">
            <a:extLst>
              <a:ext uri="{FF2B5EF4-FFF2-40B4-BE49-F238E27FC236}">
                <a16:creationId xmlns:a16="http://schemas.microsoft.com/office/drawing/2014/main" id="{8DD2B797-3C57-459B-AC35-450B4649C57A}"/>
              </a:ext>
            </a:extLst>
          </p:cNvPr>
          <p:cNvSpPr/>
          <p:nvPr/>
        </p:nvSpPr>
        <p:spPr>
          <a:xfrm>
            <a:off x="5416769" y="337749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5" name="TextBox 22">
            <a:extLst>
              <a:ext uri="{FF2B5EF4-FFF2-40B4-BE49-F238E27FC236}">
                <a16:creationId xmlns:a16="http://schemas.microsoft.com/office/drawing/2014/main" id="{8B772018-1627-4F99-8009-BD8D971C7205}"/>
              </a:ext>
            </a:extLst>
          </p:cNvPr>
          <p:cNvSpPr txBox="1"/>
          <p:nvPr/>
        </p:nvSpPr>
        <p:spPr>
          <a:xfrm>
            <a:off x="5218185" y="358977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R01</a:t>
            </a:r>
          </a:p>
          <a:p>
            <a:pPr algn="ctr">
              <a:defRPr/>
            </a:pPr>
            <a:r>
              <a:rPr lang="en-US" sz="600" dirty="0">
                <a:solidFill>
                  <a:prstClr val="black"/>
                </a:solidFill>
                <a:latin typeface="Ford Antenna Light" panose="02000505000000020004" pitchFamily="50" charset="0"/>
                <a:cs typeface="Calibri" panose="020F0502020204030204" pitchFamily="34" charset="0"/>
              </a:rPr>
              <a:t>04/20</a:t>
            </a:r>
          </a:p>
        </p:txBody>
      </p:sp>
      <p:sp>
        <p:nvSpPr>
          <p:cNvPr id="257" name="Star: 5 Points 256">
            <a:extLst>
              <a:ext uri="{FF2B5EF4-FFF2-40B4-BE49-F238E27FC236}">
                <a16:creationId xmlns:a16="http://schemas.microsoft.com/office/drawing/2014/main" id="{B8D57B59-D565-4D7C-85A7-BC7CA591222E}"/>
              </a:ext>
            </a:extLst>
          </p:cNvPr>
          <p:cNvSpPr/>
          <p:nvPr/>
        </p:nvSpPr>
        <p:spPr>
          <a:xfrm>
            <a:off x="5709534" y="337732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8" name="TextBox 22">
            <a:extLst>
              <a:ext uri="{FF2B5EF4-FFF2-40B4-BE49-F238E27FC236}">
                <a16:creationId xmlns:a16="http://schemas.microsoft.com/office/drawing/2014/main" id="{3C4420A8-0CF7-467F-9387-B4B91994D8F3}"/>
              </a:ext>
            </a:extLst>
          </p:cNvPr>
          <p:cNvSpPr txBox="1"/>
          <p:nvPr/>
        </p:nvSpPr>
        <p:spPr>
          <a:xfrm>
            <a:off x="5527834" y="358961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05/18</a:t>
            </a:r>
          </a:p>
        </p:txBody>
      </p:sp>
      <p:sp>
        <p:nvSpPr>
          <p:cNvPr id="265" name="Star: 5 Points 264">
            <a:extLst>
              <a:ext uri="{FF2B5EF4-FFF2-40B4-BE49-F238E27FC236}">
                <a16:creationId xmlns:a16="http://schemas.microsoft.com/office/drawing/2014/main" id="{804226A3-74F8-4AEB-AAFF-878E3F72E659}"/>
              </a:ext>
            </a:extLst>
          </p:cNvPr>
          <p:cNvSpPr/>
          <p:nvPr/>
        </p:nvSpPr>
        <p:spPr>
          <a:xfrm>
            <a:off x="6020464" y="3377328"/>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8" name="TextBox 22">
            <a:extLst>
              <a:ext uri="{FF2B5EF4-FFF2-40B4-BE49-F238E27FC236}">
                <a16:creationId xmlns:a16="http://schemas.microsoft.com/office/drawing/2014/main" id="{956B5FE4-F4B9-49C1-BA9F-5CA1756EF60F}"/>
              </a:ext>
            </a:extLst>
          </p:cNvPr>
          <p:cNvSpPr txBox="1"/>
          <p:nvPr/>
        </p:nvSpPr>
        <p:spPr>
          <a:xfrm>
            <a:off x="5838764" y="358961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dirty="0">
                <a:solidFill>
                  <a:prstClr val="black"/>
                </a:solidFill>
                <a:latin typeface="Ford Antenna Light" panose="02000505000000020004" pitchFamily="50" charset="0"/>
                <a:cs typeface="Calibri" panose="020F0502020204030204" pitchFamily="34" charset="0"/>
              </a:rPr>
              <a:t>06/15</a:t>
            </a:r>
          </a:p>
        </p:txBody>
      </p:sp>
      <p:sp>
        <p:nvSpPr>
          <p:cNvPr id="270" name="Star: 5 Points 269">
            <a:extLst>
              <a:ext uri="{FF2B5EF4-FFF2-40B4-BE49-F238E27FC236}">
                <a16:creationId xmlns:a16="http://schemas.microsoft.com/office/drawing/2014/main" id="{F3CD9382-889B-4758-9ECE-7589F1BFA5E5}"/>
              </a:ext>
            </a:extLst>
          </p:cNvPr>
          <p:cNvSpPr/>
          <p:nvPr/>
        </p:nvSpPr>
        <p:spPr>
          <a:xfrm>
            <a:off x="6361495" y="337747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1" name="TextBox 22">
            <a:extLst>
              <a:ext uri="{FF2B5EF4-FFF2-40B4-BE49-F238E27FC236}">
                <a16:creationId xmlns:a16="http://schemas.microsoft.com/office/drawing/2014/main" id="{47A99F4A-DF1C-4AC8-9357-CBF803F0A104}"/>
              </a:ext>
            </a:extLst>
          </p:cNvPr>
          <p:cNvSpPr txBox="1"/>
          <p:nvPr/>
        </p:nvSpPr>
        <p:spPr>
          <a:xfrm>
            <a:off x="6179795" y="358975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R05.1</a:t>
            </a:r>
          </a:p>
          <a:p>
            <a:pPr algn="ctr">
              <a:defRPr/>
            </a:pPr>
            <a:r>
              <a:rPr lang="en-US" sz="600" dirty="0">
                <a:solidFill>
                  <a:prstClr val="black"/>
                </a:solidFill>
                <a:latin typeface="Ford Antenna Light" panose="02000505000000020004" pitchFamily="50" charset="0"/>
                <a:cs typeface="Calibri" panose="020F0502020204030204" pitchFamily="34" charset="0"/>
              </a:rPr>
              <a:t>07/13</a:t>
            </a:r>
          </a:p>
        </p:txBody>
      </p:sp>
      <p:sp>
        <p:nvSpPr>
          <p:cNvPr id="274" name="Star: 5 Points 273">
            <a:extLst>
              <a:ext uri="{FF2B5EF4-FFF2-40B4-BE49-F238E27FC236}">
                <a16:creationId xmlns:a16="http://schemas.microsoft.com/office/drawing/2014/main" id="{699DDD36-2AE1-44A0-919D-56FECA14A017}"/>
              </a:ext>
            </a:extLst>
          </p:cNvPr>
          <p:cNvSpPr/>
          <p:nvPr/>
        </p:nvSpPr>
        <p:spPr>
          <a:xfrm>
            <a:off x="6681334" y="337747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5" name="TextBox 22">
            <a:extLst>
              <a:ext uri="{FF2B5EF4-FFF2-40B4-BE49-F238E27FC236}">
                <a16:creationId xmlns:a16="http://schemas.microsoft.com/office/drawing/2014/main" id="{B5E6C0C3-3E12-48A4-AA72-EB545CD1A844}"/>
              </a:ext>
            </a:extLst>
          </p:cNvPr>
          <p:cNvSpPr txBox="1"/>
          <p:nvPr/>
        </p:nvSpPr>
        <p:spPr>
          <a:xfrm>
            <a:off x="6596822" y="3589757"/>
            <a:ext cx="444745"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R05.2</a:t>
            </a:r>
          </a:p>
          <a:p>
            <a:pPr algn="ctr">
              <a:defRPr/>
            </a:pPr>
            <a:r>
              <a:rPr lang="en-US" sz="600" dirty="0">
                <a:solidFill>
                  <a:prstClr val="black"/>
                </a:solidFill>
                <a:latin typeface="Ford Antenna Light" panose="02000505000000020004" pitchFamily="50" charset="0"/>
                <a:cs typeface="Calibri" panose="020F0502020204030204" pitchFamily="34" charset="0"/>
              </a:rPr>
              <a:t>08/10</a:t>
            </a:r>
          </a:p>
        </p:txBody>
      </p:sp>
      <p:sp>
        <p:nvSpPr>
          <p:cNvPr id="277" name="Star: 5 Points 276">
            <a:extLst>
              <a:ext uri="{FF2B5EF4-FFF2-40B4-BE49-F238E27FC236}">
                <a16:creationId xmlns:a16="http://schemas.microsoft.com/office/drawing/2014/main" id="{62998163-F57E-4BD3-A33C-736D30E96D01}"/>
              </a:ext>
            </a:extLst>
          </p:cNvPr>
          <p:cNvSpPr/>
          <p:nvPr/>
        </p:nvSpPr>
        <p:spPr>
          <a:xfrm>
            <a:off x="6954664" y="337732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8" name="TextBox 22">
            <a:extLst>
              <a:ext uri="{FF2B5EF4-FFF2-40B4-BE49-F238E27FC236}">
                <a16:creationId xmlns:a16="http://schemas.microsoft.com/office/drawing/2014/main" id="{D54202C1-8453-45A9-A6F3-3A8FBED64EC3}"/>
              </a:ext>
            </a:extLst>
          </p:cNvPr>
          <p:cNvSpPr txBox="1"/>
          <p:nvPr/>
        </p:nvSpPr>
        <p:spPr>
          <a:xfrm>
            <a:off x="6772964" y="358961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sz="600" dirty="0">
                <a:solidFill>
                  <a:prstClr val="black"/>
                </a:solidFill>
                <a:latin typeface="Ford Antenna Light" panose="02000505000000020004" pitchFamily="50" charset="0"/>
                <a:cs typeface="Calibri" panose="020F0502020204030204" pitchFamily="34" charset="0"/>
              </a:rPr>
              <a:t>09/07</a:t>
            </a:r>
          </a:p>
        </p:txBody>
      </p:sp>
      <p:sp>
        <p:nvSpPr>
          <p:cNvPr id="281" name="Star: 5 Points 280">
            <a:extLst>
              <a:ext uri="{FF2B5EF4-FFF2-40B4-BE49-F238E27FC236}">
                <a16:creationId xmlns:a16="http://schemas.microsoft.com/office/drawing/2014/main" id="{8EB5565D-98F7-46B8-99C5-D00B77A1F75D}"/>
              </a:ext>
            </a:extLst>
          </p:cNvPr>
          <p:cNvSpPr/>
          <p:nvPr/>
        </p:nvSpPr>
        <p:spPr>
          <a:xfrm>
            <a:off x="7365070" y="337740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84" name="TextBox 22">
            <a:extLst>
              <a:ext uri="{FF2B5EF4-FFF2-40B4-BE49-F238E27FC236}">
                <a16:creationId xmlns:a16="http://schemas.microsoft.com/office/drawing/2014/main" id="{EA836195-CA27-4441-8C20-0CC613D6CEED}"/>
              </a:ext>
            </a:extLst>
          </p:cNvPr>
          <p:cNvSpPr txBox="1"/>
          <p:nvPr/>
        </p:nvSpPr>
        <p:spPr>
          <a:xfrm>
            <a:off x="7183370" y="358968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R06.1</a:t>
            </a:r>
          </a:p>
          <a:p>
            <a:pPr algn="ctr">
              <a:defRPr/>
            </a:pPr>
            <a:r>
              <a:rPr lang="en-US" sz="600" dirty="0">
                <a:solidFill>
                  <a:prstClr val="black"/>
                </a:solidFill>
                <a:latin typeface="Ford Antenna Light" panose="02000505000000020004" pitchFamily="50" charset="0"/>
                <a:cs typeface="Calibri" panose="020F0502020204030204" pitchFamily="34" charset="0"/>
              </a:rPr>
              <a:t>10/19</a:t>
            </a:r>
          </a:p>
        </p:txBody>
      </p:sp>
      <p:sp>
        <p:nvSpPr>
          <p:cNvPr id="286" name="Star: 5 Points 285">
            <a:extLst>
              <a:ext uri="{FF2B5EF4-FFF2-40B4-BE49-F238E27FC236}">
                <a16:creationId xmlns:a16="http://schemas.microsoft.com/office/drawing/2014/main" id="{B648E59B-2787-4749-892A-0A055BB34326}"/>
              </a:ext>
            </a:extLst>
          </p:cNvPr>
          <p:cNvSpPr/>
          <p:nvPr/>
        </p:nvSpPr>
        <p:spPr>
          <a:xfrm>
            <a:off x="7764016" y="337666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87" name="TextBox 22">
            <a:extLst>
              <a:ext uri="{FF2B5EF4-FFF2-40B4-BE49-F238E27FC236}">
                <a16:creationId xmlns:a16="http://schemas.microsoft.com/office/drawing/2014/main" id="{F457BAA9-C399-43EA-B8C8-667C09D4CD49}"/>
              </a:ext>
            </a:extLst>
          </p:cNvPr>
          <p:cNvSpPr txBox="1"/>
          <p:nvPr/>
        </p:nvSpPr>
        <p:spPr>
          <a:xfrm>
            <a:off x="7582316" y="358894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sz="600" dirty="0">
                <a:solidFill>
                  <a:prstClr val="black"/>
                </a:solidFill>
                <a:latin typeface="Ford Antenna Light" panose="02000505000000020004" pitchFamily="50" charset="0"/>
                <a:cs typeface="Calibri" panose="020F0502020204030204" pitchFamily="34" charset="0"/>
              </a:rPr>
              <a:t>11/20</a:t>
            </a:r>
          </a:p>
        </p:txBody>
      </p:sp>
      <p:sp>
        <p:nvSpPr>
          <p:cNvPr id="289" name="Star: 5 Points 288">
            <a:extLst>
              <a:ext uri="{FF2B5EF4-FFF2-40B4-BE49-F238E27FC236}">
                <a16:creationId xmlns:a16="http://schemas.microsoft.com/office/drawing/2014/main" id="{CCA68ECC-EE64-46CD-809B-C58BB0F7DC74}"/>
              </a:ext>
            </a:extLst>
          </p:cNvPr>
          <p:cNvSpPr/>
          <p:nvPr/>
        </p:nvSpPr>
        <p:spPr>
          <a:xfrm>
            <a:off x="8256050" y="337638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90" name="TextBox 22">
            <a:extLst>
              <a:ext uri="{FF2B5EF4-FFF2-40B4-BE49-F238E27FC236}">
                <a16:creationId xmlns:a16="http://schemas.microsoft.com/office/drawing/2014/main" id="{7D1E26EC-FB94-4472-AB84-EA2EC332BE75}"/>
              </a:ext>
            </a:extLst>
          </p:cNvPr>
          <p:cNvSpPr txBox="1"/>
          <p:nvPr/>
        </p:nvSpPr>
        <p:spPr>
          <a:xfrm>
            <a:off x="8179598" y="3588670"/>
            <a:ext cx="651508"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 for OKTB</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01/15</a:t>
            </a:r>
            <a:endParaRPr lang="en-US" sz="600" dirty="0">
              <a:solidFill>
                <a:prstClr val="black"/>
              </a:solidFill>
              <a:latin typeface="Ford Antenna Light" panose="02000505000000020004" pitchFamily="50" charset="0"/>
              <a:cs typeface="Calibri" panose="020F0502020204030204" pitchFamily="34" charset="0"/>
            </a:endParaRPr>
          </a:p>
        </p:txBody>
      </p:sp>
      <p:grpSp>
        <p:nvGrpSpPr>
          <p:cNvPr id="23" name="Group 22">
            <a:extLst>
              <a:ext uri="{FF2B5EF4-FFF2-40B4-BE49-F238E27FC236}">
                <a16:creationId xmlns:a16="http://schemas.microsoft.com/office/drawing/2014/main" id="{0C7A5E71-358C-4FFB-8ED6-8C1B40CE7FEF}"/>
              </a:ext>
            </a:extLst>
          </p:cNvPr>
          <p:cNvGrpSpPr/>
          <p:nvPr/>
        </p:nvGrpSpPr>
        <p:grpSpPr>
          <a:xfrm>
            <a:off x="1194715" y="4149733"/>
            <a:ext cx="7371040" cy="574093"/>
            <a:chOff x="1194715" y="3867793"/>
            <a:chExt cx="7371040" cy="574093"/>
          </a:xfrm>
          <a:noFill/>
        </p:grpSpPr>
        <p:sp>
          <p:nvSpPr>
            <p:cNvPr id="316" name="TextBox 22">
              <a:extLst>
                <a:ext uri="{FF2B5EF4-FFF2-40B4-BE49-F238E27FC236}">
                  <a16:creationId xmlns:a16="http://schemas.microsoft.com/office/drawing/2014/main" id="{B0E904BA-55A0-452F-8C4E-04CF4BFB9CE9}"/>
                </a:ext>
              </a:extLst>
            </p:cNvPr>
            <p:cNvSpPr txBox="1"/>
            <p:nvPr/>
          </p:nvSpPr>
          <p:spPr>
            <a:xfrm>
              <a:off x="1194715" y="4087949"/>
              <a:ext cx="603171" cy="353937"/>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Alpha3</a:t>
              </a:r>
            </a:p>
            <a:p>
              <a:pPr algn="ctr">
                <a:defRPr/>
              </a:pPr>
              <a:r>
                <a:rPr lang="en-US" sz="600" dirty="0">
                  <a:solidFill>
                    <a:prstClr val="black"/>
                  </a:solidFill>
                  <a:latin typeface="Ford Antenna Light" panose="02000505000000020004" pitchFamily="50" charset="0"/>
                  <a:cs typeface="Calibri" panose="020F0502020204030204" pitchFamily="34" charset="0"/>
                </a:rPr>
                <a:t>04/28</a:t>
              </a:r>
            </a:p>
          </p:txBody>
        </p:sp>
        <p:sp>
          <p:nvSpPr>
            <p:cNvPr id="318" name="Star: 5 Points 317">
              <a:extLst>
                <a:ext uri="{FF2B5EF4-FFF2-40B4-BE49-F238E27FC236}">
                  <a16:creationId xmlns:a16="http://schemas.microsoft.com/office/drawing/2014/main" id="{370C9E5A-4723-4A58-9ABB-A6AA9B16B5C8}"/>
                </a:ext>
              </a:extLst>
            </p:cNvPr>
            <p:cNvSpPr/>
            <p:nvPr/>
          </p:nvSpPr>
          <p:spPr>
            <a:xfrm>
              <a:off x="1703209" y="3875503"/>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19" name="TextBox 22">
              <a:extLst>
                <a:ext uri="{FF2B5EF4-FFF2-40B4-BE49-F238E27FC236}">
                  <a16:creationId xmlns:a16="http://schemas.microsoft.com/office/drawing/2014/main" id="{0168A11F-7DB3-4EE5-8323-3ABF638F5D0E}"/>
                </a:ext>
              </a:extLst>
            </p:cNvPr>
            <p:cNvSpPr txBox="1"/>
            <p:nvPr/>
          </p:nvSpPr>
          <p:spPr>
            <a:xfrm>
              <a:off x="1521509" y="4087785"/>
              <a:ext cx="603171" cy="353937"/>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Alpha4</a:t>
              </a:r>
            </a:p>
            <a:p>
              <a:pPr algn="ctr">
                <a:defRPr/>
              </a:pPr>
              <a:r>
                <a:rPr lang="en-US" sz="600" dirty="0">
                  <a:solidFill>
                    <a:prstClr val="black"/>
                  </a:solidFill>
                  <a:latin typeface="Ford Antenna Light" panose="02000505000000020004" pitchFamily="50" charset="0"/>
                  <a:cs typeface="Calibri" panose="020F0502020204030204" pitchFamily="34" charset="0"/>
                </a:rPr>
                <a:t>05/26</a:t>
              </a:r>
            </a:p>
          </p:txBody>
        </p:sp>
        <p:sp>
          <p:nvSpPr>
            <p:cNvPr id="321" name="Star: 5 Points 320">
              <a:extLst>
                <a:ext uri="{FF2B5EF4-FFF2-40B4-BE49-F238E27FC236}">
                  <a16:creationId xmlns:a16="http://schemas.microsoft.com/office/drawing/2014/main" id="{072EDD46-024C-4061-A2AB-659EC962FEBC}"/>
                </a:ext>
              </a:extLst>
            </p:cNvPr>
            <p:cNvSpPr/>
            <p:nvPr/>
          </p:nvSpPr>
          <p:spPr>
            <a:xfrm>
              <a:off x="2178429" y="3875503"/>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22" name="TextBox 22">
              <a:extLst>
                <a:ext uri="{FF2B5EF4-FFF2-40B4-BE49-F238E27FC236}">
                  <a16:creationId xmlns:a16="http://schemas.microsoft.com/office/drawing/2014/main" id="{BA0FF9C2-0559-44A3-A4BC-AA3391EAA54C}"/>
                </a:ext>
              </a:extLst>
            </p:cNvPr>
            <p:cNvSpPr txBox="1"/>
            <p:nvPr/>
          </p:nvSpPr>
          <p:spPr>
            <a:xfrm>
              <a:off x="1996729" y="4087785"/>
              <a:ext cx="603171" cy="353937"/>
            </a:xfrm>
            <a:prstGeom prst="rect">
              <a:avLst/>
            </a:prstGeom>
            <a:grp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dirty="0">
                  <a:solidFill>
                    <a:schemeClr val="accent4">
                      <a:lumMod val="10000"/>
                    </a:schemeClr>
                  </a:solidFill>
                </a:rPr>
                <a:t>DCV Beta</a:t>
              </a:r>
            </a:p>
            <a:p>
              <a:r>
                <a:rPr lang="en-US" strike="sngStrike" dirty="0">
                  <a:solidFill>
                    <a:schemeClr val="accent4">
                      <a:lumMod val="10000"/>
                    </a:schemeClr>
                  </a:solidFill>
                </a:rPr>
                <a:t>06/2</a:t>
              </a:r>
              <a:r>
                <a:rPr lang="en-US" altLang="zh-CN" strike="sngStrike" dirty="0">
                  <a:solidFill>
                    <a:schemeClr val="accent4">
                      <a:lumMod val="10000"/>
                    </a:schemeClr>
                  </a:solidFill>
                </a:rPr>
                <a:t>0</a:t>
              </a:r>
            </a:p>
            <a:p>
              <a:r>
                <a:rPr lang="en-US" dirty="0">
                  <a:solidFill>
                    <a:schemeClr val="accent4">
                      <a:lumMod val="10000"/>
                    </a:schemeClr>
                  </a:solidFill>
                </a:rPr>
                <a:t>07/02</a:t>
              </a:r>
            </a:p>
          </p:txBody>
        </p:sp>
        <p:sp>
          <p:nvSpPr>
            <p:cNvPr id="327" name="Star: 5 Points 326">
              <a:extLst>
                <a:ext uri="{FF2B5EF4-FFF2-40B4-BE49-F238E27FC236}">
                  <a16:creationId xmlns:a16="http://schemas.microsoft.com/office/drawing/2014/main" id="{3B141C52-9843-4EC5-85D3-B1F9BAB96C9A}"/>
                </a:ext>
              </a:extLst>
            </p:cNvPr>
            <p:cNvSpPr/>
            <p:nvPr/>
          </p:nvSpPr>
          <p:spPr>
            <a:xfrm>
              <a:off x="2520569" y="387566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28" name="TextBox 22">
              <a:extLst>
                <a:ext uri="{FF2B5EF4-FFF2-40B4-BE49-F238E27FC236}">
                  <a16:creationId xmlns:a16="http://schemas.microsoft.com/office/drawing/2014/main" id="{1E7AAA9D-9E71-40C4-B8DB-D063CE7D8239}"/>
                </a:ext>
              </a:extLst>
            </p:cNvPr>
            <p:cNvSpPr txBox="1"/>
            <p:nvPr/>
          </p:nvSpPr>
          <p:spPr>
            <a:xfrm>
              <a:off x="2383140" y="4087949"/>
              <a:ext cx="532862" cy="353937"/>
            </a:xfrm>
            <a:prstGeom prst="rect">
              <a:avLst/>
            </a:prstGeom>
            <a:grp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Beta1</a:t>
              </a:r>
            </a:p>
            <a:p>
              <a:r>
                <a:rPr lang="en-US" dirty="0"/>
                <a:t>08/01</a:t>
              </a:r>
            </a:p>
          </p:txBody>
        </p:sp>
        <p:sp>
          <p:nvSpPr>
            <p:cNvPr id="333" name="Star: 5 Points 332">
              <a:extLst>
                <a:ext uri="{FF2B5EF4-FFF2-40B4-BE49-F238E27FC236}">
                  <a16:creationId xmlns:a16="http://schemas.microsoft.com/office/drawing/2014/main" id="{0D3ACE81-4FF0-4076-B8A1-0998A792CED2}"/>
                </a:ext>
              </a:extLst>
            </p:cNvPr>
            <p:cNvSpPr/>
            <p:nvPr/>
          </p:nvSpPr>
          <p:spPr>
            <a:xfrm>
              <a:off x="3024828" y="387566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34" name="TextBox 22">
              <a:extLst>
                <a:ext uri="{FF2B5EF4-FFF2-40B4-BE49-F238E27FC236}">
                  <a16:creationId xmlns:a16="http://schemas.microsoft.com/office/drawing/2014/main" id="{26E31F74-341D-491C-A63D-5FF7FD6DBD43}"/>
                </a:ext>
              </a:extLst>
            </p:cNvPr>
            <p:cNvSpPr txBox="1"/>
            <p:nvPr/>
          </p:nvSpPr>
          <p:spPr>
            <a:xfrm>
              <a:off x="2835508" y="4087949"/>
              <a:ext cx="603171"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dirty="0">
                  <a:solidFill>
                    <a:prstClr val="black"/>
                  </a:solidFill>
                  <a:latin typeface="Ford Antenna Light" panose="02000505000000020004" pitchFamily="50" charset="0"/>
                  <a:cs typeface="Calibri" panose="020F0502020204030204" pitchFamily="34" charset="0"/>
                </a:rPr>
                <a:t>09/15</a:t>
              </a:r>
            </a:p>
          </p:txBody>
        </p:sp>
        <p:sp>
          <p:nvSpPr>
            <p:cNvPr id="336" name="Star: 5 Points 335">
              <a:extLst>
                <a:ext uri="{FF2B5EF4-FFF2-40B4-BE49-F238E27FC236}">
                  <a16:creationId xmlns:a16="http://schemas.microsoft.com/office/drawing/2014/main" id="{BBDB1C1E-6A23-49D3-B1B0-9EB6543B7108}"/>
                </a:ext>
              </a:extLst>
            </p:cNvPr>
            <p:cNvSpPr/>
            <p:nvPr/>
          </p:nvSpPr>
          <p:spPr>
            <a:xfrm>
              <a:off x="3387834" y="3875667"/>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37" name="TextBox 22">
              <a:extLst>
                <a:ext uri="{FF2B5EF4-FFF2-40B4-BE49-F238E27FC236}">
                  <a16:creationId xmlns:a16="http://schemas.microsoft.com/office/drawing/2014/main" id="{68A2D30D-9D4C-436D-8DE5-99819E2080D8}"/>
                </a:ext>
              </a:extLst>
            </p:cNvPr>
            <p:cNvSpPr txBox="1"/>
            <p:nvPr/>
          </p:nvSpPr>
          <p:spPr>
            <a:xfrm>
              <a:off x="3174010" y="4087949"/>
              <a:ext cx="603171" cy="292382"/>
            </a:xfrm>
            <a:prstGeom prst="rect">
              <a:avLst/>
            </a:prstGeom>
            <a:grp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DCV0.1</a:t>
              </a:r>
              <a:endParaRPr lang="en-US" altLang="zh-CN" dirty="0"/>
            </a:p>
            <a:p>
              <a:r>
                <a:rPr lang="en-US" dirty="0"/>
                <a:t>10/20</a:t>
              </a:r>
            </a:p>
          </p:txBody>
        </p:sp>
        <p:sp>
          <p:nvSpPr>
            <p:cNvPr id="339" name="Star: 5 Points 338">
              <a:extLst>
                <a:ext uri="{FF2B5EF4-FFF2-40B4-BE49-F238E27FC236}">
                  <a16:creationId xmlns:a16="http://schemas.microsoft.com/office/drawing/2014/main" id="{932F9E67-D6FD-48B9-8703-E3F714E808B2}"/>
                </a:ext>
              </a:extLst>
            </p:cNvPr>
            <p:cNvSpPr/>
            <p:nvPr/>
          </p:nvSpPr>
          <p:spPr>
            <a:xfrm>
              <a:off x="3726319" y="387550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40" name="TextBox 22">
              <a:extLst>
                <a:ext uri="{FF2B5EF4-FFF2-40B4-BE49-F238E27FC236}">
                  <a16:creationId xmlns:a16="http://schemas.microsoft.com/office/drawing/2014/main" id="{C97F2324-4B5C-4E5C-B86F-ADE165275883}"/>
                </a:ext>
              </a:extLst>
            </p:cNvPr>
            <p:cNvSpPr txBox="1"/>
            <p:nvPr/>
          </p:nvSpPr>
          <p:spPr>
            <a:xfrm>
              <a:off x="3544619" y="4087785"/>
              <a:ext cx="603171"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latin typeface="Ford Antenna Light" panose="02000505000000020004" pitchFamily="50" charset="0"/>
                  <a:cs typeface="Calibri" panose="020F0502020204030204" pitchFamily="34" charset="0"/>
                </a:rPr>
                <a:t>DCV1</a:t>
              </a:r>
            </a:p>
            <a:p>
              <a:pPr algn="ctr">
                <a:defRPr/>
              </a:pPr>
              <a:r>
                <a:rPr lang="en-US" sz="600" dirty="0">
                  <a:latin typeface="Ford Antenna Light" panose="02000505000000020004" pitchFamily="50" charset="0"/>
                  <a:cs typeface="Calibri" panose="020F0502020204030204" pitchFamily="34" charset="0"/>
                </a:rPr>
                <a:t>11/17</a:t>
              </a:r>
            </a:p>
          </p:txBody>
        </p:sp>
        <p:sp>
          <p:nvSpPr>
            <p:cNvPr id="342" name="Star: 5 Points 341">
              <a:extLst>
                <a:ext uri="{FF2B5EF4-FFF2-40B4-BE49-F238E27FC236}">
                  <a16:creationId xmlns:a16="http://schemas.microsoft.com/office/drawing/2014/main" id="{075D6977-1D46-4729-9DFB-E5DADA5E1325}"/>
                </a:ext>
              </a:extLst>
            </p:cNvPr>
            <p:cNvSpPr/>
            <p:nvPr/>
          </p:nvSpPr>
          <p:spPr>
            <a:xfrm>
              <a:off x="4068189" y="3875503"/>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43" name="TextBox 22">
              <a:extLst>
                <a:ext uri="{FF2B5EF4-FFF2-40B4-BE49-F238E27FC236}">
                  <a16:creationId xmlns:a16="http://schemas.microsoft.com/office/drawing/2014/main" id="{C3F58615-B72D-46DB-80B6-0FE637ECDB41}"/>
                </a:ext>
              </a:extLst>
            </p:cNvPr>
            <p:cNvSpPr txBox="1"/>
            <p:nvPr/>
          </p:nvSpPr>
          <p:spPr>
            <a:xfrm>
              <a:off x="3886489" y="4087785"/>
              <a:ext cx="603171"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sz="600" dirty="0">
                  <a:solidFill>
                    <a:prstClr val="black"/>
                  </a:solidFill>
                  <a:latin typeface="Ford Antenna Light" panose="02000505000000020004" pitchFamily="50" charset="0"/>
                  <a:cs typeface="Calibri" panose="020F0502020204030204" pitchFamily="34" charset="0"/>
                </a:rPr>
                <a:t>12/15</a:t>
              </a:r>
            </a:p>
          </p:txBody>
        </p:sp>
        <p:sp>
          <p:nvSpPr>
            <p:cNvPr id="345" name="Star: 5 Points 344">
              <a:extLst>
                <a:ext uri="{FF2B5EF4-FFF2-40B4-BE49-F238E27FC236}">
                  <a16:creationId xmlns:a16="http://schemas.microsoft.com/office/drawing/2014/main" id="{7EF4FC2D-CD40-4209-B09A-40BF149C376A}"/>
                </a:ext>
              </a:extLst>
            </p:cNvPr>
            <p:cNvSpPr/>
            <p:nvPr/>
          </p:nvSpPr>
          <p:spPr>
            <a:xfrm>
              <a:off x="4393520" y="3875650"/>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46" name="TextBox 22">
              <a:extLst>
                <a:ext uri="{FF2B5EF4-FFF2-40B4-BE49-F238E27FC236}">
                  <a16:creationId xmlns:a16="http://schemas.microsoft.com/office/drawing/2014/main" id="{187A57FA-3289-41FB-9C7E-3B6C5FFEF72D}"/>
                </a:ext>
              </a:extLst>
            </p:cNvPr>
            <p:cNvSpPr txBox="1"/>
            <p:nvPr/>
          </p:nvSpPr>
          <p:spPr>
            <a:xfrm>
              <a:off x="4211820" y="4087932"/>
              <a:ext cx="603171"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dirty="0">
                  <a:solidFill>
                    <a:prstClr val="black"/>
                  </a:solidFill>
                  <a:latin typeface="Ford Antenna Light" panose="02000505000000020004" pitchFamily="50" charset="0"/>
                  <a:cs typeface="Calibri" panose="020F0502020204030204" pitchFamily="34" charset="0"/>
                </a:rPr>
                <a:t>01/12</a:t>
              </a:r>
            </a:p>
          </p:txBody>
        </p:sp>
        <p:sp>
          <p:nvSpPr>
            <p:cNvPr id="348" name="Star: 5 Points 347">
              <a:extLst>
                <a:ext uri="{FF2B5EF4-FFF2-40B4-BE49-F238E27FC236}">
                  <a16:creationId xmlns:a16="http://schemas.microsoft.com/office/drawing/2014/main" id="{3AF86108-4CB2-436D-8F47-63D0DFDEFF1C}"/>
                </a:ext>
              </a:extLst>
            </p:cNvPr>
            <p:cNvSpPr/>
            <p:nvPr/>
          </p:nvSpPr>
          <p:spPr>
            <a:xfrm>
              <a:off x="4743839" y="387565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49" name="TextBox 22">
              <a:extLst>
                <a:ext uri="{FF2B5EF4-FFF2-40B4-BE49-F238E27FC236}">
                  <a16:creationId xmlns:a16="http://schemas.microsoft.com/office/drawing/2014/main" id="{89288B90-E0B9-43F5-ABF0-85785F2C40A4}"/>
                </a:ext>
              </a:extLst>
            </p:cNvPr>
            <p:cNvSpPr txBox="1"/>
            <p:nvPr/>
          </p:nvSpPr>
          <p:spPr>
            <a:xfrm>
              <a:off x="4562139" y="4087932"/>
              <a:ext cx="603171" cy="261604"/>
            </a:xfrm>
            <a:prstGeom prst="rect">
              <a:avLst/>
            </a:prstGeom>
            <a:grp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R00</a:t>
              </a:r>
            </a:p>
            <a:p>
              <a:r>
                <a:rPr lang="en-US" dirty="0"/>
                <a:t>02/23</a:t>
              </a:r>
            </a:p>
          </p:txBody>
        </p:sp>
        <p:sp>
          <p:nvSpPr>
            <p:cNvPr id="351" name="Star: 5 Points 350">
              <a:extLst>
                <a:ext uri="{FF2B5EF4-FFF2-40B4-BE49-F238E27FC236}">
                  <a16:creationId xmlns:a16="http://schemas.microsoft.com/office/drawing/2014/main" id="{77FF64D5-AFDD-4D0B-9F16-58A784A87E65}"/>
                </a:ext>
              </a:extLst>
            </p:cNvPr>
            <p:cNvSpPr/>
            <p:nvPr/>
          </p:nvSpPr>
          <p:spPr>
            <a:xfrm>
              <a:off x="5092919" y="3875503"/>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52" name="TextBox 22">
              <a:extLst>
                <a:ext uri="{FF2B5EF4-FFF2-40B4-BE49-F238E27FC236}">
                  <a16:creationId xmlns:a16="http://schemas.microsoft.com/office/drawing/2014/main" id="{B4401064-4D06-4437-9537-9B2127AABE30}"/>
                </a:ext>
              </a:extLst>
            </p:cNvPr>
            <p:cNvSpPr txBox="1"/>
            <p:nvPr/>
          </p:nvSpPr>
          <p:spPr>
            <a:xfrm>
              <a:off x="4894335" y="4087785"/>
              <a:ext cx="603171"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R01</a:t>
              </a:r>
            </a:p>
            <a:p>
              <a:pPr algn="ctr">
                <a:defRPr/>
              </a:pPr>
              <a:r>
                <a:rPr lang="en-US" sz="600" dirty="0">
                  <a:solidFill>
                    <a:prstClr val="black"/>
                  </a:solidFill>
                  <a:latin typeface="Ford Antenna Light" panose="02000505000000020004" pitchFamily="50" charset="0"/>
                  <a:cs typeface="Calibri" panose="020F0502020204030204" pitchFamily="34" charset="0"/>
                </a:rPr>
                <a:t>03/23</a:t>
              </a:r>
            </a:p>
          </p:txBody>
        </p:sp>
        <p:sp>
          <p:nvSpPr>
            <p:cNvPr id="354" name="Star: 5 Points 353">
              <a:extLst>
                <a:ext uri="{FF2B5EF4-FFF2-40B4-BE49-F238E27FC236}">
                  <a16:creationId xmlns:a16="http://schemas.microsoft.com/office/drawing/2014/main" id="{634B366D-F936-4BA1-8DF2-59ECAC0E644D}"/>
                </a:ext>
              </a:extLst>
            </p:cNvPr>
            <p:cNvSpPr/>
            <p:nvPr/>
          </p:nvSpPr>
          <p:spPr>
            <a:xfrm>
              <a:off x="5416164" y="387533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57" name="TextBox 22">
              <a:extLst>
                <a:ext uri="{FF2B5EF4-FFF2-40B4-BE49-F238E27FC236}">
                  <a16:creationId xmlns:a16="http://schemas.microsoft.com/office/drawing/2014/main" id="{A724652D-41D2-4658-ADD5-7F9DF1A29BCF}"/>
                </a:ext>
              </a:extLst>
            </p:cNvPr>
            <p:cNvSpPr txBox="1"/>
            <p:nvPr/>
          </p:nvSpPr>
          <p:spPr>
            <a:xfrm>
              <a:off x="5234464" y="4087621"/>
              <a:ext cx="603171"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04/20</a:t>
              </a:r>
            </a:p>
          </p:txBody>
        </p:sp>
        <p:sp>
          <p:nvSpPr>
            <p:cNvPr id="359" name="Star: 5 Points 358">
              <a:extLst>
                <a:ext uri="{FF2B5EF4-FFF2-40B4-BE49-F238E27FC236}">
                  <a16:creationId xmlns:a16="http://schemas.microsoft.com/office/drawing/2014/main" id="{94931120-A3A7-4B5F-99F4-15F75C3D5ABE}"/>
                </a:ext>
              </a:extLst>
            </p:cNvPr>
            <p:cNvSpPr/>
            <p:nvPr/>
          </p:nvSpPr>
          <p:spPr>
            <a:xfrm>
              <a:off x="5704694" y="3875339"/>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0" name="TextBox 22">
              <a:extLst>
                <a:ext uri="{FF2B5EF4-FFF2-40B4-BE49-F238E27FC236}">
                  <a16:creationId xmlns:a16="http://schemas.microsoft.com/office/drawing/2014/main" id="{08AF5566-157F-4358-8EB6-15E07AE2504B}"/>
                </a:ext>
              </a:extLst>
            </p:cNvPr>
            <p:cNvSpPr txBox="1"/>
            <p:nvPr/>
          </p:nvSpPr>
          <p:spPr>
            <a:xfrm>
              <a:off x="5522994" y="4087621"/>
              <a:ext cx="603171"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dirty="0">
                  <a:solidFill>
                    <a:prstClr val="black"/>
                  </a:solidFill>
                  <a:latin typeface="Ford Antenna Light" panose="02000505000000020004" pitchFamily="50" charset="0"/>
                  <a:cs typeface="Calibri" panose="020F0502020204030204" pitchFamily="34" charset="0"/>
                </a:rPr>
                <a:t>05/18</a:t>
              </a:r>
            </a:p>
          </p:txBody>
        </p:sp>
        <p:sp>
          <p:nvSpPr>
            <p:cNvPr id="362" name="Star: 5 Points 361">
              <a:extLst>
                <a:ext uri="{FF2B5EF4-FFF2-40B4-BE49-F238E27FC236}">
                  <a16:creationId xmlns:a16="http://schemas.microsoft.com/office/drawing/2014/main" id="{D4417E50-1E98-4528-9DD9-3CCA95942442}"/>
                </a:ext>
              </a:extLst>
            </p:cNvPr>
            <p:cNvSpPr/>
            <p:nvPr/>
          </p:nvSpPr>
          <p:spPr>
            <a:xfrm>
              <a:off x="6022405" y="38754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3" name="TextBox 22">
              <a:extLst>
                <a:ext uri="{FF2B5EF4-FFF2-40B4-BE49-F238E27FC236}">
                  <a16:creationId xmlns:a16="http://schemas.microsoft.com/office/drawing/2014/main" id="{DA140D4B-A1E7-4B56-987C-7FBB5292DE76}"/>
                </a:ext>
              </a:extLst>
            </p:cNvPr>
            <p:cNvSpPr txBox="1"/>
            <p:nvPr/>
          </p:nvSpPr>
          <p:spPr>
            <a:xfrm>
              <a:off x="5840705" y="4087768"/>
              <a:ext cx="603171"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R05.1</a:t>
              </a:r>
            </a:p>
            <a:p>
              <a:pPr algn="ctr">
                <a:defRPr/>
              </a:pPr>
              <a:r>
                <a:rPr lang="en-US" sz="600" dirty="0">
                  <a:solidFill>
                    <a:prstClr val="black"/>
                  </a:solidFill>
                  <a:latin typeface="Ford Antenna Light" panose="02000505000000020004" pitchFamily="50" charset="0"/>
                  <a:cs typeface="Calibri" panose="020F0502020204030204" pitchFamily="34" charset="0"/>
                </a:rPr>
                <a:t>06/15</a:t>
              </a:r>
            </a:p>
          </p:txBody>
        </p:sp>
        <p:sp>
          <p:nvSpPr>
            <p:cNvPr id="365" name="Star: 5 Points 364">
              <a:extLst>
                <a:ext uri="{FF2B5EF4-FFF2-40B4-BE49-F238E27FC236}">
                  <a16:creationId xmlns:a16="http://schemas.microsoft.com/office/drawing/2014/main" id="{D8C1C649-B38D-4FB9-89B7-1A66C435F51A}"/>
                </a:ext>
              </a:extLst>
            </p:cNvPr>
            <p:cNvSpPr/>
            <p:nvPr/>
          </p:nvSpPr>
          <p:spPr>
            <a:xfrm>
              <a:off x="6372724" y="3875486"/>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6" name="TextBox 22">
              <a:extLst>
                <a:ext uri="{FF2B5EF4-FFF2-40B4-BE49-F238E27FC236}">
                  <a16:creationId xmlns:a16="http://schemas.microsoft.com/office/drawing/2014/main" id="{99EC0D4B-6506-4402-B11F-62EEC33FD48D}"/>
                </a:ext>
              </a:extLst>
            </p:cNvPr>
            <p:cNvSpPr txBox="1"/>
            <p:nvPr/>
          </p:nvSpPr>
          <p:spPr>
            <a:xfrm>
              <a:off x="6191024" y="4087768"/>
              <a:ext cx="603171"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R05.2</a:t>
              </a:r>
            </a:p>
            <a:p>
              <a:pPr algn="ctr">
                <a:defRPr/>
              </a:pPr>
              <a:r>
                <a:rPr lang="en-US" sz="600" dirty="0">
                  <a:solidFill>
                    <a:prstClr val="black"/>
                  </a:solidFill>
                  <a:latin typeface="Ford Antenna Light" panose="02000505000000020004" pitchFamily="50" charset="0"/>
                  <a:cs typeface="Calibri" panose="020F0502020204030204" pitchFamily="34" charset="0"/>
                </a:rPr>
                <a:t>07/13</a:t>
              </a:r>
            </a:p>
          </p:txBody>
        </p:sp>
        <p:sp>
          <p:nvSpPr>
            <p:cNvPr id="368" name="Star: 5 Points 367">
              <a:extLst>
                <a:ext uri="{FF2B5EF4-FFF2-40B4-BE49-F238E27FC236}">
                  <a16:creationId xmlns:a16="http://schemas.microsoft.com/office/drawing/2014/main" id="{7C1A21B4-F1DF-40E4-B6A7-596C775F71F8}"/>
                </a:ext>
              </a:extLst>
            </p:cNvPr>
            <p:cNvSpPr/>
            <p:nvPr/>
          </p:nvSpPr>
          <p:spPr>
            <a:xfrm>
              <a:off x="6688507" y="387533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9" name="TextBox 22">
              <a:extLst>
                <a:ext uri="{FF2B5EF4-FFF2-40B4-BE49-F238E27FC236}">
                  <a16:creationId xmlns:a16="http://schemas.microsoft.com/office/drawing/2014/main" id="{BD493C35-1E26-4775-9C61-565252D26E4C}"/>
                </a:ext>
              </a:extLst>
            </p:cNvPr>
            <p:cNvSpPr txBox="1"/>
            <p:nvPr/>
          </p:nvSpPr>
          <p:spPr>
            <a:xfrm>
              <a:off x="6506807" y="4087621"/>
              <a:ext cx="603171"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sz="600" dirty="0">
                  <a:solidFill>
                    <a:prstClr val="black"/>
                  </a:solidFill>
                  <a:latin typeface="Ford Antenna Light" panose="02000505000000020004" pitchFamily="50" charset="0"/>
                  <a:cs typeface="Calibri" panose="020F0502020204030204" pitchFamily="34" charset="0"/>
                </a:rPr>
                <a:t>08/10</a:t>
              </a:r>
            </a:p>
          </p:txBody>
        </p:sp>
        <p:sp>
          <p:nvSpPr>
            <p:cNvPr id="371" name="Star: 5 Points 370">
              <a:extLst>
                <a:ext uri="{FF2B5EF4-FFF2-40B4-BE49-F238E27FC236}">
                  <a16:creationId xmlns:a16="http://schemas.microsoft.com/office/drawing/2014/main" id="{BB051DD2-8AB9-4E4D-85D8-71A564F94B55}"/>
                </a:ext>
              </a:extLst>
            </p:cNvPr>
            <p:cNvSpPr/>
            <p:nvPr/>
          </p:nvSpPr>
          <p:spPr>
            <a:xfrm>
              <a:off x="6973587" y="3867793"/>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72" name="TextBox 22">
              <a:extLst>
                <a:ext uri="{FF2B5EF4-FFF2-40B4-BE49-F238E27FC236}">
                  <a16:creationId xmlns:a16="http://schemas.microsoft.com/office/drawing/2014/main" id="{E840EB13-0BAD-48B0-999C-847E673C3766}"/>
                </a:ext>
              </a:extLst>
            </p:cNvPr>
            <p:cNvSpPr txBox="1"/>
            <p:nvPr/>
          </p:nvSpPr>
          <p:spPr>
            <a:xfrm>
              <a:off x="6791887" y="4080075"/>
              <a:ext cx="603171"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R06.1</a:t>
              </a:r>
            </a:p>
            <a:p>
              <a:pPr algn="ctr">
                <a:defRPr/>
              </a:pPr>
              <a:r>
                <a:rPr lang="en-US" sz="600" dirty="0">
                  <a:solidFill>
                    <a:prstClr val="black"/>
                  </a:solidFill>
                  <a:latin typeface="Ford Antenna Light" panose="02000505000000020004" pitchFamily="50" charset="0"/>
                  <a:cs typeface="Calibri" panose="020F0502020204030204" pitchFamily="34" charset="0"/>
                </a:rPr>
                <a:t>09/07</a:t>
              </a:r>
            </a:p>
          </p:txBody>
        </p:sp>
        <p:sp>
          <p:nvSpPr>
            <p:cNvPr id="374" name="Star: 5 Points 373">
              <a:extLst>
                <a:ext uri="{FF2B5EF4-FFF2-40B4-BE49-F238E27FC236}">
                  <a16:creationId xmlns:a16="http://schemas.microsoft.com/office/drawing/2014/main" id="{D4F236A7-6A20-41F9-8CAA-9AF555F26B78}"/>
                </a:ext>
              </a:extLst>
            </p:cNvPr>
            <p:cNvSpPr/>
            <p:nvPr/>
          </p:nvSpPr>
          <p:spPr>
            <a:xfrm>
              <a:off x="7345459" y="387467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75" name="TextBox 22">
              <a:extLst>
                <a:ext uri="{FF2B5EF4-FFF2-40B4-BE49-F238E27FC236}">
                  <a16:creationId xmlns:a16="http://schemas.microsoft.com/office/drawing/2014/main" id="{6C32872A-C76C-4EBD-BC3A-79FAE0C0F813}"/>
                </a:ext>
              </a:extLst>
            </p:cNvPr>
            <p:cNvSpPr txBox="1"/>
            <p:nvPr/>
          </p:nvSpPr>
          <p:spPr>
            <a:xfrm>
              <a:off x="7163759" y="4086958"/>
              <a:ext cx="603171"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sz="600" dirty="0">
                  <a:solidFill>
                    <a:prstClr val="black"/>
                  </a:solidFill>
                  <a:latin typeface="Ford Antenna Light" panose="02000505000000020004" pitchFamily="50" charset="0"/>
                  <a:cs typeface="Calibri" panose="020F0502020204030204" pitchFamily="34" charset="0"/>
                </a:rPr>
                <a:t>10/19</a:t>
              </a:r>
            </a:p>
          </p:txBody>
        </p:sp>
        <p:sp>
          <p:nvSpPr>
            <p:cNvPr id="377" name="Star: 5 Points 376">
              <a:extLst>
                <a:ext uri="{FF2B5EF4-FFF2-40B4-BE49-F238E27FC236}">
                  <a16:creationId xmlns:a16="http://schemas.microsoft.com/office/drawing/2014/main" id="{63A46D6C-EAE0-486C-94DD-E2944E52F65F}"/>
                </a:ext>
              </a:extLst>
            </p:cNvPr>
            <p:cNvSpPr/>
            <p:nvPr/>
          </p:nvSpPr>
          <p:spPr>
            <a:xfrm>
              <a:off x="7943073" y="387439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78" name="TextBox 22">
              <a:extLst>
                <a:ext uri="{FF2B5EF4-FFF2-40B4-BE49-F238E27FC236}">
                  <a16:creationId xmlns:a16="http://schemas.microsoft.com/office/drawing/2014/main" id="{F27641BC-B14D-4AF9-898A-C5CB8470B336}"/>
                </a:ext>
              </a:extLst>
            </p:cNvPr>
            <p:cNvSpPr txBox="1"/>
            <p:nvPr/>
          </p:nvSpPr>
          <p:spPr>
            <a:xfrm>
              <a:off x="7637549" y="4086681"/>
              <a:ext cx="928206"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 for OKTB</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12/15</a:t>
              </a:r>
              <a:endParaRPr lang="en-US" sz="600" dirty="0">
                <a:solidFill>
                  <a:prstClr val="black"/>
                </a:solidFill>
                <a:latin typeface="Ford Antenna Light" panose="02000505000000020004" pitchFamily="50" charset="0"/>
                <a:cs typeface="Calibri" panose="020F0502020204030204" pitchFamily="34" charset="0"/>
              </a:endParaRPr>
            </a:p>
          </p:txBody>
        </p:sp>
      </p:grpSp>
      <p:cxnSp>
        <p:nvCxnSpPr>
          <p:cNvPr id="379" name="Straight Arrow Connector 378">
            <a:extLst>
              <a:ext uri="{FF2B5EF4-FFF2-40B4-BE49-F238E27FC236}">
                <a16:creationId xmlns:a16="http://schemas.microsoft.com/office/drawing/2014/main" id="{7F9E2459-3203-4A77-A087-34B004A56E36}"/>
              </a:ext>
            </a:extLst>
          </p:cNvPr>
          <p:cNvCxnSpPr>
            <a:cxnSpLocks/>
            <a:stCxn id="377" idx="0"/>
            <a:endCxn id="289" idx="2"/>
          </p:cNvCxnSpPr>
          <p:nvPr/>
        </p:nvCxnSpPr>
        <p:spPr>
          <a:xfrm flipV="1">
            <a:off x="8040606" y="3581555"/>
            <a:ext cx="252698"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0" name="Straight Arrow Connector 379">
            <a:extLst>
              <a:ext uri="{FF2B5EF4-FFF2-40B4-BE49-F238E27FC236}">
                <a16:creationId xmlns:a16="http://schemas.microsoft.com/office/drawing/2014/main" id="{4E54E5AC-34D0-496B-8E1F-1E00BABE7E27}"/>
              </a:ext>
            </a:extLst>
          </p:cNvPr>
          <p:cNvCxnSpPr>
            <a:cxnSpLocks/>
            <a:stCxn id="374" idx="0"/>
            <a:endCxn id="286" idx="2"/>
          </p:cNvCxnSpPr>
          <p:nvPr/>
        </p:nvCxnSpPr>
        <p:spPr>
          <a:xfrm flipV="1">
            <a:off x="7442992" y="3581832"/>
            <a:ext cx="358278"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1" name="Straight Arrow Connector 380">
            <a:extLst>
              <a:ext uri="{FF2B5EF4-FFF2-40B4-BE49-F238E27FC236}">
                <a16:creationId xmlns:a16="http://schemas.microsoft.com/office/drawing/2014/main" id="{1F6705C6-83B6-451E-B23E-4D3F41CC2FAE}"/>
              </a:ext>
            </a:extLst>
          </p:cNvPr>
          <p:cNvCxnSpPr>
            <a:cxnSpLocks/>
            <a:stCxn id="371" idx="0"/>
            <a:endCxn id="281" idx="2"/>
          </p:cNvCxnSpPr>
          <p:nvPr/>
        </p:nvCxnSpPr>
        <p:spPr>
          <a:xfrm flipV="1">
            <a:off x="7071120" y="3582569"/>
            <a:ext cx="331204" cy="56716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2" name="Straight Arrow Connector 381">
            <a:extLst>
              <a:ext uri="{FF2B5EF4-FFF2-40B4-BE49-F238E27FC236}">
                <a16:creationId xmlns:a16="http://schemas.microsoft.com/office/drawing/2014/main" id="{4FF7AB92-32C9-416E-BD08-103C418970A5}"/>
              </a:ext>
            </a:extLst>
          </p:cNvPr>
          <p:cNvCxnSpPr>
            <a:cxnSpLocks/>
            <a:stCxn id="368" idx="0"/>
            <a:endCxn id="277" idx="2"/>
          </p:cNvCxnSpPr>
          <p:nvPr/>
        </p:nvCxnSpPr>
        <p:spPr>
          <a:xfrm flipV="1">
            <a:off x="6786040" y="3582495"/>
            <a:ext cx="205878"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3" name="Straight Arrow Connector 382">
            <a:extLst>
              <a:ext uri="{FF2B5EF4-FFF2-40B4-BE49-F238E27FC236}">
                <a16:creationId xmlns:a16="http://schemas.microsoft.com/office/drawing/2014/main" id="{4FA89618-D1E6-44BC-B34B-4275CCD367D9}"/>
              </a:ext>
            </a:extLst>
          </p:cNvPr>
          <p:cNvCxnSpPr>
            <a:cxnSpLocks/>
            <a:stCxn id="365" idx="0"/>
            <a:endCxn id="274" idx="2"/>
          </p:cNvCxnSpPr>
          <p:nvPr/>
        </p:nvCxnSpPr>
        <p:spPr>
          <a:xfrm flipV="1">
            <a:off x="6470257" y="3582642"/>
            <a:ext cx="248331"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4" name="Straight Arrow Connector 383">
            <a:extLst>
              <a:ext uri="{FF2B5EF4-FFF2-40B4-BE49-F238E27FC236}">
                <a16:creationId xmlns:a16="http://schemas.microsoft.com/office/drawing/2014/main" id="{5133B605-A27B-4627-BEC6-C9BFCD1965FC}"/>
              </a:ext>
            </a:extLst>
          </p:cNvPr>
          <p:cNvCxnSpPr>
            <a:cxnSpLocks/>
            <a:stCxn id="362" idx="0"/>
            <a:endCxn id="270" idx="2"/>
          </p:cNvCxnSpPr>
          <p:nvPr/>
        </p:nvCxnSpPr>
        <p:spPr>
          <a:xfrm flipV="1">
            <a:off x="6119938" y="3582642"/>
            <a:ext cx="278811"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5" name="Straight Arrow Connector 384">
            <a:extLst>
              <a:ext uri="{FF2B5EF4-FFF2-40B4-BE49-F238E27FC236}">
                <a16:creationId xmlns:a16="http://schemas.microsoft.com/office/drawing/2014/main" id="{59C51AA2-906B-49D9-A36B-3AEBF9E11953}"/>
              </a:ext>
            </a:extLst>
          </p:cNvPr>
          <p:cNvCxnSpPr>
            <a:cxnSpLocks/>
            <a:stCxn id="359" idx="0"/>
            <a:endCxn id="265" idx="2"/>
          </p:cNvCxnSpPr>
          <p:nvPr/>
        </p:nvCxnSpPr>
        <p:spPr>
          <a:xfrm flipV="1">
            <a:off x="5802227" y="3582495"/>
            <a:ext cx="255491"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6" name="Straight Arrow Connector 385">
            <a:extLst>
              <a:ext uri="{FF2B5EF4-FFF2-40B4-BE49-F238E27FC236}">
                <a16:creationId xmlns:a16="http://schemas.microsoft.com/office/drawing/2014/main" id="{E67DADAE-7D1F-438A-BBFB-9E1D33B161AA}"/>
              </a:ext>
            </a:extLst>
          </p:cNvPr>
          <p:cNvCxnSpPr>
            <a:cxnSpLocks/>
            <a:stCxn id="354" idx="0"/>
            <a:endCxn id="257" idx="2"/>
          </p:cNvCxnSpPr>
          <p:nvPr/>
        </p:nvCxnSpPr>
        <p:spPr>
          <a:xfrm flipV="1">
            <a:off x="5513697" y="3582495"/>
            <a:ext cx="233091"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7" name="Straight Arrow Connector 386">
            <a:extLst>
              <a:ext uri="{FF2B5EF4-FFF2-40B4-BE49-F238E27FC236}">
                <a16:creationId xmlns:a16="http://schemas.microsoft.com/office/drawing/2014/main" id="{05C4A5BE-B65B-4480-992E-413028E1A125}"/>
              </a:ext>
            </a:extLst>
          </p:cNvPr>
          <p:cNvCxnSpPr>
            <a:cxnSpLocks/>
            <a:stCxn id="351" idx="0"/>
            <a:endCxn id="254" idx="2"/>
          </p:cNvCxnSpPr>
          <p:nvPr/>
        </p:nvCxnSpPr>
        <p:spPr>
          <a:xfrm flipV="1">
            <a:off x="5190452" y="3582659"/>
            <a:ext cx="263571"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8" name="Straight Arrow Connector 387">
            <a:extLst>
              <a:ext uri="{FF2B5EF4-FFF2-40B4-BE49-F238E27FC236}">
                <a16:creationId xmlns:a16="http://schemas.microsoft.com/office/drawing/2014/main" id="{94D01785-0181-46CB-A6BD-44C2586C54E2}"/>
              </a:ext>
            </a:extLst>
          </p:cNvPr>
          <p:cNvCxnSpPr>
            <a:cxnSpLocks/>
            <a:stCxn id="348" idx="0"/>
            <a:endCxn id="251" idx="2"/>
          </p:cNvCxnSpPr>
          <p:nvPr/>
        </p:nvCxnSpPr>
        <p:spPr>
          <a:xfrm flipV="1">
            <a:off x="4841372" y="3582806"/>
            <a:ext cx="271191"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9" name="Straight Arrow Connector 388">
            <a:extLst>
              <a:ext uri="{FF2B5EF4-FFF2-40B4-BE49-F238E27FC236}">
                <a16:creationId xmlns:a16="http://schemas.microsoft.com/office/drawing/2014/main" id="{52761D42-562C-4A3A-AF97-D7C2B3687A01}"/>
              </a:ext>
            </a:extLst>
          </p:cNvPr>
          <p:cNvCxnSpPr>
            <a:cxnSpLocks/>
            <a:stCxn id="345" idx="0"/>
            <a:endCxn id="248" idx="2"/>
          </p:cNvCxnSpPr>
          <p:nvPr/>
        </p:nvCxnSpPr>
        <p:spPr>
          <a:xfrm flipV="1">
            <a:off x="4491053" y="3582806"/>
            <a:ext cx="302626"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0" name="Straight Arrow Connector 389">
            <a:extLst>
              <a:ext uri="{FF2B5EF4-FFF2-40B4-BE49-F238E27FC236}">
                <a16:creationId xmlns:a16="http://schemas.microsoft.com/office/drawing/2014/main" id="{F5840C67-3FAF-4763-8281-F5ADB9D55737}"/>
              </a:ext>
            </a:extLst>
          </p:cNvPr>
          <p:cNvCxnSpPr>
            <a:cxnSpLocks/>
            <a:stCxn id="342" idx="0"/>
            <a:endCxn id="245" idx="2"/>
          </p:cNvCxnSpPr>
          <p:nvPr/>
        </p:nvCxnSpPr>
        <p:spPr>
          <a:xfrm flipV="1">
            <a:off x="4165722" y="3582660"/>
            <a:ext cx="255289"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1" name="Straight Arrow Connector 390">
            <a:extLst>
              <a:ext uri="{FF2B5EF4-FFF2-40B4-BE49-F238E27FC236}">
                <a16:creationId xmlns:a16="http://schemas.microsoft.com/office/drawing/2014/main" id="{7EB69D2D-0736-463E-939B-F5D696EDD8E1}"/>
              </a:ext>
            </a:extLst>
          </p:cNvPr>
          <p:cNvCxnSpPr>
            <a:cxnSpLocks/>
            <a:stCxn id="339" idx="0"/>
            <a:endCxn id="242" idx="2"/>
          </p:cNvCxnSpPr>
          <p:nvPr/>
        </p:nvCxnSpPr>
        <p:spPr>
          <a:xfrm flipV="1">
            <a:off x="3823852" y="3582660"/>
            <a:ext cx="27119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2" name="Straight Arrow Connector 391">
            <a:extLst>
              <a:ext uri="{FF2B5EF4-FFF2-40B4-BE49-F238E27FC236}">
                <a16:creationId xmlns:a16="http://schemas.microsoft.com/office/drawing/2014/main" id="{B05B9ABE-793D-42A8-BFCD-DB0534DF014D}"/>
              </a:ext>
            </a:extLst>
          </p:cNvPr>
          <p:cNvCxnSpPr>
            <a:cxnSpLocks/>
            <a:stCxn id="336" idx="0"/>
            <a:endCxn id="234" idx="2"/>
          </p:cNvCxnSpPr>
          <p:nvPr/>
        </p:nvCxnSpPr>
        <p:spPr>
          <a:xfrm flipV="1">
            <a:off x="3485367" y="3582824"/>
            <a:ext cx="29405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3" name="Straight Arrow Connector 392">
            <a:extLst>
              <a:ext uri="{FF2B5EF4-FFF2-40B4-BE49-F238E27FC236}">
                <a16:creationId xmlns:a16="http://schemas.microsoft.com/office/drawing/2014/main" id="{A7B7ED0D-6199-4DF1-9D5E-1376B2A7B930}"/>
              </a:ext>
            </a:extLst>
          </p:cNvPr>
          <p:cNvCxnSpPr>
            <a:cxnSpLocks/>
            <a:stCxn id="333" idx="0"/>
            <a:endCxn id="231" idx="2"/>
          </p:cNvCxnSpPr>
          <p:nvPr/>
        </p:nvCxnSpPr>
        <p:spPr>
          <a:xfrm flipV="1">
            <a:off x="3122361" y="3582824"/>
            <a:ext cx="31691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5" name="Straight Arrow Connector 394">
            <a:extLst>
              <a:ext uri="{FF2B5EF4-FFF2-40B4-BE49-F238E27FC236}">
                <a16:creationId xmlns:a16="http://schemas.microsoft.com/office/drawing/2014/main" id="{415EA90D-1071-42B1-9536-8E468C598094}"/>
              </a:ext>
            </a:extLst>
          </p:cNvPr>
          <p:cNvCxnSpPr>
            <a:cxnSpLocks/>
            <a:stCxn id="327" idx="0"/>
            <a:endCxn id="180" idx="2"/>
          </p:cNvCxnSpPr>
          <p:nvPr/>
        </p:nvCxnSpPr>
        <p:spPr>
          <a:xfrm flipV="1">
            <a:off x="2618102" y="3582824"/>
            <a:ext cx="21023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6" name="Straight Arrow Connector 395">
            <a:extLst>
              <a:ext uri="{FF2B5EF4-FFF2-40B4-BE49-F238E27FC236}">
                <a16:creationId xmlns:a16="http://schemas.microsoft.com/office/drawing/2014/main" id="{96BCF0F3-39A5-4AB8-8CD9-B426FD793AFC}"/>
              </a:ext>
            </a:extLst>
          </p:cNvPr>
          <p:cNvCxnSpPr>
            <a:cxnSpLocks/>
            <a:stCxn id="321" idx="0"/>
            <a:endCxn id="173" idx="2"/>
          </p:cNvCxnSpPr>
          <p:nvPr/>
        </p:nvCxnSpPr>
        <p:spPr>
          <a:xfrm flipV="1">
            <a:off x="2275962" y="3582660"/>
            <a:ext cx="24071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7" name="Straight Arrow Connector 396">
            <a:extLst>
              <a:ext uri="{FF2B5EF4-FFF2-40B4-BE49-F238E27FC236}">
                <a16:creationId xmlns:a16="http://schemas.microsoft.com/office/drawing/2014/main" id="{7F644EDF-2AF4-4E50-A154-C67D607B028C}"/>
              </a:ext>
            </a:extLst>
          </p:cNvPr>
          <p:cNvCxnSpPr>
            <a:cxnSpLocks/>
            <a:stCxn id="318" idx="0"/>
            <a:endCxn id="162" idx="2"/>
          </p:cNvCxnSpPr>
          <p:nvPr/>
        </p:nvCxnSpPr>
        <p:spPr>
          <a:xfrm flipV="1">
            <a:off x="1800742" y="3582660"/>
            <a:ext cx="27881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40" name="Straight Arrow Connector 539">
            <a:extLst>
              <a:ext uri="{FF2B5EF4-FFF2-40B4-BE49-F238E27FC236}">
                <a16:creationId xmlns:a16="http://schemas.microsoft.com/office/drawing/2014/main" id="{DBD5F5FD-FACC-4FC5-91C7-8EB33768EE43}"/>
              </a:ext>
            </a:extLst>
          </p:cNvPr>
          <p:cNvCxnSpPr>
            <a:cxnSpLocks/>
            <a:stCxn id="234" idx="0"/>
            <a:endCxn id="264" idx="1"/>
          </p:cNvCxnSpPr>
          <p:nvPr/>
        </p:nvCxnSpPr>
        <p:spPr>
          <a:xfrm flipV="1">
            <a:off x="3839697" y="1742587"/>
            <a:ext cx="408042" cy="1635070"/>
          </a:xfrm>
          <a:prstGeom prst="straightConnector1">
            <a:avLst/>
          </a:prstGeom>
          <a:ln w="19050">
            <a:solidFill>
              <a:schemeClr val="accent3">
                <a:lumMod val="75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541" name="Straight Arrow Connector 540">
            <a:extLst>
              <a:ext uri="{FF2B5EF4-FFF2-40B4-BE49-F238E27FC236}">
                <a16:creationId xmlns:a16="http://schemas.microsoft.com/office/drawing/2014/main" id="{324C86F2-0C1A-4BDB-9D1B-F046DDB43FF8}"/>
              </a:ext>
            </a:extLst>
          </p:cNvPr>
          <p:cNvCxnSpPr>
            <a:cxnSpLocks/>
            <a:stCxn id="180" idx="0"/>
            <a:endCxn id="33" idx="2"/>
          </p:cNvCxnSpPr>
          <p:nvPr/>
        </p:nvCxnSpPr>
        <p:spPr>
          <a:xfrm flipV="1">
            <a:off x="2888612" y="1838338"/>
            <a:ext cx="386449" cy="1539319"/>
          </a:xfrm>
          <a:prstGeom prst="straightConnector1">
            <a:avLst/>
          </a:prstGeom>
          <a:ln w="19050">
            <a:solidFill>
              <a:schemeClr val="accent3">
                <a:lumMod val="75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588" name="Star: 5 Points 587">
            <a:extLst>
              <a:ext uri="{FF2B5EF4-FFF2-40B4-BE49-F238E27FC236}">
                <a16:creationId xmlns:a16="http://schemas.microsoft.com/office/drawing/2014/main" id="{DBB4B2A4-AA38-45B2-B234-9CB48AB1FA5D}"/>
              </a:ext>
            </a:extLst>
          </p:cNvPr>
          <p:cNvSpPr/>
          <p:nvPr/>
        </p:nvSpPr>
        <p:spPr>
          <a:xfrm>
            <a:off x="1179061" y="4902899"/>
            <a:ext cx="195065" cy="205168"/>
          </a:xfrm>
          <a:prstGeom prst="star5">
            <a:avLst/>
          </a:prstGeom>
          <a:solidFill>
            <a:srgbClr val="00B05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highlight>
                <a:srgbClr val="00FF00"/>
              </a:highlight>
              <a:latin typeface="Ford Antenna Light" panose="02000505000000020004" pitchFamily="50" charset="0"/>
              <a:cs typeface="Calibri" panose="020F0502020204030204" pitchFamily="34" charset="0"/>
            </a:endParaRPr>
          </a:p>
        </p:txBody>
      </p:sp>
      <p:sp>
        <p:nvSpPr>
          <p:cNvPr id="589" name="TextBox 22">
            <a:extLst>
              <a:ext uri="{FF2B5EF4-FFF2-40B4-BE49-F238E27FC236}">
                <a16:creationId xmlns:a16="http://schemas.microsoft.com/office/drawing/2014/main" id="{A74A4143-A4B3-4520-AF56-63276467EBE6}"/>
              </a:ext>
            </a:extLst>
          </p:cNvPr>
          <p:cNvSpPr txBox="1"/>
          <p:nvPr/>
        </p:nvSpPr>
        <p:spPr>
          <a:xfrm>
            <a:off x="978504" y="5082379"/>
            <a:ext cx="952152" cy="44627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dirty="0"/>
              <a:t>Group A</a:t>
            </a:r>
          </a:p>
          <a:p>
            <a:pPr algn="l"/>
            <a:r>
              <a:rPr lang="en-US" altLang="zh-CN" dirty="0"/>
              <a:t>03/15 sign-off UE</a:t>
            </a:r>
          </a:p>
          <a:p>
            <a:pPr algn="l"/>
            <a:r>
              <a:rPr lang="en-US" altLang="zh-CN" dirty="0"/>
              <a:t>05/05  Stagger UI</a:t>
            </a:r>
          </a:p>
          <a:p>
            <a:pPr algn="l"/>
            <a:r>
              <a:rPr lang="en-US" altLang="zh-CN" dirty="0"/>
              <a:t>05/19 sign-off UI</a:t>
            </a:r>
          </a:p>
        </p:txBody>
      </p:sp>
      <p:sp>
        <p:nvSpPr>
          <p:cNvPr id="590" name="Star: 5 Points 589">
            <a:extLst>
              <a:ext uri="{FF2B5EF4-FFF2-40B4-BE49-F238E27FC236}">
                <a16:creationId xmlns:a16="http://schemas.microsoft.com/office/drawing/2014/main" id="{59542FB1-A19A-48B2-8158-76D68296164A}"/>
              </a:ext>
            </a:extLst>
          </p:cNvPr>
          <p:cNvSpPr/>
          <p:nvPr/>
        </p:nvSpPr>
        <p:spPr>
          <a:xfrm>
            <a:off x="2041488" y="4903010"/>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1" name="TextBox 22">
            <a:extLst>
              <a:ext uri="{FF2B5EF4-FFF2-40B4-BE49-F238E27FC236}">
                <a16:creationId xmlns:a16="http://schemas.microsoft.com/office/drawing/2014/main" id="{9B460C52-80E7-4AC9-A1AB-8D880C4733FA}"/>
              </a:ext>
            </a:extLst>
          </p:cNvPr>
          <p:cNvSpPr txBox="1"/>
          <p:nvPr/>
        </p:nvSpPr>
        <p:spPr>
          <a:xfrm>
            <a:off x="1989825" y="5077942"/>
            <a:ext cx="827748" cy="44627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sz="600" dirty="0">
                <a:solidFill>
                  <a:prstClr val="black"/>
                </a:solidFill>
                <a:latin typeface="Ford Antenna Light" panose="02000505000000020004" pitchFamily="50" charset="0"/>
                <a:cs typeface="Calibri" panose="020F0502020204030204" pitchFamily="34" charset="0"/>
              </a:rPr>
              <a:t>Group B</a:t>
            </a:r>
          </a:p>
          <a:p>
            <a:pPr>
              <a:defRPr/>
            </a:pPr>
            <a:r>
              <a:rPr lang="en-US" altLang="zh-CN" sz="600" dirty="0">
                <a:solidFill>
                  <a:prstClr val="black"/>
                </a:solidFill>
                <a:latin typeface="Ford Antenna Light" panose="02000505000000020004" pitchFamily="50" charset="0"/>
                <a:cs typeface="Calibri" panose="020F0502020204030204" pitchFamily="34" charset="0"/>
              </a:rPr>
              <a:t>04/30 UE</a:t>
            </a:r>
          </a:p>
          <a:p>
            <a:pPr>
              <a:defRPr/>
            </a:pPr>
            <a:r>
              <a:rPr lang="en-US" altLang="zh-CN" sz="600" dirty="0">
                <a:solidFill>
                  <a:prstClr val="black"/>
                </a:solidFill>
                <a:latin typeface="Ford Antenna Light" panose="02000505000000020004" pitchFamily="50" charset="0"/>
                <a:cs typeface="Calibri" panose="020F0502020204030204" pitchFamily="34" charset="0"/>
              </a:rPr>
              <a:t>06/02 stagger UI</a:t>
            </a:r>
          </a:p>
          <a:p>
            <a:pPr>
              <a:defRPr/>
            </a:pPr>
            <a:r>
              <a:rPr lang="en-US" altLang="zh-CN" sz="600" dirty="0">
                <a:solidFill>
                  <a:prstClr val="black"/>
                </a:solidFill>
                <a:latin typeface="Ford Antenna Light" panose="02000505000000020004" pitchFamily="50" charset="0"/>
                <a:cs typeface="Calibri" panose="020F0502020204030204" pitchFamily="34" charset="0"/>
              </a:rPr>
              <a:t>06/16 sign-off UI</a:t>
            </a:r>
          </a:p>
        </p:txBody>
      </p:sp>
      <p:sp>
        <p:nvSpPr>
          <p:cNvPr id="592" name="Star: 5 Points 591">
            <a:extLst>
              <a:ext uri="{FF2B5EF4-FFF2-40B4-BE49-F238E27FC236}">
                <a16:creationId xmlns:a16="http://schemas.microsoft.com/office/drawing/2014/main" id="{D149F661-856B-444C-8ECA-3A144A8A33E2}"/>
              </a:ext>
            </a:extLst>
          </p:cNvPr>
          <p:cNvSpPr/>
          <p:nvPr/>
        </p:nvSpPr>
        <p:spPr>
          <a:xfrm>
            <a:off x="2647929" y="490935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3" name="TextBox 22">
            <a:extLst>
              <a:ext uri="{FF2B5EF4-FFF2-40B4-BE49-F238E27FC236}">
                <a16:creationId xmlns:a16="http://schemas.microsoft.com/office/drawing/2014/main" id="{2C3C30B7-1580-4995-8DAC-756BB319D299}"/>
              </a:ext>
            </a:extLst>
          </p:cNvPr>
          <p:cNvSpPr txBox="1"/>
          <p:nvPr/>
        </p:nvSpPr>
        <p:spPr>
          <a:xfrm>
            <a:off x="2626568" y="5088446"/>
            <a:ext cx="640114"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sz="600" dirty="0">
                <a:solidFill>
                  <a:prstClr val="black"/>
                </a:solidFill>
                <a:latin typeface="Ford Antenna Light" panose="02000505000000020004" pitchFamily="50" charset="0"/>
                <a:cs typeface="Calibri" panose="020F0502020204030204" pitchFamily="34" charset="0"/>
              </a:rPr>
              <a:t>Group C 05/21 UE</a:t>
            </a:r>
          </a:p>
          <a:p>
            <a:pPr>
              <a:defRPr/>
            </a:pPr>
            <a:r>
              <a:rPr lang="en-US" altLang="zh-CN" sz="600" dirty="0">
                <a:solidFill>
                  <a:prstClr val="black"/>
                </a:solidFill>
                <a:latin typeface="Ford Antenna Light" panose="02000505000000020004" pitchFamily="50" charset="0"/>
                <a:cs typeface="Calibri" panose="020F0502020204030204" pitchFamily="34" charset="0"/>
              </a:rPr>
              <a:t>08/17 UI</a:t>
            </a:r>
          </a:p>
        </p:txBody>
      </p:sp>
      <p:sp>
        <p:nvSpPr>
          <p:cNvPr id="594" name="Star: 5 Points 593">
            <a:extLst>
              <a:ext uri="{FF2B5EF4-FFF2-40B4-BE49-F238E27FC236}">
                <a16:creationId xmlns:a16="http://schemas.microsoft.com/office/drawing/2014/main" id="{5FBFE275-32AB-4718-8C4A-750A335DEF07}"/>
              </a:ext>
            </a:extLst>
          </p:cNvPr>
          <p:cNvSpPr/>
          <p:nvPr/>
        </p:nvSpPr>
        <p:spPr>
          <a:xfrm>
            <a:off x="2987622" y="490935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5" name="TextBox 22">
            <a:extLst>
              <a:ext uri="{FF2B5EF4-FFF2-40B4-BE49-F238E27FC236}">
                <a16:creationId xmlns:a16="http://schemas.microsoft.com/office/drawing/2014/main" id="{0494BE99-61F0-4386-875C-4E6BA27300EE}"/>
              </a:ext>
            </a:extLst>
          </p:cNvPr>
          <p:cNvSpPr txBox="1"/>
          <p:nvPr/>
        </p:nvSpPr>
        <p:spPr>
          <a:xfrm>
            <a:off x="3004333" y="5089009"/>
            <a:ext cx="598776" cy="44627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sz="600" dirty="0">
                <a:solidFill>
                  <a:prstClr val="black"/>
                </a:solidFill>
                <a:latin typeface="Ford Antenna Light" panose="02000505000000020004" pitchFamily="50" charset="0"/>
                <a:cs typeface="Calibri" panose="020F0502020204030204" pitchFamily="34" charset="0"/>
              </a:rPr>
              <a:t>Group D</a:t>
            </a:r>
          </a:p>
          <a:p>
            <a:pPr>
              <a:defRPr/>
            </a:pPr>
            <a:r>
              <a:rPr lang="en-US" altLang="zh-CN" sz="600" dirty="0">
                <a:solidFill>
                  <a:prstClr val="black"/>
                </a:solidFill>
                <a:latin typeface="Ford Antenna Light" panose="02000505000000020004" pitchFamily="50" charset="0"/>
                <a:cs typeface="Calibri" panose="020F0502020204030204" pitchFamily="34" charset="0"/>
              </a:rPr>
              <a:t>06/15 UE</a:t>
            </a:r>
          </a:p>
          <a:p>
            <a:pPr>
              <a:defRPr/>
            </a:pPr>
            <a:r>
              <a:rPr lang="en-US" altLang="zh-CN" sz="600" dirty="0">
                <a:solidFill>
                  <a:prstClr val="black"/>
                </a:solidFill>
                <a:latin typeface="Ford Antenna Light" panose="02000505000000020004" pitchFamily="50" charset="0"/>
                <a:cs typeface="Calibri" panose="020F0502020204030204" pitchFamily="34" charset="0"/>
              </a:rPr>
              <a:t>09/15 UI</a:t>
            </a:r>
          </a:p>
          <a:p>
            <a:pPr>
              <a:defRPr/>
            </a:pPr>
            <a:r>
              <a:rPr lang="en-US" altLang="zh-CN" sz="600" dirty="0">
                <a:solidFill>
                  <a:prstClr val="black"/>
                </a:solidFill>
                <a:latin typeface="Ford Antenna Light" panose="02000505000000020004" pitchFamily="50" charset="0"/>
                <a:cs typeface="Calibri" panose="020F0502020204030204" pitchFamily="34" charset="0"/>
              </a:rPr>
              <a:t>TBD</a:t>
            </a: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a:xfrm>
            <a:off x="1757109" y="125120"/>
            <a:ext cx="10835640" cy="579120"/>
          </a:xfrm>
        </p:spPr>
        <p:txBody>
          <a:bodyPr anchor="t">
            <a:noAutofit/>
          </a:bodyPr>
          <a:lstStyle/>
          <a:p>
            <a:r>
              <a:rPr lang="en-US" altLang="zh-CN" dirty="0"/>
              <a:t>CDX707 SW Release Plan @09/23 </a:t>
            </a:r>
            <a:br>
              <a:rPr lang="zh-CN" altLang="en-US" dirty="0"/>
            </a:br>
            <a:endParaRPr lang="en-US" dirty="0"/>
          </a:p>
        </p:txBody>
      </p:sp>
      <p:graphicFrame>
        <p:nvGraphicFramePr>
          <p:cNvPr id="402" name="Table 401">
            <a:extLst>
              <a:ext uri="{FF2B5EF4-FFF2-40B4-BE49-F238E27FC236}">
                <a16:creationId xmlns:a16="http://schemas.microsoft.com/office/drawing/2014/main" id="{1477766A-C08F-41BF-85BA-1C3FEB60DA6C}"/>
              </a:ext>
            </a:extLst>
          </p:cNvPr>
          <p:cNvGraphicFramePr>
            <a:graphicFrameLocks noGrp="1"/>
          </p:cNvGraphicFramePr>
          <p:nvPr/>
        </p:nvGraphicFramePr>
        <p:xfrm>
          <a:off x="8228052" y="316571"/>
          <a:ext cx="1874484" cy="213360"/>
        </p:xfrm>
        <a:graphic>
          <a:graphicData uri="http://schemas.openxmlformats.org/drawingml/2006/table">
            <a:tbl>
              <a:tblPr firstRow="1" bandRow="1">
                <a:tableStyleId>{5C22544A-7EE6-4342-B048-85BDC9FD1C3A}</a:tableStyleId>
              </a:tblPr>
              <a:tblGrid>
                <a:gridCol w="624828">
                  <a:extLst>
                    <a:ext uri="{9D8B030D-6E8A-4147-A177-3AD203B41FA5}">
                      <a16:colId xmlns:a16="http://schemas.microsoft.com/office/drawing/2014/main" val="1860584970"/>
                    </a:ext>
                  </a:extLst>
                </a:gridCol>
                <a:gridCol w="624828">
                  <a:extLst>
                    <a:ext uri="{9D8B030D-6E8A-4147-A177-3AD203B41FA5}">
                      <a16:colId xmlns:a16="http://schemas.microsoft.com/office/drawing/2014/main" val="2421955683"/>
                    </a:ext>
                  </a:extLst>
                </a:gridCol>
                <a:gridCol w="624828">
                  <a:extLst>
                    <a:ext uri="{9D8B030D-6E8A-4147-A177-3AD203B41FA5}">
                      <a16:colId xmlns:a16="http://schemas.microsoft.com/office/drawing/2014/main" val="3990355443"/>
                    </a:ext>
                  </a:extLst>
                </a:gridCol>
              </a:tblGrid>
              <a:tr h="140427">
                <a:tc>
                  <a:txBody>
                    <a:bodyPr/>
                    <a:lstStyle/>
                    <a:p>
                      <a:pPr algn="ctr"/>
                      <a:r>
                        <a:rPr lang="en-US" altLang="zh-CN" sz="800" dirty="0">
                          <a:latin typeface="+mn-lt"/>
                        </a:rPr>
                        <a:t>2021</a:t>
                      </a:r>
                      <a:endParaRPr lang="zh-CN" altLang="en-US" sz="800" dirty="0">
                        <a:latin typeface="+mn-lt"/>
                      </a:endParaRPr>
                    </a:p>
                  </a:txBody>
                  <a:tcPr anchor="ctr">
                    <a:solidFill>
                      <a:srgbClr val="0070C0"/>
                    </a:solidFill>
                  </a:tcPr>
                </a:tc>
                <a:tc>
                  <a:txBody>
                    <a:bodyPr/>
                    <a:lstStyle/>
                    <a:p>
                      <a:pPr algn="ctr"/>
                      <a:r>
                        <a:rPr lang="en-US" altLang="zh-CN" sz="800" dirty="0">
                          <a:latin typeface="+mn-lt"/>
                        </a:rPr>
                        <a:t>2022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2023</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437474859"/>
                  </a:ext>
                </a:extLst>
              </a:tr>
            </a:tbl>
          </a:graphicData>
        </a:graphic>
      </p:graphicFrame>
      <p:sp>
        <p:nvSpPr>
          <p:cNvPr id="405" name="TextBox 22">
            <a:extLst>
              <a:ext uri="{FF2B5EF4-FFF2-40B4-BE49-F238E27FC236}">
                <a16:creationId xmlns:a16="http://schemas.microsoft.com/office/drawing/2014/main" id="{3780EF11-7A42-45C7-ACFD-026821A21063}"/>
              </a:ext>
            </a:extLst>
          </p:cNvPr>
          <p:cNvSpPr txBox="1"/>
          <p:nvPr/>
        </p:nvSpPr>
        <p:spPr>
          <a:xfrm>
            <a:off x="2964820" y="1515992"/>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09/13</a:t>
            </a:r>
            <a:r>
              <a:rPr lang="en-US" altLang="zh-CN" dirty="0"/>
              <a:t>-10/15</a:t>
            </a:r>
            <a:endParaRPr lang="en-US" dirty="0"/>
          </a:p>
        </p:txBody>
      </p:sp>
      <p:sp>
        <p:nvSpPr>
          <p:cNvPr id="408" name="TextBox 22">
            <a:extLst>
              <a:ext uri="{FF2B5EF4-FFF2-40B4-BE49-F238E27FC236}">
                <a16:creationId xmlns:a16="http://schemas.microsoft.com/office/drawing/2014/main" id="{47DA3D26-11B4-4EB9-9C63-F01356ACEFDD}"/>
              </a:ext>
            </a:extLst>
          </p:cNvPr>
          <p:cNvSpPr txBox="1"/>
          <p:nvPr/>
        </p:nvSpPr>
        <p:spPr>
          <a:xfrm>
            <a:off x="4222103" y="1518305"/>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12</a:t>
            </a:r>
            <a:r>
              <a:rPr lang="en-US" altLang="zh-CN" dirty="0"/>
              <a:t>/17-03/15</a:t>
            </a:r>
            <a:endParaRPr lang="en-US" dirty="0"/>
          </a:p>
        </p:txBody>
      </p:sp>
      <p:sp>
        <p:nvSpPr>
          <p:cNvPr id="411" name="TextBox 22">
            <a:extLst>
              <a:ext uri="{FF2B5EF4-FFF2-40B4-BE49-F238E27FC236}">
                <a16:creationId xmlns:a16="http://schemas.microsoft.com/office/drawing/2014/main" id="{D8A9B212-4192-46D4-8016-AEED26343EDE}"/>
              </a:ext>
            </a:extLst>
          </p:cNvPr>
          <p:cNvSpPr txBox="1"/>
          <p:nvPr/>
        </p:nvSpPr>
        <p:spPr>
          <a:xfrm>
            <a:off x="5491577" y="1535884"/>
            <a:ext cx="84341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latin typeface="Ford Antenna Light" panose="02000505000000020004" pitchFamily="50" charset="0"/>
                <a:cs typeface="Calibri" panose="020F0502020204030204" pitchFamily="34" charset="0"/>
              </a:rPr>
              <a:t>05/15-06/15</a:t>
            </a:r>
          </a:p>
        </p:txBody>
      </p:sp>
      <p:grpSp>
        <p:nvGrpSpPr>
          <p:cNvPr id="423" name="Group 422">
            <a:extLst>
              <a:ext uri="{FF2B5EF4-FFF2-40B4-BE49-F238E27FC236}">
                <a16:creationId xmlns:a16="http://schemas.microsoft.com/office/drawing/2014/main" id="{1CD60501-8C8E-4CEA-8C9D-D4E2584A2FDB}"/>
              </a:ext>
            </a:extLst>
          </p:cNvPr>
          <p:cNvGrpSpPr/>
          <p:nvPr/>
        </p:nvGrpSpPr>
        <p:grpSpPr>
          <a:xfrm>
            <a:off x="9851565" y="6162233"/>
            <a:ext cx="2237269" cy="329510"/>
            <a:chOff x="9891674" y="2158893"/>
            <a:chExt cx="2237269" cy="329510"/>
          </a:xfrm>
        </p:grpSpPr>
        <p:sp>
          <p:nvSpPr>
            <p:cNvPr id="426" name="Star: 5 Points 425">
              <a:extLst>
                <a:ext uri="{FF2B5EF4-FFF2-40B4-BE49-F238E27FC236}">
                  <a16:creationId xmlns:a16="http://schemas.microsoft.com/office/drawing/2014/main" id="{6617E61F-E93F-4639-980D-87E595F5A99B}"/>
                </a:ext>
              </a:extLst>
            </p:cNvPr>
            <p:cNvSpPr/>
            <p:nvPr/>
          </p:nvSpPr>
          <p:spPr>
            <a:xfrm>
              <a:off x="9891674" y="215889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29" name="TextBox 428">
              <a:extLst>
                <a:ext uri="{FF2B5EF4-FFF2-40B4-BE49-F238E27FC236}">
                  <a16:creationId xmlns:a16="http://schemas.microsoft.com/office/drawing/2014/main" id="{CE1D3847-9595-47CA-9A45-DD2D9334FF2B}"/>
                </a:ext>
              </a:extLst>
            </p:cNvPr>
            <p:cNvSpPr txBox="1"/>
            <p:nvPr/>
          </p:nvSpPr>
          <p:spPr>
            <a:xfrm>
              <a:off x="10081253" y="2180626"/>
              <a:ext cx="2047690" cy="307777"/>
            </a:xfrm>
            <a:prstGeom prst="rect">
              <a:avLst/>
            </a:prstGeom>
            <a:noFill/>
          </p:spPr>
          <p:txBody>
            <a:bodyPr wrap="square" rtlCol="0">
              <a:spAutoFit/>
            </a:bodyPr>
            <a:lstStyle/>
            <a:p>
              <a:r>
                <a:rPr lang="en-US" sz="700" dirty="0"/>
                <a:t>P</a:t>
              </a:r>
              <a:r>
                <a:rPr lang="en-US" altLang="zh-CN" sz="700" dirty="0"/>
                <a:t>ro version released for REC, focus and lite test.</a:t>
              </a:r>
              <a:endParaRPr lang="en-US" sz="700" dirty="0"/>
            </a:p>
          </p:txBody>
        </p:sp>
      </p:grpSp>
      <p:grpSp>
        <p:nvGrpSpPr>
          <p:cNvPr id="432" name="Group 431">
            <a:extLst>
              <a:ext uri="{FF2B5EF4-FFF2-40B4-BE49-F238E27FC236}">
                <a16:creationId xmlns:a16="http://schemas.microsoft.com/office/drawing/2014/main" id="{D7395ED3-3789-47DC-B3BA-A99D48C88EA5}"/>
              </a:ext>
            </a:extLst>
          </p:cNvPr>
          <p:cNvGrpSpPr/>
          <p:nvPr/>
        </p:nvGrpSpPr>
        <p:grpSpPr>
          <a:xfrm>
            <a:off x="9851565" y="6433771"/>
            <a:ext cx="2237269" cy="221788"/>
            <a:chOff x="9891674" y="2158893"/>
            <a:chExt cx="2237269" cy="221788"/>
          </a:xfrm>
        </p:grpSpPr>
        <p:sp>
          <p:nvSpPr>
            <p:cNvPr id="435" name="Star: 5 Points 434">
              <a:extLst>
                <a:ext uri="{FF2B5EF4-FFF2-40B4-BE49-F238E27FC236}">
                  <a16:creationId xmlns:a16="http://schemas.microsoft.com/office/drawing/2014/main" id="{DD2C9D5C-ED6D-48EE-A146-F8D0BF01823E}"/>
                </a:ext>
              </a:extLst>
            </p:cNvPr>
            <p:cNvSpPr/>
            <p:nvPr/>
          </p:nvSpPr>
          <p:spPr>
            <a:xfrm>
              <a:off x="9891674" y="215889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38" name="TextBox 437">
              <a:extLst>
                <a:ext uri="{FF2B5EF4-FFF2-40B4-BE49-F238E27FC236}">
                  <a16:creationId xmlns:a16="http://schemas.microsoft.com/office/drawing/2014/main" id="{D636E65C-4D57-4D72-B7D6-122F541DE3ED}"/>
                </a:ext>
              </a:extLst>
            </p:cNvPr>
            <p:cNvSpPr txBox="1"/>
            <p:nvPr/>
          </p:nvSpPr>
          <p:spPr>
            <a:xfrm>
              <a:off x="10081253" y="2180626"/>
              <a:ext cx="2047690" cy="200055"/>
            </a:xfrm>
            <a:prstGeom prst="rect">
              <a:avLst/>
            </a:prstGeom>
            <a:noFill/>
          </p:spPr>
          <p:txBody>
            <a:bodyPr wrap="square" rtlCol="0">
              <a:spAutoFit/>
            </a:bodyPr>
            <a:lstStyle/>
            <a:p>
              <a:r>
                <a:rPr lang="en-US" sz="700" dirty="0"/>
                <a:t>P</a:t>
              </a:r>
              <a:r>
                <a:rPr lang="en-US" altLang="zh-CN" sz="700" dirty="0"/>
                <a:t>ro version released for REC, full test.</a:t>
              </a:r>
              <a:endParaRPr lang="en-US" sz="700" dirty="0"/>
            </a:p>
          </p:txBody>
        </p:sp>
      </p:grpSp>
      <p:sp>
        <p:nvSpPr>
          <p:cNvPr id="18" name="Rectangle 17">
            <a:extLst>
              <a:ext uri="{FF2B5EF4-FFF2-40B4-BE49-F238E27FC236}">
                <a16:creationId xmlns:a16="http://schemas.microsoft.com/office/drawing/2014/main" id="{FC8D75E3-40F6-4F08-9475-4E12E28F214C}"/>
              </a:ext>
            </a:extLst>
          </p:cNvPr>
          <p:cNvSpPr/>
          <p:nvPr/>
        </p:nvSpPr>
        <p:spPr>
          <a:xfrm>
            <a:off x="9716655" y="5857831"/>
            <a:ext cx="2338838" cy="874751"/>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441" name="Rectangle: Rounded Corners 440">
            <a:extLst>
              <a:ext uri="{FF2B5EF4-FFF2-40B4-BE49-F238E27FC236}">
                <a16:creationId xmlns:a16="http://schemas.microsoft.com/office/drawing/2014/main" id="{47FE73A5-A6F9-423F-B9BA-D89037603300}"/>
              </a:ext>
            </a:extLst>
          </p:cNvPr>
          <p:cNvSpPr/>
          <p:nvPr/>
        </p:nvSpPr>
        <p:spPr>
          <a:xfrm>
            <a:off x="3299606" y="2248109"/>
            <a:ext cx="345412" cy="127945"/>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11.1 EMC</a:t>
            </a:r>
          </a:p>
        </p:txBody>
      </p:sp>
      <p:sp>
        <p:nvSpPr>
          <p:cNvPr id="444" name="TextBox 22">
            <a:extLst>
              <a:ext uri="{FF2B5EF4-FFF2-40B4-BE49-F238E27FC236}">
                <a16:creationId xmlns:a16="http://schemas.microsoft.com/office/drawing/2014/main" id="{42B86A27-28BC-416E-9EDA-E6FC967104A4}"/>
              </a:ext>
            </a:extLst>
          </p:cNvPr>
          <p:cNvSpPr txBox="1"/>
          <p:nvPr/>
        </p:nvSpPr>
        <p:spPr>
          <a:xfrm>
            <a:off x="3086655" y="2068939"/>
            <a:ext cx="803264" cy="189731"/>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09/30-10/30</a:t>
            </a:r>
            <a:endParaRPr lang="en-US" dirty="0"/>
          </a:p>
        </p:txBody>
      </p:sp>
      <p:sp>
        <p:nvSpPr>
          <p:cNvPr id="447" name="TextBox 22">
            <a:extLst>
              <a:ext uri="{FF2B5EF4-FFF2-40B4-BE49-F238E27FC236}">
                <a16:creationId xmlns:a16="http://schemas.microsoft.com/office/drawing/2014/main" id="{5E927DF1-B00A-48D8-8ED7-493CDFC334CD}"/>
              </a:ext>
            </a:extLst>
          </p:cNvPr>
          <p:cNvSpPr txBox="1"/>
          <p:nvPr/>
        </p:nvSpPr>
        <p:spPr>
          <a:xfrm>
            <a:off x="3854123" y="2057924"/>
            <a:ext cx="84341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700" b="1" dirty="0">
                <a:latin typeface="Ford Antenna Light" panose="02000505000000020004" pitchFamily="50" charset="0"/>
                <a:cs typeface="Calibri" panose="020F0502020204030204" pitchFamily="34" charset="0"/>
              </a:rPr>
              <a:t>12/05-12/11</a:t>
            </a:r>
            <a:endParaRPr lang="en-US" sz="700" b="1" dirty="0">
              <a:latin typeface="Ford Antenna Light" panose="02000505000000020004" pitchFamily="50" charset="0"/>
              <a:cs typeface="Calibri" panose="020F0502020204030204" pitchFamily="34" charset="0"/>
            </a:endParaRPr>
          </a:p>
        </p:txBody>
      </p:sp>
      <p:sp>
        <p:nvSpPr>
          <p:cNvPr id="19" name="Rectangle 18"/>
          <p:cNvSpPr/>
          <p:nvPr/>
        </p:nvSpPr>
        <p:spPr>
          <a:xfrm>
            <a:off x="3247174" y="3416736"/>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35" name="TextBox 22">
            <a:extLst>
              <a:ext uri="{FF2B5EF4-FFF2-40B4-BE49-F238E27FC236}">
                <a16:creationId xmlns:a16="http://schemas.microsoft.com/office/drawing/2014/main" id="{DB5C1154-46C1-4372-9BD7-288634C1BE07}"/>
              </a:ext>
            </a:extLst>
          </p:cNvPr>
          <p:cNvSpPr txBox="1"/>
          <p:nvPr/>
        </p:nvSpPr>
        <p:spPr>
          <a:xfrm>
            <a:off x="2827464" y="3247621"/>
            <a:ext cx="786549"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National Day</a:t>
            </a:r>
            <a:endParaRPr lang="en-US" dirty="0"/>
          </a:p>
        </p:txBody>
      </p:sp>
      <p:sp>
        <p:nvSpPr>
          <p:cNvPr id="637" name="Rectangle 636"/>
          <p:cNvSpPr/>
          <p:nvPr/>
        </p:nvSpPr>
        <p:spPr>
          <a:xfrm>
            <a:off x="7238111" y="3415524"/>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38" name="TextBox 22">
            <a:extLst>
              <a:ext uri="{FF2B5EF4-FFF2-40B4-BE49-F238E27FC236}">
                <a16:creationId xmlns:a16="http://schemas.microsoft.com/office/drawing/2014/main" id="{DB5C1154-46C1-4372-9BD7-288634C1BE07}"/>
              </a:ext>
            </a:extLst>
          </p:cNvPr>
          <p:cNvSpPr txBox="1"/>
          <p:nvPr/>
        </p:nvSpPr>
        <p:spPr>
          <a:xfrm>
            <a:off x="6993750" y="3255480"/>
            <a:ext cx="827937"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National Day</a:t>
            </a:r>
            <a:endParaRPr lang="en-US" dirty="0"/>
          </a:p>
        </p:txBody>
      </p:sp>
      <p:sp>
        <p:nvSpPr>
          <p:cNvPr id="639" name="Rectangle 638"/>
          <p:cNvSpPr/>
          <p:nvPr/>
        </p:nvSpPr>
        <p:spPr>
          <a:xfrm>
            <a:off x="345348" y="3426738"/>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1" name="Rectangle 640"/>
          <p:cNvSpPr/>
          <p:nvPr/>
        </p:nvSpPr>
        <p:spPr>
          <a:xfrm>
            <a:off x="4632941" y="3416898"/>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2" name="TextBox 22">
            <a:extLst>
              <a:ext uri="{FF2B5EF4-FFF2-40B4-BE49-F238E27FC236}">
                <a16:creationId xmlns:a16="http://schemas.microsoft.com/office/drawing/2014/main" id="{DB5C1154-46C1-4372-9BD7-288634C1BE07}"/>
              </a:ext>
            </a:extLst>
          </p:cNvPr>
          <p:cNvSpPr txBox="1"/>
          <p:nvPr/>
        </p:nvSpPr>
        <p:spPr>
          <a:xfrm>
            <a:off x="4227357" y="3245052"/>
            <a:ext cx="999375"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Spring Festival</a:t>
            </a:r>
            <a:endParaRPr lang="en-US" dirty="0"/>
          </a:p>
        </p:txBody>
      </p:sp>
      <p:sp>
        <p:nvSpPr>
          <p:cNvPr id="643" name="Rectangle 642"/>
          <p:cNvSpPr/>
          <p:nvPr/>
        </p:nvSpPr>
        <p:spPr>
          <a:xfrm>
            <a:off x="8564729" y="3420031"/>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5" name="TextBox 22">
            <a:extLst>
              <a:ext uri="{FF2B5EF4-FFF2-40B4-BE49-F238E27FC236}">
                <a16:creationId xmlns:a16="http://schemas.microsoft.com/office/drawing/2014/main" id="{DB5C1154-46C1-4372-9BD7-288634C1BE07}"/>
              </a:ext>
            </a:extLst>
          </p:cNvPr>
          <p:cNvSpPr txBox="1"/>
          <p:nvPr/>
        </p:nvSpPr>
        <p:spPr>
          <a:xfrm>
            <a:off x="7604197" y="3253996"/>
            <a:ext cx="99937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rgbClr val="7030A0"/>
                </a:solidFill>
                <a:latin typeface="Ford Antenna Light" panose="02000505000000020004" pitchFamily="50" charset="0"/>
                <a:cs typeface="Calibri" panose="020F0502020204030204" pitchFamily="34" charset="0"/>
              </a:rPr>
              <a:t>Spring Festival</a:t>
            </a:r>
            <a:endParaRPr lang="en-US" sz="700" dirty="0">
              <a:solidFill>
                <a:srgbClr val="7030A0"/>
              </a:solidFill>
              <a:latin typeface="Ford Antenna Light" panose="02000505000000020004" pitchFamily="50" charset="0"/>
              <a:cs typeface="Calibri" panose="020F0502020204030204" pitchFamily="34" charset="0"/>
            </a:endParaRPr>
          </a:p>
        </p:txBody>
      </p:sp>
      <p:sp>
        <p:nvSpPr>
          <p:cNvPr id="646" name="TextBox 22">
            <a:extLst>
              <a:ext uri="{FF2B5EF4-FFF2-40B4-BE49-F238E27FC236}">
                <a16:creationId xmlns:a16="http://schemas.microsoft.com/office/drawing/2014/main" id="{DB5C1154-46C1-4372-9BD7-288634C1BE07}"/>
              </a:ext>
            </a:extLst>
          </p:cNvPr>
          <p:cNvSpPr txBox="1"/>
          <p:nvPr/>
        </p:nvSpPr>
        <p:spPr>
          <a:xfrm>
            <a:off x="21964" y="3298273"/>
            <a:ext cx="999375"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Spring Festival</a:t>
            </a:r>
            <a:endParaRPr lang="en-US" dirty="0"/>
          </a:p>
        </p:txBody>
      </p:sp>
      <p:cxnSp>
        <p:nvCxnSpPr>
          <p:cNvPr id="419" name="Straight Arrow Connector 418">
            <a:extLst>
              <a:ext uri="{FF2B5EF4-FFF2-40B4-BE49-F238E27FC236}">
                <a16:creationId xmlns:a16="http://schemas.microsoft.com/office/drawing/2014/main" id="{DF1C7F2D-FF4C-4E6C-800F-A8330E5D7D75}"/>
              </a:ext>
            </a:extLst>
          </p:cNvPr>
          <p:cNvCxnSpPr>
            <a:cxnSpLocks/>
            <a:stCxn id="588" idx="0"/>
            <a:endCxn id="318" idx="2"/>
          </p:cNvCxnSpPr>
          <p:nvPr/>
        </p:nvCxnSpPr>
        <p:spPr>
          <a:xfrm flipV="1">
            <a:off x="1276594" y="4362610"/>
            <a:ext cx="463869" cy="54028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422" name="Straight Arrow Connector 421">
            <a:extLst>
              <a:ext uri="{FF2B5EF4-FFF2-40B4-BE49-F238E27FC236}">
                <a16:creationId xmlns:a16="http://schemas.microsoft.com/office/drawing/2014/main" id="{49E667DB-779F-483A-982D-1C2F0D83C344}"/>
              </a:ext>
            </a:extLst>
          </p:cNvPr>
          <p:cNvCxnSpPr>
            <a:cxnSpLocks/>
            <a:stCxn id="590" idx="0"/>
            <a:endCxn id="327" idx="2"/>
          </p:cNvCxnSpPr>
          <p:nvPr/>
        </p:nvCxnSpPr>
        <p:spPr>
          <a:xfrm flipV="1">
            <a:off x="2139021" y="4362774"/>
            <a:ext cx="418802" cy="54023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425" name="Straight Arrow Connector 424">
            <a:extLst>
              <a:ext uri="{FF2B5EF4-FFF2-40B4-BE49-F238E27FC236}">
                <a16:creationId xmlns:a16="http://schemas.microsoft.com/office/drawing/2014/main" id="{269BF33A-AFAA-48C7-A178-7BD29E7D516E}"/>
              </a:ext>
            </a:extLst>
          </p:cNvPr>
          <p:cNvCxnSpPr>
            <a:cxnSpLocks/>
            <a:stCxn id="594" idx="0"/>
            <a:endCxn id="345" idx="2"/>
          </p:cNvCxnSpPr>
          <p:nvPr/>
        </p:nvCxnSpPr>
        <p:spPr>
          <a:xfrm flipV="1">
            <a:off x="3085155" y="4362757"/>
            <a:ext cx="1345619" cy="546598"/>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428" name="Straight Arrow Connector 427">
            <a:extLst>
              <a:ext uri="{FF2B5EF4-FFF2-40B4-BE49-F238E27FC236}">
                <a16:creationId xmlns:a16="http://schemas.microsoft.com/office/drawing/2014/main" id="{4FC0BFE7-4232-4ABA-865A-1FA4C4C96543}"/>
              </a:ext>
            </a:extLst>
          </p:cNvPr>
          <p:cNvCxnSpPr>
            <a:cxnSpLocks/>
            <a:stCxn id="592" idx="0"/>
            <a:endCxn id="339" idx="2"/>
          </p:cNvCxnSpPr>
          <p:nvPr/>
        </p:nvCxnSpPr>
        <p:spPr>
          <a:xfrm flipV="1">
            <a:off x="2745462" y="4362610"/>
            <a:ext cx="1018111" cy="54674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grpSp>
        <p:nvGrpSpPr>
          <p:cNvPr id="424" name="Group 423">
            <a:extLst>
              <a:ext uri="{FF2B5EF4-FFF2-40B4-BE49-F238E27FC236}">
                <a16:creationId xmlns:a16="http://schemas.microsoft.com/office/drawing/2014/main" id="{E56813E2-1359-46F3-8DE9-5FC0A882516C}"/>
              </a:ext>
            </a:extLst>
          </p:cNvPr>
          <p:cNvGrpSpPr/>
          <p:nvPr/>
        </p:nvGrpSpPr>
        <p:grpSpPr>
          <a:xfrm>
            <a:off x="8685346" y="989677"/>
            <a:ext cx="729929" cy="519967"/>
            <a:chOff x="1886575" y="1217224"/>
            <a:chExt cx="726940" cy="519967"/>
          </a:xfrm>
        </p:grpSpPr>
        <p:sp>
          <p:nvSpPr>
            <p:cNvPr id="431" name="流程图: 决策 47">
              <a:extLst>
                <a:ext uri="{FF2B5EF4-FFF2-40B4-BE49-F238E27FC236}">
                  <a16:creationId xmlns:a16="http://schemas.microsoft.com/office/drawing/2014/main" id="{83AE3867-4189-4781-B2ED-264E9262D0E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34" name="TextBox 22">
              <a:extLst>
                <a:ext uri="{FF2B5EF4-FFF2-40B4-BE49-F238E27FC236}">
                  <a16:creationId xmlns:a16="http://schemas.microsoft.com/office/drawing/2014/main" id="{1B5C5289-E759-468C-B848-C3F31BA3A610}"/>
                </a:ext>
              </a:extLst>
            </p:cNvPr>
            <p:cNvSpPr txBox="1"/>
            <p:nvPr/>
          </p:nvSpPr>
          <p:spPr>
            <a:xfrm>
              <a:off x="1998788" y="1552531"/>
              <a:ext cx="614727"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03/01</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437" name="Rectangle 436">
            <a:extLst>
              <a:ext uri="{FF2B5EF4-FFF2-40B4-BE49-F238E27FC236}">
                <a16:creationId xmlns:a16="http://schemas.microsoft.com/office/drawing/2014/main" id="{D6565F6F-484B-416B-B535-E056BE285018}"/>
              </a:ext>
            </a:extLst>
          </p:cNvPr>
          <p:cNvSpPr/>
          <p:nvPr/>
        </p:nvSpPr>
        <p:spPr>
          <a:xfrm>
            <a:off x="1595149" y="4144058"/>
            <a:ext cx="863200"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440" name="Rectangle 439">
            <a:extLst>
              <a:ext uri="{FF2B5EF4-FFF2-40B4-BE49-F238E27FC236}">
                <a16:creationId xmlns:a16="http://schemas.microsoft.com/office/drawing/2014/main" id="{06DD469D-0EAC-4377-A39D-0AA5767C126F}"/>
              </a:ext>
            </a:extLst>
          </p:cNvPr>
          <p:cNvSpPr/>
          <p:nvPr/>
        </p:nvSpPr>
        <p:spPr>
          <a:xfrm>
            <a:off x="2492604" y="4142562"/>
            <a:ext cx="1101516"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443" name="Rectangle 442">
            <a:extLst>
              <a:ext uri="{FF2B5EF4-FFF2-40B4-BE49-F238E27FC236}">
                <a16:creationId xmlns:a16="http://schemas.microsoft.com/office/drawing/2014/main" id="{77182E28-DF41-41B4-A57A-EC2DF2B3BFDC}"/>
              </a:ext>
            </a:extLst>
          </p:cNvPr>
          <p:cNvSpPr/>
          <p:nvPr/>
        </p:nvSpPr>
        <p:spPr>
          <a:xfrm>
            <a:off x="3665459" y="4145456"/>
            <a:ext cx="640914"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446" name="Rectangle 445">
            <a:extLst>
              <a:ext uri="{FF2B5EF4-FFF2-40B4-BE49-F238E27FC236}">
                <a16:creationId xmlns:a16="http://schemas.microsoft.com/office/drawing/2014/main" id="{E21D8908-107F-4771-A569-1859B6E0D5C1}"/>
              </a:ext>
            </a:extLst>
          </p:cNvPr>
          <p:cNvSpPr/>
          <p:nvPr/>
        </p:nvSpPr>
        <p:spPr>
          <a:xfrm>
            <a:off x="4357424" y="4144058"/>
            <a:ext cx="640914"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grpSp>
        <p:nvGrpSpPr>
          <p:cNvPr id="449" name="Group 448">
            <a:extLst>
              <a:ext uri="{FF2B5EF4-FFF2-40B4-BE49-F238E27FC236}">
                <a16:creationId xmlns:a16="http://schemas.microsoft.com/office/drawing/2014/main" id="{5AA2BCAA-0418-47FE-BC7D-9B5D090303C3}"/>
              </a:ext>
            </a:extLst>
          </p:cNvPr>
          <p:cNvGrpSpPr/>
          <p:nvPr/>
        </p:nvGrpSpPr>
        <p:grpSpPr>
          <a:xfrm>
            <a:off x="6262085" y="1013306"/>
            <a:ext cx="680922" cy="465093"/>
            <a:chOff x="1971949" y="1217224"/>
            <a:chExt cx="678133" cy="465093"/>
          </a:xfrm>
        </p:grpSpPr>
        <p:sp>
          <p:nvSpPr>
            <p:cNvPr id="452" name="流程图: 决策 47">
              <a:extLst>
                <a:ext uri="{FF2B5EF4-FFF2-40B4-BE49-F238E27FC236}">
                  <a16:creationId xmlns:a16="http://schemas.microsoft.com/office/drawing/2014/main" id="{606DD675-67F2-4D41-B774-DFA0DC921A73}"/>
                </a:ext>
              </a:extLst>
            </p:cNvPr>
            <p:cNvSpPr/>
            <p:nvPr/>
          </p:nvSpPr>
          <p:spPr>
            <a:xfrm>
              <a:off x="197194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FEC1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55" name="TextBox 22">
              <a:extLst>
                <a:ext uri="{FF2B5EF4-FFF2-40B4-BE49-F238E27FC236}">
                  <a16:creationId xmlns:a16="http://schemas.microsoft.com/office/drawing/2014/main" id="{A6FDDD22-8564-40D1-AE5A-192989AEEEF2}"/>
                </a:ext>
              </a:extLst>
            </p:cNvPr>
            <p:cNvSpPr txBox="1"/>
            <p:nvPr/>
          </p:nvSpPr>
          <p:spPr>
            <a:xfrm>
              <a:off x="2096777" y="1497657"/>
              <a:ext cx="55330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07/25</a:t>
              </a:r>
            </a:p>
          </p:txBody>
        </p:sp>
      </p:grpSp>
      <p:grpSp>
        <p:nvGrpSpPr>
          <p:cNvPr id="458" name="Group 457">
            <a:extLst>
              <a:ext uri="{FF2B5EF4-FFF2-40B4-BE49-F238E27FC236}">
                <a16:creationId xmlns:a16="http://schemas.microsoft.com/office/drawing/2014/main" id="{70A5C92B-4D47-44C3-B4E5-66507B4A13A9}"/>
              </a:ext>
            </a:extLst>
          </p:cNvPr>
          <p:cNvGrpSpPr/>
          <p:nvPr/>
        </p:nvGrpSpPr>
        <p:grpSpPr>
          <a:xfrm>
            <a:off x="9033221" y="986728"/>
            <a:ext cx="811853" cy="513539"/>
            <a:chOff x="1886575" y="1217224"/>
            <a:chExt cx="808528" cy="513539"/>
          </a:xfrm>
        </p:grpSpPr>
        <p:sp>
          <p:nvSpPr>
            <p:cNvPr id="461" name="流程图: 决策 47">
              <a:extLst>
                <a:ext uri="{FF2B5EF4-FFF2-40B4-BE49-F238E27FC236}">
                  <a16:creationId xmlns:a16="http://schemas.microsoft.com/office/drawing/2014/main" id="{2E75FB79-3B4D-4E5D-97D2-AFB0899B6D7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OKTB</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64" name="TextBox 22">
              <a:extLst>
                <a:ext uri="{FF2B5EF4-FFF2-40B4-BE49-F238E27FC236}">
                  <a16:creationId xmlns:a16="http://schemas.microsoft.com/office/drawing/2014/main" id="{2146D113-4391-49E4-BC3A-07928EE966B3}"/>
                </a:ext>
              </a:extLst>
            </p:cNvPr>
            <p:cNvSpPr txBox="1"/>
            <p:nvPr/>
          </p:nvSpPr>
          <p:spPr>
            <a:xfrm>
              <a:off x="1912987" y="1546103"/>
              <a:ext cx="782116"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03/28</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473" name="Rectangle 472">
            <a:extLst>
              <a:ext uri="{FF2B5EF4-FFF2-40B4-BE49-F238E27FC236}">
                <a16:creationId xmlns:a16="http://schemas.microsoft.com/office/drawing/2014/main" id="{B5A17EF9-562D-464A-8ECD-62366D0E5851}"/>
              </a:ext>
            </a:extLst>
          </p:cNvPr>
          <p:cNvSpPr/>
          <p:nvPr/>
        </p:nvSpPr>
        <p:spPr>
          <a:xfrm>
            <a:off x="137571" y="4747430"/>
            <a:ext cx="821059" cy="215444"/>
          </a:xfrm>
          <a:prstGeom prst="rect">
            <a:avLst/>
          </a:prstGeom>
          <a:solidFill>
            <a:schemeClr val="accent1">
              <a:lumMod val="40000"/>
              <a:lumOff val="60000"/>
            </a:schemeClr>
          </a:solidFill>
          <a:ln w="12700">
            <a:solidFill>
              <a:schemeClr val="tx2">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UX Release </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476" name="Rectangle 475">
            <a:extLst>
              <a:ext uri="{FF2B5EF4-FFF2-40B4-BE49-F238E27FC236}">
                <a16:creationId xmlns:a16="http://schemas.microsoft.com/office/drawing/2014/main" id="{74738D5D-FFB0-40C6-B3DA-8C7B8A9585CB}"/>
              </a:ext>
            </a:extLst>
          </p:cNvPr>
          <p:cNvSpPr/>
          <p:nvPr/>
        </p:nvSpPr>
        <p:spPr>
          <a:xfrm>
            <a:off x="114288" y="5509130"/>
            <a:ext cx="917239" cy="215444"/>
          </a:xfrm>
          <a:prstGeom prst="rect">
            <a:avLst/>
          </a:prstGeom>
          <a:solidFill>
            <a:schemeClr val="tx2">
              <a:lumMod val="20000"/>
              <a:lumOff val="80000"/>
            </a:schemeClr>
          </a:solidFill>
          <a:ln w="12700">
            <a:solidFill>
              <a:schemeClr val="accent2">
                <a:lumMod val="60000"/>
                <a:lumOff val="4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err="1">
                <a:solidFill>
                  <a:prstClr val="black"/>
                </a:solidFill>
                <a:latin typeface="Ford Antenna Light" panose="02000505000000020004" pitchFamily="50" charset="0"/>
                <a:cs typeface="Calibri" panose="020F0502020204030204" pitchFamily="34" charset="0"/>
              </a:rPr>
              <a:t>FNVx</a:t>
            </a:r>
            <a:r>
              <a:rPr lang="en-US" altLang="zh-CN" sz="800" b="1" dirty="0">
                <a:solidFill>
                  <a:prstClr val="black"/>
                </a:solidFill>
                <a:latin typeface="Ford Antenna Light" panose="02000505000000020004" pitchFamily="50" charset="0"/>
                <a:cs typeface="Calibri" panose="020F0502020204030204" pitchFamily="34" charset="0"/>
              </a:rPr>
              <a:t> Release</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482" name="Star: 5 Points 481">
            <a:extLst>
              <a:ext uri="{FF2B5EF4-FFF2-40B4-BE49-F238E27FC236}">
                <a16:creationId xmlns:a16="http://schemas.microsoft.com/office/drawing/2014/main" id="{4F4A7103-7759-4048-B4FA-FB411E2880B9}"/>
              </a:ext>
            </a:extLst>
          </p:cNvPr>
          <p:cNvSpPr/>
          <p:nvPr/>
        </p:nvSpPr>
        <p:spPr>
          <a:xfrm>
            <a:off x="3595356" y="268421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85" name="TextBox 22">
            <a:extLst>
              <a:ext uri="{FF2B5EF4-FFF2-40B4-BE49-F238E27FC236}">
                <a16:creationId xmlns:a16="http://schemas.microsoft.com/office/drawing/2014/main" id="{8D184DB9-1A76-4736-BCEB-CF97BB15EFFC}"/>
              </a:ext>
            </a:extLst>
          </p:cNvPr>
          <p:cNvSpPr txBox="1"/>
          <p:nvPr/>
        </p:nvSpPr>
        <p:spPr>
          <a:xfrm>
            <a:off x="3451484" y="288607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dirty="0">
                <a:solidFill>
                  <a:prstClr val="black"/>
                </a:solidFill>
                <a:latin typeface="Ford Antenna Light" panose="02000505000000020004" pitchFamily="50" charset="0"/>
                <a:cs typeface="Calibri" panose="020F0502020204030204" pitchFamily="34" charset="0"/>
              </a:rPr>
              <a:t>11/03</a:t>
            </a:r>
          </a:p>
        </p:txBody>
      </p:sp>
      <p:sp>
        <p:nvSpPr>
          <p:cNvPr id="488" name="Star: 5 Points 487">
            <a:extLst>
              <a:ext uri="{FF2B5EF4-FFF2-40B4-BE49-F238E27FC236}">
                <a16:creationId xmlns:a16="http://schemas.microsoft.com/office/drawing/2014/main" id="{F0D7C610-AC03-4479-8125-E64E73EFE52D}"/>
              </a:ext>
            </a:extLst>
          </p:cNvPr>
          <p:cNvSpPr/>
          <p:nvPr/>
        </p:nvSpPr>
        <p:spPr>
          <a:xfrm>
            <a:off x="4146295" y="268440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91" name="TextBox 22">
            <a:extLst>
              <a:ext uri="{FF2B5EF4-FFF2-40B4-BE49-F238E27FC236}">
                <a16:creationId xmlns:a16="http://schemas.microsoft.com/office/drawing/2014/main" id="{1BC70C59-A912-44BA-9528-6039BCA95362}"/>
              </a:ext>
            </a:extLst>
          </p:cNvPr>
          <p:cNvSpPr txBox="1"/>
          <p:nvPr/>
        </p:nvSpPr>
        <p:spPr>
          <a:xfrm>
            <a:off x="3935457" y="2886838"/>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DCV1</a:t>
            </a:r>
          </a:p>
          <a:p>
            <a:r>
              <a:rPr lang="en-US" dirty="0"/>
              <a:t>12/</a:t>
            </a:r>
            <a:r>
              <a:rPr lang="en-US" altLang="zh-CN" dirty="0"/>
              <a:t>29</a:t>
            </a:r>
            <a:endParaRPr lang="en-US" dirty="0"/>
          </a:p>
        </p:txBody>
      </p:sp>
      <p:sp>
        <p:nvSpPr>
          <p:cNvPr id="494" name="Star: 5 Points 493">
            <a:extLst>
              <a:ext uri="{FF2B5EF4-FFF2-40B4-BE49-F238E27FC236}">
                <a16:creationId xmlns:a16="http://schemas.microsoft.com/office/drawing/2014/main" id="{575EB0C0-C6EE-45F9-A341-514418C9E8C2}"/>
              </a:ext>
            </a:extLst>
          </p:cNvPr>
          <p:cNvSpPr/>
          <p:nvPr/>
        </p:nvSpPr>
        <p:spPr>
          <a:xfrm>
            <a:off x="4466699" y="267637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97" name="TextBox 22">
            <a:extLst>
              <a:ext uri="{FF2B5EF4-FFF2-40B4-BE49-F238E27FC236}">
                <a16:creationId xmlns:a16="http://schemas.microsoft.com/office/drawing/2014/main" id="{88EFABF4-2841-44CA-8633-8B2D835ECA21}"/>
              </a:ext>
            </a:extLst>
          </p:cNvPr>
          <p:cNvSpPr txBox="1"/>
          <p:nvPr/>
        </p:nvSpPr>
        <p:spPr>
          <a:xfrm>
            <a:off x="4323099" y="288865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sz="600" dirty="0">
                <a:solidFill>
                  <a:prstClr val="black"/>
                </a:solidFill>
                <a:latin typeface="Ford Antenna Light" panose="02000505000000020004" pitchFamily="50" charset="0"/>
                <a:cs typeface="Calibri" panose="020F0502020204030204" pitchFamily="34" charset="0"/>
              </a:rPr>
              <a:t>01/26</a:t>
            </a:r>
          </a:p>
        </p:txBody>
      </p:sp>
      <p:sp>
        <p:nvSpPr>
          <p:cNvPr id="500" name="Star: 5 Points 499">
            <a:extLst>
              <a:ext uri="{FF2B5EF4-FFF2-40B4-BE49-F238E27FC236}">
                <a16:creationId xmlns:a16="http://schemas.microsoft.com/office/drawing/2014/main" id="{F80BCB9E-4417-478F-AE41-3B79CABD05BB}"/>
              </a:ext>
            </a:extLst>
          </p:cNvPr>
          <p:cNvSpPr/>
          <p:nvPr/>
        </p:nvSpPr>
        <p:spPr>
          <a:xfrm>
            <a:off x="4892707" y="2676519"/>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03" name="TextBox 22">
            <a:extLst>
              <a:ext uri="{FF2B5EF4-FFF2-40B4-BE49-F238E27FC236}">
                <a16:creationId xmlns:a16="http://schemas.microsoft.com/office/drawing/2014/main" id="{E43F8C99-A927-454F-B2B8-8227FE455F5C}"/>
              </a:ext>
            </a:extLst>
          </p:cNvPr>
          <p:cNvSpPr txBox="1"/>
          <p:nvPr/>
        </p:nvSpPr>
        <p:spPr>
          <a:xfrm>
            <a:off x="4731642" y="288880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dirty="0">
                <a:solidFill>
                  <a:prstClr val="black"/>
                </a:solidFill>
                <a:latin typeface="Ford Antenna Light" panose="02000505000000020004" pitchFamily="50" charset="0"/>
                <a:cs typeface="Calibri" panose="020F0502020204030204" pitchFamily="34" charset="0"/>
              </a:rPr>
              <a:t>03/09</a:t>
            </a:r>
          </a:p>
        </p:txBody>
      </p:sp>
      <p:sp>
        <p:nvSpPr>
          <p:cNvPr id="506" name="Star: 5 Points 505">
            <a:extLst>
              <a:ext uri="{FF2B5EF4-FFF2-40B4-BE49-F238E27FC236}">
                <a16:creationId xmlns:a16="http://schemas.microsoft.com/office/drawing/2014/main" id="{7C39ADBF-2F1F-49AA-9817-320BC685EB91}"/>
              </a:ext>
            </a:extLst>
          </p:cNvPr>
          <p:cNvSpPr/>
          <p:nvPr/>
        </p:nvSpPr>
        <p:spPr>
          <a:xfrm>
            <a:off x="5529961" y="267692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09" name="TextBox 22">
            <a:extLst>
              <a:ext uri="{FF2B5EF4-FFF2-40B4-BE49-F238E27FC236}">
                <a16:creationId xmlns:a16="http://schemas.microsoft.com/office/drawing/2014/main" id="{7F04C111-91FA-4143-A5B1-8CCD5F71974F}"/>
              </a:ext>
            </a:extLst>
          </p:cNvPr>
          <p:cNvSpPr txBox="1"/>
          <p:nvPr/>
        </p:nvSpPr>
        <p:spPr>
          <a:xfrm>
            <a:off x="5375827" y="2889209"/>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R01</a:t>
            </a:r>
          </a:p>
          <a:p>
            <a:pPr algn="ctr">
              <a:defRPr/>
            </a:pPr>
            <a:r>
              <a:rPr lang="en-US" sz="600" dirty="0">
                <a:solidFill>
                  <a:prstClr val="black"/>
                </a:solidFill>
                <a:latin typeface="Ford Antenna Light" panose="02000505000000020004" pitchFamily="50" charset="0"/>
                <a:cs typeface="Calibri" panose="020F0502020204030204" pitchFamily="34" charset="0"/>
              </a:rPr>
              <a:t>05/04</a:t>
            </a:r>
          </a:p>
        </p:txBody>
      </p:sp>
      <p:sp>
        <p:nvSpPr>
          <p:cNvPr id="512" name="Star: 5 Points 511">
            <a:extLst>
              <a:ext uri="{FF2B5EF4-FFF2-40B4-BE49-F238E27FC236}">
                <a16:creationId xmlns:a16="http://schemas.microsoft.com/office/drawing/2014/main" id="{0C97EC04-7370-4E8C-B8DA-BB2C772FE9A6}"/>
              </a:ext>
            </a:extLst>
          </p:cNvPr>
          <p:cNvSpPr/>
          <p:nvPr/>
        </p:nvSpPr>
        <p:spPr>
          <a:xfrm>
            <a:off x="5822726" y="267676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15" name="TextBox 22">
            <a:extLst>
              <a:ext uri="{FF2B5EF4-FFF2-40B4-BE49-F238E27FC236}">
                <a16:creationId xmlns:a16="http://schemas.microsoft.com/office/drawing/2014/main" id="{43B19B2D-3EB9-4556-95C6-7C91FF9D03A3}"/>
              </a:ext>
            </a:extLst>
          </p:cNvPr>
          <p:cNvSpPr txBox="1"/>
          <p:nvPr/>
        </p:nvSpPr>
        <p:spPr>
          <a:xfrm>
            <a:off x="5737006" y="2889045"/>
            <a:ext cx="438449"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06/01</a:t>
            </a:r>
          </a:p>
        </p:txBody>
      </p:sp>
      <p:sp>
        <p:nvSpPr>
          <p:cNvPr id="518" name="Star: 5 Points 517">
            <a:extLst>
              <a:ext uri="{FF2B5EF4-FFF2-40B4-BE49-F238E27FC236}">
                <a16:creationId xmlns:a16="http://schemas.microsoft.com/office/drawing/2014/main" id="{E400FCA6-01DF-4009-8474-BBCC7B37875C}"/>
              </a:ext>
            </a:extLst>
          </p:cNvPr>
          <p:cNvSpPr/>
          <p:nvPr/>
        </p:nvSpPr>
        <p:spPr>
          <a:xfrm>
            <a:off x="6133656" y="267676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21" name="TextBox 22">
            <a:extLst>
              <a:ext uri="{FF2B5EF4-FFF2-40B4-BE49-F238E27FC236}">
                <a16:creationId xmlns:a16="http://schemas.microsoft.com/office/drawing/2014/main" id="{3B964A75-7D8E-49D7-A100-D6146E9F9717}"/>
              </a:ext>
            </a:extLst>
          </p:cNvPr>
          <p:cNvSpPr txBox="1"/>
          <p:nvPr/>
        </p:nvSpPr>
        <p:spPr>
          <a:xfrm>
            <a:off x="5996406" y="288904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dirty="0">
                <a:solidFill>
                  <a:prstClr val="black"/>
                </a:solidFill>
                <a:latin typeface="Ford Antenna Light" panose="02000505000000020004" pitchFamily="50" charset="0"/>
                <a:cs typeface="Calibri" panose="020F0502020204030204" pitchFamily="34" charset="0"/>
              </a:rPr>
              <a:t>06/29</a:t>
            </a:r>
          </a:p>
        </p:txBody>
      </p:sp>
      <p:sp>
        <p:nvSpPr>
          <p:cNvPr id="524" name="Star: 5 Points 523">
            <a:extLst>
              <a:ext uri="{FF2B5EF4-FFF2-40B4-BE49-F238E27FC236}">
                <a16:creationId xmlns:a16="http://schemas.microsoft.com/office/drawing/2014/main" id="{A5E1C2EE-80EC-454F-B421-429A56A48F13}"/>
              </a:ext>
            </a:extLst>
          </p:cNvPr>
          <p:cNvSpPr/>
          <p:nvPr/>
        </p:nvSpPr>
        <p:spPr>
          <a:xfrm>
            <a:off x="6474687" y="267691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27" name="TextBox 22">
            <a:extLst>
              <a:ext uri="{FF2B5EF4-FFF2-40B4-BE49-F238E27FC236}">
                <a16:creationId xmlns:a16="http://schemas.microsoft.com/office/drawing/2014/main" id="{D23DC1D4-BCA6-4AB7-94E8-1A381201567F}"/>
              </a:ext>
            </a:extLst>
          </p:cNvPr>
          <p:cNvSpPr txBox="1"/>
          <p:nvPr/>
        </p:nvSpPr>
        <p:spPr>
          <a:xfrm>
            <a:off x="6337437" y="288919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R05.1</a:t>
            </a:r>
          </a:p>
          <a:p>
            <a:pPr algn="ctr">
              <a:defRPr/>
            </a:pPr>
            <a:r>
              <a:rPr lang="en-US" sz="600" dirty="0">
                <a:solidFill>
                  <a:prstClr val="black"/>
                </a:solidFill>
                <a:latin typeface="Ford Antenna Light" panose="02000505000000020004" pitchFamily="50" charset="0"/>
                <a:cs typeface="Calibri" panose="020F0502020204030204" pitchFamily="34" charset="0"/>
              </a:rPr>
              <a:t>07/25</a:t>
            </a:r>
          </a:p>
        </p:txBody>
      </p:sp>
      <p:sp>
        <p:nvSpPr>
          <p:cNvPr id="530" name="Star: 5 Points 529">
            <a:extLst>
              <a:ext uri="{FF2B5EF4-FFF2-40B4-BE49-F238E27FC236}">
                <a16:creationId xmlns:a16="http://schemas.microsoft.com/office/drawing/2014/main" id="{BE7B2579-B781-4BBA-8A72-CE7F5BFF17D1}"/>
              </a:ext>
            </a:extLst>
          </p:cNvPr>
          <p:cNvSpPr/>
          <p:nvPr/>
        </p:nvSpPr>
        <p:spPr>
          <a:xfrm>
            <a:off x="5233204" y="267637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33" name="TextBox 22">
            <a:extLst>
              <a:ext uri="{FF2B5EF4-FFF2-40B4-BE49-F238E27FC236}">
                <a16:creationId xmlns:a16="http://schemas.microsoft.com/office/drawing/2014/main" id="{AC5FEB3A-DFD1-4506-B5B1-5D66E8E2707C}"/>
              </a:ext>
            </a:extLst>
          </p:cNvPr>
          <p:cNvSpPr txBox="1"/>
          <p:nvPr/>
        </p:nvSpPr>
        <p:spPr>
          <a:xfrm>
            <a:off x="5079070" y="2888655"/>
            <a:ext cx="533143"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sz="600" dirty="0">
                <a:solidFill>
                  <a:prstClr val="black"/>
                </a:solidFill>
                <a:latin typeface="Ford Antenna Light" panose="02000505000000020004" pitchFamily="50" charset="0"/>
                <a:cs typeface="Calibri" panose="020F0502020204030204" pitchFamily="34" charset="0"/>
              </a:rPr>
              <a:t>04/06</a:t>
            </a:r>
          </a:p>
        </p:txBody>
      </p:sp>
      <p:sp>
        <p:nvSpPr>
          <p:cNvPr id="544" name="Star: 5 Points 543">
            <a:extLst>
              <a:ext uri="{FF2B5EF4-FFF2-40B4-BE49-F238E27FC236}">
                <a16:creationId xmlns:a16="http://schemas.microsoft.com/office/drawing/2014/main" id="{250DC8B7-44D4-4D5C-B844-1A5FD880628F}"/>
              </a:ext>
            </a:extLst>
          </p:cNvPr>
          <p:cNvSpPr/>
          <p:nvPr/>
        </p:nvSpPr>
        <p:spPr>
          <a:xfrm>
            <a:off x="7077397" y="268387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46" name="TextBox 22">
            <a:extLst>
              <a:ext uri="{FF2B5EF4-FFF2-40B4-BE49-F238E27FC236}">
                <a16:creationId xmlns:a16="http://schemas.microsoft.com/office/drawing/2014/main" id="{613FE025-4BD9-46EA-851B-0C097A447CEA}"/>
              </a:ext>
            </a:extLst>
          </p:cNvPr>
          <p:cNvSpPr txBox="1"/>
          <p:nvPr/>
        </p:nvSpPr>
        <p:spPr>
          <a:xfrm>
            <a:off x="6940147" y="289615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sz="600" dirty="0">
                <a:solidFill>
                  <a:prstClr val="black"/>
                </a:solidFill>
                <a:latin typeface="Ford Antenna Light" panose="02000505000000020004" pitchFamily="50" charset="0"/>
                <a:cs typeface="Calibri" panose="020F0502020204030204" pitchFamily="34" charset="0"/>
              </a:rPr>
              <a:t>09/21</a:t>
            </a:r>
          </a:p>
        </p:txBody>
      </p:sp>
      <p:sp>
        <p:nvSpPr>
          <p:cNvPr id="552" name="Star: 5 Points 551">
            <a:extLst>
              <a:ext uri="{FF2B5EF4-FFF2-40B4-BE49-F238E27FC236}">
                <a16:creationId xmlns:a16="http://schemas.microsoft.com/office/drawing/2014/main" id="{1484467B-299D-4686-BA8F-C90D8556A364}"/>
              </a:ext>
            </a:extLst>
          </p:cNvPr>
          <p:cNvSpPr/>
          <p:nvPr/>
        </p:nvSpPr>
        <p:spPr>
          <a:xfrm>
            <a:off x="7915576" y="2676361"/>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54" name="TextBox 22">
            <a:extLst>
              <a:ext uri="{FF2B5EF4-FFF2-40B4-BE49-F238E27FC236}">
                <a16:creationId xmlns:a16="http://schemas.microsoft.com/office/drawing/2014/main" id="{B6E300A8-6A14-4CE3-9A29-028C44CF322C}"/>
              </a:ext>
            </a:extLst>
          </p:cNvPr>
          <p:cNvSpPr txBox="1"/>
          <p:nvPr/>
        </p:nvSpPr>
        <p:spPr>
          <a:xfrm>
            <a:off x="7778326" y="2888643"/>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12/04</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556" name="Star: 5 Points 555">
            <a:extLst>
              <a:ext uri="{FF2B5EF4-FFF2-40B4-BE49-F238E27FC236}">
                <a16:creationId xmlns:a16="http://schemas.microsoft.com/office/drawing/2014/main" id="{D4D86623-2A83-470B-AC8C-574147539B60}"/>
              </a:ext>
            </a:extLst>
          </p:cNvPr>
          <p:cNvSpPr/>
          <p:nvPr/>
        </p:nvSpPr>
        <p:spPr>
          <a:xfrm>
            <a:off x="8354270" y="2676084"/>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58" name="TextBox 22">
            <a:extLst>
              <a:ext uri="{FF2B5EF4-FFF2-40B4-BE49-F238E27FC236}">
                <a16:creationId xmlns:a16="http://schemas.microsoft.com/office/drawing/2014/main" id="{2B92D086-5A1E-4C9D-B3DA-610CB6DCE799}"/>
              </a:ext>
            </a:extLst>
          </p:cNvPr>
          <p:cNvSpPr txBox="1"/>
          <p:nvPr/>
        </p:nvSpPr>
        <p:spPr>
          <a:xfrm>
            <a:off x="8252596" y="2888366"/>
            <a:ext cx="651508"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 for OKTB</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01/24</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560" name="Straight Arrow Connector 559">
            <a:extLst>
              <a:ext uri="{FF2B5EF4-FFF2-40B4-BE49-F238E27FC236}">
                <a16:creationId xmlns:a16="http://schemas.microsoft.com/office/drawing/2014/main" id="{F1ECB981-56A4-41DD-8AF0-18D4912CD1EB}"/>
              </a:ext>
            </a:extLst>
          </p:cNvPr>
          <p:cNvCxnSpPr>
            <a:cxnSpLocks/>
            <a:stCxn id="556" idx="0"/>
            <a:endCxn id="431" idx="2"/>
          </p:cNvCxnSpPr>
          <p:nvPr/>
        </p:nvCxnSpPr>
        <p:spPr>
          <a:xfrm flipV="1">
            <a:off x="8451803" y="1340356"/>
            <a:ext cx="495263" cy="1335728"/>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562" name="Straight Arrow Connector 561">
            <a:extLst>
              <a:ext uri="{FF2B5EF4-FFF2-40B4-BE49-F238E27FC236}">
                <a16:creationId xmlns:a16="http://schemas.microsoft.com/office/drawing/2014/main" id="{A3625D80-EDB2-4555-A943-538741B58246}"/>
              </a:ext>
            </a:extLst>
          </p:cNvPr>
          <p:cNvCxnSpPr>
            <a:cxnSpLocks/>
            <a:stCxn id="242" idx="1"/>
            <a:endCxn id="488" idx="2"/>
          </p:cNvCxnSpPr>
          <p:nvPr/>
        </p:nvCxnSpPr>
        <p:spPr>
          <a:xfrm flipV="1">
            <a:off x="4057789" y="2889567"/>
            <a:ext cx="125760" cy="56629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64" name="Straight Arrow Connector 563">
            <a:extLst>
              <a:ext uri="{FF2B5EF4-FFF2-40B4-BE49-F238E27FC236}">
                <a16:creationId xmlns:a16="http://schemas.microsoft.com/office/drawing/2014/main" id="{DBBD650A-BB57-4A2D-9143-56EFC27B2C92}"/>
              </a:ext>
            </a:extLst>
          </p:cNvPr>
          <p:cNvCxnSpPr>
            <a:cxnSpLocks/>
            <a:stCxn id="245" idx="1"/>
            <a:endCxn id="494" idx="2"/>
          </p:cNvCxnSpPr>
          <p:nvPr/>
        </p:nvCxnSpPr>
        <p:spPr>
          <a:xfrm flipV="1">
            <a:off x="4383757" y="2881540"/>
            <a:ext cx="120196" cy="57432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66" name="Straight Arrow Connector 565">
            <a:extLst>
              <a:ext uri="{FF2B5EF4-FFF2-40B4-BE49-F238E27FC236}">
                <a16:creationId xmlns:a16="http://schemas.microsoft.com/office/drawing/2014/main" id="{98E57C98-E921-4423-B413-77E35B89D0AA}"/>
              </a:ext>
            </a:extLst>
          </p:cNvPr>
          <p:cNvCxnSpPr>
            <a:cxnSpLocks/>
            <a:stCxn id="231" idx="0"/>
            <a:endCxn id="482" idx="2"/>
          </p:cNvCxnSpPr>
          <p:nvPr/>
        </p:nvCxnSpPr>
        <p:spPr>
          <a:xfrm flipV="1">
            <a:off x="3499551" y="2889380"/>
            <a:ext cx="133059" cy="488277"/>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68" name="Straight Arrow Connector 567">
            <a:extLst>
              <a:ext uri="{FF2B5EF4-FFF2-40B4-BE49-F238E27FC236}">
                <a16:creationId xmlns:a16="http://schemas.microsoft.com/office/drawing/2014/main" id="{76E37401-6E81-49AA-A3BF-CF3CABE52E2D}"/>
              </a:ext>
            </a:extLst>
          </p:cNvPr>
          <p:cNvCxnSpPr>
            <a:cxnSpLocks/>
            <a:stCxn id="248" idx="1"/>
            <a:endCxn id="500" idx="2"/>
          </p:cNvCxnSpPr>
          <p:nvPr/>
        </p:nvCxnSpPr>
        <p:spPr>
          <a:xfrm flipV="1">
            <a:off x="4756425" y="2881686"/>
            <a:ext cx="173536" cy="57432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0" name="Straight Arrow Connector 569">
            <a:extLst>
              <a:ext uri="{FF2B5EF4-FFF2-40B4-BE49-F238E27FC236}">
                <a16:creationId xmlns:a16="http://schemas.microsoft.com/office/drawing/2014/main" id="{F9FD0067-AE21-4C4A-8F6E-9CE15B3E861A}"/>
              </a:ext>
            </a:extLst>
          </p:cNvPr>
          <p:cNvCxnSpPr>
            <a:cxnSpLocks/>
            <a:stCxn id="251" idx="1"/>
            <a:endCxn id="530" idx="2"/>
          </p:cNvCxnSpPr>
          <p:nvPr/>
        </p:nvCxnSpPr>
        <p:spPr>
          <a:xfrm flipV="1">
            <a:off x="5075309" y="2881540"/>
            <a:ext cx="195149" cy="57446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2" name="Straight Arrow Connector 571">
            <a:extLst>
              <a:ext uri="{FF2B5EF4-FFF2-40B4-BE49-F238E27FC236}">
                <a16:creationId xmlns:a16="http://schemas.microsoft.com/office/drawing/2014/main" id="{F86BDE0C-F433-4AF2-9035-A99C1E48C1FA}"/>
              </a:ext>
            </a:extLst>
          </p:cNvPr>
          <p:cNvCxnSpPr>
            <a:cxnSpLocks/>
            <a:stCxn id="254" idx="1"/>
            <a:endCxn id="506" idx="2"/>
          </p:cNvCxnSpPr>
          <p:nvPr/>
        </p:nvCxnSpPr>
        <p:spPr>
          <a:xfrm flipV="1">
            <a:off x="5416769" y="2882094"/>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4" name="Straight Arrow Connector 573">
            <a:extLst>
              <a:ext uri="{FF2B5EF4-FFF2-40B4-BE49-F238E27FC236}">
                <a16:creationId xmlns:a16="http://schemas.microsoft.com/office/drawing/2014/main" id="{411586CC-BFCC-48AE-BB94-4766AFB52176}"/>
              </a:ext>
            </a:extLst>
          </p:cNvPr>
          <p:cNvCxnSpPr>
            <a:cxnSpLocks/>
            <a:stCxn id="265" idx="1"/>
            <a:endCxn id="518" idx="2"/>
          </p:cNvCxnSpPr>
          <p:nvPr/>
        </p:nvCxnSpPr>
        <p:spPr>
          <a:xfrm flipV="1">
            <a:off x="6020464" y="2881930"/>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6" name="Straight Arrow Connector 575">
            <a:extLst>
              <a:ext uri="{FF2B5EF4-FFF2-40B4-BE49-F238E27FC236}">
                <a16:creationId xmlns:a16="http://schemas.microsoft.com/office/drawing/2014/main" id="{4563CC0B-ADBF-4CCA-90F0-D091C0EE42B4}"/>
              </a:ext>
            </a:extLst>
          </p:cNvPr>
          <p:cNvCxnSpPr>
            <a:cxnSpLocks/>
            <a:stCxn id="257" idx="1"/>
            <a:endCxn id="512" idx="2"/>
          </p:cNvCxnSpPr>
          <p:nvPr/>
        </p:nvCxnSpPr>
        <p:spPr>
          <a:xfrm flipV="1">
            <a:off x="5709534" y="2881930"/>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8" name="Straight Arrow Connector 577">
            <a:extLst>
              <a:ext uri="{FF2B5EF4-FFF2-40B4-BE49-F238E27FC236}">
                <a16:creationId xmlns:a16="http://schemas.microsoft.com/office/drawing/2014/main" id="{FBFE2E32-5DE5-4DEB-AA53-77A0DE59CDC9}"/>
              </a:ext>
            </a:extLst>
          </p:cNvPr>
          <p:cNvCxnSpPr>
            <a:cxnSpLocks/>
            <a:stCxn id="270" idx="1"/>
            <a:endCxn id="524" idx="2"/>
          </p:cNvCxnSpPr>
          <p:nvPr/>
        </p:nvCxnSpPr>
        <p:spPr>
          <a:xfrm flipV="1">
            <a:off x="6361495" y="2882077"/>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2" name="Straight Arrow Connector 581">
            <a:extLst>
              <a:ext uri="{FF2B5EF4-FFF2-40B4-BE49-F238E27FC236}">
                <a16:creationId xmlns:a16="http://schemas.microsoft.com/office/drawing/2014/main" id="{0C2B7D33-FE36-4602-A274-0458B2C3FDCF}"/>
              </a:ext>
            </a:extLst>
          </p:cNvPr>
          <p:cNvCxnSpPr>
            <a:cxnSpLocks/>
            <a:stCxn id="277" idx="1"/>
            <a:endCxn id="544" idx="2"/>
          </p:cNvCxnSpPr>
          <p:nvPr/>
        </p:nvCxnSpPr>
        <p:spPr>
          <a:xfrm flipV="1">
            <a:off x="6954664" y="2889039"/>
            <a:ext cx="159987" cy="56665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6" name="Straight Arrow Connector 585">
            <a:extLst>
              <a:ext uri="{FF2B5EF4-FFF2-40B4-BE49-F238E27FC236}">
                <a16:creationId xmlns:a16="http://schemas.microsoft.com/office/drawing/2014/main" id="{392F4345-3DC7-44E8-886C-809C993B148A}"/>
              </a:ext>
            </a:extLst>
          </p:cNvPr>
          <p:cNvCxnSpPr>
            <a:cxnSpLocks/>
            <a:stCxn id="286" idx="1"/>
            <a:endCxn id="552" idx="2"/>
          </p:cNvCxnSpPr>
          <p:nvPr/>
        </p:nvCxnSpPr>
        <p:spPr>
          <a:xfrm flipV="1">
            <a:off x="7764016" y="2881528"/>
            <a:ext cx="188814" cy="57350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7" name="Straight Arrow Connector 586">
            <a:extLst>
              <a:ext uri="{FF2B5EF4-FFF2-40B4-BE49-F238E27FC236}">
                <a16:creationId xmlns:a16="http://schemas.microsoft.com/office/drawing/2014/main" id="{01A8D360-D5C2-4E15-BEB9-0555529FB330}"/>
              </a:ext>
            </a:extLst>
          </p:cNvPr>
          <p:cNvCxnSpPr>
            <a:cxnSpLocks/>
            <a:stCxn id="289" idx="1"/>
            <a:endCxn id="556" idx="2"/>
          </p:cNvCxnSpPr>
          <p:nvPr/>
        </p:nvCxnSpPr>
        <p:spPr>
          <a:xfrm flipV="1">
            <a:off x="8256050" y="2881251"/>
            <a:ext cx="135474" cy="57350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644" name="TextBox 643">
            <a:extLst>
              <a:ext uri="{FF2B5EF4-FFF2-40B4-BE49-F238E27FC236}">
                <a16:creationId xmlns:a16="http://schemas.microsoft.com/office/drawing/2014/main" id="{F728AC8B-BF2C-48C8-B3C4-54AEC863699C}"/>
              </a:ext>
            </a:extLst>
          </p:cNvPr>
          <p:cNvSpPr txBox="1"/>
          <p:nvPr/>
        </p:nvSpPr>
        <p:spPr>
          <a:xfrm>
            <a:off x="2071333" y="5548270"/>
            <a:ext cx="1149375" cy="723269"/>
          </a:xfrm>
          <a:prstGeom prst="rect">
            <a:avLst/>
          </a:prstGeom>
          <a:noFill/>
          <a:ln>
            <a:solidFill>
              <a:schemeClr val="tx1"/>
            </a:solidFill>
            <a:prstDash val="sysDash"/>
          </a:ln>
        </p:spPr>
        <p:txBody>
          <a:bodyPr wrap="square" lIns="76194" tIns="38097" rIns="76194" bIns="38097">
            <a:spAutoFit/>
          </a:bodyPr>
          <a:lstStyle>
            <a:defPPr>
              <a:defRPr lang="en-US"/>
            </a:defPPr>
            <a:lvl1pPr>
              <a:defRPr sz="600">
                <a:solidFill>
                  <a:prstClr val="black"/>
                </a:solidFill>
                <a:latin typeface="Ford Antenna Light" panose="02000505000000020004" pitchFamily="50" charset="0"/>
                <a:cs typeface="Calibri" panose="020F0502020204030204" pitchFamily="34" charset="0"/>
              </a:defRPr>
            </a:lvl1pPr>
          </a:lstStyle>
          <a:p>
            <a:r>
              <a:rPr lang="en-US" altLang="zh-CN" dirty="0"/>
              <a:t>SOA Gateway</a:t>
            </a:r>
          </a:p>
          <a:p>
            <a:r>
              <a:rPr lang="en-US" altLang="zh-CN" dirty="0"/>
              <a:t>Wireless Interface Router</a:t>
            </a:r>
          </a:p>
          <a:p>
            <a:r>
              <a:rPr lang="en-US" altLang="zh-CN" dirty="0"/>
              <a:t>IVI Provisioning</a:t>
            </a:r>
          </a:p>
          <a:p>
            <a:r>
              <a:rPr lang="en-US" altLang="zh-CN" dirty="0"/>
              <a:t>Bezel Diagnostics(SOA related)</a:t>
            </a:r>
          </a:p>
          <a:p>
            <a:r>
              <a:rPr lang="en-US" altLang="zh-CN" dirty="0"/>
              <a:t>Diagnostic_ Analytic</a:t>
            </a:r>
          </a:p>
          <a:p>
            <a:r>
              <a:rPr lang="en-US" altLang="zh-CN" dirty="0"/>
              <a:t>CCS –Authorization </a:t>
            </a:r>
          </a:p>
        </p:txBody>
      </p:sp>
      <p:sp>
        <p:nvSpPr>
          <p:cNvPr id="647" name="TextBox 646">
            <a:extLst>
              <a:ext uri="{FF2B5EF4-FFF2-40B4-BE49-F238E27FC236}">
                <a16:creationId xmlns:a16="http://schemas.microsoft.com/office/drawing/2014/main" id="{6B29FCB7-A5EA-45EF-BF19-445284B0D1B7}"/>
              </a:ext>
            </a:extLst>
          </p:cNvPr>
          <p:cNvSpPr txBox="1"/>
          <p:nvPr/>
        </p:nvSpPr>
        <p:spPr>
          <a:xfrm>
            <a:off x="3504750" y="5367116"/>
            <a:ext cx="797141" cy="353937"/>
          </a:xfrm>
          <a:prstGeom prst="rect">
            <a:avLst/>
          </a:prstGeom>
          <a:noFill/>
          <a:ln>
            <a:solidFill>
              <a:schemeClr val="tx1"/>
            </a:solidFill>
            <a:prstDash val="sysDash"/>
          </a:ln>
        </p:spPr>
        <p:txBody>
          <a:bodyPr wrap="square" lIns="76194" tIns="38097" rIns="76194" bIns="38097">
            <a:spAutoFit/>
          </a:bodyPr>
          <a:lstStyle>
            <a:defPPr>
              <a:defRPr lang="en-US"/>
            </a:defPPr>
            <a:lvl1pPr>
              <a:defRPr sz="600">
                <a:solidFill>
                  <a:prstClr val="black"/>
                </a:solidFill>
                <a:latin typeface="Ford Antenna Light" panose="02000505000000020004" pitchFamily="50" charset="0"/>
                <a:cs typeface="Calibri" panose="020F0502020204030204" pitchFamily="34" charset="0"/>
              </a:defRPr>
            </a:lvl1pPr>
          </a:lstStyle>
          <a:p>
            <a:r>
              <a:rPr lang="en-US" altLang="zh-CN" dirty="0"/>
              <a:t>CCS – UFM/PTE</a:t>
            </a:r>
          </a:p>
          <a:p>
            <a:r>
              <a:rPr lang="en-US" altLang="zh-CN" dirty="0"/>
              <a:t>IP Pass Through Client</a:t>
            </a:r>
          </a:p>
        </p:txBody>
      </p:sp>
      <p:cxnSp>
        <p:nvCxnSpPr>
          <p:cNvPr id="648" name="Straight Connector 647">
            <a:extLst>
              <a:ext uri="{FF2B5EF4-FFF2-40B4-BE49-F238E27FC236}">
                <a16:creationId xmlns:a16="http://schemas.microsoft.com/office/drawing/2014/main" id="{C327BED4-36B8-4429-9486-D624B114AFCF}"/>
              </a:ext>
            </a:extLst>
          </p:cNvPr>
          <p:cNvCxnSpPr>
            <a:cxnSpLocks/>
            <a:stCxn id="336" idx="2"/>
            <a:endCxn id="644" idx="0"/>
          </p:cNvCxnSpPr>
          <p:nvPr/>
        </p:nvCxnSpPr>
        <p:spPr>
          <a:xfrm flipH="1">
            <a:off x="2646021" y="4362774"/>
            <a:ext cx="779067" cy="1185496"/>
          </a:xfrm>
          <a:prstGeom prst="line">
            <a:avLst/>
          </a:prstGeom>
          <a:ln w="12700">
            <a:solidFill>
              <a:srgbClr val="002060"/>
            </a:solidFill>
            <a:prstDash val="sysDot"/>
            <a:headEnd type="arrow"/>
            <a:tailEnd type="none"/>
          </a:ln>
        </p:spPr>
        <p:style>
          <a:lnRef idx="2">
            <a:schemeClr val="accent1"/>
          </a:lnRef>
          <a:fillRef idx="0">
            <a:schemeClr val="accent1"/>
          </a:fillRef>
          <a:effectRef idx="1">
            <a:schemeClr val="accent1"/>
          </a:effectRef>
          <a:fontRef idx="minor">
            <a:schemeClr val="tx1"/>
          </a:fontRef>
        </p:style>
      </p:cxnSp>
      <p:cxnSp>
        <p:nvCxnSpPr>
          <p:cNvPr id="649" name="Straight Connector 648">
            <a:extLst>
              <a:ext uri="{FF2B5EF4-FFF2-40B4-BE49-F238E27FC236}">
                <a16:creationId xmlns:a16="http://schemas.microsoft.com/office/drawing/2014/main" id="{939354F8-87FE-4A01-9CE1-23867D11955D}"/>
              </a:ext>
            </a:extLst>
          </p:cNvPr>
          <p:cNvCxnSpPr>
            <a:cxnSpLocks/>
            <a:stCxn id="339" idx="2"/>
            <a:endCxn id="647" idx="0"/>
          </p:cNvCxnSpPr>
          <p:nvPr/>
        </p:nvCxnSpPr>
        <p:spPr>
          <a:xfrm>
            <a:off x="3763573" y="4362610"/>
            <a:ext cx="139748" cy="1004506"/>
          </a:xfrm>
          <a:prstGeom prst="line">
            <a:avLst/>
          </a:prstGeom>
          <a:ln w="12700">
            <a:solidFill>
              <a:srgbClr val="002060"/>
            </a:solidFill>
            <a:prstDash val="sysDot"/>
            <a:headEnd type="arrow"/>
            <a:tailEnd type="none"/>
          </a:ln>
        </p:spPr>
        <p:style>
          <a:lnRef idx="2">
            <a:schemeClr val="accent1"/>
          </a:lnRef>
          <a:fillRef idx="0">
            <a:schemeClr val="accent1"/>
          </a:fillRef>
          <a:effectRef idx="1">
            <a:schemeClr val="accent1"/>
          </a:effectRef>
          <a:fontRef idx="minor">
            <a:schemeClr val="tx1"/>
          </a:fontRef>
        </p:style>
      </p:cxnSp>
      <p:sp>
        <p:nvSpPr>
          <p:cNvPr id="653" name="TextBox 652">
            <a:extLst>
              <a:ext uri="{FF2B5EF4-FFF2-40B4-BE49-F238E27FC236}">
                <a16:creationId xmlns:a16="http://schemas.microsoft.com/office/drawing/2014/main" id="{211607AA-9423-4690-92D2-E135126E1377}"/>
              </a:ext>
            </a:extLst>
          </p:cNvPr>
          <p:cNvSpPr txBox="1"/>
          <p:nvPr/>
        </p:nvSpPr>
        <p:spPr>
          <a:xfrm>
            <a:off x="4340996" y="5488947"/>
            <a:ext cx="1036356" cy="169271"/>
          </a:xfrm>
          <a:prstGeom prst="rect">
            <a:avLst/>
          </a:prstGeom>
          <a:noFill/>
          <a:ln>
            <a:solidFill>
              <a:schemeClr val="tx1"/>
            </a:solidFill>
            <a:prstDash val="sysDash"/>
          </a:ln>
        </p:spPr>
        <p:txBody>
          <a:bodyPr wrap="square" lIns="76194" tIns="38097" rIns="76194" bIns="38097">
            <a:spAutoFit/>
          </a:bodyPr>
          <a:lstStyle>
            <a:defPPr>
              <a:defRPr lang="en-US"/>
            </a:defPPr>
            <a:lvl1pPr>
              <a:defRPr sz="600">
                <a:solidFill>
                  <a:prstClr val="black"/>
                </a:solidFill>
                <a:latin typeface="Ford Antenna Light" panose="02000505000000020004" pitchFamily="50" charset="0"/>
                <a:cs typeface="Calibri" panose="020F0502020204030204" pitchFamily="34" charset="0"/>
              </a:defRPr>
            </a:lvl1pPr>
          </a:lstStyle>
          <a:p>
            <a:r>
              <a:rPr lang="en-US" altLang="zh-CN" dirty="0"/>
              <a:t>MMOTA –SYNC+</a:t>
            </a:r>
          </a:p>
        </p:txBody>
      </p:sp>
      <p:cxnSp>
        <p:nvCxnSpPr>
          <p:cNvPr id="654" name="Straight Connector 653">
            <a:extLst>
              <a:ext uri="{FF2B5EF4-FFF2-40B4-BE49-F238E27FC236}">
                <a16:creationId xmlns:a16="http://schemas.microsoft.com/office/drawing/2014/main" id="{A12164C2-8CCB-49C1-852F-C6CF4D85EAFD}"/>
              </a:ext>
            </a:extLst>
          </p:cNvPr>
          <p:cNvCxnSpPr>
            <a:cxnSpLocks/>
            <a:stCxn id="342" idx="3"/>
            <a:endCxn id="653" idx="0"/>
          </p:cNvCxnSpPr>
          <p:nvPr/>
        </p:nvCxnSpPr>
        <p:spPr>
          <a:xfrm>
            <a:off x="4226000" y="4362610"/>
            <a:ext cx="633174" cy="1126337"/>
          </a:xfrm>
          <a:prstGeom prst="line">
            <a:avLst/>
          </a:prstGeom>
          <a:ln w="12700">
            <a:solidFill>
              <a:srgbClr val="002060"/>
            </a:solidFill>
            <a:prstDash val="sysDot"/>
            <a:headEnd type="arrow"/>
            <a:tailEnd type="none"/>
          </a:ln>
        </p:spPr>
        <p:style>
          <a:lnRef idx="2">
            <a:schemeClr val="accent1"/>
          </a:lnRef>
          <a:fillRef idx="0">
            <a:schemeClr val="accent1"/>
          </a:fillRef>
          <a:effectRef idx="1">
            <a:schemeClr val="accent1"/>
          </a:effectRef>
          <a:fontRef idx="minor">
            <a:schemeClr val="tx1"/>
          </a:fontRef>
        </p:style>
      </p:cxnSp>
      <p:sp>
        <p:nvSpPr>
          <p:cNvPr id="659" name="Rectangle: Rounded Corners 658">
            <a:extLst>
              <a:ext uri="{FF2B5EF4-FFF2-40B4-BE49-F238E27FC236}">
                <a16:creationId xmlns:a16="http://schemas.microsoft.com/office/drawing/2014/main" id="{FBE4F12D-3D6A-4C42-B433-3DF7DC468246}"/>
              </a:ext>
            </a:extLst>
          </p:cNvPr>
          <p:cNvSpPr/>
          <p:nvPr/>
        </p:nvSpPr>
        <p:spPr>
          <a:xfrm>
            <a:off x="1133298" y="6390267"/>
            <a:ext cx="1384343" cy="128381"/>
          </a:xfrm>
          <a:prstGeom prst="roundRect">
            <a:avLst/>
          </a:prstGeom>
          <a:solidFill>
            <a:schemeClr val="accent3">
              <a:lumMod val="20000"/>
              <a:lumOff val="8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defRPr/>
            </a:pPr>
            <a:r>
              <a:rPr lang="en-US" sz="600" dirty="0">
                <a:solidFill>
                  <a:prstClr val="black"/>
                </a:solidFill>
                <a:latin typeface="Ford Antenna Light" panose="02000505000000020004" pitchFamily="50" charset="0"/>
                <a:cs typeface="Calibri" panose="020F0502020204030204" pitchFamily="34" charset="0"/>
              </a:rPr>
              <a:t>P</a:t>
            </a:r>
            <a:r>
              <a:rPr lang="en-US" altLang="zh-CN" sz="600" dirty="0">
                <a:solidFill>
                  <a:prstClr val="black"/>
                </a:solidFill>
                <a:latin typeface="Ford Antenna Light" panose="02000505000000020004" pitchFamily="50" charset="0"/>
                <a:cs typeface="Calibri" panose="020F0502020204030204" pitchFamily="34" charset="0"/>
              </a:rPr>
              <a:t>urchase process</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660" name="TextBox 22">
            <a:extLst>
              <a:ext uri="{FF2B5EF4-FFF2-40B4-BE49-F238E27FC236}">
                <a16:creationId xmlns:a16="http://schemas.microsoft.com/office/drawing/2014/main" id="{DFA01721-9CEB-414A-A00D-EBDFE8FBABFA}"/>
              </a:ext>
            </a:extLst>
          </p:cNvPr>
          <p:cNvSpPr txBox="1"/>
          <p:nvPr/>
        </p:nvSpPr>
        <p:spPr>
          <a:xfrm>
            <a:off x="1203075" y="6250731"/>
            <a:ext cx="843415" cy="169271"/>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 dirty="0">
                <a:solidFill>
                  <a:prstClr val="black"/>
                </a:solidFill>
              </a:rPr>
              <a:t>03/23-07/30</a:t>
            </a:r>
          </a:p>
        </p:txBody>
      </p:sp>
      <p:sp>
        <p:nvSpPr>
          <p:cNvPr id="661" name="Star: 5 Points 660">
            <a:extLst>
              <a:ext uri="{FF2B5EF4-FFF2-40B4-BE49-F238E27FC236}">
                <a16:creationId xmlns:a16="http://schemas.microsoft.com/office/drawing/2014/main" id="{5505CF8D-1145-4FD1-8AD5-DA08783A794D}"/>
              </a:ext>
            </a:extLst>
          </p:cNvPr>
          <p:cNvSpPr/>
          <p:nvPr/>
        </p:nvSpPr>
        <p:spPr>
          <a:xfrm>
            <a:off x="4012044" y="6357087"/>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62" name="TextBox 22">
            <a:extLst>
              <a:ext uri="{FF2B5EF4-FFF2-40B4-BE49-F238E27FC236}">
                <a16:creationId xmlns:a16="http://schemas.microsoft.com/office/drawing/2014/main" id="{95708619-6B53-4556-9EE1-8049E731EE77}"/>
              </a:ext>
            </a:extLst>
          </p:cNvPr>
          <p:cNvSpPr txBox="1"/>
          <p:nvPr/>
        </p:nvSpPr>
        <p:spPr>
          <a:xfrm>
            <a:off x="3486593" y="6541746"/>
            <a:ext cx="742797"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Net/Diagnostic full function 12/15</a:t>
            </a:r>
            <a:r>
              <a:rPr lang="en-US" altLang="zh-CN" dirty="0"/>
              <a:t> for DCV2</a:t>
            </a:r>
            <a:endParaRPr lang="en-US" dirty="0"/>
          </a:p>
        </p:txBody>
      </p:sp>
      <p:cxnSp>
        <p:nvCxnSpPr>
          <p:cNvPr id="663" name="Straight Connector 662">
            <a:extLst>
              <a:ext uri="{FF2B5EF4-FFF2-40B4-BE49-F238E27FC236}">
                <a16:creationId xmlns:a16="http://schemas.microsoft.com/office/drawing/2014/main" id="{1964DD47-7D2E-4968-B67D-2AC1991DA388}"/>
              </a:ext>
            </a:extLst>
          </p:cNvPr>
          <p:cNvCxnSpPr>
            <a:cxnSpLocks/>
            <a:stCxn id="342" idx="2"/>
            <a:endCxn id="661" idx="0"/>
          </p:cNvCxnSpPr>
          <p:nvPr/>
        </p:nvCxnSpPr>
        <p:spPr>
          <a:xfrm>
            <a:off x="4105443" y="4362610"/>
            <a:ext cx="4134" cy="1994477"/>
          </a:xfrm>
          <a:prstGeom prst="line">
            <a:avLst/>
          </a:prstGeom>
          <a:ln w="12700">
            <a:solidFill>
              <a:srgbClr val="002060"/>
            </a:solidFill>
            <a:prstDash val="sysDot"/>
            <a:headEnd type="arrow"/>
            <a:tailEnd type="none"/>
          </a:ln>
        </p:spPr>
        <p:style>
          <a:lnRef idx="2">
            <a:schemeClr val="accent1"/>
          </a:lnRef>
          <a:fillRef idx="0">
            <a:schemeClr val="accent1"/>
          </a:fillRef>
          <a:effectRef idx="1">
            <a:schemeClr val="accent1"/>
          </a:effectRef>
          <a:fontRef idx="minor">
            <a:schemeClr val="tx1"/>
          </a:fontRef>
        </p:style>
      </p:cxnSp>
      <p:sp>
        <p:nvSpPr>
          <p:cNvPr id="664" name="Star: 5 Points 663">
            <a:extLst>
              <a:ext uri="{FF2B5EF4-FFF2-40B4-BE49-F238E27FC236}">
                <a16:creationId xmlns:a16="http://schemas.microsoft.com/office/drawing/2014/main" id="{150B904A-4171-4BA1-832C-2854FC939CBF}"/>
              </a:ext>
            </a:extLst>
          </p:cNvPr>
          <p:cNvSpPr/>
          <p:nvPr/>
        </p:nvSpPr>
        <p:spPr>
          <a:xfrm>
            <a:off x="6337773" y="6349467"/>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65" name="TextBox 22">
            <a:extLst>
              <a:ext uri="{FF2B5EF4-FFF2-40B4-BE49-F238E27FC236}">
                <a16:creationId xmlns:a16="http://schemas.microsoft.com/office/drawing/2014/main" id="{72ADCC62-67F7-4871-932E-197B7A34D8C2}"/>
              </a:ext>
            </a:extLst>
          </p:cNvPr>
          <p:cNvSpPr txBox="1"/>
          <p:nvPr/>
        </p:nvSpPr>
        <p:spPr>
          <a:xfrm>
            <a:off x="5953331" y="6543305"/>
            <a:ext cx="685309"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ITV P2 </a:t>
            </a:r>
            <a:r>
              <a:rPr lang="en-US" altLang="zh-CN" dirty="0"/>
              <a:t>complete </a:t>
            </a:r>
            <a:r>
              <a:rPr lang="en-US" altLang="zh-CN" strike="sngStrike" dirty="0"/>
              <a:t>07/18 </a:t>
            </a:r>
            <a:r>
              <a:rPr lang="en-US" altLang="zh-CN" dirty="0">
                <a:solidFill>
                  <a:srgbClr val="FF0000"/>
                </a:solidFill>
              </a:rPr>
              <a:t>07/11</a:t>
            </a:r>
            <a:endParaRPr lang="en-US" dirty="0">
              <a:solidFill>
                <a:srgbClr val="FF0000"/>
              </a:solidFill>
            </a:endParaRPr>
          </a:p>
        </p:txBody>
      </p:sp>
      <p:sp>
        <p:nvSpPr>
          <p:cNvPr id="320" name="Star: 5 Points 319">
            <a:extLst>
              <a:ext uri="{FF2B5EF4-FFF2-40B4-BE49-F238E27FC236}">
                <a16:creationId xmlns:a16="http://schemas.microsoft.com/office/drawing/2014/main" id="{CC161D21-D5A4-4DA0-9318-8C23FEBFDADB}"/>
              </a:ext>
            </a:extLst>
          </p:cNvPr>
          <p:cNvSpPr/>
          <p:nvPr/>
        </p:nvSpPr>
        <p:spPr>
          <a:xfrm>
            <a:off x="9619122" y="2665901"/>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23" name="TextBox 22">
            <a:extLst>
              <a:ext uri="{FF2B5EF4-FFF2-40B4-BE49-F238E27FC236}">
                <a16:creationId xmlns:a16="http://schemas.microsoft.com/office/drawing/2014/main" id="{DCEA2212-29A6-4C88-895F-957805571627}"/>
              </a:ext>
            </a:extLst>
          </p:cNvPr>
          <p:cNvSpPr txBox="1"/>
          <p:nvPr/>
        </p:nvSpPr>
        <p:spPr>
          <a:xfrm>
            <a:off x="9517448" y="2878183"/>
            <a:ext cx="651508"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R09 for OTA</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04/28 TBD</a:t>
            </a:r>
            <a:endParaRPr lang="en-US" sz="600" dirty="0">
              <a:solidFill>
                <a:prstClr val="black"/>
              </a:solidFill>
              <a:latin typeface="Ford Antenna Light" panose="02000505000000020004" pitchFamily="50" charset="0"/>
              <a:cs typeface="Calibri" panose="020F0502020204030204" pitchFamily="34" charset="0"/>
            </a:endParaRPr>
          </a:p>
        </p:txBody>
      </p:sp>
      <p:grpSp>
        <p:nvGrpSpPr>
          <p:cNvPr id="324" name="Group 323">
            <a:extLst>
              <a:ext uri="{FF2B5EF4-FFF2-40B4-BE49-F238E27FC236}">
                <a16:creationId xmlns:a16="http://schemas.microsoft.com/office/drawing/2014/main" id="{DD944E64-5E85-44FD-8ECD-52354E9B18BD}"/>
              </a:ext>
            </a:extLst>
          </p:cNvPr>
          <p:cNvGrpSpPr/>
          <p:nvPr/>
        </p:nvGrpSpPr>
        <p:grpSpPr>
          <a:xfrm>
            <a:off x="6238670" y="1452435"/>
            <a:ext cx="843415" cy="484557"/>
            <a:chOff x="1876107" y="1255324"/>
            <a:chExt cx="839961" cy="484557"/>
          </a:xfrm>
        </p:grpSpPr>
        <p:sp>
          <p:nvSpPr>
            <p:cNvPr id="326" name="流程图: 决策 47">
              <a:extLst>
                <a:ext uri="{FF2B5EF4-FFF2-40B4-BE49-F238E27FC236}">
                  <a16:creationId xmlns:a16="http://schemas.microsoft.com/office/drawing/2014/main" id="{FD51E79B-FC4E-40A7-9945-2F4DBD2C8795}"/>
                </a:ext>
              </a:extLst>
            </p:cNvPr>
            <p:cNvSpPr/>
            <p:nvPr/>
          </p:nvSpPr>
          <p:spPr>
            <a:xfrm>
              <a:off x="1886575" y="12553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PEC2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29" name="TextBox 22">
              <a:extLst>
                <a:ext uri="{FF2B5EF4-FFF2-40B4-BE49-F238E27FC236}">
                  <a16:creationId xmlns:a16="http://schemas.microsoft.com/office/drawing/2014/main" id="{A81DAB59-C96F-4AF3-AB37-0221B6C58284}"/>
                </a:ext>
              </a:extLst>
            </p:cNvPr>
            <p:cNvSpPr txBox="1"/>
            <p:nvPr/>
          </p:nvSpPr>
          <p:spPr>
            <a:xfrm>
              <a:off x="1876107" y="1555221"/>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srgbClr val="FF0000"/>
                  </a:solidFill>
                  <a:latin typeface="Ford Antenna Light" panose="02000505000000020004" pitchFamily="50" charset="0"/>
                  <a:cs typeface="Calibri" panose="020F0502020204030204" pitchFamily="34" charset="0"/>
                </a:rPr>
                <a:t>07/19</a:t>
              </a:r>
            </a:p>
          </p:txBody>
        </p:sp>
      </p:grpSp>
      <p:grpSp>
        <p:nvGrpSpPr>
          <p:cNvPr id="332" name="Group 331">
            <a:extLst>
              <a:ext uri="{FF2B5EF4-FFF2-40B4-BE49-F238E27FC236}">
                <a16:creationId xmlns:a16="http://schemas.microsoft.com/office/drawing/2014/main" id="{BB184E72-2344-4D64-A0B3-2FC921D51C98}"/>
              </a:ext>
            </a:extLst>
          </p:cNvPr>
          <p:cNvGrpSpPr/>
          <p:nvPr/>
        </p:nvGrpSpPr>
        <p:grpSpPr>
          <a:xfrm>
            <a:off x="6703489" y="1450681"/>
            <a:ext cx="709497" cy="487318"/>
            <a:chOff x="1971949" y="1217224"/>
            <a:chExt cx="706591" cy="487318"/>
          </a:xfrm>
        </p:grpSpPr>
        <p:sp>
          <p:nvSpPr>
            <p:cNvPr id="335" name="流程图: 决策 47">
              <a:extLst>
                <a:ext uri="{FF2B5EF4-FFF2-40B4-BE49-F238E27FC236}">
                  <a16:creationId xmlns:a16="http://schemas.microsoft.com/office/drawing/2014/main" id="{C3C631FD-5502-4599-9038-069F6EED9B7E}"/>
                </a:ext>
              </a:extLst>
            </p:cNvPr>
            <p:cNvSpPr/>
            <p:nvPr/>
          </p:nvSpPr>
          <p:spPr>
            <a:xfrm>
              <a:off x="197194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FEC2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38" name="TextBox 22">
              <a:extLst>
                <a:ext uri="{FF2B5EF4-FFF2-40B4-BE49-F238E27FC236}">
                  <a16:creationId xmlns:a16="http://schemas.microsoft.com/office/drawing/2014/main" id="{CAB21AB5-91B6-4969-9F41-74CDE1C625E6}"/>
                </a:ext>
              </a:extLst>
            </p:cNvPr>
            <p:cNvSpPr txBox="1"/>
            <p:nvPr/>
          </p:nvSpPr>
          <p:spPr>
            <a:xfrm>
              <a:off x="2125235" y="1519882"/>
              <a:ext cx="55330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srgbClr val="FF0000"/>
                  </a:solidFill>
                  <a:latin typeface="Ford Antenna Light" panose="02000505000000020004" pitchFamily="50" charset="0"/>
                  <a:cs typeface="Calibri" panose="020F0502020204030204" pitchFamily="34" charset="0"/>
                </a:rPr>
                <a:t>08</a:t>
              </a:r>
              <a:r>
                <a:rPr lang="en-US" altLang="zh-CN" sz="700" dirty="0">
                  <a:solidFill>
                    <a:srgbClr val="FF0000"/>
                  </a:solidFill>
                  <a:latin typeface="Ford Antenna Light" panose="02000505000000020004" pitchFamily="50" charset="0"/>
                  <a:cs typeface="Calibri" panose="020F0502020204030204" pitchFamily="34" charset="0"/>
                </a:rPr>
                <a:t>/29</a:t>
              </a:r>
              <a:endParaRPr lang="en-US" sz="700" dirty="0">
                <a:solidFill>
                  <a:srgbClr val="FF0000"/>
                </a:solidFill>
                <a:latin typeface="Ford Antenna Light" panose="02000505000000020004" pitchFamily="50" charset="0"/>
                <a:cs typeface="Calibri" panose="020F0502020204030204" pitchFamily="34" charset="0"/>
              </a:endParaRPr>
            </a:p>
          </p:txBody>
        </p:sp>
      </p:grpSp>
      <p:sp>
        <p:nvSpPr>
          <p:cNvPr id="341" name="Rectangle: Rounded Corners 340">
            <a:extLst>
              <a:ext uri="{FF2B5EF4-FFF2-40B4-BE49-F238E27FC236}">
                <a16:creationId xmlns:a16="http://schemas.microsoft.com/office/drawing/2014/main" id="{A1F2A791-FD23-4F32-A476-25A6F8BD5BB2}"/>
              </a:ext>
            </a:extLst>
          </p:cNvPr>
          <p:cNvSpPr/>
          <p:nvPr/>
        </p:nvSpPr>
        <p:spPr>
          <a:xfrm>
            <a:off x="2503275" y="6390267"/>
            <a:ext cx="1505084" cy="128381"/>
          </a:xfrm>
          <a:prstGeom prst="roundRect">
            <a:avLst/>
          </a:prstGeom>
          <a:solidFill>
            <a:schemeClr val="accent3">
              <a:lumMod val="20000"/>
              <a:lumOff val="8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defRPr/>
            </a:pPr>
            <a:r>
              <a:rPr lang="en-US" sz="600" dirty="0">
                <a:solidFill>
                  <a:prstClr val="black"/>
                </a:solidFill>
                <a:latin typeface="Ford Antenna Light" panose="02000505000000020004" pitchFamily="50" charset="0"/>
                <a:cs typeface="Calibri" panose="020F0502020204030204" pitchFamily="34" charset="0"/>
              </a:rPr>
              <a:t>N</a:t>
            </a:r>
            <a:r>
              <a:rPr lang="en-US" altLang="zh-CN" sz="600" dirty="0">
                <a:solidFill>
                  <a:prstClr val="black"/>
                </a:solidFill>
                <a:latin typeface="Ford Antenna Light" panose="02000505000000020004" pitchFamily="50" charset="0"/>
                <a:cs typeface="Calibri" panose="020F0502020204030204" pitchFamily="34" charset="0"/>
              </a:rPr>
              <a:t>et/</a:t>
            </a:r>
            <a:r>
              <a:rPr lang="en-US" altLang="zh-CN" sz="600" dirty="0" err="1">
                <a:solidFill>
                  <a:prstClr val="black"/>
                </a:solidFill>
                <a:latin typeface="Ford Antenna Light" panose="02000505000000020004" pitchFamily="50" charset="0"/>
                <a:cs typeface="Calibri" panose="020F0502020204030204" pitchFamily="34" charset="0"/>
              </a:rPr>
              <a:t>Diag</a:t>
            </a:r>
            <a:r>
              <a:rPr lang="en-US" altLang="zh-CN" sz="600" dirty="0">
                <a:solidFill>
                  <a:prstClr val="black"/>
                </a:solidFill>
                <a:latin typeface="Ford Antenna Light" panose="02000505000000020004" pitchFamily="50" charset="0"/>
                <a:cs typeface="Calibri" panose="020F0502020204030204" pitchFamily="34" charset="0"/>
              </a:rPr>
              <a:t> develop~4.5months</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44" name="Rectangle: Rounded Corners 343">
            <a:extLst>
              <a:ext uri="{FF2B5EF4-FFF2-40B4-BE49-F238E27FC236}">
                <a16:creationId xmlns:a16="http://schemas.microsoft.com/office/drawing/2014/main" id="{807D989A-5325-4EF3-B853-71315AB286DE}"/>
              </a:ext>
            </a:extLst>
          </p:cNvPr>
          <p:cNvSpPr/>
          <p:nvPr/>
        </p:nvSpPr>
        <p:spPr>
          <a:xfrm>
            <a:off x="4229390" y="6390268"/>
            <a:ext cx="400283" cy="149266"/>
          </a:xfrm>
          <a:prstGeom prst="roundRect">
            <a:avLst/>
          </a:prstGeom>
          <a:solidFill>
            <a:schemeClr val="accent3">
              <a:lumMod val="20000"/>
              <a:lumOff val="8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defRPr/>
            </a:pPr>
            <a:r>
              <a:rPr lang="en-US" sz="600" dirty="0">
                <a:solidFill>
                  <a:prstClr val="black"/>
                </a:solidFill>
                <a:latin typeface="Ford Antenna Light" panose="02000505000000020004" pitchFamily="50" charset="0"/>
                <a:cs typeface="Calibri" panose="020F0502020204030204" pitchFamily="34" charset="0"/>
              </a:rPr>
              <a:t>Bug </a:t>
            </a:r>
            <a:r>
              <a:rPr lang="en-US" altLang="zh-CN" sz="600" dirty="0">
                <a:solidFill>
                  <a:prstClr val="black"/>
                </a:solidFill>
                <a:latin typeface="Ford Antenna Light" panose="02000505000000020004" pitchFamily="50" charset="0"/>
                <a:cs typeface="Calibri" panose="020F0502020204030204" pitchFamily="34" charset="0"/>
              </a:rPr>
              <a:t>fix ~1.5m</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47" name="Star: 5 Points 346">
            <a:extLst>
              <a:ext uri="{FF2B5EF4-FFF2-40B4-BE49-F238E27FC236}">
                <a16:creationId xmlns:a16="http://schemas.microsoft.com/office/drawing/2014/main" id="{EB98156C-2E80-40B9-BA5B-1E153E5D4299}"/>
              </a:ext>
            </a:extLst>
          </p:cNvPr>
          <p:cNvSpPr/>
          <p:nvPr/>
        </p:nvSpPr>
        <p:spPr>
          <a:xfrm>
            <a:off x="5424656" y="6349115"/>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50" name="TextBox 22">
            <a:extLst>
              <a:ext uri="{FF2B5EF4-FFF2-40B4-BE49-F238E27FC236}">
                <a16:creationId xmlns:a16="http://schemas.microsoft.com/office/drawing/2014/main" id="{AD530484-654C-4686-A9B2-0FBF90EA78D2}"/>
              </a:ext>
            </a:extLst>
          </p:cNvPr>
          <p:cNvSpPr txBox="1"/>
          <p:nvPr/>
        </p:nvSpPr>
        <p:spPr>
          <a:xfrm>
            <a:off x="5088645" y="6540931"/>
            <a:ext cx="900114"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ITV P1 R</a:t>
            </a:r>
            <a:r>
              <a:rPr lang="en-US" altLang="zh-CN" dirty="0"/>
              <a:t>elease for R04</a:t>
            </a:r>
          </a:p>
          <a:p>
            <a:r>
              <a:rPr lang="en-US" altLang="zh-CN" dirty="0"/>
              <a:t>04/15</a:t>
            </a:r>
            <a:endParaRPr lang="en-US" dirty="0"/>
          </a:p>
        </p:txBody>
      </p:sp>
      <p:sp>
        <p:nvSpPr>
          <p:cNvPr id="361" name="Star: 5 Points 360">
            <a:extLst>
              <a:ext uri="{FF2B5EF4-FFF2-40B4-BE49-F238E27FC236}">
                <a16:creationId xmlns:a16="http://schemas.microsoft.com/office/drawing/2014/main" id="{E28752D6-CA8A-4FCC-8DE3-4A89F7A46ED4}"/>
              </a:ext>
            </a:extLst>
          </p:cNvPr>
          <p:cNvSpPr/>
          <p:nvPr/>
        </p:nvSpPr>
        <p:spPr>
          <a:xfrm>
            <a:off x="4636528" y="6364064"/>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4" name="TextBox 22">
            <a:extLst>
              <a:ext uri="{FF2B5EF4-FFF2-40B4-BE49-F238E27FC236}">
                <a16:creationId xmlns:a16="http://schemas.microsoft.com/office/drawing/2014/main" id="{DC1A46D0-6AEF-4CD6-A25E-F74EEE21B7CE}"/>
              </a:ext>
            </a:extLst>
          </p:cNvPr>
          <p:cNvSpPr txBox="1"/>
          <p:nvPr/>
        </p:nvSpPr>
        <p:spPr>
          <a:xfrm>
            <a:off x="4183548" y="6540640"/>
            <a:ext cx="782135"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Net/</a:t>
            </a:r>
            <a:r>
              <a:rPr lang="en-US" altLang="zh-CN" dirty="0" err="1"/>
              <a:t>Diag</a:t>
            </a:r>
            <a:r>
              <a:rPr lang="en-US" altLang="zh-CN" dirty="0"/>
              <a:t> Bug fix</a:t>
            </a:r>
          </a:p>
          <a:p>
            <a:r>
              <a:rPr lang="en-US" altLang="zh-CN" dirty="0"/>
              <a:t>For R00</a:t>
            </a:r>
          </a:p>
          <a:p>
            <a:r>
              <a:rPr lang="en-US" dirty="0"/>
              <a:t>01/30</a:t>
            </a:r>
          </a:p>
        </p:txBody>
      </p:sp>
      <p:sp>
        <p:nvSpPr>
          <p:cNvPr id="370" name="Star: 5 Points 369">
            <a:extLst>
              <a:ext uri="{FF2B5EF4-FFF2-40B4-BE49-F238E27FC236}">
                <a16:creationId xmlns:a16="http://schemas.microsoft.com/office/drawing/2014/main" id="{A68C024B-A877-461D-BB5D-C16FB3B0F45A}"/>
              </a:ext>
            </a:extLst>
          </p:cNvPr>
          <p:cNvSpPr/>
          <p:nvPr/>
        </p:nvSpPr>
        <p:spPr>
          <a:xfrm>
            <a:off x="6558314" y="6348581"/>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73" name="TextBox 22">
            <a:extLst>
              <a:ext uri="{FF2B5EF4-FFF2-40B4-BE49-F238E27FC236}">
                <a16:creationId xmlns:a16="http://schemas.microsoft.com/office/drawing/2014/main" id="{58A24F56-4C13-4300-ADB8-675D97A9FA0D}"/>
              </a:ext>
            </a:extLst>
          </p:cNvPr>
          <p:cNvSpPr txBox="1"/>
          <p:nvPr/>
        </p:nvSpPr>
        <p:spPr>
          <a:xfrm>
            <a:off x="6541745" y="6513584"/>
            <a:ext cx="660297"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R</a:t>
            </a:r>
            <a:r>
              <a:rPr lang="en-US" altLang="zh-CN" dirty="0"/>
              <a:t>eport Review </a:t>
            </a:r>
            <a:r>
              <a:rPr lang="en-US" altLang="zh-CN" strike="sngStrike" dirty="0"/>
              <a:t>07/25 </a:t>
            </a:r>
            <a:r>
              <a:rPr lang="en-US" altLang="zh-CN" dirty="0">
                <a:solidFill>
                  <a:srgbClr val="FF0000"/>
                </a:solidFill>
              </a:rPr>
              <a:t>07/18</a:t>
            </a:r>
            <a:endParaRPr lang="en-US" dirty="0">
              <a:solidFill>
                <a:srgbClr val="FF0000"/>
              </a:solidFill>
            </a:endParaRPr>
          </a:p>
        </p:txBody>
      </p:sp>
      <p:sp>
        <p:nvSpPr>
          <p:cNvPr id="376" name="Rectangle: Rounded Corners 375">
            <a:extLst>
              <a:ext uri="{FF2B5EF4-FFF2-40B4-BE49-F238E27FC236}">
                <a16:creationId xmlns:a16="http://schemas.microsoft.com/office/drawing/2014/main" id="{77EFA70E-391F-4DF9-B4F3-F935D5102120}"/>
              </a:ext>
            </a:extLst>
          </p:cNvPr>
          <p:cNvSpPr/>
          <p:nvPr/>
        </p:nvSpPr>
        <p:spPr>
          <a:xfrm>
            <a:off x="4822997" y="6390268"/>
            <a:ext cx="580455" cy="140378"/>
          </a:xfrm>
          <a:prstGeom prst="roundRect">
            <a:avLst/>
          </a:prstGeom>
          <a:solidFill>
            <a:schemeClr val="accent3">
              <a:lumMod val="20000"/>
              <a:lumOff val="8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defRPr/>
            </a:pPr>
            <a:r>
              <a:rPr lang="en-US" sz="600" dirty="0">
                <a:solidFill>
                  <a:prstClr val="black"/>
                </a:solidFill>
                <a:latin typeface="Ford Antenna Light" panose="02000505000000020004" pitchFamily="50" charset="0"/>
                <a:cs typeface="Calibri" panose="020F0502020204030204" pitchFamily="34" charset="0"/>
              </a:rPr>
              <a:t>Vendor P1 test ~2.5 m</a:t>
            </a:r>
          </a:p>
        </p:txBody>
      </p:sp>
      <p:sp>
        <p:nvSpPr>
          <p:cNvPr id="403" name="Rectangle: Rounded Corners 402">
            <a:extLst>
              <a:ext uri="{FF2B5EF4-FFF2-40B4-BE49-F238E27FC236}">
                <a16:creationId xmlns:a16="http://schemas.microsoft.com/office/drawing/2014/main" id="{FEF9E707-DEF7-4728-A3AD-35D5C392A51A}"/>
              </a:ext>
            </a:extLst>
          </p:cNvPr>
          <p:cNvSpPr/>
          <p:nvPr/>
        </p:nvSpPr>
        <p:spPr>
          <a:xfrm>
            <a:off x="5632991" y="6390268"/>
            <a:ext cx="638275" cy="125713"/>
          </a:xfrm>
          <a:prstGeom prst="roundRect">
            <a:avLst/>
          </a:prstGeom>
          <a:solidFill>
            <a:schemeClr val="accent3">
              <a:lumMod val="20000"/>
              <a:lumOff val="8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defRPr/>
            </a:pPr>
            <a:r>
              <a:rPr lang="en-US" sz="600" dirty="0">
                <a:solidFill>
                  <a:prstClr val="black"/>
                </a:solidFill>
                <a:latin typeface="Ford Antenna Light" panose="02000505000000020004" pitchFamily="50" charset="0"/>
                <a:cs typeface="Calibri" panose="020F0502020204030204" pitchFamily="34" charset="0"/>
              </a:rPr>
              <a:t>P2 Log P</a:t>
            </a:r>
            <a:r>
              <a:rPr lang="en-US" altLang="zh-CN" sz="600" dirty="0">
                <a:solidFill>
                  <a:prstClr val="black"/>
                </a:solidFill>
                <a:latin typeface="Ford Antenna Light" panose="02000505000000020004" pitchFamily="50" charset="0"/>
                <a:cs typeface="Calibri" panose="020F0502020204030204" pitchFamily="34" charset="0"/>
              </a:rPr>
              <a:t>repare ~2m</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353" name="Straight Connector 352">
            <a:extLst>
              <a:ext uri="{FF2B5EF4-FFF2-40B4-BE49-F238E27FC236}">
                <a16:creationId xmlns:a16="http://schemas.microsoft.com/office/drawing/2014/main" id="{22116DB1-1958-42B0-B4DD-BA55C84D33D3}"/>
              </a:ext>
            </a:extLst>
          </p:cNvPr>
          <p:cNvCxnSpPr>
            <a:cxnSpLocks/>
          </p:cNvCxnSpPr>
          <p:nvPr/>
        </p:nvCxnSpPr>
        <p:spPr>
          <a:xfrm flipH="1">
            <a:off x="3442913" y="406260"/>
            <a:ext cx="14557" cy="6421591"/>
          </a:xfrm>
          <a:prstGeom prst="line">
            <a:avLst/>
          </a:prstGeom>
        </p:spPr>
        <p:style>
          <a:lnRef idx="3">
            <a:schemeClr val="accent6"/>
          </a:lnRef>
          <a:fillRef idx="0">
            <a:schemeClr val="accent6"/>
          </a:fillRef>
          <a:effectRef idx="2">
            <a:schemeClr val="accent6"/>
          </a:effectRef>
          <a:fontRef idx="minor">
            <a:schemeClr val="tx1"/>
          </a:fontRef>
        </p:style>
      </p:cxnSp>
      <p:sp>
        <p:nvSpPr>
          <p:cNvPr id="358" name="TextBox 22">
            <a:extLst>
              <a:ext uri="{FF2B5EF4-FFF2-40B4-BE49-F238E27FC236}">
                <a16:creationId xmlns:a16="http://schemas.microsoft.com/office/drawing/2014/main" id="{E4284905-DC5B-42AF-AB3C-2F5FC5E89DAE}"/>
              </a:ext>
            </a:extLst>
          </p:cNvPr>
          <p:cNvSpPr txBox="1"/>
          <p:nvPr/>
        </p:nvSpPr>
        <p:spPr>
          <a:xfrm>
            <a:off x="1387894" y="6582270"/>
            <a:ext cx="955356" cy="169271"/>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accent6">
                    <a:lumMod val="75000"/>
                  </a:schemeClr>
                </a:solidFill>
              </a:rPr>
              <a:t>We are here</a:t>
            </a:r>
          </a:p>
        </p:txBody>
      </p:sp>
      <p:grpSp>
        <p:nvGrpSpPr>
          <p:cNvPr id="367" name="Group 366">
            <a:extLst>
              <a:ext uri="{FF2B5EF4-FFF2-40B4-BE49-F238E27FC236}">
                <a16:creationId xmlns:a16="http://schemas.microsoft.com/office/drawing/2014/main" id="{04B2126D-0232-48ED-943B-72DE4B0A27BE}"/>
              </a:ext>
            </a:extLst>
          </p:cNvPr>
          <p:cNvGrpSpPr/>
          <p:nvPr/>
        </p:nvGrpSpPr>
        <p:grpSpPr>
          <a:xfrm>
            <a:off x="2658681" y="1600591"/>
            <a:ext cx="624299" cy="476450"/>
            <a:chOff x="1348765" y="1704838"/>
            <a:chExt cx="624299" cy="476450"/>
          </a:xfrm>
        </p:grpSpPr>
        <p:sp>
          <p:nvSpPr>
            <p:cNvPr id="404" name="Isosceles Triangle 403">
              <a:extLst>
                <a:ext uri="{FF2B5EF4-FFF2-40B4-BE49-F238E27FC236}">
                  <a16:creationId xmlns:a16="http://schemas.microsoft.com/office/drawing/2014/main" id="{2B0E80BD-26CC-4ACA-9D94-AADF5AA3EFBF}"/>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406" name="TextBox 22">
              <a:extLst>
                <a:ext uri="{FF2B5EF4-FFF2-40B4-BE49-F238E27FC236}">
                  <a16:creationId xmlns:a16="http://schemas.microsoft.com/office/drawing/2014/main" id="{81031265-EA17-4F6F-AB57-8DD34558C4C0}"/>
                </a:ext>
              </a:extLst>
            </p:cNvPr>
            <p:cNvSpPr txBox="1"/>
            <p:nvPr/>
          </p:nvSpPr>
          <p:spPr>
            <a:xfrm>
              <a:off x="1348765" y="1888906"/>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A2</a:t>
              </a:r>
            </a:p>
            <a:p>
              <a:r>
                <a:rPr lang="en-US" altLang="zh-CN" dirty="0"/>
                <a:t>09-03</a:t>
              </a:r>
              <a:endParaRPr lang="zh-CN" altLang="en-US" dirty="0"/>
            </a:p>
          </p:txBody>
        </p:sp>
      </p:grpSp>
      <p:sp>
        <p:nvSpPr>
          <p:cNvPr id="407" name="Rectangle: Rounded Corners 406">
            <a:extLst>
              <a:ext uri="{FF2B5EF4-FFF2-40B4-BE49-F238E27FC236}">
                <a16:creationId xmlns:a16="http://schemas.microsoft.com/office/drawing/2014/main" id="{47FE73A5-A6F9-423F-B9BA-D89037603300}"/>
              </a:ext>
            </a:extLst>
          </p:cNvPr>
          <p:cNvSpPr/>
          <p:nvPr/>
        </p:nvSpPr>
        <p:spPr>
          <a:xfrm>
            <a:off x="4262165" y="1813448"/>
            <a:ext cx="451404" cy="124665"/>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E</a:t>
            </a:r>
            <a:r>
              <a:rPr lang="en-US" sz="700" b="1" dirty="0">
                <a:solidFill>
                  <a:schemeClr val="tx1"/>
                </a:solidFill>
                <a:latin typeface="Ford Antenna Light" panose="02000505000000020004" pitchFamily="50" charset="0"/>
                <a:cs typeface="Calibri" panose="020F0502020204030204" pitchFamily="34" charset="0"/>
              </a:rPr>
              <a:t>MC</a:t>
            </a:r>
          </a:p>
        </p:txBody>
      </p:sp>
      <p:sp>
        <p:nvSpPr>
          <p:cNvPr id="409" name="TextBox 22">
            <a:extLst>
              <a:ext uri="{FF2B5EF4-FFF2-40B4-BE49-F238E27FC236}">
                <a16:creationId xmlns:a16="http://schemas.microsoft.com/office/drawing/2014/main" id="{42B86A27-28BC-416E-9EDA-E6FC967104A4}"/>
              </a:ext>
            </a:extLst>
          </p:cNvPr>
          <p:cNvSpPr txBox="1"/>
          <p:nvPr/>
        </p:nvSpPr>
        <p:spPr>
          <a:xfrm>
            <a:off x="4157919" y="1917492"/>
            <a:ext cx="976074" cy="18464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12/17--02/02</a:t>
            </a:r>
            <a:endParaRPr lang="en-US" dirty="0"/>
          </a:p>
        </p:txBody>
      </p:sp>
      <p:sp>
        <p:nvSpPr>
          <p:cNvPr id="25" name="Oval 24">
            <a:extLst>
              <a:ext uri="{FF2B5EF4-FFF2-40B4-BE49-F238E27FC236}">
                <a16:creationId xmlns:a16="http://schemas.microsoft.com/office/drawing/2014/main" id="{D274420C-93C8-4673-8B02-57B1F8780E4A}"/>
              </a:ext>
            </a:extLst>
          </p:cNvPr>
          <p:cNvSpPr/>
          <p:nvPr/>
        </p:nvSpPr>
        <p:spPr>
          <a:xfrm rot="1437119">
            <a:off x="3815445" y="3168228"/>
            <a:ext cx="392967" cy="1547495"/>
          </a:xfrm>
          <a:prstGeom prst="ellipse">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tx1"/>
              </a:solidFill>
              <a:latin typeface="Arial" panose="020B0604020202020204" pitchFamily="34" charset="0"/>
              <a:cs typeface="Arial" panose="020B0604020202020204" pitchFamily="34" charset="0"/>
            </a:endParaRPr>
          </a:p>
        </p:txBody>
      </p:sp>
      <p:grpSp>
        <p:nvGrpSpPr>
          <p:cNvPr id="331" name="Group 330">
            <a:extLst>
              <a:ext uri="{FF2B5EF4-FFF2-40B4-BE49-F238E27FC236}">
                <a16:creationId xmlns:a16="http://schemas.microsoft.com/office/drawing/2014/main" id="{AE14B180-E3F7-48AE-8400-5076B914C67B}"/>
              </a:ext>
            </a:extLst>
          </p:cNvPr>
          <p:cNvGrpSpPr/>
          <p:nvPr/>
        </p:nvGrpSpPr>
        <p:grpSpPr>
          <a:xfrm>
            <a:off x="10333235" y="994791"/>
            <a:ext cx="811853" cy="513539"/>
            <a:chOff x="1886575" y="1217224"/>
            <a:chExt cx="808528" cy="513539"/>
          </a:xfrm>
        </p:grpSpPr>
        <p:sp>
          <p:nvSpPr>
            <p:cNvPr id="394" name="流程图: 决策 47">
              <a:extLst>
                <a:ext uri="{FF2B5EF4-FFF2-40B4-BE49-F238E27FC236}">
                  <a16:creationId xmlns:a16="http://schemas.microsoft.com/office/drawing/2014/main" id="{D85ACDB3-83C6-43B6-8FE7-1741A1C983A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OKTB</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10" name="TextBox 22">
              <a:extLst>
                <a:ext uri="{FF2B5EF4-FFF2-40B4-BE49-F238E27FC236}">
                  <a16:creationId xmlns:a16="http://schemas.microsoft.com/office/drawing/2014/main" id="{3A3BAEFD-C51E-48DA-8744-249CE2F70061}"/>
                </a:ext>
              </a:extLst>
            </p:cNvPr>
            <p:cNvSpPr txBox="1"/>
            <p:nvPr/>
          </p:nvSpPr>
          <p:spPr>
            <a:xfrm>
              <a:off x="1912987" y="1546103"/>
              <a:ext cx="782116"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FHEV 08/08</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412" name="Star: 7 Points 796">
            <a:extLst>
              <a:ext uri="{FF2B5EF4-FFF2-40B4-BE49-F238E27FC236}">
                <a16:creationId xmlns:a16="http://schemas.microsoft.com/office/drawing/2014/main" id="{42D61B49-6E97-4DBC-AC09-C059B2D0CCF0}"/>
              </a:ext>
            </a:extLst>
          </p:cNvPr>
          <p:cNvSpPr/>
          <p:nvPr/>
        </p:nvSpPr>
        <p:spPr>
          <a:xfrm>
            <a:off x="5554849" y="4770562"/>
            <a:ext cx="200644" cy="187481"/>
          </a:xfrm>
          <a:prstGeom prst="star7">
            <a:avLst/>
          </a:prstGeom>
          <a:solidFill>
            <a:srgbClr val="00B0F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rgbClr val="0070C0"/>
              </a:solidFill>
              <a:highlight>
                <a:srgbClr val="FFFF00"/>
              </a:highlight>
              <a:latin typeface="Arial" panose="020B0604020202020204" pitchFamily="34" charset="0"/>
              <a:cs typeface="Arial" panose="020B0604020202020204" pitchFamily="34" charset="0"/>
            </a:endParaRPr>
          </a:p>
        </p:txBody>
      </p:sp>
      <p:sp>
        <p:nvSpPr>
          <p:cNvPr id="413" name="TextBox 22">
            <a:extLst>
              <a:ext uri="{FF2B5EF4-FFF2-40B4-BE49-F238E27FC236}">
                <a16:creationId xmlns:a16="http://schemas.microsoft.com/office/drawing/2014/main" id="{4CB11EAC-8289-4440-A9E4-B1560F45BB26}"/>
              </a:ext>
            </a:extLst>
          </p:cNvPr>
          <p:cNvSpPr txBox="1"/>
          <p:nvPr/>
        </p:nvSpPr>
        <p:spPr>
          <a:xfrm>
            <a:off x="5610774" y="4663140"/>
            <a:ext cx="1139945"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HQX1.2.1 switch</a:t>
            </a:r>
          </a:p>
          <a:p>
            <a:r>
              <a:rPr lang="en-US" altLang="zh-CN" sz="700" dirty="0">
                <a:solidFill>
                  <a:schemeClr val="accent4">
                    <a:lumMod val="10000"/>
                  </a:schemeClr>
                </a:solidFill>
              </a:rPr>
              <a:t>2021/12-2022/05</a:t>
            </a:r>
            <a:endParaRPr lang="zh-CN" altLang="en-US" sz="700" dirty="0">
              <a:solidFill>
                <a:schemeClr val="accent4">
                  <a:lumMod val="10000"/>
                </a:schemeClr>
              </a:solidFill>
            </a:endParaRPr>
          </a:p>
        </p:txBody>
      </p:sp>
      <p:cxnSp>
        <p:nvCxnSpPr>
          <p:cNvPr id="415" name="Straight Arrow Connector 414">
            <a:extLst>
              <a:ext uri="{FF2B5EF4-FFF2-40B4-BE49-F238E27FC236}">
                <a16:creationId xmlns:a16="http://schemas.microsoft.com/office/drawing/2014/main" id="{8C230AF5-A4C8-4453-8DFE-08C209D1FD0E}"/>
              </a:ext>
            </a:extLst>
          </p:cNvPr>
          <p:cNvCxnSpPr>
            <a:cxnSpLocks/>
            <a:stCxn id="412" idx="6"/>
            <a:endCxn id="359" idx="2"/>
          </p:cNvCxnSpPr>
          <p:nvPr/>
        </p:nvCxnSpPr>
        <p:spPr>
          <a:xfrm flipV="1">
            <a:off x="5655171" y="4362446"/>
            <a:ext cx="86777" cy="408116"/>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416" name="Straight Arrow Connector 415">
            <a:extLst>
              <a:ext uri="{FF2B5EF4-FFF2-40B4-BE49-F238E27FC236}">
                <a16:creationId xmlns:a16="http://schemas.microsoft.com/office/drawing/2014/main" id="{E6229A06-8EE8-43E7-A19C-21903C13BEA9}"/>
              </a:ext>
            </a:extLst>
          </p:cNvPr>
          <p:cNvCxnSpPr>
            <a:cxnSpLocks/>
            <a:stCxn id="512" idx="0"/>
            <a:endCxn id="326" idx="2"/>
          </p:cNvCxnSpPr>
          <p:nvPr/>
        </p:nvCxnSpPr>
        <p:spPr>
          <a:xfrm flipV="1">
            <a:off x="5920259" y="1803114"/>
            <a:ext cx="590643" cy="873649"/>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418" name="Straight Arrow Connector 417">
            <a:extLst>
              <a:ext uri="{FF2B5EF4-FFF2-40B4-BE49-F238E27FC236}">
                <a16:creationId xmlns:a16="http://schemas.microsoft.com/office/drawing/2014/main" id="{FE547C52-087E-4130-A3CA-76F7E0F22271}"/>
              </a:ext>
            </a:extLst>
          </p:cNvPr>
          <p:cNvCxnSpPr>
            <a:cxnSpLocks/>
            <a:stCxn id="524" idx="0"/>
            <a:endCxn id="335" idx="2"/>
          </p:cNvCxnSpPr>
          <p:nvPr/>
        </p:nvCxnSpPr>
        <p:spPr>
          <a:xfrm flipV="1">
            <a:off x="6572220" y="1801360"/>
            <a:ext cx="392990" cy="875550"/>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414" name="Star: 5 Points 413">
            <a:extLst>
              <a:ext uri="{FF2B5EF4-FFF2-40B4-BE49-F238E27FC236}">
                <a16:creationId xmlns:a16="http://schemas.microsoft.com/office/drawing/2014/main" id="{7072C557-70D5-40D3-B357-C52616F5C71B}"/>
              </a:ext>
            </a:extLst>
          </p:cNvPr>
          <p:cNvSpPr/>
          <p:nvPr/>
        </p:nvSpPr>
        <p:spPr>
          <a:xfrm>
            <a:off x="9844509" y="5888311"/>
            <a:ext cx="195065" cy="205168"/>
          </a:xfrm>
          <a:prstGeom prst="star5">
            <a:avLst/>
          </a:prstGeom>
          <a:solidFill>
            <a:schemeClr val="bg1"/>
          </a:solidFill>
          <a:ln w="12700">
            <a:solidFill>
              <a:srgbClr val="002060"/>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17" name="TextBox 416">
            <a:extLst>
              <a:ext uri="{FF2B5EF4-FFF2-40B4-BE49-F238E27FC236}">
                <a16:creationId xmlns:a16="http://schemas.microsoft.com/office/drawing/2014/main" id="{B57228E6-5E57-47C6-A643-C4291E06258D}"/>
              </a:ext>
            </a:extLst>
          </p:cNvPr>
          <p:cNvSpPr txBox="1"/>
          <p:nvPr/>
        </p:nvSpPr>
        <p:spPr>
          <a:xfrm>
            <a:off x="10041144" y="5901734"/>
            <a:ext cx="2047690" cy="200055"/>
          </a:xfrm>
          <a:prstGeom prst="rect">
            <a:avLst/>
          </a:prstGeom>
          <a:noFill/>
        </p:spPr>
        <p:txBody>
          <a:bodyPr wrap="square" rtlCol="0">
            <a:spAutoFit/>
          </a:bodyPr>
          <a:lstStyle/>
          <a:p>
            <a:r>
              <a:rPr lang="en-US" sz="700" dirty="0" err="1"/>
              <a:t>E</a:t>
            </a:r>
            <a:r>
              <a:rPr lang="en-US" altLang="zh-CN" sz="700" dirty="0" err="1"/>
              <a:t>ng</a:t>
            </a:r>
            <a:r>
              <a:rPr lang="en-US" altLang="zh-CN" sz="700" dirty="0"/>
              <a:t> version internal release.</a:t>
            </a:r>
            <a:endParaRPr lang="en-US" sz="700" dirty="0"/>
          </a:p>
        </p:txBody>
      </p:sp>
    </p:spTree>
    <p:extLst>
      <p:ext uri="{BB962C8B-B14F-4D97-AF65-F5344CB8AC3E}">
        <p14:creationId xmlns:p14="http://schemas.microsoft.com/office/powerpoint/2010/main" val="3534234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down)">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grpSp>
        <p:nvGrpSpPr>
          <p:cNvPr id="10" name="Group 9">
            <a:extLst>
              <a:ext uri="{FF2B5EF4-FFF2-40B4-BE49-F238E27FC236}">
                <a16:creationId xmlns:a16="http://schemas.microsoft.com/office/drawing/2014/main" id="{90DDA7D0-B084-4FFD-8CEF-C1ADB897259D}"/>
              </a:ext>
            </a:extLst>
          </p:cNvPr>
          <p:cNvGrpSpPr/>
          <p:nvPr/>
        </p:nvGrpSpPr>
        <p:grpSpPr>
          <a:xfrm>
            <a:off x="86820" y="1696377"/>
            <a:ext cx="11843873" cy="282279"/>
            <a:chOff x="237808" y="1129456"/>
            <a:chExt cx="11716383" cy="282279"/>
          </a:xfrm>
        </p:grpSpPr>
        <p:cxnSp>
          <p:nvCxnSpPr>
            <p:cNvPr id="11" name="Straight Connector 10">
              <a:extLst>
                <a:ext uri="{FF2B5EF4-FFF2-40B4-BE49-F238E27FC236}">
                  <a16:creationId xmlns:a16="http://schemas.microsoft.com/office/drawing/2014/main" id="{D61C47EA-0796-4687-A567-7B4F915F796D}"/>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2" name="Rectangle 11">
              <a:extLst>
                <a:ext uri="{FF2B5EF4-FFF2-40B4-BE49-F238E27FC236}">
                  <a16:creationId xmlns:a16="http://schemas.microsoft.com/office/drawing/2014/main" id="{8DD1EAF4-6526-4BE3-9F32-3D43D4827A9C}"/>
                </a:ext>
              </a:extLst>
            </p:cNvPr>
            <p:cNvSpPr/>
            <p:nvPr/>
          </p:nvSpPr>
          <p:spPr>
            <a:xfrm>
              <a:off x="238356" y="1129456"/>
              <a:ext cx="867721"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D</a:t>
              </a:r>
              <a:r>
                <a:rPr lang="en-US" altLang="zh-CN" sz="800" b="1" dirty="0">
                  <a:solidFill>
                    <a:prstClr val="black"/>
                  </a:solidFill>
                  <a:latin typeface="Ford Antenna Light" panose="02000505000000020004" pitchFamily="50" charset="0"/>
                  <a:cs typeface="Calibri" panose="020F0502020204030204" pitchFamily="34" charset="0"/>
                </a:rPr>
                <a:t>isplay(15.3)</a:t>
              </a:r>
              <a:endParaRPr lang="en-US" sz="800" b="1" dirty="0">
                <a:solidFill>
                  <a:prstClr val="black"/>
                </a:solidFill>
                <a:latin typeface="Ford Antenna Light" panose="02000505000000020004" pitchFamily="50" charset="0"/>
                <a:cs typeface="Calibri" panose="020F0502020204030204" pitchFamily="34" charset="0"/>
              </a:endParaRPr>
            </a:p>
          </p:txBody>
        </p:sp>
      </p:grpSp>
      <p:graphicFrame>
        <p:nvGraphicFramePr>
          <p:cNvPr id="26" name="Table 25">
            <a:extLst>
              <a:ext uri="{FF2B5EF4-FFF2-40B4-BE49-F238E27FC236}">
                <a16:creationId xmlns:a16="http://schemas.microsoft.com/office/drawing/2014/main" id="{26202D47-88CF-484A-B571-FCDABB082620}"/>
              </a:ext>
            </a:extLst>
          </p:cNvPr>
          <p:cNvGraphicFramePr>
            <a:graphicFrameLocks noGrp="1"/>
          </p:cNvGraphicFramePr>
          <p:nvPr/>
        </p:nvGraphicFramePr>
        <p:xfrm>
          <a:off x="397564" y="653218"/>
          <a:ext cx="11794428" cy="226148"/>
        </p:xfrm>
        <a:graphic>
          <a:graphicData uri="http://schemas.openxmlformats.org/drawingml/2006/table">
            <a:tbl>
              <a:tblPr firstRow="1" bandRow="1">
                <a:tableStyleId>{5C22544A-7EE6-4342-B048-85BDC9FD1C3A}</a:tableStyleId>
              </a:tblPr>
              <a:tblGrid>
                <a:gridCol w="327623">
                  <a:extLst>
                    <a:ext uri="{9D8B030D-6E8A-4147-A177-3AD203B41FA5}">
                      <a16:colId xmlns:a16="http://schemas.microsoft.com/office/drawing/2014/main" val="20008"/>
                    </a:ext>
                  </a:extLst>
                </a:gridCol>
                <a:gridCol w="327623">
                  <a:extLst>
                    <a:ext uri="{9D8B030D-6E8A-4147-A177-3AD203B41FA5}">
                      <a16:colId xmlns:a16="http://schemas.microsoft.com/office/drawing/2014/main" val="20009"/>
                    </a:ext>
                  </a:extLst>
                </a:gridCol>
                <a:gridCol w="327623">
                  <a:extLst>
                    <a:ext uri="{9D8B030D-6E8A-4147-A177-3AD203B41FA5}">
                      <a16:colId xmlns:a16="http://schemas.microsoft.com/office/drawing/2014/main" val="1110913725"/>
                    </a:ext>
                  </a:extLst>
                </a:gridCol>
                <a:gridCol w="327623">
                  <a:extLst>
                    <a:ext uri="{9D8B030D-6E8A-4147-A177-3AD203B41FA5}">
                      <a16:colId xmlns:a16="http://schemas.microsoft.com/office/drawing/2014/main" val="4061772829"/>
                    </a:ext>
                  </a:extLst>
                </a:gridCol>
                <a:gridCol w="327623">
                  <a:extLst>
                    <a:ext uri="{9D8B030D-6E8A-4147-A177-3AD203B41FA5}">
                      <a16:colId xmlns:a16="http://schemas.microsoft.com/office/drawing/2014/main" val="3880675612"/>
                    </a:ext>
                  </a:extLst>
                </a:gridCol>
                <a:gridCol w="327623">
                  <a:extLst>
                    <a:ext uri="{9D8B030D-6E8A-4147-A177-3AD203B41FA5}">
                      <a16:colId xmlns:a16="http://schemas.microsoft.com/office/drawing/2014/main" val="1792357190"/>
                    </a:ext>
                  </a:extLst>
                </a:gridCol>
                <a:gridCol w="327623">
                  <a:extLst>
                    <a:ext uri="{9D8B030D-6E8A-4147-A177-3AD203B41FA5}">
                      <a16:colId xmlns:a16="http://schemas.microsoft.com/office/drawing/2014/main" val="3903014879"/>
                    </a:ext>
                  </a:extLst>
                </a:gridCol>
                <a:gridCol w="327623">
                  <a:extLst>
                    <a:ext uri="{9D8B030D-6E8A-4147-A177-3AD203B41FA5}">
                      <a16:colId xmlns:a16="http://schemas.microsoft.com/office/drawing/2014/main" val="1925897574"/>
                    </a:ext>
                  </a:extLst>
                </a:gridCol>
                <a:gridCol w="327623">
                  <a:extLst>
                    <a:ext uri="{9D8B030D-6E8A-4147-A177-3AD203B41FA5}">
                      <a16:colId xmlns:a16="http://schemas.microsoft.com/office/drawing/2014/main" val="275818739"/>
                    </a:ext>
                  </a:extLst>
                </a:gridCol>
                <a:gridCol w="327623">
                  <a:extLst>
                    <a:ext uri="{9D8B030D-6E8A-4147-A177-3AD203B41FA5}">
                      <a16:colId xmlns:a16="http://schemas.microsoft.com/office/drawing/2014/main" val="930584680"/>
                    </a:ext>
                  </a:extLst>
                </a:gridCol>
                <a:gridCol w="327623">
                  <a:extLst>
                    <a:ext uri="{9D8B030D-6E8A-4147-A177-3AD203B41FA5}">
                      <a16:colId xmlns:a16="http://schemas.microsoft.com/office/drawing/2014/main" val="1298693026"/>
                    </a:ext>
                  </a:extLst>
                </a:gridCol>
                <a:gridCol w="327623">
                  <a:extLst>
                    <a:ext uri="{9D8B030D-6E8A-4147-A177-3AD203B41FA5}">
                      <a16:colId xmlns:a16="http://schemas.microsoft.com/office/drawing/2014/main" val="20010"/>
                    </a:ext>
                  </a:extLst>
                </a:gridCol>
                <a:gridCol w="327623">
                  <a:extLst>
                    <a:ext uri="{9D8B030D-6E8A-4147-A177-3AD203B41FA5}">
                      <a16:colId xmlns:a16="http://schemas.microsoft.com/office/drawing/2014/main" val="20011"/>
                    </a:ext>
                  </a:extLst>
                </a:gridCol>
                <a:gridCol w="327623">
                  <a:extLst>
                    <a:ext uri="{9D8B030D-6E8A-4147-A177-3AD203B41FA5}">
                      <a16:colId xmlns:a16="http://schemas.microsoft.com/office/drawing/2014/main" val="20012"/>
                    </a:ext>
                  </a:extLst>
                </a:gridCol>
                <a:gridCol w="327623">
                  <a:extLst>
                    <a:ext uri="{9D8B030D-6E8A-4147-A177-3AD203B41FA5}">
                      <a16:colId xmlns:a16="http://schemas.microsoft.com/office/drawing/2014/main" val="20013"/>
                    </a:ext>
                  </a:extLst>
                </a:gridCol>
                <a:gridCol w="327623">
                  <a:extLst>
                    <a:ext uri="{9D8B030D-6E8A-4147-A177-3AD203B41FA5}">
                      <a16:colId xmlns:a16="http://schemas.microsoft.com/office/drawing/2014/main" val="2563265534"/>
                    </a:ext>
                  </a:extLst>
                </a:gridCol>
                <a:gridCol w="327623">
                  <a:extLst>
                    <a:ext uri="{9D8B030D-6E8A-4147-A177-3AD203B41FA5}">
                      <a16:colId xmlns:a16="http://schemas.microsoft.com/office/drawing/2014/main" val="2889932406"/>
                    </a:ext>
                  </a:extLst>
                </a:gridCol>
                <a:gridCol w="327623">
                  <a:extLst>
                    <a:ext uri="{9D8B030D-6E8A-4147-A177-3AD203B41FA5}">
                      <a16:colId xmlns:a16="http://schemas.microsoft.com/office/drawing/2014/main" val="3110698288"/>
                    </a:ext>
                  </a:extLst>
                </a:gridCol>
                <a:gridCol w="327623">
                  <a:extLst>
                    <a:ext uri="{9D8B030D-6E8A-4147-A177-3AD203B41FA5}">
                      <a16:colId xmlns:a16="http://schemas.microsoft.com/office/drawing/2014/main" val="397251492"/>
                    </a:ext>
                  </a:extLst>
                </a:gridCol>
                <a:gridCol w="327623">
                  <a:extLst>
                    <a:ext uri="{9D8B030D-6E8A-4147-A177-3AD203B41FA5}">
                      <a16:colId xmlns:a16="http://schemas.microsoft.com/office/drawing/2014/main" val="2435403802"/>
                    </a:ext>
                  </a:extLst>
                </a:gridCol>
                <a:gridCol w="327623">
                  <a:extLst>
                    <a:ext uri="{9D8B030D-6E8A-4147-A177-3AD203B41FA5}">
                      <a16:colId xmlns:a16="http://schemas.microsoft.com/office/drawing/2014/main" val="1107352596"/>
                    </a:ext>
                  </a:extLst>
                </a:gridCol>
                <a:gridCol w="327623">
                  <a:extLst>
                    <a:ext uri="{9D8B030D-6E8A-4147-A177-3AD203B41FA5}">
                      <a16:colId xmlns:a16="http://schemas.microsoft.com/office/drawing/2014/main" val="206549284"/>
                    </a:ext>
                  </a:extLst>
                </a:gridCol>
                <a:gridCol w="327623">
                  <a:extLst>
                    <a:ext uri="{9D8B030D-6E8A-4147-A177-3AD203B41FA5}">
                      <a16:colId xmlns:a16="http://schemas.microsoft.com/office/drawing/2014/main" val="1288931577"/>
                    </a:ext>
                  </a:extLst>
                </a:gridCol>
                <a:gridCol w="327623">
                  <a:extLst>
                    <a:ext uri="{9D8B030D-6E8A-4147-A177-3AD203B41FA5}">
                      <a16:colId xmlns:a16="http://schemas.microsoft.com/office/drawing/2014/main" val="670663234"/>
                    </a:ext>
                  </a:extLst>
                </a:gridCol>
                <a:gridCol w="327623">
                  <a:extLst>
                    <a:ext uri="{9D8B030D-6E8A-4147-A177-3AD203B41FA5}">
                      <a16:colId xmlns:a16="http://schemas.microsoft.com/office/drawing/2014/main" val="964117551"/>
                    </a:ext>
                  </a:extLst>
                </a:gridCol>
                <a:gridCol w="327623">
                  <a:extLst>
                    <a:ext uri="{9D8B030D-6E8A-4147-A177-3AD203B41FA5}">
                      <a16:colId xmlns:a16="http://schemas.microsoft.com/office/drawing/2014/main" val="2397782723"/>
                    </a:ext>
                  </a:extLst>
                </a:gridCol>
                <a:gridCol w="327623">
                  <a:extLst>
                    <a:ext uri="{9D8B030D-6E8A-4147-A177-3AD203B41FA5}">
                      <a16:colId xmlns:a16="http://schemas.microsoft.com/office/drawing/2014/main" val="343253012"/>
                    </a:ext>
                  </a:extLst>
                </a:gridCol>
                <a:gridCol w="327623">
                  <a:extLst>
                    <a:ext uri="{9D8B030D-6E8A-4147-A177-3AD203B41FA5}">
                      <a16:colId xmlns:a16="http://schemas.microsoft.com/office/drawing/2014/main" val="3423322042"/>
                    </a:ext>
                  </a:extLst>
                </a:gridCol>
                <a:gridCol w="327623">
                  <a:extLst>
                    <a:ext uri="{9D8B030D-6E8A-4147-A177-3AD203B41FA5}">
                      <a16:colId xmlns:a16="http://schemas.microsoft.com/office/drawing/2014/main" val="1307315063"/>
                    </a:ext>
                  </a:extLst>
                </a:gridCol>
                <a:gridCol w="327623">
                  <a:extLst>
                    <a:ext uri="{9D8B030D-6E8A-4147-A177-3AD203B41FA5}">
                      <a16:colId xmlns:a16="http://schemas.microsoft.com/office/drawing/2014/main" val="713604460"/>
                    </a:ext>
                  </a:extLst>
                </a:gridCol>
                <a:gridCol w="327623">
                  <a:extLst>
                    <a:ext uri="{9D8B030D-6E8A-4147-A177-3AD203B41FA5}">
                      <a16:colId xmlns:a16="http://schemas.microsoft.com/office/drawing/2014/main" val="2659930953"/>
                    </a:ext>
                  </a:extLst>
                </a:gridCol>
                <a:gridCol w="327623">
                  <a:extLst>
                    <a:ext uri="{9D8B030D-6E8A-4147-A177-3AD203B41FA5}">
                      <a16:colId xmlns:a16="http://schemas.microsoft.com/office/drawing/2014/main" val="1599551216"/>
                    </a:ext>
                  </a:extLst>
                </a:gridCol>
                <a:gridCol w="327623">
                  <a:extLst>
                    <a:ext uri="{9D8B030D-6E8A-4147-A177-3AD203B41FA5}">
                      <a16:colId xmlns:a16="http://schemas.microsoft.com/office/drawing/2014/main" val="2106271287"/>
                    </a:ext>
                  </a:extLst>
                </a:gridCol>
                <a:gridCol w="327623">
                  <a:extLst>
                    <a:ext uri="{9D8B030D-6E8A-4147-A177-3AD203B41FA5}">
                      <a16:colId xmlns:a16="http://schemas.microsoft.com/office/drawing/2014/main" val="2914799352"/>
                    </a:ext>
                  </a:extLst>
                </a:gridCol>
                <a:gridCol w="327623">
                  <a:extLst>
                    <a:ext uri="{9D8B030D-6E8A-4147-A177-3AD203B41FA5}">
                      <a16:colId xmlns:a16="http://schemas.microsoft.com/office/drawing/2014/main" val="607396304"/>
                    </a:ext>
                  </a:extLst>
                </a:gridCol>
                <a:gridCol w="327623">
                  <a:extLst>
                    <a:ext uri="{9D8B030D-6E8A-4147-A177-3AD203B41FA5}">
                      <a16:colId xmlns:a16="http://schemas.microsoft.com/office/drawing/2014/main" val="369099905"/>
                    </a:ext>
                  </a:extLst>
                </a:gridCol>
              </a:tblGrid>
              <a:tr h="226148">
                <a:tc>
                  <a:txBody>
                    <a:bodyPr/>
                    <a:lstStyle/>
                    <a:p>
                      <a:pPr algn="ctr"/>
                      <a:r>
                        <a:rPr lang="en-US" altLang="zh-CN" sz="800" dirty="0">
                          <a:latin typeface="+mn-lt"/>
                        </a:rPr>
                        <a:t>1</a:t>
                      </a:r>
                      <a:endParaRPr lang="zh-CN" altLang="en-US" sz="800" dirty="0">
                        <a:latin typeface="+mn-lt"/>
                      </a:endParaRPr>
                    </a:p>
                  </a:txBody>
                  <a:tcPr anchor="ctr">
                    <a:solidFill>
                      <a:srgbClr val="0070C0"/>
                    </a:solidFill>
                  </a:tcPr>
                </a:tc>
                <a:tc>
                  <a:txBody>
                    <a:bodyPr/>
                    <a:lstStyle/>
                    <a:p>
                      <a:pPr algn="ctr"/>
                      <a:r>
                        <a:rPr lang="en-US" altLang="zh-CN" sz="800" dirty="0">
                          <a:latin typeface="+mn-lt"/>
                        </a:rPr>
                        <a:t>2</a:t>
                      </a:r>
                      <a:endParaRPr lang="zh-CN" altLang="en-US" sz="800" dirty="0">
                        <a:latin typeface="+mn-lt"/>
                      </a:endParaRPr>
                    </a:p>
                  </a:txBody>
                  <a:tcPr anchor="ctr">
                    <a:solidFill>
                      <a:srgbClr val="0070C0"/>
                    </a:solidFill>
                  </a:tcPr>
                </a:tc>
                <a:tc>
                  <a:txBody>
                    <a:bodyPr/>
                    <a:lstStyle/>
                    <a:p>
                      <a:pPr algn="ctr"/>
                      <a:r>
                        <a:rPr lang="en-US" altLang="zh-CN" sz="800" dirty="0">
                          <a:latin typeface="+mn-lt"/>
                        </a:rPr>
                        <a:t>3</a:t>
                      </a:r>
                      <a:endParaRPr lang="zh-CN" altLang="en-US" sz="800" dirty="0">
                        <a:latin typeface="+mn-lt"/>
                      </a:endParaRPr>
                    </a:p>
                  </a:txBody>
                  <a:tcPr anchor="ctr">
                    <a:solidFill>
                      <a:srgbClr val="0070C0"/>
                    </a:solidFill>
                  </a:tcPr>
                </a:tc>
                <a:tc>
                  <a:txBody>
                    <a:bodyPr/>
                    <a:lstStyle/>
                    <a:p>
                      <a:pPr algn="ctr"/>
                      <a:r>
                        <a:rPr lang="en-US" altLang="zh-CN" sz="800" dirty="0">
                          <a:latin typeface="+mn-lt"/>
                        </a:rPr>
                        <a:t>4</a:t>
                      </a:r>
                      <a:endParaRPr lang="zh-CN" altLang="en-US" sz="800" dirty="0">
                        <a:latin typeface="+mn-lt"/>
                      </a:endParaRPr>
                    </a:p>
                  </a:txBody>
                  <a:tcPr anchor="ctr">
                    <a:solidFill>
                      <a:srgbClr val="0070C0"/>
                    </a:solidFill>
                  </a:tcPr>
                </a:tc>
                <a:tc>
                  <a:txBody>
                    <a:bodyPr/>
                    <a:lstStyle/>
                    <a:p>
                      <a:pPr algn="ctr"/>
                      <a:r>
                        <a:rPr lang="en-US" altLang="zh-CN" sz="800" dirty="0">
                          <a:latin typeface="+mn-lt"/>
                        </a:rPr>
                        <a:t>5</a:t>
                      </a:r>
                      <a:endParaRPr lang="zh-CN" altLang="en-US" sz="800" dirty="0">
                        <a:latin typeface="+mn-lt"/>
                      </a:endParaRPr>
                    </a:p>
                  </a:txBody>
                  <a:tcPr anchor="ctr">
                    <a:solidFill>
                      <a:srgbClr val="0070C0"/>
                    </a:solidFill>
                  </a:tcPr>
                </a:tc>
                <a:tc>
                  <a:txBody>
                    <a:bodyPr/>
                    <a:lstStyle/>
                    <a:p>
                      <a:pPr algn="ctr"/>
                      <a:r>
                        <a:rPr lang="en-US" altLang="zh-CN" sz="800" dirty="0">
                          <a:latin typeface="+mn-lt"/>
                        </a:rPr>
                        <a:t>6</a:t>
                      </a:r>
                      <a:endParaRPr lang="zh-CN" altLang="en-US" sz="800" dirty="0">
                        <a:latin typeface="+mn-lt"/>
                      </a:endParaRPr>
                    </a:p>
                  </a:txBody>
                  <a:tcPr anchor="ctr">
                    <a:solidFill>
                      <a:srgbClr val="0070C0"/>
                    </a:solidFill>
                  </a:tcPr>
                </a:tc>
                <a:tc>
                  <a:txBody>
                    <a:bodyPr/>
                    <a:lstStyle/>
                    <a:p>
                      <a:pPr algn="ctr"/>
                      <a:r>
                        <a:rPr lang="en-US" altLang="zh-CN" sz="800" dirty="0">
                          <a:latin typeface="+mn-lt"/>
                        </a:rPr>
                        <a:t>7</a:t>
                      </a:r>
                      <a:endParaRPr lang="zh-CN" altLang="en-US" sz="800" dirty="0">
                        <a:latin typeface="+mn-lt"/>
                      </a:endParaRPr>
                    </a:p>
                  </a:txBody>
                  <a:tcPr anchor="ctr">
                    <a:solidFill>
                      <a:srgbClr val="0070C0"/>
                    </a:solidFill>
                  </a:tcPr>
                </a:tc>
                <a:tc>
                  <a:txBody>
                    <a:bodyPr/>
                    <a:lstStyle/>
                    <a:p>
                      <a:pPr algn="ctr"/>
                      <a:r>
                        <a:rPr lang="en-US" altLang="zh-CN" sz="800" dirty="0">
                          <a:latin typeface="+mn-lt"/>
                        </a:rPr>
                        <a:t>8</a:t>
                      </a:r>
                      <a:endParaRPr lang="zh-CN" altLang="en-US" sz="800" dirty="0">
                        <a:latin typeface="+mn-lt"/>
                      </a:endParaRPr>
                    </a:p>
                  </a:txBody>
                  <a:tcPr anchor="ctr">
                    <a:solidFill>
                      <a:srgbClr val="0070C0"/>
                    </a:solidFill>
                  </a:tcPr>
                </a:tc>
                <a:tc>
                  <a:txBody>
                    <a:bodyPr/>
                    <a:lstStyle/>
                    <a:p>
                      <a:pPr algn="ctr"/>
                      <a:r>
                        <a:rPr lang="en-US" altLang="zh-CN" sz="800" dirty="0">
                          <a:latin typeface="+mn-lt"/>
                        </a:rPr>
                        <a:t>9</a:t>
                      </a:r>
                      <a:endParaRPr lang="zh-CN" altLang="en-US" sz="800" dirty="0">
                        <a:latin typeface="+mn-lt"/>
                      </a:endParaRPr>
                    </a:p>
                  </a:txBody>
                  <a:tcPr anchor="ctr">
                    <a:solidFill>
                      <a:srgbClr val="0070C0"/>
                    </a:solidFill>
                  </a:tcPr>
                </a:tc>
                <a:tc>
                  <a:txBody>
                    <a:bodyPr/>
                    <a:lstStyle/>
                    <a:p>
                      <a:pPr algn="ctr"/>
                      <a:r>
                        <a:rPr lang="en-US" altLang="zh-CN" sz="800" dirty="0">
                          <a:latin typeface="+mn-lt"/>
                        </a:rPr>
                        <a:t>10</a:t>
                      </a:r>
                      <a:endParaRPr lang="zh-CN" altLang="en-US" sz="800" dirty="0">
                        <a:latin typeface="+mn-lt"/>
                      </a:endParaRPr>
                    </a:p>
                  </a:txBody>
                  <a:tcPr anchor="ctr">
                    <a:solidFill>
                      <a:srgbClr val="0070C0"/>
                    </a:solidFill>
                  </a:tcPr>
                </a:tc>
                <a:tc>
                  <a:txBody>
                    <a:bodyPr/>
                    <a:lstStyle/>
                    <a:p>
                      <a:pPr algn="ctr"/>
                      <a:r>
                        <a:rPr lang="en-US" altLang="zh-CN" sz="800" dirty="0">
                          <a:latin typeface="+mn-lt"/>
                        </a:rPr>
                        <a:t>11</a:t>
                      </a:r>
                      <a:endParaRPr lang="zh-CN" altLang="en-US" sz="800" dirty="0">
                        <a:latin typeface="+mn-lt"/>
                      </a:endParaRPr>
                    </a:p>
                  </a:txBody>
                  <a:tcPr anchor="ctr">
                    <a:solidFill>
                      <a:srgbClr val="0070C0"/>
                    </a:solidFill>
                  </a:tcPr>
                </a:tc>
                <a:tc>
                  <a:txBody>
                    <a:bodyPr/>
                    <a:lstStyle/>
                    <a:p>
                      <a:pPr algn="ctr"/>
                      <a:r>
                        <a:rPr lang="en-US" altLang="zh-CN" sz="800" dirty="0">
                          <a:latin typeface="+mn-lt"/>
                        </a:rPr>
                        <a:t>12</a:t>
                      </a:r>
                      <a:endParaRPr lang="zh-CN" altLang="en-US" sz="800" dirty="0">
                        <a:latin typeface="+mn-lt"/>
                      </a:endParaRPr>
                    </a:p>
                  </a:txBody>
                  <a:tcPr anchor="ctr">
                    <a:solidFill>
                      <a:srgbClr val="0070C0"/>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cxnSp>
        <p:nvCxnSpPr>
          <p:cNvPr id="58" name="Straight Connector 57">
            <a:extLst>
              <a:ext uri="{FF2B5EF4-FFF2-40B4-BE49-F238E27FC236}">
                <a16:creationId xmlns:a16="http://schemas.microsoft.com/office/drawing/2014/main" id="{32A60BAE-3A38-4FA6-BC34-B17E2E939A6B}"/>
              </a:ext>
            </a:extLst>
          </p:cNvPr>
          <p:cNvCxnSpPr/>
          <p:nvPr/>
        </p:nvCxnSpPr>
        <p:spPr>
          <a:xfrm flipV="1">
            <a:off x="125290" y="3957799"/>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139" name="Straight Arrow Connector 138">
            <a:extLst>
              <a:ext uri="{FF2B5EF4-FFF2-40B4-BE49-F238E27FC236}">
                <a16:creationId xmlns:a16="http://schemas.microsoft.com/office/drawing/2014/main" id="{D306AAEA-7B71-48FD-9B1A-2E639F680D3C}"/>
              </a:ext>
            </a:extLst>
          </p:cNvPr>
          <p:cNvCxnSpPr>
            <a:cxnSpLocks/>
            <a:stCxn id="444" idx="0"/>
            <a:endCxn id="281" idx="2"/>
          </p:cNvCxnSpPr>
          <p:nvPr/>
        </p:nvCxnSpPr>
        <p:spPr>
          <a:xfrm flipH="1" flipV="1">
            <a:off x="4866048" y="1746093"/>
            <a:ext cx="521042" cy="2549987"/>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2" name="Straight Arrow Connector 151">
            <a:extLst>
              <a:ext uri="{FF2B5EF4-FFF2-40B4-BE49-F238E27FC236}">
                <a16:creationId xmlns:a16="http://schemas.microsoft.com/office/drawing/2014/main" id="{634B2FB8-1402-4CA0-BFD0-1A79CD271CFE}"/>
              </a:ext>
            </a:extLst>
          </p:cNvPr>
          <p:cNvCxnSpPr>
            <a:cxnSpLocks/>
            <a:stCxn id="532" idx="0"/>
            <a:endCxn id="296" idx="2"/>
          </p:cNvCxnSpPr>
          <p:nvPr/>
        </p:nvCxnSpPr>
        <p:spPr>
          <a:xfrm flipV="1">
            <a:off x="7709799" y="1994149"/>
            <a:ext cx="318859" cy="2301931"/>
          </a:xfrm>
          <a:prstGeom prst="straightConnector1">
            <a:avLst/>
          </a:prstGeom>
          <a:ln w="19050">
            <a:solidFill>
              <a:schemeClr val="accent1"/>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a:extLst>
              <a:ext uri="{FF2B5EF4-FFF2-40B4-BE49-F238E27FC236}">
                <a16:creationId xmlns:a16="http://schemas.microsoft.com/office/drawing/2014/main" id="{0A3F326F-93CC-4CBF-A57F-38DCE2660728}"/>
              </a:ext>
            </a:extLst>
          </p:cNvPr>
          <p:cNvCxnSpPr>
            <a:cxnSpLocks/>
            <a:stCxn id="535" idx="0"/>
            <a:endCxn id="284" idx="2"/>
          </p:cNvCxnSpPr>
          <p:nvPr/>
        </p:nvCxnSpPr>
        <p:spPr>
          <a:xfrm flipV="1">
            <a:off x="8451550" y="2003271"/>
            <a:ext cx="38603" cy="2293996"/>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a:extLst>
              <a:ext uri="{FF2B5EF4-FFF2-40B4-BE49-F238E27FC236}">
                <a16:creationId xmlns:a16="http://schemas.microsoft.com/office/drawing/2014/main" id="{4414CE92-5E4C-40C5-8792-6E1EB77E5B5D}"/>
              </a:ext>
            </a:extLst>
          </p:cNvPr>
          <p:cNvCxnSpPr>
            <a:cxnSpLocks/>
            <a:stCxn id="541" idx="0"/>
            <a:endCxn id="313" idx="2"/>
          </p:cNvCxnSpPr>
          <p:nvPr/>
        </p:nvCxnSpPr>
        <p:spPr>
          <a:xfrm flipH="1" flipV="1">
            <a:off x="8735094" y="1695321"/>
            <a:ext cx="90600" cy="2601946"/>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98" name="Rectangle 197">
            <a:extLst>
              <a:ext uri="{FF2B5EF4-FFF2-40B4-BE49-F238E27FC236}">
                <a16:creationId xmlns:a16="http://schemas.microsoft.com/office/drawing/2014/main" id="{0A21721D-9280-4AAB-A7A3-080E908E470A}"/>
              </a:ext>
            </a:extLst>
          </p:cNvPr>
          <p:cNvSpPr/>
          <p:nvPr/>
        </p:nvSpPr>
        <p:spPr>
          <a:xfrm>
            <a:off x="99171" y="3682613"/>
            <a:ext cx="93807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CDC AHU HW</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a:xfrm>
            <a:off x="1513721" y="163910"/>
            <a:ext cx="10835640" cy="309933"/>
          </a:xfrm>
        </p:spPr>
        <p:txBody>
          <a:bodyPr anchor="t">
            <a:noAutofit/>
          </a:bodyPr>
          <a:lstStyle/>
          <a:p>
            <a:r>
              <a:rPr lang="en-US" altLang="zh-CN" sz="2000" dirty="0"/>
              <a:t>CX788 SYNC+/AR-HUD/Display Plan @08/10 (Based on 11/15 Group A Delivery UI)</a:t>
            </a:r>
            <a:endParaRPr lang="en-US" sz="2000" dirty="0"/>
          </a:p>
        </p:txBody>
      </p:sp>
      <p:grpSp>
        <p:nvGrpSpPr>
          <p:cNvPr id="332" name="Group 331">
            <a:extLst>
              <a:ext uri="{FF2B5EF4-FFF2-40B4-BE49-F238E27FC236}">
                <a16:creationId xmlns:a16="http://schemas.microsoft.com/office/drawing/2014/main" id="{FFFF409F-7659-4A62-A510-19FA4A237428}"/>
              </a:ext>
            </a:extLst>
          </p:cNvPr>
          <p:cNvGrpSpPr/>
          <p:nvPr/>
        </p:nvGrpSpPr>
        <p:grpSpPr>
          <a:xfrm>
            <a:off x="165892" y="881080"/>
            <a:ext cx="11788299" cy="228126"/>
            <a:chOff x="237808" y="1183609"/>
            <a:chExt cx="11716383" cy="228126"/>
          </a:xfrm>
        </p:grpSpPr>
        <p:cxnSp>
          <p:nvCxnSpPr>
            <p:cNvPr id="335" name="Straight Connector 334">
              <a:extLst>
                <a:ext uri="{FF2B5EF4-FFF2-40B4-BE49-F238E27FC236}">
                  <a16:creationId xmlns:a16="http://schemas.microsoft.com/office/drawing/2014/main" id="{0A6D020B-51D4-4D97-991C-20C01BE995DA}"/>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38" name="Rectangle 337">
              <a:extLst>
                <a:ext uri="{FF2B5EF4-FFF2-40B4-BE49-F238E27FC236}">
                  <a16:creationId xmlns:a16="http://schemas.microsoft.com/office/drawing/2014/main" id="{D5EE9079-4455-47B2-9C6B-6B02543BB96E}"/>
                </a:ext>
              </a:extLst>
            </p:cNvPr>
            <p:cNvSpPr/>
            <p:nvPr/>
          </p:nvSpPr>
          <p:spPr>
            <a:xfrm>
              <a:off x="238356" y="1183609"/>
              <a:ext cx="792151"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a:defRPr/>
              </a:pPr>
              <a:r>
                <a:rPr lang="en-US" sz="800" b="1" dirty="0">
                  <a:solidFill>
                    <a:prstClr val="black"/>
                  </a:solidFill>
                  <a:latin typeface="Ford Antenna Light" panose="02000505000000020004" pitchFamily="50" charset="0"/>
                  <a:cs typeface="Calibri" panose="020F0502020204030204" pitchFamily="34" charset="0"/>
                </a:rPr>
                <a:t>CX788 VPP</a:t>
              </a:r>
            </a:p>
          </p:txBody>
        </p:sp>
      </p:grpSp>
      <p:grpSp>
        <p:nvGrpSpPr>
          <p:cNvPr id="341" name="Group 340">
            <a:extLst>
              <a:ext uri="{FF2B5EF4-FFF2-40B4-BE49-F238E27FC236}">
                <a16:creationId xmlns:a16="http://schemas.microsoft.com/office/drawing/2014/main" id="{5322178E-02BA-4D95-8029-542E26CAA429}"/>
              </a:ext>
            </a:extLst>
          </p:cNvPr>
          <p:cNvGrpSpPr/>
          <p:nvPr/>
        </p:nvGrpSpPr>
        <p:grpSpPr>
          <a:xfrm>
            <a:off x="2436366" y="943347"/>
            <a:ext cx="843415" cy="506281"/>
            <a:chOff x="1727242" y="1217224"/>
            <a:chExt cx="839961" cy="506281"/>
          </a:xfrm>
        </p:grpSpPr>
        <p:sp>
          <p:nvSpPr>
            <p:cNvPr id="344" name="流程图: 决策 47">
              <a:extLst>
                <a:ext uri="{FF2B5EF4-FFF2-40B4-BE49-F238E27FC236}">
                  <a16:creationId xmlns:a16="http://schemas.microsoft.com/office/drawing/2014/main" id="{740D066D-81C0-41D5-9B52-361633AAAEA7}"/>
                </a:ext>
              </a:extLst>
            </p:cNvPr>
            <p:cNvSpPr/>
            <p:nvPr/>
          </p:nvSpPr>
          <p:spPr>
            <a:xfrm>
              <a:off x="1862913" y="1217224"/>
              <a:ext cx="592389"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47" name="TextBox 22">
              <a:extLst>
                <a:ext uri="{FF2B5EF4-FFF2-40B4-BE49-F238E27FC236}">
                  <a16:creationId xmlns:a16="http://schemas.microsoft.com/office/drawing/2014/main" id="{F8EA09D1-EA57-4D1E-B872-817CD42DB24F}"/>
                </a:ext>
              </a:extLst>
            </p:cNvPr>
            <p:cNvSpPr txBox="1"/>
            <p:nvPr/>
          </p:nvSpPr>
          <p:spPr>
            <a:xfrm>
              <a:off x="1727242" y="1538845"/>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08/16</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61" name="Group 360">
            <a:extLst>
              <a:ext uri="{FF2B5EF4-FFF2-40B4-BE49-F238E27FC236}">
                <a16:creationId xmlns:a16="http://schemas.microsoft.com/office/drawing/2014/main" id="{17667621-6BA8-4832-AFCF-4CB7DB655E93}"/>
              </a:ext>
            </a:extLst>
          </p:cNvPr>
          <p:cNvGrpSpPr/>
          <p:nvPr/>
        </p:nvGrpSpPr>
        <p:grpSpPr>
          <a:xfrm>
            <a:off x="6790531" y="945862"/>
            <a:ext cx="924477" cy="462332"/>
            <a:chOff x="1487181" y="1217224"/>
            <a:chExt cx="920691" cy="462332"/>
          </a:xfrm>
        </p:grpSpPr>
        <p:sp>
          <p:nvSpPr>
            <p:cNvPr id="364" name="流程图: 决策 47">
              <a:extLst>
                <a:ext uri="{FF2B5EF4-FFF2-40B4-BE49-F238E27FC236}">
                  <a16:creationId xmlns:a16="http://schemas.microsoft.com/office/drawing/2014/main" id="{80C0D93A-B4B8-4F8A-9987-9928EB1D16C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PEC</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67" name="TextBox 22">
              <a:extLst>
                <a:ext uri="{FF2B5EF4-FFF2-40B4-BE49-F238E27FC236}">
                  <a16:creationId xmlns:a16="http://schemas.microsoft.com/office/drawing/2014/main" id="{1E9FC725-35CF-40CA-AFEE-B039C5A8148B}"/>
                </a:ext>
              </a:extLst>
            </p:cNvPr>
            <p:cNvSpPr txBox="1"/>
            <p:nvPr/>
          </p:nvSpPr>
          <p:spPr>
            <a:xfrm>
              <a:off x="1487181" y="149489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10/14</a:t>
              </a:r>
            </a:p>
          </p:txBody>
        </p:sp>
      </p:grpSp>
      <p:grpSp>
        <p:nvGrpSpPr>
          <p:cNvPr id="403" name="Group 402">
            <a:extLst>
              <a:ext uri="{FF2B5EF4-FFF2-40B4-BE49-F238E27FC236}">
                <a16:creationId xmlns:a16="http://schemas.microsoft.com/office/drawing/2014/main" id="{4A329EA6-5455-463A-919E-F9DEC7F01C71}"/>
              </a:ext>
            </a:extLst>
          </p:cNvPr>
          <p:cNvGrpSpPr/>
          <p:nvPr/>
        </p:nvGrpSpPr>
        <p:grpSpPr>
          <a:xfrm>
            <a:off x="4187909" y="933383"/>
            <a:ext cx="886054" cy="513614"/>
            <a:chOff x="1886575" y="1217224"/>
            <a:chExt cx="882426" cy="513614"/>
          </a:xfrm>
        </p:grpSpPr>
        <p:sp>
          <p:nvSpPr>
            <p:cNvPr id="404" name="流程图: 决策 47">
              <a:extLst>
                <a:ext uri="{FF2B5EF4-FFF2-40B4-BE49-F238E27FC236}">
                  <a16:creationId xmlns:a16="http://schemas.microsoft.com/office/drawing/2014/main" id="{6AF9DF0A-1C10-46F4-9F08-C5DEC1CC7143}"/>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FDJ</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06" name="TextBox 22">
              <a:extLst>
                <a:ext uri="{FF2B5EF4-FFF2-40B4-BE49-F238E27FC236}">
                  <a16:creationId xmlns:a16="http://schemas.microsoft.com/office/drawing/2014/main" id="{71FE839D-4875-4106-93B0-8BCF758D7959}"/>
                </a:ext>
              </a:extLst>
            </p:cNvPr>
            <p:cNvSpPr txBox="1"/>
            <p:nvPr/>
          </p:nvSpPr>
          <p:spPr>
            <a:xfrm>
              <a:off x="1929040" y="154617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01/07</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07" name="Group 406">
            <a:extLst>
              <a:ext uri="{FF2B5EF4-FFF2-40B4-BE49-F238E27FC236}">
                <a16:creationId xmlns:a16="http://schemas.microsoft.com/office/drawing/2014/main" id="{D7B2A710-398A-438C-9A5E-C1B054A2C9C4}"/>
              </a:ext>
            </a:extLst>
          </p:cNvPr>
          <p:cNvGrpSpPr/>
          <p:nvPr/>
        </p:nvGrpSpPr>
        <p:grpSpPr>
          <a:xfrm>
            <a:off x="7962263" y="958562"/>
            <a:ext cx="896114" cy="490838"/>
            <a:chOff x="1992819" y="1217224"/>
            <a:chExt cx="892444" cy="490838"/>
          </a:xfrm>
        </p:grpSpPr>
        <p:sp>
          <p:nvSpPr>
            <p:cNvPr id="409" name="流程图: 决策 47">
              <a:extLst>
                <a:ext uri="{FF2B5EF4-FFF2-40B4-BE49-F238E27FC236}">
                  <a16:creationId xmlns:a16="http://schemas.microsoft.com/office/drawing/2014/main" id="{AF335DBD-BA27-43A2-9335-BC56A15E5764}"/>
                </a:ext>
              </a:extLst>
            </p:cNvPr>
            <p:cNvSpPr/>
            <p:nvPr/>
          </p:nvSpPr>
          <p:spPr>
            <a:xfrm>
              <a:off x="199281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TT</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10" name="TextBox 22">
              <a:extLst>
                <a:ext uri="{FF2B5EF4-FFF2-40B4-BE49-F238E27FC236}">
                  <a16:creationId xmlns:a16="http://schemas.microsoft.com/office/drawing/2014/main" id="{C0F1E23D-DDB5-4B6D-9739-3A804DDCDDAF}"/>
                </a:ext>
              </a:extLst>
            </p:cNvPr>
            <p:cNvSpPr txBox="1"/>
            <p:nvPr/>
          </p:nvSpPr>
          <p:spPr>
            <a:xfrm>
              <a:off x="2045302" y="1523402"/>
              <a:ext cx="839961" cy="184660"/>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12/21</a:t>
              </a:r>
            </a:p>
          </p:txBody>
        </p:sp>
      </p:grpSp>
      <p:grpSp>
        <p:nvGrpSpPr>
          <p:cNvPr id="412" name="Group 411">
            <a:extLst>
              <a:ext uri="{FF2B5EF4-FFF2-40B4-BE49-F238E27FC236}">
                <a16:creationId xmlns:a16="http://schemas.microsoft.com/office/drawing/2014/main" id="{3B3B8301-A39B-41A8-AE80-61983A896110}"/>
              </a:ext>
            </a:extLst>
          </p:cNvPr>
          <p:cNvGrpSpPr/>
          <p:nvPr/>
        </p:nvGrpSpPr>
        <p:grpSpPr>
          <a:xfrm>
            <a:off x="8716044" y="933211"/>
            <a:ext cx="690027" cy="521341"/>
            <a:chOff x="1886575" y="1217224"/>
            <a:chExt cx="687200" cy="521341"/>
          </a:xfrm>
        </p:grpSpPr>
        <p:sp>
          <p:nvSpPr>
            <p:cNvPr id="413" name="流程图: 决策 47">
              <a:extLst>
                <a:ext uri="{FF2B5EF4-FFF2-40B4-BE49-F238E27FC236}">
                  <a16:creationId xmlns:a16="http://schemas.microsoft.com/office/drawing/2014/main" id="{A141E56A-E074-4309-B7EB-1785484F103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PP</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14" name="TextBox 22">
              <a:extLst>
                <a:ext uri="{FF2B5EF4-FFF2-40B4-BE49-F238E27FC236}">
                  <a16:creationId xmlns:a16="http://schemas.microsoft.com/office/drawing/2014/main" id="{591C5479-D4CA-4039-8DE6-AD8AAEB023B6}"/>
                </a:ext>
              </a:extLst>
            </p:cNvPr>
            <p:cNvSpPr txBox="1"/>
            <p:nvPr/>
          </p:nvSpPr>
          <p:spPr>
            <a:xfrm>
              <a:off x="2056655" y="1553905"/>
              <a:ext cx="517120"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03/01</a:t>
              </a:r>
            </a:p>
          </p:txBody>
        </p:sp>
      </p:grpSp>
      <p:grpSp>
        <p:nvGrpSpPr>
          <p:cNvPr id="418" name="Group 417">
            <a:extLst>
              <a:ext uri="{FF2B5EF4-FFF2-40B4-BE49-F238E27FC236}">
                <a16:creationId xmlns:a16="http://schemas.microsoft.com/office/drawing/2014/main" id="{E04EFD0B-C158-48C5-81AE-05646A243944}"/>
              </a:ext>
            </a:extLst>
          </p:cNvPr>
          <p:cNvGrpSpPr/>
          <p:nvPr/>
        </p:nvGrpSpPr>
        <p:grpSpPr>
          <a:xfrm>
            <a:off x="5372860" y="932708"/>
            <a:ext cx="983789" cy="522145"/>
            <a:chOff x="1428112" y="1217224"/>
            <a:chExt cx="979760" cy="522145"/>
          </a:xfrm>
        </p:grpSpPr>
        <p:sp>
          <p:nvSpPr>
            <p:cNvPr id="420" name="流程图: 决策 47">
              <a:extLst>
                <a:ext uri="{FF2B5EF4-FFF2-40B4-BE49-F238E27FC236}">
                  <a16:creationId xmlns:a16="http://schemas.microsoft.com/office/drawing/2014/main" id="{846CB449-E255-4D34-B7B4-826FD12C703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DCV</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21" name="TextBox 22">
              <a:extLst>
                <a:ext uri="{FF2B5EF4-FFF2-40B4-BE49-F238E27FC236}">
                  <a16:creationId xmlns:a16="http://schemas.microsoft.com/office/drawing/2014/main" id="{E44BEA82-113D-4A3A-A948-820500AFD937}"/>
                </a:ext>
              </a:extLst>
            </p:cNvPr>
            <p:cNvSpPr txBox="1"/>
            <p:nvPr/>
          </p:nvSpPr>
          <p:spPr>
            <a:xfrm>
              <a:off x="1428112" y="1554709"/>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06/13</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29" name="Group 428">
            <a:extLst>
              <a:ext uri="{FF2B5EF4-FFF2-40B4-BE49-F238E27FC236}">
                <a16:creationId xmlns:a16="http://schemas.microsoft.com/office/drawing/2014/main" id="{BB3A2A6A-D64B-4CD1-9227-FDD8F48A7179}"/>
              </a:ext>
            </a:extLst>
          </p:cNvPr>
          <p:cNvGrpSpPr/>
          <p:nvPr/>
        </p:nvGrpSpPr>
        <p:grpSpPr>
          <a:xfrm>
            <a:off x="7560670" y="935478"/>
            <a:ext cx="707910" cy="508646"/>
            <a:chOff x="1886575" y="1193371"/>
            <a:chExt cx="705006" cy="508646"/>
          </a:xfrm>
        </p:grpSpPr>
        <p:sp>
          <p:nvSpPr>
            <p:cNvPr id="430" name="流程图: 决策 47">
              <a:extLst>
                <a:ext uri="{FF2B5EF4-FFF2-40B4-BE49-F238E27FC236}">
                  <a16:creationId xmlns:a16="http://schemas.microsoft.com/office/drawing/2014/main" id="{0C0C4948-9E14-4AD2-88E8-FA0AA867865D}"/>
                </a:ext>
              </a:extLst>
            </p:cNvPr>
            <p:cNvSpPr/>
            <p:nvPr/>
          </p:nvSpPr>
          <p:spPr>
            <a:xfrm>
              <a:off x="1886575" y="1193371"/>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FEC</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32" name="TextBox 22">
              <a:extLst>
                <a:ext uri="{FF2B5EF4-FFF2-40B4-BE49-F238E27FC236}">
                  <a16:creationId xmlns:a16="http://schemas.microsoft.com/office/drawing/2014/main" id="{F4913061-3A19-41A1-86FF-7E870F0B7146}"/>
                </a:ext>
              </a:extLst>
            </p:cNvPr>
            <p:cNvSpPr txBox="1"/>
            <p:nvPr/>
          </p:nvSpPr>
          <p:spPr>
            <a:xfrm>
              <a:off x="2086121" y="1517357"/>
              <a:ext cx="505460"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11/23</a:t>
              </a:r>
            </a:p>
          </p:txBody>
        </p:sp>
      </p:grpSp>
      <p:grpSp>
        <p:nvGrpSpPr>
          <p:cNvPr id="433" name="Group 432">
            <a:extLst>
              <a:ext uri="{FF2B5EF4-FFF2-40B4-BE49-F238E27FC236}">
                <a16:creationId xmlns:a16="http://schemas.microsoft.com/office/drawing/2014/main" id="{D320B628-074D-424C-BE5C-A63C1F9EAE5E}"/>
              </a:ext>
            </a:extLst>
          </p:cNvPr>
          <p:cNvGrpSpPr/>
          <p:nvPr/>
        </p:nvGrpSpPr>
        <p:grpSpPr>
          <a:xfrm>
            <a:off x="9930058" y="943441"/>
            <a:ext cx="910290" cy="509150"/>
            <a:chOff x="1858117" y="1217224"/>
            <a:chExt cx="959288" cy="509150"/>
          </a:xfrm>
        </p:grpSpPr>
        <p:sp>
          <p:nvSpPr>
            <p:cNvPr id="435" name="流程图: 决策 47">
              <a:extLst>
                <a:ext uri="{FF2B5EF4-FFF2-40B4-BE49-F238E27FC236}">
                  <a16:creationId xmlns:a16="http://schemas.microsoft.com/office/drawing/2014/main" id="{D6D86CD1-0448-4DC1-B96A-F431A0C62CCB}"/>
                </a:ext>
              </a:extLst>
            </p:cNvPr>
            <p:cNvSpPr/>
            <p:nvPr/>
          </p:nvSpPr>
          <p:spPr>
            <a:xfrm>
              <a:off x="1858117" y="1217224"/>
              <a:ext cx="62442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OKTB</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36" name="TextBox 22">
              <a:extLst>
                <a:ext uri="{FF2B5EF4-FFF2-40B4-BE49-F238E27FC236}">
                  <a16:creationId xmlns:a16="http://schemas.microsoft.com/office/drawing/2014/main" id="{3B5FAE73-3FD5-4BA3-9806-A49ADF0FDCAC}"/>
                </a:ext>
              </a:extLst>
            </p:cNvPr>
            <p:cNvSpPr txBox="1"/>
            <p:nvPr/>
          </p:nvSpPr>
          <p:spPr>
            <a:xfrm>
              <a:off x="1977444" y="1541714"/>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06/27</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55" name="Group 354">
            <a:extLst>
              <a:ext uri="{FF2B5EF4-FFF2-40B4-BE49-F238E27FC236}">
                <a16:creationId xmlns:a16="http://schemas.microsoft.com/office/drawing/2014/main" id="{808B5454-FAE2-42AE-BED6-81FFDAE78CE7}"/>
              </a:ext>
            </a:extLst>
          </p:cNvPr>
          <p:cNvGrpSpPr/>
          <p:nvPr/>
        </p:nvGrpSpPr>
        <p:grpSpPr>
          <a:xfrm>
            <a:off x="1590898" y="940416"/>
            <a:ext cx="843415" cy="503744"/>
            <a:chOff x="1660840" y="1217224"/>
            <a:chExt cx="839961" cy="503744"/>
          </a:xfrm>
        </p:grpSpPr>
        <p:sp>
          <p:nvSpPr>
            <p:cNvPr id="356" name="流程图: 决策 47">
              <a:extLst>
                <a:ext uri="{FF2B5EF4-FFF2-40B4-BE49-F238E27FC236}">
                  <a16:creationId xmlns:a16="http://schemas.microsoft.com/office/drawing/2014/main" id="{E6DBA018-D5E7-450F-BDE4-1BFA95B58F6C}"/>
                </a:ext>
              </a:extLst>
            </p:cNvPr>
            <p:cNvSpPr/>
            <p:nvPr/>
          </p:nvSpPr>
          <p:spPr>
            <a:xfrm>
              <a:off x="1783998" y="1217224"/>
              <a:ext cx="633362"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UPV0</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24" name="TextBox 22">
              <a:extLst>
                <a:ext uri="{FF2B5EF4-FFF2-40B4-BE49-F238E27FC236}">
                  <a16:creationId xmlns:a16="http://schemas.microsoft.com/office/drawing/2014/main" id="{B80A9719-249D-403C-B2D9-68391DBDC779}"/>
                </a:ext>
              </a:extLst>
            </p:cNvPr>
            <p:cNvSpPr txBox="1"/>
            <p:nvPr/>
          </p:nvSpPr>
          <p:spPr>
            <a:xfrm>
              <a:off x="1660840" y="1536308"/>
              <a:ext cx="839961" cy="184660"/>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05/31</a:t>
              </a:r>
              <a:endParaRPr lang="en-US" dirty="0"/>
            </a:p>
          </p:txBody>
        </p:sp>
      </p:grpSp>
      <p:grpSp>
        <p:nvGrpSpPr>
          <p:cNvPr id="320" name="Group 319">
            <a:extLst>
              <a:ext uri="{FF2B5EF4-FFF2-40B4-BE49-F238E27FC236}">
                <a16:creationId xmlns:a16="http://schemas.microsoft.com/office/drawing/2014/main" id="{5A9EAB41-7A92-4F68-ACA6-F0585A01A56C}"/>
              </a:ext>
            </a:extLst>
          </p:cNvPr>
          <p:cNvGrpSpPr/>
          <p:nvPr/>
        </p:nvGrpSpPr>
        <p:grpSpPr>
          <a:xfrm>
            <a:off x="50269" y="2252345"/>
            <a:ext cx="11903922" cy="263372"/>
            <a:chOff x="237808" y="1148363"/>
            <a:chExt cx="11716383" cy="263372"/>
          </a:xfrm>
        </p:grpSpPr>
        <p:cxnSp>
          <p:nvCxnSpPr>
            <p:cNvPr id="323" name="Straight Connector 322">
              <a:extLst>
                <a:ext uri="{FF2B5EF4-FFF2-40B4-BE49-F238E27FC236}">
                  <a16:creationId xmlns:a16="http://schemas.microsoft.com/office/drawing/2014/main" id="{928BE6D6-291D-4B21-B357-40E1F84380E0}"/>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24" name="Rectangle 323">
              <a:extLst>
                <a:ext uri="{FF2B5EF4-FFF2-40B4-BE49-F238E27FC236}">
                  <a16:creationId xmlns:a16="http://schemas.microsoft.com/office/drawing/2014/main" id="{589EF504-EB00-47C7-838B-069CB3EB99A7}"/>
                </a:ext>
              </a:extLst>
            </p:cNvPr>
            <p:cNvSpPr/>
            <p:nvPr/>
          </p:nvSpPr>
          <p:spPr>
            <a:xfrm>
              <a:off x="306855" y="1148363"/>
              <a:ext cx="629642"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AR-HUD</a:t>
              </a:r>
              <a:endParaRPr lang="en-US" sz="800" b="1" dirty="0">
                <a:solidFill>
                  <a:srgbClr val="FF0000"/>
                </a:solidFill>
                <a:latin typeface="Ford Antenna Light" panose="02000505000000020004" pitchFamily="50" charset="0"/>
                <a:cs typeface="Calibri" panose="020F0502020204030204" pitchFamily="34" charset="0"/>
              </a:endParaRPr>
            </a:p>
          </p:txBody>
        </p:sp>
      </p:grpSp>
      <p:grpSp>
        <p:nvGrpSpPr>
          <p:cNvPr id="423" name="Group 422">
            <a:extLst>
              <a:ext uri="{FF2B5EF4-FFF2-40B4-BE49-F238E27FC236}">
                <a16:creationId xmlns:a16="http://schemas.microsoft.com/office/drawing/2014/main" id="{B2026090-4112-47FD-9A7F-02BCD21542D0}"/>
              </a:ext>
            </a:extLst>
          </p:cNvPr>
          <p:cNvGrpSpPr/>
          <p:nvPr/>
        </p:nvGrpSpPr>
        <p:grpSpPr>
          <a:xfrm>
            <a:off x="9578731" y="956145"/>
            <a:ext cx="843415" cy="493291"/>
            <a:chOff x="1858138" y="1217224"/>
            <a:chExt cx="839961" cy="493291"/>
          </a:xfrm>
        </p:grpSpPr>
        <p:sp>
          <p:nvSpPr>
            <p:cNvPr id="427" name="TextBox 22">
              <a:extLst>
                <a:ext uri="{FF2B5EF4-FFF2-40B4-BE49-F238E27FC236}">
                  <a16:creationId xmlns:a16="http://schemas.microsoft.com/office/drawing/2014/main" id="{47CC614E-1791-4652-AAB6-87CF7F09E307}"/>
                </a:ext>
              </a:extLst>
            </p:cNvPr>
            <p:cNvSpPr txBox="1"/>
            <p:nvPr/>
          </p:nvSpPr>
          <p:spPr>
            <a:xfrm>
              <a:off x="1858138" y="1525855"/>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05/31</a:t>
              </a:r>
            </a:p>
          </p:txBody>
        </p:sp>
        <p:sp>
          <p:nvSpPr>
            <p:cNvPr id="426" name="流程图: 决策 47">
              <a:extLst>
                <a:ext uri="{FF2B5EF4-FFF2-40B4-BE49-F238E27FC236}">
                  <a16:creationId xmlns:a16="http://schemas.microsoft.com/office/drawing/2014/main" id="{099F46BD-8891-446F-AD23-B3EF3B9AC81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MP2</a:t>
              </a:r>
              <a:endParaRPr lang="zh-CN" altLang="en-US" sz="800" b="1" dirty="0">
                <a:solidFill>
                  <a:schemeClr val="tx1"/>
                </a:solidFill>
                <a:latin typeface="Ford Antenna Light" panose="02000505000000020004" pitchFamily="50" charset="0"/>
                <a:cs typeface="Calibri" panose="020F0502020204030204" pitchFamily="34" charset="0"/>
              </a:endParaRPr>
            </a:p>
          </p:txBody>
        </p:sp>
      </p:grpSp>
      <p:grpSp>
        <p:nvGrpSpPr>
          <p:cNvPr id="370" name="Group 369">
            <a:extLst>
              <a:ext uri="{FF2B5EF4-FFF2-40B4-BE49-F238E27FC236}">
                <a16:creationId xmlns:a16="http://schemas.microsoft.com/office/drawing/2014/main" id="{E96008F1-C127-44D6-B845-6416DA5A1F55}"/>
              </a:ext>
            </a:extLst>
          </p:cNvPr>
          <p:cNvGrpSpPr/>
          <p:nvPr/>
        </p:nvGrpSpPr>
        <p:grpSpPr>
          <a:xfrm>
            <a:off x="3679220" y="942687"/>
            <a:ext cx="843415" cy="521673"/>
            <a:chOff x="1727240" y="1217224"/>
            <a:chExt cx="839960" cy="521673"/>
          </a:xfrm>
        </p:grpSpPr>
        <p:sp>
          <p:nvSpPr>
            <p:cNvPr id="373" name="流程图: 决策 47">
              <a:extLst>
                <a:ext uri="{FF2B5EF4-FFF2-40B4-BE49-F238E27FC236}">
                  <a16:creationId xmlns:a16="http://schemas.microsoft.com/office/drawing/2014/main" id="{C56D454B-0045-4BCD-90A3-1E81FBEE81A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PA</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76" name="TextBox 22">
              <a:extLst>
                <a:ext uri="{FF2B5EF4-FFF2-40B4-BE49-F238E27FC236}">
                  <a16:creationId xmlns:a16="http://schemas.microsoft.com/office/drawing/2014/main" id="{DF4C6B90-C0D0-4BD7-8FA4-DDFC7E756CB8}"/>
                </a:ext>
              </a:extLst>
            </p:cNvPr>
            <p:cNvSpPr txBox="1"/>
            <p:nvPr/>
          </p:nvSpPr>
          <p:spPr>
            <a:xfrm>
              <a:off x="1727240" y="1538848"/>
              <a:ext cx="839960"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dirty="0">
                  <a:solidFill>
                    <a:prstClr val="black"/>
                  </a:solidFill>
                  <a:latin typeface="Ford Antenna Light" panose="02000505000000020004" pitchFamily="50" charset="0"/>
                  <a:cs typeface="Calibri" panose="020F0502020204030204" pitchFamily="34" charset="0"/>
                </a:rPr>
                <a:t>12/08</a:t>
              </a:r>
            </a:p>
          </p:txBody>
        </p:sp>
      </p:grpSp>
      <p:grpSp>
        <p:nvGrpSpPr>
          <p:cNvPr id="350" name="Group 349">
            <a:extLst>
              <a:ext uri="{FF2B5EF4-FFF2-40B4-BE49-F238E27FC236}">
                <a16:creationId xmlns:a16="http://schemas.microsoft.com/office/drawing/2014/main" id="{CEE923D6-289A-4063-BF1E-094D3062A635}"/>
              </a:ext>
            </a:extLst>
          </p:cNvPr>
          <p:cNvGrpSpPr/>
          <p:nvPr/>
        </p:nvGrpSpPr>
        <p:grpSpPr>
          <a:xfrm>
            <a:off x="3310848" y="948640"/>
            <a:ext cx="843415" cy="504378"/>
            <a:chOff x="1727242" y="1226750"/>
            <a:chExt cx="839961" cy="504378"/>
          </a:xfrm>
        </p:grpSpPr>
        <p:sp>
          <p:nvSpPr>
            <p:cNvPr id="353" name="流程图: 决策 47">
              <a:extLst>
                <a:ext uri="{FF2B5EF4-FFF2-40B4-BE49-F238E27FC236}">
                  <a16:creationId xmlns:a16="http://schemas.microsoft.com/office/drawing/2014/main" id="{49873800-E82E-4C59-B2EA-1B91030349E3}"/>
                </a:ext>
              </a:extLst>
            </p:cNvPr>
            <p:cNvSpPr/>
            <p:nvPr/>
          </p:nvSpPr>
          <p:spPr>
            <a:xfrm>
              <a:off x="1865620" y="1226750"/>
              <a:ext cx="627627" cy="329080"/>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58" name="TextBox 22">
              <a:extLst>
                <a:ext uri="{FF2B5EF4-FFF2-40B4-BE49-F238E27FC236}">
                  <a16:creationId xmlns:a16="http://schemas.microsoft.com/office/drawing/2014/main" id="{F646BF84-F0EC-43C7-9117-58D8642053A7}"/>
                </a:ext>
              </a:extLst>
            </p:cNvPr>
            <p:cNvSpPr txBox="1"/>
            <p:nvPr/>
          </p:nvSpPr>
          <p:spPr>
            <a:xfrm>
              <a:off x="1727242" y="154646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11/08</a:t>
              </a:r>
            </a:p>
          </p:txBody>
        </p:sp>
      </p:grpSp>
      <p:cxnSp>
        <p:nvCxnSpPr>
          <p:cNvPr id="550" name="Straight Arrow Connector 549">
            <a:extLst>
              <a:ext uri="{FF2B5EF4-FFF2-40B4-BE49-F238E27FC236}">
                <a16:creationId xmlns:a16="http://schemas.microsoft.com/office/drawing/2014/main" id="{F6A6017F-791E-4F69-B738-D6C39D08F25C}"/>
              </a:ext>
            </a:extLst>
          </p:cNvPr>
          <p:cNvCxnSpPr>
            <a:cxnSpLocks/>
            <a:stCxn id="592" idx="0"/>
            <a:endCxn id="290" idx="2"/>
          </p:cNvCxnSpPr>
          <p:nvPr/>
        </p:nvCxnSpPr>
        <p:spPr>
          <a:xfrm flipH="1" flipV="1">
            <a:off x="6448610" y="1704092"/>
            <a:ext cx="192794" cy="2606970"/>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598" name="Straight Connector 597">
            <a:extLst>
              <a:ext uri="{FF2B5EF4-FFF2-40B4-BE49-F238E27FC236}">
                <a16:creationId xmlns:a16="http://schemas.microsoft.com/office/drawing/2014/main" id="{D45A087B-1A92-423D-A075-D6E04D9737C3}"/>
              </a:ext>
            </a:extLst>
          </p:cNvPr>
          <p:cNvCxnSpPr>
            <a:cxnSpLocks/>
          </p:cNvCxnSpPr>
          <p:nvPr/>
        </p:nvCxnSpPr>
        <p:spPr>
          <a:xfrm flipV="1">
            <a:off x="62500" y="3250153"/>
            <a:ext cx="11913877"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618" name="Rectangle 617">
            <a:extLst>
              <a:ext uri="{FF2B5EF4-FFF2-40B4-BE49-F238E27FC236}">
                <a16:creationId xmlns:a16="http://schemas.microsoft.com/office/drawing/2014/main" id="{0C61E24F-0E83-48D8-9A1A-DC3F90857615}"/>
              </a:ext>
            </a:extLst>
          </p:cNvPr>
          <p:cNvSpPr/>
          <p:nvPr/>
        </p:nvSpPr>
        <p:spPr>
          <a:xfrm>
            <a:off x="120421" y="2847893"/>
            <a:ext cx="851445" cy="33855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schemeClr val="accent4">
                    <a:lumMod val="10000"/>
                  </a:schemeClr>
                </a:solidFill>
                <a:latin typeface="Ford Antenna Light" panose="02000505000000020004" pitchFamily="50" charset="0"/>
                <a:cs typeface="Calibri" panose="020F0502020204030204" pitchFamily="34" charset="0"/>
              </a:rPr>
              <a:t>C</a:t>
            </a:r>
            <a:r>
              <a:rPr lang="en-US" altLang="zh-CN" sz="800" b="1" dirty="0">
                <a:solidFill>
                  <a:schemeClr val="accent4">
                    <a:lumMod val="10000"/>
                  </a:schemeClr>
                </a:solidFill>
                <a:latin typeface="Ford Antenna Light" panose="02000505000000020004" pitchFamily="50" charset="0"/>
                <a:cs typeface="Calibri" panose="020F0502020204030204" pitchFamily="34" charset="0"/>
              </a:rPr>
              <a:t>luster(9.0) HW TBD</a:t>
            </a:r>
            <a:endParaRPr lang="en-US" sz="800" b="1" dirty="0">
              <a:solidFill>
                <a:schemeClr val="accent4">
                  <a:lumMod val="10000"/>
                </a:schemeClr>
              </a:solidFill>
              <a:latin typeface="Ford Antenna Light" panose="02000505000000020004" pitchFamily="50" charset="0"/>
              <a:cs typeface="Calibri" panose="020F0502020204030204" pitchFamily="34" charset="0"/>
            </a:endParaRPr>
          </a:p>
        </p:txBody>
      </p:sp>
      <p:cxnSp>
        <p:nvCxnSpPr>
          <p:cNvPr id="526" name="Straight Connector 525">
            <a:extLst>
              <a:ext uri="{FF2B5EF4-FFF2-40B4-BE49-F238E27FC236}">
                <a16:creationId xmlns:a16="http://schemas.microsoft.com/office/drawing/2014/main" id="{95B036EE-5015-4FAD-953C-B29CE7D35FE4}"/>
              </a:ext>
            </a:extLst>
          </p:cNvPr>
          <p:cNvCxnSpPr/>
          <p:nvPr/>
        </p:nvCxnSpPr>
        <p:spPr>
          <a:xfrm flipV="1">
            <a:off x="142394" y="5978152"/>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665" name="Star: 5 Points 664">
            <a:extLst>
              <a:ext uri="{FF2B5EF4-FFF2-40B4-BE49-F238E27FC236}">
                <a16:creationId xmlns:a16="http://schemas.microsoft.com/office/drawing/2014/main" id="{99A32785-220B-4BAF-ADDF-15526C7D77B1}"/>
              </a:ext>
            </a:extLst>
          </p:cNvPr>
          <p:cNvSpPr/>
          <p:nvPr/>
        </p:nvSpPr>
        <p:spPr>
          <a:xfrm>
            <a:off x="3964197" y="5869087"/>
            <a:ext cx="195065" cy="205168"/>
          </a:xfrm>
          <a:prstGeom prst="star5">
            <a:avLst/>
          </a:prstGeom>
          <a:solidFill>
            <a:srgbClr val="FFFF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66" name="TextBox 22">
            <a:extLst>
              <a:ext uri="{FF2B5EF4-FFF2-40B4-BE49-F238E27FC236}">
                <a16:creationId xmlns:a16="http://schemas.microsoft.com/office/drawing/2014/main" id="{8D8F4916-53C0-491A-8DFC-F4ECC2FCFAD4}"/>
              </a:ext>
            </a:extLst>
          </p:cNvPr>
          <p:cNvSpPr txBox="1"/>
          <p:nvPr/>
        </p:nvSpPr>
        <p:spPr>
          <a:xfrm>
            <a:off x="3691392" y="6073270"/>
            <a:ext cx="568783" cy="400103"/>
          </a:xfrm>
          <a:prstGeom prst="rect">
            <a:avLst/>
          </a:prstGeom>
          <a:noFill/>
        </p:spPr>
        <p:txBody>
          <a:bodyPr wrap="square" lIns="76194" tIns="38097" rIns="76194" bIns="38097">
            <a:spAutoFit/>
          </a:bodyPr>
          <a:lstStyle>
            <a:defPPr>
              <a:defRPr lang="en-US"/>
            </a:defPPr>
            <a:lvl1pPr algn="ctr">
              <a:defRPr sz="700">
                <a:solidFill>
                  <a:schemeClr val="accent4">
                    <a:lumMod val="10000"/>
                  </a:schemeClr>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Group A UI</a:t>
            </a:r>
          </a:p>
          <a:p>
            <a:r>
              <a:rPr lang="en-US" altLang="zh-CN" dirty="0">
                <a:solidFill>
                  <a:srgbClr val="FF0000"/>
                </a:solidFill>
              </a:rPr>
              <a:t>12/12</a:t>
            </a:r>
          </a:p>
        </p:txBody>
      </p:sp>
      <p:cxnSp>
        <p:nvCxnSpPr>
          <p:cNvPr id="674" name="Straight Arrow Connector 673">
            <a:extLst>
              <a:ext uri="{FF2B5EF4-FFF2-40B4-BE49-F238E27FC236}">
                <a16:creationId xmlns:a16="http://schemas.microsoft.com/office/drawing/2014/main" id="{5CCDBBF9-85CD-4913-AC09-E9DD0A60CFF3}"/>
              </a:ext>
            </a:extLst>
          </p:cNvPr>
          <p:cNvCxnSpPr>
            <a:cxnSpLocks/>
            <a:stCxn id="685" idx="0"/>
            <a:endCxn id="745" idx="2"/>
          </p:cNvCxnSpPr>
          <p:nvPr/>
        </p:nvCxnSpPr>
        <p:spPr>
          <a:xfrm flipV="1">
            <a:off x="4445542" y="5563307"/>
            <a:ext cx="696900" cy="29943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675" name="Rectangle 674">
            <a:extLst>
              <a:ext uri="{FF2B5EF4-FFF2-40B4-BE49-F238E27FC236}">
                <a16:creationId xmlns:a16="http://schemas.microsoft.com/office/drawing/2014/main" id="{69187657-682F-457F-946D-1C96BE159C52}"/>
              </a:ext>
            </a:extLst>
          </p:cNvPr>
          <p:cNvSpPr/>
          <p:nvPr/>
        </p:nvSpPr>
        <p:spPr>
          <a:xfrm>
            <a:off x="123598" y="5644998"/>
            <a:ext cx="1260823" cy="215444"/>
          </a:xfrm>
          <a:prstGeom prst="rect">
            <a:avLst/>
          </a:prstGeom>
          <a:solidFill>
            <a:schemeClr val="accent2">
              <a:lumMod val="75000"/>
            </a:schemeClr>
          </a:solidFill>
          <a:ln w="12700">
            <a:solidFill>
              <a:schemeClr val="accent2"/>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altLang="zh-CN" sz="800" b="1" dirty="0" err="1">
                <a:solidFill>
                  <a:prstClr val="black"/>
                </a:solidFill>
                <a:latin typeface="Ford Antenna Light" panose="02000505000000020004" pitchFamily="50" charset="0"/>
                <a:cs typeface="Calibri" panose="020F0502020204030204" pitchFamily="34" charset="0"/>
              </a:rPr>
              <a:t>IVI+Cluster</a:t>
            </a:r>
            <a:r>
              <a:rPr lang="en-US" altLang="zh-CN" sz="800" b="1" dirty="0">
                <a:solidFill>
                  <a:prstClr val="black"/>
                </a:solidFill>
                <a:latin typeface="Ford Antenna Light" panose="02000505000000020004" pitchFamily="50" charset="0"/>
                <a:cs typeface="Calibri" panose="020F0502020204030204" pitchFamily="34" charset="0"/>
              </a:rPr>
              <a:t> UI Plan </a:t>
            </a:r>
            <a:endParaRPr lang="en-US" sz="800" b="1" dirty="0">
              <a:solidFill>
                <a:prstClr val="black"/>
              </a:solidFill>
              <a:latin typeface="Ford Antenna Light" panose="02000505000000020004" pitchFamily="50" charset="0"/>
              <a:cs typeface="Calibri" panose="020F0502020204030204" pitchFamily="34" charset="0"/>
            </a:endParaRPr>
          </a:p>
        </p:txBody>
      </p:sp>
      <p:grpSp>
        <p:nvGrpSpPr>
          <p:cNvPr id="678" name="Group 677">
            <a:extLst>
              <a:ext uri="{FF2B5EF4-FFF2-40B4-BE49-F238E27FC236}">
                <a16:creationId xmlns:a16="http://schemas.microsoft.com/office/drawing/2014/main" id="{CB49A6A5-5F9E-4740-AE92-5A9155F1A719}"/>
              </a:ext>
            </a:extLst>
          </p:cNvPr>
          <p:cNvGrpSpPr/>
          <p:nvPr/>
        </p:nvGrpSpPr>
        <p:grpSpPr>
          <a:xfrm>
            <a:off x="4584161" y="5856382"/>
            <a:ext cx="578029" cy="599673"/>
            <a:chOff x="3273985" y="6229762"/>
            <a:chExt cx="578029" cy="599673"/>
          </a:xfrm>
        </p:grpSpPr>
        <p:sp>
          <p:nvSpPr>
            <p:cNvPr id="679" name="Star: 5 Points 678">
              <a:extLst>
                <a:ext uri="{FF2B5EF4-FFF2-40B4-BE49-F238E27FC236}">
                  <a16:creationId xmlns:a16="http://schemas.microsoft.com/office/drawing/2014/main" id="{5B84CE29-EA63-4CB8-9AC5-E8A2B2978839}"/>
                </a:ext>
              </a:extLst>
            </p:cNvPr>
            <p:cNvSpPr/>
            <p:nvPr/>
          </p:nvSpPr>
          <p:spPr>
            <a:xfrm>
              <a:off x="3383639" y="622976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80" name="TextBox 22">
              <a:extLst>
                <a:ext uri="{FF2B5EF4-FFF2-40B4-BE49-F238E27FC236}">
                  <a16:creationId xmlns:a16="http://schemas.microsoft.com/office/drawing/2014/main" id="{6C1577AF-4726-42F2-A694-E7216B7EB20B}"/>
                </a:ext>
              </a:extLst>
            </p:cNvPr>
            <p:cNvSpPr txBox="1"/>
            <p:nvPr/>
          </p:nvSpPr>
          <p:spPr>
            <a:xfrm>
              <a:off x="3273985" y="6429332"/>
              <a:ext cx="578029" cy="400103"/>
            </a:xfrm>
            <a:prstGeom prst="rect">
              <a:avLst/>
            </a:prstGeom>
            <a:noFill/>
          </p:spPr>
          <p:txBody>
            <a:bodyPr wrap="square" lIns="76194" tIns="38097" rIns="76194" bIns="38097">
              <a:spAutoFit/>
            </a:bodyPr>
            <a:lstStyle>
              <a:defPPr>
                <a:defRPr lang="en-US"/>
              </a:defPPr>
              <a:lvl1pPr algn="ctr">
                <a:defRPr sz="700">
                  <a:solidFill>
                    <a:schemeClr val="accent4">
                      <a:lumMod val="10000"/>
                    </a:schemeClr>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Group C UI</a:t>
              </a:r>
            </a:p>
            <a:p>
              <a:r>
                <a:rPr lang="en-US" altLang="zh-CN" dirty="0"/>
                <a:t>02/13</a:t>
              </a:r>
            </a:p>
          </p:txBody>
        </p:sp>
      </p:grpSp>
      <p:grpSp>
        <p:nvGrpSpPr>
          <p:cNvPr id="681" name="Group 680">
            <a:extLst>
              <a:ext uri="{FF2B5EF4-FFF2-40B4-BE49-F238E27FC236}">
                <a16:creationId xmlns:a16="http://schemas.microsoft.com/office/drawing/2014/main" id="{BA37E245-1FF2-4F13-880A-FD3815B99AB3}"/>
              </a:ext>
            </a:extLst>
          </p:cNvPr>
          <p:cNvGrpSpPr/>
          <p:nvPr/>
        </p:nvGrpSpPr>
        <p:grpSpPr>
          <a:xfrm>
            <a:off x="5010860" y="5856382"/>
            <a:ext cx="716238" cy="616208"/>
            <a:chOff x="3538226" y="6229762"/>
            <a:chExt cx="716238" cy="616208"/>
          </a:xfrm>
        </p:grpSpPr>
        <p:sp>
          <p:nvSpPr>
            <p:cNvPr id="682" name="Star: 5 Points 681">
              <a:extLst>
                <a:ext uri="{FF2B5EF4-FFF2-40B4-BE49-F238E27FC236}">
                  <a16:creationId xmlns:a16="http://schemas.microsoft.com/office/drawing/2014/main" id="{CD3C30ED-D37E-4F62-B987-F35AA76EA054}"/>
                </a:ext>
              </a:extLst>
            </p:cNvPr>
            <p:cNvSpPr/>
            <p:nvPr/>
          </p:nvSpPr>
          <p:spPr>
            <a:xfrm>
              <a:off x="3793002" y="622976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83" name="TextBox 22">
              <a:extLst>
                <a:ext uri="{FF2B5EF4-FFF2-40B4-BE49-F238E27FC236}">
                  <a16:creationId xmlns:a16="http://schemas.microsoft.com/office/drawing/2014/main" id="{9538B292-C61B-4A9B-8EE2-7AAC66D1F85E}"/>
                </a:ext>
              </a:extLst>
            </p:cNvPr>
            <p:cNvSpPr txBox="1"/>
            <p:nvPr/>
          </p:nvSpPr>
          <p:spPr>
            <a:xfrm>
              <a:off x="3538226" y="6445867"/>
              <a:ext cx="716238" cy="400103"/>
            </a:xfrm>
            <a:prstGeom prst="rect">
              <a:avLst/>
            </a:prstGeom>
            <a:noFill/>
          </p:spPr>
          <p:txBody>
            <a:bodyPr wrap="square" lIns="76194" tIns="38097" rIns="76194" bIns="38097">
              <a:spAutoFit/>
            </a:bodyPr>
            <a:lstStyle>
              <a:defPPr>
                <a:defRPr lang="en-US"/>
              </a:defPPr>
              <a:lvl1pPr algn="ctr">
                <a:defRPr sz="700">
                  <a:solidFill>
                    <a:schemeClr val="accent4">
                      <a:lumMod val="10000"/>
                    </a:schemeClr>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Group D </a:t>
              </a:r>
            </a:p>
            <a:p>
              <a:r>
                <a:rPr lang="en-US" altLang="zh-CN" dirty="0"/>
                <a:t>UI </a:t>
              </a:r>
            </a:p>
            <a:p>
              <a:r>
                <a:rPr lang="en-US" altLang="zh-CN" dirty="0"/>
                <a:t>03/25</a:t>
              </a:r>
            </a:p>
          </p:txBody>
        </p:sp>
      </p:grpSp>
      <p:grpSp>
        <p:nvGrpSpPr>
          <p:cNvPr id="684" name="Group 683">
            <a:extLst>
              <a:ext uri="{FF2B5EF4-FFF2-40B4-BE49-F238E27FC236}">
                <a16:creationId xmlns:a16="http://schemas.microsoft.com/office/drawing/2014/main" id="{9A6B0138-88B0-4C86-B209-D7C85858EED6}"/>
              </a:ext>
            </a:extLst>
          </p:cNvPr>
          <p:cNvGrpSpPr/>
          <p:nvPr/>
        </p:nvGrpSpPr>
        <p:grpSpPr>
          <a:xfrm>
            <a:off x="4138118" y="5862737"/>
            <a:ext cx="543687" cy="599673"/>
            <a:chOff x="2375342" y="6223417"/>
            <a:chExt cx="543687" cy="599673"/>
          </a:xfrm>
        </p:grpSpPr>
        <p:sp>
          <p:nvSpPr>
            <p:cNvPr id="685" name="Star: 5 Points 684">
              <a:extLst>
                <a:ext uri="{FF2B5EF4-FFF2-40B4-BE49-F238E27FC236}">
                  <a16:creationId xmlns:a16="http://schemas.microsoft.com/office/drawing/2014/main" id="{5344E48F-0FA0-469A-94A0-754CD619550E}"/>
                </a:ext>
              </a:extLst>
            </p:cNvPr>
            <p:cNvSpPr/>
            <p:nvPr/>
          </p:nvSpPr>
          <p:spPr>
            <a:xfrm>
              <a:off x="2585233" y="6223417"/>
              <a:ext cx="195065" cy="205168"/>
            </a:xfrm>
            <a:prstGeom prst="star5">
              <a:avLst/>
            </a:prstGeom>
            <a:no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86" name="TextBox 22">
              <a:extLst>
                <a:ext uri="{FF2B5EF4-FFF2-40B4-BE49-F238E27FC236}">
                  <a16:creationId xmlns:a16="http://schemas.microsoft.com/office/drawing/2014/main" id="{3761F5D2-2633-4F54-8E5A-6C32CC768BB0}"/>
                </a:ext>
              </a:extLst>
            </p:cNvPr>
            <p:cNvSpPr txBox="1"/>
            <p:nvPr/>
          </p:nvSpPr>
          <p:spPr>
            <a:xfrm>
              <a:off x="2375342" y="6422987"/>
              <a:ext cx="543687"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B UI</a:t>
              </a:r>
            </a:p>
            <a:p>
              <a:r>
                <a:rPr lang="en-US" altLang="zh-CN" sz="700" dirty="0">
                  <a:solidFill>
                    <a:schemeClr val="accent4">
                      <a:lumMod val="10000"/>
                    </a:schemeClr>
                  </a:solidFill>
                </a:rPr>
                <a:t>01/09</a:t>
              </a:r>
            </a:p>
          </p:txBody>
        </p:sp>
      </p:grpSp>
      <p:grpSp>
        <p:nvGrpSpPr>
          <p:cNvPr id="415" name="Group 414">
            <a:extLst>
              <a:ext uri="{FF2B5EF4-FFF2-40B4-BE49-F238E27FC236}">
                <a16:creationId xmlns:a16="http://schemas.microsoft.com/office/drawing/2014/main" id="{DD24D479-B7C3-4C55-8563-4682DECB5B0E}"/>
              </a:ext>
            </a:extLst>
          </p:cNvPr>
          <p:cNvGrpSpPr/>
          <p:nvPr/>
        </p:nvGrpSpPr>
        <p:grpSpPr>
          <a:xfrm>
            <a:off x="9273783" y="956375"/>
            <a:ext cx="704726" cy="501599"/>
            <a:chOff x="1886575" y="1217224"/>
            <a:chExt cx="701841" cy="501599"/>
          </a:xfrm>
        </p:grpSpPr>
        <p:sp>
          <p:nvSpPr>
            <p:cNvPr id="416" name="流程图: 决策 47">
              <a:extLst>
                <a:ext uri="{FF2B5EF4-FFF2-40B4-BE49-F238E27FC236}">
                  <a16:creationId xmlns:a16="http://schemas.microsoft.com/office/drawing/2014/main" id="{1AD751BA-FD3D-46A6-BAE8-222AE152933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17" name="TextBox 22">
              <a:extLst>
                <a:ext uri="{FF2B5EF4-FFF2-40B4-BE49-F238E27FC236}">
                  <a16:creationId xmlns:a16="http://schemas.microsoft.com/office/drawing/2014/main" id="{4B3F025C-1777-4610-8357-5814F121EF6A}"/>
                </a:ext>
              </a:extLst>
            </p:cNvPr>
            <p:cNvSpPr txBox="1"/>
            <p:nvPr/>
          </p:nvSpPr>
          <p:spPr>
            <a:xfrm>
              <a:off x="2043933" y="1534163"/>
              <a:ext cx="544483"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04/29</a:t>
              </a:r>
            </a:p>
          </p:txBody>
        </p:sp>
      </p:grpSp>
      <p:cxnSp>
        <p:nvCxnSpPr>
          <p:cNvPr id="14" name="Straight Connector 13">
            <a:extLst>
              <a:ext uri="{FF2B5EF4-FFF2-40B4-BE49-F238E27FC236}">
                <a16:creationId xmlns:a16="http://schemas.microsoft.com/office/drawing/2014/main" id="{CC9FDDC4-0A12-4F12-9A5C-8AC7B105F23A}"/>
              </a:ext>
            </a:extLst>
          </p:cNvPr>
          <p:cNvCxnSpPr>
            <a:cxnSpLocks/>
          </p:cNvCxnSpPr>
          <p:nvPr/>
        </p:nvCxnSpPr>
        <p:spPr>
          <a:xfrm flipH="1">
            <a:off x="3508496" y="345256"/>
            <a:ext cx="14557" cy="6421591"/>
          </a:xfrm>
          <a:prstGeom prst="line">
            <a:avLst/>
          </a:prstGeom>
        </p:spPr>
        <p:style>
          <a:lnRef idx="3">
            <a:schemeClr val="accent6"/>
          </a:lnRef>
          <a:fillRef idx="0">
            <a:schemeClr val="accent6"/>
          </a:fillRef>
          <a:effectRef idx="2">
            <a:schemeClr val="accent6"/>
          </a:effectRef>
          <a:fontRef idx="minor">
            <a:schemeClr val="tx1"/>
          </a:fontRef>
        </p:style>
      </p:cxnSp>
      <p:grpSp>
        <p:nvGrpSpPr>
          <p:cNvPr id="694" name="Group 693">
            <a:extLst>
              <a:ext uri="{FF2B5EF4-FFF2-40B4-BE49-F238E27FC236}">
                <a16:creationId xmlns:a16="http://schemas.microsoft.com/office/drawing/2014/main" id="{36188659-12BC-4E86-9EFC-37C74D7FFBFE}"/>
              </a:ext>
            </a:extLst>
          </p:cNvPr>
          <p:cNvGrpSpPr/>
          <p:nvPr/>
        </p:nvGrpSpPr>
        <p:grpSpPr>
          <a:xfrm>
            <a:off x="3204555" y="5870089"/>
            <a:ext cx="612532" cy="810924"/>
            <a:chOff x="1717443" y="5870589"/>
            <a:chExt cx="612532" cy="810924"/>
          </a:xfrm>
        </p:grpSpPr>
        <p:sp>
          <p:nvSpPr>
            <p:cNvPr id="695" name="Star: 5 Points 694">
              <a:extLst>
                <a:ext uri="{FF2B5EF4-FFF2-40B4-BE49-F238E27FC236}">
                  <a16:creationId xmlns:a16="http://schemas.microsoft.com/office/drawing/2014/main" id="{4553877D-B83B-4BE4-8730-B1AD0DC2B6BB}"/>
                </a:ext>
              </a:extLst>
            </p:cNvPr>
            <p:cNvSpPr/>
            <p:nvPr/>
          </p:nvSpPr>
          <p:spPr>
            <a:xfrm>
              <a:off x="2106640" y="5870589"/>
              <a:ext cx="195065" cy="205168"/>
            </a:xfrm>
            <a:prstGeom prst="star5">
              <a:avLst/>
            </a:prstGeom>
            <a:solidFill>
              <a:srgbClr val="FFFF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highlight>
                  <a:srgbClr val="FFFF00"/>
                </a:highlight>
                <a:latin typeface="Ford Antenna Light" panose="02000505000000020004" pitchFamily="50" charset="0"/>
                <a:cs typeface="Calibri" panose="020F0502020204030204" pitchFamily="34" charset="0"/>
              </a:endParaRPr>
            </a:p>
          </p:txBody>
        </p:sp>
        <p:sp>
          <p:nvSpPr>
            <p:cNvPr id="696" name="TextBox 22">
              <a:extLst>
                <a:ext uri="{FF2B5EF4-FFF2-40B4-BE49-F238E27FC236}">
                  <a16:creationId xmlns:a16="http://schemas.microsoft.com/office/drawing/2014/main" id="{4398E192-FFFF-4149-A030-12C5999A8C78}"/>
                </a:ext>
              </a:extLst>
            </p:cNvPr>
            <p:cNvSpPr txBox="1"/>
            <p:nvPr/>
          </p:nvSpPr>
          <p:spPr>
            <a:xfrm>
              <a:off x="1717443" y="6065966"/>
              <a:ext cx="612532" cy="61554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rgbClr val="FF0000"/>
                  </a:solidFill>
                </a:rPr>
                <a:t>Unsigned </a:t>
              </a:r>
              <a:r>
                <a:rPr lang="en-US" altLang="zh-CN" sz="700" dirty="0">
                  <a:solidFill>
                    <a:schemeClr val="accent4">
                      <a:lumMod val="10000"/>
                    </a:schemeClr>
                  </a:solidFill>
                </a:rPr>
                <a:t>Group A UI Delivery</a:t>
              </a:r>
            </a:p>
            <a:p>
              <a:r>
                <a:rPr lang="en-US" altLang="zh-CN" sz="700" dirty="0">
                  <a:solidFill>
                    <a:srgbClr val="FF0000"/>
                  </a:solidFill>
                </a:rPr>
                <a:t>11/15</a:t>
              </a:r>
            </a:p>
            <a:p>
              <a:endParaRPr lang="en-US" altLang="zh-CN" sz="700" dirty="0">
                <a:solidFill>
                  <a:schemeClr val="accent4">
                    <a:lumMod val="10000"/>
                  </a:schemeClr>
                </a:solidFill>
              </a:endParaRPr>
            </a:p>
          </p:txBody>
        </p:sp>
      </p:grpSp>
      <p:grpSp>
        <p:nvGrpSpPr>
          <p:cNvPr id="397" name="Group 396">
            <a:extLst>
              <a:ext uri="{FF2B5EF4-FFF2-40B4-BE49-F238E27FC236}">
                <a16:creationId xmlns:a16="http://schemas.microsoft.com/office/drawing/2014/main" id="{3D6CFDBE-FF65-4BAD-A5FE-73A6D34F7514}"/>
              </a:ext>
            </a:extLst>
          </p:cNvPr>
          <p:cNvGrpSpPr/>
          <p:nvPr/>
        </p:nvGrpSpPr>
        <p:grpSpPr>
          <a:xfrm>
            <a:off x="102871" y="4229750"/>
            <a:ext cx="11819828" cy="243817"/>
            <a:chOff x="206470" y="2804682"/>
            <a:chExt cx="11747720" cy="243817"/>
          </a:xfrm>
        </p:grpSpPr>
        <p:cxnSp>
          <p:nvCxnSpPr>
            <p:cNvPr id="439" name="Straight Connector 438">
              <a:extLst>
                <a:ext uri="{FF2B5EF4-FFF2-40B4-BE49-F238E27FC236}">
                  <a16:creationId xmlns:a16="http://schemas.microsoft.com/office/drawing/2014/main" id="{788889AD-2AC4-4009-AC90-0C166ED35135}"/>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441" name="Rectangle 440">
              <a:extLst>
                <a:ext uri="{FF2B5EF4-FFF2-40B4-BE49-F238E27FC236}">
                  <a16:creationId xmlns:a16="http://schemas.microsoft.com/office/drawing/2014/main" id="{6A8551C6-6AD6-48C8-8F0F-A0986D3C6DF6}"/>
                </a:ext>
              </a:extLst>
            </p:cNvPr>
            <p:cNvSpPr/>
            <p:nvPr/>
          </p:nvSpPr>
          <p:spPr>
            <a:xfrm>
              <a:off x="206470" y="2804682"/>
              <a:ext cx="1163372"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SW Release for CAF/FO</a:t>
              </a:r>
            </a:p>
          </p:txBody>
        </p:sp>
      </p:grpSp>
      <p:grpSp>
        <p:nvGrpSpPr>
          <p:cNvPr id="692" name="Group 691">
            <a:extLst>
              <a:ext uri="{FF2B5EF4-FFF2-40B4-BE49-F238E27FC236}">
                <a16:creationId xmlns:a16="http://schemas.microsoft.com/office/drawing/2014/main" id="{3B98F4FC-24CF-414B-A986-D84438F3418B}"/>
              </a:ext>
            </a:extLst>
          </p:cNvPr>
          <p:cNvGrpSpPr/>
          <p:nvPr/>
        </p:nvGrpSpPr>
        <p:grpSpPr>
          <a:xfrm>
            <a:off x="129064" y="5202723"/>
            <a:ext cx="11814574" cy="276999"/>
            <a:chOff x="289399" y="4004630"/>
            <a:chExt cx="11742498" cy="276999"/>
          </a:xfrm>
        </p:grpSpPr>
        <p:cxnSp>
          <p:nvCxnSpPr>
            <p:cNvPr id="705" name="Straight Connector 704">
              <a:extLst>
                <a:ext uri="{FF2B5EF4-FFF2-40B4-BE49-F238E27FC236}">
                  <a16:creationId xmlns:a16="http://schemas.microsoft.com/office/drawing/2014/main" id="{01F9AB29-13F4-46E5-B612-2ED6E1C7D8C5}"/>
                </a:ext>
              </a:extLst>
            </p:cNvPr>
            <p:cNvCxnSpPr/>
            <p:nvPr/>
          </p:nvCxnSpPr>
          <p:spPr>
            <a:xfrm flipV="1">
              <a:off x="315514" y="4266964"/>
              <a:ext cx="11716383"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707" name="Rectangle 706">
              <a:extLst>
                <a:ext uri="{FF2B5EF4-FFF2-40B4-BE49-F238E27FC236}">
                  <a16:creationId xmlns:a16="http://schemas.microsoft.com/office/drawing/2014/main" id="{FC95222F-9FF3-4E8E-A166-22191C579156}"/>
                </a:ext>
              </a:extLst>
            </p:cNvPr>
            <p:cNvSpPr/>
            <p:nvPr/>
          </p:nvSpPr>
          <p:spPr>
            <a:xfrm>
              <a:off x="289399" y="4004630"/>
              <a:ext cx="1298724" cy="215444"/>
            </a:xfrm>
            <a:prstGeom prst="rect">
              <a:avLst/>
            </a:prstGeom>
            <a:solidFill>
              <a:schemeClr val="accent6">
                <a:lumMod val="40000"/>
                <a:lumOff val="60000"/>
              </a:schemeClr>
            </a:solidFill>
            <a:ln w="12700">
              <a:solidFill>
                <a:schemeClr val="accent6">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Vendor Integration</a:t>
              </a:r>
            </a:p>
          </p:txBody>
        </p:sp>
      </p:grpSp>
      <p:grpSp>
        <p:nvGrpSpPr>
          <p:cNvPr id="708" name="Group 707">
            <a:extLst>
              <a:ext uri="{FF2B5EF4-FFF2-40B4-BE49-F238E27FC236}">
                <a16:creationId xmlns:a16="http://schemas.microsoft.com/office/drawing/2014/main" id="{32E4EC14-E6C8-44BB-ACCF-2BA34F7D02A5}"/>
              </a:ext>
            </a:extLst>
          </p:cNvPr>
          <p:cNvGrpSpPr/>
          <p:nvPr/>
        </p:nvGrpSpPr>
        <p:grpSpPr>
          <a:xfrm>
            <a:off x="138902" y="4657556"/>
            <a:ext cx="11825958" cy="355700"/>
            <a:chOff x="200378" y="2692799"/>
            <a:chExt cx="11753812" cy="355700"/>
          </a:xfrm>
        </p:grpSpPr>
        <p:cxnSp>
          <p:nvCxnSpPr>
            <p:cNvPr id="709" name="Straight Connector 708">
              <a:extLst>
                <a:ext uri="{FF2B5EF4-FFF2-40B4-BE49-F238E27FC236}">
                  <a16:creationId xmlns:a16="http://schemas.microsoft.com/office/drawing/2014/main" id="{EA484463-D9D4-4347-BAB1-32AA9E1850BB}"/>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710" name="Rectangle 709">
              <a:extLst>
                <a:ext uri="{FF2B5EF4-FFF2-40B4-BE49-F238E27FC236}">
                  <a16:creationId xmlns:a16="http://schemas.microsoft.com/office/drawing/2014/main" id="{9E19CB7B-5127-4E57-B057-0D3DDBD17257}"/>
                </a:ext>
              </a:extLst>
            </p:cNvPr>
            <p:cNvSpPr/>
            <p:nvPr/>
          </p:nvSpPr>
          <p:spPr>
            <a:xfrm>
              <a:off x="200378" y="2692799"/>
              <a:ext cx="1243033" cy="215444"/>
            </a:xfrm>
            <a:prstGeom prst="rect">
              <a:avLst/>
            </a:prstGeom>
            <a:solidFill>
              <a:schemeClr val="accent3">
                <a:lumMod val="40000"/>
                <a:lumOff val="6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a:t>
              </a:r>
              <a:r>
                <a:rPr lang="en-US" altLang="zh-CN" sz="800" b="1" dirty="0">
                  <a:solidFill>
                    <a:prstClr val="black"/>
                  </a:solidFill>
                  <a:latin typeface="Ford Antenna Light" panose="02000505000000020004" pitchFamily="50" charset="0"/>
                  <a:cs typeface="Calibri" panose="020F0502020204030204" pitchFamily="34" charset="0"/>
                </a:rPr>
                <a:t>for REC</a:t>
              </a:r>
              <a:endParaRPr lang="en-US" sz="800" b="1" dirty="0">
                <a:solidFill>
                  <a:prstClr val="black"/>
                </a:solidFill>
                <a:latin typeface="Ford Antenna Light" panose="02000505000000020004" pitchFamily="50" charset="0"/>
                <a:cs typeface="Calibri" panose="020F0502020204030204" pitchFamily="34" charset="0"/>
              </a:endParaRPr>
            </a:p>
          </p:txBody>
        </p:sp>
      </p:grpSp>
      <p:sp>
        <p:nvSpPr>
          <p:cNvPr id="785" name="Rectangle 784">
            <a:extLst>
              <a:ext uri="{FF2B5EF4-FFF2-40B4-BE49-F238E27FC236}">
                <a16:creationId xmlns:a16="http://schemas.microsoft.com/office/drawing/2014/main" id="{D04392B8-A6D5-4507-930A-F441C6EA3374}"/>
              </a:ext>
            </a:extLst>
          </p:cNvPr>
          <p:cNvSpPr/>
          <p:nvPr/>
        </p:nvSpPr>
        <p:spPr>
          <a:xfrm>
            <a:off x="4901847" y="4939678"/>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786" name="TextBox 22">
            <a:extLst>
              <a:ext uri="{FF2B5EF4-FFF2-40B4-BE49-F238E27FC236}">
                <a16:creationId xmlns:a16="http://schemas.microsoft.com/office/drawing/2014/main" id="{3AD0E24E-BBE5-4868-ADA3-EACE324570E6}"/>
              </a:ext>
            </a:extLst>
          </p:cNvPr>
          <p:cNvSpPr txBox="1"/>
          <p:nvPr/>
        </p:nvSpPr>
        <p:spPr>
          <a:xfrm>
            <a:off x="4298398" y="4781995"/>
            <a:ext cx="1114413"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Spring Festival</a:t>
            </a:r>
            <a:endParaRPr lang="en-US" dirty="0"/>
          </a:p>
        </p:txBody>
      </p:sp>
      <p:sp>
        <p:nvSpPr>
          <p:cNvPr id="787" name="Rectangle 786">
            <a:extLst>
              <a:ext uri="{FF2B5EF4-FFF2-40B4-BE49-F238E27FC236}">
                <a16:creationId xmlns:a16="http://schemas.microsoft.com/office/drawing/2014/main" id="{503A5205-E981-4B67-ACE0-699800667E6B}"/>
              </a:ext>
            </a:extLst>
          </p:cNvPr>
          <p:cNvSpPr/>
          <p:nvPr/>
        </p:nvSpPr>
        <p:spPr>
          <a:xfrm>
            <a:off x="7326022" y="4947041"/>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788" name="TextBox 22">
            <a:extLst>
              <a:ext uri="{FF2B5EF4-FFF2-40B4-BE49-F238E27FC236}">
                <a16:creationId xmlns:a16="http://schemas.microsoft.com/office/drawing/2014/main" id="{6C1B14D9-BF66-471B-A698-37C4C022EB99}"/>
              </a:ext>
            </a:extLst>
          </p:cNvPr>
          <p:cNvSpPr txBox="1"/>
          <p:nvPr/>
        </p:nvSpPr>
        <p:spPr>
          <a:xfrm>
            <a:off x="6776933" y="4767981"/>
            <a:ext cx="827937"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National Day</a:t>
            </a:r>
            <a:endParaRPr lang="en-US" dirty="0"/>
          </a:p>
        </p:txBody>
      </p:sp>
      <p:sp>
        <p:nvSpPr>
          <p:cNvPr id="789" name="Rectangle 788">
            <a:extLst>
              <a:ext uri="{FF2B5EF4-FFF2-40B4-BE49-F238E27FC236}">
                <a16:creationId xmlns:a16="http://schemas.microsoft.com/office/drawing/2014/main" id="{DC9B540A-E622-4C47-8D90-385ED85621DE}"/>
              </a:ext>
            </a:extLst>
          </p:cNvPr>
          <p:cNvSpPr/>
          <p:nvPr/>
        </p:nvSpPr>
        <p:spPr>
          <a:xfrm>
            <a:off x="8697764" y="4914429"/>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cxnSp>
        <p:nvCxnSpPr>
          <p:cNvPr id="792" name="Straight Arrow Connector 791">
            <a:extLst>
              <a:ext uri="{FF2B5EF4-FFF2-40B4-BE49-F238E27FC236}">
                <a16:creationId xmlns:a16="http://schemas.microsoft.com/office/drawing/2014/main" id="{9E16150D-4DC2-4C68-927F-2BFDD6107CD2}"/>
              </a:ext>
            </a:extLst>
          </p:cNvPr>
          <p:cNvCxnSpPr>
            <a:cxnSpLocks/>
            <a:stCxn id="695" idx="0"/>
            <a:endCxn id="799" idx="2"/>
          </p:cNvCxnSpPr>
          <p:nvPr/>
        </p:nvCxnSpPr>
        <p:spPr>
          <a:xfrm flipV="1">
            <a:off x="3691285" y="5555433"/>
            <a:ext cx="749460" cy="31465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821" name="Straight Arrow Connector 820">
            <a:extLst>
              <a:ext uri="{FF2B5EF4-FFF2-40B4-BE49-F238E27FC236}">
                <a16:creationId xmlns:a16="http://schemas.microsoft.com/office/drawing/2014/main" id="{CDF8032C-E571-4010-A848-0B89F71A662E}"/>
              </a:ext>
            </a:extLst>
          </p:cNvPr>
          <p:cNvCxnSpPr>
            <a:cxnSpLocks/>
            <a:stCxn id="816" idx="0"/>
            <a:endCxn id="330" idx="2"/>
          </p:cNvCxnSpPr>
          <p:nvPr/>
        </p:nvCxnSpPr>
        <p:spPr>
          <a:xfrm flipV="1">
            <a:off x="10332853" y="1722047"/>
            <a:ext cx="155192" cy="2563232"/>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grpSp>
        <p:nvGrpSpPr>
          <p:cNvPr id="479" name="Group 478">
            <a:extLst>
              <a:ext uri="{FF2B5EF4-FFF2-40B4-BE49-F238E27FC236}">
                <a16:creationId xmlns:a16="http://schemas.microsoft.com/office/drawing/2014/main" id="{0CF45CEE-1B5F-412A-9045-99192CDB012F}"/>
              </a:ext>
            </a:extLst>
          </p:cNvPr>
          <p:cNvGrpSpPr/>
          <p:nvPr/>
        </p:nvGrpSpPr>
        <p:grpSpPr>
          <a:xfrm>
            <a:off x="3330237" y="1863494"/>
            <a:ext cx="682364" cy="607147"/>
            <a:chOff x="1264945" y="1704838"/>
            <a:chExt cx="682364" cy="607147"/>
          </a:xfrm>
        </p:grpSpPr>
        <p:sp>
          <p:nvSpPr>
            <p:cNvPr id="481" name="Isosceles Triangle 480">
              <a:extLst>
                <a:ext uri="{FF2B5EF4-FFF2-40B4-BE49-F238E27FC236}">
                  <a16:creationId xmlns:a16="http://schemas.microsoft.com/office/drawing/2014/main" id="{46C9140A-C6B2-40E9-B7E9-9A053A70CCAE}"/>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97" name="TextBox 22">
              <a:extLst>
                <a:ext uri="{FF2B5EF4-FFF2-40B4-BE49-F238E27FC236}">
                  <a16:creationId xmlns:a16="http://schemas.microsoft.com/office/drawing/2014/main" id="{1EC2F48D-6441-4642-A031-05D80DED76E3}"/>
                </a:ext>
              </a:extLst>
            </p:cNvPr>
            <p:cNvSpPr txBox="1"/>
            <p:nvPr/>
          </p:nvSpPr>
          <p:spPr>
            <a:xfrm>
              <a:off x="1264945" y="1911882"/>
              <a:ext cx="682364" cy="400103"/>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TFT T0 Sample</a:t>
              </a:r>
            </a:p>
            <a:p>
              <a:r>
                <a:rPr lang="en-US" altLang="zh-CN" sz="700" dirty="0"/>
                <a:t>10/30</a:t>
              </a:r>
              <a:endParaRPr lang="zh-CN" altLang="en-US" sz="700" dirty="0"/>
            </a:p>
          </p:txBody>
        </p:sp>
      </p:grpSp>
      <p:grpSp>
        <p:nvGrpSpPr>
          <p:cNvPr id="498" name="Group 497">
            <a:extLst>
              <a:ext uri="{FF2B5EF4-FFF2-40B4-BE49-F238E27FC236}">
                <a16:creationId xmlns:a16="http://schemas.microsoft.com/office/drawing/2014/main" id="{337F1F8C-0D6F-4B8E-B88D-489B3A0343FB}"/>
              </a:ext>
            </a:extLst>
          </p:cNvPr>
          <p:cNvGrpSpPr/>
          <p:nvPr/>
        </p:nvGrpSpPr>
        <p:grpSpPr>
          <a:xfrm>
            <a:off x="4121223" y="1860660"/>
            <a:ext cx="682364" cy="607147"/>
            <a:chOff x="1264945" y="1704838"/>
            <a:chExt cx="682364" cy="607147"/>
          </a:xfrm>
        </p:grpSpPr>
        <p:sp>
          <p:nvSpPr>
            <p:cNvPr id="499" name="Isosceles Triangle 498">
              <a:extLst>
                <a:ext uri="{FF2B5EF4-FFF2-40B4-BE49-F238E27FC236}">
                  <a16:creationId xmlns:a16="http://schemas.microsoft.com/office/drawing/2014/main" id="{2E5874BB-015C-493F-A744-373B38AABD53}"/>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09" name="TextBox 22">
              <a:extLst>
                <a:ext uri="{FF2B5EF4-FFF2-40B4-BE49-F238E27FC236}">
                  <a16:creationId xmlns:a16="http://schemas.microsoft.com/office/drawing/2014/main" id="{3846C360-6E54-47FE-85BB-C1D37E6589E1}"/>
                </a:ext>
              </a:extLst>
            </p:cNvPr>
            <p:cNvSpPr txBox="1"/>
            <p:nvPr/>
          </p:nvSpPr>
          <p:spPr>
            <a:xfrm>
              <a:off x="1264945" y="1911882"/>
              <a:ext cx="682364" cy="400103"/>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TFT T1 Sample</a:t>
              </a:r>
            </a:p>
            <a:p>
              <a:r>
                <a:rPr lang="en-US" altLang="zh-CN" sz="700" dirty="0"/>
                <a:t>12/30</a:t>
              </a:r>
            </a:p>
          </p:txBody>
        </p:sp>
      </p:grpSp>
      <p:grpSp>
        <p:nvGrpSpPr>
          <p:cNvPr id="511" name="Group 510">
            <a:extLst>
              <a:ext uri="{FF2B5EF4-FFF2-40B4-BE49-F238E27FC236}">
                <a16:creationId xmlns:a16="http://schemas.microsoft.com/office/drawing/2014/main" id="{EE6436CD-E2FC-44EA-A467-85F1003E043E}"/>
              </a:ext>
            </a:extLst>
          </p:cNvPr>
          <p:cNvGrpSpPr/>
          <p:nvPr/>
        </p:nvGrpSpPr>
        <p:grpSpPr>
          <a:xfrm>
            <a:off x="4908509" y="1861066"/>
            <a:ext cx="963282" cy="499426"/>
            <a:chOff x="1187750" y="1704838"/>
            <a:chExt cx="963282" cy="499426"/>
          </a:xfrm>
        </p:grpSpPr>
        <p:sp>
          <p:nvSpPr>
            <p:cNvPr id="512" name="Isosceles Triangle 511">
              <a:extLst>
                <a:ext uri="{FF2B5EF4-FFF2-40B4-BE49-F238E27FC236}">
                  <a16:creationId xmlns:a16="http://schemas.microsoft.com/office/drawing/2014/main" id="{52A74F8A-C1C4-46C8-BE0A-FDD86940FA13}"/>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13" name="TextBox 22">
              <a:extLst>
                <a:ext uri="{FF2B5EF4-FFF2-40B4-BE49-F238E27FC236}">
                  <a16:creationId xmlns:a16="http://schemas.microsoft.com/office/drawing/2014/main" id="{BCF9A660-77D2-4BB2-8FF2-AEA01A4CE8E2}"/>
                </a:ext>
              </a:extLst>
            </p:cNvPr>
            <p:cNvSpPr txBox="1"/>
            <p:nvPr/>
          </p:nvSpPr>
          <p:spPr>
            <a:xfrm>
              <a:off x="1187750" y="1911882"/>
              <a:ext cx="963282"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Tier 1 T0 Sample</a:t>
              </a:r>
            </a:p>
            <a:p>
              <a:r>
                <a:rPr lang="en-US" altLang="zh-CN" sz="700" dirty="0">
                  <a:solidFill>
                    <a:srgbClr val="FF0000"/>
                  </a:solidFill>
                </a:rPr>
                <a:t>3/30</a:t>
              </a:r>
              <a:endParaRPr lang="zh-CN" altLang="en-US" sz="700" dirty="0">
                <a:solidFill>
                  <a:srgbClr val="FF0000"/>
                </a:solidFill>
              </a:endParaRPr>
            </a:p>
          </p:txBody>
        </p:sp>
      </p:grpSp>
      <p:grpSp>
        <p:nvGrpSpPr>
          <p:cNvPr id="514" name="Group 513">
            <a:extLst>
              <a:ext uri="{FF2B5EF4-FFF2-40B4-BE49-F238E27FC236}">
                <a16:creationId xmlns:a16="http://schemas.microsoft.com/office/drawing/2014/main" id="{C89F3F0A-7FDF-4C45-B322-72ED9AF8F0B0}"/>
              </a:ext>
            </a:extLst>
          </p:cNvPr>
          <p:cNvGrpSpPr/>
          <p:nvPr/>
        </p:nvGrpSpPr>
        <p:grpSpPr>
          <a:xfrm>
            <a:off x="5741321" y="1862022"/>
            <a:ext cx="865819" cy="499426"/>
            <a:chOff x="1264944" y="1704838"/>
            <a:chExt cx="865819" cy="499426"/>
          </a:xfrm>
        </p:grpSpPr>
        <p:sp>
          <p:nvSpPr>
            <p:cNvPr id="515" name="Isosceles Triangle 514">
              <a:extLst>
                <a:ext uri="{FF2B5EF4-FFF2-40B4-BE49-F238E27FC236}">
                  <a16:creationId xmlns:a16="http://schemas.microsoft.com/office/drawing/2014/main" id="{A5D92AAA-D5B7-4B8E-9E68-503B92719E03}"/>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16" name="TextBox 22">
              <a:extLst>
                <a:ext uri="{FF2B5EF4-FFF2-40B4-BE49-F238E27FC236}">
                  <a16:creationId xmlns:a16="http://schemas.microsoft.com/office/drawing/2014/main" id="{ABDC7DD6-EDA5-495D-8345-B3BBF0755F46}"/>
                </a:ext>
              </a:extLst>
            </p:cNvPr>
            <p:cNvSpPr txBox="1"/>
            <p:nvPr/>
          </p:nvSpPr>
          <p:spPr>
            <a:xfrm>
              <a:off x="1264944" y="1911882"/>
              <a:ext cx="86581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Tier 1 T1 sample for DCV 5/20</a:t>
              </a:r>
              <a:endParaRPr lang="zh-CN" altLang="en-US" sz="700" dirty="0"/>
            </a:p>
          </p:txBody>
        </p:sp>
      </p:grpSp>
      <p:sp>
        <p:nvSpPr>
          <p:cNvPr id="537" name="Rectangle: Rounded Corners 536">
            <a:extLst>
              <a:ext uri="{FF2B5EF4-FFF2-40B4-BE49-F238E27FC236}">
                <a16:creationId xmlns:a16="http://schemas.microsoft.com/office/drawing/2014/main" id="{18A7E057-B50C-4291-BE02-FD30E7641EE4}"/>
              </a:ext>
            </a:extLst>
          </p:cNvPr>
          <p:cNvSpPr/>
          <p:nvPr/>
        </p:nvSpPr>
        <p:spPr>
          <a:xfrm>
            <a:off x="3879762" y="1902348"/>
            <a:ext cx="467023" cy="160729"/>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altLang="zh-CN" sz="700" b="1" dirty="0">
                <a:solidFill>
                  <a:schemeClr val="tx1"/>
                </a:solidFill>
                <a:latin typeface="Ford Antenna Light" panose="02000505000000020004" pitchFamily="50" charset="0"/>
                <a:cs typeface="Calibri" panose="020F0502020204030204" pitchFamily="34" charset="0"/>
              </a:rPr>
              <a:t>Pre DV-1</a:t>
            </a: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51" name="Rectangle: Rounded Corners 550">
            <a:extLst>
              <a:ext uri="{FF2B5EF4-FFF2-40B4-BE49-F238E27FC236}">
                <a16:creationId xmlns:a16="http://schemas.microsoft.com/office/drawing/2014/main" id="{D750BFE8-54EF-4070-BC30-26813E004DD1}"/>
              </a:ext>
            </a:extLst>
          </p:cNvPr>
          <p:cNvSpPr/>
          <p:nvPr/>
        </p:nvSpPr>
        <p:spPr>
          <a:xfrm>
            <a:off x="5480995" y="1901882"/>
            <a:ext cx="528658" cy="140524"/>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Critical DV</a:t>
            </a:r>
          </a:p>
        </p:txBody>
      </p:sp>
      <p:sp>
        <p:nvSpPr>
          <p:cNvPr id="552" name="TextBox 22">
            <a:extLst>
              <a:ext uri="{FF2B5EF4-FFF2-40B4-BE49-F238E27FC236}">
                <a16:creationId xmlns:a16="http://schemas.microsoft.com/office/drawing/2014/main" id="{F61E4742-3B60-47D2-AF31-D868EA474B38}"/>
              </a:ext>
            </a:extLst>
          </p:cNvPr>
          <p:cNvSpPr txBox="1"/>
          <p:nvPr/>
        </p:nvSpPr>
        <p:spPr>
          <a:xfrm>
            <a:off x="3815125" y="1693334"/>
            <a:ext cx="666564"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12/</a:t>
            </a:r>
            <a:r>
              <a:rPr lang="en-US" altLang="zh-CN" sz="700" dirty="0">
                <a:solidFill>
                  <a:srgbClr val="C8CCD1">
                    <a:lumMod val="10000"/>
                  </a:srgbClr>
                </a:solidFill>
                <a:ea typeface="黑体" panose="02010609060101010101" pitchFamily="49" charset="-122"/>
              </a:rPr>
              <a:t>06</a:t>
            </a:r>
            <a:endPar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553" name="TextBox 22">
            <a:extLst>
              <a:ext uri="{FF2B5EF4-FFF2-40B4-BE49-F238E27FC236}">
                <a16:creationId xmlns:a16="http://schemas.microsoft.com/office/drawing/2014/main" id="{D1EE3F6A-97B0-476B-BE69-9E5932159748}"/>
              </a:ext>
            </a:extLst>
          </p:cNvPr>
          <p:cNvSpPr txBox="1"/>
          <p:nvPr/>
        </p:nvSpPr>
        <p:spPr>
          <a:xfrm>
            <a:off x="5400414" y="1728354"/>
            <a:ext cx="702967"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3/30~5/20</a:t>
            </a:r>
            <a:endPar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562" name="Rectangle: Rounded Corners 561">
            <a:extLst>
              <a:ext uri="{FF2B5EF4-FFF2-40B4-BE49-F238E27FC236}">
                <a16:creationId xmlns:a16="http://schemas.microsoft.com/office/drawing/2014/main" id="{EF76B8CA-725D-4F12-AC99-4F3473280665}"/>
              </a:ext>
            </a:extLst>
          </p:cNvPr>
          <p:cNvSpPr/>
          <p:nvPr/>
        </p:nvSpPr>
        <p:spPr>
          <a:xfrm>
            <a:off x="4592794" y="1913447"/>
            <a:ext cx="655549" cy="135355"/>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A</a:t>
            </a:r>
            <a:r>
              <a:rPr lang="en-US" altLang="zh-CN" sz="700" b="1" dirty="0">
                <a:solidFill>
                  <a:schemeClr val="tx1"/>
                </a:solidFill>
                <a:latin typeface="Ford Antenna Light" panose="02000505000000020004" pitchFamily="50" charset="0"/>
                <a:cs typeface="Calibri" panose="020F0502020204030204" pitchFamily="34" charset="0"/>
              </a:rPr>
              <a:t>ss tooling</a:t>
            </a:r>
            <a:endParaRPr lang="en-US" sz="700" b="1" dirty="0">
              <a:solidFill>
                <a:schemeClr val="tx1"/>
              </a:solidFill>
              <a:latin typeface="Ford Antenna Light" panose="02000505000000020004" pitchFamily="50" charset="0"/>
              <a:cs typeface="Calibri" panose="020F0502020204030204" pitchFamily="34" charset="0"/>
            </a:endParaRPr>
          </a:p>
        </p:txBody>
      </p:sp>
      <p:grpSp>
        <p:nvGrpSpPr>
          <p:cNvPr id="563" name="Group 562">
            <a:extLst>
              <a:ext uri="{FF2B5EF4-FFF2-40B4-BE49-F238E27FC236}">
                <a16:creationId xmlns:a16="http://schemas.microsoft.com/office/drawing/2014/main" id="{A392524C-55DF-4FCD-8CEC-85F065421526}"/>
              </a:ext>
            </a:extLst>
          </p:cNvPr>
          <p:cNvGrpSpPr/>
          <p:nvPr/>
        </p:nvGrpSpPr>
        <p:grpSpPr>
          <a:xfrm>
            <a:off x="4268750" y="2380120"/>
            <a:ext cx="682364" cy="499426"/>
            <a:chOff x="1264945" y="1704838"/>
            <a:chExt cx="682364" cy="499426"/>
          </a:xfrm>
        </p:grpSpPr>
        <p:sp>
          <p:nvSpPr>
            <p:cNvPr id="564" name="Isosceles Triangle 563">
              <a:extLst>
                <a:ext uri="{FF2B5EF4-FFF2-40B4-BE49-F238E27FC236}">
                  <a16:creationId xmlns:a16="http://schemas.microsoft.com/office/drawing/2014/main" id="{EC414534-5B49-46A2-BA10-0852ED6216D6}"/>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65" name="TextBox 22">
              <a:extLst>
                <a:ext uri="{FF2B5EF4-FFF2-40B4-BE49-F238E27FC236}">
                  <a16:creationId xmlns:a16="http://schemas.microsoft.com/office/drawing/2014/main" id="{5A0A5AA6-01BD-4A59-84E0-29B4B59344E8}"/>
                </a:ext>
              </a:extLst>
            </p:cNvPr>
            <p:cNvSpPr txBox="1"/>
            <p:nvPr/>
          </p:nvSpPr>
          <p:spPr>
            <a:xfrm>
              <a:off x="1264945" y="1911882"/>
              <a:ext cx="682364"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T0 Sample</a:t>
              </a:r>
            </a:p>
            <a:p>
              <a:r>
                <a:rPr lang="en-US" altLang="zh-CN" sz="700" dirty="0">
                  <a:solidFill>
                    <a:srgbClr val="FF0000"/>
                  </a:solidFill>
                </a:rPr>
                <a:t>01/30</a:t>
              </a:r>
              <a:endParaRPr lang="zh-CN" altLang="en-US" sz="700" dirty="0">
                <a:solidFill>
                  <a:srgbClr val="FF0000"/>
                </a:solidFill>
              </a:endParaRPr>
            </a:p>
          </p:txBody>
        </p:sp>
      </p:grpSp>
      <p:grpSp>
        <p:nvGrpSpPr>
          <p:cNvPr id="566" name="Group 565">
            <a:extLst>
              <a:ext uri="{FF2B5EF4-FFF2-40B4-BE49-F238E27FC236}">
                <a16:creationId xmlns:a16="http://schemas.microsoft.com/office/drawing/2014/main" id="{FD0E9EAC-DB88-4828-AA8A-D52C6B30BB04}"/>
              </a:ext>
            </a:extLst>
          </p:cNvPr>
          <p:cNvGrpSpPr/>
          <p:nvPr/>
        </p:nvGrpSpPr>
        <p:grpSpPr>
          <a:xfrm>
            <a:off x="5829627" y="2379470"/>
            <a:ext cx="682364" cy="515191"/>
            <a:chOff x="1359535" y="1704838"/>
            <a:chExt cx="682364" cy="515191"/>
          </a:xfrm>
        </p:grpSpPr>
        <p:sp>
          <p:nvSpPr>
            <p:cNvPr id="567" name="Isosceles Triangle 566">
              <a:extLst>
                <a:ext uri="{FF2B5EF4-FFF2-40B4-BE49-F238E27FC236}">
                  <a16:creationId xmlns:a16="http://schemas.microsoft.com/office/drawing/2014/main" id="{AF4A2868-FCC2-4406-B258-69C0C8B81B64}"/>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68" name="TextBox 22">
              <a:extLst>
                <a:ext uri="{FF2B5EF4-FFF2-40B4-BE49-F238E27FC236}">
                  <a16:creationId xmlns:a16="http://schemas.microsoft.com/office/drawing/2014/main" id="{C2DDBFD3-5AFF-4A2F-8583-F5E5C298461A}"/>
                </a:ext>
              </a:extLst>
            </p:cNvPr>
            <p:cNvSpPr txBox="1"/>
            <p:nvPr/>
          </p:nvSpPr>
          <p:spPr>
            <a:xfrm>
              <a:off x="1359535" y="1927647"/>
              <a:ext cx="682364"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T1 Sample</a:t>
              </a:r>
            </a:p>
            <a:p>
              <a:r>
                <a:rPr lang="en-US" altLang="zh-CN" sz="700" dirty="0"/>
                <a:t>6/1</a:t>
              </a:r>
              <a:endParaRPr lang="zh-CN" altLang="en-US" sz="700" dirty="0"/>
            </a:p>
          </p:txBody>
        </p:sp>
      </p:grpSp>
      <p:sp>
        <p:nvSpPr>
          <p:cNvPr id="569" name="Rectangle: Rounded Corners 568">
            <a:extLst>
              <a:ext uri="{FF2B5EF4-FFF2-40B4-BE49-F238E27FC236}">
                <a16:creationId xmlns:a16="http://schemas.microsoft.com/office/drawing/2014/main" id="{62D4E9D9-3F06-4721-BB34-71FC0B0EF283}"/>
              </a:ext>
            </a:extLst>
          </p:cNvPr>
          <p:cNvSpPr/>
          <p:nvPr/>
        </p:nvSpPr>
        <p:spPr>
          <a:xfrm>
            <a:off x="6207966" y="2436966"/>
            <a:ext cx="936857" cy="145925"/>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EMC + DV</a:t>
            </a:r>
          </a:p>
        </p:txBody>
      </p:sp>
      <p:sp>
        <p:nvSpPr>
          <p:cNvPr id="570" name="TextBox 22">
            <a:extLst>
              <a:ext uri="{FF2B5EF4-FFF2-40B4-BE49-F238E27FC236}">
                <a16:creationId xmlns:a16="http://schemas.microsoft.com/office/drawing/2014/main" id="{EAA01036-5778-4572-A1AE-B5EB983450C7}"/>
              </a:ext>
            </a:extLst>
          </p:cNvPr>
          <p:cNvSpPr txBox="1"/>
          <p:nvPr/>
        </p:nvSpPr>
        <p:spPr>
          <a:xfrm>
            <a:off x="6294981" y="2248350"/>
            <a:ext cx="700878"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6/15-9/15</a:t>
            </a:r>
          </a:p>
        </p:txBody>
      </p:sp>
      <p:sp>
        <p:nvSpPr>
          <p:cNvPr id="571" name="Rectangle: Rounded Corners 570">
            <a:extLst>
              <a:ext uri="{FF2B5EF4-FFF2-40B4-BE49-F238E27FC236}">
                <a16:creationId xmlns:a16="http://schemas.microsoft.com/office/drawing/2014/main" id="{64519372-58DA-4468-9494-CDF730E8B290}"/>
              </a:ext>
            </a:extLst>
          </p:cNvPr>
          <p:cNvSpPr/>
          <p:nvPr/>
        </p:nvSpPr>
        <p:spPr>
          <a:xfrm>
            <a:off x="4920618" y="2418309"/>
            <a:ext cx="887549" cy="157675"/>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Pre-DV</a:t>
            </a:r>
          </a:p>
        </p:txBody>
      </p:sp>
      <p:sp>
        <p:nvSpPr>
          <p:cNvPr id="572" name="TextBox 22">
            <a:extLst>
              <a:ext uri="{FF2B5EF4-FFF2-40B4-BE49-F238E27FC236}">
                <a16:creationId xmlns:a16="http://schemas.microsoft.com/office/drawing/2014/main" id="{D51A18E7-F15B-44A1-9639-6DECF431DEB2}"/>
              </a:ext>
            </a:extLst>
          </p:cNvPr>
          <p:cNvSpPr txBox="1"/>
          <p:nvPr/>
        </p:nvSpPr>
        <p:spPr>
          <a:xfrm>
            <a:off x="5016593" y="2260719"/>
            <a:ext cx="700878"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2/15~5/15</a:t>
            </a:r>
            <a:endPar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6" name="TextBox 22">
            <a:extLst>
              <a:ext uri="{FF2B5EF4-FFF2-40B4-BE49-F238E27FC236}">
                <a16:creationId xmlns:a16="http://schemas.microsoft.com/office/drawing/2014/main" id="{6C2BFF2E-911B-499C-9EA0-0A4F060E7008}"/>
              </a:ext>
            </a:extLst>
          </p:cNvPr>
          <p:cNvSpPr txBox="1"/>
          <p:nvPr/>
        </p:nvSpPr>
        <p:spPr>
          <a:xfrm>
            <a:off x="1843204" y="6573291"/>
            <a:ext cx="955356" cy="169271"/>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accent6">
                    <a:lumMod val="75000"/>
                  </a:schemeClr>
                </a:solidFill>
              </a:rPr>
              <a:t>We are here</a:t>
            </a:r>
          </a:p>
        </p:txBody>
      </p:sp>
      <p:sp>
        <p:nvSpPr>
          <p:cNvPr id="643" name="TextBox 22">
            <a:extLst>
              <a:ext uri="{FF2B5EF4-FFF2-40B4-BE49-F238E27FC236}">
                <a16:creationId xmlns:a16="http://schemas.microsoft.com/office/drawing/2014/main" id="{856D729D-161C-4C6F-A018-F24A5D5C1053}"/>
              </a:ext>
            </a:extLst>
          </p:cNvPr>
          <p:cNvSpPr txBox="1"/>
          <p:nvPr/>
        </p:nvSpPr>
        <p:spPr>
          <a:xfrm>
            <a:off x="4144037" y="561047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a:t>
            </a:r>
          </a:p>
          <a:p>
            <a:pPr algn="ctr">
              <a:defRPr/>
            </a:pPr>
            <a:r>
              <a:rPr lang="en-US" sz="600" dirty="0">
                <a:solidFill>
                  <a:prstClr val="black"/>
                </a:solidFill>
                <a:latin typeface="Ford Antenna Light" panose="02000505000000020004" pitchFamily="50" charset="0"/>
                <a:cs typeface="Calibri" panose="020F0502020204030204" pitchFamily="34" charset="0"/>
              </a:rPr>
              <a:t>01/20</a:t>
            </a:r>
            <a:endParaRPr lang="en-US" sz="600" dirty="0">
              <a:solidFill>
                <a:srgbClr val="FF0000"/>
              </a:solidFill>
              <a:latin typeface="Ford Antenna Light" panose="02000505000000020004" pitchFamily="50" charset="0"/>
              <a:cs typeface="Calibri" panose="020F0502020204030204" pitchFamily="34" charset="0"/>
            </a:endParaRPr>
          </a:p>
        </p:txBody>
      </p:sp>
      <p:cxnSp>
        <p:nvCxnSpPr>
          <p:cNvPr id="698" name="Straight Arrow Connector 697">
            <a:extLst>
              <a:ext uri="{FF2B5EF4-FFF2-40B4-BE49-F238E27FC236}">
                <a16:creationId xmlns:a16="http://schemas.microsoft.com/office/drawing/2014/main" id="{DA5BCFEC-BF1E-4E00-A6D0-22C7328F94AB}"/>
              </a:ext>
            </a:extLst>
          </p:cNvPr>
          <p:cNvCxnSpPr>
            <a:cxnSpLocks/>
            <a:stCxn id="349" idx="0"/>
            <a:endCxn id="590" idx="1"/>
          </p:cNvCxnSpPr>
          <p:nvPr/>
        </p:nvCxnSpPr>
        <p:spPr>
          <a:xfrm flipV="1">
            <a:off x="8087566" y="3902662"/>
            <a:ext cx="65721" cy="398389"/>
          </a:xfrm>
          <a:prstGeom prst="straightConnector1">
            <a:avLst/>
          </a:prstGeom>
          <a:ln w="19050">
            <a:solidFill>
              <a:srgbClr val="00B0F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444" name="Star: 5 Points 443">
            <a:extLst>
              <a:ext uri="{FF2B5EF4-FFF2-40B4-BE49-F238E27FC236}">
                <a16:creationId xmlns:a16="http://schemas.microsoft.com/office/drawing/2014/main" id="{C6128BA9-6C33-4A49-A417-022A4DD60308}"/>
              </a:ext>
            </a:extLst>
          </p:cNvPr>
          <p:cNvSpPr/>
          <p:nvPr/>
        </p:nvSpPr>
        <p:spPr>
          <a:xfrm>
            <a:off x="5230925" y="4296080"/>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nvGrpSpPr>
          <p:cNvPr id="531" name="Group 530">
            <a:extLst>
              <a:ext uri="{FF2B5EF4-FFF2-40B4-BE49-F238E27FC236}">
                <a16:creationId xmlns:a16="http://schemas.microsoft.com/office/drawing/2014/main" id="{7F38EC49-F906-40F4-BB9B-61A7F0EF14E7}"/>
              </a:ext>
            </a:extLst>
          </p:cNvPr>
          <p:cNvGrpSpPr/>
          <p:nvPr/>
        </p:nvGrpSpPr>
        <p:grpSpPr>
          <a:xfrm>
            <a:off x="7380829" y="4296080"/>
            <a:ext cx="692356" cy="613198"/>
            <a:chOff x="1681562" y="2836518"/>
            <a:chExt cx="692356" cy="613198"/>
          </a:xfrm>
        </p:grpSpPr>
        <p:sp>
          <p:nvSpPr>
            <p:cNvPr id="532" name="Star: 5 Points 531">
              <a:extLst>
                <a:ext uri="{FF2B5EF4-FFF2-40B4-BE49-F238E27FC236}">
                  <a16:creationId xmlns:a16="http://schemas.microsoft.com/office/drawing/2014/main" id="{40F7D7F1-4CD3-46DB-A304-A3EB71D71E6F}"/>
                </a:ext>
              </a:extLst>
            </p:cNvPr>
            <p:cNvSpPr/>
            <p:nvPr/>
          </p:nvSpPr>
          <p:spPr>
            <a:xfrm>
              <a:off x="1854367" y="2836518"/>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34" name="TextBox 22">
              <a:extLst>
                <a:ext uri="{FF2B5EF4-FFF2-40B4-BE49-F238E27FC236}">
                  <a16:creationId xmlns:a16="http://schemas.microsoft.com/office/drawing/2014/main" id="{2E586546-41DB-4D6D-A3CC-CFE6532D8E51}"/>
                </a:ext>
              </a:extLst>
            </p:cNvPr>
            <p:cNvSpPr txBox="1"/>
            <p:nvPr/>
          </p:nvSpPr>
          <p:spPr>
            <a:xfrm>
              <a:off x="1681562" y="3157334"/>
              <a:ext cx="692356"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R00</a:t>
              </a:r>
            </a:p>
            <a:p>
              <a:pPr algn="ctr">
                <a:defRPr/>
              </a:pPr>
              <a:r>
                <a:rPr lang="en-US" sz="700" dirty="0">
                  <a:solidFill>
                    <a:prstClr val="black"/>
                  </a:solidFill>
                  <a:latin typeface="Ford Antenna Light" panose="02000505000000020004" pitchFamily="50" charset="0"/>
                  <a:cs typeface="Calibri" panose="020F0502020204030204" pitchFamily="34" charset="0"/>
                </a:rPr>
                <a:t>10/31</a:t>
              </a:r>
            </a:p>
          </p:txBody>
        </p:sp>
      </p:grpSp>
      <p:sp>
        <p:nvSpPr>
          <p:cNvPr id="535" name="Star: 5 Points 534">
            <a:extLst>
              <a:ext uri="{FF2B5EF4-FFF2-40B4-BE49-F238E27FC236}">
                <a16:creationId xmlns:a16="http://schemas.microsoft.com/office/drawing/2014/main" id="{21C3C474-3CAF-47A5-90C1-45C3D05172C8}"/>
              </a:ext>
            </a:extLst>
          </p:cNvPr>
          <p:cNvSpPr/>
          <p:nvPr/>
        </p:nvSpPr>
        <p:spPr>
          <a:xfrm>
            <a:off x="8295385" y="4297267"/>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41" name="Star: 5 Points 540">
            <a:extLst>
              <a:ext uri="{FF2B5EF4-FFF2-40B4-BE49-F238E27FC236}">
                <a16:creationId xmlns:a16="http://schemas.microsoft.com/office/drawing/2014/main" id="{8530E982-16C2-4A19-B117-18F626E0F2BD}"/>
              </a:ext>
            </a:extLst>
          </p:cNvPr>
          <p:cNvSpPr/>
          <p:nvPr/>
        </p:nvSpPr>
        <p:spPr>
          <a:xfrm>
            <a:off x="8669529" y="4297267"/>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83" name="Star: 5 Points 582">
            <a:extLst>
              <a:ext uri="{FF2B5EF4-FFF2-40B4-BE49-F238E27FC236}">
                <a16:creationId xmlns:a16="http://schemas.microsoft.com/office/drawing/2014/main" id="{01218763-190F-4AD2-9F22-61B92D1DBFB9}"/>
              </a:ext>
            </a:extLst>
          </p:cNvPr>
          <p:cNvSpPr/>
          <p:nvPr/>
        </p:nvSpPr>
        <p:spPr>
          <a:xfrm>
            <a:off x="9207596" y="4286979"/>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89" name="Star: 5 Points 588">
            <a:extLst>
              <a:ext uri="{FF2B5EF4-FFF2-40B4-BE49-F238E27FC236}">
                <a16:creationId xmlns:a16="http://schemas.microsoft.com/office/drawing/2014/main" id="{D059CBAF-03C3-401E-80B5-6AE3DDF8F354}"/>
              </a:ext>
            </a:extLst>
          </p:cNvPr>
          <p:cNvSpPr/>
          <p:nvPr/>
        </p:nvSpPr>
        <p:spPr>
          <a:xfrm>
            <a:off x="9555075" y="4290906"/>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1" name="Star: 5 Points 590">
            <a:extLst>
              <a:ext uri="{FF2B5EF4-FFF2-40B4-BE49-F238E27FC236}">
                <a16:creationId xmlns:a16="http://schemas.microsoft.com/office/drawing/2014/main" id="{9E0B114E-0674-4902-8F13-1FFDF3CED919}"/>
              </a:ext>
            </a:extLst>
          </p:cNvPr>
          <p:cNvSpPr/>
          <p:nvPr/>
        </p:nvSpPr>
        <p:spPr>
          <a:xfrm>
            <a:off x="6130778" y="4307936"/>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2" name="Star: 5 Points 591">
            <a:extLst>
              <a:ext uri="{FF2B5EF4-FFF2-40B4-BE49-F238E27FC236}">
                <a16:creationId xmlns:a16="http://schemas.microsoft.com/office/drawing/2014/main" id="{3FF2723F-E529-4039-AC36-D58DD43E4743}"/>
              </a:ext>
            </a:extLst>
          </p:cNvPr>
          <p:cNvSpPr/>
          <p:nvPr/>
        </p:nvSpPr>
        <p:spPr>
          <a:xfrm>
            <a:off x="6485239" y="4311062"/>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3" name="TextBox 22">
            <a:extLst>
              <a:ext uri="{FF2B5EF4-FFF2-40B4-BE49-F238E27FC236}">
                <a16:creationId xmlns:a16="http://schemas.microsoft.com/office/drawing/2014/main" id="{712880B7-2AF4-441F-BC1C-46F30422845D}"/>
              </a:ext>
            </a:extLst>
          </p:cNvPr>
          <p:cNvSpPr txBox="1"/>
          <p:nvPr/>
        </p:nvSpPr>
        <p:spPr>
          <a:xfrm>
            <a:off x="5205678" y="4598221"/>
            <a:ext cx="596403"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 Beta</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03/19</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594" name="TextBox 22">
            <a:extLst>
              <a:ext uri="{FF2B5EF4-FFF2-40B4-BE49-F238E27FC236}">
                <a16:creationId xmlns:a16="http://schemas.microsoft.com/office/drawing/2014/main" id="{49E1F6DE-9EA1-43DA-B970-EFED38494F11}"/>
              </a:ext>
            </a:extLst>
          </p:cNvPr>
          <p:cNvSpPr txBox="1"/>
          <p:nvPr/>
        </p:nvSpPr>
        <p:spPr>
          <a:xfrm>
            <a:off x="8210287" y="4591246"/>
            <a:ext cx="609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R04</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12/31</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635" name="TextBox 22">
            <a:extLst>
              <a:ext uri="{FF2B5EF4-FFF2-40B4-BE49-F238E27FC236}">
                <a16:creationId xmlns:a16="http://schemas.microsoft.com/office/drawing/2014/main" id="{0BFCB922-F0FA-4877-B88E-939D717A99DC}"/>
              </a:ext>
            </a:extLst>
          </p:cNvPr>
          <p:cNvSpPr txBox="1"/>
          <p:nvPr/>
        </p:nvSpPr>
        <p:spPr>
          <a:xfrm>
            <a:off x="8639915" y="4582055"/>
            <a:ext cx="56202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R05</a:t>
            </a:r>
          </a:p>
          <a:p>
            <a:pPr algn="ctr">
              <a:defRPr/>
            </a:pPr>
            <a:r>
              <a:rPr lang="en-US" sz="700" dirty="0">
                <a:solidFill>
                  <a:prstClr val="black"/>
                </a:solidFill>
                <a:latin typeface="Ford Antenna Light" panose="02000505000000020004" pitchFamily="50" charset="0"/>
                <a:cs typeface="Calibri" panose="020F0502020204030204" pitchFamily="34" charset="0"/>
              </a:rPr>
              <a:t>02/07</a:t>
            </a:r>
          </a:p>
        </p:txBody>
      </p:sp>
      <p:sp>
        <p:nvSpPr>
          <p:cNvPr id="637" name="TextBox 22">
            <a:extLst>
              <a:ext uri="{FF2B5EF4-FFF2-40B4-BE49-F238E27FC236}">
                <a16:creationId xmlns:a16="http://schemas.microsoft.com/office/drawing/2014/main" id="{11A12CE3-0048-4BB9-8618-4A70AEA1A2B9}"/>
              </a:ext>
            </a:extLst>
          </p:cNvPr>
          <p:cNvSpPr txBox="1"/>
          <p:nvPr/>
        </p:nvSpPr>
        <p:spPr>
          <a:xfrm>
            <a:off x="9104090" y="4594559"/>
            <a:ext cx="587049"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R06</a:t>
            </a:r>
          </a:p>
          <a:p>
            <a:pPr algn="ctr">
              <a:defRPr/>
            </a:pPr>
            <a:r>
              <a:rPr lang="en-US" sz="700" dirty="0">
                <a:solidFill>
                  <a:prstClr val="black"/>
                </a:solidFill>
                <a:latin typeface="Ford Antenna Light" panose="02000505000000020004" pitchFamily="50" charset="0"/>
                <a:cs typeface="Calibri" panose="020F0502020204030204" pitchFamily="34" charset="0"/>
              </a:rPr>
              <a:t>04/07</a:t>
            </a:r>
          </a:p>
        </p:txBody>
      </p:sp>
      <p:sp>
        <p:nvSpPr>
          <p:cNvPr id="663" name="TextBox 22">
            <a:extLst>
              <a:ext uri="{FF2B5EF4-FFF2-40B4-BE49-F238E27FC236}">
                <a16:creationId xmlns:a16="http://schemas.microsoft.com/office/drawing/2014/main" id="{63062321-7A2A-49F9-B54B-3767325D05B9}"/>
              </a:ext>
            </a:extLst>
          </p:cNvPr>
          <p:cNvSpPr txBox="1"/>
          <p:nvPr/>
        </p:nvSpPr>
        <p:spPr>
          <a:xfrm>
            <a:off x="5700286" y="4602179"/>
            <a:ext cx="555832"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DCV0</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06/23</a:t>
            </a:r>
          </a:p>
        </p:txBody>
      </p:sp>
      <p:sp>
        <p:nvSpPr>
          <p:cNvPr id="664" name="TextBox 22">
            <a:extLst>
              <a:ext uri="{FF2B5EF4-FFF2-40B4-BE49-F238E27FC236}">
                <a16:creationId xmlns:a16="http://schemas.microsoft.com/office/drawing/2014/main" id="{C73E9BB9-8B3B-4468-BC97-073D6E1D0DB7}"/>
              </a:ext>
            </a:extLst>
          </p:cNvPr>
          <p:cNvSpPr txBox="1"/>
          <p:nvPr/>
        </p:nvSpPr>
        <p:spPr>
          <a:xfrm>
            <a:off x="6275923" y="4610991"/>
            <a:ext cx="829728"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DCV1</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07/24</a:t>
            </a:r>
            <a:r>
              <a:rPr lang="en-US" altLang="zh-CN" sz="700" b="1" dirty="0">
                <a:solidFill>
                  <a:srgbClr val="FF0000"/>
                </a:solidFill>
                <a:latin typeface="Ford Antenna Light" panose="02000505000000020004" pitchFamily="50" charset="0"/>
                <a:cs typeface="Calibri" panose="020F0502020204030204" pitchFamily="34" charset="0"/>
              </a:rPr>
              <a:t> (=&gt;(07/17)</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673" name="Straight Arrow Connector 672">
            <a:extLst>
              <a:ext uri="{FF2B5EF4-FFF2-40B4-BE49-F238E27FC236}">
                <a16:creationId xmlns:a16="http://schemas.microsoft.com/office/drawing/2014/main" id="{83EF61F1-EB8F-499E-9720-8123EDB482E7}"/>
              </a:ext>
            </a:extLst>
          </p:cNvPr>
          <p:cNvCxnSpPr>
            <a:cxnSpLocks/>
            <a:stCxn id="712" idx="0"/>
            <a:endCxn id="444" idx="2"/>
          </p:cNvCxnSpPr>
          <p:nvPr/>
        </p:nvCxnSpPr>
        <p:spPr>
          <a:xfrm flipV="1">
            <a:off x="5196531" y="4616286"/>
            <a:ext cx="94044" cy="274318"/>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88" name="Straight Arrow Connector 687">
            <a:extLst>
              <a:ext uri="{FF2B5EF4-FFF2-40B4-BE49-F238E27FC236}">
                <a16:creationId xmlns:a16="http://schemas.microsoft.com/office/drawing/2014/main" id="{E1066ADE-FF03-448E-8A7C-89A93F15023C}"/>
              </a:ext>
            </a:extLst>
          </p:cNvPr>
          <p:cNvCxnSpPr>
            <a:cxnSpLocks/>
            <a:stCxn id="727" idx="0"/>
            <a:endCxn id="532" idx="2"/>
          </p:cNvCxnSpPr>
          <p:nvPr/>
        </p:nvCxnSpPr>
        <p:spPr>
          <a:xfrm flipV="1">
            <a:off x="7516152" y="4616286"/>
            <a:ext cx="97132" cy="27398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711" name="TextBox 22">
            <a:extLst>
              <a:ext uri="{FF2B5EF4-FFF2-40B4-BE49-F238E27FC236}">
                <a16:creationId xmlns:a16="http://schemas.microsoft.com/office/drawing/2014/main" id="{BBC8773F-3D9B-4D4B-96B5-201AAA85D4AA}"/>
              </a:ext>
            </a:extLst>
          </p:cNvPr>
          <p:cNvSpPr txBox="1"/>
          <p:nvPr/>
        </p:nvSpPr>
        <p:spPr>
          <a:xfrm>
            <a:off x="9449868" y="4601078"/>
            <a:ext cx="57251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R07 </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05/07</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712" name="Star: 5 Points 711">
            <a:extLst>
              <a:ext uri="{FF2B5EF4-FFF2-40B4-BE49-F238E27FC236}">
                <a16:creationId xmlns:a16="http://schemas.microsoft.com/office/drawing/2014/main" id="{DE71ABBA-B21E-4A04-BCEF-164E3564BF3B}"/>
              </a:ext>
            </a:extLst>
          </p:cNvPr>
          <p:cNvSpPr/>
          <p:nvPr/>
        </p:nvSpPr>
        <p:spPr>
          <a:xfrm>
            <a:off x="5098998" y="4890604"/>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17" name="Star: 5 Points 716">
            <a:extLst>
              <a:ext uri="{FF2B5EF4-FFF2-40B4-BE49-F238E27FC236}">
                <a16:creationId xmlns:a16="http://schemas.microsoft.com/office/drawing/2014/main" id="{B91AE7CD-F9FB-4696-9EED-BF0EC9A4FDEA}"/>
              </a:ext>
            </a:extLst>
          </p:cNvPr>
          <p:cNvSpPr/>
          <p:nvPr/>
        </p:nvSpPr>
        <p:spPr>
          <a:xfrm>
            <a:off x="6014238" y="489044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18" name="TextBox 22">
            <a:extLst>
              <a:ext uri="{FF2B5EF4-FFF2-40B4-BE49-F238E27FC236}">
                <a16:creationId xmlns:a16="http://schemas.microsoft.com/office/drawing/2014/main" id="{6294E27D-5FB4-4165-91FF-35A996415DA9}"/>
              </a:ext>
            </a:extLst>
          </p:cNvPr>
          <p:cNvSpPr txBox="1"/>
          <p:nvPr/>
        </p:nvSpPr>
        <p:spPr>
          <a:xfrm>
            <a:off x="5832538" y="510272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dirty="0">
                <a:solidFill>
                  <a:prstClr val="black"/>
                </a:solidFill>
                <a:latin typeface="Ford Antenna Light" panose="02000505000000020004" pitchFamily="50" charset="0"/>
                <a:cs typeface="Calibri" panose="020F0502020204030204" pitchFamily="34" charset="0"/>
              </a:rPr>
              <a:t>06/10</a:t>
            </a:r>
          </a:p>
        </p:txBody>
      </p:sp>
      <p:sp>
        <p:nvSpPr>
          <p:cNvPr id="719" name="Star: 5 Points 718">
            <a:extLst>
              <a:ext uri="{FF2B5EF4-FFF2-40B4-BE49-F238E27FC236}">
                <a16:creationId xmlns:a16="http://schemas.microsoft.com/office/drawing/2014/main" id="{11506F1F-1E71-4006-B1B7-F63800418774}"/>
              </a:ext>
            </a:extLst>
          </p:cNvPr>
          <p:cNvSpPr/>
          <p:nvPr/>
        </p:nvSpPr>
        <p:spPr>
          <a:xfrm>
            <a:off x="6377205" y="48905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20" name="TextBox 22">
            <a:extLst>
              <a:ext uri="{FF2B5EF4-FFF2-40B4-BE49-F238E27FC236}">
                <a16:creationId xmlns:a16="http://schemas.microsoft.com/office/drawing/2014/main" id="{96510B45-27C8-4249-A5CD-1B256BB1BDCA}"/>
              </a:ext>
            </a:extLst>
          </p:cNvPr>
          <p:cNvSpPr txBox="1"/>
          <p:nvPr/>
        </p:nvSpPr>
        <p:spPr>
          <a:xfrm>
            <a:off x="6171690" y="510286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DCV1</a:t>
            </a:r>
          </a:p>
          <a:p>
            <a:pPr algn="ctr">
              <a:defRPr/>
            </a:pPr>
            <a:r>
              <a:rPr lang="en-US" sz="600" dirty="0">
                <a:solidFill>
                  <a:prstClr val="black"/>
                </a:solidFill>
                <a:latin typeface="Ford Antenna Light" panose="02000505000000020004" pitchFamily="50" charset="0"/>
                <a:cs typeface="Calibri" panose="020F0502020204030204" pitchFamily="34" charset="0"/>
              </a:rPr>
              <a:t>07/10</a:t>
            </a:r>
          </a:p>
        </p:txBody>
      </p:sp>
      <p:sp>
        <p:nvSpPr>
          <p:cNvPr id="727" name="Star: 5 Points 726">
            <a:extLst>
              <a:ext uri="{FF2B5EF4-FFF2-40B4-BE49-F238E27FC236}">
                <a16:creationId xmlns:a16="http://schemas.microsoft.com/office/drawing/2014/main" id="{78079A2E-36CB-446C-BA37-AEF7B58F2ACC}"/>
              </a:ext>
            </a:extLst>
          </p:cNvPr>
          <p:cNvSpPr/>
          <p:nvPr/>
        </p:nvSpPr>
        <p:spPr>
          <a:xfrm>
            <a:off x="7418619" y="489027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29" name="Star: 5 Points 728">
            <a:extLst>
              <a:ext uri="{FF2B5EF4-FFF2-40B4-BE49-F238E27FC236}">
                <a16:creationId xmlns:a16="http://schemas.microsoft.com/office/drawing/2014/main" id="{477ED9B7-BF67-4BAE-B7AA-618E41E6C77C}"/>
              </a:ext>
            </a:extLst>
          </p:cNvPr>
          <p:cNvSpPr/>
          <p:nvPr/>
        </p:nvSpPr>
        <p:spPr>
          <a:xfrm>
            <a:off x="8146684" y="489042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30" name="TextBox 22">
            <a:extLst>
              <a:ext uri="{FF2B5EF4-FFF2-40B4-BE49-F238E27FC236}">
                <a16:creationId xmlns:a16="http://schemas.microsoft.com/office/drawing/2014/main" id="{79758603-2E0C-46CD-9D23-8F44FA444E14}"/>
              </a:ext>
            </a:extLst>
          </p:cNvPr>
          <p:cNvSpPr txBox="1"/>
          <p:nvPr/>
        </p:nvSpPr>
        <p:spPr>
          <a:xfrm>
            <a:off x="7960221" y="5078889"/>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12/17</a:t>
            </a:r>
          </a:p>
        </p:txBody>
      </p:sp>
      <p:sp>
        <p:nvSpPr>
          <p:cNvPr id="733" name="Star: 5 Points 732">
            <a:extLst>
              <a:ext uri="{FF2B5EF4-FFF2-40B4-BE49-F238E27FC236}">
                <a16:creationId xmlns:a16="http://schemas.microsoft.com/office/drawing/2014/main" id="{288370A2-EC52-4E2F-A20D-640B50D86B99}"/>
              </a:ext>
            </a:extLst>
          </p:cNvPr>
          <p:cNvSpPr/>
          <p:nvPr/>
        </p:nvSpPr>
        <p:spPr>
          <a:xfrm>
            <a:off x="9080727" y="489027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34" name="TextBox 22">
            <a:extLst>
              <a:ext uri="{FF2B5EF4-FFF2-40B4-BE49-F238E27FC236}">
                <a16:creationId xmlns:a16="http://schemas.microsoft.com/office/drawing/2014/main" id="{CB84722F-4011-4100-9D69-CE7AE805C7BD}"/>
              </a:ext>
            </a:extLst>
          </p:cNvPr>
          <p:cNvSpPr txBox="1"/>
          <p:nvPr/>
        </p:nvSpPr>
        <p:spPr>
          <a:xfrm>
            <a:off x="8900932" y="510255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03/24</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735" name="Star: 5 Points 734">
            <a:extLst>
              <a:ext uri="{FF2B5EF4-FFF2-40B4-BE49-F238E27FC236}">
                <a16:creationId xmlns:a16="http://schemas.microsoft.com/office/drawing/2014/main" id="{BD793C24-2CC6-4419-980E-E8CFBC120A2E}"/>
              </a:ext>
            </a:extLst>
          </p:cNvPr>
          <p:cNvSpPr/>
          <p:nvPr/>
        </p:nvSpPr>
        <p:spPr>
          <a:xfrm>
            <a:off x="9404001" y="489034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36" name="TextBox 22">
            <a:extLst>
              <a:ext uri="{FF2B5EF4-FFF2-40B4-BE49-F238E27FC236}">
                <a16:creationId xmlns:a16="http://schemas.microsoft.com/office/drawing/2014/main" id="{E09CB280-0A86-4188-8647-2C4D7ACD8530}"/>
              </a:ext>
            </a:extLst>
          </p:cNvPr>
          <p:cNvSpPr txBox="1"/>
          <p:nvPr/>
        </p:nvSpPr>
        <p:spPr>
          <a:xfrm>
            <a:off x="9237541" y="510263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04/24</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737" name="Star: 5 Points 736">
            <a:extLst>
              <a:ext uri="{FF2B5EF4-FFF2-40B4-BE49-F238E27FC236}">
                <a16:creationId xmlns:a16="http://schemas.microsoft.com/office/drawing/2014/main" id="{E446DA5C-3D34-48BB-AEE5-D2BD3C814F68}"/>
              </a:ext>
            </a:extLst>
          </p:cNvPr>
          <p:cNvSpPr/>
          <p:nvPr/>
        </p:nvSpPr>
        <p:spPr>
          <a:xfrm>
            <a:off x="9982029" y="488961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38" name="TextBox 22">
            <a:extLst>
              <a:ext uri="{FF2B5EF4-FFF2-40B4-BE49-F238E27FC236}">
                <a16:creationId xmlns:a16="http://schemas.microsoft.com/office/drawing/2014/main" id="{DD25455A-744C-432C-A1BE-60BA488C5421}"/>
              </a:ext>
            </a:extLst>
          </p:cNvPr>
          <p:cNvSpPr txBox="1"/>
          <p:nvPr/>
        </p:nvSpPr>
        <p:spPr>
          <a:xfrm>
            <a:off x="9830394" y="509001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06/24</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739" name="Straight Arrow Connector 738">
            <a:extLst>
              <a:ext uri="{FF2B5EF4-FFF2-40B4-BE49-F238E27FC236}">
                <a16:creationId xmlns:a16="http://schemas.microsoft.com/office/drawing/2014/main" id="{9EBD22BA-0114-44E3-B30F-8982EE8B78E2}"/>
              </a:ext>
            </a:extLst>
          </p:cNvPr>
          <p:cNvCxnSpPr>
            <a:cxnSpLocks/>
            <a:stCxn id="719" idx="0"/>
            <a:endCxn id="592" idx="2"/>
          </p:cNvCxnSpPr>
          <p:nvPr/>
        </p:nvCxnSpPr>
        <p:spPr>
          <a:xfrm flipV="1">
            <a:off x="6474738" y="4631268"/>
            <a:ext cx="70151" cy="259318"/>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41" name="Straight Arrow Connector 740">
            <a:extLst>
              <a:ext uri="{FF2B5EF4-FFF2-40B4-BE49-F238E27FC236}">
                <a16:creationId xmlns:a16="http://schemas.microsoft.com/office/drawing/2014/main" id="{EAA02A4A-2971-467F-81FE-BCE8812F0D60}"/>
              </a:ext>
            </a:extLst>
          </p:cNvPr>
          <p:cNvCxnSpPr>
            <a:cxnSpLocks/>
            <a:stCxn id="729" idx="0"/>
            <a:endCxn id="535" idx="2"/>
          </p:cNvCxnSpPr>
          <p:nvPr/>
        </p:nvCxnSpPr>
        <p:spPr>
          <a:xfrm flipV="1">
            <a:off x="8244217" y="4617473"/>
            <a:ext cx="110818" cy="27294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42" name="Straight Arrow Connector 741">
            <a:extLst>
              <a:ext uri="{FF2B5EF4-FFF2-40B4-BE49-F238E27FC236}">
                <a16:creationId xmlns:a16="http://schemas.microsoft.com/office/drawing/2014/main" id="{09CD6223-5C3F-4984-8962-0DD704306401}"/>
              </a:ext>
            </a:extLst>
          </p:cNvPr>
          <p:cNvCxnSpPr>
            <a:cxnSpLocks/>
            <a:stCxn id="813" idx="0"/>
            <a:endCxn id="541" idx="2"/>
          </p:cNvCxnSpPr>
          <p:nvPr/>
        </p:nvCxnSpPr>
        <p:spPr>
          <a:xfrm flipV="1">
            <a:off x="8575683" y="4617473"/>
            <a:ext cx="153496" cy="282336"/>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743" name="Star: 5 Points 742">
            <a:extLst>
              <a:ext uri="{FF2B5EF4-FFF2-40B4-BE49-F238E27FC236}">
                <a16:creationId xmlns:a16="http://schemas.microsoft.com/office/drawing/2014/main" id="{576585FE-64E5-4A6D-9EC1-4F7EADF2D5E6}"/>
              </a:ext>
            </a:extLst>
          </p:cNvPr>
          <p:cNvSpPr/>
          <p:nvPr/>
        </p:nvSpPr>
        <p:spPr>
          <a:xfrm>
            <a:off x="4749330" y="535814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44" name="TextBox 22">
            <a:extLst>
              <a:ext uri="{FF2B5EF4-FFF2-40B4-BE49-F238E27FC236}">
                <a16:creationId xmlns:a16="http://schemas.microsoft.com/office/drawing/2014/main" id="{A2659C4C-5DBE-44B9-B186-114C689BB2FB}"/>
              </a:ext>
            </a:extLst>
          </p:cNvPr>
          <p:cNvSpPr txBox="1"/>
          <p:nvPr/>
        </p:nvSpPr>
        <p:spPr>
          <a:xfrm>
            <a:off x="4604303" y="562376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a:t>
            </a:r>
          </a:p>
          <a:p>
            <a:pPr algn="ctr">
              <a:defRPr/>
            </a:pPr>
            <a:r>
              <a:rPr lang="en-US" sz="600" dirty="0">
                <a:solidFill>
                  <a:prstClr val="black"/>
                </a:solidFill>
                <a:latin typeface="Ford Antenna Light" panose="02000505000000020004" pitchFamily="50" charset="0"/>
                <a:cs typeface="Calibri" panose="020F0502020204030204" pitchFamily="34" charset="0"/>
              </a:rPr>
              <a:t>02/12</a:t>
            </a:r>
          </a:p>
        </p:txBody>
      </p:sp>
      <p:sp>
        <p:nvSpPr>
          <p:cNvPr id="745" name="Star: 5 Points 744">
            <a:extLst>
              <a:ext uri="{FF2B5EF4-FFF2-40B4-BE49-F238E27FC236}">
                <a16:creationId xmlns:a16="http://schemas.microsoft.com/office/drawing/2014/main" id="{3EBDF802-0D4E-497C-9937-EFF81358BD87}"/>
              </a:ext>
            </a:extLst>
          </p:cNvPr>
          <p:cNvSpPr/>
          <p:nvPr/>
        </p:nvSpPr>
        <p:spPr>
          <a:xfrm>
            <a:off x="5105188" y="5358140"/>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47" name="Star: 5 Points 746">
            <a:extLst>
              <a:ext uri="{FF2B5EF4-FFF2-40B4-BE49-F238E27FC236}">
                <a16:creationId xmlns:a16="http://schemas.microsoft.com/office/drawing/2014/main" id="{5633CD4B-16D4-404E-B406-B8639776AAA3}"/>
              </a:ext>
            </a:extLst>
          </p:cNvPr>
          <p:cNvSpPr/>
          <p:nvPr/>
        </p:nvSpPr>
        <p:spPr>
          <a:xfrm>
            <a:off x="5414165" y="5357976"/>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49" name="Star: 5 Points 748">
            <a:extLst>
              <a:ext uri="{FF2B5EF4-FFF2-40B4-BE49-F238E27FC236}">
                <a16:creationId xmlns:a16="http://schemas.microsoft.com/office/drawing/2014/main" id="{27DDF148-8003-47A2-AD7B-C83B1ACF33A3}"/>
              </a:ext>
            </a:extLst>
          </p:cNvPr>
          <p:cNvSpPr/>
          <p:nvPr/>
        </p:nvSpPr>
        <p:spPr>
          <a:xfrm>
            <a:off x="5757143" y="535797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50" name="TextBox 22">
            <a:extLst>
              <a:ext uri="{FF2B5EF4-FFF2-40B4-BE49-F238E27FC236}">
                <a16:creationId xmlns:a16="http://schemas.microsoft.com/office/drawing/2014/main" id="{96FB1B37-EA17-4D08-930D-51541843998D}"/>
              </a:ext>
            </a:extLst>
          </p:cNvPr>
          <p:cNvSpPr txBox="1"/>
          <p:nvPr/>
        </p:nvSpPr>
        <p:spPr>
          <a:xfrm>
            <a:off x="5548773" y="560073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05/10</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751" name="Star: 5 Points 750">
            <a:extLst>
              <a:ext uri="{FF2B5EF4-FFF2-40B4-BE49-F238E27FC236}">
                <a16:creationId xmlns:a16="http://schemas.microsoft.com/office/drawing/2014/main" id="{B35FB6C3-BBB6-4CDA-92BD-9F90B91BA808}"/>
              </a:ext>
            </a:extLst>
          </p:cNvPr>
          <p:cNvSpPr/>
          <p:nvPr/>
        </p:nvSpPr>
        <p:spPr>
          <a:xfrm>
            <a:off x="6088429" y="535812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52" name="TextBox 22">
            <a:extLst>
              <a:ext uri="{FF2B5EF4-FFF2-40B4-BE49-F238E27FC236}">
                <a16:creationId xmlns:a16="http://schemas.microsoft.com/office/drawing/2014/main" id="{679206AE-9662-413A-9E30-DBB2660480CC}"/>
              </a:ext>
            </a:extLst>
          </p:cNvPr>
          <p:cNvSpPr txBox="1"/>
          <p:nvPr/>
        </p:nvSpPr>
        <p:spPr>
          <a:xfrm>
            <a:off x="5899109" y="559326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DCV1</a:t>
            </a:r>
          </a:p>
          <a:p>
            <a:pPr algn="ctr">
              <a:defRPr/>
            </a:pPr>
            <a:r>
              <a:rPr lang="en-US" sz="600" dirty="0">
                <a:solidFill>
                  <a:prstClr val="black"/>
                </a:solidFill>
                <a:latin typeface="Ford Antenna Light" panose="02000505000000020004" pitchFamily="50" charset="0"/>
                <a:cs typeface="Calibri" panose="020F0502020204030204" pitchFamily="34" charset="0"/>
              </a:rPr>
              <a:t>06/10</a:t>
            </a:r>
          </a:p>
        </p:txBody>
      </p:sp>
      <p:sp>
        <p:nvSpPr>
          <p:cNvPr id="753" name="Star: 5 Points 752">
            <a:extLst>
              <a:ext uri="{FF2B5EF4-FFF2-40B4-BE49-F238E27FC236}">
                <a16:creationId xmlns:a16="http://schemas.microsoft.com/office/drawing/2014/main" id="{7686320D-336F-418E-86FD-1160F7EDEFDD}"/>
              </a:ext>
            </a:extLst>
          </p:cNvPr>
          <p:cNvSpPr/>
          <p:nvPr/>
        </p:nvSpPr>
        <p:spPr>
          <a:xfrm>
            <a:off x="6419698" y="535812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55" name="Star: 5 Points 754">
            <a:extLst>
              <a:ext uri="{FF2B5EF4-FFF2-40B4-BE49-F238E27FC236}">
                <a16:creationId xmlns:a16="http://schemas.microsoft.com/office/drawing/2014/main" id="{D270098A-B0B4-42E3-9763-CDE88C5DFEF5}"/>
              </a:ext>
            </a:extLst>
          </p:cNvPr>
          <p:cNvSpPr/>
          <p:nvPr/>
        </p:nvSpPr>
        <p:spPr>
          <a:xfrm>
            <a:off x="6736476" y="5357976"/>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57" name="Star: 5 Points 756">
            <a:extLst>
              <a:ext uri="{FF2B5EF4-FFF2-40B4-BE49-F238E27FC236}">
                <a16:creationId xmlns:a16="http://schemas.microsoft.com/office/drawing/2014/main" id="{43DDD4F9-1A64-4182-BCBE-F473D5C1ED6C}"/>
              </a:ext>
            </a:extLst>
          </p:cNvPr>
          <p:cNvSpPr/>
          <p:nvPr/>
        </p:nvSpPr>
        <p:spPr>
          <a:xfrm>
            <a:off x="7082083" y="535781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58" name="TextBox 22">
            <a:extLst>
              <a:ext uri="{FF2B5EF4-FFF2-40B4-BE49-F238E27FC236}">
                <a16:creationId xmlns:a16="http://schemas.microsoft.com/office/drawing/2014/main" id="{CE7746A6-37F1-4175-9E80-DBEF616DB951}"/>
              </a:ext>
            </a:extLst>
          </p:cNvPr>
          <p:cNvSpPr txBox="1"/>
          <p:nvPr/>
        </p:nvSpPr>
        <p:spPr>
          <a:xfrm>
            <a:off x="6852758" y="557771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sz="600" dirty="0">
                <a:solidFill>
                  <a:prstClr val="black"/>
                </a:solidFill>
                <a:latin typeface="Ford Antenna Light" panose="02000505000000020004" pitchFamily="50" charset="0"/>
                <a:cs typeface="Calibri" panose="020F0502020204030204" pitchFamily="34" charset="0"/>
              </a:rPr>
              <a:t>09/10</a:t>
            </a:r>
          </a:p>
        </p:txBody>
      </p:sp>
      <p:sp>
        <p:nvSpPr>
          <p:cNvPr id="759" name="Star: 5 Points 758">
            <a:extLst>
              <a:ext uri="{FF2B5EF4-FFF2-40B4-BE49-F238E27FC236}">
                <a16:creationId xmlns:a16="http://schemas.microsoft.com/office/drawing/2014/main" id="{FB0AA4D1-7370-44F8-AC01-4071CD3DEA91}"/>
              </a:ext>
            </a:extLst>
          </p:cNvPr>
          <p:cNvSpPr/>
          <p:nvPr/>
        </p:nvSpPr>
        <p:spPr>
          <a:xfrm>
            <a:off x="7392975" y="535781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61" name="Star: 5 Points 760">
            <a:extLst>
              <a:ext uri="{FF2B5EF4-FFF2-40B4-BE49-F238E27FC236}">
                <a16:creationId xmlns:a16="http://schemas.microsoft.com/office/drawing/2014/main" id="{1C22890F-266B-44DE-B5C0-22253583CFDB}"/>
              </a:ext>
            </a:extLst>
          </p:cNvPr>
          <p:cNvSpPr/>
          <p:nvPr/>
        </p:nvSpPr>
        <p:spPr>
          <a:xfrm>
            <a:off x="7722282" y="535795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62" name="TextBox 22">
            <a:extLst>
              <a:ext uri="{FF2B5EF4-FFF2-40B4-BE49-F238E27FC236}">
                <a16:creationId xmlns:a16="http://schemas.microsoft.com/office/drawing/2014/main" id="{67A43C87-FC64-4CEE-8C13-3BF9C353B32C}"/>
              </a:ext>
            </a:extLst>
          </p:cNvPr>
          <p:cNvSpPr txBox="1"/>
          <p:nvPr/>
        </p:nvSpPr>
        <p:spPr>
          <a:xfrm>
            <a:off x="7540582" y="557024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11/17</a:t>
            </a:r>
          </a:p>
        </p:txBody>
      </p:sp>
      <p:sp>
        <p:nvSpPr>
          <p:cNvPr id="763" name="Star: 5 Points 762">
            <a:extLst>
              <a:ext uri="{FF2B5EF4-FFF2-40B4-BE49-F238E27FC236}">
                <a16:creationId xmlns:a16="http://schemas.microsoft.com/office/drawing/2014/main" id="{0890B18D-20CD-469A-9806-680665F95FEF}"/>
              </a:ext>
            </a:extLst>
          </p:cNvPr>
          <p:cNvSpPr/>
          <p:nvPr/>
        </p:nvSpPr>
        <p:spPr>
          <a:xfrm>
            <a:off x="8123870" y="535795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64" name="TextBox 22">
            <a:extLst>
              <a:ext uri="{FF2B5EF4-FFF2-40B4-BE49-F238E27FC236}">
                <a16:creationId xmlns:a16="http://schemas.microsoft.com/office/drawing/2014/main" id="{CD66EFCC-8E9C-4944-A8C3-B806D88D0C7E}"/>
              </a:ext>
            </a:extLst>
          </p:cNvPr>
          <p:cNvSpPr txBox="1"/>
          <p:nvPr/>
        </p:nvSpPr>
        <p:spPr>
          <a:xfrm>
            <a:off x="7942170" y="557024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12/17</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765" name="Star: 5 Points 764">
            <a:extLst>
              <a:ext uri="{FF2B5EF4-FFF2-40B4-BE49-F238E27FC236}">
                <a16:creationId xmlns:a16="http://schemas.microsoft.com/office/drawing/2014/main" id="{C1A32B9F-9058-460A-886B-087386A5E52F}"/>
              </a:ext>
            </a:extLst>
          </p:cNvPr>
          <p:cNvSpPr/>
          <p:nvPr/>
        </p:nvSpPr>
        <p:spPr>
          <a:xfrm>
            <a:off x="8483136" y="5357812"/>
            <a:ext cx="195065" cy="205168"/>
          </a:xfrm>
          <a:prstGeom prst="star5">
            <a:avLst/>
          </a:prstGeom>
          <a:solidFill>
            <a:schemeClr val="bg1"/>
          </a:solidFill>
          <a:ln w="12700">
            <a:solidFill>
              <a:srgbClr val="002060"/>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67" name="Star: 5 Points 766">
            <a:extLst>
              <a:ext uri="{FF2B5EF4-FFF2-40B4-BE49-F238E27FC236}">
                <a16:creationId xmlns:a16="http://schemas.microsoft.com/office/drawing/2014/main" id="{A836A755-4370-4B73-9A8E-41036A23D0E7}"/>
              </a:ext>
            </a:extLst>
          </p:cNvPr>
          <p:cNvSpPr/>
          <p:nvPr/>
        </p:nvSpPr>
        <p:spPr>
          <a:xfrm>
            <a:off x="8847151" y="535026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68" name="TextBox 22">
            <a:extLst>
              <a:ext uri="{FF2B5EF4-FFF2-40B4-BE49-F238E27FC236}">
                <a16:creationId xmlns:a16="http://schemas.microsoft.com/office/drawing/2014/main" id="{6037AB74-26E6-4279-9BB7-60D7EC96B2FC}"/>
              </a:ext>
            </a:extLst>
          </p:cNvPr>
          <p:cNvSpPr txBox="1"/>
          <p:nvPr/>
        </p:nvSpPr>
        <p:spPr>
          <a:xfrm>
            <a:off x="8665451" y="556254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02/24</a:t>
            </a:r>
            <a:endParaRPr lang="en-US" sz="600" dirty="0">
              <a:solidFill>
                <a:prstClr val="black"/>
              </a:solidFill>
              <a:latin typeface="Ford Antenna Light" panose="02000505000000020004" pitchFamily="50" charset="0"/>
              <a:cs typeface="Calibri" panose="020F0502020204030204" pitchFamily="34" charset="0"/>
            </a:endParaRPr>
          </a:p>
        </p:txBody>
      </p:sp>
      <p:grpSp>
        <p:nvGrpSpPr>
          <p:cNvPr id="769" name="Group 768">
            <a:extLst>
              <a:ext uri="{FF2B5EF4-FFF2-40B4-BE49-F238E27FC236}">
                <a16:creationId xmlns:a16="http://schemas.microsoft.com/office/drawing/2014/main" id="{C9B24E74-DC22-49A1-8385-DAC6A8F575D3}"/>
              </a:ext>
            </a:extLst>
          </p:cNvPr>
          <p:cNvGrpSpPr/>
          <p:nvPr/>
        </p:nvGrpSpPr>
        <p:grpSpPr>
          <a:xfrm>
            <a:off x="8984730" y="5357149"/>
            <a:ext cx="603171" cy="473886"/>
            <a:chOff x="9101144" y="5357149"/>
            <a:chExt cx="603171" cy="473886"/>
          </a:xfrm>
        </p:grpSpPr>
        <p:sp>
          <p:nvSpPr>
            <p:cNvPr id="770" name="Star: 5 Points 769">
              <a:extLst>
                <a:ext uri="{FF2B5EF4-FFF2-40B4-BE49-F238E27FC236}">
                  <a16:creationId xmlns:a16="http://schemas.microsoft.com/office/drawing/2014/main" id="{0B34F58D-0124-446B-8945-9E5EE4A9483F}"/>
                </a:ext>
              </a:extLst>
            </p:cNvPr>
            <p:cNvSpPr/>
            <p:nvPr/>
          </p:nvSpPr>
          <p:spPr>
            <a:xfrm>
              <a:off x="9282844" y="535714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71" name="TextBox 22">
              <a:extLst>
                <a:ext uri="{FF2B5EF4-FFF2-40B4-BE49-F238E27FC236}">
                  <a16:creationId xmlns:a16="http://schemas.microsoft.com/office/drawing/2014/main" id="{57417F11-55DE-41C8-B401-523B5B2753F5}"/>
                </a:ext>
              </a:extLst>
            </p:cNvPr>
            <p:cNvSpPr txBox="1"/>
            <p:nvPr/>
          </p:nvSpPr>
          <p:spPr>
            <a:xfrm>
              <a:off x="9101144" y="556943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sz="600" dirty="0">
                  <a:solidFill>
                    <a:prstClr val="black"/>
                  </a:solidFill>
                  <a:latin typeface="Ford Antenna Light" panose="02000505000000020004" pitchFamily="50" charset="0"/>
                  <a:cs typeface="Calibri" panose="020F0502020204030204" pitchFamily="34" charset="0"/>
                </a:rPr>
                <a:t>03/24</a:t>
              </a:r>
            </a:p>
          </p:txBody>
        </p:sp>
      </p:grpSp>
      <p:cxnSp>
        <p:nvCxnSpPr>
          <p:cNvPr id="772" name="Straight Arrow Connector 771">
            <a:extLst>
              <a:ext uri="{FF2B5EF4-FFF2-40B4-BE49-F238E27FC236}">
                <a16:creationId xmlns:a16="http://schemas.microsoft.com/office/drawing/2014/main" id="{0F475ECF-F56F-4CF1-BF24-1BD28DBD0103}"/>
              </a:ext>
            </a:extLst>
          </p:cNvPr>
          <p:cNvCxnSpPr>
            <a:cxnSpLocks/>
            <a:stCxn id="811" idx="0"/>
            <a:endCxn id="737" idx="2"/>
          </p:cNvCxnSpPr>
          <p:nvPr/>
        </p:nvCxnSpPr>
        <p:spPr>
          <a:xfrm flipV="1">
            <a:off x="9854541" y="5094779"/>
            <a:ext cx="164742" cy="2623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73" name="Straight Arrow Connector 772">
            <a:extLst>
              <a:ext uri="{FF2B5EF4-FFF2-40B4-BE49-F238E27FC236}">
                <a16:creationId xmlns:a16="http://schemas.microsoft.com/office/drawing/2014/main" id="{9FF28F49-5899-49AF-ABC5-6F964D34AB7B}"/>
              </a:ext>
            </a:extLst>
          </p:cNvPr>
          <p:cNvCxnSpPr>
            <a:cxnSpLocks/>
            <a:stCxn id="770" idx="0"/>
            <a:endCxn id="735" idx="2"/>
          </p:cNvCxnSpPr>
          <p:nvPr/>
        </p:nvCxnSpPr>
        <p:spPr>
          <a:xfrm flipV="1">
            <a:off x="9263963" y="5095516"/>
            <a:ext cx="177292" cy="26163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74" name="Straight Arrow Connector 773">
            <a:extLst>
              <a:ext uri="{FF2B5EF4-FFF2-40B4-BE49-F238E27FC236}">
                <a16:creationId xmlns:a16="http://schemas.microsoft.com/office/drawing/2014/main" id="{8EC79AD9-B248-47FB-AC63-2C1DCC0F3F92}"/>
              </a:ext>
            </a:extLst>
          </p:cNvPr>
          <p:cNvCxnSpPr>
            <a:cxnSpLocks/>
            <a:stCxn id="767" idx="0"/>
            <a:endCxn id="733" idx="2"/>
          </p:cNvCxnSpPr>
          <p:nvPr/>
        </p:nvCxnSpPr>
        <p:spPr>
          <a:xfrm flipV="1">
            <a:off x="8944684" y="5095442"/>
            <a:ext cx="173297" cy="25482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76" name="Straight Arrow Connector 775">
            <a:extLst>
              <a:ext uri="{FF2B5EF4-FFF2-40B4-BE49-F238E27FC236}">
                <a16:creationId xmlns:a16="http://schemas.microsoft.com/office/drawing/2014/main" id="{3C92C781-E757-41FA-922E-C27FF24F4339}"/>
              </a:ext>
            </a:extLst>
          </p:cNvPr>
          <p:cNvCxnSpPr>
            <a:cxnSpLocks/>
            <a:stCxn id="761" idx="0"/>
            <a:endCxn id="729" idx="2"/>
          </p:cNvCxnSpPr>
          <p:nvPr/>
        </p:nvCxnSpPr>
        <p:spPr>
          <a:xfrm flipV="1">
            <a:off x="7819815" y="5095589"/>
            <a:ext cx="364123" cy="26237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77" name="Straight Arrow Connector 776">
            <a:extLst>
              <a:ext uri="{FF2B5EF4-FFF2-40B4-BE49-F238E27FC236}">
                <a16:creationId xmlns:a16="http://schemas.microsoft.com/office/drawing/2014/main" id="{296C8FE6-3194-42B2-BEDC-7D0E6AE9975F}"/>
              </a:ext>
            </a:extLst>
          </p:cNvPr>
          <p:cNvCxnSpPr>
            <a:cxnSpLocks/>
            <a:stCxn id="757" idx="0"/>
            <a:endCxn id="727" idx="2"/>
          </p:cNvCxnSpPr>
          <p:nvPr/>
        </p:nvCxnSpPr>
        <p:spPr>
          <a:xfrm flipV="1">
            <a:off x="7179616" y="5095442"/>
            <a:ext cx="276257" cy="26237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81" name="Straight Arrow Connector 780">
            <a:extLst>
              <a:ext uri="{FF2B5EF4-FFF2-40B4-BE49-F238E27FC236}">
                <a16:creationId xmlns:a16="http://schemas.microsoft.com/office/drawing/2014/main" id="{DD846E7C-6C5C-46B8-B6FB-C6FD5062D5DE}"/>
              </a:ext>
            </a:extLst>
          </p:cNvPr>
          <p:cNvCxnSpPr>
            <a:cxnSpLocks/>
            <a:endCxn id="719" idx="2"/>
          </p:cNvCxnSpPr>
          <p:nvPr/>
        </p:nvCxnSpPr>
        <p:spPr>
          <a:xfrm flipV="1">
            <a:off x="6157387" y="5095753"/>
            <a:ext cx="257072" cy="27507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82" name="Straight Arrow Connector 781">
            <a:extLst>
              <a:ext uri="{FF2B5EF4-FFF2-40B4-BE49-F238E27FC236}">
                <a16:creationId xmlns:a16="http://schemas.microsoft.com/office/drawing/2014/main" id="{C80429EB-A80D-4CD3-9BBA-998A40861DC0}"/>
              </a:ext>
            </a:extLst>
          </p:cNvPr>
          <p:cNvCxnSpPr>
            <a:cxnSpLocks/>
            <a:stCxn id="749" idx="0"/>
            <a:endCxn id="717" idx="2"/>
          </p:cNvCxnSpPr>
          <p:nvPr/>
        </p:nvCxnSpPr>
        <p:spPr>
          <a:xfrm flipV="1">
            <a:off x="5854676" y="5095607"/>
            <a:ext cx="196816" cy="26236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790" name="TextBox 22">
            <a:extLst>
              <a:ext uri="{FF2B5EF4-FFF2-40B4-BE49-F238E27FC236}">
                <a16:creationId xmlns:a16="http://schemas.microsoft.com/office/drawing/2014/main" id="{B4264177-FCE0-49A3-920F-C7BB961E7760}"/>
              </a:ext>
            </a:extLst>
          </p:cNvPr>
          <p:cNvSpPr txBox="1"/>
          <p:nvPr/>
        </p:nvSpPr>
        <p:spPr>
          <a:xfrm>
            <a:off x="8445597" y="4767401"/>
            <a:ext cx="99937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rgbClr val="7030A0"/>
                </a:solidFill>
                <a:latin typeface="Ford Antenna Light" panose="02000505000000020004" pitchFamily="50" charset="0"/>
                <a:cs typeface="Calibri" panose="020F0502020204030204" pitchFamily="34" charset="0"/>
              </a:rPr>
              <a:t>Spring Festival</a:t>
            </a:r>
            <a:endParaRPr lang="en-US" sz="700" dirty="0">
              <a:solidFill>
                <a:srgbClr val="7030A0"/>
              </a:solidFill>
              <a:latin typeface="Ford Antenna Light" panose="02000505000000020004" pitchFamily="50" charset="0"/>
              <a:cs typeface="Calibri" panose="020F0502020204030204" pitchFamily="34" charset="0"/>
            </a:endParaRPr>
          </a:p>
        </p:txBody>
      </p:sp>
      <p:cxnSp>
        <p:nvCxnSpPr>
          <p:cNvPr id="791" name="Straight Arrow Connector 790">
            <a:extLst>
              <a:ext uri="{FF2B5EF4-FFF2-40B4-BE49-F238E27FC236}">
                <a16:creationId xmlns:a16="http://schemas.microsoft.com/office/drawing/2014/main" id="{E2080960-2A84-4102-A47D-F408326E4088}"/>
              </a:ext>
            </a:extLst>
          </p:cNvPr>
          <p:cNvCxnSpPr>
            <a:cxnSpLocks/>
            <a:stCxn id="665" idx="0"/>
            <a:endCxn id="743" idx="2"/>
          </p:cNvCxnSpPr>
          <p:nvPr/>
        </p:nvCxnSpPr>
        <p:spPr>
          <a:xfrm flipV="1">
            <a:off x="4061730" y="5563307"/>
            <a:ext cx="724854" cy="30578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793" name="TextBox 22">
            <a:extLst>
              <a:ext uri="{FF2B5EF4-FFF2-40B4-BE49-F238E27FC236}">
                <a16:creationId xmlns:a16="http://schemas.microsoft.com/office/drawing/2014/main" id="{0FE0FC32-1B83-4E39-84CE-6A2272419780}"/>
              </a:ext>
            </a:extLst>
          </p:cNvPr>
          <p:cNvSpPr txBox="1"/>
          <p:nvPr/>
        </p:nvSpPr>
        <p:spPr>
          <a:xfrm>
            <a:off x="4832777" y="5101318"/>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Beta</a:t>
            </a:r>
          </a:p>
          <a:p>
            <a:r>
              <a:rPr lang="en-US" dirty="0"/>
              <a:t>03/12</a:t>
            </a:r>
          </a:p>
        </p:txBody>
      </p:sp>
      <p:cxnSp>
        <p:nvCxnSpPr>
          <p:cNvPr id="794" name="Straight Arrow Connector 793">
            <a:extLst>
              <a:ext uri="{FF2B5EF4-FFF2-40B4-BE49-F238E27FC236}">
                <a16:creationId xmlns:a16="http://schemas.microsoft.com/office/drawing/2014/main" id="{5A5FBA2C-3AB1-4184-961D-74A681BA11B0}"/>
              </a:ext>
            </a:extLst>
          </p:cNvPr>
          <p:cNvCxnSpPr>
            <a:cxnSpLocks/>
            <a:stCxn id="735" idx="0"/>
            <a:endCxn id="589" idx="2"/>
          </p:cNvCxnSpPr>
          <p:nvPr/>
        </p:nvCxnSpPr>
        <p:spPr>
          <a:xfrm flipV="1">
            <a:off x="9501534" y="4611112"/>
            <a:ext cx="113191" cy="279237"/>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799" name="Star: 5 Points 596">
            <a:extLst>
              <a:ext uri="{FF2B5EF4-FFF2-40B4-BE49-F238E27FC236}">
                <a16:creationId xmlns:a16="http://schemas.microsoft.com/office/drawing/2014/main" id="{C01533F5-1748-4EC8-971A-714828508045}"/>
              </a:ext>
            </a:extLst>
          </p:cNvPr>
          <p:cNvSpPr/>
          <p:nvPr/>
        </p:nvSpPr>
        <p:spPr>
          <a:xfrm>
            <a:off x="4403491" y="5350266"/>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804" name="Rectangle 803">
            <a:extLst>
              <a:ext uri="{FF2B5EF4-FFF2-40B4-BE49-F238E27FC236}">
                <a16:creationId xmlns:a16="http://schemas.microsoft.com/office/drawing/2014/main" id="{420988A8-E25F-4607-BF9C-3A9E2039F8A7}"/>
              </a:ext>
            </a:extLst>
          </p:cNvPr>
          <p:cNvSpPr/>
          <p:nvPr/>
        </p:nvSpPr>
        <p:spPr>
          <a:xfrm>
            <a:off x="4339469" y="5363601"/>
            <a:ext cx="687617"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805" name="Rectangle 804">
            <a:extLst>
              <a:ext uri="{FF2B5EF4-FFF2-40B4-BE49-F238E27FC236}">
                <a16:creationId xmlns:a16="http://schemas.microsoft.com/office/drawing/2014/main" id="{CCFA9B22-05FC-4F3A-9534-C8D3C5E56751}"/>
              </a:ext>
            </a:extLst>
          </p:cNvPr>
          <p:cNvSpPr/>
          <p:nvPr/>
        </p:nvSpPr>
        <p:spPr>
          <a:xfrm>
            <a:off x="5063394" y="5362904"/>
            <a:ext cx="943419"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806" name="Rectangle 805">
            <a:extLst>
              <a:ext uri="{FF2B5EF4-FFF2-40B4-BE49-F238E27FC236}">
                <a16:creationId xmlns:a16="http://schemas.microsoft.com/office/drawing/2014/main" id="{99A7CF27-250F-444F-B153-5C21BA23DAF3}"/>
              </a:ext>
            </a:extLst>
          </p:cNvPr>
          <p:cNvSpPr/>
          <p:nvPr/>
        </p:nvSpPr>
        <p:spPr>
          <a:xfrm>
            <a:off x="6034603" y="5363675"/>
            <a:ext cx="978626"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807" name="Rectangle 806">
            <a:extLst>
              <a:ext uri="{FF2B5EF4-FFF2-40B4-BE49-F238E27FC236}">
                <a16:creationId xmlns:a16="http://schemas.microsoft.com/office/drawing/2014/main" id="{5D655392-3E0E-4E44-B20A-A70350175EDF}"/>
              </a:ext>
            </a:extLst>
          </p:cNvPr>
          <p:cNvSpPr/>
          <p:nvPr/>
        </p:nvSpPr>
        <p:spPr>
          <a:xfrm>
            <a:off x="7033977" y="5358613"/>
            <a:ext cx="280382"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808" name="Straight Arrow Connector 807">
            <a:extLst>
              <a:ext uri="{FF2B5EF4-FFF2-40B4-BE49-F238E27FC236}">
                <a16:creationId xmlns:a16="http://schemas.microsoft.com/office/drawing/2014/main" id="{7CB2A421-0CB8-4EA5-B51E-808A6B4F0DDC}"/>
              </a:ext>
            </a:extLst>
          </p:cNvPr>
          <p:cNvCxnSpPr>
            <a:cxnSpLocks/>
            <a:stCxn id="679" idx="0"/>
            <a:endCxn id="751" idx="2"/>
          </p:cNvCxnSpPr>
          <p:nvPr/>
        </p:nvCxnSpPr>
        <p:spPr>
          <a:xfrm flipV="1">
            <a:off x="4791348" y="5563290"/>
            <a:ext cx="1334335" cy="293092"/>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809" name="Straight Arrow Connector 808">
            <a:extLst>
              <a:ext uri="{FF2B5EF4-FFF2-40B4-BE49-F238E27FC236}">
                <a16:creationId xmlns:a16="http://schemas.microsoft.com/office/drawing/2014/main" id="{77E679E7-7562-47CC-AE83-11778C06E783}"/>
              </a:ext>
            </a:extLst>
          </p:cNvPr>
          <p:cNvCxnSpPr>
            <a:cxnSpLocks/>
            <a:stCxn id="682" idx="0"/>
            <a:endCxn id="757" idx="2"/>
          </p:cNvCxnSpPr>
          <p:nvPr/>
        </p:nvCxnSpPr>
        <p:spPr>
          <a:xfrm flipV="1">
            <a:off x="5363169" y="5562979"/>
            <a:ext cx="1756168" cy="29340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grpSp>
        <p:nvGrpSpPr>
          <p:cNvPr id="810" name="Group 809">
            <a:extLst>
              <a:ext uri="{FF2B5EF4-FFF2-40B4-BE49-F238E27FC236}">
                <a16:creationId xmlns:a16="http://schemas.microsoft.com/office/drawing/2014/main" id="{B480EF9A-B9DE-44EB-ADCD-D64C26E4D848}"/>
              </a:ext>
            </a:extLst>
          </p:cNvPr>
          <p:cNvGrpSpPr/>
          <p:nvPr/>
        </p:nvGrpSpPr>
        <p:grpSpPr>
          <a:xfrm>
            <a:off x="9575308" y="5357144"/>
            <a:ext cx="603171" cy="473886"/>
            <a:chOff x="9063044" y="5357149"/>
            <a:chExt cx="603171" cy="473886"/>
          </a:xfrm>
        </p:grpSpPr>
        <p:sp>
          <p:nvSpPr>
            <p:cNvPr id="811" name="Star: 5 Points 810">
              <a:extLst>
                <a:ext uri="{FF2B5EF4-FFF2-40B4-BE49-F238E27FC236}">
                  <a16:creationId xmlns:a16="http://schemas.microsoft.com/office/drawing/2014/main" id="{E28B6219-9037-4D27-A779-E703C7764176}"/>
                </a:ext>
              </a:extLst>
            </p:cNvPr>
            <p:cNvSpPr/>
            <p:nvPr/>
          </p:nvSpPr>
          <p:spPr>
            <a:xfrm>
              <a:off x="9244744" y="535714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812" name="TextBox 22">
              <a:extLst>
                <a:ext uri="{FF2B5EF4-FFF2-40B4-BE49-F238E27FC236}">
                  <a16:creationId xmlns:a16="http://schemas.microsoft.com/office/drawing/2014/main" id="{1479B65A-7001-4EF0-BF0B-07C7E47263E8}"/>
                </a:ext>
              </a:extLst>
            </p:cNvPr>
            <p:cNvSpPr txBox="1"/>
            <p:nvPr/>
          </p:nvSpPr>
          <p:spPr>
            <a:xfrm>
              <a:off x="9063044" y="556943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a:t>
              </a:r>
            </a:p>
            <a:p>
              <a:pPr algn="ctr">
                <a:defRPr/>
              </a:pPr>
              <a:r>
                <a:rPr lang="en-US" sz="600" dirty="0">
                  <a:solidFill>
                    <a:prstClr val="black"/>
                  </a:solidFill>
                  <a:latin typeface="Ford Antenna Light" panose="02000505000000020004" pitchFamily="50" charset="0"/>
                  <a:cs typeface="Calibri" panose="020F0502020204030204" pitchFamily="34" charset="0"/>
                </a:rPr>
                <a:t>05/24</a:t>
              </a:r>
            </a:p>
          </p:txBody>
        </p:sp>
      </p:grpSp>
      <p:sp>
        <p:nvSpPr>
          <p:cNvPr id="813" name="Star: 5 Points 812">
            <a:extLst>
              <a:ext uri="{FF2B5EF4-FFF2-40B4-BE49-F238E27FC236}">
                <a16:creationId xmlns:a16="http://schemas.microsoft.com/office/drawing/2014/main" id="{2C63B985-C4B4-42A4-B3C4-3BA2EF26ACF8}"/>
              </a:ext>
            </a:extLst>
          </p:cNvPr>
          <p:cNvSpPr/>
          <p:nvPr/>
        </p:nvSpPr>
        <p:spPr>
          <a:xfrm>
            <a:off x="8478150" y="489980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814" name="TextBox 22">
            <a:extLst>
              <a:ext uri="{FF2B5EF4-FFF2-40B4-BE49-F238E27FC236}">
                <a16:creationId xmlns:a16="http://schemas.microsoft.com/office/drawing/2014/main" id="{0AD87109-A7A1-4E9A-A808-EF40C8C19680}"/>
              </a:ext>
            </a:extLst>
          </p:cNvPr>
          <p:cNvSpPr txBox="1"/>
          <p:nvPr/>
        </p:nvSpPr>
        <p:spPr>
          <a:xfrm>
            <a:off x="8332283" y="508594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dirty="0">
                <a:solidFill>
                  <a:prstClr val="black"/>
                </a:solidFill>
                <a:latin typeface="Ford Antenna Light" panose="02000505000000020004" pitchFamily="50" charset="0"/>
                <a:cs typeface="Calibri" panose="020F0502020204030204" pitchFamily="34" charset="0"/>
              </a:rPr>
              <a:t>01/17</a:t>
            </a:r>
          </a:p>
        </p:txBody>
      </p:sp>
      <p:cxnSp>
        <p:nvCxnSpPr>
          <p:cNvPr id="815" name="Straight Arrow Connector 814">
            <a:extLst>
              <a:ext uri="{FF2B5EF4-FFF2-40B4-BE49-F238E27FC236}">
                <a16:creationId xmlns:a16="http://schemas.microsoft.com/office/drawing/2014/main" id="{E3758CAA-FB60-44A2-BF11-DA5EDEB7BBC6}"/>
              </a:ext>
            </a:extLst>
          </p:cNvPr>
          <p:cNvCxnSpPr>
            <a:cxnSpLocks/>
            <a:stCxn id="763" idx="0"/>
            <a:endCxn id="813" idx="2"/>
          </p:cNvCxnSpPr>
          <p:nvPr/>
        </p:nvCxnSpPr>
        <p:spPr>
          <a:xfrm flipV="1">
            <a:off x="8221403" y="5104976"/>
            <a:ext cx="294001" cy="2529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816" name="Star: 5 Points 815">
            <a:extLst>
              <a:ext uri="{FF2B5EF4-FFF2-40B4-BE49-F238E27FC236}">
                <a16:creationId xmlns:a16="http://schemas.microsoft.com/office/drawing/2014/main" id="{10DEBA42-8D34-475E-B0C7-6D9E09057F2B}"/>
              </a:ext>
            </a:extLst>
          </p:cNvPr>
          <p:cNvSpPr/>
          <p:nvPr/>
        </p:nvSpPr>
        <p:spPr>
          <a:xfrm>
            <a:off x="10176688" y="4285279"/>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cxnSp>
        <p:nvCxnSpPr>
          <p:cNvPr id="817" name="Straight Arrow Connector 816">
            <a:extLst>
              <a:ext uri="{FF2B5EF4-FFF2-40B4-BE49-F238E27FC236}">
                <a16:creationId xmlns:a16="http://schemas.microsoft.com/office/drawing/2014/main" id="{D175983F-73C2-404E-B0FD-0BFF1066D828}"/>
              </a:ext>
            </a:extLst>
          </p:cNvPr>
          <p:cNvCxnSpPr>
            <a:cxnSpLocks/>
            <a:stCxn id="737" idx="0"/>
            <a:endCxn id="816" idx="2"/>
          </p:cNvCxnSpPr>
          <p:nvPr/>
        </p:nvCxnSpPr>
        <p:spPr>
          <a:xfrm flipV="1">
            <a:off x="10079562" y="4605485"/>
            <a:ext cx="156776" cy="284127"/>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818" name="TextBox 22">
            <a:extLst>
              <a:ext uri="{FF2B5EF4-FFF2-40B4-BE49-F238E27FC236}">
                <a16:creationId xmlns:a16="http://schemas.microsoft.com/office/drawing/2014/main" id="{83FD2873-0493-42FB-9BC4-9ECE34B48A58}"/>
              </a:ext>
            </a:extLst>
          </p:cNvPr>
          <p:cNvSpPr txBox="1"/>
          <p:nvPr/>
        </p:nvSpPr>
        <p:spPr>
          <a:xfrm>
            <a:off x="10114876" y="4586534"/>
            <a:ext cx="57251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R08 </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07/07</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819" name="Straight Arrow Connector 818">
            <a:extLst>
              <a:ext uri="{FF2B5EF4-FFF2-40B4-BE49-F238E27FC236}">
                <a16:creationId xmlns:a16="http://schemas.microsoft.com/office/drawing/2014/main" id="{CB021589-04CF-4D38-BFF0-058EA529D39B}"/>
              </a:ext>
            </a:extLst>
          </p:cNvPr>
          <p:cNvCxnSpPr>
            <a:cxnSpLocks/>
            <a:stCxn id="733" idx="0"/>
            <a:endCxn id="583" idx="2"/>
          </p:cNvCxnSpPr>
          <p:nvPr/>
        </p:nvCxnSpPr>
        <p:spPr>
          <a:xfrm flipV="1">
            <a:off x="9178260" y="4607185"/>
            <a:ext cx="88986" cy="283090"/>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820" name="Straight Arrow Connector 819">
            <a:extLst>
              <a:ext uri="{FF2B5EF4-FFF2-40B4-BE49-F238E27FC236}">
                <a16:creationId xmlns:a16="http://schemas.microsoft.com/office/drawing/2014/main" id="{D3DF2699-F7C0-4431-BA0C-15F3AE0C5481}"/>
              </a:ext>
            </a:extLst>
          </p:cNvPr>
          <p:cNvCxnSpPr>
            <a:cxnSpLocks/>
            <a:stCxn id="717" idx="0"/>
            <a:endCxn id="591" idx="2"/>
          </p:cNvCxnSpPr>
          <p:nvPr/>
        </p:nvCxnSpPr>
        <p:spPr>
          <a:xfrm flipV="1">
            <a:off x="6111771" y="4628142"/>
            <a:ext cx="78657" cy="262298"/>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17" name="Straight Arrow Connector 316">
            <a:extLst>
              <a:ext uri="{FF2B5EF4-FFF2-40B4-BE49-F238E27FC236}">
                <a16:creationId xmlns:a16="http://schemas.microsoft.com/office/drawing/2014/main" id="{DA841B09-4F9F-4372-9F91-72DFF5E7A856}"/>
              </a:ext>
            </a:extLst>
          </p:cNvPr>
          <p:cNvCxnSpPr>
            <a:cxnSpLocks/>
            <a:stCxn id="743" idx="0"/>
            <a:endCxn id="712" idx="2"/>
          </p:cNvCxnSpPr>
          <p:nvPr/>
        </p:nvCxnSpPr>
        <p:spPr>
          <a:xfrm flipV="1">
            <a:off x="4846863" y="5095771"/>
            <a:ext cx="289389" cy="26236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grpSp>
        <p:nvGrpSpPr>
          <p:cNvPr id="558" name="Group 557">
            <a:extLst>
              <a:ext uri="{FF2B5EF4-FFF2-40B4-BE49-F238E27FC236}">
                <a16:creationId xmlns:a16="http://schemas.microsoft.com/office/drawing/2014/main" id="{8A3BF157-67B1-4758-A37F-F581EF5B6456}"/>
              </a:ext>
            </a:extLst>
          </p:cNvPr>
          <p:cNvGrpSpPr/>
          <p:nvPr/>
        </p:nvGrpSpPr>
        <p:grpSpPr>
          <a:xfrm>
            <a:off x="6032220" y="3385530"/>
            <a:ext cx="624299" cy="486861"/>
            <a:chOff x="1029087" y="1452388"/>
            <a:chExt cx="624299" cy="486861"/>
          </a:xfrm>
        </p:grpSpPr>
        <p:sp>
          <p:nvSpPr>
            <p:cNvPr id="559" name="Isosceles Triangle 558">
              <a:extLst>
                <a:ext uri="{FF2B5EF4-FFF2-40B4-BE49-F238E27FC236}">
                  <a16:creationId xmlns:a16="http://schemas.microsoft.com/office/drawing/2014/main" id="{DE5412F3-A823-4AF0-A6B4-42CF975039FE}"/>
                </a:ext>
              </a:extLst>
            </p:cNvPr>
            <p:cNvSpPr/>
            <p:nvPr/>
          </p:nvSpPr>
          <p:spPr>
            <a:xfrm rot="10800000">
              <a:off x="13579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560" name="TextBox 22">
              <a:extLst>
                <a:ext uri="{FF2B5EF4-FFF2-40B4-BE49-F238E27FC236}">
                  <a16:creationId xmlns:a16="http://schemas.microsoft.com/office/drawing/2014/main" id="{A4F6ACDB-F4C3-46AE-87BD-8E5AD13BA5FF}"/>
                </a:ext>
              </a:extLst>
            </p:cNvPr>
            <p:cNvSpPr txBox="1"/>
            <p:nvPr/>
          </p:nvSpPr>
          <p:spPr>
            <a:xfrm>
              <a:off x="1029087" y="1452388"/>
              <a:ext cx="62429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B0 </a:t>
              </a:r>
            </a:p>
            <a:p>
              <a:r>
                <a:rPr lang="en-US" altLang="zh-CN" sz="700" dirty="0">
                  <a:solidFill>
                    <a:srgbClr val="FF0000"/>
                  </a:solidFill>
                </a:rPr>
                <a:t>06/24</a:t>
              </a:r>
              <a:endParaRPr lang="zh-CN" altLang="en-US" sz="700" dirty="0">
                <a:solidFill>
                  <a:srgbClr val="FF0000"/>
                </a:solidFill>
              </a:endParaRPr>
            </a:p>
          </p:txBody>
        </p:sp>
      </p:grpSp>
      <p:grpSp>
        <p:nvGrpSpPr>
          <p:cNvPr id="575" name="Group 574">
            <a:extLst>
              <a:ext uri="{FF2B5EF4-FFF2-40B4-BE49-F238E27FC236}">
                <a16:creationId xmlns:a16="http://schemas.microsoft.com/office/drawing/2014/main" id="{F8F6EAA4-91D2-40CB-9B47-E21876F0CD3F}"/>
              </a:ext>
            </a:extLst>
          </p:cNvPr>
          <p:cNvGrpSpPr/>
          <p:nvPr/>
        </p:nvGrpSpPr>
        <p:grpSpPr>
          <a:xfrm>
            <a:off x="8440039" y="3392715"/>
            <a:ext cx="436182" cy="501193"/>
            <a:chOff x="1400547" y="1438056"/>
            <a:chExt cx="436182" cy="501193"/>
          </a:xfrm>
        </p:grpSpPr>
        <p:sp>
          <p:nvSpPr>
            <p:cNvPr id="576" name="Isosceles Triangle 575">
              <a:extLst>
                <a:ext uri="{FF2B5EF4-FFF2-40B4-BE49-F238E27FC236}">
                  <a16:creationId xmlns:a16="http://schemas.microsoft.com/office/drawing/2014/main" id="{13727F56-8147-445B-9BBE-662642EE98BB}"/>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577" name="TextBox 22">
              <a:extLst>
                <a:ext uri="{FF2B5EF4-FFF2-40B4-BE49-F238E27FC236}">
                  <a16:creationId xmlns:a16="http://schemas.microsoft.com/office/drawing/2014/main" id="{717334CC-7720-47EF-8B24-AE57B0CC1311}"/>
                </a:ext>
              </a:extLst>
            </p:cNvPr>
            <p:cNvSpPr txBox="1"/>
            <p:nvPr/>
          </p:nvSpPr>
          <p:spPr>
            <a:xfrm>
              <a:off x="1400547" y="1438056"/>
              <a:ext cx="436182"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C</a:t>
              </a:r>
            </a:p>
            <a:p>
              <a:r>
                <a:rPr lang="en-US" altLang="zh-CN" sz="700" dirty="0">
                  <a:solidFill>
                    <a:schemeClr val="accent4">
                      <a:lumMod val="10000"/>
                    </a:schemeClr>
                  </a:solidFill>
                </a:rPr>
                <a:t>02/02</a:t>
              </a:r>
              <a:endParaRPr lang="zh-CN" altLang="en-US" sz="700" dirty="0">
                <a:solidFill>
                  <a:schemeClr val="accent4">
                    <a:lumMod val="10000"/>
                  </a:schemeClr>
                </a:solidFill>
              </a:endParaRPr>
            </a:p>
          </p:txBody>
        </p:sp>
      </p:grpSp>
      <p:grpSp>
        <p:nvGrpSpPr>
          <p:cNvPr id="578" name="Group 577">
            <a:extLst>
              <a:ext uri="{FF2B5EF4-FFF2-40B4-BE49-F238E27FC236}">
                <a16:creationId xmlns:a16="http://schemas.microsoft.com/office/drawing/2014/main" id="{952D0B4E-B302-491C-9025-62B1F7A820FD}"/>
              </a:ext>
            </a:extLst>
          </p:cNvPr>
          <p:cNvGrpSpPr/>
          <p:nvPr/>
        </p:nvGrpSpPr>
        <p:grpSpPr>
          <a:xfrm>
            <a:off x="3216048" y="3794108"/>
            <a:ext cx="829411" cy="499426"/>
            <a:chOff x="1264945" y="1704838"/>
            <a:chExt cx="829411" cy="499426"/>
          </a:xfrm>
        </p:grpSpPr>
        <p:sp>
          <p:nvSpPr>
            <p:cNvPr id="579" name="Isosceles Triangle 578">
              <a:extLst>
                <a:ext uri="{FF2B5EF4-FFF2-40B4-BE49-F238E27FC236}">
                  <a16:creationId xmlns:a16="http://schemas.microsoft.com/office/drawing/2014/main" id="{36C44AFA-C290-4D35-8B03-69A462C1E872}"/>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580" name="TextBox 22">
              <a:extLst>
                <a:ext uri="{FF2B5EF4-FFF2-40B4-BE49-F238E27FC236}">
                  <a16:creationId xmlns:a16="http://schemas.microsoft.com/office/drawing/2014/main" id="{EF286835-AEB0-4C1B-B6C8-81A149A0EE51}"/>
                </a:ext>
              </a:extLst>
            </p:cNvPr>
            <p:cNvSpPr txBox="1"/>
            <p:nvPr/>
          </p:nvSpPr>
          <p:spPr>
            <a:xfrm>
              <a:off x="1264945" y="1911882"/>
              <a:ext cx="829411"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rgbClr val="FF0000"/>
                  </a:solidFill>
                </a:rPr>
                <a:t>10/M</a:t>
              </a:r>
            </a:p>
            <a:p>
              <a:endParaRPr lang="en-US" altLang="zh-CN" sz="700" dirty="0">
                <a:solidFill>
                  <a:schemeClr val="accent4">
                    <a:lumMod val="10000"/>
                  </a:schemeClr>
                </a:solidFill>
              </a:endParaRPr>
            </a:p>
          </p:txBody>
        </p:sp>
      </p:grpSp>
      <p:grpSp>
        <p:nvGrpSpPr>
          <p:cNvPr id="581" name="Group 580">
            <a:extLst>
              <a:ext uri="{FF2B5EF4-FFF2-40B4-BE49-F238E27FC236}">
                <a16:creationId xmlns:a16="http://schemas.microsoft.com/office/drawing/2014/main" id="{50F85C56-A014-4999-A5CB-33637F16C2FE}"/>
              </a:ext>
            </a:extLst>
          </p:cNvPr>
          <p:cNvGrpSpPr/>
          <p:nvPr/>
        </p:nvGrpSpPr>
        <p:grpSpPr>
          <a:xfrm>
            <a:off x="5312614" y="3647676"/>
            <a:ext cx="963655" cy="337169"/>
            <a:chOff x="3616178" y="3683236"/>
            <a:chExt cx="963655" cy="337169"/>
          </a:xfrm>
        </p:grpSpPr>
        <p:sp>
          <p:nvSpPr>
            <p:cNvPr id="582" name="Rectangle: Rounded Corners 581">
              <a:extLst>
                <a:ext uri="{FF2B5EF4-FFF2-40B4-BE49-F238E27FC236}">
                  <a16:creationId xmlns:a16="http://schemas.microsoft.com/office/drawing/2014/main" id="{2ABD4F30-EC90-4F45-BC4E-3FEAA697E254}"/>
                </a:ext>
              </a:extLst>
            </p:cNvPr>
            <p:cNvSpPr/>
            <p:nvPr/>
          </p:nvSpPr>
          <p:spPr>
            <a:xfrm>
              <a:off x="3788388" y="3863763"/>
              <a:ext cx="370479" cy="156642"/>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Pre-DV</a:t>
              </a:r>
            </a:p>
          </p:txBody>
        </p:sp>
        <p:sp>
          <p:nvSpPr>
            <p:cNvPr id="584" name="TextBox 22">
              <a:extLst>
                <a:ext uri="{FF2B5EF4-FFF2-40B4-BE49-F238E27FC236}">
                  <a16:creationId xmlns:a16="http://schemas.microsoft.com/office/drawing/2014/main" id="{AB260E3F-07D2-450D-8C77-B85B5E87F029}"/>
                </a:ext>
              </a:extLst>
            </p:cNvPr>
            <p:cNvSpPr txBox="1"/>
            <p:nvPr/>
          </p:nvSpPr>
          <p:spPr>
            <a:xfrm>
              <a:off x="3616178" y="3683236"/>
              <a:ext cx="96365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accent4">
                      <a:lumMod val="10000"/>
                    </a:schemeClr>
                  </a:solidFill>
                </a:rPr>
                <a:t>04/03</a:t>
              </a:r>
              <a:r>
                <a:rPr lang="en-US" dirty="0">
                  <a:solidFill>
                    <a:schemeClr val="accent4">
                      <a:lumMod val="10000"/>
                    </a:schemeClr>
                  </a:solidFill>
                </a:rPr>
                <a:t>-05/03</a:t>
              </a:r>
            </a:p>
          </p:txBody>
        </p:sp>
      </p:grpSp>
      <p:grpSp>
        <p:nvGrpSpPr>
          <p:cNvPr id="585" name="Group 584">
            <a:extLst>
              <a:ext uri="{FF2B5EF4-FFF2-40B4-BE49-F238E27FC236}">
                <a16:creationId xmlns:a16="http://schemas.microsoft.com/office/drawing/2014/main" id="{F3498C1A-BC71-45F7-8690-2259A1C195FC}"/>
              </a:ext>
            </a:extLst>
          </p:cNvPr>
          <p:cNvGrpSpPr/>
          <p:nvPr/>
        </p:nvGrpSpPr>
        <p:grpSpPr>
          <a:xfrm>
            <a:off x="6386689" y="3836830"/>
            <a:ext cx="799081" cy="342824"/>
            <a:chOff x="4915436" y="3872390"/>
            <a:chExt cx="1210606" cy="342824"/>
          </a:xfrm>
        </p:grpSpPr>
        <p:sp>
          <p:nvSpPr>
            <p:cNvPr id="586" name="Rectangle: Rounded Corners 585">
              <a:extLst>
                <a:ext uri="{FF2B5EF4-FFF2-40B4-BE49-F238E27FC236}">
                  <a16:creationId xmlns:a16="http://schemas.microsoft.com/office/drawing/2014/main" id="{CA2C1833-0FC3-4DBF-8ECE-9867D863FFAE}"/>
                </a:ext>
              </a:extLst>
            </p:cNvPr>
            <p:cNvSpPr/>
            <p:nvPr/>
          </p:nvSpPr>
          <p:spPr>
            <a:xfrm>
              <a:off x="5082114" y="3872390"/>
              <a:ext cx="793224" cy="14074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DV</a:t>
              </a:r>
            </a:p>
          </p:txBody>
        </p:sp>
        <p:sp>
          <p:nvSpPr>
            <p:cNvPr id="587" name="TextBox 22">
              <a:extLst>
                <a:ext uri="{FF2B5EF4-FFF2-40B4-BE49-F238E27FC236}">
                  <a16:creationId xmlns:a16="http://schemas.microsoft.com/office/drawing/2014/main" id="{50732C58-0933-4E5F-BD73-3410D81A6802}"/>
                </a:ext>
              </a:extLst>
            </p:cNvPr>
            <p:cNvSpPr txBox="1"/>
            <p:nvPr/>
          </p:nvSpPr>
          <p:spPr>
            <a:xfrm>
              <a:off x="4915436" y="4030554"/>
              <a:ext cx="1210606"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06/27-08/16</a:t>
              </a:r>
            </a:p>
          </p:txBody>
        </p:sp>
      </p:grpSp>
      <p:grpSp>
        <p:nvGrpSpPr>
          <p:cNvPr id="588" name="Group 587">
            <a:extLst>
              <a:ext uri="{FF2B5EF4-FFF2-40B4-BE49-F238E27FC236}">
                <a16:creationId xmlns:a16="http://schemas.microsoft.com/office/drawing/2014/main" id="{6FDE69ED-FD1F-4D7A-B449-054A5BA0B285}"/>
              </a:ext>
            </a:extLst>
          </p:cNvPr>
          <p:cNvGrpSpPr/>
          <p:nvPr/>
        </p:nvGrpSpPr>
        <p:grpSpPr>
          <a:xfrm>
            <a:off x="8098538" y="3820595"/>
            <a:ext cx="759835" cy="332462"/>
            <a:chOff x="6894270" y="3834889"/>
            <a:chExt cx="1047556" cy="332462"/>
          </a:xfrm>
        </p:grpSpPr>
        <p:sp>
          <p:nvSpPr>
            <p:cNvPr id="590" name="Rectangle: Rounded Corners 589">
              <a:extLst>
                <a:ext uri="{FF2B5EF4-FFF2-40B4-BE49-F238E27FC236}">
                  <a16:creationId xmlns:a16="http://schemas.microsoft.com/office/drawing/2014/main" id="{27A38D11-37E5-4D19-90F9-020DEFC543EF}"/>
                </a:ext>
              </a:extLst>
            </p:cNvPr>
            <p:cNvSpPr/>
            <p:nvPr/>
          </p:nvSpPr>
          <p:spPr>
            <a:xfrm>
              <a:off x="6969750" y="3834889"/>
              <a:ext cx="601349" cy="164134"/>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RE-DV</a:t>
              </a:r>
            </a:p>
          </p:txBody>
        </p:sp>
        <p:sp>
          <p:nvSpPr>
            <p:cNvPr id="595" name="TextBox 22">
              <a:extLst>
                <a:ext uri="{FF2B5EF4-FFF2-40B4-BE49-F238E27FC236}">
                  <a16:creationId xmlns:a16="http://schemas.microsoft.com/office/drawing/2014/main" id="{38701A5D-04F0-4F01-8789-46FB6CF315B6}"/>
                </a:ext>
              </a:extLst>
            </p:cNvPr>
            <p:cNvSpPr txBox="1"/>
            <p:nvPr/>
          </p:nvSpPr>
          <p:spPr>
            <a:xfrm>
              <a:off x="6894270" y="3982691"/>
              <a:ext cx="1047556"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12/05-01/10</a:t>
              </a:r>
            </a:p>
          </p:txBody>
        </p:sp>
      </p:grpSp>
      <p:grpSp>
        <p:nvGrpSpPr>
          <p:cNvPr id="596" name="Group 595">
            <a:extLst>
              <a:ext uri="{FF2B5EF4-FFF2-40B4-BE49-F238E27FC236}">
                <a16:creationId xmlns:a16="http://schemas.microsoft.com/office/drawing/2014/main" id="{0D33AD8D-D48D-4549-AC3A-41B45A389E1B}"/>
              </a:ext>
            </a:extLst>
          </p:cNvPr>
          <p:cNvGrpSpPr/>
          <p:nvPr/>
        </p:nvGrpSpPr>
        <p:grpSpPr>
          <a:xfrm>
            <a:off x="8732624" y="3556052"/>
            <a:ext cx="643133" cy="416051"/>
            <a:chOff x="6919007" y="3566808"/>
            <a:chExt cx="1007299" cy="416051"/>
          </a:xfrm>
        </p:grpSpPr>
        <p:sp>
          <p:nvSpPr>
            <p:cNvPr id="597" name="Rectangle: Rounded Corners 596">
              <a:extLst>
                <a:ext uri="{FF2B5EF4-FFF2-40B4-BE49-F238E27FC236}">
                  <a16:creationId xmlns:a16="http://schemas.microsoft.com/office/drawing/2014/main" id="{86FC35F8-53C0-4147-ABD0-DB832300635B}"/>
                </a:ext>
              </a:extLst>
            </p:cNvPr>
            <p:cNvSpPr/>
            <p:nvPr/>
          </p:nvSpPr>
          <p:spPr>
            <a:xfrm>
              <a:off x="6969751" y="3824257"/>
              <a:ext cx="956555" cy="158602"/>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PV</a:t>
              </a:r>
            </a:p>
          </p:txBody>
        </p:sp>
        <p:sp>
          <p:nvSpPr>
            <p:cNvPr id="599" name="TextBox 22">
              <a:extLst>
                <a:ext uri="{FF2B5EF4-FFF2-40B4-BE49-F238E27FC236}">
                  <a16:creationId xmlns:a16="http://schemas.microsoft.com/office/drawing/2014/main" id="{84664F36-0A61-456C-90B8-05FDFE9E19BE}"/>
                </a:ext>
              </a:extLst>
            </p:cNvPr>
            <p:cNvSpPr txBox="1"/>
            <p:nvPr/>
          </p:nvSpPr>
          <p:spPr>
            <a:xfrm>
              <a:off x="6919007" y="3566808"/>
              <a:ext cx="1003407"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02/09-04/05</a:t>
              </a:r>
            </a:p>
          </p:txBody>
        </p:sp>
      </p:grpSp>
      <p:grpSp>
        <p:nvGrpSpPr>
          <p:cNvPr id="600" name="Group 599">
            <a:extLst>
              <a:ext uri="{FF2B5EF4-FFF2-40B4-BE49-F238E27FC236}">
                <a16:creationId xmlns:a16="http://schemas.microsoft.com/office/drawing/2014/main" id="{C6CF81BD-409A-4EDC-917A-79AB5E6D4F2D}"/>
              </a:ext>
            </a:extLst>
          </p:cNvPr>
          <p:cNvGrpSpPr/>
          <p:nvPr/>
        </p:nvGrpSpPr>
        <p:grpSpPr>
          <a:xfrm>
            <a:off x="9249096" y="3658533"/>
            <a:ext cx="843415" cy="481640"/>
            <a:chOff x="6828018" y="3668517"/>
            <a:chExt cx="843415" cy="481640"/>
          </a:xfrm>
        </p:grpSpPr>
        <p:sp>
          <p:nvSpPr>
            <p:cNvPr id="601" name="Rectangle: Rounded Corners 600">
              <a:extLst>
                <a:ext uri="{FF2B5EF4-FFF2-40B4-BE49-F238E27FC236}">
                  <a16:creationId xmlns:a16="http://schemas.microsoft.com/office/drawing/2014/main" id="{3FEC901E-0D2A-4995-A536-B4BEC90B7F67}"/>
                </a:ext>
              </a:extLst>
            </p:cNvPr>
            <p:cNvSpPr/>
            <p:nvPr/>
          </p:nvSpPr>
          <p:spPr>
            <a:xfrm>
              <a:off x="6969753" y="3821670"/>
              <a:ext cx="169130" cy="168532"/>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02" name="TextBox 22">
              <a:extLst>
                <a:ext uri="{FF2B5EF4-FFF2-40B4-BE49-F238E27FC236}">
                  <a16:creationId xmlns:a16="http://schemas.microsoft.com/office/drawing/2014/main" id="{1E446A04-C29E-4079-8220-DB22532665CD}"/>
                </a:ext>
              </a:extLst>
            </p:cNvPr>
            <p:cNvSpPr txBox="1"/>
            <p:nvPr/>
          </p:nvSpPr>
          <p:spPr>
            <a:xfrm>
              <a:off x="6828018" y="3668517"/>
              <a:ext cx="84341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04/08-04/22</a:t>
              </a:r>
            </a:p>
          </p:txBody>
        </p:sp>
        <p:sp>
          <p:nvSpPr>
            <p:cNvPr id="603" name="TextBox 22">
              <a:extLst>
                <a:ext uri="{FF2B5EF4-FFF2-40B4-BE49-F238E27FC236}">
                  <a16:creationId xmlns:a16="http://schemas.microsoft.com/office/drawing/2014/main" id="{DCB18452-2137-46D2-B13B-9CF909A3EB5B}"/>
                </a:ext>
              </a:extLst>
            </p:cNvPr>
            <p:cNvSpPr txBox="1"/>
            <p:nvPr/>
          </p:nvSpPr>
          <p:spPr>
            <a:xfrm>
              <a:off x="6904445" y="3965497"/>
              <a:ext cx="44373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PPAP</a:t>
              </a:r>
            </a:p>
          </p:txBody>
        </p:sp>
      </p:grpSp>
      <p:grpSp>
        <p:nvGrpSpPr>
          <p:cNvPr id="604" name="Group 603">
            <a:extLst>
              <a:ext uri="{FF2B5EF4-FFF2-40B4-BE49-F238E27FC236}">
                <a16:creationId xmlns:a16="http://schemas.microsoft.com/office/drawing/2014/main" id="{A2B44163-9C94-438F-865F-8464293166AB}"/>
              </a:ext>
            </a:extLst>
          </p:cNvPr>
          <p:cNvGrpSpPr/>
          <p:nvPr/>
        </p:nvGrpSpPr>
        <p:grpSpPr>
          <a:xfrm>
            <a:off x="6440743" y="3505998"/>
            <a:ext cx="843415" cy="309397"/>
            <a:chOff x="4989032" y="3726501"/>
            <a:chExt cx="843415" cy="309397"/>
          </a:xfrm>
        </p:grpSpPr>
        <p:sp>
          <p:nvSpPr>
            <p:cNvPr id="605" name="Rectangle: Rounded Corners 604">
              <a:extLst>
                <a:ext uri="{FF2B5EF4-FFF2-40B4-BE49-F238E27FC236}">
                  <a16:creationId xmlns:a16="http://schemas.microsoft.com/office/drawing/2014/main" id="{0DF35531-D9D1-4FEB-BA35-C012F274F3E7}"/>
                </a:ext>
              </a:extLst>
            </p:cNvPr>
            <p:cNvSpPr/>
            <p:nvPr/>
          </p:nvSpPr>
          <p:spPr>
            <a:xfrm>
              <a:off x="5098858" y="3872389"/>
              <a:ext cx="324702" cy="163509"/>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EMC</a:t>
              </a:r>
            </a:p>
          </p:txBody>
        </p:sp>
        <p:sp>
          <p:nvSpPr>
            <p:cNvPr id="606" name="TextBox 22">
              <a:extLst>
                <a:ext uri="{FF2B5EF4-FFF2-40B4-BE49-F238E27FC236}">
                  <a16:creationId xmlns:a16="http://schemas.microsoft.com/office/drawing/2014/main" id="{285E966A-F5C9-4621-83DD-13CBD61E0186}"/>
                </a:ext>
              </a:extLst>
            </p:cNvPr>
            <p:cNvSpPr txBox="1"/>
            <p:nvPr/>
          </p:nvSpPr>
          <p:spPr>
            <a:xfrm>
              <a:off x="4989032" y="3726501"/>
              <a:ext cx="84341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06/27-07/28</a:t>
              </a:r>
            </a:p>
          </p:txBody>
        </p:sp>
      </p:grpSp>
      <p:grpSp>
        <p:nvGrpSpPr>
          <p:cNvPr id="607" name="Group 606">
            <a:extLst>
              <a:ext uri="{FF2B5EF4-FFF2-40B4-BE49-F238E27FC236}">
                <a16:creationId xmlns:a16="http://schemas.microsoft.com/office/drawing/2014/main" id="{0FC3E2B6-D0EF-47E9-8279-36905B10D7CE}"/>
              </a:ext>
            </a:extLst>
          </p:cNvPr>
          <p:cNvGrpSpPr/>
          <p:nvPr/>
        </p:nvGrpSpPr>
        <p:grpSpPr>
          <a:xfrm>
            <a:off x="8036526" y="3391703"/>
            <a:ext cx="576064" cy="419010"/>
            <a:chOff x="6278407" y="3621726"/>
            <a:chExt cx="576064" cy="419010"/>
          </a:xfrm>
        </p:grpSpPr>
        <p:sp>
          <p:nvSpPr>
            <p:cNvPr id="608" name="Rectangle: Rounded Corners 607">
              <a:extLst>
                <a:ext uri="{FF2B5EF4-FFF2-40B4-BE49-F238E27FC236}">
                  <a16:creationId xmlns:a16="http://schemas.microsoft.com/office/drawing/2014/main" id="{006059D0-2FAA-4602-BD31-7CA539D70481}"/>
                </a:ext>
              </a:extLst>
            </p:cNvPr>
            <p:cNvSpPr/>
            <p:nvPr/>
          </p:nvSpPr>
          <p:spPr>
            <a:xfrm>
              <a:off x="6399281" y="3872389"/>
              <a:ext cx="388706" cy="16834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EMC</a:t>
              </a:r>
            </a:p>
          </p:txBody>
        </p:sp>
        <p:sp>
          <p:nvSpPr>
            <p:cNvPr id="609" name="TextBox 22">
              <a:extLst>
                <a:ext uri="{FF2B5EF4-FFF2-40B4-BE49-F238E27FC236}">
                  <a16:creationId xmlns:a16="http://schemas.microsoft.com/office/drawing/2014/main" id="{279BFC21-F787-42A8-B17A-042A97E7EB12}"/>
                </a:ext>
              </a:extLst>
            </p:cNvPr>
            <p:cNvSpPr txBox="1"/>
            <p:nvPr/>
          </p:nvSpPr>
          <p:spPr>
            <a:xfrm>
              <a:off x="6278407" y="3621726"/>
              <a:ext cx="576064"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12/05-</a:t>
              </a:r>
            </a:p>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01/05</a:t>
              </a:r>
            </a:p>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grpSp>
      <p:grpSp>
        <p:nvGrpSpPr>
          <p:cNvPr id="610" name="Group 609">
            <a:extLst>
              <a:ext uri="{FF2B5EF4-FFF2-40B4-BE49-F238E27FC236}">
                <a16:creationId xmlns:a16="http://schemas.microsoft.com/office/drawing/2014/main" id="{9E42A946-880B-4351-B0FF-7BD161E2E804}"/>
              </a:ext>
            </a:extLst>
          </p:cNvPr>
          <p:cNvGrpSpPr/>
          <p:nvPr/>
        </p:nvGrpSpPr>
        <p:grpSpPr>
          <a:xfrm>
            <a:off x="4936714" y="3769560"/>
            <a:ext cx="710215" cy="481061"/>
            <a:chOff x="1362878" y="1704838"/>
            <a:chExt cx="735114" cy="481061"/>
          </a:xfrm>
        </p:grpSpPr>
        <p:sp>
          <p:nvSpPr>
            <p:cNvPr id="611" name="Isosceles Triangle 610">
              <a:extLst>
                <a:ext uri="{FF2B5EF4-FFF2-40B4-BE49-F238E27FC236}">
                  <a16:creationId xmlns:a16="http://schemas.microsoft.com/office/drawing/2014/main" id="{92933D75-D550-4AE8-97D3-B596E9AF26D7}"/>
                </a:ext>
              </a:extLst>
            </p:cNvPr>
            <p:cNvSpPr/>
            <p:nvPr/>
          </p:nvSpPr>
          <p:spPr>
            <a:xfrm rot="10800000">
              <a:off x="1790757"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12" name="TextBox 22">
              <a:extLst>
                <a:ext uri="{FF2B5EF4-FFF2-40B4-BE49-F238E27FC236}">
                  <a16:creationId xmlns:a16="http://schemas.microsoft.com/office/drawing/2014/main" id="{29D52735-31C4-41CB-B046-EA5D476BC0BD}"/>
                </a:ext>
              </a:extLst>
            </p:cNvPr>
            <p:cNvSpPr txBox="1"/>
            <p:nvPr/>
          </p:nvSpPr>
          <p:spPr>
            <a:xfrm>
              <a:off x="1362878" y="1893517"/>
              <a:ext cx="735114"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A1 Sample</a:t>
              </a:r>
            </a:p>
            <a:p>
              <a:r>
                <a:rPr lang="en-US" altLang="zh-CN" sz="700" dirty="0"/>
                <a:t>03/26</a:t>
              </a:r>
            </a:p>
          </p:txBody>
        </p:sp>
      </p:grpSp>
      <p:grpSp>
        <p:nvGrpSpPr>
          <p:cNvPr id="613" name="Group 612">
            <a:extLst>
              <a:ext uri="{FF2B5EF4-FFF2-40B4-BE49-F238E27FC236}">
                <a16:creationId xmlns:a16="http://schemas.microsoft.com/office/drawing/2014/main" id="{36F28286-8953-4374-8F0B-784ADED4497A}"/>
              </a:ext>
            </a:extLst>
          </p:cNvPr>
          <p:cNvGrpSpPr/>
          <p:nvPr/>
        </p:nvGrpSpPr>
        <p:grpSpPr>
          <a:xfrm>
            <a:off x="5646929" y="3827867"/>
            <a:ext cx="813023" cy="369171"/>
            <a:chOff x="4690696" y="3839730"/>
            <a:chExt cx="1507168" cy="369171"/>
          </a:xfrm>
        </p:grpSpPr>
        <p:sp>
          <p:nvSpPr>
            <p:cNvPr id="614" name="Rectangle: Rounded Corners 613">
              <a:extLst>
                <a:ext uri="{FF2B5EF4-FFF2-40B4-BE49-F238E27FC236}">
                  <a16:creationId xmlns:a16="http://schemas.microsoft.com/office/drawing/2014/main" id="{466F2940-573B-4BA6-819F-C5C5201D7819}"/>
                </a:ext>
              </a:extLst>
            </p:cNvPr>
            <p:cNvSpPr/>
            <p:nvPr/>
          </p:nvSpPr>
          <p:spPr>
            <a:xfrm>
              <a:off x="5043191" y="3839730"/>
              <a:ext cx="1055781" cy="20606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600" b="1" dirty="0">
                  <a:solidFill>
                    <a:schemeClr val="accent4">
                      <a:lumMod val="10000"/>
                    </a:schemeClr>
                  </a:solidFill>
                  <a:latin typeface="Ford Antenna Light" panose="02000505000000020004" pitchFamily="50" charset="0"/>
                  <a:cs typeface="Calibri" panose="020F0502020204030204" pitchFamily="34" charset="0"/>
                </a:rPr>
                <a:t>HW Improve</a:t>
              </a:r>
            </a:p>
            <a:p>
              <a:pPr algn="ctr"/>
              <a:r>
                <a:rPr lang="en-US" sz="600" b="1" dirty="0">
                  <a:solidFill>
                    <a:schemeClr val="accent4">
                      <a:lumMod val="10000"/>
                    </a:schemeClr>
                  </a:solidFill>
                  <a:latin typeface="Ford Antenna Light" panose="02000505000000020004" pitchFamily="50" charset="0"/>
                  <a:cs typeface="Calibri" panose="020F0502020204030204" pitchFamily="34" charset="0"/>
                </a:rPr>
                <a:t>PCB fabricate</a:t>
              </a:r>
            </a:p>
          </p:txBody>
        </p:sp>
        <p:sp>
          <p:nvSpPr>
            <p:cNvPr id="615" name="TextBox 22">
              <a:extLst>
                <a:ext uri="{FF2B5EF4-FFF2-40B4-BE49-F238E27FC236}">
                  <a16:creationId xmlns:a16="http://schemas.microsoft.com/office/drawing/2014/main" id="{CCDCB8A4-BC15-4972-A820-B8E1BBF50A38}"/>
                </a:ext>
              </a:extLst>
            </p:cNvPr>
            <p:cNvSpPr txBox="1"/>
            <p:nvPr/>
          </p:nvSpPr>
          <p:spPr>
            <a:xfrm>
              <a:off x="4690696" y="4024241"/>
              <a:ext cx="1507168"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05/04-06/22</a:t>
              </a:r>
            </a:p>
          </p:txBody>
        </p:sp>
      </p:grpSp>
      <p:grpSp>
        <p:nvGrpSpPr>
          <p:cNvPr id="616" name="Group 615">
            <a:extLst>
              <a:ext uri="{FF2B5EF4-FFF2-40B4-BE49-F238E27FC236}">
                <a16:creationId xmlns:a16="http://schemas.microsoft.com/office/drawing/2014/main" id="{52ACC233-FA1C-4FC0-9B52-4CDC60D346CB}"/>
              </a:ext>
            </a:extLst>
          </p:cNvPr>
          <p:cNvGrpSpPr/>
          <p:nvPr/>
        </p:nvGrpSpPr>
        <p:grpSpPr>
          <a:xfrm>
            <a:off x="6987454" y="3756619"/>
            <a:ext cx="1004794" cy="369171"/>
            <a:chOff x="4916837" y="3839730"/>
            <a:chExt cx="1281027" cy="369171"/>
          </a:xfrm>
        </p:grpSpPr>
        <p:sp>
          <p:nvSpPr>
            <p:cNvPr id="617" name="Rectangle: Rounded Corners 616">
              <a:extLst>
                <a:ext uri="{FF2B5EF4-FFF2-40B4-BE49-F238E27FC236}">
                  <a16:creationId xmlns:a16="http://schemas.microsoft.com/office/drawing/2014/main" id="{ABE14F72-FD21-41E6-9147-0E6BFBEE071B}"/>
                </a:ext>
              </a:extLst>
            </p:cNvPr>
            <p:cNvSpPr/>
            <p:nvPr/>
          </p:nvSpPr>
          <p:spPr>
            <a:xfrm>
              <a:off x="4985773" y="3839730"/>
              <a:ext cx="1194539" cy="20606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HW Improve</a:t>
              </a:r>
            </a:p>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PCB fabricate</a:t>
              </a:r>
            </a:p>
          </p:txBody>
        </p:sp>
        <p:sp>
          <p:nvSpPr>
            <p:cNvPr id="619" name="TextBox 22">
              <a:extLst>
                <a:ext uri="{FF2B5EF4-FFF2-40B4-BE49-F238E27FC236}">
                  <a16:creationId xmlns:a16="http://schemas.microsoft.com/office/drawing/2014/main" id="{FF041463-AD05-4519-9F11-02CF43A64E9B}"/>
                </a:ext>
              </a:extLst>
            </p:cNvPr>
            <p:cNvSpPr txBox="1"/>
            <p:nvPr/>
          </p:nvSpPr>
          <p:spPr>
            <a:xfrm>
              <a:off x="4916837" y="4024241"/>
              <a:ext cx="1281027"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08/17-11/21</a:t>
              </a:r>
            </a:p>
          </p:txBody>
        </p:sp>
      </p:grpSp>
      <p:grpSp>
        <p:nvGrpSpPr>
          <p:cNvPr id="561" name="Group 560">
            <a:extLst>
              <a:ext uri="{FF2B5EF4-FFF2-40B4-BE49-F238E27FC236}">
                <a16:creationId xmlns:a16="http://schemas.microsoft.com/office/drawing/2014/main" id="{32E407E5-6671-477A-970A-D10BD151FEFA}"/>
              </a:ext>
            </a:extLst>
          </p:cNvPr>
          <p:cNvGrpSpPr/>
          <p:nvPr/>
        </p:nvGrpSpPr>
        <p:grpSpPr>
          <a:xfrm>
            <a:off x="7711665" y="3384592"/>
            <a:ext cx="624299" cy="493573"/>
            <a:chOff x="1282090" y="1445676"/>
            <a:chExt cx="624299" cy="493573"/>
          </a:xfrm>
        </p:grpSpPr>
        <p:sp>
          <p:nvSpPr>
            <p:cNvPr id="573" name="Isosceles Triangle 572">
              <a:extLst>
                <a:ext uri="{FF2B5EF4-FFF2-40B4-BE49-F238E27FC236}">
                  <a16:creationId xmlns:a16="http://schemas.microsoft.com/office/drawing/2014/main" id="{13116FA8-5B4B-4B91-9AEF-62BA81AD470D}"/>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574" name="TextBox 22">
              <a:extLst>
                <a:ext uri="{FF2B5EF4-FFF2-40B4-BE49-F238E27FC236}">
                  <a16:creationId xmlns:a16="http://schemas.microsoft.com/office/drawing/2014/main" id="{A205FF31-EB35-42A5-8B88-A7E3DF09766B}"/>
                </a:ext>
              </a:extLst>
            </p:cNvPr>
            <p:cNvSpPr txBox="1"/>
            <p:nvPr/>
          </p:nvSpPr>
          <p:spPr>
            <a:xfrm>
              <a:off x="1282090" y="1445676"/>
              <a:ext cx="62429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B1 </a:t>
              </a:r>
            </a:p>
            <a:p>
              <a:r>
                <a:rPr lang="en-US" altLang="zh-CN" sz="700" dirty="0">
                  <a:solidFill>
                    <a:schemeClr val="accent4">
                      <a:lumMod val="10000"/>
                    </a:schemeClr>
                  </a:solidFill>
                </a:rPr>
                <a:t>11/30</a:t>
              </a:r>
              <a:endParaRPr lang="zh-CN" altLang="en-US" sz="700" dirty="0">
                <a:solidFill>
                  <a:schemeClr val="accent4">
                    <a:lumMod val="10000"/>
                  </a:schemeClr>
                </a:solidFill>
              </a:endParaRPr>
            </a:p>
          </p:txBody>
        </p:sp>
      </p:grpSp>
      <p:sp>
        <p:nvSpPr>
          <p:cNvPr id="339" name="TextBox 22">
            <a:extLst>
              <a:ext uri="{FF2B5EF4-FFF2-40B4-BE49-F238E27FC236}">
                <a16:creationId xmlns:a16="http://schemas.microsoft.com/office/drawing/2014/main" id="{1FBA0F2F-3261-4AA8-B323-3942C01D02B7}"/>
              </a:ext>
            </a:extLst>
          </p:cNvPr>
          <p:cNvSpPr txBox="1"/>
          <p:nvPr/>
        </p:nvSpPr>
        <p:spPr>
          <a:xfrm>
            <a:off x="7235459" y="508085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sz="600" dirty="0">
                <a:solidFill>
                  <a:prstClr val="black"/>
                </a:solidFill>
                <a:latin typeface="Ford Antenna Light" panose="02000505000000020004" pitchFamily="50" charset="0"/>
                <a:cs typeface="Calibri" panose="020F0502020204030204" pitchFamily="34" charset="0"/>
              </a:rPr>
              <a:t>10/17</a:t>
            </a:r>
          </a:p>
        </p:txBody>
      </p:sp>
      <p:sp>
        <p:nvSpPr>
          <p:cNvPr id="340" name="Star: 5 Points 339">
            <a:extLst>
              <a:ext uri="{FF2B5EF4-FFF2-40B4-BE49-F238E27FC236}">
                <a16:creationId xmlns:a16="http://schemas.microsoft.com/office/drawing/2014/main" id="{67A1E63E-69C1-44D9-A454-9BD5B901E60B}"/>
              </a:ext>
            </a:extLst>
          </p:cNvPr>
          <p:cNvSpPr/>
          <p:nvPr/>
        </p:nvSpPr>
        <p:spPr>
          <a:xfrm>
            <a:off x="7784141" y="489315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49" name="Star: 5 Points 348">
            <a:extLst>
              <a:ext uri="{FF2B5EF4-FFF2-40B4-BE49-F238E27FC236}">
                <a16:creationId xmlns:a16="http://schemas.microsoft.com/office/drawing/2014/main" id="{311DBCA7-CE8A-4320-A6C3-317B68D157EC}"/>
              </a:ext>
            </a:extLst>
          </p:cNvPr>
          <p:cNvSpPr/>
          <p:nvPr/>
        </p:nvSpPr>
        <p:spPr>
          <a:xfrm>
            <a:off x="7931401" y="4301051"/>
            <a:ext cx="312330" cy="320207"/>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nvGrpSpPr>
          <p:cNvPr id="348" name="Group 33">
            <a:extLst>
              <a:ext uri="{FF2B5EF4-FFF2-40B4-BE49-F238E27FC236}">
                <a16:creationId xmlns:a16="http://schemas.microsoft.com/office/drawing/2014/main" id="{7B6AB14B-0D78-431A-B4CA-00F1B80F5C08}"/>
              </a:ext>
            </a:extLst>
          </p:cNvPr>
          <p:cNvGrpSpPr/>
          <p:nvPr/>
        </p:nvGrpSpPr>
        <p:grpSpPr>
          <a:xfrm>
            <a:off x="2478841" y="5855171"/>
            <a:ext cx="933299" cy="611325"/>
            <a:chOff x="1744281" y="5855171"/>
            <a:chExt cx="933299" cy="611325"/>
          </a:xfrm>
        </p:grpSpPr>
        <p:sp>
          <p:nvSpPr>
            <p:cNvPr id="352" name="Star: 5 Points 688">
              <a:extLst>
                <a:ext uri="{FF2B5EF4-FFF2-40B4-BE49-F238E27FC236}">
                  <a16:creationId xmlns:a16="http://schemas.microsoft.com/office/drawing/2014/main" id="{5486CE8F-A747-4983-BA3C-88AF76DCC0F1}"/>
                </a:ext>
              </a:extLst>
            </p:cNvPr>
            <p:cNvSpPr/>
            <p:nvPr/>
          </p:nvSpPr>
          <p:spPr>
            <a:xfrm>
              <a:off x="2124189" y="5855171"/>
              <a:ext cx="195065" cy="205168"/>
            </a:xfrm>
            <a:prstGeom prst="star5">
              <a:avLst/>
            </a:prstGeom>
            <a:no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379" name="TextBox 22">
              <a:extLst>
                <a:ext uri="{FF2B5EF4-FFF2-40B4-BE49-F238E27FC236}">
                  <a16:creationId xmlns:a16="http://schemas.microsoft.com/office/drawing/2014/main" id="{83F413B0-1A5F-43EB-80A4-CF175C0BFD26}"/>
                </a:ext>
              </a:extLst>
            </p:cNvPr>
            <p:cNvSpPr txBox="1"/>
            <p:nvPr/>
          </p:nvSpPr>
          <p:spPr>
            <a:xfrm>
              <a:off x="1744281" y="6066393"/>
              <a:ext cx="933299"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A UE</a:t>
              </a:r>
            </a:p>
            <a:p>
              <a:r>
                <a:rPr lang="en-US" altLang="zh-CN" sz="700" dirty="0">
                  <a:solidFill>
                    <a:schemeClr val="accent4">
                      <a:lumMod val="10000"/>
                    </a:schemeClr>
                  </a:solidFill>
                </a:rPr>
                <a:t>08/15</a:t>
              </a:r>
            </a:p>
            <a:p>
              <a:endParaRPr lang="en-US" altLang="zh-CN" sz="700" dirty="0">
                <a:solidFill>
                  <a:schemeClr val="accent4">
                    <a:lumMod val="10000"/>
                  </a:schemeClr>
                </a:solidFill>
              </a:endParaRPr>
            </a:p>
          </p:txBody>
        </p:sp>
      </p:grpSp>
      <p:grpSp>
        <p:nvGrpSpPr>
          <p:cNvPr id="380" name="Group 427">
            <a:extLst>
              <a:ext uri="{FF2B5EF4-FFF2-40B4-BE49-F238E27FC236}">
                <a16:creationId xmlns:a16="http://schemas.microsoft.com/office/drawing/2014/main" id="{3316D848-8016-40CC-84FB-4CB6D04588B0}"/>
              </a:ext>
            </a:extLst>
          </p:cNvPr>
          <p:cNvGrpSpPr/>
          <p:nvPr/>
        </p:nvGrpSpPr>
        <p:grpSpPr>
          <a:xfrm>
            <a:off x="2967603" y="5578530"/>
            <a:ext cx="732729" cy="483836"/>
            <a:chOff x="1854898" y="5576503"/>
            <a:chExt cx="732729" cy="483836"/>
          </a:xfrm>
        </p:grpSpPr>
        <p:sp>
          <p:nvSpPr>
            <p:cNvPr id="381" name="Star: 5 Points 442">
              <a:extLst>
                <a:ext uri="{FF2B5EF4-FFF2-40B4-BE49-F238E27FC236}">
                  <a16:creationId xmlns:a16="http://schemas.microsoft.com/office/drawing/2014/main" id="{E5C86DE7-D508-4A5F-9B6E-429DBA26A0D8}"/>
                </a:ext>
              </a:extLst>
            </p:cNvPr>
            <p:cNvSpPr/>
            <p:nvPr/>
          </p:nvSpPr>
          <p:spPr>
            <a:xfrm>
              <a:off x="2124189" y="5855171"/>
              <a:ext cx="195065" cy="205168"/>
            </a:xfrm>
            <a:prstGeom prst="star5">
              <a:avLst/>
            </a:prstGeom>
            <a:no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highlight>
                  <a:srgbClr val="FFFF00"/>
                </a:highlight>
                <a:latin typeface="Ford Antenna Light" panose="02000505000000020004" pitchFamily="50" charset="0"/>
                <a:cs typeface="Calibri" panose="020F0502020204030204" pitchFamily="34" charset="0"/>
              </a:endParaRPr>
            </a:p>
          </p:txBody>
        </p:sp>
        <p:sp>
          <p:nvSpPr>
            <p:cNvPr id="382" name="TextBox 22">
              <a:extLst>
                <a:ext uri="{FF2B5EF4-FFF2-40B4-BE49-F238E27FC236}">
                  <a16:creationId xmlns:a16="http://schemas.microsoft.com/office/drawing/2014/main" id="{364B8241-87F5-47CB-86E9-6E17DBAF67D5}"/>
                </a:ext>
              </a:extLst>
            </p:cNvPr>
            <p:cNvSpPr txBox="1"/>
            <p:nvPr/>
          </p:nvSpPr>
          <p:spPr>
            <a:xfrm>
              <a:off x="1854898" y="5576503"/>
              <a:ext cx="732729"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B UE</a:t>
              </a:r>
            </a:p>
            <a:p>
              <a:r>
                <a:rPr lang="en-US" altLang="zh-CN" sz="700" dirty="0">
                  <a:solidFill>
                    <a:schemeClr val="accent4">
                      <a:lumMod val="10000"/>
                    </a:schemeClr>
                  </a:solidFill>
                </a:rPr>
                <a:t>09/25</a:t>
              </a:r>
              <a:endParaRPr lang="en-US" altLang="zh-CN" sz="700" dirty="0">
                <a:solidFill>
                  <a:srgbClr val="FF0000"/>
                </a:solidFill>
              </a:endParaRPr>
            </a:p>
            <a:p>
              <a:endParaRPr lang="en-US" altLang="zh-CN" sz="700" dirty="0">
                <a:solidFill>
                  <a:schemeClr val="accent4">
                    <a:lumMod val="10000"/>
                  </a:schemeClr>
                </a:solidFill>
              </a:endParaRPr>
            </a:p>
          </p:txBody>
        </p:sp>
      </p:grpSp>
      <p:sp>
        <p:nvSpPr>
          <p:cNvPr id="384" name="TextBox 22">
            <a:extLst>
              <a:ext uri="{FF2B5EF4-FFF2-40B4-BE49-F238E27FC236}">
                <a16:creationId xmlns:a16="http://schemas.microsoft.com/office/drawing/2014/main" id="{DC5CE253-EFDD-4492-A309-F6B41864082E}"/>
              </a:ext>
            </a:extLst>
          </p:cNvPr>
          <p:cNvSpPr txBox="1"/>
          <p:nvPr/>
        </p:nvSpPr>
        <p:spPr>
          <a:xfrm>
            <a:off x="6036428" y="5914980"/>
            <a:ext cx="5568550" cy="830991"/>
          </a:xfrm>
          <a:prstGeom prst="rect">
            <a:avLst/>
          </a:prstGeom>
          <a:solidFill>
            <a:srgbClr val="FCFEA4"/>
          </a:solidFill>
          <a:ln>
            <a:solidFill>
              <a:srgbClr val="00B0F0"/>
            </a:solidFill>
          </a:ln>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700" b="1" dirty="0">
                <a:solidFill>
                  <a:prstClr val="black"/>
                </a:solidFill>
                <a:latin typeface="Ford Antenna Light" panose="02000505000000020004" pitchFamily="50" charset="0"/>
                <a:cs typeface="Calibri" panose="020F0502020204030204" pitchFamily="34" charset="0"/>
              </a:rPr>
              <a:t>Overall Enablers:</a:t>
            </a:r>
          </a:p>
          <a:p>
            <a:pPr marL="228600" indent="-228600">
              <a:buAutoNum type="arabicPeriod"/>
              <a:defRPr/>
            </a:pPr>
            <a:r>
              <a:rPr lang="en-US" sz="700" b="1" dirty="0">
                <a:solidFill>
                  <a:prstClr val="black"/>
                </a:solidFill>
                <a:latin typeface="Ford Antenna Light" panose="02000505000000020004" pitchFamily="50" charset="0"/>
                <a:cs typeface="Calibri" panose="020F0502020204030204" pitchFamily="34" charset="0"/>
              </a:rPr>
              <a:t>HMI Delivery(Group-A/B/C/D) Can’t Delay Any Further. MFL w/ FO/Spec release COB 08/19.</a:t>
            </a:r>
          </a:p>
          <a:p>
            <a:pPr marL="228600" indent="-228600">
              <a:buAutoNum type="arabicPeriod"/>
              <a:defRPr/>
            </a:pPr>
            <a:r>
              <a:rPr lang="en-US" sz="700" b="1" dirty="0">
                <a:solidFill>
                  <a:prstClr val="black"/>
                </a:solidFill>
                <a:latin typeface="Ford Antenna Light" panose="02000505000000020004" pitchFamily="50" charset="0"/>
                <a:cs typeface="Calibri" panose="020F0502020204030204" pitchFamily="34" charset="0"/>
              </a:rPr>
              <a:t>Program Offers IVI S/W Team 5 DCV Vehicles For System Level Debug. (3 for suppliers, 2 for IVI Software Team), TT Vehicle *3  Is Also Required. </a:t>
            </a:r>
          </a:p>
          <a:p>
            <a:pPr marL="228600" indent="-228600">
              <a:buAutoNum type="arabicPeriod"/>
              <a:defRPr/>
            </a:pPr>
            <a:r>
              <a:rPr lang="en-US" sz="700" b="1" dirty="0">
                <a:solidFill>
                  <a:prstClr val="black"/>
                </a:solidFill>
                <a:latin typeface="Ford Antenna Light" panose="02000505000000020004" pitchFamily="50" charset="0"/>
                <a:cs typeface="Calibri" panose="020F0502020204030204" pitchFamily="34" charset="0"/>
              </a:rPr>
              <a:t>2 test NSPS engineers </a:t>
            </a:r>
            <a:r>
              <a:rPr lang="en-US" altLang="zh-CN" sz="700" b="1" dirty="0">
                <a:solidFill>
                  <a:prstClr val="black"/>
                </a:solidFill>
                <a:latin typeface="Ford Antenna Light" panose="02000505000000020004" pitchFamily="50" charset="0"/>
                <a:cs typeface="Calibri" panose="020F0502020204030204" pitchFamily="34" charset="0"/>
              </a:rPr>
              <a:t>for CDC</a:t>
            </a:r>
            <a:r>
              <a:rPr lang="en-US" sz="700" b="1" dirty="0">
                <a:solidFill>
                  <a:prstClr val="black"/>
                </a:solidFill>
                <a:latin typeface="Ford Antenna Light" panose="02000505000000020004" pitchFamily="50" charset="0"/>
                <a:cs typeface="Calibri" panose="020F0502020204030204" pitchFamily="34" charset="0"/>
              </a:rPr>
              <a:t> till FEC2 declared, 1 Display D&amp;R, 1 Cluster D&amp;R onboard on early of Sept.  </a:t>
            </a:r>
          </a:p>
          <a:p>
            <a:pPr marL="228600" indent="-228600">
              <a:buAutoNum type="arabicPeriod"/>
              <a:defRPr/>
            </a:pPr>
            <a:r>
              <a:rPr lang="en-US" sz="700" b="1" dirty="0">
                <a:solidFill>
                  <a:prstClr val="black"/>
                </a:solidFill>
                <a:latin typeface="Ford Antenna Light" panose="02000505000000020004" pitchFamily="50" charset="0"/>
                <a:cs typeface="Calibri" panose="020F0502020204030204" pitchFamily="34" charset="0"/>
              </a:rPr>
              <a:t>Each Sign-off Team Has Qualified  DV vehicles With Great DV Vehicle Usage Schedules =&gt; Need Dedicated Person To Manage Closely.</a:t>
            </a:r>
          </a:p>
        </p:txBody>
      </p:sp>
      <p:grpSp>
        <p:nvGrpSpPr>
          <p:cNvPr id="280" name="Group 402">
            <a:extLst>
              <a:ext uri="{FF2B5EF4-FFF2-40B4-BE49-F238E27FC236}">
                <a16:creationId xmlns:a16="http://schemas.microsoft.com/office/drawing/2014/main" id="{C34F670C-2875-4B96-8E7F-01D494652443}"/>
              </a:ext>
            </a:extLst>
          </p:cNvPr>
          <p:cNvGrpSpPr/>
          <p:nvPr/>
        </p:nvGrpSpPr>
        <p:grpSpPr>
          <a:xfrm>
            <a:off x="4579317" y="1320801"/>
            <a:ext cx="974817" cy="573078"/>
            <a:chOff x="1905281" y="1218237"/>
            <a:chExt cx="886143" cy="472537"/>
          </a:xfrm>
        </p:grpSpPr>
        <p:sp>
          <p:nvSpPr>
            <p:cNvPr id="281" name="流程图: 决策 47">
              <a:extLst>
                <a:ext uri="{FF2B5EF4-FFF2-40B4-BE49-F238E27FC236}">
                  <a16:creationId xmlns:a16="http://schemas.microsoft.com/office/drawing/2014/main" id="{8D0DB328-3165-4305-AE8F-61D16D86AD5C}"/>
                </a:ext>
              </a:extLst>
            </p:cNvPr>
            <p:cNvSpPr/>
            <p:nvPr/>
          </p:nvSpPr>
          <p:spPr>
            <a:xfrm>
              <a:off x="1905281" y="1218237"/>
              <a:ext cx="521297"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en-US" altLang="zh-CN" sz="800" b="1" dirty="0">
                  <a:solidFill>
                    <a:schemeClr val="tx1"/>
                  </a:solidFill>
                  <a:latin typeface="Ford Antenna Light" panose="02000505000000020004" pitchFamily="50" charset="0"/>
                  <a:cs typeface="Calibri" panose="020F0502020204030204" pitchFamily="34" charset="0"/>
                </a:rPr>
                <a:t>FDJ</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82" name="TextBox 22">
              <a:extLst>
                <a:ext uri="{FF2B5EF4-FFF2-40B4-BE49-F238E27FC236}">
                  <a16:creationId xmlns:a16="http://schemas.microsoft.com/office/drawing/2014/main" id="{3457E3F1-9566-4481-ADF5-D3E6A7BFAD42}"/>
                </a:ext>
              </a:extLst>
            </p:cNvPr>
            <p:cNvSpPr txBox="1"/>
            <p:nvPr/>
          </p:nvSpPr>
          <p:spPr>
            <a:xfrm>
              <a:off x="1951463" y="1506114"/>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srgbClr val="FF0000"/>
                  </a:solidFill>
                  <a:latin typeface="Ford Antenna Light" panose="02000505000000020004" pitchFamily="50" charset="0"/>
                  <a:cs typeface="Calibri" panose="020F0502020204030204" pitchFamily="34" charset="0"/>
                </a:rPr>
                <a:t>02/11</a:t>
              </a:r>
              <a:endParaRPr lang="en-US" sz="800" dirty="0">
                <a:solidFill>
                  <a:srgbClr val="FF0000"/>
                </a:solidFill>
                <a:latin typeface="Ford Antenna Light" panose="02000505000000020004" pitchFamily="50" charset="0"/>
                <a:cs typeface="Calibri" panose="020F0502020204030204" pitchFamily="34" charset="0"/>
              </a:endParaRPr>
            </a:p>
          </p:txBody>
        </p:sp>
      </p:grpSp>
      <p:grpSp>
        <p:nvGrpSpPr>
          <p:cNvPr id="283" name="Group 360">
            <a:extLst>
              <a:ext uri="{FF2B5EF4-FFF2-40B4-BE49-F238E27FC236}">
                <a16:creationId xmlns:a16="http://schemas.microsoft.com/office/drawing/2014/main" id="{888141D5-C5B8-42E7-9354-BBAD5D4ED657}"/>
              </a:ext>
            </a:extLst>
          </p:cNvPr>
          <p:cNvGrpSpPr/>
          <p:nvPr/>
        </p:nvGrpSpPr>
        <p:grpSpPr>
          <a:xfrm>
            <a:off x="8203035" y="1697901"/>
            <a:ext cx="741062" cy="530778"/>
            <a:chOff x="1886575" y="1217224"/>
            <a:chExt cx="728736" cy="609530"/>
          </a:xfrm>
        </p:grpSpPr>
        <p:sp>
          <p:nvSpPr>
            <p:cNvPr id="284" name="流程图: 决策 47">
              <a:extLst>
                <a:ext uri="{FF2B5EF4-FFF2-40B4-BE49-F238E27FC236}">
                  <a16:creationId xmlns:a16="http://schemas.microsoft.com/office/drawing/2014/main" id="{784A75D3-375E-4D2D-B608-CFF58F35D771}"/>
                </a:ext>
              </a:extLst>
            </p:cNvPr>
            <p:cNvSpPr/>
            <p:nvPr/>
          </p:nvSpPr>
          <p:spPr>
            <a:xfrm>
              <a:off x="1886575" y="1217224"/>
              <a:ext cx="564687"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rgbClr val="0070C0"/>
                  </a:solidFill>
                  <a:latin typeface="Ford Antenna Light" panose="02000505000000020004" pitchFamily="50" charset="0"/>
                  <a:cs typeface="Calibri" panose="020F0502020204030204" pitchFamily="34" charset="0"/>
                </a:rPr>
                <a:t>FEC2</a:t>
              </a:r>
            </a:p>
            <a:p>
              <a:pPr algn="ctr"/>
              <a:r>
                <a:rPr lang="en-US" altLang="zh-CN" sz="500" b="1" dirty="0">
                  <a:solidFill>
                    <a:srgbClr val="0070C0"/>
                  </a:solidFill>
                  <a:latin typeface="Ford Antenna Light" panose="02000505000000020004" pitchFamily="50" charset="0"/>
                  <a:cs typeface="Calibri" panose="020F0502020204030204" pitchFamily="34" charset="0"/>
                </a:rPr>
                <a:t>R00</a:t>
              </a:r>
              <a:endParaRPr lang="zh-CN" altLang="en-US" sz="500" b="1" dirty="0">
                <a:solidFill>
                  <a:srgbClr val="0070C0"/>
                </a:solidFill>
                <a:latin typeface="Ford Antenna Light" panose="02000505000000020004" pitchFamily="50" charset="0"/>
                <a:cs typeface="Calibri" panose="020F0502020204030204" pitchFamily="34" charset="0"/>
              </a:endParaRPr>
            </a:p>
          </p:txBody>
        </p:sp>
        <p:sp>
          <p:nvSpPr>
            <p:cNvPr id="285" name="TextBox 22">
              <a:extLst>
                <a:ext uri="{FF2B5EF4-FFF2-40B4-BE49-F238E27FC236}">
                  <a16:creationId xmlns:a16="http://schemas.microsoft.com/office/drawing/2014/main" id="{5692992E-A5DF-4F88-B4D8-12DD91459833}"/>
                </a:ext>
              </a:extLst>
            </p:cNvPr>
            <p:cNvSpPr txBox="1"/>
            <p:nvPr/>
          </p:nvSpPr>
          <p:spPr>
            <a:xfrm>
              <a:off x="1980595" y="1614696"/>
              <a:ext cx="634716" cy="212058"/>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srgbClr val="0070C0"/>
                  </a:solidFill>
                  <a:latin typeface="Ford Antenna Light" panose="02000505000000020004" pitchFamily="50" charset="0"/>
                  <a:cs typeface="Calibri" panose="020F0502020204030204" pitchFamily="34" charset="0"/>
                </a:rPr>
                <a:t>1/13</a:t>
              </a:r>
            </a:p>
          </p:txBody>
        </p:sp>
      </p:grpSp>
      <p:grpSp>
        <p:nvGrpSpPr>
          <p:cNvPr id="286" name="Group 354">
            <a:extLst>
              <a:ext uri="{FF2B5EF4-FFF2-40B4-BE49-F238E27FC236}">
                <a16:creationId xmlns:a16="http://schemas.microsoft.com/office/drawing/2014/main" id="{274B2C38-25A0-42A0-93FD-E4E15202E955}"/>
              </a:ext>
            </a:extLst>
          </p:cNvPr>
          <p:cNvGrpSpPr/>
          <p:nvPr/>
        </p:nvGrpSpPr>
        <p:grpSpPr>
          <a:xfrm>
            <a:off x="2036078" y="1376666"/>
            <a:ext cx="843415" cy="503744"/>
            <a:chOff x="1660840" y="1217224"/>
            <a:chExt cx="839961" cy="503744"/>
          </a:xfrm>
        </p:grpSpPr>
        <p:sp>
          <p:nvSpPr>
            <p:cNvPr id="287" name="流程图: 决策 47">
              <a:extLst>
                <a:ext uri="{FF2B5EF4-FFF2-40B4-BE49-F238E27FC236}">
                  <a16:creationId xmlns:a16="http://schemas.microsoft.com/office/drawing/2014/main" id="{227B6825-36CB-442C-B229-1BD195469F26}"/>
                </a:ext>
              </a:extLst>
            </p:cNvPr>
            <p:cNvSpPr/>
            <p:nvPr/>
          </p:nvSpPr>
          <p:spPr>
            <a:xfrm>
              <a:off x="1783998" y="1217224"/>
              <a:ext cx="633362"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rgbClr val="0070C0"/>
                  </a:solidFill>
                  <a:latin typeface="Ford Antenna Light" panose="02000505000000020004" pitchFamily="50" charset="0"/>
                  <a:cs typeface="Calibri" panose="020F0502020204030204" pitchFamily="34" charset="0"/>
                </a:rPr>
                <a:t>UPV0</a:t>
              </a:r>
              <a:endParaRPr lang="zh-CN" altLang="en-US" sz="800" b="1" dirty="0">
                <a:solidFill>
                  <a:srgbClr val="0070C0"/>
                </a:solidFill>
                <a:latin typeface="Ford Antenna Light" panose="02000505000000020004" pitchFamily="50" charset="0"/>
                <a:cs typeface="Calibri" panose="020F0502020204030204" pitchFamily="34" charset="0"/>
              </a:endParaRPr>
            </a:p>
          </p:txBody>
        </p:sp>
        <p:sp>
          <p:nvSpPr>
            <p:cNvPr id="288" name="TextBox 22">
              <a:extLst>
                <a:ext uri="{FF2B5EF4-FFF2-40B4-BE49-F238E27FC236}">
                  <a16:creationId xmlns:a16="http://schemas.microsoft.com/office/drawing/2014/main" id="{80DE3E0D-B179-4A42-8758-363593AA7B96}"/>
                </a:ext>
              </a:extLst>
            </p:cNvPr>
            <p:cNvSpPr txBox="1"/>
            <p:nvPr/>
          </p:nvSpPr>
          <p:spPr>
            <a:xfrm>
              <a:off x="1660840" y="1536308"/>
              <a:ext cx="839961" cy="184660"/>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accent4">
                      <a:lumMod val="10000"/>
                    </a:schemeClr>
                  </a:solidFill>
                </a:rPr>
                <a:t>07/02</a:t>
              </a:r>
              <a:endParaRPr lang="en-US" dirty="0">
                <a:solidFill>
                  <a:schemeClr val="accent4">
                    <a:lumMod val="10000"/>
                  </a:schemeClr>
                </a:solidFill>
              </a:endParaRPr>
            </a:p>
          </p:txBody>
        </p:sp>
      </p:grpSp>
      <p:grpSp>
        <p:nvGrpSpPr>
          <p:cNvPr id="289" name="Group 417">
            <a:extLst>
              <a:ext uri="{FF2B5EF4-FFF2-40B4-BE49-F238E27FC236}">
                <a16:creationId xmlns:a16="http://schemas.microsoft.com/office/drawing/2014/main" id="{5025C434-DC89-4B75-9B62-3AE58EEA84C6}"/>
              </a:ext>
            </a:extLst>
          </p:cNvPr>
          <p:cNvGrpSpPr/>
          <p:nvPr/>
        </p:nvGrpSpPr>
        <p:grpSpPr>
          <a:xfrm>
            <a:off x="6186890" y="1353413"/>
            <a:ext cx="850547" cy="502617"/>
            <a:chOff x="1886575" y="1217224"/>
            <a:chExt cx="847064" cy="502617"/>
          </a:xfrm>
        </p:grpSpPr>
        <p:sp>
          <p:nvSpPr>
            <p:cNvPr id="290" name="流程图: 决策 47">
              <a:extLst>
                <a:ext uri="{FF2B5EF4-FFF2-40B4-BE49-F238E27FC236}">
                  <a16:creationId xmlns:a16="http://schemas.microsoft.com/office/drawing/2014/main" id="{7A1D3D51-01E5-43C3-ABF9-D8A8080B2311}"/>
                </a:ext>
              </a:extLst>
            </p:cNvPr>
            <p:cNvSpPr/>
            <p:nvPr/>
          </p:nvSpPr>
          <p:spPr>
            <a:xfrm>
              <a:off x="1886575" y="1217224"/>
              <a:ext cx="521297"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rgbClr val="0070C0"/>
                  </a:solidFill>
                  <a:latin typeface="Ford Antenna Light" panose="02000505000000020004" pitchFamily="50" charset="0"/>
                  <a:cs typeface="Calibri" panose="020F0502020204030204" pitchFamily="34" charset="0"/>
                </a:rPr>
                <a:t>DCV</a:t>
              </a:r>
              <a:endParaRPr lang="zh-CN" altLang="en-US" sz="800" b="1" dirty="0">
                <a:solidFill>
                  <a:srgbClr val="0070C0"/>
                </a:solidFill>
                <a:latin typeface="Ford Antenna Light" panose="02000505000000020004" pitchFamily="50" charset="0"/>
                <a:cs typeface="Calibri" panose="020F0502020204030204" pitchFamily="34" charset="0"/>
              </a:endParaRPr>
            </a:p>
          </p:txBody>
        </p:sp>
        <p:sp>
          <p:nvSpPr>
            <p:cNvPr id="291" name="TextBox 22">
              <a:extLst>
                <a:ext uri="{FF2B5EF4-FFF2-40B4-BE49-F238E27FC236}">
                  <a16:creationId xmlns:a16="http://schemas.microsoft.com/office/drawing/2014/main" id="{60FD3B45-9B0B-447B-A8B1-D324A7421928}"/>
                </a:ext>
              </a:extLst>
            </p:cNvPr>
            <p:cNvSpPr txBox="1"/>
            <p:nvPr/>
          </p:nvSpPr>
          <p:spPr>
            <a:xfrm>
              <a:off x="1893678" y="1535181"/>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rgbClr val="FF0000"/>
                  </a:solidFill>
                  <a:latin typeface="Ford Antenna Light" panose="02000505000000020004" pitchFamily="50" charset="0"/>
                  <a:cs typeface="Calibri" panose="020F0502020204030204" pitchFamily="34" charset="0"/>
                </a:rPr>
                <a:t>07/11</a:t>
              </a:r>
              <a:endParaRPr lang="en-US" sz="700" dirty="0">
                <a:solidFill>
                  <a:srgbClr val="FF0000"/>
                </a:solidFill>
                <a:latin typeface="Ford Antenna Light" panose="02000505000000020004" pitchFamily="50" charset="0"/>
                <a:cs typeface="Calibri" panose="020F0502020204030204" pitchFamily="34" charset="0"/>
              </a:endParaRPr>
            </a:p>
          </p:txBody>
        </p:sp>
      </p:grpSp>
      <p:grpSp>
        <p:nvGrpSpPr>
          <p:cNvPr id="292" name="Group 360">
            <a:extLst>
              <a:ext uri="{FF2B5EF4-FFF2-40B4-BE49-F238E27FC236}">
                <a16:creationId xmlns:a16="http://schemas.microsoft.com/office/drawing/2014/main" id="{8F8BDC0D-EE64-4261-A62A-E7BB1E411A32}"/>
              </a:ext>
            </a:extLst>
          </p:cNvPr>
          <p:cNvGrpSpPr/>
          <p:nvPr/>
        </p:nvGrpSpPr>
        <p:grpSpPr>
          <a:xfrm>
            <a:off x="7239296" y="1343239"/>
            <a:ext cx="843415" cy="506820"/>
            <a:chOff x="1655270" y="1217224"/>
            <a:chExt cx="839961" cy="506820"/>
          </a:xfrm>
        </p:grpSpPr>
        <p:sp>
          <p:nvSpPr>
            <p:cNvPr id="293" name="流程图: 决策 47">
              <a:extLst>
                <a:ext uri="{FF2B5EF4-FFF2-40B4-BE49-F238E27FC236}">
                  <a16:creationId xmlns:a16="http://schemas.microsoft.com/office/drawing/2014/main" id="{84342CA3-6DB7-4E8E-A0D7-3BD980BDD785}"/>
                </a:ext>
              </a:extLst>
            </p:cNvPr>
            <p:cNvSpPr/>
            <p:nvPr/>
          </p:nvSpPr>
          <p:spPr>
            <a:xfrm>
              <a:off x="1886575" y="1217224"/>
              <a:ext cx="521297"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rgbClr val="0070C0"/>
                  </a:solidFill>
                  <a:latin typeface="Ford Antenna Light" panose="02000505000000020004" pitchFamily="50" charset="0"/>
                  <a:cs typeface="Calibri" panose="020F0502020204030204" pitchFamily="34" charset="0"/>
                </a:rPr>
                <a:t>PEC</a:t>
              </a:r>
              <a:endParaRPr lang="zh-CN" altLang="en-US" sz="800" b="1" dirty="0">
                <a:solidFill>
                  <a:srgbClr val="0070C0"/>
                </a:solidFill>
                <a:latin typeface="Ford Antenna Light" panose="02000505000000020004" pitchFamily="50" charset="0"/>
                <a:cs typeface="Calibri" panose="020F0502020204030204" pitchFamily="34" charset="0"/>
              </a:endParaRPr>
            </a:p>
          </p:txBody>
        </p:sp>
        <p:sp>
          <p:nvSpPr>
            <p:cNvPr id="294" name="TextBox 22">
              <a:extLst>
                <a:ext uri="{FF2B5EF4-FFF2-40B4-BE49-F238E27FC236}">
                  <a16:creationId xmlns:a16="http://schemas.microsoft.com/office/drawing/2014/main" id="{50DB08E8-B4A8-4E14-86C4-FFDC64A7AD44}"/>
                </a:ext>
              </a:extLst>
            </p:cNvPr>
            <p:cNvSpPr txBox="1"/>
            <p:nvPr/>
          </p:nvSpPr>
          <p:spPr>
            <a:xfrm>
              <a:off x="1655270" y="1539384"/>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srgbClr val="0070C0"/>
                  </a:solidFill>
                  <a:latin typeface="Ford Antenna Light" panose="02000505000000020004" pitchFamily="50" charset="0"/>
                  <a:cs typeface="Calibri" panose="020F0502020204030204" pitchFamily="34" charset="0"/>
                </a:rPr>
                <a:t>11/11</a:t>
              </a:r>
            </a:p>
          </p:txBody>
        </p:sp>
      </p:grpSp>
      <p:grpSp>
        <p:nvGrpSpPr>
          <p:cNvPr id="295" name="Group 360">
            <a:extLst>
              <a:ext uri="{FF2B5EF4-FFF2-40B4-BE49-F238E27FC236}">
                <a16:creationId xmlns:a16="http://schemas.microsoft.com/office/drawing/2014/main" id="{97D42F21-9F2C-47DC-B3FE-0C921A34106E}"/>
              </a:ext>
            </a:extLst>
          </p:cNvPr>
          <p:cNvGrpSpPr/>
          <p:nvPr/>
        </p:nvGrpSpPr>
        <p:grpSpPr>
          <a:xfrm>
            <a:off x="7419049" y="1665022"/>
            <a:ext cx="893115" cy="604783"/>
            <a:chOff x="1575045" y="1122970"/>
            <a:chExt cx="889457" cy="644386"/>
          </a:xfrm>
        </p:grpSpPr>
        <p:sp>
          <p:nvSpPr>
            <p:cNvPr id="296" name="流程图: 决策 47">
              <a:extLst>
                <a:ext uri="{FF2B5EF4-FFF2-40B4-BE49-F238E27FC236}">
                  <a16:creationId xmlns:a16="http://schemas.microsoft.com/office/drawing/2014/main" id="{36963C9C-84F1-48A1-8FD3-9A7D8BB972B3}"/>
                </a:ext>
              </a:extLst>
            </p:cNvPr>
            <p:cNvSpPr/>
            <p:nvPr/>
          </p:nvSpPr>
          <p:spPr>
            <a:xfrm>
              <a:off x="1899815" y="1122970"/>
              <a:ext cx="564687"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rgbClr val="0070C0"/>
                  </a:solidFill>
                  <a:latin typeface="Ford Antenna Light" panose="02000505000000020004" pitchFamily="50" charset="0"/>
                  <a:cs typeface="Calibri" panose="020F0502020204030204" pitchFamily="34" charset="0"/>
                </a:rPr>
                <a:t>PEC2</a:t>
              </a:r>
            </a:p>
            <a:p>
              <a:pPr algn="ctr"/>
              <a:r>
                <a:rPr lang="en-US" altLang="zh-CN" sz="500" b="1" dirty="0">
                  <a:solidFill>
                    <a:srgbClr val="0070C0"/>
                  </a:solidFill>
                  <a:latin typeface="Ford Antenna Light" panose="02000505000000020004" pitchFamily="50" charset="0"/>
                  <a:cs typeface="Calibri" panose="020F0502020204030204" pitchFamily="34" charset="0"/>
                </a:rPr>
                <a:t>R00</a:t>
              </a:r>
              <a:endParaRPr lang="zh-CN" altLang="en-US" sz="500" b="1" dirty="0">
                <a:solidFill>
                  <a:srgbClr val="0070C0"/>
                </a:solidFill>
                <a:latin typeface="Ford Antenna Light" panose="02000505000000020004" pitchFamily="50" charset="0"/>
                <a:cs typeface="Calibri" panose="020F0502020204030204" pitchFamily="34" charset="0"/>
              </a:endParaRPr>
            </a:p>
          </p:txBody>
        </p:sp>
        <p:sp>
          <p:nvSpPr>
            <p:cNvPr id="297" name="TextBox 22">
              <a:extLst>
                <a:ext uri="{FF2B5EF4-FFF2-40B4-BE49-F238E27FC236}">
                  <a16:creationId xmlns:a16="http://schemas.microsoft.com/office/drawing/2014/main" id="{C99A6F55-9C88-4879-97B7-198DE9E74C78}"/>
                </a:ext>
              </a:extLst>
            </p:cNvPr>
            <p:cNvSpPr txBox="1"/>
            <p:nvPr/>
          </p:nvSpPr>
          <p:spPr>
            <a:xfrm>
              <a:off x="1575045" y="1555297"/>
              <a:ext cx="839961" cy="21205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srgbClr val="0070C0"/>
                  </a:solidFill>
                  <a:latin typeface="Ford Antenna Light" panose="02000505000000020004" pitchFamily="50" charset="0"/>
                  <a:cs typeface="Calibri" panose="020F0502020204030204" pitchFamily="34" charset="0"/>
                </a:rPr>
                <a:t>12/02</a:t>
              </a:r>
            </a:p>
          </p:txBody>
        </p:sp>
      </p:grpSp>
      <p:grpSp>
        <p:nvGrpSpPr>
          <p:cNvPr id="298" name="Group 428">
            <a:extLst>
              <a:ext uri="{FF2B5EF4-FFF2-40B4-BE49-F238E27FC236}">
                <a16:creationId xmlns:a16="http://schemas.microsoft.com/office/drawing/2014/main" id="{A03ADF5E-F74A-4CB3-9E0A-98831814EB91}"/>
              </a:ext>
            </a:extLst>
          </p:cNvPr>
          <p:cNvGrpSpPr/>
          <p:nvPr/>
        </p:nvGrpSpPr>
        <p:grpSpPr>
          <a:xfrm>
            <a:off x="8034870" y="1344681"/>
            <a:ext cx="533927" cy="496325"/>
            <a:chOff x="1886575" y="1217224"/>
            <a:chExt cx="531736" cy="496325"/>
          </a:xfrm>
        </p:grpSpPr>
        <p:sp>
          <p:nvSpPr>
            <p:cNvPr id="299" name="流程图: 决策 47">
              <a:extLst>
                <a:ext uri="{FF2B5EF4-FFF2-40B4-BE49-F238E27FC236}">
                  <a16:creationId xmlns:a16="http://schemas.microsoft.com/office/drawing/2014/main" id="{C9F1FE78-FA3C-4302-823F-02FAD6243054}"/>
                </a:ext>
              </a:extLst>
            </p:cNvPr>
            <p:cNvSpPr/>
            <p:nvPr/>
          </p:nvSpPr>
          <p:spPr>
            <a:xfrm>
              <a:off x="1886575" y="1217224"/>
              <a:ext cx="521297"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rgbClr val="0070C0"/>
                  </a:solidFill>
                  <a:latin typeface="Ford Antenna Light" panose="02000505000000020004" pitchFamily="50" charset="0"/>
                  <a:cs typeface="Calibri" panose="020F0502020204030204" pitchFamily="34" charset="0"/>
                </a:rPr>
                <a:t>FEC</a:t>
              </a:r>
              <a:endParaRPr lang="zh-CN" altLang="en-US" sz="800" b="1" dirty="0">
                <a:solidFill>
                  <a:srgbClr val="0070C0"/>
                </a:solidFill>
                <a:latin typeface="Ford Antenna Light" panose="02000505000000020004" pitchFamily="50" charset="0"/>
                <a:cs typeface="Calibri" panose="020F0502020204030204" pitchFamily="34" charset="0"/>
              </a:endParaRPr>
            </a:p>
          </p:txBody>
        </p:sp>
        <p:sp>
          <p:nvSpPr>
            <p:cNvPr id="300" name="TextBox 22">
              <a:extLst>
                <a:ext uri="{FF2B5EF4-FFF2-40B4-BE49-F238E27FC236}">
                  <a16:creationId xmlns:a16="http://schemas.microsoft.com/office/drawing/2014/main" id="{DA7F231C-D2D6-40E4-A9A9-3BF299D8D4BC}"/>
                </a:ext>
              </a:extLst>
            </p:cNvPr>
            <p:cNvSpPr txBox="1"/>
            <p:nvPr/>
          </p:nvSpPr>
          <p:spPr>
            <a:xfrm>
              <a:off x="1912851" y="1528889"/>
              <a:ext cx="505460"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rgbClr val="0070C0"/>
                  </a:solidFill>
                  <a:latin typeface="Ford Antenna Light" panose="02000505000000020004" pitchFamily="50" charset="0"/>
                  <a:cs typeface="Calibri" panose="020F0502020204030204" pitchFamily="34" charset="0"/>
                </a:rPr>
                <a:t>12/23</a:t>
              </a:r>
            </a:p>
          </p:txBody>
        </p:sp>
      </p:grpSp>
      <p:sp>
        <p:nvSpPr>
          <p:cNvPr id="301" name="Rectangle 337">
            <a:extLst>
              <a:ext uri="{FF2B5EF4-FFF2-40B4-BE49-F238E27FC236}">
                <a16:creationId xmlns:a16="http://schemas.microsoft.com/office/drawing/2014/main" id="{DB9E0592-167C-43D5-9A94-C3BCFE6388E5}"/>
              </a:ext>
            </a:extLst>
          </p:cNvPr>
          <p:cNvSpPr/>
          <p:nvPr/>
        </p:nvSpPr>
        <p:spPr>
          <a:xfrm>
            <a:off x="53687" y="1312110"/>
            <a:ext cx="1694695"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srgbClr val="FF0000"/>
                </a:solidFill>
                <a:latin typeface="Ford Antenna Light" panose="02000505000000020004" pitchFamily="50" charset="0"/>
                <a:cs typeface="Calibri" panose="020F0502020204030204" pitchFamily="34" charset="0"/>
              </a:rPr>
              <a:t>CX788 Proposed latest VPP </a:t>
            </a:r>
          </a:p>
        </p:txBody>
      </p:sp>
      <p:grpSp>
        <p:nvGrpSpPr>
          <p:cNvPr id="302" name="Group 340">
            <a:extLst>
              <a:ext uri="{FF2B5EF4-FFF2-40B4-BE49-F238E27FC236}">
                <a16:creationId xmlns:a16="http://schemas.microsoft.com/office/drawing/2014/main" id="{F91F6A39-C23B-4A6F-AD2B-8B03CFD52E26}"/>
              </a:ext>
            </a:extLst>
          </p:cNvPr>
          <p:cNvGrpSpPr/>
          <p:nvPr/>
        </p:nvGrpSpPr>
        <p:grpSpPr>
          <a:xfrm>
            <a:off x="2751212" y="1380049"/>
            <a:ext cx="843415" cy="506275"/>
            <a:chOff x="1727242" y="1217230"/>
            <a:chExt cx="839961" cy="506275"/>
          </a:xfrm>
        </p:grpSpPr>
        <p:sp>
          <p:nvSpPr>
            <p:cNvPr id="303" name="流程图: 决策 47">
              <a:extLst>
                <a:ext uri="{FF2B5EF4-FFF2-40B4-BE49-F238E27FC236}">
                  <a16:creationId xmlns:a16="http://schemas.microsoft.com/office/drawing/2014/main" id="{B2115020-45BA-4472-A3E7-5056ACD0E1F1}"/>
                </a:ext>
              </a:extLst>
            </p:cNvPr>
            <p:cNvSpPr/>
            <p:nvPr/>
          </p:nvSpPr>
          <p:spPr>
            <a:xfrm>
              <a:off x="1892303" y="1217230"/>
              <a:ext cx="592389"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04" name="TextBox 22">
              <a:extLst>
                <a:ext uri="{FF2B5EF4-FFF2-40B4-BE49-F238E27FC236}">
                  <a16:creationId xmlns:a16="http://schemas.microsoft.com/office/drawing/2014/main" id="{BDF5BCA7-581A-4EC1-9CC7-C2F51A09F6EC}"/>
                </a:ext>
              </a:extLst>
            </p:cNvPr>
            <p:cNvSpPr txBox="1"/>
            <p:nvPr/>
          </p:nvSpPr>
          <p:spPr>
            <a:xfrm>
              <a:off x="1727242" y="1538845"/>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09/13</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305" name="流程图: 决策 47">
            <a:extLst>
              <a:ext uri="{FF2B5EF4-FFF2-40B4-BE49-F238E27FC236}">
                <a16:creationId xmlns:a16="http://schemas.microsoft.com/office/drawing/2014/main" id="{BE97FF27-E9D6-4CEC-947B-E189F3FF92E2}"/>
              </a:ext>
            </a:extLst>
          </p:cNvPr>
          <p:cNvSpPr/>
          <p:nvPr/>
        </p:nvSpPr>
        <p:spPr>
          <a:xfrm>
            <a:off x="4092012" y="1398156"/>
            <a:ext cx="523441"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en-US" altLang="zh-CN" sz="800" b="1" dirty="0">
                <a:solidFill>
                  <a:schemeClr val="tx1"/>
                </a:solidFill>
                <a:latin typeface="Ford Antenna Light" panose="02000505000000020004" pitchFamily="50" charset="0"/>
                <a:cs typeface="Calibri" panose="020F0502020204030204" pitchFamily="34" charset="0"/>
              </a:rPr>
              <a:t>PA</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06" name="流程图: 决策 47">
            <a:extLst>
              <a:ext uri="{FF2B5EF4-FFF2-40B4-BE49-F238E27FC236}">
                <a16:creationId xmlns:a16="http://schemas.microsoft.com/office/drawing/2014/main" id="{0C9D60DA-8436-4A26-901A-E56A25E6FF70}"/>
              </a:ext>
            </a:extLst>
          </p:cNvPr>
          <p:cNvSpPr/>
          <p:nvPr/>
        </p:nvSpPr>
        <p:spPr>
          <a:xfrm>
            <a:off x="3768270" y="1398668"/>
            <a:ext cx="576926" cy="329080"/>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UPV2</a:t>
            </a:r>
            <a:endParaRPr lang="zh-CN" altLang="en-US" sz="800" b="1" dirty="0">
              <a:solidFill>
                <a:schemeClr val="tx1"/>
              </a:solidFill>
              <a:latin typeface="Ford Antenna Light" panose="02000505000000020004" pitchFamily="50" charset="0"/>
              <a:cs typeface="Calibri" panose="020F0502020204030204" pitchFamily="34" charset="0"/>
            </a:endParaRPr>
          </a:p>
        </p:txBody>
      </p:sp>
      <p:cxnSp>
        <p:nvCxnSpPr>
          <p:cNvPr id="308" name="Straight Connector 307">
            <a:extLst>
              <a:ext uri="{FF2B5EF4-FFF2-40B4-BE49-F238E27FC236}">
                <a16:creationId xmlns:a16="http://schemas.microsoft.com/office/drawing/2014/main" id="{5C0A5787-4A5A-4BED-A672-50AEA73097FB}"/>
              </a:ext>
            </a:extLst>
          </p:cNvPr>
          <p:cNvCxnSpPr/>
          <p:nvPr/>
        </p:nvCxnSpPr>
        <p:spPr>
          <a:xfrm flipV="1">
            <a:off x="188078" y="1522771"/>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nvGrpSpPr>
          <p:cNvPr id="312" name="Group 311">
            <a:extLst>
              <a:ext uri="{FF2B5EF4-FFF2-40B4-BE49-F238E27FC236}">
                <a16:creationId xmlns:a16="http://schemas.microsoft.com/office/drawing/2014/main" id="{2F6F7374-F935-4297-AE45-85D61236D09B}"/>
              </a:ext>
            </a:extLst>
          </p:cNvPr>
          <p:cNvGrpSpPr/>
          <p:nvPr/>
        </p:nvGrpSpPr>
        <p:grpSpPr>
          <a:xfrm>
            <a:off x="8473373" y="1344642"/>
            <a:ext cx="746974" cy="464135"/>
            <a:chOff x="8701561" y="1095897"/>
            <a:chExt cx="746974" cy="464135"/>
          </a:xfrm>
        </p:grpSpPr>
        <p:sp>
          <p:nvSpPr>
            <p:cNvPr id="313" name="流程图: 决策 47">
              <a:extLst>
                <a:ext uri="{FF2B5EF4-FFF2-40B4-BE49-F238E27FC236}">
                  <a16:creationId xmlns:a16="http://schemas.microsoft.com/office/drawing/2014/main" id="{F18667E3-414C-49C4-AF31-C02F32B3584F}"/>
                </a:ext>
              </a:extLst>
            </p:cNvPr>
            <p:cNvSpPr/>
            <p:nvPr/>
          </p:nvSpPr>
          <p:spPr>
            <a:xfrm>
              <a:off x="8701561" y="1095897"/>
              <a:ext cx="523441"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rgbClr val="0070C0"/>
                  </a:solidFill>
                  <a:latin typeface="Ford Antenna Light" panose="02000505000000020004" pitchFamily="50" charset="0"/>
                  <a:cs typeface="Calibri" panose="020F0502020204030204" pitchFamily="34" charset="0"/>
                </a:rPr>
                <a:t>TT</a:t>
              </a:r>
              <a:endParaRPr lang="zh-CN" altLang="en-US" sz="800" b="1" dirty="0">
                <a:solidFill>
                  <a:srgbClr val="0070C0"/>
                </a:solidFill>
                <a:latin typeface="Ford Antenna Light" panose="02000505000000020004" pitchFamily="50" charset="0"/>
                <a:cs typeface="Calibri" panose="020F0502020204030204" pitchFamily="34" charset="0"/>
              </a:endParaRPr>
            </a:p>
          </p:txBody>
        </p:sp>
        <p:sp>
          <p:nvSpPr>
            <p:cNvPr id="314" name="TextBox 22">
              <a:extLst>
                <a:ext uri="{FF2B5EF4-FFF2-40B4-BE49-F238E27FC236}">
                  <a16:creationId xmlns:a16="http://schemas.microsoft.com/office/drawing/2014/main" id="{D80604A0-125D-4984-9EF9-968A37059937}"/>
                </a:ext>
              </a:extLst>
            </p:cNvPr>
            <p:cNvSpPr txBox="1"/>
            <p:nvPr/>
          </p:nvSpPr>
          <p:spPr>
            <a:xfrm>
              <a:off x="8889695" y="1375372"/>
              <a:ext cx="558840" cy="184660"/>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rPr>
                <a:t>2/01 </a:t>
              </a:r>
            </a:p>
          </p:txBody>
        </p:sp>
      </p:grpSp>
      <p:grpSp>
        <p:nvGrpSpPr>
          <p:cNvPr id="318" name="Group 317">
            <a:extLst>
              <a:ext uri="{FF2B5EF4-FFF2-40B4-BE49-F238E27FC236}">
                <a16:creationId xmlns:a16="http://schemas.microsoft.com/office/drawing/2014/main" id="{3B891A76-FE9C-40AF-BDBD-1E2C12566F50}"/>
              </a:ext>
            </a:extLst>
          </p:cNvPr>
          <p:cNvGrpSpPr/>
          <p:nvPr/>
        </p:nvGrpSpPr>
        <p:grpSpPr>
          <a:xfrm>
            <a:off x="10226324" y="1371368"/>
            <a:ext cx="848575" cy="464135"/>
            <a:chOff x="8701561" y="1095897"/>
            <a:chExt cx="848575" cy="464135"/>
          </a:xfrm>
        </p:grpSpPr>
        <p:sp>
          <p:nvSpPr>
            <p:cNvPr id="330" name="流程图: 决策 47">
              <a:extLst>
                <a:ext uri="{FF2B5EF4-FFF2-40B4-BE49-F238E27FC236}">
                  <a16:creationId xmlns:a16="http://schemas.microsoft.com/office/drawing/2014/main" id="{CEF69886-E939-4E75-B3A3-4AA6643A94AD}"/>
                </a:ext>
              </a:extLst>
            </p:cNvPr>
            <p:cNvSpPr/>
            <p:nvPr/>
          </p:nvSpPr>
          <p:spPr>
            <a:xfrm>
              <a:off x="8701561" y="1095897"/>
              <a:ext cx="523441"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rgbClr val="0070C0"/>
                  </a:solidFill>
                  <a:latin typeface="Ford Antenna Light" panose="02000505000000020004" pitchFamily="50" charset="0"/>
                  <a:cs typeface="Calibri" panose="020F0502020204030204" pitchFamily="34" charset="0"/>
                </a:rPr>
                <a:t>OKTB</a:t>
              </a:r>
              <a:endParaRPr lang="zh-CN" altLang="en-US" sz="800" b="1" dirty="0">
                <a:solidFill>
                  <a:srgbClr val="0070C0"/>
                </a:solidFill>
                <a:latin typeface="Ford Antenna Light" panose="02000505000000020004" pitchFamily="50" charset="0"/>
                <a:cs typeface="Calibri" panose="020F0502020204030204" pitchFamily="34" charset="0"/>
              </a:endParaRPr>
            </a:p>
          </p:txBody>
        </p:sp>
        <p:sp>
          <p:nvSpPr>
            <p:cNvPr id="331" name="TextBox 22">
              <a:extLst>
                <a:ext uri="{FF2B5EF4-FFF2-40B4-BE49-F238E27FC236}">
                  <a16:creationId xmlns:a16="http://schemas.microsoft.com/office/drawing/2014/main" id="{5DEF490B-31F2-4599-AFA1-A71E067626DF}"/>
                </a:ext>
              </a:extLst>
            </p:cNvPr>
            <p:cNvSpPr txBox="1"/>
            <p:nvPr/>
          </p:nvSpPr>
          <p:spPr>
            <a:xfrm>
              <a:off x="8706721" y="1375372"/>
              <a:ext cx="843415" cy="184660"/>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rPr>
                <a:t>7/25</a:t>
              </a:r>
            </a:p>
          </p:txBody>
        </p:sp>
      </p:grpSp>
      <p:grpSp>
        <p:nvGrpSpPr>
          <p:cNvPr id="333" name="Group 332">
            <a:extLst>
              <a:ext uri="{FF2B5EF4-FFF2-40B4-BE49-F238E27FC236}">
                <a16:creationId xmlns:a16="http://schemas.microsoft.com/office/drawing/2014/main" id="{AAB0029B-F86A-4D52-848E-6B81CB8CFB67}"/>
              </a:ext>
            </a:extLst>
          </p:cNvPr>
          <p:cNvGrpSpPr/>
          <p:nvPr/>
        </p:nvGrpSpPr>
        <p:grpSpPr>
          <a:xfrm>
            <a:off x="9009481" y="1350589"/>
            <a:ext cx="849316" cy="476151"/>
            <a:chOff x="8701561" y="1095897"/>
            <a:chExt cx="849316" cy="476151"/>
          </a:xfrm>
        </p:grpSpPr>
        <p:sp>
          <p:nvSpPr>
            <p:cNvPr id="334" name="流程图: 决策 47">
              <a:extLst>
                <a:ext uri="{FF2B5EF4-FFF2-40B4-BE49-F238E27FC236}">
                  <a16:creationId xmlns:a16="http://schemas.microsoft.com/office/drawing/2014/main" id="{36F84359-3280-44FC-9D08-5711D0762B37}"/>
                </a:ext>
              </a:extLst>
            </p:cNvPr>
            <p:cNvSpPr/>
            <p:nvPr/>
          </p:nvSpPr>
          <p:spPr>
            <a:xfrm>
              <a:off x="8701561" y="1095897"/>
              <a:ext cx="523441"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rgbClr val="0070C0"/>
                  </a:solidFill>
                  <a:latin typeface="Ford Antenna Light" panose="02000505000000020004" pitchFamily="50" charset="0"/>
                  <a:cs typeface="Calibri" panose="020F0502020204030204" pitchFamily="34" charset="0"/>
                </a:rPr>
                <a:t>PP</a:t>
              </a:r>
              <a:endParaRPr lang="zh-CN" altLang="en-US" sz="800" b="1" dirty="0">
                <a:solidFill>
                  <a:srgbClr val="0070C0"/>
                </a:solidFill>
                <a:latin typeface="Ford Antenna Light" panose="02000505000000020004" pitchFamily="50" charset="0"/>
                <a:cs typeface="Calibri" panose="020F0502020204030204" pitchFamily="34" charset="0"/>
              </a:endParaRPr>
            </a:p>
          </p:txBody>
        </p:sp>
        <p:sp>
          <p:nvSpPr>
            <p:cNvPr id="336" name="TextBox 22">
              <a:extLst>
                <a:ext uri="{FF2B5EF4-FFF2-40B4-BE49-F238E27FC236}">
                  <a16:creationId xmlns:a16="http://schemas.microsoft.com/office/drawing/2014/main" id="{6AB01BE1-94EB-46F8-B678-C82230313F74}"/>
                </a:ext>
              </a:extLst>
            </p:cNvPr>
            <p:cNvSpPr txBox="1"/>
            <p:nvPr/>
          </p:nvSpPr>
          <p:spPr>
            <a:xfrm>
              <a:off x="8707462" y="1387388"/>
              <a:ext cx="843415" cy="184660"/>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rPr>
                <a:t>04/06</a:t>
              </a:r>
            </a:p>
          </p:txBody>
        </p:sp>
      </p:grpSp>
      <p:grpSp>
        <p:nvGrpSpPr>
          <p:cNvPr id="337" name="Group 336">
            <a:extLst>
              <a:ext uri="{FF2B5EF4-FFF2-40B4-BE49-F238E27FC236}">
                <a16:creationId xmlns:a16="http://schemas.microsoft.com/office/drawing/2014/main" id="{1ED69210-A542-4D3F-9BA9-25DDE35706AE}"/>
              </a:ext>
            </a:extLst>
          </p:cNvPr>
          <p:cNvGrpSpPr/>
          <p:nvPr/>
        </p:nvGrpSpPr>
        <p:grpSpPr>
          <a:xfrm>
            <a:off x="9653926" y="1355080"/>
            <a:ext cx="849316" cy="476151"/>
            <a:chOff x="8701561" y="1095897"/>
            <a:chExt cx="849316" cy="476151"/>
          </a:xfrm>
        </p:grpSpPr>
        <p:sp>
          <p:nvSpPr>
            <p:cNvPr id="342" name="流程图: 决策 47">
              <a:extLst>
                <a:ext uri="{FF2B5EF4-FFF2-40B4-BE49-F238E27FC236}">
                  <a16:creationId xmlns:a16="http://schemas.microsoft.com/office/drawing/2014/main" id="{DE99CB68-DE40-4118-8CBF-2F0F456726FB}"/>
                </a:ext>
              </a:extLst>
            </p:cNvPr>
            <p:cNvSpPr/>
            <p:nvPr/>
          </p:nvSpPr>
          <p:spPr>
            <a:xfrm>
              <a:off x="8701561" y="1095897"/>
              <a:ext cx="523441"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rgbClr val="0070C0"/>
                  </a:solidFill>
                  <a:latin typeface="Ford Antenna Light" panose="02000505000000020004" pitchFamily="50" charset="0"/>
                  <a:cs typeface="Calibri" panose="020F0502020204030204" pitchFamily="34" charset="0"/>
                </a:rPr>
                <a:t>MP1</a:t>
              </a:r>
              <a:endParaRPr lang="zh-CN" altLang="en-US" sz="800" b="1" dirty="0">
                <a:solidFill>
                  <a:srgbClr val="0070C0"/>
                </a:solidFill>
                <a:latin typeface="Ford Antenna Light" panose="02000505000000020004" pitchFamily="50" charset="0"/>
                <a:cs typeface="Calibri" panose="020F0502020204030204" pitchFamily="34" charset="0"/>
              </a:endParaRPr>
            </a:p>
          </p:txBody>
        </p:sp>
        <p:sp>
          <p:nvSpPr>
            <p:cNvPr id="343" name="TextBox 22">
              <a:extLst>
                <a:ext uri="{FF2B5EF4-FFF2-40B4-BE49-F238E27FC236}">
                  <a16:creationId xmlns:a16="http://schemas.microsoft.com/office/drawing/2014/main" id="{995BAC70-6847-49F9-B7F7-32BBE1D8FB19}"/>
                </a:ext>
              </a:extLst>
            </p:cNvPr>
            <p:cNvSpPr txBox="1"/>
            <p:nvPr/>
          </p:nvSpPr>
          <p:spPr>
            <a:xfrm>
              <a:off x="8707462" y="1387388"/>
              <a:ext cx="843415" cy="184660"/>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rPr>
                <a:t>06/07</a:t>
              </a:r>
            </a:p>
          </p:txBody>
        </p:sp>
      </p:grpSp>
      <p:cxnSp>
        <p:nvCxnSpPr>
          <p:cNvPr id="345" name="Straight Arrow Connector 344">
            <a:extLst>
              <a:ext uri="{FF2B5EF4-FFF2-40B4-BE49-F238E27FC236}">
                <a16:creationId xmlns:a16="http://schemas.microsoft.com/office/drawing/2014/main" id="{32BA3ACA-9AC5-4EC4-8151-EE407E5456F7}"/>
              </a:ext>
            </a:extLst>
          </p:cNvPr>
          <p:cNvCxnSpPr>
            <a:cxnSpLocks/>
            <a:stCxn id="583" idx="0"/>
            <a:endCxn id="334" idx="2"/>
          </p:cNvCxnSpPr>
          <p:nvPr/>
        </p:nvCxnSpPr>
        <p:spPr>
          <a:xfrm flipH="1" flipV="1">
            <a:off x="9271202" y="1701268"/>
            <a:ext cx="92559" cy="2585711"/>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a:extLst>
              <a:ext uri="{FF2B5EF4-FFF2-40B4-BE49-F238E27FC236}">
                <a16:creationId xmlns:a16="http://schemas.microsoft.com/office/drawing/2014/main" id="{B8505462-BA7F-49A7-B56E-4E7F59616E1B}"/>
              </a:ext>
            </a:extLst>
          </p:cNvPr>
          <p:cNvCxnSpPr>
            <a:cxnSpLocks/>
            <a:stCxn id="589" idx="0"/>
            <a:endCxn id="342" idx="2"/>
          </p:cNvCxnSpPr>
          <p:nvPr/>
        </p:nvCxnSpPr>
        <p:spPr>
          <a:xfrm flipV="1">
            <a:off x="9711240" y="1705759"/>
            <a:ext cx="204407" cy="2585147"/>
          </a:xfrm>
          <a:prstGeom prst="straightConnector1">
            <a:avLst/>
          </a:prstGeom>
          <a:ln w="19050">
            <a:solidFill>
              <a:schemeClr val="accent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51" name="Oval 350">
            <a:extLst>
              <a:ext uri="{FF2B5EF4-FFF2-40B4-BE49-F238E27FC236}">
                <a16:creationId xmlns:a16="http://schemas.microsoft.com/office/drawing/2014/main" id="{2950163E-093E-4ABF-A97C-8EF1B643C0CB}"/>
              </a:ext>
            </a:extLst>
          </p:cNvPr>
          <p:cNvSpPr/>
          <p:nvPr/>
        </p:nvSpPr>
        <p:spPr>
          <a:xfrm>
            <a:off x="2977436" y="6278059"/>
            <a:ext cx="305183" cy="282037"/>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bg1"/>
                </a:solidFill>
                <a:latin typeface="Arial" panose="020B0604020202020204" pitchFamily="34" charset="0"/>
                <a:cs typeface="Arial" panose="020B0604020202020204" pitchFamily="34" charset="0"/>
              </a:rPr>
              <a:t>1</a:t>
            </a:r>
          </a:p>
        </p:txBody>
      </p:sp>
      <p:sp>
        <p:nvSpPr>
          <p:cNvPr id="354" name="Oval 353">
            <a:extLst>
              <a:ext uri="{FF2B5EF4-FFF2-40B4-BE49-F238E27FC236}">
                <a16:creationId xmlns:a16="http://schemas.microsoft.com/office/drawing/2014/main" id="{D3F4C8EC-B811-4F6A-B60A-73CAC27833CE}"/>
              </a:ext>
            </a:extLst>
          </p:cNvPr>
          <p:cNvSpPr/>
          <p:nvPr/>
        </p:nvSpPr>
        <p:spPr>
          <a:xfrm>
            <a:off x="3844377" y="5406009"/>
            <a:ext cx="305183" cy="282037"/>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bg1"/>
                </a:solidFill>
                <a:latin typeface="Arial" panose="020B0604020202020204" pitchFamily="34" charset="0"/>
                <a:cs typeface="Arial" panose="020B0604020202020204" pitchFamily="34" charset="0"/>
              </a:rPr>
              <a:t>2</a:t>
            </a:r>
          </a:p>
        </p:txBody>
      </p:sp>
      <p:sp>
        <p:nvSpPr>
          <p:cNvPr id="357" name="Oval 356">
            <a:extLst>
              <a:ext uri="{FF2B5EF4-FFF2-40B4-BE49-F238E27FC236}">
                <a16:creationId xmlns:a16="http://schemas.microsoft.com/office/drawing/2014/main" id="{BE6B1417-76EB-4137-A766-762FFDEBB040}"/>
              </a:ext>
            </a:extLst>
          </p:cNvPr>
          <p:cNvSpPr/>
          <p:nvPr/>
        </p:nvSpPr>
        <p:spPr>
          <a:xfrm>
            <a:off x="5895178" y="3337588"/>
            <a:ext cx="305183" cy="282037"/>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bg1"/>
                </a:solidFill>
                <a:latin typeface="Arial" panose="020B0604020202020204" pitchFamily="34" charset="0"/>
                <a:cs typeface="Arial" panose="020B0604020202020204" pitchFamily="34" charset="0"/>
              </a:rPr>
              <a:t>4</a:t>
            </a:r>
          </a:p>
        </p:txBody>
      </p:sp>
      <p:sp>
        <p:nvSpPr>
          <p:cNvPr id="359" name="Oval 358">
            <a:extLst>
              <a:ext uri="{FF2B5EF4-FFF2-40B4-BE49-F238E27FC236}">
                <a16:creationId xmlns:a16="http://schemas.microsoft.com/office/drawing/2014/main" id="{F06492CC-7C1B-4C89-9E76-31DB817959EB}"/>
              </a:ext>
            </a:extLst>
          </p:cNvPr>
          <p:cNvSpPr/>
          <p:nvPr/>
        </p:nvSpPr>
        <p:spPr>
          <a:xfrm>
            <a:off x="4523107" y="5056887"/>
            <a:ext cx="305183" cy="282037"/>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bg1"/>
                </a:solidFill>
                <a:latin typeface="Arial" panose="020B0604020202020204" pitchFamily="34" charset="0"/>
                <a:cs typeface="Arial" panose="020B0604020202020204" pitchFamily="34" charset="0"/>
              </a:rPr>
              <a:t>3</a:t>
            </a:r>
          </a:p>
        </p:txBody>
      </p:sp>
      <p:sp>
        <p:nvSpPr>
          <p:cNvPr id="360" name="Rectangle 359">
            <a:extLst>
              <a:ext uri="{FF2B5EF4-FFF2-40B4-BE49-F238E27FC236}">
                <a16:creationId xmlns:a16="http://schemas.microsoft.com/office/drawing/2014/main" id="{DB85F481-C9F6-443A-9515-D033FD149204}"/>
              </a:ext>
            </a:extLst>
          </p:cNvPr>
          <p:cNvSpPr/>
          <p:nvPr/>
        </p:nvSpPr>
        <p:spPr>
          <a:xfrm>
            <a:off x="10576022" y="2069066"/>
            <a:ext cx="1620726" cy="3554696"/>
          </a:xfrm>
          <a:prstGeom prst="rect">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700" b="1" dirty="0">
                <a:solidFill>
                  <a:schemeClr val="bg1"/>
                </a:solidFill>
                <a:cs typeface="Arial" panose="020B0604020202020204" pitchFamily="34" charset="0"/>
              </a:rPr>
              <a:t>Compress actions IVI team has taken/ considered:</a:t>
            </a:r>
          </a:p>
          <a:p>
            <a:pPr marL="228600" indent="-228600">
              <a:buAutoNum type="arabicPeriod"/>
            </a:pPr>
            <a:r>
              <a:rPr lang="en-US" sz="700" b="1" u="sng" dirty="0">
                <a:solidFill>
                  <a:srgbClr val="00B050"/>
                </a:solidFill>
                <a:cs typeface="Arial" panose="020B0604020202020204" pitchFamily="34" charset="0"/>
              </a:rPr>
              <a:t>[</a:t>
            </a:r>
            <a:r>
              <a:rPr lang="en-US" sz="700" b="1" dirty="0">
                <a:solidFill>
                  <a:srgbClr val="00B050"/>
                </a:solidFill>
                <a:cs typeface="Arial" panose="020B0604020202020204" pitchFamily="34" charset="0"/>
              </a:rPr>
              <a:t>4wks compress, Done] </a:t>
            </a:r>
            <a:r>
              <a:rPr lang="en-US" sz="700" dirty="0">
                <a:solidFill>
                  <a:schemeClr val="bg1"/>
                </a:solidFill>
                <a:cs typeface="Arial" panose="020B0604020202020204" pitchFamily="34" charset="0"/>
              </a:rPr>
              <a:t>Use Group A UI Unsigned version to kick off coding(12/12 to 11/15)  Utilize </a:t>
            </a:r>
            <a:r>
              <a:rPr lang="en-US" sz="700" dirty="0" err="1">
                <a:solidFill>
                  <a:schemeClr val="bg1"/>
                </a:solidFill>
                <a:cs typeface="Arial" panose="020B0604020202020204" pitchFamily="34" charset="0"/>
              </a:rPr>
              <a:t>Ckp</a:t>
            </a:r>
            <a:r>
              <a:rPr lang="en-US" sz="700" dirty="0">
                <a:solidFill>
                  <a:schemeClr val="bg1"/>
                </a:solidFill>
                <a:cs typeface="Arial" panose="020B0604020202020204" pitchFamily="34" charset="0"/>
              </a:rPr>
              <a:t>. to track risk assessment. </a:t>
            </a:r>
          </a:p>
          <a:p>
            <a:pPr marL="228600" indent="-228600">
              <a:buAutoNum type="arabicPeriod"/>
            </a:pPr>
            <a:r>
              <a:rPr lang="en-US" sz="700" b="1" dirty="0">
                <a:solidFill>
                  <a:srgbClr val="00B050"/>
                </a:solidFill>
                <a:cs typeface="Arial" panose="020B0604020202020204" pitchFamily="34" charset="0"/>
              </a:rPr>
              <a:t>[2wks compress, Done] </a:t>
            </a:r>
            <a:r>
              <a:rPr lang="en-US" sz="700" dirty="0">
                <a:solidFill>
                  <a:schemeClr val="bg1"/>
                </a:solidFill>
                <a:cs typeface="Arial" panose="020B0604020202020204" pitchFamily="34" charset="0"/>
              </a:rPr>
              <a:t>Compress the Group A coding time from 10 </a:t>
            </a:r>
            <a:r>
              <a:rPr lang="en-US" sz="700" dirty="0" err="1">
                <a:solidFill>
                  <a:schemeClr val="bg1"/>
                </a:solidFill>
                <a:cs typeface="Arial" panose="020B0604020202020204" pitchFamily="34" charset="0"/>
              </a:rPr>
              <a:t>wks</a:t>
            </a:r>
            <a:r>
              <a:rPr lang="en-US" sz="700" dirty="0">
                <a:solidFill>
                  <a:schemeClr val="bg1"/>
                </a:solidFill>
                <a:cs typeface="Arial" panose="020B0604020202020204" pitchFamily="34" charset="0"/>
              </a:rPr>
              <a:t> to ~8wks.</a:t>
            </a:r>
          </a:p>
          <a:p>
            <a:pPr marL="228600" indent="-228600">
              <a:buAutoNum type="arabicPeriod"/>
            </a:pPr>
            <a:r>
              <a:rPr lang="en-US" sz="700" b="1" dirty="0">
                <a:solidFill>
                  <a:srgbClr val="00B050"/>
                </a:solidFill>
                <a:cs typeface="Arial" panose="020B0604020202020204" pitchFamily="34" charset="0"/>
              </a:rPr>
              <a:t>[2wks further compress, Done] </a:t>
            </a:r>
            <a:r>
              <a:rPr lang="en-US" sz="700" dirty="0">
                <a:solidFill>
                  <a:schemeClr val="bg1"/>
                </a:solidFill>
                <a:cs typeface="Arial" panose="020B0604020202020204" pitchFamily="34" charset="0"/>
              </a:rPr>
              <a:t>Compress further 2wks Development &amp;Validation time between DCV Alpha and DCV Beta (origin 8wks to 6wks) </a:t>
            </a:r>
          </a:p>
          <a:p>
            <a:pPr marL="228600" indent="-228600">
              <a:buAutoNum type="arabicPeriod"/>
            </a:pPr>
            <a:r>
              <a:rPr lang="en-US" sz="700" b="1" dirty="0">
                <a:solidFill>
                  <a:srgbClr val="00B050"/>
                </a:solidFill>
                <a:cs typeface="Arial" panose="020B0604020202020204" pitchFamily="34" charset="0"/>
              </a:rPr>
              <a:t>[1wks, further compress Pull ahead B0 Sample Build, Done] </a:t>
            </a:r>
            <a:r>
              <a:rPr lang="en-US" sz="700" dirty="0">
                <a:solidFill>
                  <a:schemeClr val="bg1"/>
                </a:solidFill>
                <a:cs typeface="Arial" panose="020B0604020202020204" pitchFamily="34" charset="0"/>
              </a:rPr>
              <a:t>With above 1/2/3 compress, plus take further risks to pull ahead B0 sample build W/O REC validation by 14 days(6/10 to 06/23).</a:t>
            </a:r>
          </a:p>
          <a:p>
            <a:pPr marL="228600" indent="-228600">
              <a:buAutoNum type="arabicPeriod"/>
            </a:pPr>
            <a:r>
              <a:rPr lang="en-US" sz="700" b="1" dirty="0">
                <a:solidFill>
                  <a:srgbClr val="00B0F0"/>
                </a:solidFill>
                <a:cs typeface="Arial" panose="020B0604020202020204" pitchFamily="34" charset="0"/>
              </a:rPr>
              <a:t>[1wks, Studying]</a:t>
            </a:r>
            <a:r>
              <a:rPr lang="en-US" sz="700" dirty="0">
                <a:solidFill>
                  <a:schemeClr val="bg1"/>
                </a:solidFill>
                <a:cs typeface="Arial" panose="020B0604020202020204" pitchFamily="34" charset="0"/>
              </a:rPr>
              <a:t>Compress REC DCV1 validation time window from 2 </a:t>
            </a:r>
            <a:r>
              <a:rPr lang="en-US" sz="700" dirty="0" err="1">
                <a:solidFill>
                  <a:schemeClr val="bg1"/>
                </a:solidFill>
                <a:cs typeface="Arial" panose="020B0604020202020204" pitchFamily="34" charset="0"/>
              </a:rPr>
              <a:t>wks</a:t>
            </a:r>
            <a:r>
              <a:rPr lang="en-US" sz="700" dirty="0">
                <a:solidFill>
                  <a:schemeClr val="bg1"/>
                </a:solidFill>
                <a:cs typeface="Arial" panose="020B0604020202020204" pitchFamily="34" charset="0"/>
              </a:rPr>
              <a:t> to 1 </a:t>
            </a:r>
            <a:r>
              <a:rPr lang="en-US" sz="700" dirty="0" err="1">
                <a:solidFill>
                  <a:schemeClr val="bg1"/>
                </a:solidFill>
                <a:cs typeface="Arial" panose="020B0604020202020204" pitchFamily="34" charset="0"/>
              </a:rPr>
              <a:t>wks</a:t>
            </a:r>
            <a:r>
              <a:rPr lang="en-US" sz="700" dirty="0">
                <a:solidFill>
                  <a:schemeClr val="bg1"/>
                </a:solidFill>
                <a:cs typeface="Arial" panose="020B0604020202020204" pitchFamily="34" charset="0"/>
              </a:rPr>
              <a:t> by further OT shift and adding NSPS</a:t>
            </a:r>
          </a:p>
          <a:p>
            <a:pPr marL="228600" indent="-228600">
              <a:buAutoNum type="arabicPeriod"/>
            </a:pPr>
            <a:r>
              <a:rPr lang="en-US" sz="700" b="1" dirty="0">
                <a:solidFill>
                  <a:srgbClr val="00B0F0"/>
                </a:solidFill>
                <a:cs typeface="Arial" panose="020B0604020202020204" pitchFamily="34" charset="0"/>
              </a:rPr>
              <a:t>[2wks, compress studying] </a:t>
            </a:r>
            <a:r>
              <a:rPr lang="en-US" sz="700" dirty="0">
                <a:solidFill>
                  <a:schemeClr val="bg1"/>
                </a:solidFill>
                <a:cs typeface="Arial" panose="020B0604020202020204" pitchFamily="34" charset="0"/>
              </a:rPr>
              <a:t>R04 engineering version to support FEC2 sign off </a:t>
            </a:r>
            <a:r>
              <a:rPr lang="en-US" sz="700" dirty="0" err="1">
                <a:solidFill>
                  <a:schemeClr val="bg1"/>
                </a:solidFill>
                <a:cs typeface="Arial" panose="020B0604020202020204" pitchFamily="34" charset="0"/>
              </a:rPr>
              <a:t>ilo</a:t>
            </a:r>
            <a:r>
              <a:rPr lang="en-US" sz="700" dirty="0">
                <a:solidFill>
                  <a:schemeClr val="bg1"/>
                </a:solidFill>
                <a:cs typeface="Arial" panose="020B0604020202020204" pitchFamily="34" charset="0"/>
              </a:rPr>
              <a:t>. Publishing ver.(Enablers: OT and adding NSPS)</a:t>
            </a:r>
          </a:p>
          <a:p>
            <a:endParaRPr lang="en-US" sz="1000" dirty="0">
              <a:solidFill>
                <a:schemeClr val="bg1"/>
              </a:solidFill>
              <a:highlight>
                <a:srgbClr val="000080"/>
              </a:highlight>
              <a:cs typeface="Arial" panose="020B0604020202020204" pitchFamily="34" charset="0"/>
            </a:endParaRPr>
          </a:p>
          <a:p>
            <a:pPr marL="228600" indent="-228600">
              <a:buAutoNum type="arabicPeriod"/>
            </a:pPr>
            <a:endParaRPr lang="en-US" sz="1000" b="1" dirty="0">
              <a:solidFill>
                <a:schemeClr val="tx1"/>
              </a:solidFill>
              <a:cs typeface="Arial" panose="020B0604020202020204" pitchFamily="34" charset="0"/>
            </a:endParaRPr>
          </a:p>
        </p:txBody>
      </p:sp>
      <p:sp>
        <p:nvSpPr>
          <p:cNvPr id="362" name="Oval 361">
            <a:extLst>
              <a:ext uri="{FF2B5EF4-FFF2-40B4-BE49-F238E27FC236}">
                <a16:creationId xmlns:a16="http://schemas.microsoft.com/office/drawing/2014/main" id="{3B107BE2-C283-4CAC-ACD5-4432B2DEFBE1}"/>
              </a:ext>
            </a:extLst>
          </p:cNvPr>
          <p:cNvSpPr/>
          <p:nvPr/>
        </p:nvSpPr>
        <p:spPr>
          <a:xfrm>
            <a:off x="6821973" y="4500155"/>
            <a:ext cx="305183" cy="282037"/>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bg1"/>
                </a:solidFill>
                <a:latin typeface="Arial" panose="020B0604020202020204" pitchFamily="34" charset="0"/>
                <a:cs typeface="Arial" panose="020B0604020202020204" pitchFamily="34" charset="0"/>
              </a:rPr>
              <a:t>5</a:t>
            </a:r>
          </a:p>
        </p:txBody>
      </p:sp>
      <p:sp>
        <p:nvSpPr>
          <p:cNvPr id="363" name="Oval 362">
            <a:extLst>
              <a:ext uri="{FF2B5EF4-FFF2-40B4-BE49-F238E27FC236}">
                <a16:creationId xmlns:a16="http://schemas.microsoft.com/office/drawing/2014/main" id="{7C6996D3-C0DD-42AB-9B86-F4BD0AF71381}"/>
              </a:ext>
            </a:extLst>
          </p:cNvPr>
          <p:cNvSpPr/>
          <p:nvPr/>
        </p:nvSpPr>
        <p:spPr>
          <a:xfrm>
            <a:off x="8499363" y="4119631"/>
            <a:ext cx="305183" cy="282037"/>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bg1"/>
                </a:solidFill>
                <a:latin typeface="Arial" panose="020B0604020202020204" pitchFamily="34" charset="0"/>
                <a:cs typeface="Arial" panose="020B0604020202020204" pitchFamily="34" charset="0"/>
              </a:rPr>
              <a:t>6</a:t>
            </a:r>
          </a:p>
        </p:txBody>
      </p:sp>
      <p:sp>
        <p:nvSpPr>
          <p:cNvPr id="325" name="TextBox 324">
            <a:extLst>
              <a:ext uri="{FF2B5EF4-FFF2-40B4-BE49-F238E27FC236}">
                <a16:creationId xmlns:a16="http://schemas.microsoft.com/office/drawing/2014/main" id="{79FF2116-0EAC-4787-87B4-2CBA99B9C84E}"/>
              </a:ext>
            </a:extLst>
          </p:cNvPr>
          <p:cNvSpPr txBox="1"/>
          <p:nvPr/>
        </p:nvSpPr>
        <p:spPr>
          <a:xfrm>
            <a:off x="845040" y="2345147"/>
            <a:ext cx="1823846" cy="261610"/>
          </a:xfrm>
          <a:prstGeom prst="rect">
            <a:avLst/>
          </a:prstGeom>
          <a:noFill/>
          <a:ln w="12700">
            <a:solidFill>
              <a:schemeClr val="tx1"/>
            </a:solidFill>
          </a:ln>
        </p:spPr>
        <p:txBody>
          <a:bodyPr wrap="square" rtlCol="0">
            <a:spAutoFit/>
          </a:bodyPr>
          <a:lstStyle/>
          <a:p>
            <a:r>
              <a:rPr lang="en-US" altLang="zh-CN" sz="1050" dirty="0">
                <a:solidFill>
                  <a:srgbClr val="FF0000"/>
                </a:solidFill>
              </a:rPr>
              <a:t>Pending Update(Sourcing)</a:t>
            </a:r>
            <a:endParaRPr lang="zh-CN" altLang="en-US" sz="1050" dirty="0">
              <a:solidFill>
                <a:srgbClr val="FF0000"/>
              </a:solidFill>
            </a:endParaRPr>
          </a:p>
        </p:txBody>
      </p:sp>
      <p:grpSp>
        <p:nvGrpSpPr>
          <p:cNvPr id="377" name="Group 376">
            <a:extLst>
              <a:ext uri="{FF2B5EF4-FFF2-40B4-BE49-F238E27FC236}">
                <a16:creationId xmlns:a16="http://schemas.microsoft.com/office/drawing/2014/main" id="{A366BFA9-0544-41D8-8DDE-8CB1998AA6A3}"/>
              </a:ext>
            </a:extLst>
          </p:cNvPr>
          <p:cNvGrpSpPr/>
          <p:nvPr/>
        </p:nvGrpSpPr>
        <p:grpSpPr>
          <a:xfrm>
            <a:off x="3973032" y="3062643"/>
            <a:ext cx="682364" cy="607147"/>
            <a:chOff x="1264945" y="1704838"/>
            <a:chExt cx="682364" cy="607147"/>
          </a:xfrm>
        </p:grpSpPr>
        <p:sp>
          <p:nvSpPr>
            <p:cNvPr id="378" name="Isosceles Triangle 377">
              <a:extLst>
                <a:ext uri="{FF2B5EF4-FFF2-40B4-BE49-F238E27FC236}">
                  <a16:creationId xmlns:a16="http://schemas.microsoft.com/office/drawing/2014/main" id="{D930B172-12EE-4A2A-BCA7-21CD8BB1F5D8}"/>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83" name="TextBox 22">
              <a:extLst>
                <a:ext uri="{FF2B5EF4-FFF2-40B4-BE49-F238E27FC236}">
                  <a16:creationId xmlns:a16="http://schemas.microsoft.com/office/drawing/2014/main" id="{B4E0780C-204C-4F86-BA44-83AC58C27B71}"/>
                </a:ext>
              </a:extLst>
            </p:cNvPr>
            <p:cNvSpPr txBox="1"/>
            <p:nvPr/>
          </p:nvSpPr>
          <p:spPr>
            <a:xfrm>
              <a:off x="1264945" y="1911882"/>
              <a:ext cx="682364" cy="400103"/>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TFT T1 Sample</a:t>
              </a:r>
            </a:p>
            <a:p>
              <a:r>
                <a:rPr lang="en-US" altLang="zh-CN" sz="700" dirty="0"/>
                <a:t>12/30</a:t>
              </a:r>
            </a:p>
          </p:txBody>
        </p:sp>
      </p:grpSp>
      <p:grpSp>
        <p:nvGrpSpPr>
          <p:cNvPr id="385" name="Group 384">
            <a:extLst>
              <a:ext uri="{FF2B5EF4-FFF2-40B4-BE49-F238E27FC236}">
                <a16:creationId xmlns:a16="http://schemas.microsoft.com/office/drawing/2014/main" id="{95798659-C7DE-4BA1-8F3F-B46E9AD2D5C0}"/>
              </a:ext>
            </a:extLst>
          </p:cNvPr>
          <p:cNvGrpSpPr/>
          <p:nvPr/>
        </p:nvGrpSpPr>
        <p:grpSpPr>
          <a:xfrm>
            <a:off x="4957212" y="3116062"/>
            <a:ext cx="759559" cy="507020"/>
            <a:chOff x="1277701" y="1704838"/>
            <a:chExt cx="759559" cy="507020"/>
          </a:xfrm>
        </p:grpSpPr>
        <p:sp>
          <p:nvSpPr>
            <p:cNvPr id="386" name="Isosceles Triangle 385">
              <a:extLst>
                <a:ext uri="{FF2B5EF4-FFF2-40B4-BE49-F238E27FC236}">
                  <a16:creationId xmlns:a16="http://schemas.microsoft.com/office/drawing/2014/main" id="{71CD00D9-92D4-4A57-8308-A58D4B53EC8F}"/>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87" name="TextBox 22">
              <a:extLst>
                <a:ext uri="{FF2B5EF4-FFF2-40B4-BE49-F238E27FC236}">
                  <a16:creationId xmlns:a16="http://schemas.microsoft.com/office/drawing/2014/main" id="{193D237B-1791-41F6-8AFB-A4593DA61CEB}"/>
                </a:ext>
              </a:extLst>
            </p:cNvPr>
            <p:cNvSpPr txBox="1"/>
            <p:nvPr/>
          </p:nvSpPr>
          <p:spPr>
            <a:xfrm>
              <a:off x="1277701" y="1919476"/>
              <a:ext cx="75955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Tier 1 T0 Sample</a:t>
              </a:r>
            </a:p>
            <a:p>
              <a:r>
                <a:rPr lang="en-US" altLang="zh-CN" sz="700" dirty="0"/>
                <a:t>3/30</a:t>
              </a:r>
              <a:endParaRPr lang="zh-CN" altLang="en-US" sz="700" dirty="0"/>
            </a:p>
          </p:txBody>
        </p:sp>
      </p:grpSp>
      <p:grpSp>
        <p:nvGrpSpPr>
          <p:cNvPr id="388" name="Group 387">
            <a:extLst>
              <a:ext uri="{FF2B5EF4-FFF2-40B4-BE49-F238E27FC236}">
                <a16:creationId xmlns:a16="http://schemas.microsoft.com/office/drawing/2014/main" id="{6910C227-D1F7-45EF-8A8D-CADA850FA47E}"/>
              </a:ext>
            </a:extLst>
          </p:cNvPr>
          <p:cNvGrpSpPr/>
          <p:nvPr/>
        </p:nvGrpSpPr>
        <p:grpSpPr>
          <a:xfrm>
            <a:off x="6060058" y="2888126"/>
            <a:ext cx="889634" cy="377416"/>
            <a:chOff x="1573859" y="1704838"/>
            <a:chExt cx="889634" cy="377416"/>
          </a:xfrm>
        </p:grpSpPr>
        <p:sp>
          <p:nvSpPr>
            <p:cNvPr id="389" name="Isosceles Triangle 388">
              <a:extLst>
                <a:ext uri="{FF2B5EF4-FFF2-40B4-BE49-F238E27FC236}">
                  <a16:creationId xmlns:a16="http://schemas.microsoft.com/office/drawing/2014/main" id="{360E50C4-38A0-45BE-B361-317D81FBD3AB}"/>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90" name="TextBox 22">
              <a:extLst>
                <a:ext uri="{FF2B5EF4-FFF2-40B4-BE49-F238E27FC236}">
                  <a16:creationId xmlns:a16="http://schemas.microsoft.com/office/drawing/2014/main" id="{B8A92742-9DF8-4AAC-9472-1EC3FB834DF3}"/>
                </a:ext>
              </a:extLst>
            </p:cNvPr>
            <p:cNvSpPr txBox="1"/>
            <p:nvPr/>
          </p:nvSpPr>
          <p:spPr>
            <a:xfrm>
              <a:off x="1597674" y="1789872"/>
              <a:ext cx="86581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Tier 1 T1 sample </a:t>
              </a:r>
              <a:r>
                <a:rPr lang="en-US" altLang="zh-CN" sz="700" dirty="0">
                  <a:solidFill>
                    <a:srgbClr val="FF0000"/>
                  </a:solidFill>
                </a:rPr>
                <a:t>for DCV 6/13</a:t>
              </a:r>
              <a:endParaRPr lang="zh-CN" altLang="en-US" sz="700" dirty="0">
                <a:solidFill>
                  <a:srgbClr val="FF0000"/>
                </a:solidFill>
              </a:endParaRPr>
            </a:p>
          </p:txBody>
        </p:sp>
      </p:grpSp>
      <p:sp>
        <p:nvSpPr>
          <p:cNvPr id="391" name="Rectangle: Rounded Corners 390">
            <a:extLst>
              <a:ext uri="{FF2B5EF4-FFF2-40B4-BE49-F238E27FC236}">
                <a16:creationId xmlns:a16="http://schemas.microsoft.com/office/drawing/2014/main" id="{9CF23F79-ECF9-41B6-A019-4744C46BB5CE}"/>
              </a:ext>
            </a:extLst>
          </p:cNvPr>
          <p:cNvSpPr/>
          <p:nvPr/>
        </p:nvSpPr>
        <p:spPr>
          <a:xfrm>
            <a:off x="5451543" y="3126273"/>
            <a:ext cx="631440" cy="19600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Critical DV + EMC</a:t>
            </a:r>
          </a:p>
        </p:txBody>
      </p:sp>
      <p:sp>
        <p:nvSpPr>
          <p:cNvPr id="392" name="TextBox 22">
            <a:extLst>
              <a:ext uri="{FF2B5EF4-FFF2-40B4-BE49-F238E27FC236}">
                <a16:creationId xmlns:a16="http://schemas.microsoft.com/office/drawing/2014/main" id="{9DF125F7-AC6E-4122-A783-F63B87289288}"/>
              </a:ext>
            </a:extLst>
          </p:cNvPr>
          <p:cNvSpPr txBox="1"/>
          <p:nvPr/>
        </p:nvSpPr>
        <p:spPr>
          <a:xfrm>
            <a:off x="5414142" y="2940710"/>
            <a:ext cx="702967"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3/30~6/13</a:t>
            </a:r>
            <a:endPar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93" name="Rectangle: Rounded Corners 392">
            <a:extLst>
              <a:ext uri="{FF2B5EF4-FFF2-40B4-BE49-F238E27FC236}">
                <a16:creationId xmlns:a16="http://schemas.microsoft.com/office/drawing/2014/main" id="{7EEA9CE2-C25E-49B9-9BD2-9AAD7F6C784B}"/>
              </a:ext>
            </a:extLst>
          </p:cNvPr>
          <p:cNvSpPr/>
          <p:nvPr/>
        </p:nvSpPr>
        <p:spPr>
          <a:xfrm>
            <a:off x="4474465" y="3170921"/>
            <a:ext cx="737670" cy="130796"/>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A</a:t>
            </a:r>
            <a:r>
              <a:rPr lang="en-US" altLang="zh-CN" sz="700" b="1" dirty="0">
                <a:solidFill>
                  <a:schemeClr val="tx1"/>
                </a:solidFill>
                <a:latin typeface="Ford Antenna Light" panose="02000505000000020004" pitchFamily="50" charset="0"/>
                <a:cs typeface="Calibri" panose="020F0502020204030204" pitchFamily="34" charset="0"/>
              </a:rPr>
              <a:t>ss tooling</a:t>
            </a: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5" name="TextBox 22">
            <a:extLst>
              <a:ext uri="{FF2B5EF4-FFF2-40B4-BE49-F238E27FC236}">
                <a16:creationId xmlns:a16="http://schemas.microsoft.com/office/drawing/2014/main" id="{297CD105-A090-461C-A7DE-BEBF3487B544}"/>
              </a:ext>
            </a:extLst>
          </p:cNvPr>
          <p:cNvSpPr txBox="1"/>
          <p:nvPr/>
        </p:nvSpPr>
        <p:spPr>
          <a:xfrm>
            <a:off x="4181806" y="1676482"/>
            <a:ext cx="666564"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01/12</a:t>
            </a:r>
            <a:endPar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66" name="TextBox 22">
            <a:extLst>
              <a:ext uri="{FF2B5EF4-FFF2-40B4-BE49-F238E27FC236}">
                <a16:creationId xmlns:a16="http://schemas.microsoft.com/office/drawing/2014/main" id="{CE5EA98B-DD2A-4C86-9D85-2DEA73E350EF}"/>
              </a:ext>
            </a:extLst>
          </p:cNvPr>
          <p:cNvSpPr txBox="1"/>
          <p:nvPr/>
        </p:nvSpPr>
        <p:spPr>
          <a:xfrm>
            <a:off x="5092712" y="561043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Beta1</a:t>
            </a:r>
          </a:p>
          <a:p>
            <a:pPr algn="ctr">
              <a:defRPr/>
            </a:pPr>
            <a:r>
              <a:rPr lang="en-US" sz="600" dirty="0">
                <a:solidFill>
                  <a:prstClr val="black"/>
                </a:solidFill>
                <a:latin typeface="Ford Antenna Light" panose="02000505000000020004" pitchFamily="50" charset="0"/>
                <a:cs typeface="Calibri" panose="020F0502020204030204" pitchFamily="34" charset="0"/>
              </a:rPr>
              <a:t>03/30</a:t>
            </a:r>
          </a:p>
        </p:txBody>
      </p:sp>
      <p:sp>
        <p:nvSpPr>
          <p:cNvPr id="368" name="Star: 5 Points 367">
            <a:extLst>
              <a:ext uri="{FF2B5EF4-FFF2-40B4-BE49-F238E27FC236}">
                <a16:creationId xmlns:a16="http://schemas.microsoft.com/office/drawing/2014/main" id="{86ACD540-C4C1-43E6-8DF0-AB09D8ED1344}"/>
              </a:ext>
            </a:extLst>
          </p:cNvPr>
          <p:cNvSpPr/>
          <p:nvPr/>
        </p:nvSpPr>
        <p:spPr>
          <a:xfrm>
            <a:off x="5566809" y="488409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9" name="TextBox 22">
            <a:extLst>
              <a:ext uri="{FF2B5EF4-FFF2-40B4-BE49-F238E27FC236}">
                <a16:creationId xmlns:a16="http://schemas.microsoft.com/office/drawing/2014/main" id="{9EF9BC4A-481E-467C-8D5E-9E7A874658A5}"/>
              </a:ext>
            </a:extLst>
          </p:cNvPr>
          <p:cNvSpPr txBox="1"/>
          <p:nvPr/>
        </p:nvSpPr>
        <p:spPr>
          <a:xfrm>
            <a:off x="5316474" y="508841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Beta1</a:t>
            </a:r>
          </a:p>
          <a:p>
            <a:pPr algn="ctr">
              <a:defRPr/>
            </a:pPr>
            <a:r>
              <a:rPr lang="en-US" sz="600" dirty="0">
                <a:solidFill>
                  <a:prstClr val="black"/>
                </a:solidFill>
                <a:latin typeface="Ford Antenna Light" panose="02000505000000020004" pitchFamily="50" charset="0"/>
                <a:cs typeface="Calibri" panose="020F0502020204030204" pitchFamily="34" charset="0"/>
              </a:rPr>
              <a:t>04/30</a:t>
            </a:r>
          </a:p>
        </p:txBody>
      </p:sp>
      <p:sp>
        <p:nvSpPr>
          <p:cNvPr id="371" name="TextBox 22">
            <a:extLst>
              <a:ext uri="{FF2B5EF4-FFF2-40B4-BE49-F238E27FC236}">
                <a16:creationId xmlns:a16="http://schemas.microsoft.com/office/drawing/2014/main" id="{41F203FF-CEEA-457B-BFBC-D64A7F475FED}"/>
              </a:ext>
            </a:extLst>
          </p:cNvPr>
          <p:cNvSpPr txBox="1"/>
          <p:nvPr/>
        </p:nvSpPr>
        <p:spPr>
          <a:xfrm>
            <a:off x="6194398" y="559373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sz="600" dirty="0">
                <a:solidFill>
                  <a:prstClr val="black"/>
                </a:solidFill>
                <a:latin typeface="Ford Antenna Light" panose="02000505000000020004" pitchFamily="50" charset="0"/>
                <a:cs typeface="Calibri" panose="020F0502020204030204" pitchFamily="34" charset="0"/>
              </a:rPr>
              <a:t>07/10</a:t>
            </a:r>
          </a:p>
        </p:txBody>
      </p:sp>
      <p:sp>
        <p:nvSpPr>
          <p:cNvPr id="372" name="TextBox 22">
            <a:extLst>
              <a:ext uri="{FF2B5EF4-FFF2-40B4-BE49-F238E27FC236}">
                <a16:creationId xmlns:a16="http://schemas.microsoft.com/office/drawing/2014/main" id="{F2F4A6BD-0B54-45EC-94E4-1931D2C3091E}"/>
              </a:ext>
            </a:extLst>
          </p:cNvPr>
          <p:cNvSpPr txBox="1"/>
          <p:nvPr/>
        </p:nvSpPr>
        <p:spPr>
          <a:xfrm>
            <a:off x="6509279" y="560512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dirty="0">
                <a:solidFill>
                  <a:prstClr val="black"/>
                </a:solidFill>
                <a:latin typeface="Ford Antenna Light" panose="02000505000000020004" pitchFamily="50" charset="0"/>
                <a:cs typeface="Calibri" panose="020F0502020204030204" pitchFamily="34" charset="0"/>
              </a:rPr>
              <a:t>08/10</a:t>
            </a:r>
          </a:p>
        </p:txBody>
      </p:sp>
      <p:sp>
        <p:nvSpPr>
          <p:cNvPr id="374" name="Star: 5 Points 373">
            <a:extLst>
              <a:ext uri="{FF2B5EF4-FFF2-40B4-BE49-F238E27FC236}">
                <a16:creationId xmlns:a16="http://schemas.microsoft.com/office/drawing/2014/main" id="{BFD8BE8C-860D-4EE4-9050-DD85E11DECDB}"/>
              </a:ext>
            </a:extLst>
          </p:cNvPr>
          <p:cNvSpPr/>
          <p:nvPr/>
        </p:nvSpPr>
        <p:spPr>
          <a:xfrm>
            <a:off x="6709092" y="489105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75" name="TextBox 22">
            <a:extLst>
              <a:ext uri="{FF2B5EF4-FFF2-40B4-BE49-F238E27FC236}">
                <a16:creationId xmlns:a16="http://schemas.microsoft.com/office/drawing/2014/main" id="{780E0C6C-D237-49CA-846A-F75EA9851BCC}"/>
              </a:ext>
            </a:extLst>
          </p:cNvPr>
          <p:cNvSpPr txBox="1"/>
          <p:nvPr/>
        </p:nvSpPr>
        <p:spPr>
          <a:xfrm>
            <a:off x="6519772" y="508809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sz="600" dirty="0">
                <a:solidFill>
                  <a:prstClr val="black"/>
                </a:solidFill>
                <a:latin typeface="Ford Antenna Light" panose="02000505000000020004" pitchFamily="50" charset="0"/>
                <a:cs typeface="Calibri" panose="020F0502020204030204" pitchFamily="34" charset="0"/>
              </a:rPr>
              <a:t>08/10</a:t>
            </a:r>
          </a:p>
        </p:txBody>
      </p:sp>
      <p:sp>
        <p:nvSpPr>
          <p:cNvPr id="394" name="Star: 5 Points 393">
            <a:extLst>
              <a:ext uri="{FF2B5EF4-FFF2-40B4-BE49-F238E27FC236}">
                <a16:creationId xmlns:a16="http://schemas.microsoft.com/office/drawing/2014/main" id="{7FFD6DEF-72BE-40CA-BDEB-CD971F6BD065}"/>
              </a:ext>
            </a:extLst>
          </p:cNvPr>
          <p:cNvSpPr/>
          <p:nvPr/>
        </p:nvSpPr>
        <p:spPr>
          <a:xfrm>
            <a:off x="7032863" y="489105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95" name="TextBox 22">
            <a:extLst>
              <a:ext uri="{FF2B5EF4-FFF2-40B4-BE49-F238E27FC236}">
                <a16:creationId xmlns:a16="http://schemas.microsoft.com/office/drawing/2014/main" id="{A960CD65-728C-4FF3-A0DF-6ED3D82019EE}"/>
              </a:ext>
            </a:extLst>
          </p:cNvPr>
          <p:cNvSpPr txBox="1"/>
          <p:nvPr/>
        </p:nvSpPr>
        <p:spPr>
          <a:xfrm>
            <a:off x="6843543" y="508809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dirty="0">
                <a:solidFill>
                  <a:prstClr val="black"/>
                </a:solidFill>
                <a:latin typeface="Ford Antenna Light" panose="02000505000000020004" pitchFamily="50" charset="0"/>
                <a:cs typeface="Calibri" panose="020F0502020204030204" pitchFamily="34" charset="0"/>
              </a:rPr>
              <a:t>09/10</a:t>
            </a:r>
          </a:p>
        </p:txBody>
      </p:sp>
      <p:sp>
        <p:nvSpPr>
          <p:cNvPr id="396" name="TextBox 22">
            <a:extLst>
              <a:ext uri="{FF2B5EF4-FFF2-40B4-BE49-F238E27FC236}">
                <a16:creationId xmlns:a16="http://schemas.microsoft.com/office/drawing/2014/main" id="{09D939C9-4D9F-4EE0-88B9-B691D6B1F247}"/>
              </a:ext>
            </a:extLst>
          </p:cNvPr>
          <p:cNvSpPr txBox="1"/>
          <p:nvPr/>
        </p:nvSpPr>
        <p:spPr>
          <a:xfrm>
            <a:off x="7196435" y="556798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R01</a:t>
            </a:r>
          </a:p>
          <a:p>
            <a:pPr algn="ctr">
              <a:defRPr/>
            </a:pPr>
            <a:r>
              <a:rPr lang="en-US" sz="600" dirty="0">
                <a:solidFill>
                  <a:prstClr val="black"/>
                </a:solidFill>
                <a:latin typeface="Ford Antenna Light" panose="02000505000000020004" pitchFamily="50" charset="0"/>
                <a:cs typeface="Calibri" panose="020F0502020204030204" pitchFamily="34" charset="0"/>
              </a:rPr>
              <a:t>10/17</a:t>
            </a:r>
          </a:p>
        </p:txBody>
      </p:sp>
      <p:sp>
        <p:nvSpPr>
          <p:cNvPr id="398" name="TextBox 22">
            <a:extLst>
              <a:ext uri="{FF2B5EF4-FFF2-40B4-BE49-F238E27FC236}">
                <a16:creationId xmlns:a16="http://schemas.microsoft.com/office/drawing/2014/main" id="{14B90BA8-1316-4436-BD71-82595E6BCF81}"/>
              </a:ext>
            </a:extLst>
          </p:cNvPr>
          <p:cNvSpPr txBox="1"/>
          <p:nvPr/>
        </p:nvSpPr>
        <p:spPr>
          <a:xfrm>
            <a:off x="7558800" y="507859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R01</a:t>
            </a:r>
          </a:p>
          <a:p>
            <a:pPr algn="ctr">
              <a:defRPr/>
            </a:pPr>
            <a:r>
              <a:rPr lang="en-US" sz="600" dirty="0">
                <a:solidFill>
                  <a:prstClr val="black"/>
                </a:solidFill>
                <a:latin typeface="Ford Antenna Light" panose="02000505000000020004" pitchFamily="50" charset="0"/>
                <a:cs typeface="Calibri" panose="020F0502020204030204" pitchFamily="34" charset="0"/>
              </a:rPr>
              <a:t>11/17</a:t>
            </a:r>
          </a:p>
        </p:txBody>
      </p:sp>
      <p:sp>
        <p:nvSpPr>
          <p:cNvPr id="399" name="TextBox 22">
            <a:extLst>
              <a:ext uri="{FF2B5EF4-FFF2-40B4-BE49-F238E27FC236}">
                <a16:creationId xmlns:a16="http://schemas.microsoft.com/office/drawing/2014/main" id="{7A1BA90C-15EF-46F3-9EB5-4BD60CEAD908}"/>
              </a:ext>
            </a:extLst>
          </p:cNvPr>
          <p:cNvSpPr txBox="1"/>
          <p:nvPr/>
        </p:nvSpPr>
        <p:spPr>
          <a:xfrm>
            <a:off x="7713485" y="4615787"/>
            <a:ext cx="692356"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R01</a:t>
            </a:r>
          </a:p>
          <a:p>
            <a:pPr algn="ctr">
              <a:defRPr/>
            </a:pPr>
            <a:r>
              <a:rPr lang="en-US" sz="700" dirty="0">
                <a:solidFill>
                  <a:prstClr val="black"/>
                </a:solidFill>
                <a:latin typeface="Ford Antenna Light" panose="02000505000000020004" pitchFamily="50" charset="0"/>
                <a:cs typeface="Calibri" panose="020F0502020204030204" pitchFamily="34" charset="0"/>
              </a:rPr>
              <a:t>11/31</a:t>
            </a:r>
          </a:p>
        </p:txBody>
      </p:sp>
    </p:spTree>
    <p:extLst>
      <p:ext uri="{BB962C8B-B14F-4D97-AF65-F5344CB8AC3E}">
        <p14:creationId xmlns:p14="http://schemas.microsoft.com/office/powerpoint/2010/main" val="3234206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1" name="Straight Arrow Connector 420">
            <a:extLst>
              <a:ext uri="{FF2B5EF4-FFF2-40B4-BE49-F238E27FC236}">
                <a16:creationId xmlns:a16="http://schemas.microsoft.com/office/drawing/2014/main" id="{35AE0751-13C8-4CB2-A9EA-F59F1EFCE8EA}"/>
              </a:ext>
            </a:extLst>
          </p:cNvPr>
          <p:cNvCxnSpPr>
            <a:cxnSpLocks/>
            <a:stCxn id="651" idx="0"/>
            <a:endCxn id="191" idx="3"/>
          </p:cNvCxnSpPr>
          <p:nvPr/>
        </p:nvCxnSpPr>
        <p:spPr>
          <a:xfrm flipV="1">
            <a:off x="5500662" y="2929966"/>
            <a:ext cx="233348" cy="40609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grpSp>
        <p:nvGrpSpPr>
          <p:cNvPr id="604" name="Group 603">
            <a:extLst>
              <a:ext uri="{FF2B5EF4-FFF2-40B4-BE49-F238E27FC236}">
                <a16:creationId xmlns:a16="http://schemas.microsoft.com/office/drawing/2014/main" id="{3B98F4FC-24CF-414B-A986-D84438F3418B}"/>
              </a:ext>
            </a:extLst>
          </p:cNvPr>
          <p:cNvGrpSpPr/>
          <p:nvPr/>
        </p:nvGrpSpPr>
        <p:grpSpPr>
          <a:xfrm>
            <a:off x="148103" y="3814462"/>
            <a:ext cx="11788299" cy="276999"/>
            <a:chOff x="315514" y="4004630"/>
            <a:chExt cx="11716383" cy="276999"/>
          </a:xfrm>
        </p:grpSpPr>
        <p:cxnSp>
          <p:nvCxnSpPr>
            <p:cNvPr id="605" name="Straight Connector 604">
              <a:extLst>
                <a:ext uri="{FF2B5EF4-FFF2-40B4-BE49-F238E27FC236}">
                  <a16:creationId xmlns:a16="http://schemas.microsoft.com/office/drawing/2014/main" id="{01F9AB29-13F4-46E5-B612-2ED6E1C7D8C5}"/>
                </a:ext>
              </a:extLst>
            </p:cNvPr>
            <p:cNvCxnSpPr/>
            <p:nvPr/>
          </p:nvCxnSpPr>
          <p:spPr>
            <a:xfrm flipV="1">
              <a:off x="315514" y="4266964"/>
              <a:ext cx="11716383"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606" name="Rectangle 605">
              <a:extLst>
                <a:ext uri="{FF2B5EF4-FFF2-40B4-BE49-F238E27FC236}">
                  <a16:creationId xmlns:a16="http://schemas.microsoft.com/office/drawing/2014/main" id="{FC95222F-9FF3-4E8E-A166-22191C579156}"/>
                </a:ext>
              </a:extLst>
            </p:cNvPr>
            <p:cNvSpPr/>
            <p:nvPr/>
          </p:nvSpPr>
          <p:spPr>
            <a:xfrm>
              <a:off x="315514" y="4004630"/>
              <a:ext cx="1168152" cy="215444"/>
            </a:xfrm>
            <a:prstGeom prst="rect">
              <a:avLst/>
            </a:prstGeom>
            <a:solidFill>
              <a:schemeClr val="accent6">
                <a:lumMod val="40000"/>
                <a:lumOff val="60000"/>
              </a:schemeClr>
            </a:solidFill>
            <a:ln w="12700">
              <a:solidFill>
                <a:schemeClr val="accent6">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Vendor Integration</a:t>
              </a:r>
              <a:endParaRPr lang="en-US" sz="800" b="1" dirty="0">
                <a:solidFill>
                  <a:prstClr val="black"/>
                </a:solidFill>
                <a:latin typeface="Ford Antenna Light" panose="02000505000000020004" pitchFamily="50" charset="0"/>
                <a:cs typeface="Calibri" panose="020F0502020204030204" pitchFamily="34" charset="0"/>
              </a:endParaRPr>
            </a:p>
          </p:txBody>
        </p:sp>
      </p:grpSp>
      <p:cxnSp>
        <p:nvCxnSpPr>
          <p:cNvPr id="145" name="Straight Arrow Connector 144">
            <a:extLst>
              <a:ext uri="{FF2B5EF4-FFF2-40B4-BE49-F238E27FC236}">
                <a16:creationId xmlns:a16="http://schemas.microsoft.com/office/drawing/2014/main" id="{0A784597-9A82-47C6-AF4B-D96FF3041737}"/>
              </a:ext>
            </a:extLst>
          </p:cNvPr>
          <p:cNvCxnSpPr>
            <a:cxnSpLocks/>
            <a:stCxn id="191" idx="0"/>
            <a:endCxn id="548" idx="2"/>
          </p:cNvCxnSpPr>
          <p:nvPr/>
        </p:nvCxnSpPr>
        <p:spPr>
          <a:xfrm flipV="1">
            <a:off x="5637495" y="1325104"/>
            <a:ext cx="783887" cy="1284656"/>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grpSp>
        <p:nvGrpSpPr>
          <p:cNvPr id="10" name="Group 9">
            <a:extLst>
              <a:ext uri="{FF2B5EF4-FFF2-40B4-BE49-F238E27FC236}">
                <a16:creationId xmlns:a16="http://schemas.microsoft.com/office/drawing/2014/main" id="{90DDA7D0-B084-4FFD-8CEF-C1ADB897259D}"/>
              </a:ext>
            </a:extLst>
          </p:cNvPr>
          <p:cNvGrpSpPr/>
          <p:nvPr/>
        </p:nvGrpSpPr>
        <p:grpSpPr>
          <a:xfrm>
            <a:off x="133687" y="2042430"/>
            <a:ext cx="11788299" cy="282279"/>
            <a:chOff x="237808" y="1129456"/>
            <a:chExt cx="11716383" cy="282279"/>
          </a:xfrm>
        </p:grpSpPr>
        <p:cxnSp>
          <p:nvCxnSpPr>
            <p:cNvPr id="11" name="Straight Connector 10">
              <a:extLst>
                <a:ext uri="{FF2B5EF4-FFF2-40B4-BE49-F238E27FC236}">
                  <a16:creationId xmlns:a16="http://schemas.microsoft.com/office/drawing/2014/main" id="{D61C47EA-0796-4687-A567-7B4F915F796D}"/>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2" name="Rectangle 11">
              <a:extLst>
                <a:ext uri="{FF2B5EF4-FFF2-40B4-BE49-F238E27FC236}">
                  <a16:creationId xmlns:a16="http://schemas.microsoft.com/office/drawing/2014/main" id="{8DD1EAF4-6526-4BE3-9F32-3D43D4827A9C}"/>
                </a:ext>
              </a:extLst>
            </p:cNvPr>
            <p:cNvSpPr/>
            <p:nvPr/>
          </p:nvSpPr>
          <p:spPr>
            <a:xfrm>
              <a:off x="238356" y="1129456"/>
              <a:ext cx="173852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D</a:t>
              </a:r>
              <a:r>
                <a:rPr lang="en-US" altLang="zh-CN" sz="800" b="1" dirty="0">
                  <a:solidFill>
                    <a:prstClr val="black"/>
                  </a:solidFill>
                  <a:latin typeface="Ford Antenna Light" panose="02000505000000020004" pitchFamily="50" charset="0"/>
                  <a:cs typeface="Calibri" panose="020F0502020204030204" pitchFamily="34" charset="0"/>
                </a:rPr>
                <a:t>isplay(23.6+23.6, 11.1 touch)</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20" name="Group 19">
            <a:extLst>
              <a:ext uri="{FF2B5EF4-FFF2-40B4-BE49-F238E27FC236}">
                <a16:creationId xmlns:a16="http://schemas.microsoft.com/office/drawing/2014/main" id="{BD72956B-C92C-4036-91B0-586969ACA72D}"/>
              </a:ext>
            </a:extLst>
          </p:cNvPr>
          <p:cNvGrpSpPr/>
          <p:nvPr/>
        </p:nvGrpSpPr>
        <p:grpSpPr>
          <a:xfrm>
            <a:off x="153671" y="2490614"/>
            <a:ext cx="11794428" cy="309980"/>
            <a:chOff x="231716" y="2738519"/>
            <a:chExt cx="11722474" cy="309980"/>
          </a:xfrm>
        </p:grpSpPr>
        <p:cxnSp>
          <p:nvCxnSpPr>
            <p:cNvPr id="21" name="Straight Connector 20">
              <a:extLst>
                <a:ext uri="{FF2B5EF4-FFF2-40B4-BE49-F238E27FC236}">
                  <a16:creationId xmlns:a16="http://schemas.microsoft.com/office/drawing/2014/main" id="{1EB5A5F5-01A1-494D-9AB5-820E3C3E49FD}"/>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2" name="Rectangle 21">
              <a:extLst>
                <a:ext uri="{FF2B5EF4-FFF2-40B4-BE49-F238E27FC236}">
                  <a16:creationId xmlns:a16="http://schemas.microsoft.com/office/drawing/2014/main" id="{2B37068A-44C2-471D-B3E7-9C2B2AAC15F7}"/>
                </a:ext>
              </a:extLst>
            </p:cNvPr>
            <p:cNvSpPr/>
            <p:nvPr/>
          </p:nvSpPr>
          <p:spPr>
            <a:xfrm>
              <a:off x="231716" y="2738519"/>
              <a:ext cx="1601509"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GPDS SW Version </a:t>
              </a:r>
              <a:r>
                <a:rPr lang="en-US" altLang="zh-CN" sz="800" b="1" dirty="0">
                  <a:solidFill>
                    <a:prstClr val="black"/>
                  </a:solidFill>
                  <a:latin typeface="Ford Antenna Light" panose="02000505000000020004" pitchFamily="50" charset="0"/>
                  <a:cs typeface="Calibri" panose="020F0502020204030204" pitchFamily="34" charset="0"/>
                </a:rPr>
                <a:t>for Build</a:t>
              </a:r>
              <a:endParaRPr lang="en-US" sz="800" b="1" dirty="0">
                <a:solidFill>
                  <a:prstClr val="black"/>
                </a:solidFill>
                <a:latin typeface="Ford Antenna Light" panose="02000505000000020004" pitchFamily="50" charset="0"/>
                <a:cs typeface="Calibri" panose="020F0502020204030204" pitchFamily="34" charset="0"/>
              </a:endParaRPr>
            </a:p>
          </p:txBody>
        </p:sp>
      </p:grpSp>
      <p:graphicFrame>
        <p:nvGraphicFramePr>
          <p:cNvPr id="26" name="Table 25">
            <a:extLst>
              <a:ext uri="{FF2B5EF4-FFF2-40B4-BE49-F238E27FC236}">
                <a16:creationId xmlns:a16="http://schemas.microsoft.com/office/drawing/2014/main" id="{26202D47-88CF-484A-B571-FCDABB082620}"/>
              </a:ext>
            </a:extLst>
          </p:cNvPr>
          <p:cNvGraphicFramePr>
            <a:graphicFrameLocks noGrp="1"/>
          </p:cNvGraphicFramePr>
          <p:nvPr/>
        </p:nvGraphicFramePr>
        <p:xfrm>
          <a:off x="397564" y="653218"/>
          <a:ext cx="11794428" cy="226148"/>
        </p:xfrm>
        <a:graphic>
          <a:graphicData uri="http://schemas.openxmlformats.org/drawingml/2006/table">
            <a:tbl>
              <a:tblPr firstRow="1" bandRow="1">
                <a:tableStyleId>{5C22544A-7EE6-4342-B048-85BDC9FD1C3A}</a:tableStyleId>
              </a:tblPr>
              <a:tblGrid>
                <a:gridCol w="327623">
                  <a:extLst>
                    <a:ext uri="{9D8B030D-6E8A-4147-A177-3AD203B41FA5}">
                      <a16:colId xmlns:a16="http://schemas.microsoft.com/office/drawing/2014/main" val="20008"/>
                    </a:ext>
                  </a:extLst>
                </a:gridCol>
                <a:gridCol w="327623">
                  <a:extLst>
                    <a:ext uri="{9D8B030D-6E8A-4147-A177-3AD203B41FA5}">
                      <a16:colId xmlns:a16="http://schemas.microsoft.com/office/drawing/2014/main" val="20009"/>
                    </a:ext>
                  </a:extLst>
                </a:gridCol>
                <a:gridCol w="327623">
                  <a:extLst>
                    <a:ext uri="{9D8B030D-6E8A-4147-A177-3AD203B41FA5}">
                      <a16:colId xmlns:a16="http://schemas.microsoft.com/office/drawing/2014/main" val="1110913725"/>
                    </a:ext>
                  </a:extLst>
                </a:gridCol>
                <a:gridCol w="327623">
                  <a:extLst>
                    <a:ext uri="{9D8B030D-6E8A-4147-A177-3AD203B41FA5}">
                      <a16:colId xmlns:a16="http://schemas.microsoft.com/office/drawing/2014/main" val="4061772829"/>
                    </a:ext>
                  </a:extLst>
                </a:gridCol>
                <a:gridCol w="327623">
                  <a:extLst>
                    <a:ext uri="{9D8B030D-6E8A-4147-A177-3AD203B41FA5}">
                      <a16:colId xmlns:a16="http://schemas.microsoft.com/office/drawing/2014/main" val="3880675612"/>
                    </a:ext>
                  </a:extLst>
                </a:gridCol>
                <a:gridCol w="327623">
                  <a:extLst>
                    <a:ext uri="{9D8B030D-6E8A-4147-A177-3AD203B41FA5}">
                      <a16:colId xmlns:a16="http://schemas.microsoft.com/office/drawing/2014/main" val="1792357190"/>
                    </a:ext>
                  </a:extLst>
                </a:gridCol>
                <a:gridCol w="327623">
                  <a:extLst>
                    <a:ext uri="{9D8B030D-6E8A-4147-A177-3AD203B41FA5}">
                      <a16:colId xmlns:a16="http://schemas.microsoft.com/office/drawing/2014/main" val="3903014879"/>
                    </a:ext>
                  </a:extLst>
                </a:gridCol>
                <a:gridCol w="327623">
                  <a:extLst>
                    <a:ext uri="{9D8B030D-6E8A-4147-A177-3AD203B41FA5}">
                      <a16:colId xmlns:a16="http://schemas.microsoft.com/office/drawing/2014/main" val="1925897574"/>
                    </a:ext>
                  </a:extLst>
                </a:gridCol>
                <a:gridCol w="327623">
                  <a:extLst>
                    <a:ext uri="{9D8B030D-6E8A-4147-A177-3AD203B41FA5}">
                      <a16:colId xmlns:a16="http://schemas.microsoft.com/office/drawing/2014/main" val="275818739"/>
                    </a:ext>
                  </a:extLst>
                </a:gridCol>
                <a:gridCol w="327623">
                  <a:extLst>
                    <a:ext uri="{9D8B030D-6E8A-4147-A177-3AD203B41FA5}">
                      <a16:colId xmlns:a16="http://schemas.microsoft.com/office/drawing/2014/main" val="930584680"/>
                    </a:ext>
                  </a:extLst>
                </a:gridCol>
                <a:gridCol w="327623">
                  <a:extLst>
                    <a:ext uri="{9D8B030D-6E8A-4147-A177-3AD203B41FA5}">
                      <a16:colId xmlns:a16="http://schemas.microsoft.com/office/drawing/2014/main" val="1298693026"/>
                    </a:ext>
                  </a:extLst>
                </a:gridCol>
                <a:gridCol w="327623">
                  <a:extLst>
                    <a:ext uri="{9D8B030D-6E8A-4147-A177-3AD203B41FA5}">
                      <a16:colId xmlns:a16="http://schemas.microsoft.com/office/drawing/2014/main" val="20010"/>
                    </a:ext>
                  </a:extLst>
                </a:gridCol>
                <a:gridCol w="327623">
                  <a:extLst>
                    <a:ext uri="{9D8B030D-6E8A-4147-A177-3AD203B41FA5}">
                      <a16:colId xmlns:a16="http://schemas.microsoft.com/office/drawing/2014/main" val="20011"/>
                    </a:ext>
                  </a:extLst>
                </a:gridCol>
                <a:gridCol w="327623">
                  <a:extLst>
                    <a:ext uri="{9D8B030D-6E8A-4147-A177-3AD203B41FA5}">
                      <a16:colId xmlns:a16="http://schemas.microsoft.com/office/drawing/2014/main" val="20012"/>
                    </a:ext>
                  </a:extLst>
                </a:gridCol>
                <a:gridCol w="327623">
                  <a:extLst>
                    <a:ext uri="{9D8B030D-6E8A-4147-A177-3AD203B41FA5}">
                      <a16:colId xmlns:a16="http://schemas.microsoft.com/office/drawing/2014/main" val="20013"/>
                    </a:ext>
                  </a:extLst>
                </a:gridCol>
                <a:gridCol w="327623">
                  <a:extLst>
                    <a:ext uri="{9D8B030D-6E8A-4147-A177-3AD203B41FA5}">
                      <a16:colId xmlns:a16="http://schemas.microsoft.com/office/drawing/2014/main" val="2563265534"/>
                    </a:ext>
                  </a:extLst>
                </a:gridCol>
                <a:gridCol w="327623">
                  <a:extLst>
                    <a:ext uri="{9D8B030D-6E8A-4147-A177-3AD203B41FA5}">
                      <a16:colId xmlns:a16="http://schemas.microsoft.com/office/drawing/2014/main" val="2889932406"/>
                    </a:ext>
                  </a:extLst>
                </a:gridCol>
                <a:gridCol w="327623">
                  <a:extLst>
                    <a:ext uri="{9D8B030D-6E8A-4147-A177-3AD203B41FA5}">
                      <a16:colId xmlns:a16="http://schemas.microsoft.com/office/drawing/2014/main" val="3110698288"/>
                    </a:ext>
                  </a:extLst>
                </a:gridCol>
                <a:gridCol w="327623">
                  <a:extLst>
                    <a:ext uri="{9D8B030D-6E8A-4147-A177-3AD203B41FA5}">
                      <a16:colId xmlns:a16="http://schemas.microsoft.com/office/drawing/2014/main" val="397251492"/>
                    </a:ext>
                  </a:extLst>
                </a:gridCol>
                <a:gridCol w="327623">
                  <a:extLst>
                    <a:ext uri="{9D8B030D-6E8A-4147-A177-3AD203B41FA5}">
                      <a16:colId xmlns:a16="http://schemas.microsoft.com/office/drawing/2014/main" val="2435403802"/>
                    </a:ext>
                  </a:extLst>
                </a:gridCol>
                <a:gridCol w="327623">
                  <a:extLst>
                    <a:ext uri="{9D8B030D-6E8A-4147-A177-3AD203B41FA5}">
                      <a16:colId xmlns:a16="http://schemas.microsoft.com/office/drawing/2014/main" val="1107352596"/>
                    </a:ext>
                  </a:extLst>
                </a:gridCol>
                <a:gridCol w="327623">
                  <a:extLst>
                    <a:ext uri="{9D8B030D-6E8A-4147-A177-3AD203B41FA5}">
                      <a16:colId xmlns:a16="http://schemas.microsoft.com/office/drawing/2014/main" val="206549284"/>
                    </a:ext>
                  </a:extLst>
                </a:gridCol>
                <a:gridCol w="327623">
                  <a:extLst>
                    <a:ext uri="{9D8B030D-6E8A-4147-A177-3AD203B41FA5}">
                      <a16:colId xmlns:a16="http://schemas.microsoft.com/office/drawing/2014/main" val="1288931577"/>
                    </a:ext>
                  </a:extLst>
                </a:gridCol>
                <a:gridCol w="327623">
                  <a:extLst>
                    <a:ext uri="{9D8B030D-6E8A-4147-A177-3AD203B41FA5}">
                      <a16:colId xmlns:a16="http://schemas.microsoft.com/office/drawing/2014/main" val="670663234"/>
                    </a:ext>
                  </a:extLst>
                </a:gridCol>
                <a:gridCol w="327623">
                  <a:extLst>
                    <a:ext uri="{9D8B030D-6E8A-4147-A177-3AD203B41FA5}">
                      <a16:colId xmlns:a16="http://schemas.microsoft.com/office/drawing/2014/main" val="964117551"/>
                    </a:ext>
                  </a:extLst>
                </a:gridCol>
                <a:gridCol w="327623">
                  <a:extLst>
                    <a:ext uri="{9D8B030D-6E8A-4147-A177-3AD203B41FA5}">
                      <a16:colId xmlns:a16="http://schemas.microsoft.com/office/drawing/2014/main" val="2397782723"/>
                    </a:ext>
                  </a:extLst>
                </a:gridCol>
                <a:gridCol w="327623">
                  <a:extLst>
                    <a:ext uri="{9D8B030D-6E8A-4147-A177-3AD203B41FA5}">
                      <a16:colId xmlns:a16="http://schemas.microsoft.com/office/drawing/2014/main" val="343253012"/>
                    </a:ext>
                  </a:extLst>
                </a:gridCol>
                <a:gridCol w="327623">
                  <a:extLst>
                    <a:ext uri="{9D8B030D-6E8A-4147-A177-3AD203B41FA5}">
                      <a16:colId xmlns:a16="http://schemas.microsoft.com/office/drawing/2014/main" val="3423322042"/>
                    </a:ext>
                  </a:extLst>
                </a:gridCol>
                <a:gridCol w="327623">
                  <a:extLst>
                    <a:ext uri="{9D8B030D-6E8A-4147-A177-3AD203B41FA5}">
                      <a16:colId xmlns:a16="http://schemas.microsoft.com/office/drawing/2014/main" val="1307315063"/>
                    </a:ext>
                  </a:extLst>
                </a:gridCol>
                <a:gridCol w="327623">
                  <a:extLst>
                    <a:ext uri="{9D8B030D-6E8A-4147-A177-3AD203B41FA5}">
                      <a16:colId xmlns:a16="http://schemas.microsoft.com/office/drawing/2014/main" val="713604460"/>
                    </a:ext>
                  </a:extLst>
                </a:gridCol>
                <a:gridCol w="327623">
                  <a:extLst>
                    <a:ext uri="{9D8B030D-6E8A-4147-A177-3AD203B41FA5}">
                      <a16:colId xmlns:a16="http://schemas.microsoft.com/office/drawing/2014/main" val="2659930953"/>
                    </a:ext>
                  </a:extLst>
                </a:gridCol>
                <a:gridCol w="327623">
                  <a:extLst>
                    <a:ext uri="{9D8B030D-6E8A-4147-A177-3AD203B41FA5}">
                      <a16:colId xmlns:a16="http://schemas.microsoft.com/office/drawing/2014/main" val="1599551216"/>
                    </a:ext>
                  </a:extLst>
                </a:gridCol>
                <a:gridCol w="327623">
                  <a:extLst>
                    <a:ext uri="{9D8B030D-6E8A-4147-A177-3AD203B41FA5}">
                      <a16:colId xmlns:a16="http://schemas.microsoft.com/office/drawing/2014/main" val="2106271287"/>
                    </a:ext>
                  </a:extLst>
                </a:gridCol>
                <a:gridCol w="327623">
                  <a:extLst>
                    <a:ext uri="{9D8B030D-6E8A-4147-A177-3AD203B41FA5}">
                      <a16:colId xmlns:a16="http://schemas.microsoft.com/office/drawing/2014/main" val="2914799352"/>
                    </a:ext>
                  </a:extLst>
                </a:gridCol>
                <a:gridCol w="327623">
                  <a:extLst>
                    <a:ext uri="{9D8B030D-6E8A-4147-A177-3AD203B41FA5}">
                      <a16:colId xmlns:a16="http://schemas.microsoft.com/office/drawing/2014/main" val="607396304"/>
                    </a:ext>
                  </a:extLst>
                </a:gridCol>
                <a:gridCol w="327623">
                  <a:extLst>
                    <a:ext uri="{9D8B030D-6E8A-4147-A177-3AD203B41FA5}">
                      <a16:colId xmlns:a16="http://schemas.microsoft.com/office/drawing/2014/main" val="369099905"/>
                    </a:ext>
                  </a:extLst>
                </a:gridCol>
              </a:tblGrid>
              <a:tr h="226148">
                <a:tc>
                  <a:txBody>
                    <a:bodyPr/>
                    <a:lstStyle/>
                    <a:p>
                      <a:pPr algn="ctr"/>
                      <a:r>
                        <a:rPr lang="en-US" altLang="zh-CN" sz="800" dirty="0">
                          <a:latin typeface="+mn-lt"/>
                        </a:rPr>
                        <a:t>1</a:t>
                      </a:r>
                      <a:endParaRPr lang="zh-CN" altLang="en-US" sz="800" dirty="0">
                        <a:latin typeface="+mn-lt"/>
                      </a:endParaRPr>
                    </a:p>
                  </a:txBody>
                  <a:tcPr anchor="ctr">
                    <a:solidFill>
                      <a:srgbClr val="0070C0"/>
                    </a:solidFill>
                  </a:tcPr>
                </a:tc>
                <a:tc>
                  <a:txBody>
                    <a:bodyPr/>
                    <a:lstStyle/>
                    <a:p>
                      <a:pPr algn="ctr"/>
                      <a:r>
                        <a:rPr lang="en-US" altLang="zh-CN" sz="800" dirty="0">
                          <a:latin typeface="+mn-lt"/>
                        </a:rPr>
                        <a:t>2</a:t>
                      </a:r>
                      <a:endParaRPr lang="zh-CN" altLang="en-US" sz="800" dirty="0">
                        <a:latin typeface="+mn-lt"/>
                      </a:endParaRPr>
                    </a:p>
                  </a:txBody>
                  <a:tcPr anchor="ctr">
                    <a:solidFill>
                      <a:srgbClr val="0070C0"/>
                    </a:solidFill>
                  </a:tcPr>
                </a:tc>
                <a:tc>
                  <a:txBody>
                    <a:bodyPr/>
                    <a:lstStyle/>
                    <a:p>
                      <a:pPr algn="ctr"/>
                      <a:r>
                        <a:rPr lang="en-US" altLang="zh-CN" sz="800" dirty="0">
                          <a:latin typeface="+mn-lt"/>
                        </a:rPr>
                        <a:t>3</a:t>
                      </a:r>
                      <a:endParaRPr lang="zh-CN" altLang="en-US" sz="800" dirty="0">
                        <a:latin typeface="+mn-lt"/>
                      </a:endParaRPr>
                    </a:p>
                  </a:txBody>
                  <a:tcPr anchor="ctr">
                    <a:solidFill>
                      <a:srgbClr val="0070C0"/>
                    </a:solidFill>
                  </a:tcPr>
                </a:tc>
                <a:tc>
                  <a:txBody>
                    <a:bodyPr/>
                    <a:lstStyle/>
                    <a:p>
                      <a:pPr algn="ctr"/>
                      <a:r>
                        <a:rPr lang="en-US" altLang="zh-CN" sz="800" dirty="0">
                          <a:latin typeface="+mn-lt"/>
                        </a:rPr>
                        <a:t>4</a:t>
                      </a:r>
                      <a:endParaRPr lang="zh-CN" altLang="en-US" sz="800" dirty="0">
                        <a:latin typeface="+mn-lt"/>
                      </a:endParaRPr>
                    </a:p>
                  </a:txBody>
                  <a:tcPr anchor="ctr">
                    <a:solidFill>
                      <a:srgbClr val="0070C0"/>
                    </a:solidFill>
                  </a:tcPr>
                </a:tc>
                <a:tc>
                  <a:txBody>
                    <a:bodyPr/>
                    <a:lstStyle/>
                    <a:p>
                      <a:pPr algn="ctr"/>
                      <a:r>
                        <a:rPr lang="en-US" altLang="zh-CN" sz="800" dirty="0">
                          <a:latin typeface="+mn-lt"/>
                        </a:rPr>
                        <a:t>5</a:t>
                      </a:r>
                      <a:endParaRPr lang="zh-CN" altLang="en-US" sz="800" dirty="0">
                        <a:latin typeface="+mn-lt"/>
                      </a:endParaRPr>
                    </a:p>
                  </a:txBody>
                  <a:tcPr anchor="ctr">
                    <a:solidFill>
                      <a:srgbClr val="0070C0"/>
                    </a:solidFill>
                  </a:tcPr>
                </a:tc>
                <a:tc>
                  <a:txBody>
                    <a:bodyPr/>
                    <a:lstStyle/>
                    <a:p>
                      <a:pPr algn="ctr"/>
                      <a:r>
                        <a:rPr lang="en-US" altLang="zh-CN" sz="800" dirty="0">
                          <a:latin typeface="+mn-lt"/>
                        </a:rPr>
                        <a:t>6</a:t>
                      </a:r>
                      <a:endParaRPr lang="zh-CN" altLang="en-US" sz="800" dirty="0">
                        <a:latin typeface="+mn-lt"/>
                      </a:endParaRPr>
                    </a:p>
                  </a:txBody>
                  <a:tcPr anchor="ctr">
                    <a:solidFill>
                      <a:srgbClr val="0070C0"/>
                    </a:solidFill>
                  </a:tcPr>
                </a:tc>
                <a:tc>
                  <a:txBody>
                    <a:bodyPr/>
                    <a:lstStyle/>
                    <a:p>
                      <a:pPr algn="ctr"/>
                      <a:r>
                        <a:rPr lang="en-US" altLang="zh-CN" sz="800" dirty="0">
                          <a:latin typeface="+mn-lt"/>
                        </a:rPr>
                        <a:t>7</a:t>
                      </a:r>
                      <a:endParaRPr lang="zh-CN" altLang="en-US" sz="800" dirty="0">
                        <a:latin typeface="+mn-lt"/>
                      </a:endParaRPr>
                    </a:p>
                  </a:txBody>
                  <a:tcPr anchor="ctr">
                    <a:solidFill>
                      <a:srgbClr val="0070C0"/>
                    </a:solidFill>
                  </a:tcPr>
                </a:tc>
                <a:tc>
                  <a:txBody>
                    <a:bodyPr/>
                    <a:lstStyle/>
                    <a:p>
                      <a:pPr algn="ctr"/>
                      <a:r>
                        <a:rPr lang="en-US" altLang="zh-CN" sz="800" dirty="0">
                          <a:latin typeface="+mn-lt"/>
                        </a:rPr>
                        <a:t>8</a:t>
                      </a:r>
                      <a:endParaRPr lang="zh-CN" altLang="en-US" sz="800" dirty="0">
                        <a:latin typeface="+mn-lt"/>
                      </a:endParaRPr>
                    </a:p>
                  </a:txBody>
                  <a:tcPr anchor="ctr">
                    <a:solidFill>
                      <a:srgbClr val="0070C0"/>
                    </a:solidFill>
                  </a:tcPr>
                </a:tc>
                <a:tc>
                  <a:txBody>
                    <a:bodyPr/>
                    <a:lstStyle/>
                    <a:p>
                      <a:pPr algn="ctr"/>
                      <a:r>
                        <a:rPr lang="en-US" altLang="zh-CN" sz="800" dirty="0">
                          <a:latin typeface="+mn-lt"/>
                        </a:rPr>
                        <a:t>9</a:t>
                      </a:r>
                      <a:endParaRPr lang="zh-CN" altLang="en-US" sz="800" dirty="0">
                        <a:latin typeface="+mn-lt"/>
                      </a:endParaRPr>
                    </a:p>
                  </a:txBody>
                  <a:tcPr anchor="ctr">
                    <a:solidFill>
                      <a:srgbClr val="0070C0"/>
                    </a:solidFill>
                  </a:tcPr>
                </a:tc>
                <a:tc>
                  <a:txBody>
                    <a:bodyPr/>
                    <a:lstStyle/>
                    <a:p>
                      <a:pPr algn="ctr"/>
                      <a:r>
                        <a:rPr lang="en-US" altLang="zh-CN" sz="800" dirty="0">
                          <a:latin typeface="+mn-lt"/>
                        </a:rPr>
                        <a:t>10</a:t>
                      </a:r>
                      <a:endParaRPr lang="zh-CN" altLang="en-US" sz="800" dirty="0">
                        <a:latin typeface="+mn-lt"/>
                      </a:endParaRPr>
                    </a:p>
                  </a:txBody>
                  <a:tcPr anchor="ctr">
                    <a:solidFill>
                      <a:srgbClr val="0070C0"/>
                    </a:solidFill>
                  </a:tcPr>
                </a:tc>
                <a:tc>
                  <a:txBody>
                    <a:bodyPr/>
                    <a:lstStyle/>
                    <a:p>
                      <a:pPr algn="ctr"/>
                      <a:r>
                        <a:rPr lang="en-US" altLang="zh-CN" sz="800" dirty="0">
                          <a:latin typeface="+mn-lt"/>
                        </a:rPr>
                        <a:t>11</a:t>
                      </a:r>
                      <a:endParaRPr lang="zh-CN" altLang="en-US" sz="800" dirty="0">
                        <a:latin typeface="+mn-lt"/>
                      </a:endParaRPr>
                    </a:p>
                  </a:txBody>
                  <a:tcPr anchor="ctr">
                    <a:solidFill>
                      <a:srgbClr val="0070C0"/>
                    </a:solidFill>
                  </a:tcPr>
                </a:tc>
                <a:tc>
                  <a:txBody>
                    <a:bodyPr/>
                    <a:lstStyle/>
                    <a:p>
                      <a:pPr algn="ctr"/>
                      <a:r>
                        <a:rPr lang="en-US" altLang="zh-CN" sz="800" dirty="0">
                          <a:latin typeface="+mn-lt"/>
                        </a:rPr>
                        <a:t>12</a:t>
                      </a:r>
                      <a:endParaRPr lang="zh-CN" altLang="en-US" sz="800" dirty="0">
                        <a:latin typeface="+mn-lt"/>
                      </a:endParaRPr>
                    </a:p>
                  </a:txBody>
                  <a:tcPr anchor="ctr">
                    <a:solidFill>
                      <a:srgbClr val="0070C0"/>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cxnSp>
        <p:nvCxnSpPr>
          <p:cNvPr id="58" name="Straight Connector 57">
            <a:extLst>
              <a:ext uri="{FF2B5EF4-FFF2-40B4-BE49-F238E27FC236}">
                <a16:creationId xmlns:a16="http://schemas.microsoft.com/office/drawing/2014/main" id="{32A60BAE-3A38-4FA6-BC34-B17E2E939A6B}"/>
              </a:ext>
            </a:extLst>
          </p:cNvPr>
          <p:cNvCxnSpPr/>
          <p:nvPr/>
        </p:nvCxnSpPr>
        <p:spPr>
          <a:xfrm flipV="1">
            <a:off x="159800" y="1754640"/>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33" name="Star: 5 Points 132">
            <a:extLst>
              <a:ext uri="{FF2B5EF4-FFF2-40B4-BE49-F238E27FC236}">
                <a16:creationId xmlns:a16="http://schemas.microsoft.com/office/drawing/2014/main" id="{42717727-49AE-4BA8-A617-A39D498B6EE7}"/>
              </a:ext>
            </a:extLst>
          </p:cNvPr>
          <p:cNvSpPr/>
          <p:nvPr/>
        </p:nvSpPr>
        <p:spPr>
          <a:xfrm>
            <a:off x="4200923" y="2606804"/>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34" name="TextBox 22">
            <a:extLst>
              <a:ext uri="{FF2B5EF4-FFF2-40B4-BE49-F238E27FC236}">
                <a16:creationId xmlns:a16="http://schemas.microsoft.com/office/drawing/2014/main" id="{2A25B2F4-82DD-425B-B736-615087B72335}"/>
              </a:ext>
            </a:extLst>
          </p:cNvPr>
          <p:cNvSpPr txBox="1"/>
          <p:nvPr/>
        </p:nvSpPr>
        <p:spPr>
          <a:xfrm>
            <a:off x="3979018" y="2938211"/>
            <a:ext cx="986354"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 Beta</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01</a:t>
            </a:r>
            <a:r>
              <a:rPr lang="en-US" sz="700" dirty="0">
                <a:solidFill>
                  <a:prstClr val="black"/>
                </a:solidFill>
                <a:latin typeface="Ford Antenna Light" panose="02000505000000020004" pitchFamily="50" charset="0"/>
                <a:cs typeface="Calibri" panose="020F0502020204030204" pitchFamily="34" charset="0"/>
              </a:rPr>
              <a:t>/</a:t>
            </a:r>
            <a:r>
              <a:rPr lang="en-US" altLang="zh-CN" sz="700" dirty="0">
                <a:solidFill>
                  <a:prstClr val="black"/>
                </a:solidFill>
                <a:latin typeface="Ford Antenna Light" panose="02000505000000020004" pitchFamily="50" charset="0"/>
                <a:cs typeface="Calibri" panose="020F0502020204030204" pitchFamily="34" charset="0"/>
              </a:rPr>
              <a:t>06</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139" name="Straight Arrow Connector 138">
            <a:extLst>
              <a:ext uri="{FF2B5EF4-FFF2-40B4-BE49-F238E27FC236}">
                <a16:creationId xmlns:a16="http://schemas.microsoft.com/office/drawing/2014/main" id="{D306AAEA-7B71-48FD-9B1A-2E639F680D3C}"/>
              </a:ext>
            </a:extLst>
          </p:cNvPr>
          <p:cNvCxnSpPr>
            <a:cxnSpLocks/>
            <a:stCxn id="133" idx="0"/>
            <a:endCxn id="539" idx="2"/>
          </p:cNvCxnSpPr>
          <p:nvPr/>
        </p:nvCxnSpPr>
        <p:spPr>
          <a:xfrm flipV="1">
            <a:off x="4357088" y="1314942"/>
            <a:ext cx="102795" cy="1291862"/>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grpSp>
        <p:nvGrpSpPr>
          <p:cNvPr id="151" name="Group 150">
            <a:extLst>
              <a:ext uri="{FF2B5EF4-FFF2-40B4-BE49-F238E27FC236}">
                <a16:creationId xmlns:a16="http://schemas.microsoft.com/office/drawing/2014/main" id="{89DFAA69-FA6B-490E-90AD-8033FD6E8329}"/>
              </a:ext>
            </a:extLst>
          </p:cNvPr>
          <p:cNvGrpSpPr/>
          <p:nvPr/>
        </p:nvGrpSpPr>
        <p:grpSpPr>
          <a:xfrm>
            <a:off x="6677663" y="2609761"/>
            <a:ext cx="526880" cy="631979"/>
            <a:chOff x="1608204" y="2836518"/>
            <a:chExt cx="526880" cy="631979"/>
          </a:xfrm>
        </p:grpSpPr>
        <p:sp>
          <p:nvSpPr>
            <p:cNvPr id="153" name="Star: 5 Points 152">
              <a:extLst>
                <a:ext uri="{FF2B5EF4-FFF2-40B4-BE49-F238E27FC236}">
                  <a16:creationId xmlns:a16="http://schemas.microsoft.com/office/drawing/2014/main" id="{9ECFAEF7-B196-4D3B-8C0E-512133F149E0}"/>
                </a:ext>
              </a:extLst>
            </p:cNvPr>
            <p:cNvSpPr/>
            <p:nvPr/>
          </p:nvSpPr>
          <p:spPr>
            <a:xfrm>
              <a:off x="1812802" y="2836518"/>
              <a:ext cx="312330" cy="320207"/>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54" name="TextBox 22">
              <a:extLst>
                <a:ext uri="{FF2B5EF4-FFF2-40B4-BE49-F238E27FC236}">
                  <a16:creationId xmlns:a16="http://schemas.microsoft.com/office/drawing/2014/main" id="{792A66CB-606D-4863-B92C-7B08432F58F1}"/>
                </a:ext>
              </a:extLst>
            </p:cNvPr>
            <p:cNvSpPr txBox="1"/>
            <p:nvPr/>
          </p:nvSpPr>
          <p:spPr>
            <a:xfrm>
              <a:off x="1608204" y="3176115"/>
              <a:ext cx="52688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R00</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9/15</a:t>
              </a:r>
              <a:endParaRPr lang="en-US" sz="700" dirty="0">
                <a:solidFill>
                  <a:prstClr val="black"/>
                </a:solidFill>
                <a:latin typeface="Ford Antenna Light" panose="02000505000000020004" pitchFamily="50" charset="0"/>
                <a:cs typeface="Calibri" panose="020F0502020204030204" pitchFamily="34" charset="0"/>
              </a:endParaRPr>
            </a:p>
          </p:txBody>
        </p:sp>
      </p:grpSp>
      <p:cxnSp>
        <p:nvCxnSpPr>
          <p:cNvPr id="152" name="Straight Arrow Connector 151">
            <a:extLst>
              <a:ext uri="{FF2B5EF4-FFF2-40B4-BE49-F238E27FC236}">
                <a16:creationId xmlns:a16="http://schemas.microsoft.com/office/drawing/2014/main" id="{634B2FB8-1402-4CA0-BFD0-1A79CD271CFE}"/>
              </a:ext>
            </a:extLst>
          </p:cNvPr>
          <p:cNvCxnSpPr>
            <a:cxnSpLocks/>
            <a:stCxn id="153" idx="0"/>
            <a:endCxn id="503" idx="2"/>
          </p:cNvCxnSpPr>
          <p:nvPr/>
        </p:nvCxnSpPr>
        <p:spPr>
          <a:xfrm flipV="1">
            <a:off x="7038426" y="1325258"/>
            <a:ext cx="585564" cy="1284503"/>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59" name="Star: 5 Points 158">
            <a:extLst>
              <a:ext uri="{FF2B5EF4-FFF2-40B4-BE49-F238E27FC236}">
                <a16:creationId xmlns:a16="http://schemas.microsoft.com/office/drawing/2014/main" id="{4C0809F6-6FBD-4AAC-BE55-8ECFF31CECB7}"/>
              </a:ext>
            </a:extLst>
          </p:cNvPr>
          <p:cNvSpPr/>
          <p:nvPr/>
        </p:nvSpPr>
        <p:spPr>
          <a:xfrm>
            <a:off x="7249919" y="2617934"/>
            <a:ext cx="312330" cy="320207"/>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60" name="TextBox 22">
            <a:extLst>
              <a:ext uri="{FF2B5EF4-FFF2-40B4-BE49-F238E27FC236}">
                <a16:creationId xmlns:a16="http://schemas.microsoft.com/office/drawing/2014/main" id="{9D64A217-842C-444E-81B9-A07F069C0904}"/>
              </a:ext>
            </a:extLst>
          </p:cNvPr>
          <p:cNvSpPr txBox="1"/>
          <p:nvPr/>
        </p:nvSpPr>
        <p:spPr>
          <a:xfrm>
            <a:off x="7121686" y="2940536"/>
            <a:ext cx="485822"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R04</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10/17</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158" name="Straight Arrow Connector 157">
            <a:extLst>
              <a:ext uri="{FF2B5EF4-FFF2-40B4-BE49-F238E27FC236}">
                <a16:creationId xmlns:a16="http://schemas.microsoft.com/office/drawing/2014/main" id="{0A3F326F-93CC-4CBF-A57F-38DCE2660728}"/>
              </a:ext>
            </a:extLst>
          </p:cNvPr>
          <p:cNvCxnSpPr>
            <a:cxnSpLocks/>
            <a:stCxn id="159" idx="0"/>
            <a:endCxn id="485" idx="2"/>
          </p:cNvCxnSpPr>
          <p:nvPr/>
        </p:nvCxnSpPr>
        <p:spPr>
          <a:xfrm flipV="1">
            <a:off x="7406084" y="1321372"/>
            <a:ext cx="509239" cy="1296562"/>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64" name="Star: 5 Points 163">
            <a:extLst>
              <a:ext uri="{FF2B5EF4-FFF2-40B4-BE49-F238E27FC236}">
                <a16:creationId xmlns:a16="http://schemas.microsoft.com/office/drawing/2014/main" id="{45FC2A05-182B-4C5A-A750-44686847EE02}"/>
              </a:ext>
            </a:extLst>
          </p:cNvPr>
          <p:cNvSpPr/>
          <p:nvPr/>
        </p:nvSpPr>
        <p:spPr>
          <a:xfrm>
            <a:off x="7599165" y="2617934"/>
            <a:ext cx="312330" cy="320207"/>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65" name="TextBox 22">
            <a:extLst>
              <a:ext uri="{FF2B5EF4-FFF2-40B4-BE49-F238E27FC236}">
                <a16:creationId xmlns:a16="http://schemas.microsoft.com/office/drawing/2014/main" id="{5D9A2779-E021-4297-B14B-C277864258E1}"/>
              </a:ext>
            </a:extLst>
          </p:cNvPr>
          <p:cNvSpPr txBox="1"/>
          <p:nvPr/>
        </p:nvSpPr>
        <p:spPr>
          <a:xfrm>
            <a:off x="7682773" y="2940304"/>
            <a:ext cx="492487"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R05</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11</a:t>
            </a:r>
            <a:r>
              <a:rPr lang="en-US" sz="700" dirty="0">
                <a:solidFill>
                  <a:prstClr val="black"/>
                </a:solidFill>
                <a:latin typeface="Ford Antenna Light" panose="02000505000000020004" pitchFamily="50" charset="0"/>
                <a:cs typeface="Calibri" panose="020F0502020204030204" pitchFamily="34" charset="0"/>
              </a:rPr>
              <a:t>/</a:t>
            </a:r>
            <a:r>
              <a:rPr lang="en-US" altLang="zh-CN" sz="700" dirty="0">
                <a:solidFill>
                  <a:prstClr val="black"/>
                </a:solidFill>
                <a:latin typeface="Ford Antenna Light" panose="02000505000000020004" pitchFamily="50" charset="0"/>
                <a:cs typeface="Calibri" panose="020F0502020204030204" pitchFamily="34" charset="0"/>
              </a:rPr>
              <a:t>18</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166" name="Straight Arrow Connector 165">
            <a:extLst>
              <a:ext uri="{FF2B5EF4-FFF2-40B4-BE49-F238E27FC236}">
                <a16:creationId xmlns:a16="http://schemas.microsoft.com/office/drawing/2014/main" id="{4414CE92-5E4C-40C5-8792-6E1EB77E5B5D}"/>
              </a:ext>
            </a:extLst>
          </p:cNvPr>
          <p:cNvCxnSpPr>
            <a:cxnSpLocks/>
            <a:stCxn id="164" idx="0"/>
            <a:endCxn id="494" idx="2"/>
          </p:cNvCxnSpPr>
          <p:nvPr/>
        </p:nvCxnSpPr>
        <p:spPr>
          <a:xfrm flipV="1">
            <a:off x="7755330" y="1324401"/>
            <a:ext cx="549642" cy="1293533"/>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9" name="Straight Arrow Connector 168">
            <a:extLst>
              <a:ext uri="{FF2B5EF4-FFF2-40B4-BE49-F238E27FC236}">
                <a16:creationId xmlns:a16="http://schemas.microsoft.com/office/drawing/2014/main" id="{A9D708FC-A849-40F3-8406-24FEA7EE2F55}"/>
              </a:ext>
            </a:extLst>
          </p:cNvPr>
          <p:cNvCxnSpPr>
            <a:cxnSpLocks/>
            <a:stCxn id="171" idx="0"/>
            <a:endCxn id="476" idx="2"/>
          </p:cNvCxnSpPr>
          <p:nvPr/>
        </p:nvCxnSpPr>
        <p:spPr>
          <a:xfrm flipV="1">
            <a:off x="8241102" y="1319161"/>
            <a:ext cx="806294" cy="1298773"/>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71" name="Star: 5 Points 170">
            <a:extLst>
              <a:ext uri="{FF2B5EF4-FFF2-40B4-BE49-F238E27FC236}">
                <a16:creationId xmlns:a16="http://schemas.microsoft.com/office/drawing/2014/main" id="{0BF76452-1C94-4402-B2CD-9D2039219DAE}"/>
              </a:ext>
            </a:extLst>
          </p:cNvPr>
          <p:cNvSpPr/>
          <p:nvPr/>
        </p:nvSpPr>
        <p:spPr>
          <a:xfrm>
            <a:off x="8084937" y="2617934"/>
            <a:ext cx="312330" cy="320207"/>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72" name="TextBox 22">
            <a:extLst>
              <a:ext uri="{FF2B5EF4-FFF2-40B4-BE49-F238E27FC236}">
                <a16:creationId xmlns:a16="http://schemas.microsoft.com/office/drawing/2014/main" id="{D7D8DF6B-1B97-464E-8FEB-DCD8F7C478A4}"/>
              </a:ext>
            </a:extLst>
          </p:cNvPr>
          <p:cNvSpPr txBox="1"/>
          <p:nvPr/>
        </p:nvSpPr>
        <p:spPr>
          <a:xfrm>
            <a:off x="8002538" y="2925968"/>
            <a:ext cx="843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R06</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12/30</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176" name="Star: 5 Points 175">
            <a:extLst>
              <a:ext uri="{FF2B5EF4-FFF2-40B4-BE49-F238E27FC236}">
                <a16:creationId xmlns:a16="http://schemas.microsoft.com/office/drawing/2014/main" id="{2CDC5E8F-4BAE-487A-9757-7E3AE714225E}"/>
              </a:ext>
            </a:extLst>
          </p:cNvPr>
          <p:cNvSpPr/>
          <p:nvPr/>
        </p:nvSpPr>
        <p:spPr>
          <a:xfrm>
            <a:off x="9275064" y="2609919"/>
            <a:ext cx="312330" cy="320207"/>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77" name="TextBox 22">
            <a:extLst>
              <a:ext uri="{FF2B5EF4-FFF2-40B4-BE49-F238E27FC236}">
                <a16:creationId xmlns:a16="http://schemas.microsoft.com/office/drawing/2014/main" id="{2F32559A-76C2-4358-B82C-81409D8EFEF1}"/>
              </a:ext>
            </a:extLst>
          </p:cNvPr>
          <p:cNvSpPr txBox="1"/>
          <p:nvPr/>
        </p:nvSpPr>
        <p:spPr>
          <a:xfrm>
            <a:off x="9264131" y="2912158"/>
            <a:ext cx="544244"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R07 04/06</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178" name="Straight Arrow Connector 177">
            <a:extLst>
              <a:ext uri="{FF2B5EF4-FFF2-40B4-BE49-F238E27FC236}">
                <a16:creationId xmlns:a16="http://schemas.microsoft.com/office/drawing/2014/main" id="{2BF37559-0AC2-4EC0-8F6E-0C9A8D342A78}"/>
              </a:ext>
            </a:extLst>
          </p:cNvPr>
          <p:cNvCxnSpPr>
            <a:cxnSpLocks/>
            <a:stCxn id="176" idx="0"/>
            <a:endCxn id="467" idx="2"/>
          </p:cNvCxnSpPr>
          <p:nvPr/>
        </p:nvCxnSpPr>
        <p:spPr>
          <a:xfrm flipV="1">
            <a:off x="9431229" y="1319960"/>
            <a:ext cx="586777" cy="1289959"/>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88" name="Star: 5 Points 187">
            <a:extLst>
              <a:ext uri="{FF2B5EF4-FFF2-40B4-BE49-F238E27FC236}">
                <a16:creationId xmlns:a16="http://schemas.microsoft.com/office/drawing/2014/main" id="{ECFA3C20-3E04-405B-B605-D376F2F06EA0}"/>
              </a:ext>
            </a:extLst>
          </p:cNvPr>
          <p:cNvSpPr/>
          <p:nvPr/>
        </p:nvSpPr>
        <p:spPr>
          <a:xfrm>
            <a:off x="5108945" y="2609979"/>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89" name="TextBox 22">
            <a:extLst>
              <a:ext uri="{FF2B5EF4-FFF2-40B4-BE49-F238E27FC236}">
                <a16:creationId xmlns:a16="http://schemas.microsoft.com/office/drawing/2014/main" id="{DB5C1154-46C1-4372-9BD7-288634C1BE07}"/>
              </a:ext>
            </a:extLst>
          </p:cNvPr>
          <p:cNvSpPr txBox="1"/>
          <p:nvPr/>
        </p:nvSpPr>
        <p:spPr>
          <a:xfrm>
            <a:off x="4626478" y="2930075"/>
            <a:ext cx="843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DCV0</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03/30</a:t>
            </a:r>
          </a:p>
        </p:txBody>
      </p:sp>
      <p:sp>
        <p:nvSpPr>
          <p:cNvPr id="191" name="Star: 5 Points 190">
            <a:extLst>
              <a:ext uri="{FF2B5EF4-FFF2-40B4-BE49-F238E27FC236}">
                <a16:creationId xmlns:a16="http://schemas.microsoft.com/office/drawing/2014/main" id="{9BD75754-F6FC-46CA-B94C-6C11FF1C23EC}"/>
              </a:ext>
            </a:extLst>
          </p:cNvPr>
          <p:cNvSpPr/>
          <p:nvPr/>
        </p:nvSpPr>
        <p:spPr>
          <a:xfrm>
            <a:off x="5481330" y="2609760"/>
            <a:ext cx="312330" cy="320207"/>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92" name="TextBox 22">
            <a:extLst>
              <a:ext uri="{FF2B5EF4-FFF2-40B4-BE49-F238E27FC236}">
                <a16:creationId xmlns:a16="http://schemas.microsoft.com/office/drawing/2014/main" id="{815170DA-2866-4E03-A67C-3DF1D8CF9925}"/>
              </a:ext>
            </a:extLst>
          </p:cNvPr>
          <p:cNvSpPr txBox="1"/>
          <p:nvPr/>
        </p:nvSpPr>
        <p:spPr>
          <a:xfrm>
            <a:off x="5433974" y="2939929"/>
            <a:ext cx="843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DCV1</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04/30</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198" name="Rectangle 197">
            <a:extLst>
              <a:ext uri="{FF2B5EF4-FFF2-40B4-BE49-F238E27FC236}">
                <a16:creationId xmlns:a16="http://schemas.microsoft.com/office/drawing/2014/main" id="{0A21721D-9280-4AAB-A7A3-080E908E470A}"/>
              </a:ext>
            </a:extLst>
          </p:cNvPr>
          <p:cNvSpPr/>
          <p:nvPr/>
        </p:nvSpPr>
        <p:spPr>
          <a:xfrm>
            <a:off x="152731" y="1479454"/>
            <a:ext cx="93807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CDC AHU HW</a:t>
            </a:r>
            <a:endParaRPr lang="en-US" sz="800" b="1" dirty="0">
              <a:solidFill>
                <a:prstClr val="black"/>
              </a:solidFill>
              <a:latin typeface="Ford Antenna Light" panose="02000505000000020004" pitchFamily="50" charset="0"/>
              <a:cs typeface="Calibri" panose="020F0502020204030204" pitchFamily="34" charset="0"/>
            </a:endParaRPr>
          </a:p>
        </p:txBody>
      </p:sp>
      <p:grpSp>
        <p:nvGrpSpPr>
          <p:cNvPr id="202" name="Group 201">
            <a:extLst>
              <a:ext uri="{FF2B5EF4-FFF2-40B4-BE49-F238E27FC236}">
                <a16:creationId xmlns:a16="http://schemas.microsoft.com/office/drawing/2014/main" id="{21315A9D-F23B-447E-BF34-45BC286A6E7F}"/>
              </a:ext>
            </a:extLst>
          </p:cNvPr>
          <p:cNvGrpSpPr/>
          <p:nvPr/>
        </p:nvGrpSpPr>
        <p:grpSpPr>
          <a:xfrm>
            <a:off x="5018808" y="1627272"/>
            <a:ext cx="624299" cy="437394"/>
            <a:chOff x="1109342" y="1704838"/>
            <a:chExt cx="624299" cy="437394"/>
          </a:xfrm>
        </p:grpSpPr>
        <p:sp>
          <p:nvSpPr>
            <p:cNvPr id="203" name="Isosceles Triangle 202">
              <a:extLst>
                <a:ext uri="{FF2B5EF4-FFF2-40B4-BE49-F238E27FC236}">
                  <a16:creationId xmlns:a16="http://schemas.microsoft.com/office/drawing/2014/main" id="{74581A20-514E-42E8-851B-B24F4D1587DE}"/>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04" name="TextBox 22">
              <a:extLst>
                <a:ext uri="{FF2B5EF4-FFF2-40B4-BE49-F238E27FC236}">
                  <a16:creationId xmlns:a16="http://schemas.microsoft.com/office/drawing/2014/main" id="{0C90CBD0-8562-4008-9214-1FF2F3469CAA}"/>
                </a:ext>
              </a:extLst>
            </p:cNvPr>
            <p:cNvSpPr txBox="1"/>
            <p:nvPr/>
          </p:nvSpPr>
          <p:spPr>
            <a:xfrm>
              <a:off x="1109342" y="1849850"/>
              <a:ext cx="62429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B  DV1 </a:t>
              </a:r>
            </a:p>
            <a:p>
              <a:r>
                <a:rPr lang="en-US" altLang="zh-CN" sz="700" dirty="0"/>
                <a:t>04/28</a:t>
              </a:r>
              <a:endParaRPr lang="zh-CN" altLang="en-US" sz="700" dirty="0"/>
            </a:p>
          </p:txBody>
        </p:sp>
      </p:grpSp>
      <p:grpSp>
        <p:nvGrpSpPr>
          <p:cNvPr id="205" name="Group 204">
            <a:extLst>
              <a:ext uri="{FF2B5EF4-FFF2-40B4-BE49-F238E27FC236}">
                <a16:creationId xmlns:a16="http://schemas.microsoft.com/office/drawing/2014/main" id="{3E20DF49-1A67-4F76-941B-EA3197C54DA4}"/>
              </a:ext>
            </a:extLst>
          </p:cNvPr>
          <p:cNvGrpSpPr/>
          <p:nvPr/>
        </p:nvGrpSpPr>
        <p:grpSpPr>
          <a:xfrm>
            <a:off x="2927406" y="1602225"/>
            <a:ext cx="1136684" cy="481010"/>
            <a:chOff x="795945" y="1704838"/>
            <a:chExt cx="1136684" cy="481010"/>
          </a:xfrm>
        </p:grpSpPr>
        <p:sp>
          <p:nvSpPr>
            <p:cNvPr id="206" name="Isosceles Triangle 205">
              <a:extLst>
                <a:ext uri="{FF2B5EF4-FFF2-40B4-BE49-F238E27FC236}">
                  <a16:creationId xmlns:a16="http://schemas.microsoft.com/office/drawing/2014/main" id="{2766B034-DE4F-4954-820C-E27B51E23D38}"/>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0" name="TextBox 22">
              <a:extLst>
                <a:ext uri="{FF2B5EF4-FFF2-40B4-BE49-F238E27FC236}">
                  <a16:creationId xmlns:a16="http://schemas.microsoft.com/office/drawing/2014/main" id="{6B667F87-D4E5-4557-A949-6A3362BF074C}"/>
                </a:ext>
              </a:extLst>
            </p:cNvPr>
            <p:cNvSpPr txBox="1"/>
            <p:nvPr/>
          </p:nvSpPr>
          <p:spPr>
            <a:xfrm>
              <a:off x="795945" y="1893466"/>
              <a:ext cx="1136684"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A1 Sample</a:t>
              </a:r>
            </a:p>
            <a:p>
              <a:r>
                <a:rPr lang="en-US" altLang="zh-CN" sz="700" dirty="0">
                  <a:solidFill>
                    <a:schemeClr val="tx1"/>
                  </a:solidFill>
                </a:rPr>
                <a:t>10/31</a:t>
              </a:r>
            </a:p>
          </p:txBody>
        </p:sp>
      </p:grpSp>
      <p:grpSp>
        <p:nvGrpSpPr>
          <p:cNvPr id="261" name="Group 260">
            <a:extLst>
              <a:ext uri="{FF2B5EF4-FFF2-40B4-BE49-F238E27FC236}">
                <a16:creationId xmlns:a16="http://schemas.microsoft.com/office/drawing/2014/main" id="{F4968FAB-F4EC-4C77-AA46-5A77F87BE396}"/>
              </a:ext>
            </a:extLst>
          </p:cNvPr>
          <p:cNvGrpSpPr/>
          <p:nvPr/>
        </p:nvGrpSpPr>
        <p:grpSpPr>
          <a:xfrm>
            <a:off x="6787533" y="1613184"/>
            <a:ext cx="624299" cy="482800"/>
            <a:chOff x="1348765" y="1704838"/>
            <a:chExt cx="624299" cy="482800"/>
          </a:xfrm>
        </p:grpSpPr>
        <p:sp>
          <p:nvSpPr>
            <p:cNvPr id="262" name="Isosceles Triangle 261">
              <a:extLst>
                <a:ext uri="{FF2B5EF4-FFF2-40B4-BE49-F238E27FC236}">
                  <a16:creationId xmlns:a16="http://schemas.microsoft.com/office/drawing/2014/main" id="{EB283140-124A-407B-B341-8108E1541400}"/>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3" name="TextBox 22">
              <a:extLst>
                <a:ext uri="{FF2B5EF4-FFF2-40B4-BE49-F238E27FC236}">
                  <a16:creationId xmlns:a16="http://schemas.microsoft.com/office/drawing/2014/main" id="{F3F747CC-BA21-407D-A900-61BA38B0DE74}"/>
                </a:ext>
              </a:extLst>
            </p:cNvPr>
            <p:cNvSpPr txBox="1"/>
            <p:nvPr/>
          </p:nvSpPr>
          <p:spPr>
            <a:xfrm>
              <a:off x="1348765" y="1895256"/>
              <a:ext cx="62429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C  DV2 </a:t>
              </a:r>
            </a:p>
            <a:p>
              <a:r>
                <a:rPr lang="en-US" altLang="zh-CN" sz="700" dirty="0"/>
                <a:t>9/20</a:t>
              </a:r>
              <a:endParaRPr lang="zh-CN" altLang="en-US" sz="700" dirty="0"/>
            </a:p>
          </p:txBody>
        </p:sp>
      </p:grpSp>
      <p:sp>
        <p:nvSpPr>
          <p:cNvPr id="33" name="Rectangle: Rounded Corners 32">
            <a:extLst>
              <a:ext uri="{FF2B5EF4-FFF2-40B4-BE49-F238E27FC236}">
                <a16:creationId xmlns:a16="http://schemas.microsoft.com/office/drawing/2014/main" id="{4B23B570-0705-4302-95EA-3BFA12A06377}"/>
              </a:ext>
            </a:extLst>
          </p:cNvPr>
          <p:cNvSpPr/>
          <p:nvPr/>
        </p:nvSpPr>
        <p:spPr>
          <a:xfrm>
            <a:off x="4376064" y="1656944"/>
            <a:ext cx="471734" cy="173600"/>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Pre-DV</a:t>
            </a:r>
          </a:p>
        </p:txBody>
      </p:sp>
      <p:sp>
        <p:nvSpPr>
          <p:cNvPr id="264" name="Rectangle: Rounded Corners 263">
            <a:extLst>
              <a:ext uri="{FF2B5EF4-FFF2-40B4-BE49-F238E27FC236}">
                <a16:creationId xmlns:a16="http://schemas.microsoft.com/office/drawing/2014/main" id="{7F54CAA8-C1E9-42E0-8823-063D91365E39}"/>
              </a:ext>
            </a:extLst>
          </p:cNvPr>
          <p:cNvSpPr/>
          <p:nvPr/>
        </p:nvSpPr>
        <p:spPr>
          <a:xfrm>
            <a:off x="5709985" y="1690691"/>
            <a:ext cx="633581" cy="13250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DV1</a:t>
            </a:r>
          </a:p>
        </p:txBody>
      </p:sp>
      <p:sp>
        <p:nvSpPr>
          <p:cNvPr id="266" name="Rectangle: Rounded Corners 265">
            <a:extLst>
              <a:ext uri="{FF2B5EF4-FFF2-40B4-BE49-F238E27FC236}">
                <a16:creationId xmlns:a16="http://schemas.microsoft.com/office/drawing/2014/main" id="{5B2D77B9-37B5-4BB4-81E0-E5AE5BEBEDB4}"/>
              </a:ext>
            </a:extLst>
          </p:cNvPr>
          <p:cNvSpPr/>
          <p:nvPr/>
        </p:nvSpPr>
        <p:spPr>
          <a:xfrm>
            <a:off x="7499805" y="1694540"/>
            <a:ext cx="533805" cy="163013"/>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DV2</a:t>
            </a: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p:txBody>
          <a:bodyPr anchor="t">
            <a:noAutofit/>
          </a:bodyPr>
          <a:lstStyle/>
          <a:p>
            <a:r>
              <a:rPr lang="en-US" altLang="zh-CN" dirty="0"/>
              <a:t>CDX747 SW Draft Release Plan @10/16</a:t>
            </a:r>
            <a:br>
              <a:rPr lang="zh-CN" altLang="en-US" dirty="0"/>
            </a:br>
            <a:endParaRPr lang="en-US" dirty="0"/>
          </a:p>
        </p:txBody>
      </p:sp>
      <p:graphicFrame>
        <p:nvGraphicFramePr>
          <p:cNvPr id="402" name="Table 401">
            <a:extLst>
              <a:ext uri="{FF2B5EF4-FFF2-40B4-BE49-F238E27FC236}">
                <a16:creationId xmlns:a16="http://schemas.microsoft.com/office/drawing/2014/main" id="{1477766A-C08F-41BF-85BA-1C3FEB60DA6C}"/>
              </a:ext>
            </a:extLst>
          </p:cNvPr>
          <p:cNvGraphicFramePr>
            <a:graphicFrameLocks noGrp="1"/>
          </p:cNvGraphicFramePr>
          <p:nvPr/>
        </p:nvGraphicFramePr>
        <p:xfrm>
          <a:off x="9560201" y="325967"/>
          <a:ext cx="1874484" cy="213360"/>
        </p:xfrm>
        <a:graphic>
          <a:graphicData uri="http://schemas.openxmlformats.org/drawingml/2006/table">
            <a:tbl>
              <a:tblPr firstRow="1" bandRow="1">
                <a:tableStyleId>{5C22544A-7EE6-4342-B048-85BDC9FD1C3A}</a:tableStyleId>
              </a:tblPr>
              <a:tblGrid>
                <a:gridCol w="624828">
                  <a:extLst>
                    <a:ext uri="{9D8B030D-6E8A-4147-A177-3AD203B41FA5}">
                      <a16:colId xmlns:a16="http://schemas.microsoft.com/office/drawing/2014/main" val="1860584970"/>
                    </a:ext>
                  </a:extLst>
                </a:gridCol>
                <a:gridCol w="624828">
                  <a:extLst>
                    <a:ext uri="{9D8B030D-6E8A-4147-A177-3AD203B41FA5}">
                      <a16:colId xmlns:a16="http://schemas.microsoft.com/office/drawing/2014/main" val="2421955683"/>
                    </a:ext>
                  </a:extLst>
                </a:gridCol>
                <a:gridCol w="624828">
                  <a:extLst>
                    <a:ext uri="{9D8B030D-6E8A-4147-A177-3AD203B41FA5}">
                      <a16:colId xmlns:a16="http://schemas.microsoft.com/office/drawing/2014/main" val="3990355443"/>
                    </a:ext>
                  </a:extLst>
                </a:gridCol>
              </a:tblGrid>
              <a:tr h="140427">
                <a:tc>
                  <a:txBody>
                    <a:bodyPr/>
                    <a:lstStyle/>
                    <a:p>
                      <a:pPr algn="ctr"/>
                      <a:r>
                        <a:rPr lang="en-US" altLang="zh-CN" sz="800" dirty="0">
                          <a:latin typeface="+mn-lt"/>
                        </a:rPr>
                        <a:t>2021</a:t>
                      </a:r>
                      <a:endParaRPr lang="zh-CN" altLang="en-US" sz="800" dirty="0">
                        <a:latin typeface="+mn-lt"/>
                      </a:endParaRPr>
                    </a:p>
                  </a:txBody>
                  <a:tcPr anchor="ctr">
                    <a:solidFill>
                      <a:srgbClr val="0070C0"/>
                    </a:solidFill>
                  </a:tcPr>
                </a:tc>
                <a:tc>
                  <a:txBody>
                    <a:bodyPr/>
                    <a:lstStyle/>
                    <a:p>
                      <a:pPr algn="ctr"/>
                      <a:r>
                        <a:rPr lang="en-US" altLang="zh-CN" sz="800" dirty="0">
                          <a:latin typeface="+mn-lt"/>
                        </a:rPr>
                        <a:t>2022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2023</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437474859"/>
                  </a:ext>
                </a:extLst>
              </a:tr>
            </a:tbl>
          </a:graphicData>
        </a:graphic>
      </p:graphicFrame>
      <p:sp>
        <p:nvSpPr>
          <p:cNvPr id="405" name="TextBox 22">
            <a:extLst>
              <a:ext uri="{FF2B5EF4-FFF2-40B4-BE49-F238E27FC236}">
                <a16:creationId xmlns:a16="http://schemas.microsoft.com/office/drawing/2014/main" id="{3780EF11-7A42-45C7-ACFD-026821A21063}"/>
              </a:ext>
            </a:extLst>
          </p:cNvPr>
          <p:cNvSpPr txBox="1"/>
          <p:nvPr/>
        </p:nvSpPr>
        <p:spPr>
          <a:xfrm>
            <a:off x="4180292" y="1507158"/>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01/03-02/08</a:t>
            </a:r>
            <a:endParaRPr lang="en-US" dirty="0"/>
          </a:p>
        </p:txBody>
      </p:sp>
      <p:sp>
        <p:nvSpPr>
          <p:cNvPr id="408" name="TextBox 22">
            <a:extLst>
              <a:ext uri="{FF2B5EF4-FFF2-40B4-BE49-F238E27FC236}">
                <a16:creationId xmlns:a16="http://schemas.microsoft.com/office/drawing/2014/main" id="{47DA3D26-11B4-4EB9-9C63-F01356ACEFDD}"/>
              </a:ext>
            </a:extLst>
          </p:cNvPr>
          <p:cNvSpPr txBox="1"/>
          <p:nvPr/>
        </p:nvSpPr>
        <p:spPr>
          <a:xfrm>
            <a:off x="5561417" y="1532886"/>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05/01-6</a:t>
            </a:r>
            <a:r>
              <a:rPr lang="en-US" dirty="0"/>
              <a:t>/30</a:t>
            </a:r>
          </a:p>
        </p:txBody>
      </p:sp>
      <p:sp>
        <p:nvSpPr>
          <p:cNvPr id="411" name="TextBox 22">
            <a:extLst>
              <a:ext uri="{FF2B5EF4-FFF2-40B4-BE49-F238E27FC236}">
                <a16:creationId xmlns:a16="http://schemas.microsoft.com/office/drawing/2014/main" id="{D8A9B212-4192-46D4-8016-AEED26343EDE}"/>
              </a:ext>
            </a:extLst>
          </p:cNvPr>
          <p:cNvSpPr txBox="1"/>
          <p:nvPr/>
        </p:nvSpPr>
        <p:spPr>
          <a:xfrm>
            <a:off x="7349270" y="1528594"/>
            <a:ext cx="84341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700" b="1" dirty="0">
                <a:latin typeface="Ford Antenna Light" panose="02000505000000020004" pitchFamily="50" charset="0"/>
                <a:cs typeface="Calibri" panose="020F0502020204030204" pitchFamily="34" charset="0"/>
              </a:rPr>
              <a:t>10</a:t>
            </a:r>
            <a:r>
              <a:rPr lang="en-US" sz="700" b="1" dirty="0">
                <a:latin typeface="Ford Antenna Light" panose="02000505000000020004" pitchFamily="50" charset="0"/>
                <a:cs typeface="Calibri" panose="020F0502020204030204" pitchFamily="34" charset="0"/>
              </a:rPr>
              <a:t>/</a:t>
            </a:r>
            <a:r>
              <a:rPr lang="en-US" altLang="zh-CN" sz="700" b="1" dirty="0">
                <a:latin typeface="Ford Antenna Light" panose="02000505000000020004" pitchFamily="50" charset="0"/>
                <a:cs typeface="Calibri" panose="020F0502020204030204" pitchFamily="34" charset="0"/>
              </a:rPr>
              <a:t>20</a:t>
            </a:r>
            <a:r>
              <a:rPr lang="en-US" sz="700" b="1" dirty="0">
                <a:latin typeface="Ford Antenna Light" panose="02000505000000020004" pitchFamily="50" charset="0"/>
                <a:cs typeface="Calibri" panose="020F0502020204030204" pitchFamily="34" charset="0"/>
              </a:rPr>
              <a:t>-</a:t>
            </a:r>
            <a:r>
              <a:rPr lang="en-US" altLang="zh-CN" sz="700" b="1" dirty="0">
                <a:latin typeface="Ford Antenna Light" panose="02000505000000020004" pitchFamily="50" charset="0"/>
                <a:cs typeface="Calibri" panose="020F0502020204030204" pitchFamily="34" charset="0"/>
              </a:rPr>
              <a:t>11</a:t>
            </a:r>
            <a:r>
              <a:rPr lang="en-US" sz="700" b="1" dirty="0">
                <a:latin typeface="Ford Antenna Light" panose="02000505000000020004" pitchFamily="50" charset="0"/>
                <a:cs typeface="Calibri" panose="020F0502020204030204" pitchFamily="34" charset="0"/>
              </a:rPr>
              <a:t>/</a:t>
            </a:r>
            <a:r>
              <a:rPr lang="en-US" altLang="zh-CN" sz="700" b="1" dirty="0">
                <a:latin typeface="Ford Antenna Light" panose="02000505000000020004" pitchFamily="50" charset="0"/>
                <a:cs typeface="Calibri" panose="020F0502020204030204" pitchFamily="34" charset="0"/>
              </a:rPr>
              <a:t>20</a:t>
            </a:r>
            <a:endParaRPr lang="en-US" sz="700" b="1" dirty="0">
              <a:latin typeface="Ford Antenna Light" panose="02000505000000020004" pitchFamily="50" charset="0"/>
              <a:cs typeface="Calibri" panose="020F0502020204030204" pitchFamily="34" charset="0"/>
            </a:endParaRPr>
          </a:p>
        </p:txBody>
      </p:sp>
      <p:grpSp>
        <p:nvGrpSpPr>
          <p:cNvPr id="437" name="Group 436">
            <a:extLst>
              <a:ext uri="{FF2B5EF4-FFF2-40B4-BE49-F238E27FC236}">
                <a16:creationId xmlns:a16="http://schemas.microsoft.com/office/drawing/2014/main" id="{95B37E52-5891-465E-8BE7-CE1096401613}"/>
              </a:ext>
            </a:extLst>
          </p:cNvPr>
          <p:cNvGrpSpPr/>
          <p:nvPr/>
        </p:nvGrpSpPr>
        <p:grpSpPr>
          <a:xfrm>
            <a:off x="169325" y="866885"/>
            <a:ext cx="11788299" cy="282279"/>
            <a:chOff x="181006" y="1129456"/>
            <a:chExt cx="11716383" cy="282279"/>
          </a:xfrm>
        </p:grpSpPr>
        <p:cxnSp>
          <p:nvCxnSpPr>
            <p:cNvPr id="440" name="Straight Connector 439">
              <a:extLst>
                <a:ext uri="{FF2B5EF4-FFF2-40B4-BE49-F238E27FC236}">
                  <a16:creationId xmlns:a16="http://schemas.microsoft.com/office/drawing/2014/main" id="{1CA42DBA-DB72-4917-AB3A-1767F471E5DB}"/>
                </a:ext>
              </a:extLst>
            </p:cNvPr>
            <p:cNvCxnSpPr/>
            <p:nvPr/>
          </p:nvCxnSpPr>
          <p:spPr>
            <a:xfrm flipV="1">
              <a:off x="181006"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443" name="Rectangle 442">
              <a:extLst>
                <a:ext uri="{FF2B5EF4-FFF2-40B4-BE49-F238E27FC236}">
                  <a16:creationId xmlns:a16="http://schemas.microsoft.com/office/drawing/2014/main" id="{1B1BFBD6-EA40-4AE8-A876-DF6BFBA1E575}"/>
                </a:ext>
              </a:extLst>
            </p:cNvPr>
            <p:cNvSpPr/>
            <p:nvPr/>
          </p:nvSpPr>
          <p:spPr>
            <a:xfrm>
              <a:off x="181555" y="1129456"/>
              <a:ext cx="603050"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CDX747</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446" name="Group 445">
            <a:extLst>
              <a:ext uri="{FF2B5EF4-FFF2-40B4-BE49-F238E27FC236}">
                <a16:creationId xmlns:a16="http://schemas.microsoft.com/office/drawing/2014/main" id="{3464458A-71B5-4765-BB79-EF5CBA4BA1D2}"/>
              </a:ext>
            </a:extLst>
          </p:cNvPr>
          <p:cNvGrpSpPr/>
          <p:nvPr/>
        </p:nvGrpSpPr>
        <p:grpSpPr>
          <a:xfrm>
            <a:off x="11370195" y="969281"/>
            <a:ext cx="891008" cy="560518"/>
            <a:chOff x="1886575" y="1217224"/>
            <a:chExt cx="887359" cy="560518"/>
          </a:xfrm>
        </p:grpSpPr>
        <p:sp>
          <p:nvSpPr>
            <p:cNvPr id="449" name="流程图: 决策 47">
              <a:extLst>
                <a:ext uri="{FF2B5EF4-FFF2-40B4-BE49-F238E27FC236}">
                  <a16:creationId xmlns:a16="http://schemas.microsoft.com/office/drawing/2014/main" id="{92ECD52C-A967-47B3-BD92-12DC46E875E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OK2B</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52" name="TextBox 22">
              <a:extLst>
                <a:ext uri="{FF2B5EF4-FFF2-40B4-BE49-F238E27FC236}">
                  <a16:creationId xmlns:a16="http://schemas.microsoft.com/office/drawing/2014/main" id="{81494BC9-0EC4-4592-A304-80952D3FE501}"/>
                </a:ext>
              </a:extLst>
            </p:cNvPr>
            <p:cNvSpPr txBox="1"/>
            <p:nvPr/>
          </p:nvSpPr>
          <p:spPr>
            <a:xfrm>
              <a:off x="1933973" y="1577693"/>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11/06</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55" name="Group 454">
            <a:extLst>
              <a:ext uri="{FF2B5EF4-FFF2-40B4-BE49-F238E27FC236}">
                <a16:creationId xmlns:a16="http://schemas.microsoft.com/office/drawing/2014/main" id="{BB43A92E-E49F-4B52-A357-F78FA3965A50}"/>
              </a:ext>
            </a:extLst>
          </p:cNvPr>
          <p:cNvGrpSpPr/>
          <p:nvPr/>
        </p:nvGrpSpPr>
        <p:grpSpPr>
          <a:xfrm>
            <a:off x="10608651" y="957745"/>
            <a:ext cx="963235" cy="583916"/>
            <a:chOff x="1448582" y="1217224"/>
            <a:chExt cx="959290" cy="583916"/>
          </a:xfrm>
        </p:grpSpPr>
        <p:sp>
          <p:nvSpPr>
            <p:cNvPr id="458" name="流程图: 决策 47">
              <a:extLst>
                <a:ext uri="{FF2B5EF4-FFF2-40B4-BE49-F238E27FC236}">
                  <a16:creationId xmlns:a16="http://schemas.microsoft.com/office/drawing/2014/main" id="{112F95B0-EDE4-455A-8EF4-46334AD1D2D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61" name="TextBox 22">
              <a:extLst>
                <a:ext uri="{FF2B5EF4-FFF2-40B4-BE49-F238E27FC236}">
                  <a16:creationId xmlns:a16="http://schemas.microsoft.com/office/drawing/2014/main" id="{54A6DCEF-0079-4116-B11D-C7F2D5D28737}"/>
                </a:ext>
              </a:extLst>
            </p:cNvPr>
            <p:cNvSpPr txBox="1"/>
            <p:nvPr/>
          </p:nvSpPr>
          <p:spPr>
            <a:xfrm>
              <a:off x="1448582" y="1601091"/>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10/09</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64" name="Group 463">
            <a:extLst>
              <a:ext uri="{FF2B5EF4-FFF2-40B4-BE49-F238E27FC236}">
                <a16:creationId xmlns:a16="http://schemas.microsoft.com/office/drawing/2014/main" id="{152A1B61-9AF9-4DDD-8281-CE02F6422CFB}"/>
              </a:ext>
            </a:extLst>
          </p:cNvPr>
          <p:cNvGrpSpPr/>
          <p:nvPr/>
        </p:nvGrpSpPr>
        <p:grpSpPr>
          <a:xfrm>
            <a:off x="9739172" y="969281"/>
            <a:ext cx="843415" cy="582633"/>
            <a:chOff x="1869532" y="1217224"/>
            <a:chExt cx="839961" cy="582633"/>
          </a:xfrm>
        </p:grpSpPr>
        <p:sp>
          <p:nvSpPr>
            <p:cNvPr id="467" name="流程图: 决策 47">
              <a:extLst>
                <a:ext uri="{FF2B5EF4-FFF2-40B4-BE49-F238E27FC236}">
                  <a16:creationId xmlns:a16="http://schemas.microsoft.com/office/drawing/2014/main" id="{0950336A-8456-485D-A91C-4683B568CDB9}"/>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70" name="TextBox 22">
              <a:extLst>
                <a:ext uri="{FF2B5EF4-FFF2-40B4-BE49-F238E27FC236}">
                  <a16:creationId xmlns:a16="http://schemas.microsoft.com/office/drawing/2014/main" id="{F1B3AEB2-719D-4FBA-BD2A-A690F3741021}"/>
                </a:ext>
              </a:extLst>
            </p:cNvPr>
            <p:cNvSpPr txBox="1"/>
            <p:nvPr/>
          </p:nvSpPr>
          <p:spPr>
            <a:xfrm>
              <a:off x="186953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06/12</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73" name="Group 472">
            <a:extLst>
              <a:ext uri="{FF2B5EF4-FFF2-40B4-BE49-F238E27FC236}">
                <a16:creationId xmlns:a16="http://schemas.microsoft.com/office/drawing/2014/main" id="{3363B37F-EEBC-4C18-BB39-1ADA0378B651}"/>
              </a:ext>
            </a:extLst>
          </p:cNvPr>
          <p:cNvGrpSpPr/>
          <p:nvPr/>
        </p:nvGrpSpPr>
        <p:grpSpPr>
          <a:xfrm>
            <a:off x="8785674" y="968482"/>
            <a:ext cx="882746" cy="705743"/>
            <a:chOff x="1886575" y="1217224"/>
            <a:chExt cx="879132" cy="705743"/>
          </a:xfrm>
        </p:grpSpPr>
        <p:sp>
          <p:nvSpPr>
            <p:cNvPr id="476" name="流程图: 决策 47">
              <a:extLst>
                <a:ext uri="{FF2B5EF4-FFF2-40B4-BE49-F238E27FC236}">
                  <a16:creationId xmlns:a16="http://schemas.microsoft.com/office/drawing/2014/main" id="{7ED3BA24-3988-4C64-A3AF-7C8B36CF881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PP</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79" name="TextBox 22">
              <a:extLst>
                <a:ext uri="{FF2B5EF4-FFF2-40B4-BE49-F238E27FC236}">
                  <a16:creationId xmlns:a16="http://schemas.microsoft.com/office/drawing/2014/main" id="{CD0B90A9-1AF4-4F53-B127-FFC1FE5E1202}"/>
                </a:ext>
              </a:extLst>
            </p:cNvPr>
            <p:cNvSpPr txBox="1"/>
            <p:nvPr/>
          </p:nvSpPr>
          <p:spPr>
            <a:xfrm>
              <a:off x="1925746" y="1599808"/>
              <a:ext cx="839961" cy="32315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03/27</a:t>
              </a:r>
            </a:p>
            <a:p>
              <a:pPr algn="ctr">
                <a:defRPr/>
              </a:pPr>
              <a:r>
                <a:rPr lang="en-US" altLang="zh-CN" sz="800" dirty="0">
                  <a:solidFill>
                    <a:prstClr val="black"/>
                  </a:solidFill>
                  <a:latin typeface="Ford Antenna Light" panose="02000505000000020004" pitchFamily="50" charset="0"/>
                  <a:cs typeface="Calibri" panose="020F0502020204030204" pitchFamily="34" charset="0"/>
                </a:rPr>
                <a:t>LS:03/13</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82" name="Group 481">
            <a:extLst>
              <a:ext uri="{FF2B5EF4-FFF2-40B4-BE49-F238E27FC236}">
                <a16:creationId xmlns:a16="http://schemas.microsoft.com/office/drawing/2014/main" id="{7F861A6F-489F-47C5-836F-B6D0F6457FCE}"/>
              </a:ext>
            </a:extLst>
          </p:cNvPr>
          <p:cNvGrpSpPr/>
          <p:nvPr/>
        </p:nvGrpSpPr>
        <p:grpSpPr>
          <a:xfrm>
            <a:off x="7493614" y="970693"/>
            <a:ext cx="843415" cy="582633"/>
            <a:chOff x="1727242" y="1217224"/>
            <a:chExt cx="839961" cy="582633"/>
          </a:xfrm>
        </p:grpSpPr>
        <p:sp>
          <p:nvSpPr>
            <p:cNvPr id="485" name="流程图: 决策 47">
              <a:extLst>
                <a:ext uri="{FF2B5EF4-FFF2-40B4-BE49-F238E27FC236}">
                  <a16:creationId xmlns:a16="http://schemas.microsoft.com/office/drawing/2014/main" id="{35D22DAC-C075-4F46-9D9C-6BD853544FF3}"/>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FEC</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88" name="TextBox 22">
              <a:extLst>
                <a:ext uri="{FF2B5EF4-FFF2-40B4-BE49-F238E27FC236}">
                  <a16:creationId xmlns:a16="http://schemas.microsoft.com/office/drawing/2014/main" id="{DEAFDADD-7643-49CB-81D3-2A0888F4854C}"/>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11/29</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91" name="Group 490">
            <a:extLst>
              <a:ext uri="{FF2B5EF4-FFF2-40B4-BE49-F238E27FC236}">
                <a16:creationId xmlns:a16="http://schemas.microsoft.com/office/drawing/2014/main" id="{AC13F25E-F18B-435A-87AE-CC7B3F98D6C3}"/>
              </a:ext>
            </a:extLst>
          </p:cNvPr>
          <p:cNvGrpSpPr/>
          <p:nvPr/>
        </p:nvGrpSpPr>
        <p:grpSpPr>
          <a:xfrm>
            <a:off x="8016613" y="973722"/>
            <a:ext cx="843415" cy="705743"/>
            <a:chOff x="1860046" y="1217224"/>
            <a:chExt cx="839961" cy="705743"/>
          </a:xfrm>
        </p:grpSpPr>
        <p:sp>
          <p:nvSpPr>
            <p:cNvPr id="494" name="流程图: 决策 47">
              <a:extLst>
                <a:ext uri="{FF2B5EF4-FFF2-40B4-BE49-F238E27FC236}">
                  <a16:creationId xmlns:a16="http://schemas.microsoft.com/office/drawing/2014/main" id="{5D8E29D3-01EC-44BB-922B-0B8F2086F71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TT</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97" name="TextBox 22">
              <a:extLst>
                <a:ext uri="{FF2B5EF4-FFF2-40B4-BE49-F238E27FC236}">
                  <a16:creationId xmlns:a16="http://schemas.microsoft.com/office/drawing/2014/main" id="{3C36DBD1-F8DD-421E-90DF-99E11F04C666}"/>
                </a:ext>
              </a:extLst>
            </p:cNvPr>
            <p:cNvSpPr txBox="1"/>
            <p:nvPr/>
          </p:nvSpPr>
          <p:spPr>
            <a:xfrm>
              <a:off x="1860046" y="1599808"/>
              <a:ext cx="839961" cy="32315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01/13</a:t>
              </a:r>
            </a:p>
            <a:p>
              <a:pPr algn="ctr">
                <a:defRPr/>
              </a:pPr>
              <a:r>
                <a:rPr lang="en-US" altLang="zh-CN" sz="800" dirty="0">
                  <a:solidFill>
                    <a:prstClr val="black"/>
                  </a:solidFill>
                  <a:latin typeface="Ford Antenna Light" panose="02000505000000020004" pitchFamily="50" charset="0"/>
                  <a:cs typeface="Calibri" panose="020F0502020204030204" pitchFamily="34" charset="0"/>
                </a:rPr>
                <a:t>LR:12/12</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00" name="Group 499">
            <a:extLst>
              <a:ext uri="{FF2B5EF4-FFF2-40B4-BE49-F238E27FC236}">
                <a16:creationId xmlns:a16="http://schemas.microsoft.com/office/drawing/2014/main" id="{D71FF988-7D47-4964-AADA-516763A8C5B2}"/>
              </a:ext>
            </a:extLst>
          </p:cNvPr>
          <p:cNvGrpSpPr/>
          <p:nvPr/>
        </p:nvGrpSpPr>
        <p:grpSpPr>
          <a:xfrm>
            <a:off x="6983206" y="974579"/>
            <a:ext cx="902504" cy="582633"/>
            <a:chOff x="1509064" y="1217224"/>
            <a:chExt cx="898808" cy="582633"/>
          </a:xfrm>
        </p:grpSpPr>
        <p:sp>
          <p:nvSpPr>
            <p:cNvPr id="503" name="流程图: 决策 47">
              <a:extLst>
                <a:ext uri="{FF2B5EF4-FFF2-40B4-BE49-F238E27FC236}">
                  <a16:creationId xmlns:a16="http://schemas.microsoft.com/office/drawing/2014/main" id="{3278FDA1-4C27-4EB7-9EC5-07863B7EFF3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PEC</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06" name="TextBox 22">
              <a:extLst>
                <a:ext uri="{FF2B5EF4-FFF2-40B4-BE49-F238E27FC236}">
                  <a16:creationId xmlns:a16="http://schemas.microsoft.com/office/drawing/2014/main" id="{202D052C-DE60-46F6-A9F2-2C6A3E7E67B8}"/>
                </a:ext>
              </a:extLst>
            </p:cNvPr>
            <p:cNvSpPr txBox="1"/>
            <p:nvPr/>
          </p:nvSpPr>
          <p:spPr>
            <a:xfrm>
              <a:off x="1509064"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11/01</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09" name="Group 508">
            <a:extLst>
              <a:ext uri="{FF2B5EF4-FFF2-40B4-BE49-F238E27FC236}">
                <a16:creationId xmlns:a16="http://schemas.microsoft.com/office/drawing/2014/main" id="{256D7AEC-2EB9-4603-8D20-D65B3CFA079D}"/>
              </a:ext>
            </a:extLst>
          </p:cNvPr>
          <p:cNvGrpSpPr/>
          <p:nvPr/>
        </p:nvGrpSpPr>
        <p:grpSpPr>
          <a:xfrm>
            <a:off x="1007888" y="974603"/>
            <a:ext cx="843415" cy="582633"/>
            <a:chOff x="1727242" y="1217224"/>
            <a:chExt cx="839961" cy="582633"/>
          </a:xfrm>
        </p:grpSpPr>
        <p:sp>
          <p:nvSpPr>
            <p:cNvPr id="512" name="流程图: 决策 47">
              <a:extLst>
                <a:ext uri="{FF2B5EF4-FFF2-40B4-BE49-F238E27FC236}">
                  <a16:creationId xmlns:a16="http://schemas.microsoft.com/office/drawing/2014/main" id="{78F371C5-D3D1-42C4-8BBD-74844DFE847F}"/>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UPV0</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15" name="TextBox 22">
              <a:extLst>
                <a:ext uri="{FF2B5EF4-FFF2-40B4-BE49-F238E27FC236}">
                  <a16:creationId xmlns:a16="http://schemas.microsoft.com/office/drawing/2014/main" id="{243B3AF8-BD34-406D-863E-342DA7922098}"/>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04/06</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18" name="Group 517">
            <a:extLst>
              <a:ext uri="{FF2B5EF4-FFF2-40B4-BE49-F238E27FC236}">
                <a16:creationId xmlns:a16="http://schemas.microsoft.com/office/drawing/2014/main" id="{8D9D2D0F-F261-48DB-A5AE-77877187F5E1}"/>
              </a:ext>
            </a:extLst>
          </p:cNvPr>
          <p:cNvGrpSpPr/>
          <p:nvPr/>
        </p:nvGrpSpPr>
        <p:grpSpPr>
          <a:xfrm>
            <a:off x="2061346" y="975444"/>
            <a:ext cx="843415" cy="582633"/>
            <a:chOff x="1727242" y="1217224"/>
            <a:chExt cx="839961" cy="582633"/>
          </a:xfrm>
        </p:grpSpPr>
        <p:sp>
          <p:nvSpPr>
            <p:cNvPr id="521" name="流程图: 决策 47">
              <a:extLst>
                <a:ext uri="{FF2B5EF4-FFF2-40B4-BE49-F238E27FC236}">
                  <a16:creationId xmlns:a16="http://schemas.microsoft.com/office/drawing/2014/main" id="{44B59829-2B89-4B06-B013-7F6F2847CEE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24" name="TextBox 22">
              <a:extLst>
                <a:ext uri="{FF2B5EF4-FFF2-40B4-BE49-F238E27FC236}">
                  <a16:creationId xmlns:a16="http://schemas.microsoft.com/office/drawing/2014/main" id="{BD2AD55A-F778-48C0-A2B0-6807C76BF8D2}"/>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07/13</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27" name="Group 526">
            <a:extLst>
              <a:ext uri="{FF2B5EF4-FFF2-40B4-BE49-F238E27FC236}">
                <a16:creationId xmlns:a16="http://schemas.microsoft.com/office/drawing/2014/main" id="{97CD5C26-CF2B-406D-A0DE-8AAC8D29E142}"/>
              </a:ext>
            </a:extLst>
          </p:cNvPr>
          <p:cNvGrpSpPr/>
          <p:nvPr/>
        </p:nvGrpSpPr>
        <p:grpSpPr>
          <a:xfrm>
            <a:off x="3145715" y="975444"/>
            <a:ext cx="843415" cy="582633"/>
            <a:chOff x="1727242" y="1217224"/>
            <a:chExt cx="839961" cy="582633"/>
          </a:xfrm>
        </p:grpSpPr>
        <p:sp>
          <p:nvSpPr>
            <p:cNvPr id="530" name="流程图: 决策 47">
              <a:extLst>
                <a:ext uri="{FF2B5EF4-FFF2-40B4-BE49-F238E27FC236}">
                  <a16:creationId xmlns:a16="http://schemas.microsoft.com/office/drawing/2014/main" id="{4E1F9C3F-E557-4E85-BD67-CEF84967264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33" name="TextBox 22">
              <a:extLst>
                <a:ext uri="{FF2B5EF4-FFF2-40B4-BE49-F238E27FC236}">
                  <a16:creationId xmlns:a16="http://schemas.microsoft.com/office/drawing/2014/main" id="{64A4132E-3261-4C9D-B7F6-1C6230532C8A}"/>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10/26</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36" name="Group 535">
            <a:extLst>
              <a:ext uri="{FF2B5EF4-FFF2-40B4-BE49-F238E27FC236}">
                <a16:creationId xmlns:a16="http://schemas.microsoft.com/office/drawing/2014/main" id="{CD68C2E7-6137-4917-9C0D-D0541C9FEF55}"/>
              </a:ext>
            </a:extLst>
          </p:cNvPr>
          <p:cNvGrpSpPr/>
          <p:nvPr/>
        </p:nvGrpSpPr>
        <p:grpSpPr>
          <a:xfrm>
            <a:off x="4161999" y="964263"/>
            <a:ext cx="843415" cy="582633"/>
            <a:chOff x="1850560" y="1217224"/>
            <a:chExt cx="839961" cy="582633"/>
          </a:xfrm>
        </p:grpSpPr>
        <p:sp>
          <p:nvSpPr>
            <p:cNvPr id="539" name="流程图: 决策 47">
              <a:extLst>
                <a:ext uri="{FF2B5EF4-FFF2-40B4-BE49-F238E27FC236}">
                  <a16:creationId xmlns:a16="http://schemas.microsoft.com/office/drawing/2014/main" id="{F4E9721A-04CC-44B0-BFB6-BC80FA6FC82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FDJ</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44" name="TextBox 22">
              <a:extLst>
                <a:ext uri="{FF2B5EF4-FFF2-40B4-BE49-F238E27FC236}">
                  <a16:creationId xmlns:a16="http://schemas.microsoft.com/office/drawing/2014/main" id="{728D6676-CC6D-4B80-B364-63881AF6400A}"/>
                </a:ext>
              </a:extLst>
            </p:cNvPr>
            <p:cNvSpPr txBox="1"/>
            <p:nvPr/>
          </p:nvSpPr>
          <p:spPr>
            <a:xfrm>
              <a:off x="1850560"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01/11</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46" name="Group 545">
            <a:extLst>
              <a:ext uri="{FF2B5EF4-FFF2-40B4-BE49-F238E27FC236}">
                <a16:creationId xmlns:a16="http://schemas.microsoft.com/office/drawing/2014/main" id="{C0D28D5B-21B1-4D40-8F6B-524D88CA4E3B}"/>
              </a:ext>
            </a:extLst>
          </p:cNvPr>
          <p:cNvGrpSpPr/>
          <p:nvPr/>
        </p:nvGrpSpPr>
        <p:grpSpPr>
          <a:xfrm>
            <a:off x="6094923" y="974425"/>
            <a:ext cx="843415" cy="582633"/>
            <a:chOff x="1822102" y="1217224"/>
            <a:chExt cx="839961" cy="582633"/>
          </a:xfrm>
        </p:grpSpPr>
        <p:sp>
          <p:nvSpPr>
            <p:cNvPr id="548" name="流程图: 决策 47">
              <a:extLst>
                <a:ext uri="{FF2B5EF4-FFF2-40B4-BE49-F238E27FC236}">
                  <a16:creationId xmlns:a16="http://schemas.microsoft.com/office/drawing/2014/main" id="{E9A9D2C1-055A-458F-8683-B2DD0C431672}"/>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DCV</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50" name="TextBox 22">
              <a:extLst>
                <a:ext uri="{FF2B5EF4-FFF2-40B4-BE49-F238E27FC236}">
                  <a16:creationId xmlns:a16="http://schemas.microsoft.com/office/drawing/2014/main" id="{72261F8F-B6A8-4F47-B403-94694F4870F9}"/>
                </a:ext>
              </a:extLst>
            </p:cNvPr>
            <p:cNvSpPr txBox="1"/>
            <p:nvPr/>
          </p:nvSpPr>
          <p:spPr>
            <a:xfrm>
              <a:off x="182210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07/11</a:t>
              </a:r>
              <a:endParaRPr lang="en-US" sz="800" dirty="0">
                <a:solidFill>
                  <a:prstClr val="black"/>
                </a:solidFill>
                <a:latin typeface="Ford Antenna Light" panose="02000505000000020004" pitchFamily="50" charset="0"/>
                <a:cs typeface="Calibri" panose="020F0502020204030204" pitchFamily="34" charset="0"/>
              </a:endParaRPr>
            </a:p>
          </p:txBody>
        </p:sp>
      </p:grpSp>
      <p:cxnSp>
        <p:nvCxnSpPr>
          <p:cNvPr id="424" name="Straight Arrow Connector 423">
            <a:extLst>
              <a:ext uri="{FF2B5EF4-FFF2-40B4-BE49-F238E27FC236}">
                <a16:creationId xmlns:a16="http://schemas.microsoft.com/office/drawing/2014/main" id="{0AF8D348-89D8-423A-B2DD-43F3909BA974}"/>
              </a:ext>
            </a:extLst>
          </p:cNvPr>
          <p:cNvCxnSpPr>
            <a:cxnSpLocks/>
            <a:stCxn id="649" idx="0"/>
            <a:endCxn id="188" idx="3"/>
          </p:cNvCxnSpPr>
          <p:nvPr/>
        </p:nvCxnSpPr>
        <p:spPr>
          <a:xfrm flipV="1">
            <a:off x="5104439" y="2930185"/>
            <a:ext cx="257186" cy="405734"/>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434" name="Straight Arrow Connector 433">
            <a:extLst>
              <a:ext uri="{FF2B5EF4-FFF2-40B4-BE49-F238E27FC236}">
                <a16:creationId xmlns:a16="http://schemas.microsoft.com/office/drawing/2014/main" id="{70421FE6-CCD7-4CDF-8C05-181798B12CEA}"/>
              </a:ext>
            </a:extLst>
          </p:cNvPr>
          <p:cNvCxnSpPr>
            <a:cxnSpLocks/>
            <a:stCxn id="659" idx="0"/>
            <a:endCxn id="153" idx="3"/>
          </p:cNvCxnSpPr>
          <p:nvPr/>
        </p:nvCxnSpPr>
        <p:spPr>
          <a:xfrm flipV="1">
            <a:off x="6949011" y="2929967"/>
            <a:ext cx="185930" cy="405787"/>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52" name="Straight Arrow Connector 551">
            <a:extLst>
              <a:ext uri="{FF2B5EF4-FFF2-40B4-BE49-F238E27FC236}">
                <a16:creationId xmlns:a16="http://schemas.microsoft.com/office/drawing/2014/main" id="{AC8341B9-30A8-4AC2-A342-737FA4684B95}"/>
              </a:ext>
            </a:extLst>
          </p:cNvPr>
          <p:cNvCxnSpPr>
            <a:cxnSpLocks/>
            <a:stCxn id="754" idx="0"/>
          </p:cNvCxnSpPr>
          <p:nvPr/>
        </p:nvCxnSpPr>
        <p:spPr>
          <a:xfrm flipV="1">
            <a:off x="7589310" y="2923575"/>
            <a:ext cx="264322" cy="413400"/>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54" name="Straight Arrow Connector 553">
            <a:extLst>
              <a:ext uri="{FF2B5EF4-FFF2-40B4-BE49-F238E27FC236}">
                <a16:creationId xmlns:a16="http://schemas.microsoft.com/office/drawing/2014/main" id="{9F5471C5-1E4C-41C4-A805-41AC0D84B11E}"/>
              </a:ext>
            </a:extLst>
          </p:cNvPr>
          <p:cNvCxnSpPr>
            <a:cxnSpLocks/>
            <a:stCxn id="665" idx="0"/>
            <a:endCxn id="171" idx="3"/>
          </p:cNvCxnSpPr>
          <p:nvPr/>
        </p:nvCxnSpPr>
        <p:spPr>
          <a:xfrm flipV="1">
            <a:off x="8087978" y="2938140"/>
            <a:ext cx="249639" cy="397614"/>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0" name="Straight Arrow Connector 569">
            <a:extLst>
              <a:ext uri="{FF2B5EF4-FFF2-40B4-BE49-F238E27FC236}">
                <a16:creationId xmlns:a16="http://schemas.microsoft.com/office/drawing/2014/main" id="{C6DC71F2-17C2-48D8-B5B1-D9FA5E0DAE08}"/>
              </a:ext>
            </a:extLst>
          </p:cNvPr>
          <p:cNvCxnSpPr>
            <a:cxnSpLocks/>
            <a:stCxn id="667" idx="0"/>
            <a:endCxn id="176" idx="2"/>
          </p:cNvCxnSpPr>
          <p:nvPr/>
        </p:nvCxnSpPr>
        <p:spPr>
          <a:xfrm flipV="1">
            <a:off x="9191782" y="2930125"/>
            <a:ext cx="142932" cy="405703"/>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47" name="Straight Arrow Connector 646">
            <a:extLst>
              <a:ext uri="{FF2B5EF4-FFF2-40B4-BE49-F238E27FC236}">
                <a16:creationId xmlns:a16="http://schemas.microsoft.com/office/drawing/2014/main" id="{289D14C8-872C-4970-80A7-3CFB875C7A54}"/>
              </a:ext>
            </a:extLst>
          </p:cNvPr>
          <p:cNvCxnSpPr>
            <a:cxnSpLocks/>
            <a:stCxn id="258" idx="0"/>
            <a:endCxn id="458" idx="2"/>
          </p:cNvCxnSpPr>
          <p:nvPr/>
        </p:nvCxnSpPr>
        <p:spPr>
          <a:xfrm flipV="1">
            <a:off x="10547337" y="1308424"/>
            <a:ext cx="762828" cy="1281398"/>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648" name="Straight Arrow Connector 647">
            <a:extLst>
              <a:ext uri="{FF2B5EF4-FFF2-40B4-BE49-F238E27FC236}">
                <a16:creationId xmlns:a16="http://schemas.microsoft.com/office/drawing/2014/main" id="{12F7A53B-AF9B-41C7-92A1-D5EE388426EE}"/>
              </a:ext>
            </a:extLst>
          </p:cNvPr>
          <p:cNvCxnSpPr>
            <a:cxnSpLocks/>
            <a:stCxn id="611" idx="0"/>
            <a:endCxn id="133" idx="2"/>
          </p:cNvCxnSpPr>
          <p:nvPr/>
        </p:nvCxnSpPr>
        <p:spPr>
          <a:xfrm flipV="1">
            <a:off x="4195030" y="2927010"/>
            <a:ext cx="65543" cy="402927"/>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367" name="TextBox 22">
            <a:extLst>
              <a:ext uri="{FF2B5EF4-FFF2-40B4-BE49-F238E27FC236}">
                <a16:creationId xmlns:a16="http://schemas.microsoft.com/office/drawing/2014/main" id="{6B667F87-D4E5-4557-A949-6A3362BF074C}"/>
              </a:ext>
            </a:extLst>
          </p:cNvPr>
          <p:cNvSpPr txBox="1"/>
          <p:nvPr/>
        </p:nvSpPr>
        <p:spPr>
          <a:xfrm>
            <a:off x="1961879" y="1798610"/>
            <a:ext cx="824042" cy="400103"/>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rgbClr val="FF0000"/>
                </a:solidFill>
              </a:rPr>
              <a:t>HW Request Frozen</a:t>
            </a:r>
          </a:p>
          <a:p>
            <a:r>
              <a:rPr lang="en-US" altLang="zh-CN" sz="700" dirty="0">
                <a:solidFill>
                  <a:srgbClr val="FF0000"/>
                </a:solidFill>
              </a:rPr>
              <a:t>7/13</a:t>
            </a:r>
            <a:endParaRPr lang="zh-CN" altLang="en-US" sz="700" dirty="0">
              <a:solidFill>
                <a:srgbClr val="FF0000"/>
              </a:solidFill>
            </a:endParaRPr>
          </a:p>
        </p:txBody>
      </p:sp>
      <p:sp>
        <p:nvSpPr>
          <p:cNvPr id="396" name="Star: 7 Points 395">
            <a:extLst>
              <a:ext uri="{FF2B5EF4-FFF2-40B4-BE49-F238E27FC236}">
                <a16:creationId xmlns:a16="http://schemas.microsoft.com/office/drawing/2014/main" id="{5D735FBF-6CA7-4CD2-9330-1CCB2658018F}"/>
              </a:ext>
            </a:extLst>
          </p:cNvPr>
          <p:cNvSpPr/>
          <p:nvPr/>
        </p:nvSpPr>
        <p:spPr>
          <a:xfrm>
            <a:off x="2242843" y="1629816"/>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rgbClr val="0070C0"/>
              </a:solidFill>
              <a:latin typeface="Arial" panose="020B0604020202020204" pitchFamily="34" charset="0"/>
              <a:cs typeface="Arial" panose="020B0604020202020204" pitchFamily="34" charset="0"/>
            </a:endParaRPr>
          </a:p>
        </p:txBody>
      </p:sp>
      <p:grpSp>
        <p:nvGrpSpPr>
          <p:cNvPr id="364" name="Group 363">
            <a:extLst>
              <a:ext uri="{FF2B5EF4-FFF2-40B4-BE49-F238E27FC236}">
                <a16:creationId xmlns:a16="http://schemas.microsoft.com/office/drawing/2014/main" id="{AA5A0320-4D8C-4EAF-BEAD-1F3BBCDA110F}"/>
              </a:ext>
            </a:extLst>
          </p:cNvPr>
          <p:cNvGrpSpPr/>
          <p:nvPr/>
        </p:nvGrpSpPr>
        <p:grpSpPr>
          <a:xfrm>
            <a:off x="9425714" y="5817387"/>
            <a:ext cx="2580767" cy="584286"/>
            <a:chOff x="9716655" y="5817800"/>
            <a:chExt cx="2489641" cy="621389"/>
          </a:xfrm>
        </p:grpSpPr>
        <p:grpSp>
          <p:nvGrpSpPr>
            <p:cNvPr id="397" name="Group 396">
              <a:extLst>
                <a:ext uri="{FF2B5EF4-FFF2-40B4-BE49-F238E27FC236}">
                  <a16:creationId xmlns:a16="http://schemas.microsoft.com/office/drawing/2014/main" id="{64CEC325-C35C-4C34-9C0F-3D3706DD7EA6}"/>
                </a:ext>
              </a:extLst>
            </p:cNvPr>
            <p:cNvGrpSpPr/>
            <p:nvPr/>
          </p:nvGrpSpPr>
          <p:grpSpPr>
            <a:xfrm>
              <a:off x="9851565" y="5857433"/>
              <a:ext cx="2354731" cy="234492"/>
              <a:chOff x="9891674" y="2158893"/>
              <a:chExt cx="2354731" cy="234492"/>
            </a:xfrm>
          </p:grpSpPr>
          <p:sp>
            <p:nvSpPr>
              <p:cNvPr id="403" name="Star: 5 Points 545">
                <a:extLst>
                  <a:ext uri="{FF2B5EF4-FFF2-40B4-BE49-F238E27FC236}">
                    <a16:creationId xmlns:a16="http://schemas.microsoft.com/office/drawing/2014/main" id="{2068EC5C-BDB5-4ED1-9CB0-A0B873470053}"/>
                  </a:ext>
                </a:extLst>
              </p:cNvPr>
              <p:cNvSpPr/>
              <p:nvPr/>
            </p:nvSpPr>
            <p:spPr>
              <a:xfrm>
                <a:off x="9891674" y="2158893"/>
                <a:ext cx="195065" cy="205168"/>
              </a:xfrm>
              <a:prstGeom prst="star5">
                <a:avLst/>
              </a:prstGeom>
              <a:no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04" name="TextBox 403">
                <a:extLst>
                  <a:ext uri="{FF2B5EF4-FFF2-40B4-BE49-F238E27FC236}">
                    <a16:creationId xmlns:a16="http://schemas.microsoft.com/office/drawing/2014/main" id="{E166E48F-8C15-4936-B0AF-5CC0B9386639}"/>
                  </a:ext>
                </a:extLst>
              </p:cNvPr>
              <p:cNvSpPr txBox="1"/>
              <p:nvPr/>
            </p:nvSpPr>
            <p:spPr>
              <a:xfrm>
                <a:off x="10081253" y="2180626"/>
                <a:ext cx="2165152" cy="212759"/>
              </a:xfrm>
              <a:prstGeom prst="rect">
                <a:avLst/>
              </a:prstGeom>
              <a:noFill/>
            </p:spPr>
            <p:txBody>
              <a:bodyPr wrap="square" rtlCol="0">
                <a:spAutoFit/>
              </a:bodyPr>
              <a:lstStyle/>
              <a:p>
                <a:r>
                  <a:rPr lang="en-US" sz="700" dirty="0" err="1"/>
                  <a:t>Eng</a:t>
                </a:r>
                <a:r>
                  <a:rPr lang="en-US" sz="700" dirty="0"/>
                  <a:t> </a:t>
                </a:r>
                <a:r>
                  <a:rPr lang="en-US" altLang="zh-CN" sz="700" dirty="0"/>
                  <a:t>version released for REC, focus and lite test.</a:t>
                </a:r>
                <a:endParaRPr lang="en-US" sz="700" dirty="0"/>
              </a:p>
            </p:txBody>
          </p:sp>
        </p:grpSp>
        <p:grpSp>
          <p:nvGrpSpPr>
            <p:cNvPr id="398" name="Group 397">
              <a:extLst>
                <a:ext uri="{FF2B5EF4-FFF2-40B4-BE49-F238E27FC236}">
                  <a16:creationId xmlns:a16="http://schemas.microsoft.com/office/drawing/2014/main" id="{6ABF28D7-10C5-4F2B-A7E4-1BF77AD598BD}"/>
                </a:ext>
              </a:extLst>
            </p:cNvPr>
            <p:cNvGrpSpPr/>
            <p:nvPr/>
          </p:nvGrpSpPr>
          <p:grpSpPr>
            <a:xfrm>
              <a:off x="9851565" y="6128971"/>
              <a:ext cx="2237269" cy="310218"/>
              <a:chOff x="9891674" y="2158893"/>
              <a:chExt cx="2237269" cy="310218"/>
            </a:xfrm>
          </p:grpSpPr>
          <p:sp>
            <p:nvSpPr>
              <p:cNvPr id="400" name="Star: 5 Points 538">
                <a:extLst>
                  <a:ext uri="{FF2B5EF4-FFF2-40B4-BE49-F238E27FC236}">
                    <a16:creationId xmlns:a16="http://schemas.microsoft.com/office/drawing/2014/main" id="{5AF0D464-0D2F-413B-9C22-76B79076FF62}"/>
                  </a:ext>
                </a:extLst>
              </p:cNvPr>
              <p:cNvSpPr/>
              <p:nvPr/>
            </p:nvSpPr>
            <p:spPr>
              <a:xfrm>
                <a:off x="9891674" y="215889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01" name="TextBox 400">
                <a:extLst>
                  <a:ext uri="{FF2B5EF4-FFF2-40B4-BE49-F238E27FC236}">
                    <a16:creationId xmlns:a16="http://schemas.microsoft.com/office/drawing/2014/main" id="{6C1579D3-7E6D-4751-B729-C60CE6C4C711}"/>
                  </a:ext>
                </a:extLst>
              </p:cNvPr>
              <p:cNvSpPr txBox="1"/>
              <p:nvPr/>
            </p:nvSpPr>
            <p:spPr>
              <a:xfrm>
                <a:off x="10081253" y="2180626"/>
                <a:ext cx="2047690" cy="288485"/>
              </a:xfrm>
              <a:prstGeom prst="rect">
                <a:avLst/>
              </a:prstGeom>
              <a:noFill/>
            </p:spPr>
            <p:txBody>
              <a:bodyPr wrap="square" rtlCol="0">
                <a:spAutoFit/>
              </a:bodyPr>
              <a:lstStyle/>
              <a:p>
                <a:r>
                  <a:rPr lang="en-US" sz="700" dirty="0"/>
                  <a:t>P</a:t>
                </a:r>
                <a:r>
                  <a:rPr lang="en-US" altLang="zh-CN" sz="700" dirty="0"/>
                  <a:t>ro version support GPDS key node, full test.</a:t>
                </a:r>
                <a:endParaRPr lang="en-US" sz="700" dirty="0"/>
              </a:p>
            </p:txBody>
          </p:sp>
        </p:grpSp>
        <p:sp>
          <p:nvSpPr>
            <p:cNvPr id="399" name="Rectangle 398">
              <a:extLst>
                <a:ext uri="{FF2B5EF4-FFF2-40B4-BE49-F238E27FC236}">
                  <a16:creationId xmlns:a16="http://schemas.microsoft.com/office/drawing/2014/main" id="{22B92B29-3C6D-4966-B0DD-E5DAD4F34724}"/>
                </a:ext>
              </a:extLst>
            </p:cNvPr>
            <p:cNvSpPr/>
            <p:nvPr/>
          </p:nvSpPr>
          <p:spPr>
            <a:xfrm>
              <a:off x="9716655" y="5817800"/>
              <a:ext cx="2355374" cy="613162"/>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grpSp>
      <p:cxnSp>
        <p:nvCxnSpPr>
          <p:cNvPr id="406" name="Straight Connector 405">
            <a:extLst>
              <a:ext uri="{FF2B5EF4-FFF2-40B4-BE49-F238E27FC236}">
                <a16:creationId xmlns:a16="http://schemas.microsoft.com/office/drawing/2014/main" id="{95B036EE-5015-4FAD-953C-B29CE7D35FE4}"/>
              </a:ext>
            </a:extLst>
          </p:cNvPr>
          <p:cNvCxnSpPr/>
          <p:nvPr/>
        </p:nvCxnSpPr>
        <p:spPr>
          <a:xfrm flipV="1">
            <a:off x="135158" y="4789396"/>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407" name="Star: 5 Points 664">
            <a:extLst>
              <a:ext uri="{FF2B5EF4-FFF2-40B4-BE49-F238E27FC236}">
                <a16:creationId xmlns:a16="http://schemas.microsoft.com/office/drawing/2014/main" id="{99A32785-220B-4BAF-ADDF-15526C7D77B1}"/>
              </a:ext>
            </a:extLst>
          </p:cNvPr>
          <p:cNvSpPr/>
          <p:nvPr/>
        </p:nvSpPr>
        <p:spPr>
          <a:xfrm>
            <a:off x="3251205" y="4680331"/>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09" name="TextBox 22">
            <a:extLst>
              <a:ext uri="{FF2B5EF4-FFF2-40B4-BE49-F238E27FC236}">
                <a16:creationId xmlns:a16="http://schemas.microsoft.com/office/drawing/2014/main" id="{8D8F4916-53C0-491A-8DFC-F4ECC2FCFAD4}"/>
              </a:ext>
            </a:extLst>
          </p:cNvPr>
          <p:cNvSpPr txBox="1"/>
          <p:nvPr/>
        </p:nvSpPr>
        <p:spPr>
          <a:xfrm>
            <a:off x="2814731" y="4938248"/>
            <a:ext cx="863674"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A UI</a:t>
            </a:r>
            <a:endParaRPr lang="en-US" altLang="zh-CN" sz="700" strike="sngStrike" dirty="0">
              <a:solidFill>
                <a:srgbClr val="FF0000"/>
              </a:solidFill>
            </a:endParaRPr>
          </a:p>
          <a:p>
            <a:r>
              <a:rPr lang="en-US" altLang="zh-CN" sz="700" dirty="0">
                <a:solidFill>
                  <a:schemeClr val="tx1"/>
                </a:solidFill>
              </a:rPr>
              <a:t>10/09</a:t>
            </a:r>
          </a:p>
          <a:p>
            <a:endParaRPr lang="en-US" altLang="zh-CN" sz="700" dirty="0">
              <a:solidFill>
                <a:srgbClr val="FF0000"/>
              </a:solidFill>
            </a:endParaRPr>
          </a:p>
        </p:txBody>
      </p:sp>
      <p:sp>
        <p:nvSpPr>
          <p:cNvPr id="412" name="Rectangle 411">
            <a:extLst>
              <a:ext uri="{FF2B5EF4-FFF2-40B4-BE49-F238E27FC236}">
                <a16:creationId xmlns:a16="http://schemas.microsoft.com/office/drawing/2014/main" id="{69187657-682F-457F-946D-1C96BE159C52}"/>
              </a:ext>
            </a:extLst>
          </p:cNvPr>
          <p:cNvSpPr/>
          <p:nvPr/>
        </p:nvSpPr>
        <p:spPr>
          <a:xfrm>
            <a:off x="116362" y="4456242"/>
            <a:ext cx="756938" cy="215444"/>
          </a:xfrm>
          <a:prstGeom prst="rect">
            <a:avLst/>
          </a:prstGeom>
          <a:solidFill>
            <a:schemeClr val="accent2">
              <a:lumMod val="75000"/>
            </a:schemeClr>
          </a:solidFill>
          <a:ln w="12700">
            <a:solidFill>
              <a:schemeClr val="accent2"/>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IVI UI Plan </a:t>
            </a:r>
            <a:endParaRPr lang="en-US" sz="800" b="1" dirty="0">
              <a:solidFill>
                <a:prstClr val="black"/>
              </a:solidFill>
              <a:latin typeface="Ford Antenna Light" panose="02000505000000020004" pitchFamily="50" charset="0"/>
              <a:cs typeface="Calibri" panose="020F0502020204030204" pitchFamily="34" charset="0"/>
            </a:endParaRPr>
          </a:p>
        </p:txBody>
      </p:sp>
      <p:grpSp>
        <p:nvGrpSpPr>
          <p:cNvPr id="415" name="Group 414">
            <a:extLst>
              <a:ext uri="{FF2B5EF4-FFF2-40B4-BE49-F238E27FC236}">
                <a16:creationId xmlns:a16="http://schemas.microsoft.com/office/drawing/2014/main" id="{CB49A6A5-5F9E-4740-AE92-5A9155F1A719}"/>
              </a:ext>
            </a:extLst>
          </p:cNvPr>
          <p:cNvGrpSpPr/>
          <p:nvPr/>
        </p:nvGrpSpPr>
        <p:grpSpPr>
          <a:xfrm>
            <a:off x="3975687" y="4677151"/>
            <a:ext cx="579530" cy="668934"/>
            <a:chOff x="3212535" y="6229762"/>
            <a:chExt cx="579530" cy="668934"/>
          </a:xfrm>
        </p:grpSpPr>
        <p:sp>
          <p:nvSpPr>
            <p:cNvPr id="416" name="Star: 5 Points 678">
              <a:extLst>
                <a:ext uri="{FF2B5EF4-FFF2-40B4-BE49-F238E27FC236}">
                  <a16:creationId xmlns:a16="http://schemas.microsoft.com/office/drawing/2014/main" id="{5B84CE29-EA63-4CB8-9AC5-E8A2B2978839}"/>
                </a:ext>
              </a:extLst>
            </p:cNvPr>
            <p:cNvSpPr/>
            <p:nvPr/>
          </p:nvSpPr>
          <p:spPr>
            <a:xfrm>
              <a:off x="3383639" y="622976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18" name="TextBox 22">
              <a:extLst>
                <a:ext uri="{FF2B5EF4-FFF2-40B4-BE49-F238E27FC236}">
                  <a16:creationId xmlns:a16="http://schemas.microsoft.com/office/drawing/2014/main" id="{6C1577AF-4726-42F2-A694-E7216B7EB20B}"/>
                </a:ext>
              </a:extLst>
            </p:cNvPr>
            <p:cNvSpPr txBox="1"/>
            <p:nvPr/>
          </p:nvSpPr>
          <p:spPr>
            <a:xfrm>
              <a:off x="3212535" y="6498593"/>
              <a:ext cx="579530" cy="400103"/>
            </a:xfrm>
            <a:prstGeom prst="rect">
              <a:avLst/>
            </a:prstGeom>
            <a:noFill/>
          </p:spPr>
          <p:txBody>
            <a:bodyPr wrap="square" lIns="76194" tIns="38097" rIns="76194" bIns="38097">
              <a:spAutoFit/>
            </a:bodyPr>
            <a:lstStyle>
              <a:defPPr>
                <a:defRPr lang="en-US"/>
              </a:defPPr>
              <a:lvl1pPr algn="ctr">
                <a:defRPr sz="700">
                  <a:solidFill>
                    <a:schemeClr val="accent4">
                      <a:lumMod val="10000"/>
                    </a:schemeClr>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Group C UI</a:t>
              </a:r>
            </a:p>
            <a:p>
              <a:r>
                <a:rPr lang="en-US" altLang="zh-CN" dirty="0">
                  <a:solidFill>
                    <a:schemeClr val="tx1"/>
                  </a:solidFill>
                </a:rPr>
                <a:t>12/30</a:t>
              </a:r>
            </a:p>
          </p:txBody>
        </p:sp>
      </p:grpSp>
      <p:grpSp>
        <p:nvGrpSpPr>
          <p:cNvPr id="419" name="Group 418">
            <a:extLst>
              <a:ext uri="{FF2B5EF4-FFF2-40B4-BE49-F238E27FC236}">
                <a16:creationId xmlns:a16="http://schemas.microsoft.com/office/drawing/2014/main" id="{BA37E245-1FF2-4F13-880A-FD3815B99AB3}"/>
              </a:ext>
            </a:extLst>
          </p:cNvPr>
          <p:cNvGrpSpPr/>
          <p:nvPr/>
        </p:nvGrpSpPr>
        <p:grpSpPr>
          <a:xfrm>
            <a:off x="4491051" y="4677151"/>
            <a:ext cx="579529" cy="658216"/>
            <a:chOff x="3793002" y="6229762"/>
            <a:chExt cx="579529" cy="658216"/>
          </a:xfrm>
        </p:grpSpPr>
        <p:sp>
          <p:nvSpPr>
            <p:cNvPr id="425" name="Star: 5 Points 681">
              <a:extLst>
                <a:ext uri="{FF2B5EF4-FFF2-40B4-BE49-F238E27FC236}">
                  <a16:creationId xmlns:a16="http://schemas.microsoft.com/office/drawing/2014/main" id="{CD3C30ED-D37E-4F62-B987-F35AA76EA054}"/>
                </a:ext>
              </a:extLst>
            </p:cNvPr>
            <p:cNvSpPr/>
            <p:nvPr/>
          </p:nvSpPr>
          <p:spPr>
            <a:xfrm>
              <a:off x="3793002" y="622976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430" name="TextBox 22">
              <a:extLst>
                <a:ext uri="{FF2B5EF4-FFF2-40B4-BE49-F238E27FC236}">
                  <a16:creationId xmlns:a16="http://schemas.microsoft.com/office/drawing/2014/main" id="{9538B292-C61B-4A9B-8EE2-7AAC66D1F85E}"/>
                </a:ext>
              </a:extLst>
            </p:cNvPr>
            <p:cNvSpPr txBox="1"/>
            <p:nvPr/>
          </p:nvSpPr>
          <p:spPr>
            <a:xfrm>
              <a:off x="3793002" y="6487875"/>
              <a:ext cx="579529" cy="400103"/>
            </a:xfrm>
            <a:prstGeom prst="rect">
              <a:avLst/>
            </a:prstGeom>
            <a:noFill/>
          </p:spPr>
          <p:txBody>
            <a:bodyPr wrap="square" lIns="76194" tIns="38097" rIns="76194" bIns="38097">
              <a:spAutoFit/>
            </a:bodyPr>
            <a:lstStyle>
              <a:defPPr>
                <a:defRPr lang="en-US"/>
              </a:defPPr>
              <a:lvl1pPr algn="ctr">
                <a:defRPr sz="700">
                  <a:solidFill>
                    <a:schemeClr val="accent4">
                      <a:lumMod val="10000"/>
                    </a:schemeClr>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Group D UI </a:t>
              </a:r>
            </a:p>
            <a:p>
              <a:r>
                <a:rPr lang="en-US" altLang="zh-CN" dirty="0">
                  <a:solidFill>
                    <a:schemeClr val="tx1"/>
                  </a:solidFill>
                </a:rPr>
                <a:t>1/11</a:t>
              </a:r>
            </a:p>
          </p:txBody>
        </p:sp>
      </p:grpSp>
      <p:grpSp>
        <p:nvGrpSpPr>
          <p:cNvPr id="433" name="Group 432">
            <a:extLst>
              <a:ext uri="{FF2B5EF4-FFF2-40B4-BE49-F238E27FC236}">
                <a16:creationId xmlns:a16="http://schemas.microsoft.com/office/drawing/2014/main" id="{9A6B0138-88B0-4C86-B209-D7C85858EED6}"/>
              </a:ext>
            </a:extLst>
          </p:cNvPr>
          <p:cNvGrpSpPr/>
          <p:nvPr/>
        </p:nvGrpSpPr>
        <p:grpSpPr>
          <a:xfrm>
            <a:off x="3498918" y="4673981"/>
            <a:ext cx="579529" cy="672104"/>
            <a:chOff x="2364276" y="6223417"/>
            <a:chExt cx="579529" cy="672104"/>
          </a:xfrm>
          <a:solidFill>
            <a:schemeClr val="bg1"/>
          </a:solidFill>
        </p:grpSpPr>
        <p:sp>
          <p:nvSpPr>
            <p:cNvPr id="436" name="Star: 5 Points 684">
              <a:extLst>
                <a:ext uri="{FF2B5EF4-FFF2-40B4-BE49-F238E27FC236}">
                  <a16:creationId xmlns:a16="http://schemas.microsoft.com/office/drawing/2014/main" id="{5344E48F-0FA0-469A-94A0-754CD619550E}"/>
                </a:ext>
              </a:extLst>
            </p:cNvPr>
            <p:cNvSpPr/>
            <p:nvPr/>
          </p:nvSpPr>
          <p:spPr>
            <a:xfrm>
              <a:off x="2585233" y="6223417"/>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439" name="TextBox 22">
              <a:extLst>
                <a:ext uri="{FF2B5EF4-FFF2-40B4-BE49-F238E27FC236}">
                  <a16:creationId xmlns:a16="http://schemas.microsoft.com/office/drawing/2014/main" id="{3761F5D2-2633-4F54-8E5A-6C32CC768BB0}"/>
                </a:ext>
              </a:extLst>
            </p:cNvPr>
            <p:cNvSpPr txBox="1"/>
            <p:nvPr/>
          </p:nvSpPr>
          <p:spPr>
            <a:xfrm>
              <a:off x="2364276" y="6495418"/>
              <a:ext cx="579529" cy="400103"/>
            </a:xfrm>
            <a:prstGeom prst="rect">
              <a:avLst/>
            </a:prstGeom>
            <a:grp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B UI</a:t>
              </a:r>
            </a:p>
            <a:p>
              <a:r>
                <a:rPr lang="en-US" altLang="zh-CN" sz="700" dirty="0">
                  <a:solidFill>
                    <a:schemeClr val="tx1"/>
                  </a:solidFill>
                </a:rPr>
                <a:t>11/15</a:t>
              </a:r>
            </a:p>
          </p:txBody>
        </p:sp>
      </p:grpSp>
      <p:grpSp>
        <p:nvGrpSpPr>
          <p:cNvPr id="442" name="Group 441">
            <a:extLst>
              <a:ext uri="{FF2B5EF4-FFF2-40B4-BE49-F238E27FC236}">
                <a16:creationId xmlns:a16="http://schemas.microsoft.com/office/drawing/2014/main" id="{A9DDA12C-5552-4741-A804-AD1A3ECB166C}"/>
              </a:ext>
            </a:extLst>
          </p:cNvPr>
          <p:cNvGrpSpPr/>
          <p:nvPr/>
        </p:nvGrpSpPr>
        <p:grpSpPr>
          <a:xfrm>
            <a:off x="2206933" y="4666415"/>
            <a:ext cx="933299" cy="647983"/>
            <a:chOff x="1770304" y="5855171"/>
            <a:chExt cx="933299" cy="647983"/>
          </a:xfrm>
        </p:grpSpPr>
        <p:sp>
          <p:nvSpPr>
            <p:cNvPr id="445" name="Star: 5 Points 688">
              <a:extLst>
                <a:ext uri="{FF2B5EF4-FFF2-40B4-BE49-F238E27FC236}">
                  <a16:creationId xmlns:a16="http://schemas.microsoft.com/office/drawing/2014/main" id="{AADFD7B5-0088-4F1D-9243-7E8512788C5B}"/>
                </a:ext>
              </a:extLst>
            </p:cNvPr>
            <p:cNvSpPr/>
            <p:nvPr/>
          </p:nvSpPr>
          <p:spPr>
            <a:xfrm>
              <a:off x="2152764" y="5855171"/>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448" name="TextBox 22">
              <a:extLst>
                <a:ext uri="{FF2B5EF4-FFF2-40B4-BE49-F238E27FC236}">
                  <a16:creationId xmlns:a16="http://schemas.microsoft.com/office/drawing/2014/main" id="{C6622FFD-1FA9-4C56-99E9-59B111426705}"/>
                </a:ext>
              </a:extLst>
            </p:cNvPr>
            <p:cNvSpPr txBox="1"/>
            <p:nvPr/>
          </p:nvSpPr>
          <p:spPr>
            <a:xfrm>
              <a:off x="1770304" y="6103051"/>
              <a:ext cx="933299"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A UE</a:t>
              </a:r>
            </a:p>
            <a:p>
              <a:r>
                <a:rPr lang="en-US" altLang="zh-CN" sz="700" dirty="0">
                  <a:solidFill>
                    <a:schemeClr val="accent4">
                      <a:lumMod val="10000"/>
                    </a:schemeClr>
                  </a:solidFill>
                </a:rPr>
                <a:t>08/01</a:t>
              </a:r>
            </a:p>
            <a:p>
              <a:endParaRPr lang="en-US" altLang="zh-CN" sz="700" dirty="0">
                <a:solidFill>
                  <a:schemeClr val="accent4">
                    <a:lumMod val="10000"/>
                  </a:schemeClr>
                </a:solidFill>
              </a:endParaRPr>
            </a:p>
          </p:txBody>
        </p:sp>
      </p:grpSp>
      <p:grpSp>
        <p:nvGrpSpPr>
          <p:cNvPr id="454" name="Group 453">
            <a:extLst>
              <a:ext uri="{FF2B5EF4-FFF2-40B4-BE49-F238E27FC236}">
                <a16:creationId xmlns:a16="http://schemas.microsoft.com/office/drawing/2014/main" id="{B5D8BDEF-0E9C-4CB0-94FA-4A99BD81E8A1}"/>
              </a:ext>
            </a:extLst>
          </p:cNvPr>
          <p:cNvGrpSpPr/>
          <p:nvPr/>
        </p:nvGrpSpPr>
        <p:grpSpPr>
          <a:xfrm>
            <a:off x="1843421" y="4247155"/>
            <a:ext cx="819752" cy="620356"/>
            <a:chOff x="1730158" y="5439983"/>
            <a:chExt cx="819823" cy="620356"/>
          </a:xfrm>
        </p:grpSpPr>
        <p:sp>
          <p:nvSpPr>
            <p:cNvPr id="456" name="Star: 5 Points 391">
              <a:extLst>
                <a:ext uri="{FF2B5EF4-FFF2-40B4-BE49-F238E27FC236}">
                  <a16:creationId xmlns:a16="http://schemas.microsoft.com/office/drawing/2014/main" id="{78F8E44F-3232-478B-A731-3EA619B7D21D}"/>
                </a:ext>
              </a:extLst>
            </p:cNvPr>
            <p:cNvSpPr/>
            <p:nvPr/>
          </p:nvSpPr>
          <p:spPr>
            <a:xfrm>
              <a:off x="2124189" y="5855171"/>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457" name="TextBox 22">
              <a:extLst>
                <a:ext uri="{FF2B5EF4-FFF2-40B4-BE49-F238E27FC236}">
                  <a16:creationId xmlns:a16="http://schemas.microsoft.com/office/drawing/2014/main" id="{84304BC9-C27C-449C-A260-A88657200B61}"/>
                </a:ext>
              </a:extLst>
            </p:cNvPr>
            <p:cNvSpPr txBox="1"/>
            <p:nvPr/>
          </p:nvSpPr>
          <p:spPr>
            <a:xfrm>
              <a:off x="1730158" y="5439983"/>
              <a:ext cx="819823"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System UI and Launcher UE Sign-off 07/16</a:t>
              </a:r>
            </a:p>
          </p:txBody>
        </p:sp>
      </p:grpSp>
      <p:grpSp>
        <p:nvGrpSpPr>
          <p:cNvPr id="459" name="Group 458">
            <a:extLst>
              <a:ext uri="{FF2B5EF4-FFF2-40B4-BE49-F238E27FC236}">
                <a16:creationId xmlns:a16="http://schemas.microsoft.com/office/drawing/2014/main" id="{21D3489E-D1D3-4C8E-8060-4F483C98B75B}"/>
              </a:ext>
            </a:extLst>
          </p:cNvPr>
          <p:cNvGrpSpPr/>
          <p:nvPr/>
        </p:nvGrpSpPr>
        <p:grpSpPr>
          <a:xfrm>
            <a:off x="2690190" y="4335231"/>
            <a:ext cx="732729" cy="538379"/>
            <a:chOff x="1788945" y="5521960"/>
            <a:chExt cx="732729" cy="538379"/>
          </a:xfrm>
        </p:grpSpPr>
        <p:sp>
          <p:nvSpPr>
            <p:cNvPr id="510" name="Star: 5 Points 442">
              <a:extLst>
                <a:ext uri="{FF2B5EF4-FFF2-40B4-BE49-F238E27FC236}">
                  <a16:creationId xmlns:a16="http://schemas.microsoft.com/office/drawing/2014/main" id="{06605D87-BE89-4CFA-9160-65220AEC7C28}"/>
                </a:ext>
              </a:extLst>
            </p:cNvPr>
            <p:cNvSpPr/>
            <p:nvPr/>
          </p:nvSpPr>
          <p:spPr>
            <a:xfrm>
              <a:off x="2047989" y="5855171"/>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highlight>
                  <a:srgbClr val="FFFF00"/>
                </a:highlight>
                <a:latin typeface="Ford Antenna Light" panose="02000505000000020004" pitchFamily="50" charset="0"/>
                <a:cs typeface="Calibri" panose="020F0502020204030204" pitchFamily="34" charset="0"/>
              </a:endParaRPr>
            </a:p>
          </p:txBody>
        </p:sp>
        <p:sp>
          <p:nvSpPr>
            <p:cNvPr id="511" name="TextBox 22">
              <a:extLst>
                <a:ext uri="{FF2B5EF4-FFF2-40B4-BE49-F238E27FC236}">
                  <a16:creationId xmlns:a16="http://schemas.microsoft.com/office/drawing/2014/main" id="{2919DF53-DDBC-4082-A9A9-7AF239812815}"/>
                </a:ext>
              </a:extLst>
            </p:cNvPr>
            <p:cNvSpPr txBox="1"/>
            <p:nvPr/>
          </p:nvSpPr>
          <p:spPr>
            <a:xfrm>
              <a:off x="1788945" y="5521960"/>
              <a:ext cx="732729"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B UE</a:t>
              </a:r>
            </a:p>
            <a:p>
              <a:r>
                <a:rPr lang="en-US" altLang="zh-CN" sz="700" dirty="0">
                  <a:solidFill>
                    <a:schemeClr val="accent4">
                      <a:lumMod val="10000"/>
                    </a:schemeClr>
                  </a:solidFill>
                </a:rPr>
                <a:t>09/03</a:t>
              </a:r>
              <a:endParaRPr lang="en-US" altLang="zh-CN" sz="700" dirty="0">
                <a:solidFill>
                  <a:srgbClr val="FF0000"/>
                </a:solidFill>
              </a:endParaRPr>
            </a:p>
          </p:txBody>
        </p:sp>
      </p:grpSp>
      <p:grpSp>
        <p:nvGrpSpPr>
          <p:cNvPr id="607" name="Group 606">
            <a:extLst>
              <a:ext uri="{FF2B5EF4-FFF2-40B4-BE49-F238E27FC236}">
                <a16:creationId xmlns:a16="http://schemas.microsoft.com/office/drawing/2014/main" id="{32E4EC14-E6C8-44BB-ACCF-2BA34F7D02A5}"/>
              </a:ext>
            </a:extLst>
          </p:cNvPr>
          <p:cNvGrpSpPr/>
          <p:nvPr/>
        </p:nvGrpSpPr>
        <p:grpSpPr>
          <a:xfrm>
            <a:off x="163196" y="3103035"/>
            <a:ext cx="11794428" cy="355700"/>
            <a:chOff x="231716" y="2692799"/>
            <a:chExt cx="11722474" cy="355700"/>
          </a:xfrm>
        </p:grpSpPr>
        <p:cxnSp>
          <p:nvCxnSpPr>
            <p:cNvPr id="608" name="Straight Connector 607">
              <a:extLst>
                <a:ext uri="{FF2B5EF4-FFF2-40B4-BE49-F238E27FC236}">
                  <a16:creationId xmlns:a16="http://schemas.microsoft.com/office/drawing/2014/main" id="{EA484463-D9D4-4347-BAB1-32AA9E1850BB}"/>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609" name="Rectangle 608">
              <a:extLst>
                <a:ext uri="{FF2B5EF4-FFF2-40B4-BE49-F238E27FC236}">
                  <a16:creationId xmlns:a16="http://schemas.microsoft.com/office/drawing/2014/main" id="{9E19CB7B-5127-4E57-B057-0D3DDBD17257}"/>
                </a:ext>
              </a:extLst>
            </p:cNvPr>
            <p:cNvSpPr/>
            <p:nvPr/>
          </p:nvSpPr>
          <p:spPr>
            <a:xfrm>
              <a:off x="231716" y="2692799"/>
              <a:ext cx="1243033" cy="215444"/>
            </a:xfrm>
            <a:prstGeom prst="rect">
              <a:avLst/>
            </a:prstGeom>
            <a:solidFill>
              <a:schemeClr val="accent3">
                <a:lumMod val="40000"/>
                <a:lumOff val="6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a:t>
              </a:r>
              <a:r>
                <a:rPr lang="en-US" altLang="zh-CN" sz="800" b="1" dirty="0">
                  <a:solidFill>
                    <a:prstClr val="black"/>
                  </a:solidFill>
                  <a:latin typeface="Ford Antenna Light" panose="02000505000000020004" pitchFamily="50" charset="0"/>
                  <a:cs typeface="Calibri" panose="020F0502020204030204" pitchFamily="34" charset="0"/>
                </a:rPr>
                <a:t>for REC</a:t>
              </a:r>
              <a:endParaRPr lang="en-US" sz="800" b="1" dirty="0">
                <a:solidFill>
                  <a:prstClr val="black"/>
                </a:solidFill>
                <a:latin typeface="Ford Antenna Light" panose="02000505000000020004" pitchFamily="50" charset="0"/>
                <a:cs typeface="Calibri" panose="020F0502020204030204" pitchFamily="34" charset="0"/>
              </a:endParaRPr>
            </a:p>
          </p:txBody>
        </p:sp>
      </p:grpSp>
      <p:sp>
        <p:nvSpPr>
          <p:cNvPr id="611" name="Star: 5 Points 711">
            <a:extLst>
              <a:ext uri="{FF2B5EF4-FFF2-40B4-BE49-F238E27FC236}">
                <a16:creationId xmlns:a16="http://schemas.microsoft.com/office/drawing/2014/main" id="{DE71ABBA-B21E-4A04-BCEF-164E3564BF3B}"/>
              </a:ext>
            </a:extLst>
          </p:cNvPr>
          <p:cNvSpPr/>
          <p:nvPr/>
        </p:nvSpPr>
        <p:spPr>
          <a:xfrm>
            <a:off x="4097497" y="332993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49" name="Star: 5 Points 716">
            <a:extLst>
              <a:ext uri="{FF2B5EF4-FFF2-40B4-BE49-F238E27FC236}">
                <a16:creationId xmlns:a16="http://schemas.microsoft.com/office/drawing/2014/main" id="{B91AE7CD-F9FB-4696-9EED-BF0EC9A4FDEA}"/>
              </a:ext>
            </a:extLst>
          </p:cNvPr>
          <p:cNvSpPr/>
          <p:nvPr/>
        </p:nvSpPr>
        <p:spPr>
          <a:xfrm>
            <a:off x="5006906" y="3335919"/>
            <a:ext cx="195065" cy="205168"/>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50" name="TextBox 22">
            <a:extLst>
              <a:ext uri="{FF2B5EF4-FFF2-40B4-BE49-F238E27FC236}">
                <a16:creationId xmlns:a16="http://schemas.microsoft.com/office/drawing/2014/main" id="{6294E27D-5FB4-4165-91FF-35A996415DA9}"/>
              </a:ext>
            </a:extLst>
          </p:cNvPr>
          <p:cNvSpPr txBox="1"/>
          <p:nvPr/>
        </p:nvSpPr>
        <p:spPr>
          <a:xfrm>
            <a:off x="4825206" y="354820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dirty="0">
                <a:solidFill>
                  <a:prstClr val="black"/>
                </a:solidFill>
                <a:latin typeface="Ford Antenna Light" panose="02000505000000020004" pitchFamily="50" charset="0"/>
                <a:cs typeface="Calibri" panose="020F0502020204030204" pitchFamily="34" charset="0"/>
              </a:rPr>
              <a:t>03/16</a:t>
            </a:r>
          </a:p>
        </p:txBody>
      </p:sp>
      <p:sp>
        <p:nvSpPr>
          <p:cNvPr id="651" name="Star: 5 Points 718">
            <a:extLst>
              <a:ext uri="{FF2B5EF4-FFF2-40B4-BE49-F238E27FC236}">
                <a16:creationId xmlns:a16="http://schemas.microsoft.com/office/drawing/2014/main" id="{11506F1F-1E71-4006-B1B7-F63800418774}"/>
              </a:ext>
            </a:extLst>
          </p:cNvPr>
          <p:cNvSpPr/>
          <p:nvPr/>
        </p:nvSpPr>
        <p:spPr>
          <a:xfrm>
            <a:off x="5403129" y="333606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52" name="TextBox 22">
            <a:extLst>
              <a:ext uri="{FF2B5EF4-FFF2-40B4-BE49-F238E27FC236}">
                <a16:creationId xmlns:a16="http://schemas.microsoft.com/office/drawing/2014/main" id="{96510B45-27C8-4249-A5CD-1B256BB1BDCA}"/>
              </a:ext>
            </a:extLst>
          </p:cNvPr>
          <p:cNvSpPr txBox="1"/>
          <p:nvPr/>
        </p:nvSpPr>
        <p:spPr>
          <a:xfrm>
            <a:off x="5197614" y="354834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DCV1</a:t>
            </a:r>
          </a:p>
          <a:p>
            <a:pPr algn="ctr">
              <a:defRPr/>
            </a:pPr>
            <a:r>
              <a:rPr lang="en-US" sz="600" dirty="0">
                <a:solidFill>
                  <a:prstClr val="black"/>
                </a:solidFill>
                <a:latin typeface="Ford Antenna Light" panose="02000505000000020004" pitchFamily="50" charset="0"/>
                <a:cs typeface="Calibri" panose="020F0502020204030204" pitchFamily="34" charset="0"/>
              </a:rPr>
              <a:t>04/15</a:t>
            </a:r>
          </a:p>
        </p:txBody>
      </p:sp>
      <p:sp>
        <p:nvSpPr>
          <p:cNvPr id="659" name="Star: 5 Points 726">
            <a:extLst>
              <a:ext uri="{FF2B5EF4-FFF2-40B4-BE49-F238E27FC236}">
                <a16:creationId xmlns:a16="http://schemas.microsoft.com/office/drawing/2014/main" id="{78079A2E-36CB-446C-BA37-AEF7B58F2ACC}"/>
              </a:ext>
            </a:extLst>
          </p:cNvPr>
          <p:cNvSpPr/>
          <p:nvPr/>
        </p:nvSpPr>
        <p:spPr>
          <a:xfrm>
            <a:off x="6851478" y="3335754"/>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60" name="TextBox 22">
            <a:extLst>
              <a:ext uri="{FF2B5EF4-FFF2-40B4-BE49-F238E27FC236}">
                <a16:creationId xmlns:a16="http://schemas.microsoft.com/office/drawing/2014/main" id="{C5121691-41A9-4A33-BEAC-7EAB1B6ACF14}"/>
              </a:ext>
            </a:extLst>
          </p:cNvPr>
          <p:cNvSpPr txBox="1"/>
          <p:nvPr/>
        </p:nvSpPr>
        <p:spPr>
          <a:xfrm>
            <a:off x="6650728" y="3548036"/>
            <a:ext cx="51323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09</a:t>
            </a:r>
            <a:r>
              <a:rPr lang="en-US" sz="600" dirty="0">
                <a:solidFill>
                  <a:prstClr val="black"/>
                </a:solidFill>
                <a:latin typeface="Ford Antenna Light" panose="02000505000000020004" pitchFamily="50" charset="0"/>
                <a:cs typeface="Calibri" panose="020F0502020204030204" pitchFamily="34" charset="0"/>
              </a:rPr>
              <a:t>/</a:t>
            </a:r>
            <a:r>
              <a:rPr lang="en-US" altLang="zh-CN" sz="600" dirty="0">
                <a:solidFill>
                  <a:prstClr val="black"/>
                </a:solidFill>
                <a:latin typeface="Ford Antenna Light" panose="02000505000000020004" pitchFamily="50" charset="0"/>
                <a:cs typeface="Calibri" panose="020F0502020204030204" pitchFamily="34" charset="0"/>
              </a:rPr>
              <a:t>01</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661" name="Star: 5 Points 728">
            <a:extLst>
              <a:ext uri="{FF2B5EF4-FFF2-40B4-BE49-F238E27FC236}">
                <a16:creationId xmlns:a16="http://schemas.microsoft.com/office/drawing/2014/main" id="{477ED9B7-BF67-4BAE-B7AA-618E41E6C77C}"/>
              </a:ext>
            </a:extLst>
          </p:cNvPr>
          <p:cNvSpPr/>
          <p:nvPr/>
        </p:nvSpPr>
        <p:spPr>
          <a:xfrm>
            <a:off x="7126705" y="3335901"/>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62" name="TextBox 22">
            <a:extLst>
              <a:ext uri="{FF2B5EF4-FFF2-40B4-BE49-F238E27FC236}">
                <a16:creationId xmlns:a16="http://schemas.microsoft.com/office/drawing/2014/main" id="{79758603-2E0C-46CD-9D23-8F44FA444E14}"/>
              </a:ext>
            </a:extLst>
          </p:cNvPr>
          <p:cNvSpPr txBox="1"/>
          <p:nvPr/>
        </p:nvSpPr>
        <p:spPr>
          <a:xfrm>
            <a:off x="7011509" y="3548183"/>
            <a:ext cx="448635"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0</a:t>
            </a:r>
            <a:r>
              <a:rPr lang="en-US" altLang="zh-CN" sz="600" dirty="0">
                <a:solidFill>
                  <a:prstClr val="black"/>
                </a:solidFill>
                <a:latin typeface="Ford Antenna Light" panose="02000505000000020004" pitchFamily="50" charset="0"/>
                <a:cs typeface="Calibri" panose="020F0502020204030204" pitchFamily="34" charset="0"/>
              </a:rPr>
              <a:t>9</a:t>
            </a:r>
            <a:r>
              <a:rPr lang="en-US" sz="600" dirty="0">
                <a:solidFill>
                  <a:prstClr val="black"/>
                </a:solidFill>
                <a:latin typeface="Ford Antenna Light" panose="02000505000000020004" pitchFamily="50" charset="0"/>
                <a:cs typeface="Calibri" panose="020F0502020204030204" pitchFamily="34" charset="0"/>
              </a:rPr>
              <a:t>/</a:t>
            </a:r>
            <a:r>
              <a:rPr lang="en-US" altLang="zh-CN" sz="600" dirty="0">
                <a:solidFill>
                  <a:prstClr val="black"/>
                </a:solidFill>
                <a:latin typeface="Ford Antenna Light" panose="02000505000000020004" pitchFamily="50" charset="0"/>
                <a:cs typeface="Calibri" panose="020F0502020204030204" pitchFamily="34" charset="0"/>
              </a:rPr>
              <a:t>30</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665" name="Star: 5 Points 732">
            <a:extLst>
              <a:ext uri="{FF2B5EF4-FFF2-40B4-BE49-F238E27FC236}">
                <a16:creationId xmlns:a16="http://schemas.microsoft.com/office/drawing/2014/main" id="{288370A2-EC52-4E2F-A20D-640B50D86B99}"/>
              </a:ext>
            </a:extLst>
          </p:cNvPr>
          <p:cNvSpPr/>
          <p:nvPr/>
        </p:nvSpPr>
        <p:spPr>
          <a:xfrm>
            <a:off x="7990445" y="3335754"/>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66" name="TextBox 22">
            <a:extLst>
              <a:ext uri="{FF2B5EF4-FFF2-40B4-BE49-F238E27FC236}">
                <a16:creationId xmlns:a16="http://schemas.microsoft.com/office/drawing/2014/main" id="{CB84722F-4011-4100-9D69-CE7AE805C7BD}"/>
              </a:ext>
            </a:extLst>
          </p:cNvPr>
          <p:cNvSpPr txBox="1"/>
          <p:nvPr/>
        </p:nvSpPr>
        <p:spPr>
          <a:xfrm>
            <a:off x="7797660" y="354803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12/15</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667" name="Star: 5 Points 734">
            <a:extLst>
              <a:ext uri="{FF2B5EF4-FFF2-40B4-BE49-F238E27FC236}">
                <a16:creationId xmlns:a16="http://schemas.microsoft.com/office/drawing/2014/main" id="{BD793C24-2CC6-4419-980E-E8CFBC120A2E}"/>
              </a:ext>
            </a:extLst>
          </p:cNvPr>
          <p:cNvSpPr/>
          <p:nvPr/>
        </p:nvSpPr>
        <p:spPr>
          <a:xfrm>
            <a:off x="9094249" y="333582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68" name="TextBox 22">
            <a:extLst>
              <a:ext uri="{FF2B5EF4-FFF2-40B4-BE49-F238E27FC236}">
                <a16:creationId xmlns:a16="http://schemas.microsoft.com/office/drawing/2014/main" id="{E09CB280-0A86-4188-8647-2C4D7ACD8530}"/>
              </a:ext>
            </a:extLst>
          </p:cNvPr>
          <p:cNvSpPr txBox="1"/>
          <p:nvPr/>
        </p:nvSpPr>
        <p:spPr>
          <a:xfrm>
            <a:off x="8904605" y="3554593"/>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03/22</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669" name="Star: 5 Points 736">
            <a:extLst>
              <a:ext uri="{FF2B5EF4-FFF2-40B4-BE49-F238E27FC236}">
                <a16:creationId xmlns:a16="http://schemas.microsoft.com/office/drawing/2014/main" id="{E446DA5C-3D34-48BB-AEE5-D2BD3C814F68}"/>
              </a:ext>
            </a:extLst>
          </p:cNvPr>
          <p:cNvSpPr/>
          <p:nvPr/>
        </p:nvSpPr>
        <p:spPr>
          <a:xfrm>
            <a:off x="10353918" y="3335091"/>
            <a:ext cx="195065" cy="205168"/>
          </a:xfrm>
          <a:prstGeom prst="star5">
            <a:avLst/>
          </a:prstGeom>
          <a:solidFill>
            <a:schemeClr val="tx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70" name="TextBox 22">
            <a:extLst>
              <a:ext uri="{FF2B5EF4-FFF2-40B4-BE49-F238E27FC236}">
                <a16:creationId xmlns:a16="http://schemas.microsoft.com/office/drawing/2014/main" id="{DD25455A-744C-432C-A1BE-60BA488C5421}"/>
              </a:ext>
            </a:extLst>
          </p:cNvPr>
          <p:cNvSpPr txBox="1"/>
          <p:nvPr/>
        </p:nvSpPr>
        <p:spPr>
          <a:xfrm>
            <a:off x="10211219" y="355235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07/15</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703" name="Straight Arrow Connector 702">
            <a:extLst>
              <a:ext uri="{FF2B5EF4-FFF2-40B4-BE49-F238E27FC236}">
                <a16:creationId xmlns:a16="http://schemas.microsoft.com/office/drawing/2014/main" id="{0F475ECF-F56F-4CF1-BF24-1BD28DBD0103}"/>
              </a:ext>
            </a:extLst>
          </p:cNvPr>
          <p:cNvCxnSpPr>
            <a:cxnSpLocks/>
            <a:stCxn id="328" idx="0"/>
            <a:endCxn id="669" idx="2"/>
          </p:cNvCxnSpPr>
          <p:nvPr/>
        </p:nvCxnSpPr>
        <p:spPr>
          <a:xfrm flipV="1">
            <a:off x="10173635" y="3540258"/>
            <a:ext cx="217537" cy="413047"/>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04" name="Straight Arrow Connector 703">
            <a:extLst>
              <a:ext uri="{FF2B5EF4-FFF2-40B4-BE49-F238E27FC236}">
                <a16:creationId xmlns:a16="http://schemas.microsoft.com/office/drawing/2014/main" id="{9FF28F49-5899-49AF-ABC5-6F964D34AB7B}"/>
              </a:ext>
            </a:extLst>
          </p:cNvPr>
          <p:cNvCxnSpPr>
            <a:cxnSpLocks/>
            <a:stCxn id="320" idx="0"/>
            <a:endCxn id="667" idx="2"/>
          </p:cNvCxnSpPr>
          <p:nvPr/>
        </p:nvCxnSpPr>
        <p:spPr>
          <a:xfrm flipV="1">
            <a:off x="8893865" y="3540995"/>
            <a:ext cx="237638" cy="40424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05" name="Straight Arrow Connector 704">
            <a:extLst>
              <a:ext uri="{FF2B5EF4-FFF2-40B4-BE49-F238E27FC236}">
                <a16:creationId xmlns:a16="http://schemas.microsoft.com/office/drawing/2014/main" id="{8EC79AD9-B248-47FB-AC63-2C1DCC0F3F92}"/>
              </a:ext>
            </a:extLst>
          </p:cNvPr>
          <p:cNvCxnSpPr>
            <a:cxnSpLocks/>
            <a:stCxn id="316" idx="0"/>
            <a:endCxn id="665" idx="2"/>
          </p:cNvCxnSpPr>
          <p:nvPr/>
        </p:nvCxnSpPr>
        <p:spPr>
          <a:xfrm flipV="1">
            <a:off x="7834257" y="3540921"/>
            <a:ext cx="193442" cy="395405"/>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07" name="Straight Arrow Connector 706">
            <a:extLst>
              <a:ext uri="{FF2B5EF4-FFF2-40B4-BE49-F238E27FC236}">
                <a16:creationId xmlns:a16="http://schemas.microsoft.com/office/drawing/2014/main" id="{3C92C781-E757-41FA-922E-C27FF24F4339}"/>
              </a:ext>
            </a:extLst>
          </p:cNvPr>
          <p:cNvCxnSpPr>
            <a:cxnSpLocks/>
            <a:stCxn id="301" idx="0"/>
            <a:endCxn id="661" idx="2"/>
          </p:cNvCxnSpPr>
          <p:nvPr/>
        </p:nvCxnSpPr>
        <p:spPr>
          <a:xfrm flipV="1">
            <a:off x="6975453" y="3541068"/>
            <a:ext cx="188506" cy="406944"/>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08" name="Straight Arrow Connector 707">
            <a:extLst>
              <a:ext uri="{FF2B5EF4-FFF2-40B4-BE49-F238E27FC236}">
                <a16:creationId xmlns:a16="http://schemas.microsoft.com/office/drawing/2014/main" id="{296C8FE6-3194-42B2-BEDC-7D0E6AE9975F}"/>
              </a:ext>
            </a:extLst>
          </p:cNvPr>
          <p:cNvCxnSpPr>
            <a:cxnSpLocks/>
            <a:stCxn id="290" idx="0"/>
            <a:endCxn id="659" idx="2"/>
          </p:cNvCxnSpPr>
          <p:nvPr/>
        </p:nvCxnSpPr>
        <p:spPr>
          <a:xfrm flipV="1">
            <a:off x="6678353" y="3540921"/>
            <a:ext cx="210379" cy="404323"/>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12" name="Straight Arrow Connector 711">
            <a:extLst>
              <a:ext uri="{FF2B5EF4-FFF2-40B4-BE49-F238E27FC236}">
                <a16:creationId xmlns:a16="http://schemas.microsoft.com/office/drawing/2014/main" id="{DD846E7C-6C5C-46B8-B6FB-C6FD5062D5DE}"/>
              </a:ext>
            </a:extLst>
          </p:cNvPr>
          <p:cNvCxnSpPr>
            <a:cxnSpLocks/>
            <a:stCxn id="277" idx="0"/>
            <a:endCxn id="651" idx="2"/>
          </p:cNvCxnSpPr>
          <p:nvPr/>
        </p:nvCxnSpPr>
        <p:spPr>
          <a:xfrm flipV="1">
            <a:off x="5237774" y="3541232"/>
            <a:ext cx="202609" cy="404012"/>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13" name="Straight Arrow Connector 712">
            <a:extLst>
              <a:ext uri="{FF2B5EF4-FFF2-40B4-BE49-F238E27FC236}">
                <a16:creationId xmlns:a16="http://schemas.microsoft.com/office/drawing/2014/main" id="{C80429EB-A80D-4CD3-9BBA-998A40861DC0}"/>
              </a:ext>
            </a:extLst>
          </p:cNvPr>
          <p:cNvCxnSpPr>
            <a:cxnSpLocks/>
            <a:stCxn id="270" idx="0"/>
            <a:endCxn id="649" idx="2"/>
          </p:cNvCxnSpPr>
          <p:nvPr/>
        </p:nvCxnSpPr>
        <p:spPr>
          <a:xfrm flipV="1">
            <a:off x="4835923" y="3541086"/>
            <a:ext cx="208237" cy="405947"/>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735" name="TextBox 22">
            <a:extLst>
              <a:ext uri="{FF2B5EF4-FFF2-40B4-BE49-F238E27FC236}">
                <a16:creationId xmlns:a16="http://schemas.microsoft.com/office/drawing/2014/main" id="{0FE0FC32-1B83-4E39-84CE-6A2272419780}"/>
              </a:ext>
            </a:extLst>
          </p:cNvPr>
          <p:cNvSpPr txBox="1"/>
          <p:nvPr/>
        </p:nvSpPr>
        <p:spPr>
          <a:xfrm>
            <a:off x="3618488" y="3575774"/>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Beta</a:t>
            </a:r>
          </a:p>
          <a:p>
            <a:r>
              <a:rPr lang="en-US" altLang="zh-CN" dirty="0"/>
              <a:t>12</a:t>
            </a:r>
            <a:r>
              <a:rPr lang="en-US" dirty="0"/>
              <a:t>/</a:t>
            </a:r>
            <a:r>
              <a:rPr lang="en-US" altLang="zh-CN" dirty="0"/>
              <a:t>23</a:t>
            </a:r>
            <a:endParaRPr lang="en-US" dirty="0"/>
          </a:p>
        </p:txBody>
      </p:sp>
      <p:sp>
        <p:nvSpPr>
          <p:cNvPr id="737" name="TextBox 22">
            <a:extLst>
              <a:ext uri="{FF2B5EF4-FFF2-40B4-BE49-F238E27FC236}">
                <a16:creationId xmlns:a16="http://schemas.microsoft.com/office/drawing/2014/main" id="{C5940512-2961-4E2D-8C2A-0A689CA744CA}"/>
              </a:ext>
            </a:extLst>
          </p:cNvPr>
          <p:cNvSpPr txBox="1"/>
          <p:nvPr/>
        </p:nvSpPr>
        <p:spPr>
          <a:xfrm>
            <a:off x="1183039" y="3407009"/>
            <a:ext cx="889695"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MFL Release</a:t>
            </a:r>
          </a:p>
          <a:p>
            <a:r>
              <a:rPr lang="en-US" altLang="zh-CN" sz="700" dirty="0">
                <a:solidFill>
                  <a:schemeClr val="accent4">
                    <a:lumMod val="10000"/>
                  </a:schemeClr>
                </a:solidFill>
              </a:rPr>
              <a:t>06/25</a:t>
            </a:r>
            <a:endParaRPr lang="zh-CN" altLang="en-US" sz="700" dirty="0">
              <a:solidFill>
                <a:schemeClr val="accent4">
                  <a:lumMod val="10000"/>
                </a:schemeClr>
              </a:solidFill>
            </a:endParaRPr>
          </a:p>
        </p:txBody>
      </p:sp>
      <p:sp>
        <p:nvSpPr>
          <p:cNvPr id="738" name="Star: 7 Points 795">
            <a:extLst>
              <a:ext uri="{FF2B5EF4-FFF2-40B4-BE49-F238E27FC236}">
                <a16:creationId xmlns:a16="http://schemas.microsoft.com/office/drawing/2014/main" id="{C48C22C4-801C-4E12-9199-8FF431A7BB36}"/>
              </a:ext>
            </a:extLst>
          </p:cNvPr>
          <p:cNvSpPr/>
          <p:nvPr/>
        </p:nvSpPr>
        <p:spPr>
          <a:xfrm>
            <a:off x="1937609" y="3349268"/>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rgbClr val="0070C0"/>
              </a:solidFill>
              <a:latin typeface="Arial" panose="020B0604020202020204" pitchFamily="34" charset="0"/>
              <a:cs typeface="Arial" panose="020B0604020202020204" pitchFamily="34" charset="0"/>
            </a:endParaRPr>
          </a:p>
        </p:txBody>
      </p:sp>
      <p:sp>
        <p:nvSpPr>
          <p:cNvPr id="739" name="Star: 7 Points 796">
            <a:extLst>
              <a:ext uri="{FF2B5EF4-FFF2-40B4-BE49-F238E27FC236}">
                <a16:creationId xmlns:a16="http://schemas.microsoft.com/office/drawing/2014/main" id="{E8331C37-DAB2-40E9-BE89-DB72DD883D7B}"/>
              </a:ext>
            </a:extLst>
          </p:cNvPr>
          <p:cNvSpPr/>
          <p:nvPr/>
        </p:nvSpPr>
        <p:spPr>
          <a:xfrm>
            <a:off x="2229316" y="3355249"/>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rgbClr val="0070C0"/>
              </a:solidFill>
              <a:latin typeface="Arial" panose="020B0604020202020204" pitchFamily="34" charset="0"/>
              <a:cs typeface="Arial" panose="020B0604020202020204" pitchFamily="34" charset="0"/>
            </a:endParaRPr>
          </a:p>
        </p:txBody>
      </p:sp>
      <p:sp>
        <p:nvSpPr>
          <p:cNvPr id="740" name="TextBox 22">
            <a:extLst>
              <a:ext uri="{FF2B5EF4-FFF2-40B4-BE49-F238E27FC236}">
                <a16:creationId xmlns:a16="http://schemas.microsoft.com/office/drawing/2014/main" id="{B197D44C-4F62-4945-BC20-6668988E0F26}"/>
              </a:ext>
            </a:extLst>
          </p:cNvPr>
          <p:cNvSpPr txBox="1"/>
          <p:nvPr/>
        </p:nvSpPr>
        <p:spPr>
          <a:xfrm>
            <a:off x="1959907" y="3124370"/>
            <a:ext cx="1255772"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FIP Draft Release</a:t>
            </a:r>
          </a:p>
          <a:p>
            <a:r>
              <a:rPr lang="en-US" altLang="zh-CN" sz="700" dirty="0">
                <a:solidFill>
                  <a:schemeClr val="accent4">
                    <a:lumMod val="10000"/>
                  </a:schemeClr>
                </a:solidFill>
              </a:rPr>
              <a:t>07/20</a:t>
            </a:r>
            <a:endParaRPr lang="zh-CN" altLang="en-US" sz="700" dirty="0">
              <a:solidFill>
                <a:schemeClr val="accent4">
                  <a:lumMod val="10000"/>
                </a:schemeClr>
              </a:solidFill>
            </a:endParaRPr>
          </a:p>
        </p:txBody>
      </p:sp>
      <p:sp>
        <p:nvSpPr>
          <p:cNvPr id="754" name="Star: 5 Points 812">
            <a:extLst>
              <a:ext uri="{FF2B5EF4-FFF2-40B4-BE49-F238E27FC236}">
                <a16:creationId xmlns:a16="http://schemas.microsoft.com/office/drawing/2014/main" id="{2C63B985-C4B4-42A4-B3C4-3BA2EF26ACF8}"/>
              </a:ext>
            </a:extLst>
          </p:cNvPr>
          <p:cNvSpPr/>
          <p:nvPr/>
        </p:nvSpPr>
        <p:spPr>
          <a:xfrm>
            <a:off x="7491777" y="333697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55" name="TextBox 22">
            <a:extLst>
              <a:ext uri="{FF2B5EF4-FFF2-40B4-BE49-F238E27FC236}">
                <a16:creationId xmlns:a16="http://schemas.microsoft.com/office/drawing/2014/main" id="{0AD87109-A7A1-4E9A-A808-EF40C8C19680}"/>
              </a:ext>
            </a:extLst>
          </p:cNvPr>
          <p:cNvSpPr txBox="1"/>
          <p:nvPr/>
        </p:nvSpPr>
        <p:spPr>
          <a:xfrm>
            <a:off x="7382086" y="3542582"/>
            <a:ext cx="450843"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11</a:t>
            </a:r>
            <a:r>
              <a:rPr lang="en-US" sz="600" dirty="0">
                <a:solidFill>
                  <a:prstClr val="black"/>
                </a:solidFill>
                <a:latin typeface="Ford Antenna Light" panose="02000505000000020004" pitchFamily="50" charset="0"/>
                <a:cs typeface="Calibri" panose="020F0502020204030204" pitchFamily="34" charset="0"/>
              </a:rPr>
              <a:t>/</a:t>
            </a:r>
            <a:r>
              <a:rPr lang="en-US" altLang="zh-CN" sz="600" dirty="0">
                <a:solidFill>
                  <a:prstClr val="black"/>
                </a:solidFill>
                <a:latin typeface="Ford Antenna Light" panose="02000505000000020004" pitchFamily="50" charset="0"/>
                <a:cs typeface="Calibri" panose="020F0502020204030204" pitchFamily="34" charset="0"/>
              </a:rPr>
              <a:t>04</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756" name="Straight Arrow Connector 755">
            <a:extLst>
              <a:ext uri="{FF2B5EF4-FFF2-40B4-BE49-F238E27FC236}">
                <a16:creationId xmlns:a16="http://schemas.microsoft.com/office/drawing/2014/main" id="{E3758CAA-FB60-44A2-BF11-DA5EDEB7BBC6}"/>
              </a:ext>
            </a:extLst>
          </p:cNvPr>
          <p:cNvCxnSpPr>
            <a:cxnSpLocks/>
            <a:stCxn id="310" idx="0"/>
            <a:endCxn id="754" idx="2"/>
          </p:cNvCxnSpPr>
          <p:nvPr/>
        </p:nvCxnSpPr>
        <p:spPr>
          <a:xfrm flipV="1">
            <a:off x="7378877" y="3542142"/>
            <a:ext cx="150154" cy="403558"/>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65" name="Straight Arrow Connector 264">
            <a:extLst>
              <a:ext uri="{FF2B5EF4-FFF2-40B4-BE49-F238E27FC236}">
                <a16:creationId xmlns:a16="http://schemas.microsoft.com/office/drawing/2014/main" id="{12F7A53B-AF9B-41C7-92A1-D5EE388426EE}"/>
              </a:ext>
            </a:extLst>
          </p:cNvPr>
          <p:cNvCxnSpPr>
            <a:cxnSpLocks/>
            <a:stCxn id="268" idx="0"/>
            <a:endCxn id="611" idx="2"/>
          </p:cNvCxnSpPr>
          <p:nvPr/>
        </p:nvCxnSpPr>
        <p:spPr>
          <a:xfrm flipV="1">
            <a:off x="3955106" y="3535104"/>
            <a:ext cx="179645" cy="405894"/>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68" name="Star: 5 Points 711">
            <a:extLst>
              <a:ext uri="{FF2B5EF4-FFF2-40B4-BE49-F238E27FC236}">
                <a16:creationId xmlns:a16="http://schemas.microsoft.com/office/drawing/2014/main" id="{DE71ABBA-B21E-4A04-BCEF-164E3564BF3B}"/>
              </a:ext>
            </a:extLst>
          </p:cNvPr>
          <p:cNvSpPr/>
          <p:nvPr/>
        </p:nvSpPr>
        <p:spPr>
          <a:xfrm>
            <a:off x="3857573" y="394099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9" name="TextBox 22">
            <a:extLst>
              <a:ext uri="{FF2B5EF4-FFF2-40B4-BE49-F238E27FC236}">
                <a16:creationId xmlns:a16="http://schemas.microsoft.com/office/drawing/2014/main" id="{0FE0FC32-1B83-4E39-84CE-6A2272419780}"/>
              </a:ext>
            </a:extLst>
          </p:cNvPr>
          <p:cNvSpPr txBox="1"/>
          <p:nvPr/>
        </p:nvSpPr>
        <p:spPr>
          <a:xfrm>
            <a:off x="3625499" y="4141580"/>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Beta</a:t>
            </a:r>
          </a:p>
          <a:p>
            <a:r>
              <a:rPr lang="en-US" altLang="zh-CN" dirty="0"/>
              <a:t>11</a:t>
            </a:r>
            <a:r>
              <a:rPr lang="en-US" dirty="0"/>
              <a:t>/</a:t>
            </a:r>
            <a:r>
              <a:rPr lang="en-US" altLang="zh-CN" dirty="0"/>
              <a:t>24</a:t>
            </a:r>
            <a:endParaRPr lang="en-US" dirty="0"/>
          </a:p>
        </p:txBody>
      </p:sp>
      <p:sp>
        <p:nvSpPr>
          <p:cNvPr id="271" name="TextBox 22">
            <a:extLst>
              <a:ext uri="{FF2B5EF4-FFF2-40B4-BE49-F238E27FC236}">
                <a16:creationId xmlns:a16="http://schemas.microsoft.com/office/drawing/2014/main" id="{96510B45-27C8-4249-A5CD-1B256BB1BDCA}"/>
              </a:ext>
            </a:extLst>
          </p:cNvPr>
          <p:cNvSpPr txBox="1"/>
          <p:nvPr/>
        </p:nvSpPr>
        <p:spPr>
          <a:xfrm>
            <a:off x="4532875" y="415931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dirty="0">
                <a:solidFill>
                  <a:prstClr val="black"/>
                </a:solidFill>
                <a:latin typeface="Ford Antenna Light" panose="02000505000000020004" pitchFamily="50" charset="0"/>
                <a:cs typeface="Calibri" panose="020F0502020204030204" pitchFamily="34" charset="0"/>
              </a:rPr>
              <a:t>02/</a:t>
            </a:r>
            <a:r>
              <a:rPr lang="en-US" altLang="zh-CN" sz="600" dirty="0">
                <a:solidFill>
                  <a:prstClr val="black"/>
                </a:solidFill>
                <a:latin typeface="Ford Antenna Light" panose="02000505000000020004" pitchFamily="50" charset="0"/>
                <a:cs typeface="Calibri" panose="020F0502020204030204" pitchFamily="34" charset="0"/>
              </a:rPr>
              <a:t>18</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270" name="Star: 5 Points 718">
            <a:extLst>
              <a:ext uri="{FF2B5EF4-FFF2-40B4-BE49-F238E27FC236}">
                <a16:creationId xmlns:a16="http://schemas.microsoft.com/office/drawing/2014/main" id="{11506F1F-1E71-4006-B1B7-F63800418774}"/>
              </a:ext>
            </a:extLst>
          </p:cNvPr>
          <p:cNvSpPr/>
          <p:nvPr/>
        </p:nvSpPr>
        <p:spPr>
          <a:xfrm>
            <a:off x="4738390" y="3947033"/>
            <a:ext cx="195065" cy="205168"/>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7" name="Star: 5 Points 718">
            <a:extLst>
              <a:ext uri="{FF2B5EF4-FFF2-40B4-BE49-F238E27FC236}">
                <a16:creationId xmlns:a16="http://schemas.microsoft.com/office/drawing/2014/main" id="{11506F1F-1E71-4006-B1B7-F63800418774}"/>
              </a:ext>
            </a:extLst>
          </p:cNvPr>
          <p:cNvSpPr/>
          <p:nvPr/>
        </p:nvSpPr>
        <p:spPr>
          <a:xfrm>
            <a:off x="5140241" y="3945244"/>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8" name="TextBox 22">
            <a:extLst>
              <a:ext uri="{FF2B5EF4-FFF2-40B4-BE49-F238E27FC236}">
                <a16:creationId xmlns:a16="http://schemas.microsoft.com/office/drawing/2014/main" id="{96510B45-27C8-4249-A5CD-1B256BB1BDCA}"/>
              </a:ext>
            </a:extLst>
          </p:cNvPr>
          <p:cNvSpPr txBox="1"/>
          <p:nvPr/>
        </p:nvSpPr>
        <p:spPr>
          <a:xfrm>
            <a:off x="4934726" y="415752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DCV1</a:t>
            </a:r>
          </a:p>
          <a:p>
            <a:pPr algn="ctr">
              <a:defRPr/>
            </a:pPr>
            <a:r>
              <a:rPr lang="en-US" sz="600" dirty="0">
                <a:solidFill>
                  <a:prstClr val="black"/>
                </a:solidFill>
                <a:latin typeface="Ford Antenna Light" panose="02000505000000020004" pitchFamily="50" charset="0"/>
                <a:cs typeface="Calibri" panose="020F0502020204030204" pitchFamily="34" charset="0"/>
              </a:rPr>
              <a:t>03/</a:t>
            </a:r>
            <a:r>
              <a:rPr lang="en-US" altLang="zh-CN" sz="600" dirty="0">
                <a:solidFill>
                  <a:prstClr val="black"/>
                </a:solidFill>
                <a:latin typeface="Ford Antenna Light" panose="02000505000000020004" pitchFamily="50" charset="0"/>
                <a:cs typeface="Calibri" panose="020F0502020204030204" pitchFamily="34" charset="0"/>
              </a:rPr>
              <a:t>15</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285" name="Star: 5 Points 718">
            <a:extLst>
              <a:ext uri="{FF2B5EF4-FFF2-40B4-BE49-F238E27FC236}">
                <a16:creationId xmlns:a16="http://schemas.microsoft.com/office/drawing/2014/main" id="{11506F1F-1E71-4006-B1B7-F63800418774}"/>
              </a:ext>
            </a:extLst>
          </p:cNvPr>
          <p:cNvSpPr/>
          <p:nvPr/>
        </p:nvSpPr>
        <p:spPr>
          <a:xfrm>
            <a:off x="6303860" y="3338833"/>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86" name="TextBox 22">
            <a:extLst>
              <a:ext uri="{FF2B5EF4-FFF2-40B4-BE49-F238E27FC236}">
                <a16:creationId xmlns:a16="http://schemas.microsoft.com/office/drawing/2014/main" id="{96510B45-27C8-4249-A5CD-1B256BB1BDCA}"/>
              </a:ext>
            </a:extLst>
          </p:cNvPr>
          <p:cNvSpPr txBox="1"/>
          <p:nvPr/>
        </p:nvSpPr>
        <p:spPr>
          <a:xfrm>
            <a:off x="6098345" y="355111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07</a:t>
            </a:r>
            <a:r>
              <a:rPr lang="en-US" sz="600" dirty="0">
                <a:solidFill>
                  <a:prstClr val="black"/>
                </a:solidFill>
                <a:latin typeface="Ford Antenna Light" panose="02000505000000020004" pitchFamily="50" charset="0"/>
                <a:cs typeface="Calibri" panose="020F0502020204030204" pitchFamily="34" charset="0"/>
              </a:rPr>
              <a:t>/</a:t>
            </a:r>
            <a:r>
              <a:rPr lang="en-US" altLang="zh-CN" sz="600" dirty="0">
                <a:solidFill>
                  <a:prstClr val="black"/>
                </a:solidFill>
                <a:latin typeface="Ford Antenna Light" panose="02000505000000020004" pitchFamily="50" charset="0"/>
                <a:cs typeface="Calibri" panose="020F0502020204030204" pitchFamily="34" charset="0"/>
              </a:rPr>
              <a:t>11</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287" name="Straight Arrow Connector 286">
            <a:extLst>
              <a:ext uri="{FF2B5EF4-FFF2-40B4-BE49-F238E27FC236}">
                <a16:creationId xmlns:a16="http://schemas.microsoft.com/office/drawing/2014/main" id="{DD846E7C-6C5C-46B8-B6FB-C6FD5062D5DE}"/>
              </a:ext>
            </a:extLst>
          </p:cNvPr>
          <p:cNvCxnSpPr>
            <a:cxnSpLocks/>
            <a:stCxn id="288" idx="0"/>
            <a:endCxn id="285" idx="2"/>
          </p:cNvCxnSpPr>
          <p:nvPr/>
        </p:nvCxnSpPr>
        <p:spPr>
          <a:xfrm flipV="1">
            <a:off x="6138505" y="3544000"/>
            <a:ext cx="202609" cy="404012"/>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88" name="Star: 5 Points 718">
            <a:extLst>
              <a:ext uri="{FF2B5EF4-FFF2-40B4-BE49-F238E27FC236}">
                <a16:creationId xmlns:a16="http://schemas.microsoft.com/office/drawing/2014/main" id="{11506F1F-1E71-4006-B1B7-F63800418774}"/>
              </a:ext>
            </a:extLst>
          </p:cNvPr>
          <p:cNvSpPr/>
          <p:nvPr/>
        </p:nvSpPr>
        <p:spPr>
          <a:xfrm>
            <a:off x="6040972" y="3948012"/>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89" name="TextBox 22">
            <a:extLst>
              <a:ext uri="{FF2B5EF4-FFF2-40B4-BE49-F238E27FC236}">
                <a16:creationId xmlns:a16="http://schemas.microsoft.com/office/drawing/2014/main" id="{96510B45-27C8-4249-A5CD-1B256BB1BDCA}"/>
              </a:ext>
            </a:extLst>
          </p:cNvPr>
          <p:cNvSpPr txBox="1"/>
          <p:nvPr/>
        </p:nvSpPr>
        <p:spPr>
          <a:xfrm>
            <a:off x="5835457" y="416029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dirty="0">
                <a:solidFill>
                  <a:prstClr val="black"/>
                </a:solidFill>
                <a:latin typeface="Ford Antenna Light" panose="02000505000000020004" pitchFamily="50" charset="0"/>
                <a:cs typeface="Calibri" panose="020F0502020204030204" pitchFamily="34" charset="0"/>
              </a:rPr>
              <a:t>0</a:t>
            </a:r>
            <a:r>
              <a:rPr lang="en-US" altLang="zh-CN" sz="600" dirty="0">
                <a:solidFill>
                  <a:prstClr val="black"/>
                </a:solidFill>
                <a:latin typeface="Ford Antenna Light" panose="02000505000000020004" pitchFamily="50" charset="0"/>
                <a:cs typeface="Calibri" panose="020F0502020204030204" pitchFamily="34" charset="0"/>
              </a:rPr>
              <a:t>6</a:t>
            </a:r>
            <a:r>
              <a:rPr lang="en-US" sz="600" dirty="0">
                <a:solidFill>
                  <a:prstClr val="black"/>
                </a:solidFill>
                <a:latin typeface="Ford Antenna Light" panose="02000505000000020004" pitchFamily="50" charset="0"/>
                <a:cs typeface="Calibri" panose="020F0502020204030204" pitchFamily="34" charset="0"/>
              </a:rPr>
              <a:t>/</a:t>
            </a:r>
            <a:r>
              <a:rPr lang="en-US" altLang="zh-CN" sz="600" dirty="0">
                <a:solidFill>
                  <a:prstClr val="black"/>
                </a:solidFill>
                <a:latin typeface="Ford Antenna Light" panose="02000505000000020004" pitchFamily="50" charset="0"/>
                <a:cs typeface="Calibri" panose="020F0502020204030204" pitchFamily="34" charset="0"/>
              </a:rPr>
              <a:t>10</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290" name="Star: 5 Points 726">
            <a:extLst>
              <a:ext uri="{FF2B5EF4-FFF2-40B4-BE49-F238E27FC236}">
                <a16:creationId xmlns:a16="http://schemas.microsoft.com/office/drawing/2014/main" id="{78079A2E-36CB-446C-BA37-AEF7B58F2ACC}"/>
              </a:ext>
            </a:extLst>
          </p:cNvPr>
          <p:cNvSpPr/>
          <p:nvPr/>
        </p:nvSpPr>
        <p:spPr>
          <a:xfrm>
            <a:off x="6580820" y="3945244"/>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91" name="TextBox 22">
            <a:extLst>
              <a:ext uri="{FF2B5EF4-FFF2-40B4-BE49-F238E27FC236}">
                <a16:creationId xmlns:a16="http://schemas.microsoft.com/office/drawing/2014/main" id="{C5121691-41A9-4A33-BEAC-7EAB1B6ACF14}"/>
              </a:ext>
            </a:extLst>
          </p:cNvPr>
          <p:cNvSpPr txBox="1"/>
          <p:nvPr/>
        </p:nvSpPr>
        <p:spPr>
          <a:xfrm>
            <a:off x="6380070" y="415752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08</a:t>
            </a:r>
            <a:r>
              <a:rPr lang="en-US" sz="600" dirty="0">
                <a:solidFill>
                  <a:prstClr val="black"/>
                </a:solidFill>
                <a:latin typeface="Ford Antenna Light" panose="02000505000000020004" pitchFamily="50" charset="0"/>
                <a:cs typeface="Calibri" panose="020F0502020204030204" pitchFamily="34" charset="0"/>
              </a:rPr>
              <a:t>/</a:t>
            </a:r>
            <a:r>
              <a:rPr lang="en-US" altLang="zh-CN" sz="600" dirty="0">
                <a:solidFill>
                  <a:prstClr val="black"/>
                </a:solidFill>
                <a:latin typeface="Ford Antenna Light" panose="02000505000000020004" pitchFamily="50" charset="0"/>
                <a:cs typeface="Calibri" panose="020F0502020204030204" pitchFamily="34" charset="0"/>
              </a:rPr>
              <a:t>01</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01" name="Star: 5 Points 726">
            <a:extLst>
              <a:ext uri="{FF2B5EF4-FFF2-40B4-BE49-F238E27FC236}">
                <a16:creationId xmlns:a16="http://schemas.microsoft.com/office/drawing/2014/main" id="{78079A2E-36CB-446C-BA37-AEF7B58F2ACC}"/>
              </a:ext>
            </a:extLst>
          </p:cNvPr>
          <p:cNvSpPr/>
          <p:nvPr/>
        </p:nvSpPr>
        <p:spPr>
          <a:xfrm>
            <a:off x="6877920" y="394801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02" name="TextBox 22">
            <a:extLst>
              <a:ext uri="{FF2B5EF4-FFF2-40B4-BE49-F238E27FC236}">
                <a16:creationId xmlns:a16="http://schemas.microsoft.com/office/drawing/2014/main" id="{C5121691-41A9-4A33-BEAC-7EAB1B6ACF14}"/>
              </a:ext>
            </a:extLst>
          </p:cNvPr>
          <p:cNvSpPr txBox="1"/>
          <p:nvPr/>
        </p:nvSpPr>
        <p:spPr>
          <a:xfrm>
            <a:off x="6677170" y="416029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09</a:t>
            </a:r>
            <a:r>
              <a:rPr lang="en-US" sz="600" dirty="0">
                <a:solidFill>
                  <a:prstClr val="black"/>
                </a:solidFill>
                <a:latin typeface="Ford Antenna Light" panose="02000505000000020004" pitchFamily="50" charset="0"/>
                <a:cs typeface="Calibri" panose="020F0502020204030204" pitchFamily="34" charset="0"/>
              </a:rPr>
              <a:t>/</a:t>
            </a:r>
            <a:r>
              <a:rPr lang="en-US" altLang="zh-CN" sz="600" dirty="0">
                <a:solidFill>
                  <a:prstClr val="black"/>
                </a:solidFill>
                <a:latin typeface="Ford Antenna Light" panose="02000505000000020004" pitchFamily="50" charset="0"/>
                <a:cs typeface="Calibri" panose="020F0502020204030204" pitchFamily="34" charset="0"/>
              </a:rPr>
              <a:t>01</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304" name="Straight Arrow Connector 303">
            <a:extLst>
              <a:ext uri="{FF2B5EF4-FFF2-40B4-BE49-F238E27FC236}">
                <a16:creationId xmlns:a16="http://schemas.microsoft.com/office/drawing/2014/main" id="{AC8341B9-30A8-4AC2-A342-737FA4684B95}"/>
              </a:ext>
            </a:extLst>
          </p:cNvPr>
          <p:cNvCxnSpPr>
            <a:cxnSpLocks/>
            <a:stCxn id="661" idx="0"/>
            <a:endCxn id="159" idx="3"/>
          </p:cNvCxnSpPr>
          <p:nvPr/>
        </p:nvCxnSpPr>
        <p:spPr>
          <a:xfrm flipV="1">
            <a:off x="7224238" y="2938140"/>
            <a:ext cx="278361" cy="397761"/>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310" name="Star: 5 Points 812">
            <a:extLst>
              <a:ext uri="{FF2B5EF4-FFF2-40B4-BE49-F238E27FC236}">
                <a16:creationId xmlns:a16="http://schemas.microsoft.com/office/drawing/2014/main" id="{2C63B985-C4B4-42A4-B3C4-3BA2EF26ACF8}"/>
              </a:ext>
            </a:extLst>
          </p:cNvPr>
          <p:cNvSpPr/>
          <p:nvPr/>
        </p:nvSpPr>
        <p:spPr>
          <a:xfrm>
            <a:off x="7281344" y="394570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11" name="TextBox 22">
            <a:extLst>
              <a:ext uri="{FF2B5EF4-FFF2-40B4-BE49-F238E27FC236}">
                <a16:creationId xmlns:a16="http://schemas.microsoft.com/office/drawing/2014/main" id="{0AD87109-A7A1-4E9A-A808-EF40C8C19680}"/>
              </a:ext>
            </a:extLst>
          </p:cNvPr>
          <p:cNvSpPr txBox="1"/>
          <p:nvPr/>
        </p:nvSpPr>
        <p:spPr>
          <a:xfrm>
            <a:off x="7148322" y="4150412"/>
            <a:ext cx="450843"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10</a:t>
            </a:r>
            <a:r>
              <a:rPr lang="en-US" sz="600" dirty="0">
                <a:solidFill>
                  <a:prstClr val="black"/>
                </a:solidFill>
                <a:latin typeface="Ford Antenna Light" panose="02000505000000020004" pitchFamily="50" charset="0"/>
                <a:cs typeface="Calibri" panose="020F0502020204030204" pitchFamily="34" charset="0"/>
              </a:rPr>
              <a:t>/</a:t>
            </a:r>
            <a:r>
              <a:rPr lang="en-US" altLang="zh-CN" sz="600" dirty="0">
                <a:solidFill>
                  <a:prstClr val="black"/>
                </a:solidFill>
                <a:latin typeface="Ford Antenna Light" panose="02000505000000020004" pitchFamily="50" charset="0"/>
                <a:cs typeface="Calibri" panose="020F0502020204030204" pitchFamily="34" charset="0"/>
              </a:rPr>
              <a:t>08</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16" name="Star: 5 Points 732">
            <a:extLst>
              <a:ext uri="{FF2B5EF4-FFF2-40B4-BE49-F238E27FC236}">
                <a16:creationId xmlns:a16="http://schemas.microsoft.com/office/drawing/2014/main" id="{288370A2-EC52-4E2F-A20D-640B50D86B99}"/>
              </a:ext>
            </a:extLst>
          </p:cNvPr>
          <p:cNvSpPr/>
          <p:nvPr/>
        </p:nvSpPr>
        <p:spPr>
          <a:xfrm>
            <a:off x="7736724" y="393632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17" name="TextBox 22">
            <a:extLst>
              <a:ext uri="{FF2B5EF4-FFF2-40B4-BE49-F238E27FC236}">
                <a16:creationId xmlns:a16="http://schemas.microsoft.com/office/drawing/2014/main" id="{CB84722F-4011-4100-9D69-CE7AE805C7BD}"/>
              </a:ext>
            </a:extLst>
          </p:cNvPr>
          <p:cNvSpPr txBox="1"/>
          <p:nvPr/>
        </p:nvSpPr>
        <p:spPr>
          <a:xfrm>
            <a:off x="7543939" y="414860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11/15</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20" name="Star: 5 Points 734">
            <a:extLst>
              <a:ext uri="{FF2B5EF4-FFF2-40B4-BE49-F238E27FC236}">
                <a16:creationId xmlns:a16="http://schemas.microsoft.com/office/drawing/2014/main" id="{BD793C24-2CC6-4419-980E-E8CFBC120A2E}"/>
              </a:ext>
            </a:extLst>
          </p:cNvPr>
          <p:cNvSpPr/>
          <p:nvPr/>
        </p:nvSpPr>
        <p:spPr>
          <a:xfrm>
            <a:off x="8796332" y="3945244"/>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21" name="TextBox 22">
            <a:extLst>
              <a:ext uri="{FF2B5EF4-FFF2-40B4-BE49-F238E27FC236}">
                <a16:creationId xmlns:a16="http://schemas.microsoft.com/office/drawing/2014/main" id="{E09CB280-0A86-4188-8647-2C4D7ACD8530}"/>
              </a:ext>
            </a:extLst>
          </p:cNvPr>
          <p:cNvSpPr txBox="1"/>
          <p:nvPr/>
        </p:nvSpPr>
        <p:spPr>
          <a:xfrm>
            <a:off x="8597681" y="414839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02/22</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28" name="Star: 5 Points 736">
            <a:extLst>
              <a:ext uri="{FF2B5EF4-FFF2-40B4-BE49-F238E27FC236}">
                <a16:creationId xmlns:a16="http://schemas.microsoft.com/office/drawing/2014/main" id="{E446DA5C-3D34-48BB-AEE5-D2BD3C814F68}"/>
              </a:ext>
            </a:extLst>
          </p:cNvPr>
          <p:cNvSpPr/>
          <p:nvPr/>
        </p:nvSpPr>
        <p:spPr>
          <a:xfrm>
            <a:off x="10076102" y="3953305"/>
            <a:ext cx="195065" cy="205168"/>
          </a:xfrm>
          <a:prstGeom prst="star5">
            <a:avLst/>
          </a:prstGeom>
          <a:solidFill>
            <a:schemeClr val="tx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29" name="TextBox 22">
            <a:extLst>
              <a:ext uri="{FF2B5EF4-FFF2-40B4-BE49-F238E27FC236}">
                <a16:creationId xmlns:a16="http://schemas.microsoft.com/office/drawing/2014/main" id="{DD25455A-744C-432C-A1BE-60BA488C5421}"/>
              </a:ext>
            </a:extLst>
          </p:cNvPr>
          <p:cNvSpPr txBox="1"/>
          <p:nvPr/>
        </p:nvSpPr>
        <p:spPr>
          <a:xfrm>
            <a:off x="9924467" y="4153710"/>
            <a:ext cx="444977"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06/15</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33" name="Star: 5 Points 734">
            <a:extLst>
              <a:ext uri="{FF2B5EF4-FFF2-40B4-BE49-F238E27FC236}">
                <a16:creationId xmlns:a16="http://schemas.microsoft.com/office/drawing/2014/main" id="{BD793C24-2CC6-4419-980E-E8CFBC120A2E}"/>
              </a:ext>
            </a:extLst>
          </p:cNvPr>
          <p:cNvSpPr/>
          <p:nvPr/>
        </p:nvSpPr>
        <p:spPr>
          <a:xfrm>
            <a:off x="10939829" y="332980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34" name="TextBox 22">
            <a:extLst>
              <a:ext uri="{FF2B5EF4-FFF2-40B4-BE49-F238E27FC236}">
                <a16:creationId xmlns:a16="http://schemas.microsoft.com/office/drawing/2014/main" id="{E09CB280-0A86-4188-8647-2C4D7ACD8530}"/>
              </a:ext>
            </a:extLst>
          </p:cNvPr>
          <p:cNvSpPr txBox="1"/>
          <p:nvPr/>
        </p:nvSpPr>
        <p:spPr>
          <a:xfrm>
            <a:off x="10750185" y="354856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R09</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09/15</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335" name="Straight Arrow Connector 334">
            <a:extLst>
              <a:ext uri="{FF2B5EF4-FFF2-40B4-BE49-F238E27FC236}">
                <a16:creationId xmlns:a16="http://schemas.microsoft.com/office/drawing/2014/main" id="{9FF28F49-5899-49AF-ABC5-6F964D34AB7B}"/>
              </a:ext>
            </a:extLst>
          </p:cNvPr>
          <p:cNvCxnSpPr>
            <a:cxnSpLocks/>
            <a:stCxn id="336" idx="0"/>
            <a:endCxn id="333" idx="2"/>
          </p:cNvCxnSpPr>
          <p:nvPr/>
        </p:nvCxnSpPr>
        <p:spPr>
          <a:xfrm flipV="1">
            <a:off x="10773039" y="3534970"/>
            <a:ext cx="204044" cy="40424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336" name="Star: 5 Points 734">
            <a:extLst>
              <a:ext uri="{FF2B5EF4-FFF2-40B4-BE49-F238E27FC236}">
                <a16:creationId xmlns:a16="http://schemas.microsoft.com/office/drawing/2014/main" id="{BD793C24-2CC6-4419-980E-E8CFBC120A2E}"/>
              </a:ext>
            </a:extLst>
          </p:cNvPr>
          <p:cNvSpPr/>
          <p:nvPr/>
        </p:nvSpPr>
        <p:spPr>
          <a:xfrm>
            <a:off x="10675506" y="393921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37" name="TextBox 22">
            <a:extLst>
              <a:ext uri="{FF2B5EF4-FFF2-40B4-BE49-F238E27FC236}">
                <a16:creationId xmlns:a16="http://schemas.microsoft.com/office/drawing/2014/main" id="{E09CB280-0A86-4188-8647-2C4D7ACD8530}"/>
              </a:ext>
            </a:extLst>
          </p:cNvPr>
          <p:cNvSpPr txBox="1"/>
          <p:nvPr/>
        </p:nvSpPr>
        <p:spPr>
          <a:xfrm>
            <a:off x="10576612" y="4150682"/>
            <a:ext cx="504914"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R09</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08/15</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338" name="Straight Arrow Connector 337">
            <a:extLst>
              <a:ext uri="{FF2B5EF4-FFF2-40B4-BE49-F238E27FC236}">
                <a16:creationId xmlns:a16="http://schemas.microsoft.com/office/drawing/2014/main" id="{289D14C8-872C-4970-80A7-3CFB875C7A54}"/>
              </a:ext>
            </a:extLst>
          </p:cNvPr>
          <p:cNvCxnSpPr>
            <a:cxnSpLocks/>
            <a:stCxn id="274" idx="0"/>
            <a:endCxn id="449" idx="2"/>
          </p:cNvCxnSpPr>
          <p:nvPr/>
        </p:nvCxnSpPr>
        <p:spPr>
          <a:xfrm flipV="1">
            <a:off x="11143657" y="1319960"/>
            <a:ext cx="488259" cy="1278808"/>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41" name="Straight Arrow Connector 340">
            <a:extLst>
              <a:ext uri="{FF2B5EF4-FFF2-40B4-BE49-F238E27FC236}">
                <a16:creationId xmlns:a16="http://schemas.microsoft.com/office/drawing/2014/main" id="{12F7A53B-AF9B-41C7-92A1-D5EE388426EE}"/>
              </a:ext>
            </a:extLst>
          </p:cNvPr>
          <p:cNvCxnSpPr>
            <a:cxnSpLocks/>
            <a:stCxn id="407" idx="0"/>
            <a:endCxn id="268" idx="2"/>
          </p:cNvCxnSpPr>
          <p:nvPr/>
        </p:nvCxnSpPr>
        <p:spPr>
          <a:xfrm flipV="1">
            <a:off x="3348738" y="4146165"/>
            <a:ext cx="546089" cy="53416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13" name="Star: 5 Points 716">
            <a:extLst>
              <a:ext uri="{FF2B5EF4-FFF2-40B4-BE49-F238E27FC236}">
                <a16:creationId xmlns:a16="http://schemas.microsoft.com/office/drawing/2014/main" id="{B91AE7CD-F9FB-4696-9EED-BF0EC9A4FDEA}"/>
              </a:ext>
            </a:extLst>
          </p:cNvPr>
          <p:cNvSpPr/>
          <p:nvPr/>
        </p:nvSpPr>
        <p:spPr>
          <a:xfrm>
            <a:off x="8623256" y="3335754"/>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14" name="TextBox 22">
            <a:extLst>
              <a:ext uri="{FF2B5EF4-FFF2-40B4-BE49-F238E27FC236}">
                <a16:creationId xmlns:a16="http://schemas.microsoft.com/office/drawing/2014/main" id="{6294E27D-5FB4-4165-91FF-35A996415DA9}"/>
              </a:ext>
            </a:extLst>
          </p:cNvPr>
          <p:cNvSpPr txBox="1"/>
          <p:nvPr/>
        </p:nvSpPr>
        <p:spPr>
          <a:xfrm>
            <a:off x="8441556" y="354803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02/13</a:t>
            </a:r>
          </a:p>
        </p:txBody>
      </p:sp>
      <p:cxnSp>
        <p:nvCxnSpPr>
          <p:cNvPr id="215" name="Straight Arrow Connector 214">
            <a:extLst>
              <a:ext uri="{FF2B5EF4-FFF2-40B4-BE49-F238E27FC236}">
                <a16:creationId xmlns:a16="http://schemas.microsoft.com/office/drawing/2014/main" id="{C80429EB-A80D-4CD3-9BBA-998A40861DC0}"/>
              </a:ext>
            </a:extLst>
          </p:cNvPr>
          <p:cNvCxnSpPr>
            <a:cxnSpLocks/>
            <a:stCxn id="217" idx="0"/>
            <a:endCxn id="213" idx="2"/>
          </p:cNvCxnSpPr>
          <p:nvPr/>
        </p:nvCxnSpPr>
        <p:spPr>
          <a:xfrm flipV="1">
            <a:off x="8433223" y="3540921"/>
            <a:ext cx="227287" cy="405947"/>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16" name="TextBox 22">
            <a:extLst>
              <a:ext uri="{FF2B5EF4-FFF2-40B4-BE49-F238E27FC236}">
                <a16:creationId xmlns:a16="http://schemas.microsoft.com/office/drawing/2014/main" id="{96510B45-27C8-4249-A5CD-1B256BB1BDCA}"/>
              </a:ext>
            </a:extLst>
          </p:cNvPr>
          <p:cNvSpPr txBox="1"/>
          <p:nvPr/>
        </p:nvSpPr>
        <p:spPr>
          <a:xfrm>
            <a:off x="8130175" y="415915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01/06</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217" name="Star: 5 Points 718">
            <a:extLst>
              <a:ext uri="{FF2B5EF4-FFF2-40B4-BE49-F238E27FC236}">
                <a16:creationId xmlns:a16="http://schemas.microsoft.com/office/drawing/2014/main" id="{11506F1F-1E71-4006-B1B7-F63800418774}"/>
              </a:ext>
            </a:extLst>
          </p:cNvPr>
          <p:cNvSpPr/>
          <p:nvPr/>
        </p:nvSpPr>
        <p:spPr>
          <a:xfrm>
            <a:off x="8335690" y="3946868"/>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cxnSp>
        <p:nvCxnSpPr>
          <p:cNvPr id="218" name="Straight Arrow Connector 217">
            <a:extLst>
              <a:ext uri="{FF2B5EF4-FFF2-40B4-BE49-F238E27FC236}">
                <a16:creationId xmlns:a16="http://schemas.microsoft.com/office/drawing/2014/main" id="{0A784597-9A82-47C6-AF4B-D96FF3041737}"/>
              </a:ext>
            </a:extLst>
          </p:cNvPr>
          <p:cNvCxnSpPr>
            <a:cxnSpLocks/>
            <a:stCxn id="188" idx="0"/>
            <a:endCxn id="264" idx="1"/>
          </p:cNvCxnSpPr>
          <p:nvPr/>
        </p:nvCxnSpPr>
        <p:spPr>
          <a:xfrm flipV="1">
            <a:off x="5265110" y="1756945"/>
            <a:ext cx="444875" cy="853034"/>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32" name="Star: 5 Points 718">
            <a:extLst>
              <a:ext uri="{FF2B5EF4-FFF2-40B4-BE49-F238E27FC236}">
                <a16:creationId xmlns:a16="http://schemas.microsoft.com/office/drawing/2014/main" id="{11506F1F-1E71-4006-B1B7-F63800418774}"/>
              </a:ext>
            </a:extLst>
          </p:cNvPr>
          <p:cNvSpPr/>
          <p:nvPr/>
        </p:nvSpPr>
        <p:spPr>
          <a:xfrm>
            <a:off x="4693969" y="3338442"/>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3" name="TextBox 22">
            <a:extLst>
              <a:ext uri="{FF2B5EF4-FFF2-40B4-BE49-F238E27FC236}">
                <a16:creationId xmlns:a16="http://schemas.microsoft.com/office/drawing/2014/main" id="{96510B45-27C8-4249-A5CD-1B256BB1BDCA}"/>
              </a:ext>
            </a:extLst>
          </p:cNvPr>
          <p:cNvSpPr txBox="1"/>
          <p:nvPr/>
        </p:nvSpPr>
        <p:spPr>
          <a:xfrm>
            <a:off x="4258070" y="3543565"/>
            <a:ext cx="48096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02</a:t>
            </a:r>
            <a:r>
              <a:rPr lang="en-US" sz="600" dirty="0">
                <a:solidFill>
                  <a:prstClr val="black"/>
                </a:solidFill>
                <a:latin typeface="Ford Antenna Light" panose="02000505000000020004" pitchFamily="50" charset="0"/>
                <a:cs typeface="Calibri" panose="020F0502020204030204" pitchFamily="34" charset="0"/>
              </a:rPr>
              <a:t>/</a:t>
            </a:r>
            <a:r>
              <a:rPr lang="en-US" altLang="zh-CN" sz="600" dirty="0">
                <a:solidFill>
                  <a:prstClr val="black"/>
                </a:solidFill>
                <a:latin typeface="Ford Antenna Light" panose="02000505000000020004" pitchFamily="50" charset="0"/>
                <a:cs typeface="Calibri" panose="020F0502020204030204" pitchFamily="34" charset="0"/>
              </a:rPr>
              <a:t>14</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234" name="Star: 5 Points 718">
            <a:extLst>
              <a:ext uri="{FF2B5EF4-FFF2-40B4-BE49-F238E27FC236}">
                <a16:creationId xmlns:a16="http://schemas.microsoft.com/office/drawing/2014/main" id="{11506F1F-1E71-4006-B1B7-F63800418774}"/>
              </a:ext>
            </a:extLst>
          </p:cNvPr>
          <p:cNvSpPr/>
          <p:nvPr/>
        </p:nvSpPr>
        <p:spPr>
          <a:xfrm>
            <a:off x="4431081" y="3947621"/>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5" name="TextBox 22">
            <a:extLst>
              <a:ext uri="{FF2B5EF4-FFF2-40B4-BE49-F238E27FC236}">
                <a16:creationId xmlns:a16="http://schemas.microsoft.com/office/drawing/2014/main" id="{96510B45-27C8-4249-A5CD-1B256BB1BDCA}"/>
              </a:ext>
            </a:extLst>
          </p:cNvPr>
          <p:cNvSpPr txBox="1"/>
          <p:nvPr/>
        </p:nvSpPr>
        <p:spPr>
          <a:xfrm>
            <a:off x="4225566" y="4159903"/>
            <a:ext cx="453675"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Beta1 </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01</a:t>
            </a:r>
            <a:r>
              <a:rPr lang="en-US" sz="600" dirty="0">
                <a:solidFill>
                  <a:prstClr val="black"/>
                </a:solidFill>
                <a:latin typeface="Ford Antenna Light" panose="02000505000000020004" pitchFamily="50" charset="0"/>
                <a:cs typeface="Calibri" panose="020F0502020204030204" pitchFamily="34" charset="0"/>
              </a:rPr>
              <a:t>/</a:t>
            </a:r>
            <a:r>
              <a:rPr lang="en-US" altLang="zh-CN" sz="600" dirty="0">
                <a:solidFill>
                  <a:prstClr val="black"/>
                </a:solidFill>
                <a:latin typeface="Ford Antenna Light" panose="02000505000000020004" pitchFamily="50" charset="0"/>
                <a:cs typeface="Calibri" panose="020F0502020204030204" pitchFamily="34" charset="0"/>
              </a:rPr>
              <a:t>07</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239" name="Straight Arrow Connector 238">
            <a:extLst>
              <a:ext uri="{FF2B5EF4-FFF2-40B4-BE49-F238E27FC236}">
                <a16:creationId xmlns:a16="http://schemas.microsoft.com/office/drawing/2014/main" id="{0AF8D348-89D8-423A-B2DD-43F3909BA974}"/>
              </a:ext>
            </a:extLst>
          </p:cNvPr>
          <p:cNvCxnSpPr>
            <a:cxnSpLocks/>
            <a:stCxn id="234" idx="0"/>
            <a:endCxn id="232" idx="2"/>
          </p:cNvCxnSpPr>
          <p:nvPr/>
        </p:nvCxnSpPr>
        <p:spPr>
          <a:xfrm flipV="1">
            <a:off x="4528614" y="3543609"/>
            <a:ext cx="202609" cy="404012"/>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48" name="Star: 5 Points 716">
            <a:extLst>
              <a:ext uri="{FF2B5EF4-FFF2-40B4-BE49-F238E27FC236}">
                <a16:creationId xmlns:a16="http://schemas.microsoft.com/office/drawing/2014/main" id="{B91AE7CD-F9FB-4696-9EED-BF0EC9A4FDEA}"/>
              </a:ext>
            </a:extLst>
          </p:cNvPr>
          <p:cNvSpPr/>
          <p:nvPr/>
        </p:nvSpPr>
        <p:spPr>
          <a:xfrm>
            <a:off x="9596536" y="3335090"/>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9" name="TextBox 22">
            <a:extLst>
              <a:ext uri="{FF2B5EF4-FFF2-40B4-BE49-F238E27FC236}">
                <a16:creationId xmlns:a16="http://schemas.microsoft.com/office/drawing/2014/main" id="{6294E27D-5FB4-4165-91FF-35A996415DA9}"/>
              </a:ext>
            </a:extLst>
          </p:cNvPr>
          <p:cNvSpPr txBox="1"/>
          <p:nvPr/>
        </p:nvSpPr>
        <p:spPr>
          <a:xfrm>
            <a:off x="9565905" y="354737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05/19</a:t>
            </a:r>
          </a:p>
        </p:txBody>
      </p:sp>
      <p:cxnSp>
        <p:nvCxnSpPr>
          <p:cNvPr id="250" name="Straight Arrow Connector 249">
            <a:extLst>
              <a:ext uri="{FF2B5EF4-FFF2-40B4-BE49-F238E27FC236}">
                <a16:creationId xmlns:a16="http://schemas.microsoft.com/office/drawing/2014/main" id="{C80429EB-A80D-4CD3-9BBA-998A40861DC0}"/>
              </a:ext>
            </a:extLst>
          </p:cNvPr>
          <p:cNvCxnSpPr>
            <a:cxnSpLocks/>
            <a:stCxn id="252" idx="0"/>
            <a:endCxn id="248" idx="2"/>
          </p:cNvCxnSpPr>
          <p:nvPr/>
        </p:nvCxnSpPr>
        <p:spPr>
          <a:xfrm flipV="1">
            <a:off x="9430351" y="3540257"/>
            <a:ext cx="203439" cy="405947"/>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51" name="TextBox 22">
            <a:extLst>
              <a:ext uri="{FF2B5EF4-FFF2-40B4-BE49-F238E27FC236}">
                <a16:creationId xmlns:a16="http://schemas.microsoft.com/office/drawing/2014/main" id="{96510B45-27C8-4249-A5CD-1B256BB1BDCA}"/>
              </a:ext>
            </a:extLst>
          </p:cNvPr>
          <p:cNvSpPr txBox="1"/>
          <p:nvPr/>
        </p:nvSpPr>
        <p:spPr>
          <a:xfrm>
            <a:off x="9127303" y="415848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04/20</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252" name="Star: 5 Points 718">
            <a:extLst>
              <a:ext uri="{FF2B5EF4-FFF2-40B4-BE49-F238E27FC236}">
                <a16:creationId xmlns:a16="http://schemas.microsoft.com/office/drawing/2014/main" id="{11506F1F-1E71-4006-B1B7-F63800418774}"/>
              </a:ext>
            </a:extLst>
          </p:cNvPr>
          <p:cNvSpPr/>
          <p:nvPr/>
        </p:nvSpPr>
        <p:spPr>
          <a:xfrm>
            <a:off x="9332818" y="3946204"/>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cxnSp>
        <p:nvCxnSpPr>
          <p:cNvPr id="254" name="Straight Arrow Connector 253">
            <a:extLst>
              <a:ext uri="{FF2B5EF4-FFF2-40B4-BE49-F238E27FC236}">
                <a16:creationId xmlns:a16="http://schemas.microsoft.com/office/drawing/2014/main" id="{0A784597-9A82-47C6-AF4B-D96FF3041737}"/>
              </a:ext>
            </a:extLst>
          </p:cNvPr>
          <p:cNvCxnSpPr>
            <a:cxnSpLocks/>
            <a:stCxn id="611" idx="0"/>
            <a:endCxn id="33" idx="1"/>
          </p:cNvCxnSpPr>
          <p:nvPr/>
        </p:nvCxnSpPr>
        <p:spPr>
          <a:xfrm flipV="1">
            <a:off x="4195030" y="1743744"/>
            <a:ext cx="181034" cy="1586193"/>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45" name="Star: 5 Points 718">
            <a:extLst>
              <a:ext uri="{FF2B5EF4-FFF2-40B4-BE49-F238E27FC236}">
                <a16:creationId xmlns:a16="http://schemas.microsoft.com/office/drawing/2014/main" id="{3AE419A2-903A-4CEF-B040-7ACF8A78CC20}"/>
              </a:ext>
            </a:extLst>
          </p:cNvPr>
          <p:cNvSpPr/>
          <p:nvPr/>
        </p:nvSpPr>
        <p:spPr>
          <a:xfrm>
            <a:off x="5842203" y="3330618"/>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5" name="TextBox 22">
            <a:extLst>
              <a:ext uri="{FF2B5EF4-FFF2-40B4-BE49-F238E27FC236}">
                <a16:creationId xmlns:a16="http://schemas.microsoft.com/office/drawing/2014/main" id="{AC63A0B9-499E-42D2-A6D6-A8B8FECD4369}"/>
              </a:ext>
            </a:extLst>
          </p:cNvPr>
          <p:cNvSpPr txBox="1"/>
          <p:nvPr/>
        </p:nvSpPr>
        <p:spPr>
          <a:xfrm>
            <a:off x="5674788" y="354290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sz="600" dirty="0">
                <a:solidFill>
                  <a:prstClr val="black"/>
                </a:solidFill>
                <a:latin typeface="Ford Antenna Light" panose="02000505000000020004" pitchFamily="50" charset="0"/>
                <a:cs typeface="Calibri" panose="020F0502020204030204" pitchFamily="34" charset="0"/>
              </a:rPr>
              <a:t>05/30</a:t>
            </a:r>
          </a:p>
        </p:txBody>
      </p:sp>
      <p:sp>
        <p:nvSpPr>
          <p:cNvPr id="256" name="Star: 5 Points 718">
            <a:extLst>
              <a:ext uri="{FF2B5EF4-FFF2-40B4-BE49-F238E27FC236}">
                <a16:creationId xmlns:a16="http://schemas.microsoft.com/office/drawing/2014/main" id="{962848E5-08E8-4AB1-8450-913E4951FE69}"/>
              </a:ext>
            </a:extLst>
          </p:cNvPr>
          <p:cNvSpPr/>
          <p:nvPr/>
        </p:nvSpPr>
        <p:spPr>
          <a:xfrm>
            <a:off x="5612552" y="3958075"/>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7" name="TextBox 22">
            <a:extLst>
              <a:ext uri="{FF2B5EF4-FFF2-40B4-BE49-F238E27FC236}">
                <a16:creationId xmlns:a16="http://schemas.microsoft.com/office/drawing/2014/main" id="{87000CDC-A5FF-466D-8F3D-A8FA460018EC}"/>
              </a:ext>
            </a:extLst>
          </p:cNvPr>
          <p:cNvSpPr txBox="1"/>
          <p:nvPr/>
        </p:nvSpPr>
        <p:spPr>
          <a:xfrm>
            <a:off x="5407037" y="417035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sz="600" dirty="0">
                <a:solidFill>
                  <a:prstClr val="black"/>
                </a:solidFill>
                <a:latin typeface="Ford Antenna Light" panose="02000505000000020004" pitchFamily="50" charset="0"/>
                <a:cs typeface="Calibri" panose="020F0502020204030204" pitchFamily="34" charset="0"/>
              </a:rPr>
              <a:t>04/30</a:t>
            </a:r>
          </a:p>
        </p:txBody>
      </p:sp>
      <p:sp>
        <p:nvSpPr>
          <p:cNvPr id="258" name="Star: 5 Points 257">
            <a:extLst>
              <a:ext uri="{FF2B5EF4-FFF2-40B4-BE49-F238E27FC236}">
                <a16:creationId xmlns:a16="http://schemas.microsoft.com/office/drawing/2014/main" id="{78C4819D-0244-4BC6-851F-43DC93723973}"/>
              </a:ext>
            </a:extLst>
          </p:cNvPr>
          <p:cNvSpPr/>
          <p:nvPr/>
        </p:nvSpPr>
        <p:spPr>
          <a:xfrm>
            <a:off x="10391172" y="2589822"/>
            <a:ext cx="312330" cy="320207"/>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9" name="TextBox 22">
            <a:extLst>
              <a:ext uri="{FF2B5EF4-FFF2-40B4-BE49-F238E27FC236}">
                <a16:creationId xmlns:a16="http://schemas.microsoft.com/office/drawing/2014/main" id="{C34DBBBC-9A76-4D54-AF70-23CFFDE1CD49}"/>
              </a:ext>
            </a:extLst>
          </p:cNvPr>
          <p:cNvSpPr txBox="1"/>
          <p:nvPr/>
        </p:nvSpPr>
        <p:spPr>
          <a:xfrm>
            <a:off x="10478063" y="2938566"/>
            <a:ext cx="544244"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R08 07/30</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272" name="Straight Arrow Connector 271">
            <a:extLst>
              <a:ext uri="{FF2B5EF4-FFF2-40B4-BE49-F238E27FC236}">
                <a16:creationId xmlns:a16="http://schemas.microsoft.com/office/drawing/2014/main" id="{A717513B-4322-4B9A-BE0A-2666E57FE2B3}"/>
              </a:ext>
            </a:extLst>
          </p:cNvPr>
          <p:cNvCxnSpPr>
            <a:cxnSpLocks/>
            <a:stCxn id="669" idx="0"/>
            <a:endCxn id="258" idx="3"/>
          </p:cNvCxnSpPr>
          <p:nvPr/>
        </p:nvCxnSpPr>
        <p:spPr>
          <a:xfrm flipV="1">
            <a:off x="10451451" y="2910028"/>
            <a:ext cx="192401" cy="425063"/>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74" name="Star: 5 Points 273">
            <a:extLst>
              <a:ext uri="{FF2B5EF4-FFF2-40B4-BE49-F238E27FC236}">
                <a16:creationId xmlns:a16="http://schemas.microsoft.com/office/drawing/2014/main" id="{122C855C-6B8C-4C3D-8A03-B64D311E6939}"/>
              </a:ext>
            </a:extLst>
          </p:cNvPr>
          <p:cNvSpPr/>
          <p:nvPr/>
        </p:nvSpPr>
        <p:spPr>
          <a:xfrm>
            <a:off x="10987492" y="2598768"/>
            <a:ext cx="312330" cy="320207"/>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5" name="TextBox 22">
            <a:extLst>
              <a:ext uri="{FF2B5EF4-FFF2-40B4-BE49-F238E27FC236}">
                <a16:creationId xmlns:a16="http://schemas.microsoft.com/office/drawing/2014/main" id="{90A574B8-74AD-46EC-99B1-1E30B9D9391A}"/>
              </a:ext>
            </a:extLst>
          </p:cNvPr>
          <p:cNvSpPr txBox="1"/>
          <p:nvPr/>
        </p:nvSpPr>
        <p:spPr>
          <a:xfrm>
            <a:off x="11074383" y="2947512"/>
            <a:ext cx="733748"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R09 preserved for OKTB 09/30</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276" name="Straight Arrow Connector 275">
            <a:extLst>
              <a:ext uri="{FF2B5EF4-FFF2-40B4-BE49-F238E27FC236}">
                <a16:creationId xmlns:a16="http://schemas.microsoft.com/office/drawing/2014/main" id="{8809B697-F345-4B91-AF05-8A6A31E4DF25}"/>
              </a:ext>
            </a:extLst>
          </p:cNvPr>
          <p:cNvCxnSpPr>
            <a:cxnSpLocks/>
            <a:stCxn id="333" idx="0"/>
            <a:endCxn id="274" idx="3"/>
          </p:cNvCxnSpPr>
          <p:nvPr/>
        </p:nvCxnSpPr>
        <p:spPr>
          <a:xfrm flipV="1">
            <a:off x="11037362" y="2918974"/>
            <a:ext cx="202810" cy="41082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38" name="Star: 5 Points 718">
            <a:extLst>
              <a:ext uri="{FF2B5EF4-FFF2-40B4-BE49-F238E27FC236}">
                <a16:creationId xmlns:a16="http://schemas.microsoft.com/office/drawing/2014/main" id="{9540ECEA-8AD6-41D5-8A47-1ED00CA7FCB7}"/>
              </a:ext>
            </a:extLst>
          </p:cNvPr>
          <p:cNvSpPr/>
          <p:nvPr/>
        </p:nvSpPr>
        <p:spPr>
          <a:xfrm>
            <a:off x="3683814" y="3365502"/>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1" name="TextBox 22">
            <a:extLst>
              <a:ext uri="{FF2B5EF4-FFF2-40B4-BE49-F238E27FC236}">
                <a16:creationId xmlns:a16="http://schemas.microsoft.com/office/drawing/2014/main" id="{89A0410B-F20C-4738-84B4-535B50AC7FC9}"/>
              </a:ext>
            </a:extLst>
          </p:cNvPr>
          <p:cNvSpPr txBox="1"/>
          <p:nvPr/>
        </p:nvSpPr>
        <p:spPr>
          <a:xfrm>
            <a:off x="3160918" y="3556837"/>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Alpha</a:t>
            </a:r>
          </a:p>
          <a:p>
            <a:r>
              <a:rPr lang="en-US" altLang="zh-CN" dirty="0"/>
              <a:t>11/23</a:t>
            </a:r>
            <a:endParaRPr lang="en-US" dirty="0"/>
          </a:p>
        </p:txBody>
      </p:sp>
      <p:cxnSp>
        <p:nvCxnSpPr>
          <p:cNvPr id="279" name="Straight Arrow Connector 278">
            <a:extLst>
              <a:ext uri="{FF2B5EF4-FFF2-40B4-BE49-F238E27FC236}">
                <a16:creationId xmlns:a16="http://schemas.microsoft.com/office/drawing/2014/main" id="{376EA775-31CC-4B10-A082-2A488CC54C65}"/>
              </a:ext>
            </a:extLst>
          </p:cNvPr>
          <p:cNvCxnSpPr>
            <a:cxnSpLocks/>
            <a:stCxn id="256" idx="0"/>
            <a:endCxn id="245" idx="2"/>
          </p:cNvCxnSpPr>
          <p:nvPr/>
        </p:nvCxnSpPr>
        <p:spPr>
          <a:xfrm flipV="1">
            <a:off x="5710085" y="3535785"/>
            <a:ext cx="169372" cy="422290"/>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43" name="Straight Connector 242">
            <a:extLst>
              <a:ext uri="{FF2B5EF4-FFF2-40B4-BE49-F238E27FC236}">
                <a16:creationId xmlns:a16="http://schemas.microsoft.com/office/drawing/2014/main" id="{BEB814F9-67F2-4F08-84AF-F3E1776244F4}"/>
              </a:ext>
            </a:extLst>
          </p:cNvPr>
          <p:cNvCxnSpPr/>
          <p:nvPr/>
        </p:nvCxnSpPr>
        <p:spPr>
          <a:xfrm flipV="1">
            <a:off x="114288" y="6464549"/>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44" name="Rectangle 243">
            <a:extLst>
              <a:ext uri="{FF2B5EF4-FFF2-40B4-BE49-F238E27FC236}">
                <a16:creationId xmlns:a16="http://schemas.microsoft.com/office/drawing/2014/main" id="{8007600F-0630-4D4D-931B-3E1F6F944414}"/>
              </a:ext>
            </a:extLst>
          </p:cNvPr>
          <p:cNvSpPr/>
          <p:nvPr/>
        </p:nvSpPr>
        <p:spPr>
          <a:xfrm>
            <a:off x="114288" y="6214735"/>
            <a:ext cx="631904" cy="215444"/>
          </a:xfrm>
          <a:prstGeom prst="rect">
            <a:avLst/>
          </a:prstGeom>
          <a:solidFill>
            <a:schemeClr val="accent4">
              <a:lumMod val="75000"/>
            </a:schemeClr>
          </a:solidFill>
          <a:ln w="12700">
            <a:solidFill>
              <a:schemeClr val="accent4">
                <a:lumMod val="75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ITV Test</a:t>
            </a:r>
          </a:p>
        </p:txBody>
      </p:sp>
      <p:cxnSp>
        <p:nvCxnSpPr>
          <p:cNvPr id="280" name="Straight Connector 279">
            <a:extLst>
              <a:ext uri="{FF2B5EF4-FFF2-40B4-BE49-F238E27FC236}">
                <a16:creationId xmlns:a16="http://schemas.microsoft.com/office/drawing/2014/main" id="{6296672E-749C-45EF-9BCE-C9BCB0EB9C07}"/>
              </a:ext>
            </a:extLst>
          </p:cNvPr>
          <p:cNvCxnSpPr/>
          <p:nvPr/>
        </p:nvCxnSpPr>
        <p:spPr>
          <a:xfrm flipV="1">
            <a:off x="131155" y="5623994"/>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81" name="Rectangle 280">
            <a:extLst>
              <a:ext uri="{FF2B5EF4-FFF2-40B4-BE49-F238E27FC236}">
                <a16:creationId xmlns:a16="http://schemas.microsoft.com/office/drawing/2014/main" id="{F62961A9-4DE5-4BD5-9D77-8B3CBEEFCE88}"/>
              </a:ext>
            </a:extLst>
          </p:cNvPr>
          <p:cNvSpPr/>
          <p:nvPr/>
        </p:nvSpPr>
        <p:spPr>
          <a:xfrm>
            <a:off x="114288" y="5366006"/>
            <a:ext cx="917239" cy="215444"/>
          </a:xfrm>
          <a:prstGeom prst="rect">
            <a:avLst/>
          </a:prstGeom>
          <a:solidFill>
            <a:schemeClr val="tx2">
              <a:lumMod val="20000"/>
              <a:lumOff val="80000"/>
            </a:schemeClr>
          </a:solidFill>
          <a:ln w="12700">
            <a:solidFill>
              <a:schemeClr val="accent2">
                <a:lumMod val="60000"/>
                <a:lumOff val="4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err="1">
                <a:solidFill>
                  <a:prstClr val="black"/>
                </a:solidFill>
                <a:latin typeface="Ford Antenna Light" panose="02000505000000020004" pitchFamily="50" charset="0"/>
                <a:cs typeface="Calibri" panose="020F0502020204030204" pitchFamily="34" charset="0"/>
              </a:rPr>
              <a:t>FNVx</a:t>
            </a:r>
            <a:r>
              <a:rPr lang="en-US" altLang="zh-CN" sz="800" b="1" dirty="0">
                <a:solidFill>
                  <a:prstClr val="black"/>
                </a:solidFill>
                <a:latin typeface="Ford Antenna Light" panose="02000505000000020004" pitchFamily="50" charset="0"/>
                <a:cs typeface="Calibri" panose="020F0502020204030204" pitchFamily="34" charset="0"/>
              </a:rPr>
              <a:t> Release</a:t>
            </a:r>
            <a:endParaRPr lang="en-US" sz="800" b="1" dirty="0">
              <a:solidFill>
                <a:prstClr val="black"/>
              </a:solidFill>
              <a:latin typeface="Ford Antenna Light" panose="02000505000000020004" pitchFamily="50" charset="0"/>
              <a:cs typeface="Calibri" panose="020F0502020204030204" pitchFamily="34" charset="0"/>
            </a:endParaRPr>
          </a:p>
        </p:txBody>
      </p:sp>
      <p:cxnSp>
        <p:nvCxnSpPr>
          <p:cNvPr id="282" name="Straight Arrow Connector 281">
            <a:extLst>
              <a:ext uri="{FF2B5EF4-FFF2-40B4-BE49-F238E27FC236}">
                <a16:creationId xmlns:a16="http://schemas.microsoft.com/office/drawing/2014/main" id="{48176D19-AB27-44BF-BF5A-CD311F9DB221}"/>
              </a:ext>
            </a:extLst>
          </p:cNvPr>
          <p:cNvCxnSpPr>
            <a:cxnSpLocks/>
            <a:stCxn id="436" idx="0"/>
            <a:endCxn id="234" idx="2"/>
          </p:cNvCxnSpPr>
          <p:nvPr/>
        </p:nvCxnSpPr>
        <p:spPr>
          <a:xfrm flipV="1">
            <a:off x="3817408" y="4152788"/>
            <a:ext cx="650927" cy="52119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83" name="Straight Arrow Connector 282">
            <a:extLst>
              <a:ext uri="{FF2B5EF4-FFF2-40B4-BE49-F238E27FC236}">
                <a16:creationId xmlns:a16="http://schemas.microsoft.com/office/drawing/2014/main" id="{3E5834A3-3ED7-43D3-9CA2-432C1FA33A09}"/>
              </a:ext>
            </a:extLst>
          </p:cNvPr>
          <p:cNvCxnSpPr>
            <a:cxnSpLocks/>
            <a:stCxn id="294" idx="0"/>
            <a:endCxn id="271" idx="0"/>
          </p:cNvCxnSpPr>
          <p:nvPr/>
        </p:nvCxnSpPr>
        <p:spPr>
          <a:xfrm flipV="1">
            <a:off x="4498550" y="4159315"/>
            <a:ext cx="335911" cy="130614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84" name="Rectangle 283">
            <a:extLst>
              <a:ext uri="{FF2B5EF4-FFF2-40B4-BE49-F238E27FC236}">
                <a16:creationId xmlns:a16="http://schemas.microsoft.com/office/drawing/2014/main" id="{0A8FE8C8-5890-4CE1-8251-0405B7DE38A8}"/>
              </a:ext>
            </a:extLst>
          </p:cNvPr>
          <p:cNvSpPr/>
          <p:nvPr/>
        </p:nvSpPr>
        <p:spPr>
          <a:xfrm>
            <a:off x="4357088" y="3933913"/>
            <a:ext cx="1052874"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292" name="Rectangle 291">
            <a:extLst>
              <a:ext uri="{FF2B5EF4-FFF2-40B4-BE49-F238E27FC236}">
                <a16:creationId xmlns:a16="http://schemas.microsoft.com/office/drawing/2014/main" id="{0F0EC288-44B9-4FA6-B851-68B0A543B5BB}"/>
              </a:ext>
            </a:extLst>
          </p:cNvPr>
          <p:cNvSpPr/>
          <p:nvPr/>
        </p:nvSpPr>
        <p:spPr>
          <a:xfrm>
            <a:off x="5483955" y="3935024"/>
            <a:ext cx="881947"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267" name="TextBox 266">
            <a:extLst>
              <a:ext uri="{FF2B5EF4-FFF2-40B4-BE49-F238E27FC236}">
                <a16:creationId xmlns:a16="http://schemas.microsoft.com/office/drawing/2014/main" id="{1C128828-3758-4427-ACC0-00AA1CE6707A}"/>
              </a:ext>
            </a:extLst>
          </p:cNvPr>
          <p:cNvSpPr txBox="1"/>
          <p:nvPr/>
        </p:nvSpPr>
        <p:spPr>
          <a:xfrm>
            <a:off x="1797209" y="5336409"/>
            <a:ext cx="1149375" cy="723269"/>
          </a:xfrm>
          <a:prstGeom prst="rect">
            <a:avLst/>
          </a:prstGeom>
          <a:noFill/>
          <a:ln>
            <a:solidFill>
              <a:schemeClr val="tx1"/>
            </a:solidFill>
            <a:prstDash val="sysDash"/>
          </a:ln>
        </p:spPr>
        <p:txBody>
          <a:bodyPr wrap="square" lIns="76194" tIns="38097" rIns="76194" bIns="38097">
            <a:spAutoFit/>
          </a:bodyPr>
          <a:lstStyle>
            <a:defPPr>
              <a:defRPr lang="en-US"/>
            </a:defPPr>
            <a:lvl1pPr>
              <a:defRPr sz="600">
                <a:solidFill>
                  <a:prstClr val="black"/>
                </a:solidFill>
                <a:latin typeface="Ford Antenna Light" panose="02000505000000020004" pitchFamily="50" charset="0"/>
                <a:cs typeface="Calibri" panose="020F0502020204030204" pitchFamily="34" charset="0"/>
              </a:defRPr>
            </a:lvl1pPr>
          </a:lstStyle>
          <a:p>
            <a:r>
              <a:rPr lang="en-US" altLang="zh-CN" dirty="0"/>
              <a:t>SOA Gateway</a:t>
            </a:r>
          </a:p>
          <a:p>
            <a:r>
              <a:rPr lang="en-US" altLang="zh-CN" dirty="0"/>
              <a:t>Wireless Interface Router</a:t>
            </a:r>
          </a:p>
          <a:p>
            <a:r>
              <a:rPr lang="en-US" altLang="zh-CN" dirty="0"/>
              <a:t>IVI Provisioning</a:t>
            </a:r>
          </a:p>
          <a:p>
            <a:r>
              <a:rPr lang="en-US" altLang="zh-CN" dirty="0"/>
              <a:t>Bezel Diagnostics(SOA related)</a:t>
            </a:r>
          </a:p>
          <a:p>
            <a:r>
              <a:rPr lang="en-US" altLang="zh-CN" dirty="0"/>
              <a:t>Diagnostic_ Analytic</a:t>
            </a:r>
          </a:p>
          <a:p>
            <a:r>
              <a:rPr lang="en-US" altLang="zh-CN" dirty="0"/>
              <a:t>CCS –Authorization </a:t>
            </a:r>
          </a:p>
        </p:txBody>
      </p:sp>
      <p:sp>
        <p:nvSpPr>
          <p:cNvPr id="273" name="TextBox 272">
            <a:extLst>
              <a:ext uri="{FF2B5EF4-FFF2-40B4-BE49-F238E27FC236}">
                <a16:creationId xmlns:a16="http://schemas.microsoft.com/office/drawing/2014/main" id="{A79328A1-BABE-4BBB-AEFF-34FB69BF8FE2}"/>
              </a:ext>
            </a:extLst>
          </p:cNvPr>
          <p:cNvSpPr txBox="1"/>
          <p:nvPr/>
        </p:nvSpPr>
        <p:spPr>
          <a:xfrm>
            <a:off x="3091424" y="5463450"/>
            <a:ext cx="797141" cy="353937"/>
          </a:xfrm>
          <a:prstGeom prst="rect">
            <a:avLst/>
          </a:prstGeom>
          <a:noFill/>
          <a:ln>
            <a:solidFill>
              <a:schemeClr val="tx1"/>
            </a:solidFill>
            <a:prstDash val="sysDash"/>
          </a:ln>
        </p:spPr>
        <p:txBody>
          <a:bodyPr wrap="square" lIns="76194" tIns="38097" rIns="76194" bIns="38097">
            <a:spAutoFit/>
          </a:bodyPr>
          <a:lstStyle>
            <a:defPPr>
              <a:defRPr lang="en-US"/>
            </a:defPPr>
            <a:lvl1pPr>
              <a:defRPr sz="600">
                <a:solidFill>
                  <a:prstClr val="black"/>
                </a:solidFill>
                <a:latin typeface="Ford Antenna Light" panose="02000505000000020004" pitchFamily="50" charset="0"/>
                <a:cs typeface="Calibri" panose="020F0502020204030204" pitchFamily="34" charset="0"/>
              </a:defRPr>
            </a:lvl1pPr>
          </a:lstStyle>
          <a:p>
            <a:r>
              <a:rPr lang="en-US" altLang="zh-CN" dirty="0"/>
              <a:t>CCS – UFM/PTE</a:t>
            </a:r>
          </a:p>
          <a:p>
            <a:r>
              <a:rPr lang="en-US" altLang="zh-CN" dirty="0"/>
              <a:t>IP Pass Through Client</a:t>
            </a:r>
          </a:p>
        </p:txBody>
      </p:sp>
      <p:sp>
        <p:nvSpPr>
          <p:cNvPr id="294" name="TextBox 293">
            <a:extLst>
              <a:ext uri="{FF2B5EF4-FFF2-40B4-BE49-F238E27FC236}">
                <a16:creationId xmlns:a16="http://schemas.microsoft.com/office/drawing/2014/main" id="{F9999E8E-F2A5-4554-8C52-3B1C034DDAE2}"/>
              </a:ext>
            </a:extLst>
          </p:cNvPr>
          <p:cNvSpPr txBox="1"/>
          <p:nvPr/>
        </p:nvSpPr>
        <p:spPr>
          <a:xfrm>
            <a:off x="3980372" y="5465460"/>
            <a:ext cx="1036356" cy="169271"/>
          </a:xfrm>
          <a:prstGeom prst="rect">
            <a:avLst/>
          </a:prstGeom>
          <a:noFill/>
          <a:ln>
            <a:solidFill>
              <a:schemeClr val="tx1"/>
            </a:solidFill>
            <a:prstDash val="sysDash"/>
          </a:ln>
        </p:spPr>
        <p:txBody>
          <a:bodyPr wrap="square" lIns="76194" tIns="38097" rIns="76194" bIns="38097">
            <a:spAutoFit/>
          </a:bodyPr>
          <a:lstStyle>
            <a:defPPr>
              <a:defRPr lang="en-US"/>
            </a:defPPr>
            <a:lvl1pPr>
              <a:defRPr sz="600">
                <a:solidFill>
                  <a:prstClr val="black"/>
                </a:solidFill>
                <a:latin typeface="Ford Antenna Light" panose="02000505000000020004" pitchFamily="50" charset="0"/>
                <a:cs typeface="Calibri" panose="020F0502020204030204" pitchFamily="34" charset="0"/>
              </a:defRPr>
            </a:lvl1pPr>
          </a:lstStyle>
          <a:p>
            <a:r>
              <a:rPr lang="en-US" altLang="zh-CN" dirty="0"/>
              <a:t>MMOTA –SYNC+</a:t>
            </a:r>
          </a:p>
        </p:txBody>
      </p:sp>
      <p:cxnSp>
        <p:nvCxnSpPr>
          <p:cNvPr id="295" name="Straight Arrow Connector 294">
            <a:extLst>
              <a:ext uri="{FF2B5EF4-FFF2-40B4-BE49-F238E27FC236}">
                <a16:creationId xmlns:a16="http://schemas.microsoft.com/office/drawing/2014/main" id="{6DDC5F0E-A8ED-441F-8461-56CD5C62EDF4}"/>
              </a:ext>
            </a:extLst>
          </p:cNvPr>
          <p:cNvCxnSpPr>
            <a:cxnSpLocks/>
            <a:stCxn id="267" idx="0"/>
            <a:endCxn id="235" idx="0"/>
          </p:cNvCxnSpPr>
          <p:nvPr/>
        </p:nvCxnSpPr>
        <p:spPr>
          <a:xfrm flipV="1">
            <a:off x="2371897" y="4159903"/>
            <a:ext cx="2080507" cy="117650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96" name="Straight Arrow Connector 295">
            <a:extLst>
              <a:ext uri="{FF2B5EF4-FFF2-40B4-BE49-F238E27FC236}">
                <a16:creationId xmlns:a16="http://schemas.microsoft.com/office/drawing/2014/main" id="{1D626F8C-E8F2-4207-9448-AC0D7DACDEDE}"/>
              </a:ext>
            </a:extLst>
          </p:cNvPr>
          <p:cNvCxnSpPr>
            <a:cxnSpLocks/>
            <a:stCxn id="273" idx="0"/>
          </p:cNvCxnSpPr>
          <p:nvPr/>
        </p:nvCxnSpPr>
        <p:spPr>
          <a:xfrm flipV="1">
            <a:off x="3489995" y="4151372"/>
            <a:ext cx="941086" cy="1312078"/>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97" name="Star: 5 Points 718">
            <a:extLst>
              <a:ext uri="{FF2B5EF4-FFF2-40B4-BE49-F238E27FC236}">
                <a16:creationId xmlns:a16="http://schemas.microsoft.com/office/drawing/2014/main" id="{C0B09295-4D2B-4642-B329-39AC21774EC8}"/>
              </a:ext>
            </a:extLst>
          </p:cNvPr>
          <p:cNvSpPr/>
          <p:nvPr/>
        </p:nvSpPr>
        <p:spPr>
          <a:xfrm>
            <a:off x="3417888" y="3974891"/>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98" name="TextBox 22">
            <a:extLst>
              <a:ext uri="{FF2B5EF4-FFF2-40B4-BE49-F238E27FC236}">
                <a16:creationId xmlns:a16="http://schemas.microsoft.com/office/drawing/2014/main" id="{0452D891-5E78-4B3D-9240-57E4169C7752}"/>
              </a:ext>
            </a:extLst>
          </p:cNvPr>
          <p:cNvSpPr txBox="1"/>
          <p:nvPr/>
        </p:nvSpPr>
        <p:spPr>
          <a:xfrm>
            <a:off x="2913711" y="4099235"/>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Alpha</a:t>
            </a:r>
          </a:p>
          <a:p>
            <a:r>
              <a:rPr lang="en-US" dirty="0"/>
              <a:t>10/23</a:t>
            </a:r>
          </a:p>
        </p:txBody>
      </p:sp>
      <p:grpSp>
        <p:nvGrpSpPr>
          <p:cNvPr id="247" name="Group 246">
            <a:extLst>
              <a:ext uri="{FF2B5EF4-FFF2-40B4-BE49-F238E27FC236}">
                <a16:creationId xmlns:a16="http://schemas.microsoft.com/office/drawing/2014/main" id="{A8B3BA65-60DD-410E-A981-87ADE12EBFA7}"/>
              </a:ext>
            </a:extLst>
          </p:cNvPr>
          <p:cNvGrpSpPr/>
          <p:nvPr/>
        </p:nvGrpSpPr>
        <p:grpSpPr>
          <a:xfrm>
            <a:off x="3529066" y="1617050"/>
            <a:ext cx="1136684" cy="480732"/>
            <a:chOff x="886816" y="1704838"/>
            <a:chExt cx="1136684" cy="480732"/>
          </a:xfrm>
        </p:grpSpPr>
        <p:sp>
          <p:nvSpPr>
            <p:cNvPr id="253" name="Isosceles Triangle 252">
              <a:extLst>
                <a:ext uri="{FF2B5EF4-FFF2-40B4-BE49-F238E27FC236}">
                  <a16:creationId xmlns:a16="http://schemas.microsoft.com/office/drawing/2014/main" id="{39B77254-0F77-4AAE-B48C-45BCE3B3E4B6}"/>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99" name="TextBox 22">
              <a:extLst>
                <a:ext uri="{FF2B5EF4-FFF2-40B4-BE49-F238E27FC236}">
                  <a16:creationId xmlns:a16="http://schemas.microsoft.com/office/drawing/2014/main" id="{34B7C03A-0BA2-496D-94F0-3F3656CA6978}"/>
                </a:ext>
              </a:extLst>
            </p:cNvPr>
            <p:cNvSpPr txBox="1"/>
            <p:nvPr/>
          </p:nvSpPr>
          <p:spPr>
            <a:xfrm>
              <a:off x="886816" y="1893188"/>
              <a:ext cx="1136684"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A2 Sample</a:t>
              </a:r>
            </a:p>
            <a:p>
              <a:r>
                <a:rPr lang="en-US" altLang="zh-CN" sz="700" dirty="0">
                  <a:solidFill>
                    <a:schemeClr val="tx1"/>
                  </a:solidFill>
                </a:rPr>
                <a:t>12/27</a:t>
              </a:r>
            </a:p>
          </p:txBody>
        </p:sp>
      </p:grpSp>
      <p:sp>
        <p:nvSpPr>
          <p:cNvPr id="300" name="Rectangle 299">
            <a:extLst>
              <a:ext uri="{FF2B5EF4-FFF2-40B4-BE49-F238E27FC236}">
                <a16:creationId xmlns:a16="http://schemas.microsoft.com/office/drawing/2014/main" id="{B166C60C-593A-4103-B486-92723E41E197}"/>
              </a:ext>
            </a:extLst>
          </p:cNvPr>
          <p:cNvSpPr/>
          <p:nvPr/>
        </p:nvSpPr>
        <p:spPr>
          <a:xfrm>
            <a:off x="6789737" y="4886122"/>
            <a:ext cx="5038753" cy="616330"/>
          </a:xfrm>
          <a:prstGeom prst="rect">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900" b="1" dirty="0">
                <a:solidFill>
                  <a:schemeClr val="bg1"/>
                </a:solidFill>
                <a:cs typeface="Arial" panose="020B0604020202020204" pitchFamily="34" charset="0"/>
              </a:rPr>
              <a:t>RISK: </a:t>
            </a:r>
          </a:p>
          <a:p>
            <a:r>
              <a:rPr lang="en-US" sz="900" b="1" dirty="0">
                <a:solidFill>
                  <a:schemeClr val="bg1"/>
                </a:solidFill>
                <a:cs typeface="Arial" panose="020B0604020202020204" pitchFamily="34" charset="0"/>
              </a:rPr>
              <a:t>HMI Group A/B sign </a:t>
            </a:r>
            <a:r>
              <a:rPr lang="en-US" altLang="zh-CN" sz="900" b="1" dirty="0">
                <a:solidFill>
                  <a:schemeClr val="bg1"/>
                </a:solidFill>
                <a:cs typeface="Arial" panose="020B0604020202020204" pitchFamily="34" charset="0"/>
              </a:rPr>
              <a:t>off version will potentially delay from 10/09 to 2022/01/30(4 months), Software plan may be postponed, Pending HMI related TDR to make further decision.</a:t>
            </a:r>
            <a:endParaRPr lang="en-US" sz="900" dirty="0">
              <a:solidFill>
                <a:schemeClr val="bg1"/>
              </a:solidFill>
              <a:cs typeface="Arial" panose="020B0604020202020204" pitchFamily="34" charset="0"/>
            </a:endParaRPr>
          </a:p>
        </p:txBody>
      </p:sp>
      <p:grpSp>
        <p:nvGrpSpPr>
          <p:cNvPr id="303" name="Group 302">
            <a:extLst>
              <a:ext uri="{FF2B5EF4-FFF2-40B4-BE49-F238E27FC236}">
                <a16:creationId xmlns:a16="http://schemas.microsoft.com/office/drawing/2014/main" id="{85C8AF82-A442-4278-B8FC-B207EE2AAD57}"/>
              </a:ext>
            </a:extLst>
          </p:cNvPr>
          <p:cNvGrpSpPr/>
          <p:nvPr/>
        </p:nvGrpSpPr>
        <p:grpSpPr>
          <a:xfrm>
            <a:off x="3098420" y="2211127"/>
            <a:ext cx="1136684" cy="481010"/>
            <a:chOff x="795945" y="1704838"/>
            <a:chExt cx="1136684" cy="481010"/>
          </a:xfrm>
        </p:grpSpPr>
        <p:sp>
          <p:nvSpPr>
            <p:cNvPr id="305" name="Isosceles Triangle 304">
              <a:extLst>
                <a:ext uri="{FF2B5EF4-FFF2-40B4-BE49-F238E27FC236}">
                  <a16:creationId xmlns:a16="http://schemas.microsoft.com/office/drawing/2014/main" id="{3304F4C4-A8EA-4E4B-95A5-836AEDCF96F0}"/>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06" name="TextBox 22">
              <a:extLst>
                <a:ext uri="{FF2B5EF4-FFF2-40B4-BE49-F238E27FC236}">
                  <a16:creationId xmlns:a16="http://schemas.microsoft.com/office/drawing/2014/main" id="{CBEC9730-72DE-4AA3-B978-897537312BFC}"/>
                </a:ext>
              </a:extLst>
            </p:cNvPr>
            <p:cNvSpPr txBox="1"/>
            <p:nvPr/>
          </p:nvSpPr>
          <p:spPr>
            <a:xfrm>
              <a:off x="795945" y="1893466"/>
              <a:ext cx="1136684"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DCV Sample with CS3.0  11/30</a:t>
              </a:r>
            </a:p>
          </p:txBody>
        </p:sp>
      </p:grpSp>
    </p:spTree>
    <p:extLst>
      <p:ext uri="{BB962C8B-B14F-4D97-AF65-F5344CB8AC3E}">
        <p14:creationId xmlns:p14="http://schemas.microsoft.com/office/powerpoint/2010/main" val="2143688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5" name="Straight Arrow Connector 144">
            <a:extLst>
              <a:ext uri="{FF2B5EF4-FFF2-40B4-BE49-F238E27FC236}">
                <a16:creationId xmlns:a16="http://schemas.microsoft.com/office/drawing/2014/main" id="{0A784597-9A82-47C6-AF4B-D96FF3041737}"/>
              </a:ext>
            </a:extLst>
          </p:cNvPr>
          <p:cNvCxnSpPr>
            <a:cxnSpLocks/>
            <a:stCxn id="191" idx="0"/>
            <a:endCxn id="548" idx="2"/>
          </p:cNvCxnSpPr>
          <p:nvPr/>
        </p:nvCxnSpPr>
        <p:spPr>
          <a:xfrm flipV="1">
            <a:off x="6115518" y="1332321"/>
            <a:ext cx="84373" cy="1458052"/>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grpSp>
        <p:nvGrpSpPr>
          <p:cNvPr id="10" name="Group 9">
            <a:extLst>
              <a:ext uri="{FF2B5EF4-FFF2-40B4-BE49-F238E27FC236}">
                <a16:creationId xmlns:a16="http://schemas.microsoft.com/office/drawing/2014/main" id="{90DDA7D0-B084-4FFD-8CEF-C1ADB897259D}"/>
              </a:ext>
            </a:extLst>
          </p:cNvPr>
          <p:cNvGrpSpPr/>
          <p:nvPr/>
        </p:nvGrpSpPr>
        <p:grpSpPr>
          <a:xfrm>
            <a:off x="120987" y="2236782"/>
            <a:ext cx="11788299" cy="282279"/>
            <a:chOff x="237808" y="1129456"/>
            <a:chExt cx="11716383" cy="282279"/>
          </a:xfrm>
        </p:grpSpPr>
        <p:cxnSp>
          <p:nvCxnSpPr>
            <p:cNvPr id="11" name="Straight Connector 10">
              <a:extLst>
                <a:ext uri="{FF2B5EF4-FFF2-40B4-BE49-F238E27FC236}">
                  <a16:creationId xmlns:a16="http://schemas.microsoft.com/office/drawing/2014/main" id="{D61C47EA-0796-4687-A567-7B4F915F796D}"/>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2" name="Rectangle 11">
              <a:extLst>
                <a:ext uri="{FF2B5EF4-FFF2-40B4-BE49-F238E27FC236}">
                  <a16:creationId xmlns:a16="http://schemas.microsoft.com/office/drawing/2014/main" id="{8DD1EAF4-6526-4BE3-9F32-3D43D4827A9C}"/>
                </a:ext>
              </a:extLst>
            </p:cNvPr>
            <p:cNvSpPr/>
            <p:nvPr/>
          </p:nvSpPr>
          <p:spPr>
            <a:xfrm>
              <a:off x="238356" y="1129456"/>
              <a:ext cx="159991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D</a:t>
              </a:r>
              <a:r>
                <a:rPr lang="en-US" altLang="zh-CN" sz="800" b="1" dirty="0">
                  <a:solidFill>
                    <a:prstClr val="black"/>
                  </a:solidFill>
                  <a:latin typeface="Ford Antenna Light" panose="02000505000000020004" pitchFamily="50" charset="0"/>
                  <a:cs typeface="Calibri" panose="020F0502020204030204" pitchFamily="34" charset="0"/>
                </a:rPr>
                <a:t>isplay(12.3+27 TOUCH)</a:t>
              </a:r>
              <a:endParaRPr lang="en-US" sz="800" b="1" dirty="0">
                <a:solidFill>
                  <a:prstClr val="black"/>
                </a:solidFill>
                <a:latin typeface="Ford Antenna Light" panose="02000505000000020004" pitchFamily="50" charset="0"/>
                <a:cs typeface="Calibri" panose="020F0502020204030204" pitchFamily="34" charset="0"/>
              </a:endParaRPr>
            </a:p>
          </p:txBody>
        </p:sp>
      </p:grpSp>
      <p:cxnSp>
        <p:nvCxnSpPr>
          <p:cNvPr id="14" name="Straight Connector 13">
            <a:extLst>
              <a:ext uri="{FF2B5EF4-FFF2-40B4-BE49-F238E27FC236}">
                <a16:creationId xmlns:a16="http://schemas.microsoft.com/office/drawing/2014/main" id="{A7928077-9C8C-448D-8DF9-D8628B80B2BC}"/>
              </a:ext>
            </a:extLst>
          </p:cNvPr>
          <p:cNvCxnSpPr/>
          <p:nvPr/>
        </p:nvCxnSpPr>
        <p:spPr>
          <a:xfrm flipV="1">
            <a:off x="152527" y="4189636"/>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21" name="Straight Connector 20">
            <a:extLst>
              <a:ext uri="{FF2B5EF4-FFF2-40B4-BE49-F238E27FC236}">
                <a16:creationId xmlns:a16="http://schemas.microsoft.com/office/drawing/2014/main" id="{1EB5A5F5-01A1-494D-9AB5-820E3C3E49FD}"/>
              </a:ext>
            </a:extLst>
          </p:cNvPr>
          <p:cNvCxnSpPr/>
          <p:nvPr/>
        </p:nvCxnSpPr>
        <p:spPr>
          <a:xfrm>
            <a:off x="159799" y="2992662"/>
            <a:ext cx="11788300"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aphicFrame>
        <p:nvGraphicFramePr>
          <p:cNvPr id="26" name="Table 25">
            <a:extLst>
              <a:ext uri="{FF2B5EF4-FFF2-40B4-BE49-F238E27FC236}">
                <a16:creationId xmlns:a16="http://schemas.microsoft.com/office/drawing/2014/main" id="{26202D47-88CF-484A-B571-FCDABB082620}"/>
              </a:ext>
            </a:extLst>
          </p:cNvPr>
          <p:cNvGraphicFramePr>
            <a:graphicFrameLocks noGrp="1"/>
          </p:cNvGraphicFramePr>
          <p:nvPr/>
        </p:nvGraphicFramePr>
        <p:xfrm>
          <a:off x="397564" y="653218"/>
          <a:ext cx="11794428" cy="226148"/>
        </p:xfrm>
        <a:graphic>
          <a:graphicData uri="http://schemas.openxmlformats.org/drawingml/2006/table">
            <a:tbl>
              <a:tblPr firstRow="1" bandRow="1">
                <a:tableStyleId>{5C22544A-7EE6-4342-B048-85BDC9FD1C3A}</a:tableStyleId>
              </a:tblPr>
              <a:tblGrid>
                <a:gridCol w="327623">
                  <a:extLst>
                    <a:ext uri="{9D8B030D-6E8A-4147-A177-3AD203B41FA5}">
                      <a16:colId xmlns:a16="http://schemas.microsoft.com/office/drawing/2014/main" val="20008"/>
                    </a:ext>
                  </a:extLst>
                </a:gridCol>
                <a:gridCol w="327623">
                  <a:extLst>
                    <a:ext uri="{9D8B030D-6E8A-4147-A177-3AD203B41FA5}">
                      <a16:colId xmlns:a16="http://schemas.microsoft.com/office/drawing/2014/main" val="20009"/>
                    </a:ext>
                  </a:extLst>
                </a:gridCol>
                <a:gridCol w="327623">
                  <a:extLst>
                    <a:ext uri="{9D8B030D-6E8A-4147-A177-3AD203B41FA5}">
                      <a16:colId xmlns:a16="http://schemas.microsoft.com/office/drawing/2014/main" val="1110913725"/>
                    </a:ext>
                  </a:extLst>
                </a:gridCol>
                <a:gridCol w="327623">
                  <a:extLst>
                    <a:ext uri="{9D8B030D-6E8A-4147-A177-3AD203B41FA5}">
                      <a16:colId xmlns:a16="http://schemas.microsoft.com/office/drawing/2014/main" val="4061772829"/>
                    </a:ext>
                  </a:extLst>
                </a:gridCol>
                <a:gridCol w="327623">
                  <a:extLst>
                    <a:ext uri="{9D8B030D-6E8A-4147-A177-3AD203B41FA5}">
                      <a16:colId xmlns:a16="http://schemas.microsoft.com/office/drawing/2014/main" val="3880675612"/>
                    </a:ext>
                  </a:extLst>
                </a:gridCol>
                <a:gridCol w="327623">
                  <a:extLst>
                    <a:ext uri="{9D8B030D-6E8A-4147-A177-3AD203B41FA5}">
                      <a16:colId xmlns:a16="http://schemas.microsoft.com/office/drawing/2014/main" val="1792357190"/>
                    </a:ext>
                  </a:extLst>
                </a:gridCol>
                <a:gridCol w="327623">
                  <a:extLst>
                    <a:ext uri="{9D8B030D-6E8A-4147-A177-3AD203B41FA5}">
                      <a16:colId xmlns:a16="http://schemas.microsoft.com/office/drawing/2014/main" val="3903014879"/>
                    </a:ext>
                  </a:extLst>
                </a:gridCol>
                <a:gridCol w="327623">
                  <a:extLst>
                    <a:ext uri="{9D8B030D-6E8A-4147-A177-3AD203B41FA5}">
                      <a16:colId xmlns:a16="http://schemas.microsoft.com/office/drawing/2014/main" val="1925897574"/>
                    </a:ext>
                  </a:extLst>
                </a:gridCol>
                <a:gridCol w="327623">
                  <a:extLst>
                    <a:ext uri="{9D8B030D-6E8A-4147-A177-3AD203B41FA5}">
                      <a16:colId xmlns:a16="http://schemas.microsoft.com/office/drawing/2014/main" val="275818739"/>
                    </a:ext>
                  </a:extLst>
                </a:gridCol>
                <a:gridCol w="327623">
                  <a:extLst>
                    <a:ext uri="{9D8B030D-6E8A-4147-A177-3AD203B41FA5}">
                      <a16:colId xmlns:a16="http://schemas.microsoft.com/office/drawing/2014/main" val="930584680"/>
                    </a:ext>
                  </a:extLst>
                </a:gridCol>
                <a:gridCol w="327623">
                  <a:extLst>
                    <a:ext uri="{9D8B030D-6E8A-4147-A177-3AD203B41FA5}">
                      <a16:colId xmlns:a16="http://schemas.microsoft.com/office/drawing/2014/main" val="1298693026"/>
                    </a:ext>
                  </a:extLst>
                </a:gridCol>
                <a:gridCol w="327623">
                  <a:extLst>
                    <a:ext uri="{9D8B030D-6E8A-4147-A177-3AD203B41FA5}">
                      <a16:colId xmlns:a16="http://schemas.microsoft.com/office/drawing/2014/main" val="20010"/>
                    </a:ext>
                  </a:extLst>
                </a:gridCol>
                <a:gridCol w="327623">
                  <a:extLst>
                    <a:ext uri="{9D8B030D-6E8A-4147-A177-3AD203B41FA5}">
                      <a16:colId xmlns:a16="http://schemas.microsoft.com/office/drawing/2014/main" val="20011"/>
                    </a:ext>
                  </a:extLst>
                </a:gridCol>
                <a:gridCol w="327623">
                  <a:extLst>
                    <a:ext uri="{9D8B030D-6E8A-4147-A177-3AD203B41FA5}">
                      <a16:colId xmlns:a16="http://schemas.microsoft.com/office/drawing/2014/main" val="20012"/>
                    </a:ext>
                  </a:extLst>
                </a:gridCol>
                <a:gridCol w="327623">
                  <a:extLst>
                    <a:ext uri="{9D8B030D-6E8A-4147-A177-3AD203B41FA5}">
                      <a16:colId xmlns:a16="http://schemas.microsoft.com/office/drawing/2014/main" val="20013"/>
                    </a:ext>
                  </a:extLst>
                </a:gridCol>
                <a:gridCol w="327623">
                  <a:extLst>
                    <a:ext uri="{9D8B030D-6E8A-4147-A177-3AD203B41FA5}">
                      <a16:colId xmlns:a16="http://schemas.microsoft.com/office/drawing/2014/main" val="2563265534"/>
                    </a:ext>
                  </a:extLst>
                </a:gridCol>
                <a:gridCol w="327623">
                  <a:extLst>
                    <a:ext uri="{9D8B030D-6E8A-4147-A177-3AD203B41FA5}">
                      <a16:colId xmlns:a16="http://schemas.microsoft.com/office/drawing/2014/main" val="2889932406"/>
                    </a:ext>
                  </a:extLst>
                </a:gridCol>
                <a:gridCol w="327623">
                  <a:extLst>
                    <a:ext uri="{9D8B030D-6E8A-4147-A177-3AD203B41FA5}">
                      <a16:colId xmlns:a16="http://schemas.microsoft.com/office/drawing/2014/main" val="3110698288"/>
                    </a:ext>
                  </a:extLst>
                </a:gridCol>
                <a:gridCol w="327623">
                  <a:extLst>
                    <a:ext uri="{9D8B030D-6E8A-4147-A177-3AD203B41FA5}">
                      <a16:colId xmlns:a16="http://schemas.microsoft.com/office/drawing/2014/main" val="397251492"/>
                    </a:ext>
                  </a:extLst>
                </a:gridCol>
                <a:gridCol w="327623">
                  <a:extLst>
                    <a:ext uri="{9D8B030D-6E8A-4147-A177-3AD203B41FA5}">
                      <a16:colId xmlns:a16="http://schemas.microsoft.com/office/drawing/2014/main" val="2435403802"/>
                    </a:ext>
                  </a:extLst>
                </a:gridCol>
                <a:gridCol w="327623">
                  <a:extLst>
                    <a:ext uri="{9D8B030D-6E8A-4147-A177-3AD203B41FA5}">
                      <a16:colId xmlns:a16="http://schemas.microsoft.com/office/drawing/2014/main" val="1107352596"/>
                    </a:ext>
                  </a:extLst>
                </a:gridCol>
                <a:gridCol w="327623">
                  <a:extLst>
                    <a:ext uri="{9D8B030D-6E8A-4147-A177-3AD203B41FA5}">
                      <a16:colId xmlns:a16="http://schemas.microsoft.com/office/drawing/2014/main" val="206549284"/>
                    </a:ext>
                  </a:extLst>
                </a:gridCol>
                <a:gridCol w="327623">
                  <a:extLst>
                    <a:ext uri="{9D8B030D-6E8A-4147-A177-3AD203B41FA5}">
                      <a16:colId xmlns:a16="http://schemas.microsoft.com/office/drawing/2014/main" val="1288931577"/>
                    </a:ext>
                  </a:extLst>
                </a:gridCol>
                <a:gridCol w="327623">
                  <a:extLst>
                    <a:ext uri="{9D8B030D-6E8A-4147-A177-3AD203B41FA5}">
                      <a16:colId xmlns:a16="http://schemas.microsoft.com/office/drawing/2014/main" val="670663234"/>
                    </a:ext>
                  </a:extLst>
                </a:gridCol>
                <a:gridCol w="327623">
                  <a:extLst>
                    <a:ext uri="{9D8B030D-6E8A-4147-A177-3AD203B41FA5}">
                      <a16:colId xmlns:a16="http://schemas.microsoft.com/office/drawing/2014/main" val="964117551"/>
                    </a:ext>
                  </a:extLst>
                </a:gridCol>
                <a:gridCol w="327623">
                  <a:extLst>
                    <a:ext uri="{9D8B030D-6E8A-4147-A177-3AD203B41FA5}">
                      <a16:colId xmlns:a16="http://schemas.microsoft.com/office/drawing/2014/main" val="2397782723"/>
                    </a:ext>
                  </a:extLst>
                </a:gridCol>
                <a:gridCol w="327623">
                  <a:extLst>
                    <a:ext uri="{9D8B030D-6E8A-4147-A177-3AD203B41FA5}">
                      <a16:colId xmlns:a16="http://schemas.microsoft.com/office/drawing/2014/main" val="343253012"/>
                    </a:ext>
                  </a:extLst>
                </a:gridCol>
                <a:gridCol w="327623">
                  <a:extLst>
                    <a:ext uri="{9D8B030D-6E8A-4147-A177-3AD203B41FA5}">
                      <a16:colId xmlns:a16="http://schemas.microsoft.com/office/drawing/2014/main" val="3423322042"/>
                    </a:ext>
                  </a:extLst>
                </a:gridCol>
                <a:gridCol w="327623">
                  <a:extLst>
                    <a:ext uri="{9D8B030D-6E8A-4147-A177-3AD203B41FA5}">
                      <a16:colId xmlns:a16="http://schemas.microsoft.com/office/drawing/2014/main" val="1307315063"/>
                    </a:ext>
                  </a:extLst>
                </a:gridCol>
                <a:gridCol w="327623">
                  <a:extLst>
                    <a:ext uri="{9D8B030D-6E8A-4147-A177-3AD203B41FA5}">
                      <a16:colId xmlns:a16="http://schemas.microsoft.com/office/drawing/2014/main" val="713604460"/>
                    </a:ext>
                  </a:extLst>
                </a:gridCol>
                <a:gridCol w="327623">
                  <a:extLst>
                    <a:ext uri="{9D8B030D-6E8A-4147-A177-3AD203B41FA5}">
                      <a16:colId xmlns:a16="http://schemas.microsoft.com/office/drawing/2014/main" val="2659930953"/>
                    </a:ext>
                  </a:extLst>
                </a:gridCol>
                <a:gridCol w="327623">
                  <a:extLst>
                    <a:ext uri="{9D8B030D-6E8A-4147-A177-3AD203B41FA5}">
                      <a16:colId xmlns:a16="http://schemas.microsoft.com/office/drawing/2014/main" val="1599551216"/>
                    </a:ext>
                  </a:extLst>
                </a:gridCol>
                <a:gridCol w="327623">
                  <a:extLst>
                    <a:ext uri="{9D8B030D-6E8A-4147-A177-3AD203B41FA5}">
                      <a16:colId xmlns:a16="http://schemas.microsoft.com/office/drawing/2014/main" val="2106271287"/>
                    </a:ext>
                  </a:extLst>
                </a:gridCol>
                <a:gridCol w="327623">
                  <a:extLst>
                    <a:ext uri="{9D8B030D-6E8A-4147-A177-3AD203B41FA5}">
                      <a16:colId xmlns:a16="http://schemas.microsoft.com/office/drawing/2014/main" val="2914799352"/>
                    </a:ext>
                  </a:extLst>
                </a:gridCol>
                <a:gridCol w="327623">
                  <a:extLst>
                    <a:ext uri="{9D8B030D-6E8A-4147-A177-3AD203B41FA5}">
                      <a16:colId xmlns:a16="http://schemas.microsoft.com/office/drawing/2014/main" val="607396304"/>
                    </a:ext>
                  </a:extLst>
                </a:gridCol>
                <a:gridCol w="327623">
                  <a:extLst>
                    <a:ext uri="{9D8B030D-6E8A-4147-A177-3AD203B41FA5}">
                      <a16:colId xmlns:a16="http://schemas.microsoft.com/office/drawing/2014/main" val="369099905"/>
                    </a:ext>
                  </a:extLst>
                </a:gridCol>
              </a:tblGrid>
              <a:tr h="226148">
                <a:tc>
                  <a:txBody>
                    <a:bodyPr/>
                    <a:lstStyle/>
                    <a:p>
                      <a:pPr algn="ctr"/>
                      <a:r>
                        <a:rPr lang="en-US" altLang="zh-CN" sz="800" dirty="0">
                          <a:latin typeface="+mn-lt"/>
                        </a:rPr>
                        <a:t>1</a:t>
                      </a:r>
                      <a:endParaRPr lang="zh-CN" altLang="en-US" sz="800" dirty="0">
                        <a:latin typeface="+mn-lt"/>
                      </a:endParaRPr>
                    </a:p>
                  </a:txBody>
                  <a:tcPr anchor="ctr">
                    <a:solidFill>
                      <a:srgbClr val="0070C0"/>
                    </a:solidFill>
                  </a:tcPr>
                </a:tc>
                <a:tc>
                  <a:txBody>
                    <a:bodyPr/>
                    <a:lstStyle/>
                    <a:p>
                      <a:pPr algn="ctr"/>
                      <a:r>
                        <a:rPr lang="en-US" altLang="zh-CN" sz="800" dirty="0">
                          <a:latin typeface="+mn-lt"/>
                        </a:rPr>
                        <a:t>2</a:t>
                      </a:r>
                      <a:endParaRPr lang="zh-CN" altLang="en-US" sz="800" dirty="0">
                        <a:latin typeface="+mn-lt"/>
                      </a:endParaRPr>
                    </a:p>
                  </a:txBody>
                  <a:tcPr anchor="ctr">
                    <a:solidFill>
                      <a:srgbClr val="0070C0"/>
                    </a:solidFill>
                  </a:tcPr>
                </a:tc>
                <a:tc>
                  <a:txBody>
                    <a:bodyPr/>
                    <a:lstStyle/>
                    <a:p>
                      <a:pPr algn="ctr"/>
                      <a:r>
                        <a:rPr lang="en-US" altLang="zh-CN" sz="800" dirty="0">
                          <a:latin typeface="+mn-lt"/>
                        </a:rPr>
                        <a:t>3</a:t>
                      </a:r>
                      <a:endParaRPr lang="zh-CN" altLang="en-US" sz="800" dirty="0">
                        <a:latin typeface="+mn-lt"/>
                      </a:endParaRPr>
                    </a:p>
                  </a:txBody>
                  <a:tcPr anchor="ctr">
                    <a:solidFill>
                      <a:srgbClr val="0070C0"/>
                    </a:solidFill>
                  </a:tcPr>
                </a:tc>
                <a:tc>
                  <a:txBody>
                    <a:bodyPr/>
                    <a:lstStyle/>
                    <a:p>
                      <a:pPr algn="ctr"/>
                      <a:r>
                        <a:rPr lang="en-US" altLang="zh-CN" sz="800" dirty="0">
                          <a:latin typeface="+mn-lt"/>
                        </a:rPr>
                        <a:t>4</a:t>
                      </a:r>
                      <a:endParaRPr lang="zh-CN" altLang="en-US" sz="800" dirty="0">
                        <a:latin typeface="+mn-lt"/>
                      </a:endParaRPr>
                    </a:p>
                  </a:txBody>
                  <a:tcPr anchor="ctr">
                    <a:solidFill>
                      <a:srgbClr val="0070C0"/>
                    </a:solidFill>
                  </a:tcPr>
                </a:tc>
                <a:tc>
                  <a:txBody>
                    <a:bodyPr/>
                    <a:lstStyle/>
                    <a:p>
                      <a:pPr algn="ctr"/>
                      <a:r>
                        <a:rPr lang="en-US" altLang="zh-CN" sz="800" dirty="0">
                          <a:latin typeface="+mn-lt"/>
                        </a:rPr>
                        <a:t>5</a:t>
                      </a:r>
                      <a:endParaRPr lang="zh-CN" altLang="en-US" sz="800" dirty="0">
                        <a:latin typeface="+mn-lt"/>
                      </a:endParaRPr>
                    </a:p>
                  </a:txBody>
                  <a:tcPr anchor="ctr">
                    <a:solidFill>
                      <a:srgbClr val="0070C0"/>
                    </a:solidFill>
                  </a:tcPr>
                </a:tc>
                <a:tc>
                  <a:txBody>
                    <a:bodyPr/>
                    <a:lstStyle/>
                    <a:p>
                      <a:pPr algn="ctr"/>
                      <a:r>
                        <a:rPr lang="en-US" altLang="zh-CN" sz="800" dirty="0">
                          <a:latin typeface="+mn-lt"/>
                        </a:rPr>
                        <a:t>6</a:t>
                      </a:r>
                      <a:endParaRPr lang="zh-CN" altLang="en-US" sz="800" dirty="0">
                        <a:latin typeface="+mn-lt"/>
                      </a:endParaRPr>
                    </a:p>
                  </a:txBody>
                  <a:tcPr anchor="ctr">
                    <a:solidFill>
                      <a:srgbClr val="0070C0"/>
                    </a:solidFill>
                  </a:tcPr>
                </a:tc>
                <a:tc>
                  <a:txBody>
                    <a:bodyPr/>
                    <a:lstStyle/>
                    <a:p>
                      <a:pPr algn="ctr"/>
                      <a:r>
                        <a:rPr lang="en-US" altLang="zh-CN" sz="800" dirty="0">
                          <a:latin typeface="+mn-lt"/>
                        </a:rPr>
                        <a:t>7</a:t>
                      </a:r>
                      <a:endParaRPr lang="zh-CN" altLang="en-US" sz="800" dirty="0">
                        <a:latin typeface="+mn-lt"/>
                      </a:endParaRPr>
                    </a:p>
                  </a:txBody>
                  <a:tcPr anchor="ctr">
                    <a:solidFill>
                      <a:srgbClr val="0070C0"/>
                    </a:solidFill>
                  </a:tcPr>
                </a:tc>
                <a:tc>
                  <a:txBody>
                    <a:bodyPr/>
                    <a:lstStyle/>
                    <a:p>
                      <a:pPr algn="ctr"/>
                      <a:r>
                        <a:rPr lang="en-US" altLang="zh-CN" sz="800" dirty="0">
                          <a:latin typeface="+mn-lt"/>
                        </a:rPr>
                        <a:t>8</a:t>
                      </a:r>
                      <a:endParaRPr lang="zh-CN" altLang="en-US" sz="800" dirty="0">
                        <a:latin typeface="+mn-lt"/>
                      </a:endParaRPr>
                    </a:p>
                  </a:txBody>
                  <a:tcPr anchor="ctr">
                    <a:solidFill>
                      <a:srgbClr val="0070C0"/>
                    </a:solidFill>
                  </a:tcPr>
                </a:tc>
                <a:tc>
                  <a:txBody>
                    <a:bodyPr/>
                    <a:lstStyle/>
                    <a:p>
                      <a:pPr algn="ctr"/>
                      <a:r>
                        <a:rPr lang="en-US" altLang="zh-CN" sz="800" dirty="0">
                          <a:latin typeface="+mn-lt"/>
                        </a:rPr>
                        <a:t>9</a:t>
                      </a:r>
                      <a:endParaRPr lang="zh-CN" altLang="en-US" sz="800" dirty="0">
                        <a:latin typeface="+mn-lt"/>
                      </a:endParaRPr>
                    </a:p>
                  </a:txBody>
                  <a:tcPr anchor="ctr">
                    <a:solidFill>
                      <a:srgbClr val="0070C0"/>
                    </a:solidFill>
                  </a:tcPr>
                </a:tc>
                <a:tc>
                  <a:txBody>
                    <a:bodyPr/>
                    <a:lstStyle/>
                    <a:p>
                      <a:pPr algn="ctr"/>
                      <a:r>
                        <a:rPr lang="en-US" altLang="zh-CN" sz="800" dirty="0">
                          <a:latin typeface="+mn-lt"/>
                        </a:rPr>
                        <a:t>10</a:t>
                      </a:r>
                      <a:endParaRPr lang="zh-CN" altLang="en-US" sz="800" dirty="0">
                        <a:latin typeface="+mn-lt"/>
                      </a:endParaRPr>
                    </a:p>
                  </a:txBody>
                  <a:tcPr anchor="ctr">
                    <a:solidFill>
                      <a:srgbClr val="0070C0"/>
                    </a:solidFill>
                  </a:tcPr>
                </a:tc>
                <a:tc>
                  <a:txBody>
                    <a:bodyPr/>
                    <a:lstStyle/>
                    <a:p>
                      <a:pPr algn="ctr"/>
                      <a:r>
                        <a:rPr lang="en-US" altLang="zh-CN" sz="800" dirty="0">
                          <a:latin typeface="+mn-lt"/>
                        </a:rPr>
                        <a:t>11</a:t>
                      </a:r>
                      <a:endParaRPr lang="zh-CN" altLang="en-US" sz="800" dirty="0">
                        <a:latin typeface="+mn-lt"/>
                      </a:endParaRPr>
                    </a:p>
                  </a:txBody>
                  <a:tcPr anchor="ctr">
                    <a:solidFill>
                      <a:srgbClr val="0070C0"/>
                    </a:solidFill>
                  </a:tcPr>
                </a:tc>
                <a:tc>
                  <a:txBody>
                    <a:bodyPr/>
                    <a:lstStyle/>
                    <a:p>
                      <a:pPr algn="ctr"/>
                      <a:r>
                        <a:rPr lang="en-US" altLang="zh-CN" sz="800" dirty="0">
                          <a:latin typeface="+mn-lt"/>
                        </a:rPr>
                        <a:t>12</a:t>
                      </a:r>
                      <a:endParaRPr lang="zh-CN" altLang="en-US" sz="800" dirty="0">
                        <a:latin typeface="+mn-lt"/>
                      </a:endParaRPr>
                    </a:p>
                  </a:txBody>
                  <a:tcPr anchor="ctr">
                    <a:solidFill>
                      <a:srgbClr val="0070C0"/>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cxnSp>
        <p:nvCxnSpPr>
          <p:cNvPr id="58" name="Straight Connector 57">
            <a:extLst>
              <a:ext uri="{FF2B5EF4-FFF2-40B4-BE49-F238E27FC236}">
                <a16:creationId xmlns:a16="http://schemas.microsoft.com/office/drawing/2014/main" id="{32A60BAE-3A38-4FA6-BC34-B17E2E939A6B}"/>
              </a:ext>
            </a:extLst>
          </p:cNvPr>
          <p:cNvCxnSpPr/>
          <p:nvPr/>
        </p:nvCxnSpPr>
        <p:spPr>
          <a:xfrm flipV="1">
            <a:off x="159800" y="1948992"/>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nvGrpSpPr>
          <p:cNvPr id="304" name="Group 303">
            <a:extLst>
              <a:ext uri="{FF2B5EF4-FFF2-40B4-BE49-F238E27FC236}">
                <a16:creationId xmlns:a16="http://schemas.microsoft.com/office/drawing/2014/main" id="{89EDCA37-8802-41D6-ACED-C88252824B7A}"/>
              </a:ext>
            </a:extLst>
          </p:cNvPr>
          <p:cNvGrpSpPr/>
          <p:nvPr/>
        </p:nvGrpSpPr>
        <p:grpSpPr>
          <a:xfrm>
            <a:off x="146398" y="3230298"/>
            <a:ext cx="11794428" cy="355700"/>
            <a:chOff x="231716" y="2692799"/>
            <a:chExt cx="11722474" cy="355700"/>
          </a:xfrm>
        </p:grpSpPr>
        <p:cxnSp>
          <p:nvCxnSpPr>
            <p:cNvPr id="305" name="Straight Connector 304">
              <a:extLst>
                <a:ext uri="{FF2B5EF4-FFF2-40B4-BE49-F238E27FC236}">
                  <a16:creationId xmlns:a16="http://schemas.microsoft.com/office/drawing/2014/main" id="{BF302839-8ECE-4C34-BA0C-4CAE43394A86}"/>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06" name="Rectangle 305">
              <a:extLst>
                <a:ext uri="{FF2B5EF4-FFF2-40B4-BE49-F238E27FC236}">
                  <a16:creationId xmlns:a16="http://schemas.microsoft.com/office/drawing/2014/main" id="{E66B2949-FF10-45C1-BEF9-4DF118784DE6}"/>
                </a:ext>
              </a:extLst>
            </p:cNvPr>
            <p:cNvSpPr/>
            <p:nvPr/>
          </p:nvSpPr>
          <p:spPr>
            <a:xfrm>
              <a:off x="231716" y="2692799"/>
              <a:ext cx="1243033" cy="215444"/>
            </a:xfrm>
            <a:prstGeom prst="rect">
              <a:avLst/>
            </a:prstGeom>
            <a:solidFill>
              <a:schemeClr val="accent3">
                <a:lumMod val="40000"/>
                <a:lumOff val="6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a:t>
              </a:r>
              <a:r>
                <a:rPr lang="en-US" altLang="zh-CN" sz="800" b="1" dirty="0">
                  <a:solidFill>
                    <a:prstClr val="black"/>
                  </a:solidFill>
                  <a:latin typeface="Ford Antenna Light" panose="02000505000000020004" pitchFamily="50" charset="0"/>
                  <a:cs typeface="Calibri" panose="020F0502020204030204" pitchFamily="34" charset="0"/>
                </a:rPr>
                <a:t>for REC</a:t>
              </a:r>
              <a:endParaRPr lang="en-US" sz="800" b="1" dirty="0">
                <a:solidFill>
                  <a:prstClr val="black"/>
                </a:solidFill>
                <a:latin typeface="Ford Antenna Light" panose="02000505000000020004" pitchFamily="50" charset="0"/>
                <a:cs typeface="Calibri" panose="020F0502020204030204" pitchFamily="34" charset="0"/>
              </a:endParaRPr>
            </a:p>
          </p:txBody>
        </p:sp>
      </p:grpSp>
      <p:cxnSp>
        <p:nvCxnSpPr>
          <p:cNvPr id="325" name="Straight Connector 324">
            <a:extLst>
              <a:ext uri="{FF2B5EF4-FFF2-40B4-BE49-F238E27FC236}">
                <a16:creationId xmlns:a16="http://schemas.microsoft.com/office/drawing/2014/main" id="{C92B562B-1E5E-4EC9-A863-19EE27C976F2}"/>
              </a:ext>
            </a:extLst>
          </p:cNvPr>
          <p:cNvCxnSpPr/>
          <p:nvPr/>
        </p:nvCxnSpPr>
        <p:spPr>
          <a:xfrm flipV="1">
            <a:off x="153454" y="4860988"/>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33" name="Star: 5 Points 132">
            <a:extLst>
              <a:ext uri="{FF2B5EF4-FFF2-40B4-BE49-F238E27FC236}">
                <a16:creationId xmlns:a16="http://schemas.microsoft.com/office/drawing/2014/main" id="{42717727-49AE-4BA8-A617-A39D498B6EE7}"/>
              </a:ext>
            </a:extLst>
          </p:cNvPr>
          <p:cNvSpPr/>
          <p:nvPr/>
        </p:nvSpPr>
        <p:spPr>
          <a:xfrm>
            <a:off x="4752361" y="2800477"/>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34" name="TextBox 22">
            <a:extLst>
              <a:ext uri="{FF2B5EF4-FFF2-40B4-BE49-F238E27FC236}">
                <a16:creationId xmlns:a16="http://schemas.microsoft.com/office/drawing/2014/main" id="{2A25B2F4-82DD-425B-B736-615087B72335}"/>
              </a:ext>
            </a:extLst>
          </p:cNvPr>
          <p:cNvSpPr txBox="1"/>
          <p:nvPr/>
        </p:nvSpPr>
        <p:spPr>
          <a:xfrm>
            <a:off x="3995221" y="2982079"/>
            <a:ext cx="986354"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 Beta</a:t>
            </a:r>
          </a:p>
          <a:p>
            <a:pPr algn="ctr">
              <a:defRPr/>
            </a:pPr>
            <a:r>
              <a:rPr lang="en-US" sz="700" dirty="0">
                <a:solidFill>
                  <a:prstClr val="black"/>
                </a:solidFill>
                <a:latin typeface="Ford Antenna Light" panose="02000505000000020004" pitchFamily="50" charset="0"/>
                <a:cs typeface="Calibri" panose="020F0502020204030204" pitchFamily="34" charset="0"/>
              </a:rPr>
              <a:t>02/15</a:t>
            </a:r>
          </a:p>
        </p:txBody>
      </p:sp>
      <p:grpSp>
        <p:nvGrpSpPr>
          <p:cNvPr id="151" name="Group 150">
            <a:extLst>
              <a:ext uri="{FF2B5EF4-FFF2-40B4-BE49-F238E27FC236}">
                <a16:creationId xmlns:a16="http://schemas.microsoft.com/office/drawing/2014/main" id="{89DFAA69-FA6B-490E-90AD-8033FD6E8329}"/>
              </a:ext>
            </a:extLst>
          </p:cNvPr>
          <p:cNvGrpSpPr/>
          <p:nvPr/>
        </p:nvGrpSpPr>
        <p:grpSpPr>
          <a:xfrm>
            <a:off x="7440181" y="2827178"/>
            <a:ext cx="692356" cy="623693"/>
            <a:chOff x="1696025" y="2836518"/>
            <a:chExt cx="692356" cy="623693"/>
          </a:xfrm>
          <a:solidFill>
            <a:srgbClr val="002060"/>
          </a:solidFill>
        </p:grpSpPr>
        <p:sp>
          <p:nvSpPr>
            <p:cNvPr id="153" name="Star: 5 Points 152">
              <a:extLst>
                <a:ext uri="{FF2B5EF4-FFF2-40B4-BE49-F238E27FC236}">
                  <a16:creationId xmlns:a16="http://schemas.microsoft.com/office/drawing/2014/main" id="{9ECFAEF7-B196-4D3B-8C0E-512133F149E0}"/>
                </a:ext>
              </a:extLst>
            </p:cNvPr>
            <p:cNvSpPr/>
            <p:nvPr/>
          </p:nvSpPr>
          <p:spPr>
            <a:xfrm>
              <a:off x="1854367" y="2836518"/>
              <a:ext cx="312330" cy="320207"/>
            </a:xfrm>
            <a:prstGeom prst="star5">
              <a:avLst/>
            </a:prstGeom>
            <a:grp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54" name="TextBox 22">
              <a:extLst>
                <a:ext uri="{FF2B5EF4-FFF2-40B4-BE49-F238E27FC236}">
                  <a16:creationId xmlns:a16="http://schemas.microsoft.com/office/drawing/2014/main" id="{792A66CB-606D-4863-B92C-7B08432F58F1}"/>
                </a:ext>
              </a:extLst>
            </p:cNvPr>
            <p:cNvSpPr txBox="1"/>
            <p:nvPr/>
          </p:nvSpPr>
          <p:spPr>
            <a:xfrm>
              <a:off x="1696025" y="3167829"/>
              <a:ext cx="692356"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R00</a:t>
              </a:r>
              <a:endParaRPr lang="en-US" altLang="zh-CN" sz="7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sz="700" dirty="0">
                  <a:solidFill>
                    <a:prstClr val="black"/>
                  </a:solidFill>
                  <a:latin typeface="Ford Antenna Light" panose="02000505000000020004" pitchFamily="50" charset="0"/>
                  <a:cs typeface="Calibri" panose="020F0502020204030204" pitchFamily="34" charset="0"/>
                </a:rPr>
                <a:t>11/24</a:t>
              </a:r>
            </a:p>
          </p:txBody>
        </p:sp>
      </p:grpSp>
      <p:cxnSp>
        <p:nvCxnSpPr>
          <p:cNvPr id="152" name="Straight Arrow Connector 151">
            <a:extLst>
              <a:ext uri="{FF2B5EF4-FFF2-40B4-BE49-F238E27FC236}">
                <a16:creationId xmlns:a16="http://schemas.microsoft.com/office/drawing/2014/main" id="{634B2FB8-1402-4CA0-BFD0-1A79CD271CFE}"/>
              </a:ext>
            </a:extLst>
          </p:cNvPr>
          <p:cNvCxnSpPr>
            <a:cxnSpLocks/>
            <a:stCxn id="153" idx="0"/>
            <a:endCxn id="503" idx="2"/>
          </p:cNvCxnSpPr>
          <p:nvPr/>
        </p:nvCxnSpPr>
        <p:spPr>
          <a:xfrm flipV="1">
            <a:off x="7754688" y="1325121"/>
            <a:ext cx="568304" cy="1502057"/>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59" name="Star: 5 Points 158">
            <a:extLst>
              <a:ext uri="{FF2B5EF4-FFF2-40B4-BE49-F238E27FC236}">
                <a16:creationId xmlns:a16="http://schemas.microsoft.com/office/drawing/2014/main" id="{4C0809F6-6FBD-4AAC-BE55-8ECFF31CECB7}"/>
              </a:ext>
            </a:extLst>
          </p:cNvPr>
          <p:cNvSpPr/>
          <p:nvPr/>
        </p:nvSpPr>
        <p:spPr>
          <a:xfrm>
            <a:off x="8061966" y="2828184"/>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60" name="TextBox 22">
            <a:extLst>
              <a:ext uri="{FF2B5EF4-FFF2-40B4-BE49-F238E27FC236}">
                <a16:creationId xmlns:a16="http://schemas.microsoft.com/office/drawing/2014/main" id="{9D64A217-842C-444E-81B9-A07F069C0904}"/>
              </a:ext>
            </a:extLst>
          </p:cNvPr>
          <p:cNvSpPr txBox="1"/>
          <p:nvPr/>
        </p:nvSpPr>
        <p:spPr>
          <a:xfrm>
            <a:off x="7915405" y="3106518"/>
            <a:ext cx="609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R04</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12/30</a:t>
            </a:r>
          </a:p>
        </p:txBody>
      </p:sp>
      <p:cxnSp>
        <p:nvCxnSpPr>
          <p:cNvPr id="158" name="Straight Arrow Connector 157">
            <a:extLst>
              <a:ext uri="{FF2B5EF4-FFF2-40B4-BE49-F238E27FC236}">
                <a16:creationId xmlns:a16="http://schemas.microsoft.com/office/drawing/2014/main" id="{0A3F326F-93CC-4CBF-A57F-38DCE2660728}"/>
              </a:ext>
            </a:extLst>
          </p:cNvPr>
          <p:cNvCxnSpPr>
            <a:cxnSpLocks/>
            <a:stCxn id="159" idx="0"/>
            <a:endCxn id="485" idx="2"/>
          </p:cNvCxnSpPr>
          <p:nvPr/>
        </p:nvCxnSpPr>
        <p:spPr>
          <a:xfrm flipV="1">
            <a:off x="8218131" y="1321372"/>
            <a:ext cx="524125" cy="1506812"/>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64" name="Star: 5 Points 163">
            <a:extLst>
              <a:ext uri="{FF2B5EF4-FFF2-40B4-BE49-F238E27FC236}">
                <a16:creationId xmlns:a16="http://schemas.microsoft.com/office/drawing/2014/main" id="{45FC2A05-182B-4C5A-A750-44686847EE02}"/>
              </a:ext>
            </a:extLst>
          </p:cNvPr>
          <p:cNvSpPr/>
          <p:nvPr/>
        </p:nvSpPr>
        <p:spPr>
          <a:xfrm>
            <a:off x="9348280" y="2806435"/>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65" name="TextBox 22">
            <a:extLst>
              <a:ext uri="{FF2B5EF4-FFF2-40B4-BE49-F238E27FC236}">
                <a16:creationId xmlns:a16="http://schemas.microsoft.com/office/drawing/2014/main" id="{5D9A2779-E021-4297-B14B-C277864258E1}"/>
              </a:ext>
            </a:extLst>
          </p:cNvPr>
          <p:cNvSpPr txBox="1"/>
          <p:nvPr/>
        </p:nvSpPr>
        <p:spPr>
          <a:xfrm>
            <a:off x="8963690" y="3129037"/>
            <a:ext cx="1036607"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R05</a:t>
            </a:r>
          </a:p>
          <a:p>
            <a:pPr algn="ctr">
              <a:defRPr/>
            </a:pPr>
            <a:r>
              <a:rPr lang="en-US" sz="700" dirty="0">
                <a:solidFill>
                  <a:prstClr val="black"/>
                </a:solidFill>
                <a:latin typeface="Ford Antenna Light" panose="02000505000000020004" pitchFamily="50" charset="0"/>
                <a:cs typeface="Calibri" panose="020F0502020204030204" pitchFamily="34" charset="0"/>
              </a:rPr>
              <a:t>04/19</a:t>
            </a:r>
          </a:p>
        </p:txBody>
      </p:sp>
      <p:cxnSp>
        <p:nvCxnSpPr>
          <p:cNvPr id="166" name="Straight Arrow Connector 165">
            <a:extLst>
              <a:ext uri="{FF2B5EF4-FFF2-40B4-BE49-F238E27FC236}">
                <a16:creationId xmlns:a16="http://schemas.microsoft.com/office/drawing/2014/main" id="{4414CE92-5E4C-40C5-8792-6E1EB77E5B5D}"/>
              </a:ext>
            </a:extLst>
          </p:cNvPr>
          <p:cNvCxnSpPr>
            <a:cxnSpLocks/>
            <a:stCxn id="164" idx="0"/>
            <a:endCxn id="494" idx="2"/>
          </p:cNvCxnSpPr>
          <p:nvPr/>
        </p:nvCxnSpPr>
        <p:spPr>
          <a:xfrm flipV="1">
            <a:off x="9504445" y="1304908"/>
            <a:ext cx="535662" cy="1501527"/>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9" name="Straight Arrow Connector 168">
            <a:extLst>
              <a:ext uri="{FF2B5EF4-FFF2-40B4-BE49-F238E27FC236}">
                <a16:creationId xmlns:a16="http://schemas.microsoft.com/office/drawing/2014/main" id="{A9D708FC-A849-40F3-8406-24FEA7EE2F55}"/>
              </a:ext>
            </a:extLst>
          </p:cNvPr>
          <p:cNvCxnSpPr>
            <a:cxnSpLocks/>
            <a:stCxn id="171" idx="0"/>
            <a:endCxn id="476" idx="2"/>
          </p:cNvCxnSpPr>
          <p:nvPr/>
        </p:nvCxnSpPr>
        <p:spPr>
          <a:xfrm flipV="1">
            <a:off x="10342252" y="1318755"/>
            <a:ext cx="598220" cy="1513240"/>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71" name="Star: 5 Points 170">
            <a:extLst>
              <a:ext uri="{FF2B5EF4-FFF2-40B4-BE49-F238E27FC236}">
                <a16:creationId xmlns:a16="http://schemas.microsoft.com/office/drawing/2014/main" id="{0BF76452-1C94-4402-B2CD-9D2039219DAE}"/>
              </a:ext>
            </a:extLst>
          </p:cNvPr>
          <p:cNvSpPr/>
          <p:nvPr/>
        </p:nvSpPr>
        <p:spPr>
          <a:xfrm>
            <a:off x="10186087" y="2831995"/>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72" name="TextBox 22">
            <a:extLst>
              <a:ext uri="{FF2B5EF4-FFF2-40B4-BE49-F238E27FC236}">
                <a16:creationId xmlns:a16="http://schemas.microsoft.com/office/drawing/2014/main" id="{D7D8DF6B-1B97-464E-8FEB-DCD8F7C478A4}"/>
              </a:ext>
            </a:extLst>
          </p:cNvPr>
          <p:cNvSpPr txBox="1"/>
          <p:nvPr/>
        </p:nvSpPr>
        <p:spPr>
          <a:xfrm>
            <a:off x="9923483" y="3141876"/>
            <a:ext cx="843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R06</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07/05</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176" name="Star: 5 Points 175">
            <a:extLst>
              <a:ext uri="{FF2B5EF4-FFF2-40B4-BE49-F238E27FC236}">
                <a16:creationId xmlns:a16="http://schemas.microsoft.com/office/drawing/2014/main" id="{2CDC5E8F-4BAE-487A-9757-7E3AE714225E}"/>
              </a:ext>
            </a:extLst>
          </p:cNvPr>
          <p:cNvSpPr/>
          <p:nvPr/>
        </p:nvSpPr>
        <p:spPr>
          <a:xfrm>
            <a:off x="11053117" y="2820279"/>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77" name="TextBox 22">
            <a:extLst>
              <a:ext uri="{FF2B5EF4-FFF2-40B4-BE49-F238E27FC236}">
                <a16:creationId xmlns:a16="http://schemas.microsoft.com/office/drawing/2014/main" id="{2F32559A-76C2-4358-B82C-81409D8EFEF1}"/>
              </a:ext>
            </a:extLst>
          </p:cNvPr>
          <p:cNvSpPr txBox="1"/>
          <p:nvPr/>
        </p:nvSpPr>
        <p:spPr>
          <a:xfrm>
            <a:off x="11027638" y="3191636"/>
            <a:ext cx="60967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R07 9/30</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178" name="Straight Arrow Connector 177">
            <a:extLst>
              <a:ext uri="{FF2B5EF4-FFF2-40B4-BE49-F238E27FC236}">
                <a16:creationId xmlns:a16="http://schemas.microsoft.com/office/drawing/2014/main" id="{2BF37559-0AC2-4EC0-8F6E-0C9A8D342A78}"/>
              </a:ext>
            </a:extLst>
          </p:cNvPr>
          <p:cNvCxnSpPr>
            <a:cxnSpLocks/>
            <a:stCxn id="176" idx="0"/>
            <a:endCxn id="467" idx="2"/>
          </p:cNvCxnSpPr>
          <p:nvPr/>
        </p:nvCxnSpPr>
        <p:spPr>
          <a:xfrm flipV="1">
            <a:off x="11209282" y="1300807"/>
            <a:ext cx="243507" cy="1519472"/>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88" name="Star: 5 Points 187">
            <a:extLst>
              <a:ext uri="{FF2B5EF4-FFF2-40B4-BE49-F238E27FC236}">
                <a16:creationId xmlns:a16="http://schemas.microsoft.com/office/drawing/2014/main" id="{ECFA3C20-3E04-405B-B605-D376F2F06EA0}"/>
              </a:ext>
            </a:extLst>
          </p:cNvPr>
          <p:cNvSpPr/>
          <p:nvPr/>
        </p:nvSpPr>
        <p:spPr>
          <a:xfrm>
            <a:off x="5594696" y="2789731"/>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89" name="TextBox 22">
            <a:extLst>
              <a:ext uri="{FF2B5EF4-FFF2-40B4-BE49-F238E27FC236}">
                <a16:creationId xmlns:a16="http://schemas.microsoft.com/office/drawing/2014/main" id="{DB5C1154-46C1-4372-9BD7-288634C1BE07}"/>
              </a:ext>
            </a:extLst>
          </p:cNvPr>
          <p:cNvSpPr txBox="1"/>
          <p:nvPr/>
        </p:nvSpPr>
        <p:spPr>
          <a:xfrm>
            <a:off x="5191423" y="2982016"/>
            <a:ext cx="486312"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DCV0</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05/10</a:t>
            </a:r>
          </a:p>
        </p:txBody>
      </p:sp>
      <p:sp>
        <p:nvSpPr>
          <p:cNvPr id="191" name="Star: 5 Points 190">
            <a:extLst>
              <a:ext uri="{FF2B5EF4-FFF2-40B4-BE49-F238E27FC236}">
                <a16:creationId xmlns:a16="http://schemas.microsoft.com/office/drawing/2014/main" id="{9BD75754-F6FC-46CA-B94C-6C11FF1C23EC}"/>
              </a:ext>
            </a:extLst>
          </p:cNvPr>
          <p:cNvSpPr/>
          <p:nvPr/>
        </p:nvSpPr>
        <p:spPr>
          <a:xfrm>
            <a:off x="5959353" y="2790373"/>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92" name="TextBox 22">
            <a:extLst>
              <a:ext uri="{FF2B5EF4-FFF2-40B4-BE49-F238E27FC236}">
                <a16:creationId xmlns:a16="http://schemas.microsoft.com/office/drawing/2014/main" id="{815170DA-2866-4E03-A67C-3DF1D8CF9925}"/>
              </a:ext>
            </a:extLst>
          </p:cNvPr>
          <p:cNvSpPr txBox="1"/>
          <p:nvPr/>
        </p:nvSpPr>
        <p:spPr>
          <a:xfrm>
            <a:off x="6134559" y="2993135"/>
            <a:ext cx="47740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DCV1</a:t>
            </a:r>
            <a:endParaRPr lang="en-US" altLang="zh-CN" sz="7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sz="700" dirty="0">
                <a:solidFill>
                  <a:prstClr val="black"/>
                </a:solidFill>
                <a:latin typeface="Ford Antenna Light" panose="02000505000000020004" pitchFamily="50" charset="0"/>
                <a:cs typeface="Calibri" panose="020F0502020204030204" pitchFamily="34" charset="0"/>
              </a:rPr>
              <a:t>6/10</a:t>
            </a:r>
          </a:p>
        </p:txBody>
      </p:sp>
      <p:sp>
        <p:nvSpPr>
          <p:cNvPr id="198" name="Rectangle 197">
            <a:extLst>
              <a:ext uri="{FF2B5EF4-FFF2-40B4-BE49-F238E27FC236}">
                <a16:creationId xmlns:a16="http://schemas.microsoft.com/office/drawing/2014/main" id="{0A21721D-9280-4AAB-A7A3-080E908E470A}"/>
              </a:ext>
            </a:extLst>
          </p:cNvPr>
          <p:cNvSpPr/>
          <p:nvPr/>
        </p:nvSpPr>
        <p:spPr>
          <a:xfrm>
            <a:off x="152731" y="1673806"/>
            <a:ext cx="93807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CDC AHU HW</a:t>
            </a:r>
            <a:endParaRPr lang="en-US" sz="800" b="1" dirty="0">
              <a:solidFill>
                <a:prstClr val="black"/>
              </a:solidFill>
              <a:latin typeface="Ford Antenna Light" panose="02000505000000020004" pitchFamily="50" charset="0"/>
              <a:cs typeface="Calibri" panose="020F0502020204030204" pitchFamily="34" charset="0"/>
            </a:endParaRPr>
          </a:p>
        </p:txBody>
      </p:sp>
      <p:grpSp>
        <p:nvGrpSpPr>
          <p:cNvPr id="202" name="Group 201">
            <a:extLst>
              <a:ext uri="{FF2B5EF4-FFF2-40B4-BE49-F238E27FC236}">
                <a16:creationId xmlns:a16="http://schemas.microsoft.com/office/drawing/2014/main" id="{21315A9D-F23B-447E-BF34-45BC286A6E7F}"/>
              </a:ext>
            </a:extLst>
          </p:cNvPr>
          <p:cNvGrpSpPr/>
          <p:nvPr/>
        </p:nvGrpSpPr>
        <p:grpSpPr>
          <a:xfrm>
            <a:off x="4747217" y="1798493"/>
            <a:ext cx="624299" cy="495496"/>
            <a:chOff x="1268724" y="1704838"/>
            <a:chExt cx="624299" cy="495496"/>
          </a:xfrm>
        </p:grpSpPr>
        <p:sp>
          <p:nvSpPr>
            <p:cNvPr id="203" name="Isosceles Triangle 202">
              <a:extLst>
                <a:ext uri="{FF2B5EF4-FFF2-40B4-BE49-F238E27FC236}">
                  <a16:creationId xmlns:a16="http://schemas.microsoft.com/office/drawing/2014/main" id="{74581A20-514E-42E8-851B-B24F4D1587DE}"/>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04" name="TextBox 22">
              <a:extLst>
                <a:ext uri="{FF2B5EF4-FFF2-40B4-BE49-F238E27FC236}">
                  <a16:creationId xmlns:a16="http://schemas.microsoft.com/office/drawing/2014/main" id="{0C90CBD0-8562-4008-9214-1FF2F3469CAA}"/>
                </a:ext>
              </a:extLst>
            </p:cNvPr>
            <p:cNvSpPr txBox="1"/>
            <p:nvPr/>
          </p:nvSpPr>
          <p:spPr>
            <a:xfrm>
              <a:off x="1268724" y="1907952"/>
              <a:ext cx="62429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B0  DV1 </a:t>
              </a:r>
            </a:p>
            <a:p>
              <a:r>
                <a:rPr lang="en-US" altLang="zh-CN" sz="700" dirty="0"/>
                <a:t>3/10</a:t>
              </a:r>
              <a:endParaRPr lang="zh-CN" altLang="en-US" sz="700" dirty="0"/>
            </a:p>
          </p:txBody>
        </p:sp>
      </p:grpSp>
      <p:grpSp>
        <p:nvGrpSpPr>
          <p:cNvPr id="205" name="Group 204">
            <a:extLst>
              <a:ext uri="{FF2B5EF4-FFF2-40B4-BE49-F238E27FC236}">
                <a16:creationId xmlns:a16="http://schemas.microsoft.com/office/drawing/2014/main" id="{3E20DF49-1A67-4F76-941B-EA3197C54DA4}"/>
              </a:ext>
            </a:extLst>
          </p:cNvPr>
          <p:cNvGrpSpPr/>
          <p:nvPr/>
        </p:nvGrpSpPr>
        <p:grpSpPr>
          <a:xfrm>
            <a:off x="3477122" y="1803891"/>
            <a:ext cx="682364" cy="482800"/>
            <a:chOff x="1264945" y="1704838"/>
            <a:chExt cx="682364" cy="482800"/>
          </a:xfrm>
        </p:grpSpPr>
        <p:sp>
          <p:nvSpPr>
            <p:cNvPr id="206" name="Isosceles Triangle 205">
              <a:extLst>
                <a:ext uri="{FF2B5EF4-FFF2-40B4-BE49-F238E27FC236}">
                  <a16:creationId xmlns:a16="http://schemas.microsoft.com/office/drawing/2014/main" id="{2766B034-DE4F-4954-820C-E27B51E23D38}"/>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0" name="TextBox 22">
              <a:extLst>
                <a:ext uri="{FF2B5EF4-FFF2-40B4-BE49-F238E27FC236}">
                  <a16:creationId xmlns:a16="http://schemas.microsoft.com/office/drawing/2014/main" id="{6B667F87-D4E5-4557-A949-6A3362BF074C}"/>
                </a:ext>
              </a:extLst>
            </p:cNvPr>
            <p:cNvSpPr txBox="1"/>
            <p:nvPr/>
          </p:nvSpPr>
          <p:spPr>
            <a:xfrm>
              <a:off x="1264945" y="1895256"/>
              <a:ext cx="682364"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A1 Pre-DV</a:t>
              </a:r>
            </a:p>
            <a:p>
              <a:r>
                <a:rPr lang="en-US" altLang="zh-CN" sz="700" dirty="0"/>
                <a:t>11/15</a:t>
              </a:r>
              <a:endParaRPr lang="zh-CN" altLang="en-US" sz="700" dirty="0"/>
            </a:p>
          </p:txBody>
        </p:sp>
      </p:grpSp>
      <p:grpSp>
        <p:nvGrpSpPr>
          <p:cNvPr id="261" name="Group 260">
            <a:extLst>
              <a:ext uri="{FF2B5EF4-FFF2-40B4-BE49-F238E27FC236}">
                <a16:creationId xmlns:a16="http://schemas.microsoft.com/office/drawing/2014/main" id="{F4968FAB-F4EC-4C77-AA46-5A77F87BE396}"/>
              </a:ext>
            </a:extLst>
          </p:cNvPr>
          <p:cNvGrpSpPr/>
          <p:nvPr/>
        </p:nvGrpSpPr>
        <p:grpSpPr>
          <a:xfrm>
            <a:off x="6505401" y="1791779"/>
            <a:ext cx="624299" cy="482800"/>
            <a:chOff x="1348765" y="1704838"/>
            <a:chExt cx="624299" cy="482800"/>
          </a:xfrm>
        </p:grpSpPr>
        <p:sp>
          <p:nvSpPr>
            <p:cNvPr id="262" name="Isosceles Triangle 261">
              <a:extLst>
                <a:ext uri="{FF2B5EF4-FFF2-40B4-BE49-F238E27FC236}">
                  <a16:creationId xmlns:a16="http://schemas.microsoft.com/office/drawing/2014/main" id="{EB283140-124A-407B-B341-8108E1541400}"/>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3" name="TextBox 22">
              <a:extLst>
                <a:ext uri="{FF2B5EF4-FFF2-40B4-BE49-F238E27FC236}">
                  <a16:creationId xmlns:a16="http://schemas.microsoft.com/office/drawing/2014/main" id="{F3F747CC-BA21-407D-A900-61BA38B0DE74}"/>
                </a:ext>
              </a:extLst>
            </p:cNvPr>
            <p:cNvSpPr txBox="1"/>
            <p:nvPr/>
          </p:nvSpPr>
          <p:spPr>
            <a:xfrm>
              <a:off x="1348765" y="1895256"/>
              <a:ext cx="62429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B1  DV2 </a:t>
              </a:r>
            </a:p>
            <a:p>
              <a:r>
                <a:rPr lang="en-US" altLang="zh-CN" sz="700" dirty="0"/>
                <a:t>8/20</a:t>
              </a:r>
              <a:endParaRPr lang="zh-CN" altLang="en-US" sz="700" dirty="0"/>
            </a:p>
          </p:txBody>
        </p:sp>
      </p:grpSp>
      <p:sp>
        <p:nvSpPr>
          <p:cNvPr id="33" name="Rectangle: Rounded Corners 32">
            <a:extLst>
              <a:ext uri="{FF2B5EF4-FFF2-40B4-BE49-F238E27FC236}">
                <a16:creationId xmlns:a16="http://schemas.microsoft.com/office/drawing/2014/main" id="{4B23B570-0705-4302-95EA-3BFA12A06377}"/>
              </a:ext>
            </a:extLst>
          </p:cNvPr>
          <p:cNvSpPr/>
          <p:nvPr/>
        </p:nvSpPr>
        <p:spPr>
          <a:xfrm>
            <a:off x="4104544" y="1868702"/>
            <a:ext cx="768746" cy="154259"/>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Pre-DV</a:t>
            </a:r>
          </a:p>
        </p:txBody>
      </p:sp>
      <p:sp>
        <p:nvSpPr>
          <p:cNvPr id="264" name="Rectangle: Rounded Corners 263">
            <a:extLst>
              <a:ext uri="{FF2B5EF4-FFF2-40B4-BE49-F238E27FC236}">
                <a16:creationId xmlns:a16="http://schemas.microsoft.com/office/drawing/2014/main" id="{7F54CAA8-C1E9-42E0-8823-063D91365E39}"/>
              </a:ext>
            </a:extLst>
          </p:cNvPr>
          <p:cNvSpPr/>
          <p:nvPr/>
        </p:nvSpPr>
        <p:spPr>
          <a:xfrm>
            <a:off x="5441649" y="1864592"/>
            <a:ext cx="633581" cy="13250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DV1</a:t>
            </a:r>
          </a:p>
        </p:txBody>
      </p:sp>
      <p:sp>
        <p:nvSpPr>
          <p:cNvPr id="266" name="Rectangle: Rounded Corners 265">
            <a:extLst>
              <a:ext uri="{FF2B5EF4-FFF2-40B4-BE49-F238E27FC236}">
                <a16:creationId xmlns:a16="http://schemas.microsoft.com/office/drawing/2014/main" id="{5B2D77B9-37B5-4BB4-81E0-E5AE5BEBEDB4}"/>
              </a:ext>
            </a:extLst>
          </p:cNvPr>
          <p:cNvSpPr/>
          <p:nvPr/>
        </p:nvSpPr>
        <p:spPr>
          <a:xfrm>
            <a:off x="7214395" y="1872298"/>
            <a:ext cx="533805" cy="163013"/>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DV2</a:t>
            </a:r>
          </a:p>
        </p:txBody>
      </p:sp>
      <p:sp>
        <p:nvSpPr>
          <p:cNvPr id="273" name="Rectangle: Rounded Corners 272">
            <a:extLst>
              <a:ext uri="{FF2B5EF4-FFF2-40B4-BE49-F238E27FC236}">
                <a16:creationId xmlns:a16="http://schemas.microsoft.com/office/drawing/2014/main" id="{25B93FB6-1434-4767-9A95-D37E201E09A7}"/>
              </a:ext>
            </a:extLst>
          </p:cNvPr>
          <p:cNvSpPr/>
          <p:nvPr/>
        </p:nvSpPr>
        <p:spPr>
          <a:xfrm>
            <a:off x="4993545" y="2439728"/>
            <a:ext cx="626912" cy="128839"/>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altLang="zh-CN" sz="700" b="1" dirty="0">
                <a:solidFill>
                  <a:schemeClr val="tx1"/>
                </a:solidFill>
                <a:latin typeface="Ford Antenna Light" panose="02000505000000020004" pitchFamily="50" charset="0"/>
                <a:cs typeface="Calibri" panose="020F0502020204030204" pitchFamily="34" charset="0"/>
              </a:rPr>
              <a:t> DV</a:t>
            </a: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1" name="Star: 5 Points 230">
            <a:extLst>
              <a:ext uri="{FF2B5EF4-FFF2-40B4-BE49-F238E27FC236}">
                <a16:creationId xmlns:a16="http://schemas.microsoft.com/office/drawing/2014/main" id="{509D736D-7BCA-4192-8FA1-D1779EABA9A0}"/>
              </a:ext>
            </a:extLst>
          </p:cNvPr>
          <p:cNvSpPr/>
          <p:nvPr/>
        </p:nvSpPr>
        <p:spPr>
          <a:xfrm>
            <a:off x="3973057" y="345008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2" name="TextBox 22">
            <a:extLst>
              <a:ext uri="{FF2B5EF4-FFF2-40B4-BE49-F238E27FC236}">
                <a16:creationId xmlns:a16="http://schemas.microsoft.com/office/drawing/2014/main" id="{5BDA7DA1-4E35-4C1E-BE43-33C8203A597E}"/>
              </a:ext>
            </a:extLst>
          </p:cNvPr>
          <p:cNvSpPr txBox="1"/>
          <p:nvPr/>
        </p:nvSpPr>
        <p:spPr>
          <a:xfrm>
            <a:off x="3774909" y="3662258"/>
            <a:ext cx="521846"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a:t>
            </a:r>
          </a:p>
          <a:p>
            <a:pPr algn="ctr">
              <a:defRPr/>
            </a:pPr>
            <a:r>
              <a:rPr lang="en-US" sz="600" dirty="0">
                <a:solidFill>
                  <a:prstClr val="black"/>
                </a:solidFill>
                <a:latin typeface="Ford Antenna Light" panose="02000505000000020004" pitchFamily="50" charset="0"/>
                <a:cs typeface="Calibri" panose="020F0502020204030204" pitchFamily="34" charset="0"/>
              </a:rPr>
              <a:t>12/31</a:t>
            </a:r>
          </a:p>
        </p:txBody>
      </p:sp>
      <p:sp>
        <p:nvSpPr>
          <p:cNvPr id="234" name="Star: 5 Points 233">
            <a:extLst>
              <a:ext uri="{FF2B5EF4-FFF2-40B4-BE49-F238E27FC236}">
                <a16:creationId xmlns:a16="http://schemas.microsoft.com/office/drawing/2014/main" id="{338D4647-FADF-48D7-A79A-4453066248D8}"/>
              </a:ext>
            </a:extLst>
          </p:cNvPr>
          <p:cNvSpPr/>
          <p:nvPr/>
        </p:nvSpPr>
        <p:spPr>
          <a:xfrm>
            <a:off x="4288264" y="345008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8" name="TextBox 22">
            <a:extLst>
              <a:ext uri="{FF2B5EF4-FFF2-40B4-BE49-F238E27FC236}">
                <a16:creationId xmlns:a16="http://schemas.microsoft.com/office/drawing/2014/main" id="{C77C1161-CD21-4041-B52B-452FA9AE5A18}"/>
              </a:ext>
            </a:extLst>
          </p:cNvPr>
          <p:cNvSpPr txBox="1"/>
          <p:nvPr/>
        </p:nvSpPr>
        <p:spPr>
          <a:xfrm>
            <a:off x="4217072" y="3662365"/>
            <a:ext cx="493704"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Beta</a:t>
            </a:r>
          </a:p>
          <a:p>
            <a:r>
              <a:rPr lang="en-US" dirty="0"/>
              <a:t>1/31</a:t>
            </a:r>
          </a:p>
        </p:txBody>
      </p:sp>
      <p:sp>
        <p:nvSpPr>
          <p:cNvPr id="242" name="Star: 5 Points 241">
            <a:extLst>
              <a:ext uri="{FF2B5EF4-FFF2-40B4-BE49-F238E27FC236}">
                <a16:creationId xmlns:a16="http://schemas.microsoft.com/office/drawing/2014/main" id="{B4CB5EC7-E0EB-4903-BDB6-E32F5B5307D4}"/>
              </a:ext>
            </a:extLst>
          </p:cNvPr>
          <p:cNvSpPr/>
          <p:nvPr/>
        </p:nvSpPr>
        <p:spPr>
          <a:xfrm>
            <a:off x="4348288" y="4088580"/>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8" name="Star: 5 Points 247">
            <a:extLst>
              <a:ext uri="{FF2B5EF4-FFF2-40B4-BE49-F238E27FC236}">
                <a16:creationId xmlns:a16="http://schemas.microsoft.com/office/drawing/2014/main" id="{3A5789F1-3208-4983-9F14-94529EBBFC34}"/>
              </a:ext>
            </a:extLst>
          </p:cNvPr>
          <p:cNvSpPr/>
          <p:nvPr/>
        </p:nvSpPr>
        <p:spPr>
          <a:xfrm>
            <a:off x="5289825" y="345006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1" name="Star: 5 Points 250">
            <a:extLst>
              <a:ext uri="{FF2B5EF4-FFF2-40B4-BE49-F238E27FC236}">
                <a16:creationId xmlns:a16="http://schemas.microsoft.com/office/drawing/2014/main" id="{A14FAD45-7399-488C-88E2-4B593A580CDE}"/>
              </a:ext>
            </a:extLst>
          </p:cNvPr>
          <p:cNvSpPr/>
          <p:nvPr/>
        </p:nvSpPr>
        <p:spPr>
          <a:xfrm>
            <a:off x="5608709" y="345006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4" name="Star: 5 Points 253">
            <a:extLst>
              <a:ext uri="{FF2B5EF4-FFF2-40B4-BE49-F238E27FC236}">
                <a16:creationId xmlns:a16="http://schemas.microsoft.com/office/drawing/2014/main" id="{8DD2B797-3C57-459B-AC35-450B4649C57A}"/>
              </a:ext>
            </a:extLst>
          </p:cNvPr>
          <p:cNvSpPr/>
          <p:nvPr/>
        </p:nvSpPr>
        <p:spPr>
          <a:xfrm>
            <a:off x="5841950" y="408999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7" name="Star: 5 Points 256">
            <a:extLst>
              <a:ext uri="{FF2B5EF4-FFF2-40B4-BE49-F238E27FC236}">
                <a16:creationId xmlns:a16="http://schemas.microsoft.com/office/drawing/2014/main" id="{B8D57B59-D565-4D7C-85A7-BC7CA591222E}"/>
              </a:ext>
            </a:extLst>
          </p:cNvPr>
          <p:cNvSpPr/>
          <p:nvPr/>
        </p:nvSpPr>
        <p:spPr>
          <a:xfrm>
            <a:off x="6233747" y="4089831"/>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8" name="TextBox 22">
            <a:extLst>
              <a:ext uri="{FF2B5EF4-FFF2-40B4-BE49-F238E27FC236}">
                <a16:creationId xmlns:a16="http://schemas.microsoft.com/office/drawing/2014/main" id="{3C4420A8-0CF7-467F-9387-B4B91994D8F3}"/>
              </a:ext>
            </a:extLst>
          </p:cNvPr>
          <p:cNvSpPr txBox="1"/>
          <p:nvPr/>
        </p:nvSpPr>
        <p:spPr>
          <a:xfrm>
            <a:off x="6052047" y="4302113"/>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endParaRPr lang="en-US" sz="6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sz="600" dirty="0">
                <a:solidFill>
                  <a:prstClr val="black"/>
                </a:solidFill>
                <a:latin typeface="Ford Antenna Light" panose="02000505000000020004" pitchFamily="50" charset="0"/>
                <a:cs typeface="Calibri" panose="020F0502020204030204" pitchFamily="34" charset="0"/>
              </a:rPr>
              <a:t>07/15</a:t>
            </a:r>
          </a:p>
        </p:txBody>
      </p:sp>
      <p:sp>
        <p:nvSpPr>
          <p:cNvPr id="270" name="Star: 5 Points 269">
            <a:extLst>
              <a:ext uri="{FF2B5EF4-FFF2-40B4-BE49-F238E27FC236}">
                <a16:creationId xmlns:a16="http://schemas.microsoft.com/office/drawing/2014/main" id="{F3CD9382-889B-4758-9ECE-7589F1BFA5E5}"/>
              </a:ext>
            </a:extLst>
          </p:cNvPr>
          <p:cNvSpPr/>
          <p:nvPr/>
        </p:nvSpPr>
        <p:spPr>
          <a:xfrm>
            <a:off x="6989552" y="3435684"/>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7" name="Star: 5 Points 276">
            <a:extLst>
              <a:ext uri="{FF2B5EF4-FFF2-40B4-BE49-F238E27FC236}">
                <a16:creationId xmlns:a16="http://schemas.microsoft.com/office/drawing/2014/main" id="{62998163-F57E-4BD3-A33C-736D30E96D01}"/>
              </a:ext>
            </a:extLst>
          </p:cNvPr>
          <p:cNvSpPr/>
          <p:nvPr/>
        </p:nvSpPr>
        <p:spPr>
          <a:xfrm>
            <a:off x="7921661" y="343725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8" name="TextBox 22">
            <a:extLst>
              <a:ext uri="{FF2B5EF4-FFF2-40B4-BE49-F238E27FC236}">
                <a16:creationId xmlns:a16="http://schemas.microsoft.com/office/drawing/2014/main" id="{D54202C1-8453-45A9-A6F3-3A8FBED64EC3}"/>
              </a:ext>
            </a:extLst>
          </p:cNvPr>
          <p:cNvSpPr txBox="1"/>
          <p:nvPr/>
        </p:nvSpPr>
        <p:spPr>
          <a:xfrm>
            <a:off x="7762868" y="363099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12/15</a:t>
            </a:r>
          </a:p>
        </p:txBody>
      </p:sp>
      <p:cxnSp>
        <p:nvCxnSpPr>
          <p:cNvPr id="382" name="Straight Arrow Connector 381">
            <a:extLst>
              <a:ext uri="{FF2B5EF4-FFF2-40B4-BE49-F238E27FC236}">
                <a16:creationId xmlns:a16="http://schemas.microsoft.com/office/drawing/2014/main" id="{4FF7AB92-32C9-416E-BD08-103C418970A5}"/>
              </a:ext>
            </a:extLst>
          </p:cNvPr>
          <p:cNvCxnSpPr>
            <a:cxnSpLocks/>
            <a:stCxn id="610" idx="0"/>
            <a:endCxn id="277" idx="2"/>
          </p:cNvCxnSpPr>
          <p:nvPr/>
        </p:nvCxnSpPr>
        <p:spPr>
          <a:xfrm flipV="1">
            <a:off x="7730412" y="3642423"/>
            <a:ext cx="228503" cy="44786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4" name="Straight Arrow Connector 383">
            <a:extLst>
              <a:ext uri="{FF2B5EF4-FFF2-40B4-BE49-F238E27FC236}">
                <a16:creationId xmlns:a16="http://schemas.microsoft.com/office/drawing/2014/main" id="{5133B605-A27B-4627-BEC6-C9BFCD1965FC}"/>
              </a:ext>
            </a:extLst>
          </p:cNvPr>
          <p:cNvCxnSpPr>
            <a:cxnSpLocks/>
            <a:stCxn id="445" idx="0"/>
            <a:endCxn id="270" idx="2"/>
          </p:cNvCxnSpPr>
          <p:nvPr/>
        </p:nvCxnSpPr>
        <p:spPr>
          <a:xfrm flipV="1">
            <a:off x="6774139" y="3640851"/>
            <a:ext cx="252667" cy="43422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8" name="Straight Arrow Connector 387">
            <a:extLst>
              <a:ext uri="{FF2B5EF4-FFF2-40B4-BE49-F238E27FC236}">
                <a16:creationId xmlns:a16="http://schemas.microsoft.com/office/drawing/2014/main" id="{94D01785-0181-46CB-A6BD-44C2586C54E2}"/>
              </a:ext>
            </a:extLst>
          </p:cNvPr>
          <p:cNvCxnSpPr>
            <a:cxnSpLocks/>
            <a:stCxn id="442" idx="0"/>
            <a:endCxn id="251" idx="2"/>
          </p:cNvCxnSpPr>
          <p:nvPr/>
        </p:nvCxnSpPr>
        <p:spPr>
          <a:xfrm flipV="1">
            <a:off x="5339896" y="3655232"/>
            <a:ext cx="306067" cy="442151"/>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9" name="Straight Arrow Connector 388">
            <a:extLst>
              <a:ext uri="{FF2B5EF4-FFF2-40B4-BE49-F238E27FC236}">
                <a16:creationId xmlns:a16="http://schemas.microsoft.com/office/drawing/2014/main" id="{52761D42-562C-4A3A-AF97-D7C2B3687A01}"/>
              </a:ext>
            </a:extLst>
          </p:cNvPr>
          <p:cNvCxnSpPr>
            <a:cxnSpLocks/>
            <a:stCxn id="436" idx="0"/>
            <a:endCxn id="248" idx="2"/>
          </p:cNvCxnSpPr>
          <p:nvPr/>
        </p:nvCxnSpPr>
        <p:spPr>
          <a:xfrm flipV="1">
            <a:off x="5089319" y="3655232"/>
            <a:ext cx="237760" cy="438521"/>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40" name="Straight Arrow Connector 539">
            <a:extLst>
              <a:ext uri="{FF2B5EF4-FFF2-40B4-BE49-F238E27FC236}">
                <a16:creationId xmlns:a16="http://schemas.microsoft.com/office/drawing/2014/main" id="{DBD5F5FD-FACC-4FC5-91C7-8EB33768EE43}"/>
              </a:ext>
            </a:extLst>
          </p:cNvPr>
          <p:cNvCxnSpPr>
            <a:cxnSpLocks/>
            <a:stCxn id="188" idx="0"/>
            <a:endCxn id="264" idx="1"/>
          </p:cNvCxnSpPr>
          <p:nvPr/>
        </p:nvCxnSpPr>
        <p:spPr>
          <a:xfrm flipH="1" flipV="1">
            <a:off x="5441649" y="1930846"/>
            <a:ext cx="309212" cy="858885"/>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541" name="Straight Arrow Connector 540">
            <a:extLst>
              <a:ext uri="{FF2B5EF4-FFF2-40B4-BE49-F238E27FC236}">
                <a16:creationId xmlns:a16="http://schemas.microsoft.com/office/drawing/2014/main" id="{324C86F2-0C1A-4BDB-9D1B-F046DDB43FF8}"/>
              </a:ext>
            </a:extLst>
          </p:cNvPr>
          <p:cNvCxnSpPr>
            <a:cxnSpLocks/>
            <a:stCxn id="133" idx="0"/>
            <a:endCxn id="539" idx="2"/>
          </p:cNvCxnSpPr>
          <p:nvPr/>
        </p:nvCxnSpPr>
        <p:spPr>
          <a:xfrm flipH="1" flipV="1">
            <a:off x="4053738" y="1322831"/>
            <a:ext cx="854788" cy="1477646"/>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588" name="Star: 5 Points 587">
            <a:extLst>
              <a:ext uri="{FF2B5EF4-FFF2-40B4-BE49-F238E27FC236}">
                <a16:creationId xmlns:a16="http://schemas.microsoft.com/office/drawing/2014/main" id="{DBB4B2A4-AA38-45B2-B234-9CB48AB1FA5D}"/>
              </a:ext>
            </a:extLst>
          </p:cNvPr>
          <p:cNvSpPr/>
          <p:nvPr/>
        </p:nvSpPr>
        <p:spPr>
          <a:xfrm>
            <a:off x="3105143" y="4749498"/>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89" name="TextBox 22">
            <a:extLst>
              <a:ext uri="{FF2B5EF4-FFF2-40B4-BE49-F238E27FC236}">
                <a16:creationId xmlns:a16="http://schemas.microsoft.com/office/drawing/2014/main" id="{A74A4143-A4B3-4520-AF56-63276467EBE6}"/>
              </a:ext>
            </a:extLst>
          </p:cNvPr>
          <p:cNvSpPr txBox="1"/>
          <p:nvPr/>
        </p:nvSpPr>
        <p:spPr>
          <a:xfrm>
            <a:off x="2817899" y="4986387"/>
            <a:ext cx="678426" cy="44627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Group A UI </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Delivery 09/30</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Sign off 11/09</a:t>
            </a:r>
            <a:endParaRPr lang="en-US" altLang="zh-CN" sz="600" dirty="0">
              <a:solidFill>
                <a:srgbClr val="FF0000"/>
              </a:solidFill>
              <a:latin typeface="Ford Antenna Light" panose="02000505000000020004" pitchFamily="50" charset="0"/>
              <a:cs typeface="Calibri" panose="020F0502020204030204" pitchFamily="34" charset="0"/>
            </a:endParaRPr>
          </a:p>
        </p:txBody>
      </p:sp>
      <p:sp>
        <p:nvSpPr>
          <p:cNvPr id="590" name="Star: 5 Points 589">
            <a:extLst>
              <a:ext uri="{FF2B5EF4-FFF2-40B4-BE49-F238E27FC236}">
                <a16:creationId xmlns:a16="http://schemas.microsoft.com/office/drawing/2014/main" id="{59542FB1-A19A-48B2-8158-76D68296164A}"/>
              </a:ext>
            </a:extLst>
          </p:cNvPr>
          <p:cNvSpPr/>
          <p:nvPr/>
        </p:nvSpPr>
        <p:spPr>
          <a:xfrm>
            <a:off x="3687524" y="4736919"/>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1" name="TextBox 22">
            <a:extLst>
              <a:ext uri="{FF2B5EF4-FFF2-40B4-BE49-F238E27FC236}">
                <a16:creationId xmlns:a16="http://schemas.microsoft.com/office/drawing/2014/main" id="{9B460C52-80E7-4AC9-A1AB-8D880C4733FA}"/>
              </a:ext>
            </a:extLst>
          </p:cNvPr>
          <p:cNvSpPr txBox="1"/>
          <p:nvPr/>
        </p:nvSpPr>
        <p:spPr>
          <a:xfrm>
            <a:off x="3496003" y="4940820"/>
            <a:ext cx="603171" cy="630936"/>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Group B+C  UI</a:t>
            </a:r>
            <a:endParaRPr lang="en-US" altLang="zh-CN" sz="6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altLang="zh-CN" sz="600" dirty="0">
                <a:solidFill>
                  <a:prstClr val="black"/>
                </a:solidFill>
                <a:latin typeface="Ford Antenna Light" panose="02000505000000020004" pitchFamily="50" charset="0"/>
                <a:cs typeface="Calibri" panose="020F0502020204030204" pitchFamily="34" charset="0"/>
              </a:rPr>
              <a:t>Delivery 10/30</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Sign off 11/30 </a:t>
            </a: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p:txBody>
          <a:bodyPr anchor="t">
            <a:noAutofit/>
          </a:bodyPr>
          <a:lstStyle/>
          <a:p>
            <a:r>
              <a:rPr lang="en-US" altLang="zh-CN" dirty="0"/>
              <a:t>U611 MCA SW Release Plan @09/28</a:t>
            </a:r>
            <a:endParaRPr lang="en-US" dirty="0"/>
          </a:p>
        </p:txBody>
      </p:sp>
      <p:graphicFrame>
        <p:nvGraphicFramePr>
          <p:cNvPr id="402" name="Table 401">
            <a:extLst>
              <a:ext uri="{FF2B5EF4-FFF2-40B4-BE49-F238E27FC236}">
                <a16:creationId xmlns:a16="http://schemas.microsoft.com/office/drawing/2014/main" id="{1477766A-C08F-41BF-85BA-1C3FEB60DA6C}"/>
              </a:ext>
            </a:extLst>
          </p:cNvPr>
          <p:cNvGraphicFramePr>
            <a:graphicFrameLocks noGrp="1"/>
          </p:cNvGraphicFramePr>
          <p:nvPr/>
        </p:nvGraphicFramePr>
        <p:xfrm>
          <a:off x="8228052" y="316571"/>
          <a:ext cx="1874484" cy="213360"/>
        </p:xfrm>
        <a:graphic>
          <a:graphicData uri="http://schemas.openxmlformats.org/drawingml/2006/table">
            <a:tbl>
              <a:tblPr firstRow="1" bandRow="1">
                <a:tableStyleId>{5C22544A-7EE6-4342-B048-85BDC9FD1C3A}</a:tableStyleId>
              </a:tblPr>
              <a:tblGrid>
                <a:gridCol w="624828">
                  <a:extLst>
                    <a:ext uri="{9D8B030D-6E8A-4147-A177-3AD203B41FA5}">
                      <a16:colId xmlns:a16="http://schemas.microsoft.com/office/drawing/2014/main" val="1860584970"/>
                    </a:ext>
                  </a:extLst>
                </a:gridCol>
                <a:gridCol w="624828">
                  <a:extLst>
                    <a:ext uri="{9D8B030D-6E8A-4147-A177-3AD203B41FA5}">
                      <a16:colId xmlns:a16="http://schemas.microsoft.com/office/drawing/2014/main" val="2421955683"/>
                    </a:ext>
                  </a:extLst>
                </a:gridCol>
                <a:gridCol w="624828">
                  <a:extLst>
                    <a:ext uri="{9D8B030D-6E8A-4147-A177-3AD203B41FA5}">
                      <a16:colId xmlns:a16="http://schemas.microsoft.com/office/drawing/2014/main" val="3990355443"/>
                    </a:ext>
                  </a:extLst>
                </a:gridCol>
              </a:tblGrid>
              <a:tr h="140427">
                <a:tc>
                  <a:txBody>
                    <a:bodyPr/>
                    <a:lstStyle/>
                    <a:p>
                      <a:pPr algn="ctr"/>
                      <a:r>
                        <a:rPr lang="en-US" altLang="zh-CN" sz="800" dirty="0">
                          <a:latin typeface="+mn-lt"/>
                        </a:rPr>
                        <a:t>2021</a:t>
                      </a:r>
                      <a:endParaRPr lang="zh-CN" altLang="en-US" sz="800" dirty="0">
                        <a:latin typeface="+mn-lt"/>
                      </a:endParaRPr>
                    </a:p>
                  </a:txBody>
                  <a:tcPr anchor="ctr">
                    <a:solidFill>
                      <a:srgbClr val="0070C0"/>
                    </a:solidFill>
                  </a:tcPr>
                </a:tc>
                <a:tc>
                  <a:txBody>
                    <a:bodyPr/>
                    <a:lstStyle/>
                    <a:p>
                      <a:pPr algn="ctr"/>
                      <a:r>
                        <a:rPr lang="en-US" altLang="zh-CN" sz="800" dirty="0">
                          <a:latin typeface="+mn-lt"/>
                        </a:rPr>
                        <a:t>2022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2023</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437474859"/>
                  </a:ext>
                </a:extLst>
              </a:tr>
            </a:tbl>
          </a:graphicData>
        </a:graphic>
      </p:graphicFrame>
      <p:sp>
        <p:nvSpPr>
          <p:cNvPr id="405" name="TextBox 22">
            <a:extLst>
              <a:ext uri="{FF2B5EF4-FFF2-40B4-BE49-F238E27FC236}">
                <a16:creationId xmlns:a16="http://schemas.microsoft.com/office/drawing/2014/main" id="{3780EF11-7A42-45C7-ACFD-026821A21063}"/>
              </a:ext>
            </a:extLst>
          </p:cNvPr>
          <p:cNvSpPr txBox="1"/>
          <p:nvPr/>
        </p:nvSpPr>
        <p:spPr>
          <a:xfrm>
            <a:off x="4053427" y="1719359"/>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12/10-02/21</a:t>
            </a:r>
            <a:endParaRPr lang="en-US" dirty="0"/>
          </a:p>
        </p:txBody>
      </p:sp>
      <p:sp>
        <p:nvSpPr>
          <p:cNvPr id="408" name="TextBox 22">
            <a:extLst>
              <a:ext uri="{FF2B5EF4-FFF2-40B4-BE49-F238E27FC236}">
                <a16:creationId xmlns:a16="http://schemas.microsoft.com/office/drawing/2014/main" id="{47DA3D26-11B4-4EB9-9C63-F01356ACEFDD}"/>
              </a:ext>
            </a:extLst>
          </p:cNvPr>
          <p:cNvSpPr txBox="1"/>
          <p:nvPr/>
        </p:nvSpPr>
        <p:spPr>
          <a:xfrm>
            <a:off x="5310434" y="1706971"/>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03/2</a:t>
            </a:r>
            <a:r>
              <a:rPr lang="en-US" altLang="zh-CN" dirty="0"/>
              <a:t>1</a:t>
            </a:r>
            <a:r>
              <a:rPr lang="en-US" dirty="0"/>
              <a:t>-05/2</a:t>
            </a:r>
            <a:r>
              <a:rPr lang="en-US" altLang="zh-CN" dirty="0"/>
              <a:t>1</a:t>
            </a:r>
            <a:endParaRPr lang="en-US" dirty="0"/>
          </a:p>
        </p:txBody>
      </p:sp>
      <p:sp>
        <p:nvSpPr>
          <p:cNvPr id="411" name="TextBox 22">
            <a:extLst>
              <a:ext uri="{FF2B5EF4-FFF2-40B4-BE49-F238E27FC236}">
                <a16:creationId xmlns:a16="http://schemas.microsoft.com/office/drawing/2014/main" id="{D8A9B212-4192-46D4-8016-AEED26343EDE}"/>
              </a:ext>
            </a:extLst>
          </p:cNvPr>
          <p:cNvSpPr txBox="1"/>
          <p:nvPr/>
        </p:nvSpPr>
        <p:spPr>
          <a:xfrm>
            <a:off x="7058641" y="1706741"/>
            <a:ext cx="84341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700" b="1" dirty="0">
                <a:latin typeface="Ford Antenna Light" panose="02000505000000020004" pitchFamily="50" charset="0"/>
                <a:cs typeface="Calibri" panose="020F0502020204030204" pitchFamily="34" charset="0"/>
              </a:rPr>
              <a:t>9</a:t>
            </a:r>
            <a:r>
              <a:rPr lang="en-US" sz="700" b="1" dirty="0">
                <a:latin typeface="Ford Antenna Light" panose="02000505000000020004" pitchFamily="50" charset="0"/>
                <a:cs typeface="Calibri" panose="020F0502020204030204" pitchFamily="34" charset="0"/>
              </a:rPr>
              <a:t>/</a:t>
            </a:r>
            <a:r>
              <a:rPr lang="en-US" altLang="zh-CN" sz="700" b="1" dirty="0">
                <a:latin typeface="Ford Antenna Light" panose="02000505000000020004" pitchFamily="50" charset="0"/>
                <a:cs typeface="Calibri" panose="020F0502020204030204" pitchFamily="34" charset="0"/>
              </a:rPr>
              <a:t>20</a:t>
            </a:r>
            <a:r>
              <a:rPr lang="en-US" sz="700" b="1" dirty="0">
                <a:latin typeface="Ford Antenna Light" panose="02000505000000020004" pitchFamily="50" charset="0"/>
                <a:cs typeface="Calibri" panose="020F0502020204030204" pitchFamily="34" charset="0"/>
              </a:rPr>
              <a:t>-</a:t>
            </a:r>
            <a:r>
              <a:rPr lang="en-US" altLang="zh-CN" sz="700" b="1" dirty="0">
                <a:latin typeface="Ford Antenna Light" panose="02000505000000020004" pitchFamily="50" charset="0"/>
                <a:cs typeface="Calibri" panose="020F0502020204030204" pitchFamily="34" charset="0"/>
              </a:rPr>
              <a:t>11</a:t>
            </a:r>
            <a:r>
              <a:rPr lang="en-US" sz="700" b="1" dirty="0">
                <a:latin typeface="Ford Antenna Light" panose="02000505000000020004" pitchFamily="50" charset="0"/>
                <a:cs typeface="Calibri" panose="020F0502020204030204" pitchFamily="34" charset="0"/>
              </a:rPr>
              <a:t>/</a:t>
            </a:r>
            <a:r>
              <a:rPr lang="en-US" altLang="zh-CN" sz="700" b="1" dirty="0">
                <a:latin typeface="Ford Antenna Light" panose="02000505000000020004" pitchFamily="50" charset="0"/>
                <a:cs typeface="Calibri" panose="020F0502020204030204" pitchFamily="34" charset="0"/>
              </a:rPr>
              <a:t>01</a:t>
            </a:r>
            <a:endParaRPr lang="en-US" sz="700" b="1" dirty="0">
              <a:latin typeface="Ford Antenna Light" panose="02000505000000020004" pitchFamily="50" charset="0"/>
              <a:cs typeface="Calibri" panose="020F0502020204030204" pitchFamily="34" charset="0"/>
            </a:endParaRPr>
          </a:p>
        </p:txBody>
      </p:sp>
      <p:sp>
        <p:nvSpPr>
          <p:cNvPr id="441" name="Rectangle: Rounded Corners 440">
            <a:extLst>
              <a:ext uri="{FF2B5EF4-FFF2-40B4-BE49-F238E27FC236}">
                <a16:creationId xmlns:a16="http://schemas.microsoft.com/office/drawing/2014/main" id="{47FE73A5-A6F9-423F-B9BA-D89037603300}"/>
              </a:ext>
            </a:extLst>
          </p:cNvPr>
          <p:cNvSpPr/>
          <p:nvPr/>
        </p:nvSpPr>
        <p:spPr>
          <a:xfrm>
            <a:off x="4213998" y="2442461"/>
            <a:ext cx="345412" cy="127945"/>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EMC</a:t>
            </a:r>
          </a:p>
        </p:txBody>
      </p:sp>
      <p:sp>
        <p:nvSpPr>
          <p:cNvPr id="19" name="Rectangle 18"/>
          <p:cNvSpPr/>
          <p:nvPr/>
        </p:nvSpPr>
        <p:spPr>
          <a:xfrm>
            <a:off x="3195604" y="3501801"/>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35" name="TextBox 22">
            <a:extLst>
              <a:ext uri="{FF2B5EF4-FFF2-40B4-BE49-F238E27FC236}">
                <a16:creationId xmlns:a16="http://schemas.microsoft.com/office/drawing/2014/main" id="{DB5C1154-46C1-4372-9BD7-288634C1BE07}"/>
              </a:ext>
            </a:extLst>
          </p:cNvPr>
          <p:cNvSpPr txBox="1"/>
          <p:nvPr/>
        </p:nvSpPr>
        <p:spPr>
          <a:xfrm>
            <a:off x="2778012" y="3352286"/>
            <a:ext cx="827937"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National Day</a:t>
            </a:r>
            <a:endParaRPr lang="en-US" dirty="0"/>
          </a:p>
        </p:txBody>
      </p:sp>
      <p:sp>
        <p:nvSpPr>
          <p:cNvPr id="637" name="Rectangle 636"/>
          <p:cNvSpPr/>
          <p:nvPr/>
        </p:nvSpPr>
        <p:spPr>
          <a:xfrm>
            <a:off x="7200011" y="3487950"/>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38" name="TextBox 22">
            <a:extLst>
              <a:ext uri="{FF2B5EF4-FFF2-40B4-BE49-F238E27FC236}">
                <a16:creationId xmlns:a16="http://schemas.microsoft.com/office/drawing/2014/main" id="{DB5C1154-46C1-4372-9BD7-288634C1BE07}"/>
              </a:ext>
            </a:extLst>
          </p:cNvPr>
          <p:cNvSpPr txBox="1"/>
          <p:nvPr/>
        </p:nvSpPr>
        <p:spPr>
          <a:xfrm>
            <a:off x="6998173" y="3328426"/>
            <a:ext cx="718882"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National Day</a:t>
            </a:r>
            <a:endParaRPr lang="en-US" dirty="0"/>
          </a:p>
        </p:txBody>
      </p:sp>
      <p:sp>
        <p:nvSpPr>
          <p:cNvPr id="641" name="Rectangle 640"/>
          <p:cNvSpPr/>
          <p:nvPr/>
        </p:nvSpPr>
        <p:spPr>
          <a:xfrm>
            <a:off x="4505351" y="3464513"/>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2" name="TextBox 22">
            <a:extLst>
              <a:ext uri="{FF2B5EF4-FFF2-40B4-BE49-F238E27FC236}">
                <a16:creationId xmlns:a16="http://schemas.microsoft.com/office/drawing/2014/main" id="{DB5C1154-46C1-4372-9BD7-288634C1BE07}"/>
              </a:ext>
            </a:extLst>
          </p:cNvPr>
          <p:cNvSpPr txBox="1"/>
          <p:nvPr/>
        </p:nvSpPr>
        <p:spPr>
          <a:xfrm>
            <a:off x="4209887" y="3274009"/>
            <a:ext cx="847814"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Spring Festival</a:t>
            </a:r>
            <a:endParaRPr lang="en-US" dirty="0"/>
          </a:p>
        </p:txBody>
      </p:sp>
      <p:sp>
        <p:nvSpPr>
          <p:cNvPr id="643" name="Rectangle 642"/>
          <p:cNvSpPr/>
          <p:nvPr/>
        </p:nvSpPr>
        <p:spPr>
          <a:xfrm>
            <a:off x="8440904" y="3501982"/>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5" name="TextBox 22">
            <a:extLst>
              <a:ext uri="{FF2B5EF4-FFF2-40B4-BE49-F238E27FC236}">
                <a16:creationId xmlns:a16="http://schemas.microsoft.com/office/drawing/2014/main" id="{DB5C1154-46C1-4372-9BD7-288634C1BE07}"/>
              </a:ext>
            </a:extLst>
          </p:cNvPr>
          <p:cNvSpPr txBox="1"/>
          <p:nvPr/>
        </p:nvSpPr>
        <p:spPr>
          <a:xfrm>
            <a:off x="8375015" y="3321686"/>
            <a:ext cx="99937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rgbClr val="7030A0"/>
                </a:solidFill>
                <a:latin typeface="Ford Antenna Light" panose="02000505000000020004" pitchFamily="50" charset="0"/>
                <a:cs typeface="Calibri" panose="020F0502020204030204" pitchFamily="34" charset="0"/>
              </a:rPr>
              <a:t>Spring Festival</a:t>
            </a:r>
            <a:endParaRPr lang="en-US" sz="700" dirty="0">
              <a:solidFill>
                <a:srgbClr val="7030A0"/>
              </a:solidFill>
              <a:latin typeface="Ford Antenna Light" panose="02000505000000020004" pitchFamily="50" charset="0"/>
              <a:cs typeface="Calibri" panose="020F0502020204030204" pitchFamily="34" charset="0"/>
            </a:endParaRPr>
          </a:p>
        </p:txBody>
      </p:sp>
      <p:grpSp>
        <p:nvGrpSpPr>
          <p:cNvPr id="437" name="Group 436">
            <a:extLst>
              <a:ext uri="{FF2B5EF4-FFF2-40B4-BE49-F238E27FC236}">
                <a16:creationId xmlns:a16="http://schemas.microsoft.com/office/drawing/2014/main" id="{95B37E52-5891-465E-8BE7-CE1096401613}"/>
              </a:ext>
            </a:extLst>
          </p:cNvPr>
          <p:cNvGrpSpPr/>
          <p:nvPr/>
        </p:nvGrpSpPr>
        <p:grpSpPr>
          <a:xfrm>
            <a:off x="169325" y="866885"/>
            <a:ext cx="11788299" cy="282279"/>
            <a:chOff x="181006" y="1129456"/>
            <a:chExt cx="11716383" cy="282279"/>
          </a:xfrm>
        </p:grpSpPr>
        <p:cxnSp>
          <p:nvCxnSpPr>
            <p:cNvPr id="440" name="Straight Connector 439">
              <a:extLst>
                <a:ext uri="{FF2B5EF4-FFF2-40B4-BE49-F238E27FC236}">
                  <a16:creationId xmlns:a16="http://schemas.microsoft.com/office/drawing/2014/main" id="{1CA42DBA-DB72-4917-AB3A-1767F471E5DB}"/>
                </a:ext>
              </a:extLst>
            </p:cNvPr>
            <p:cNvCxnSpPr/>
            <p:nvPr/>
          </p:nvCxnSpPr>
          <p:spPr>
            <a:xfrm flipV="1">
              <a:off x="181006"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443" name="Rectangle 442">
              <a:extLst>
                <a:ext uri="{FF2B5EF4-FFF2-40B4-BE49-F238E27FC236}">
                  <a16:creationId xmlns:a16="http://schemas.microsoft.com/office/drawing/2014/main" id="{1B1BFBD6-EA40-4AE8-A876-DF6BFBA1E575}"/>
                </a:ext>
              </a:extLst>
            </p:cNvPr>
            <p:cNvSpPr/>
            <p:nvPr/>
          </p:nvSpPr>
          <p:spPr>
            <a:xfrm>
              <a:off x="181555" y="1129456"/>
              <a:ext cx="753913"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U611MCA</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446" name="Group 445">
            <a:extLst>
              <a:ext uri="{FF2B5EF4-FFF2-40B4-BE49-F238E27FC236}">
                <a16:creationId xmlns:a16="http://schemas.microsoft.com/office/drawing/2014/main" id="{3464458A-71B5-4765-BB79-EF5CBA4BA1D2}"/>
              </a:ext>
            </a:extLst>
          </p:cNvPr>
          <p:cNvGrpSpPr/>
          <p:nvPr/>
        </p:nvGrpSpPr>
        <p:grpSpPr>
          <a:xfrm>
            <a:off x="11589899" y="943668"/>
            <a:ext cx="843415" cy="582633"/>
            <a:chOff x="1727242" y="1217224"/>
            <a:chExt cx="839961" cy="582633"/>
          </a:xfrm>
        </p:grpSpPr>
        <p:sp>
          <p:nvSpPr>
            <p:cNvPr id="449" name="流程图: 决策 47">
              <a:extLst>
                <a:ext uri="{FF2B5EF4-FFF2-40B4-BE49-F238E27FC236}">
                  <a16:creationId xmlns:a16="http://schemas.microsoft.com/office/drawing/2014/main" id="{92ECD52C-A967-47B3-BD92-12DC46E875E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OK2B</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52" name="TextBox 22">
              <a:extLst>
                <a:ext uri="{FF2B5EF4-FFF2-40B4-BE49-F238E27FC236}">
                  <a16:creationId xmlns:a16="http://schemas.microsoft.com/office/drawing/2014/main" id="{81494BC9-0EC4-4592-A304-80952D3FE501}"/>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1/23</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64" name="Group 463">
            <a:extLst>
              <a:ext uri="{FF2B5EF4-FFF2-40B4-BE49-F238E27FC236}">
                <a16:creationId xmlns:a16="http://schemas.microsoft.com/office/drawing/2014/main" id="{152A1B61-9AF9-4DDD-8281-CE02F6422CFB}"/>
              </a:ext>
            </a:extLst>
          </p:cNvPr>
          <p:cNvGrpSpPr/>
          <p:nvPr/>
        </p:nvGrpSpPr>
        <p:grpSpPr>
          <a:xfrm>
            <a:off x="11173955" y="950128"/>
            <a:ext cx="843415" cy="582633"/>
            <a:chOff x="1869532" y="1217224"/>
            <a:chExt cx="839961" cy="582633"/>
          </a:xfrm>
        </p:grpSpPr>
        <p:sp>
          <p:nvSpPr>
            <p:cNvPr id="467" name="流程图: 决策 47">
              <a:extLst>
                <a:ext uri="{FF2B5EF4-FFF2-40B4-BE49-F238E27FC236}">
                  <a16:creationId xmlns:a16="http://schemas.microsoft.com/office/drawing/2014/main" id="{0950336A-8456-485D-A91C-4683B568CDB9}"/>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70" name="TextBox 22">
              <a:extLst>
                <a:ext uri="{FF2B5EF4-FFF2-40B4-BE49-F238E27FC236}">
                  <a16:creationId xmlns:a16="http://schemas.microsoft.com/office/drawing/2014/main" id="{F1B3AEB2-719D-4FBA-BD2A-A690F3741021}"/>
                </a:ext>
              </a:extLst>
            </p:cNvPr>
            <p:cNvSpPr txBox="1"/>
            <p:nvPr/>
          </p:nvSpPr>
          <p:spPr>
            <a:xfrm>
              <a:off x="186953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12/06</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73" name="Group 472">
            <a:extLst>
              <a:ext uri="{FF2B5EF4-FFF2-40B4-BE49-F238E27FC236}">
                <a16:creationId xmlns:a16="http://schemas.microsoft.com/office/drawing/2014/main" id="{3363B37F-EEBC-4C18-BB39-1ADA0378B651}"/>
              </a:ext>
            </a:extLst>
          </p:cNvPr>
          <p:cNvGrpSpPr/>
          <p:nvPr/>
        </p:nvGrpSpPr>
        <p:grpSpPr>
          <a:xfrm>
            <a:off x="10678751" y="968076"/>
            <a:ext cx="826302" cy="705743"/>
            <a:chOff x="1886575" y="1217224"/>
            <a:chExt cx="822918" cy="705743"/>
          </a:xfrm>
        </p:grpSpPr>
        <p:sp>
          <p:nvSpPr>
            <p:cNvPr id="476" name="流程图: 决策 47">
              <a:extLst>
                <a:ext uri="{FF2B5EF4-FFF2-40B4-BE49-F238E27FC236}">
                  <a16:creationId xmlns:a16="http://schemas.microsoft.com/office/drawing/2014/main" id="{7ED3BA24-3988-4C64-A3AF-7C8B36CF881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PP</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79" name="TextBox 22">
              <a:extLst>
                <a:ext uri="{FF2B5EF4-FFF2-40B4-BE49-F238E27FC236}">
                  <a16:creationId xmlns:a16="http://schemas.microsoft.com/office/drawing/2014/main" id="{CD0B90A9-1AF4-4F53-B127-FFC1FE5E1202}"/>
                </a:ext>
              </a:extLst>
            </p:cNvPr>
            <p:cNvSpPr txBox="1"/>
            <p:nvPr/>
          </p:nvSpPr>
          <p:spPr>
            <a:xfrm>
              <a:off x="1974361" y="1599808"/>
              <a:ext cx="735132" cy="32315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09/18</a:t>
              </a:r>
            </a:p>
            <a:p>
              <a:pPr algn="ctr">
                <a:defRPr/>
              </a:pPr>
              <a:r>
                <a:rPr lang="en-US" sz="800" dirty="0">
                  <a:solidFill>
                    <a:prstClr val="black"/>
                  </a:solidFill>
                  <a:latin typeface="Ford Antenna Light" panose="02000505000000020004" pitchFamily="50" charset="0"/>
                  <a:cs typeface="Calibri" panose="020F0502020204030204" pitchFamily="34" charset="0"/>
                </a:rPr>
                <a:t>LS:09/04</a:t>
              </a:r>
            </a:p>
          </p:txBody>
        </p:sp>
      </p:grpSp>
      <p:grpSp>
        <p:nvGrpSpPr>
          <p:cNvPr id="482" name="Group 481">
            <a:extLst>
              <a:ext uri="{FF2B5EF4-FFF2-40B4-BE49-F238E27FC236}">
                <a16:creationId xmlns:a16="http://schemas.microsoft.com/office/drawing/2014/main" id="{7F861A6F-489F-47C5-836F-B6D0F6457FCE}"/>
              </a:ext>
            </a:extLst>
          </p:cNvPr>
          <p:cNvGrpSpPr/>
          <p:nvPr/>
        </p:nvGrpSpPr>
        <p:grpSpPr>
          <a:xfrm>
            <a:off x="8113785" y="970693"/>
            <a:ext cx="890191" cy="542421"/>
            <a:chOff x="1521327" y="1217224"/>
            <a:chExt cx="886545" cy="542421"/>
          </a:xfrm>
        </p:grpSpPr>
        <p:sp>
          <p:nvSpPr>
            <p:cNvPr id="485" name="流程图: 决策 47">
              <a:extLst>
                <a:ext uri="{FF2B5EF4-FFF2-40B4-BE49-F238E27FC236}">
                  <a16:creationId xmlns:a16="http://schemas.microsoft.com/office/drawing/2014/main" id="{35D22DAC-C075-4F46-9D9C-6BD853544FF3}"/>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FEC</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88" name="TextBox 22">
              <a:extLst>
                <a:ext uri="{FF2B5EF4-FFF2-40B4-BE49-F238E27FC236}">
                  <a16:creationId xmlns:a16="http://schemas.microsoft.com/office/drawing/2014/main" id="{DEAFDADD-7643-49CB-81D3-2A0888F4854C}"/>
                </a:ext>
              </a:extLst>
            </p:cNvPr>
            <p:cNvSpPr txBox="1"/>
            <p:nvPr/>
          </p:nvSpPr>
          <p:spPr>
            <a:xfrm>
              <a:off x="1521327" y="1559596"/>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dirty="0">
                  <a:solidFill>
                    <a:prstClr val="black"/>
                  </a:solidFill>
                  <a:latin typeface="Ford Antenna Light" panose="02000505000000020004" pitchFamily="50" charset="0"/>
                  <a:cs typeface="Calibri" panose="020F0502020204030204" pitchFamily="34" charset="0"/>
                </a:rPr>
                <a:t>02/24</a:t>
              </a:r>
            </a:p>
          </p:txBody>
        </p:sp>
      </p:grpSp>
      <p:grpSp>
        <p:nvGrpSpPr>
          <p:cNvPr id="491" name="Group 490">
            <a:extLst>
              <a:ext uri="{FF2B5EF4-FFF2-40B4-BE49-F238E27FC236}">
                <a16:creationId xmlns:a16="http://schemas.microsoft.com/office/drawing/2014/main" id="{AC13F25E-F18B-435A-87AE-CC7B3F98D6C3}"/>
              </a:ext>
            </a:extLst>
          </p:cNvPr>
          <p:cNvGrpSpPr/>
          <p:nvPr/>
        </p:nvGrpSpPr>
        <p:grpSpPr>
          <a:xfrm>
            <a:off x="9778386" y="954229"/>
            <a:ext cx="816777" cy="705743"/>
            <a:chOff x="1886575" y="1217224"/>
            <a:chExt cx="813432" cy="705743"/>
          </a:xfrm>
        </p:grpSpPr>
        <p:sp>
          <p:nvSpPr>
            <p:cNvPr id="494" name="流程图: 决策 47">
              <a:extLst>
                <a:ext uri="{FF2B5EF4-FFF2-40B4-BE49-F238E27FC236}">
                  <a16:creationId xmlns:a16="http://schemas.microsoft.com/office/drawing/2014/main" id="{5D8E29D3-01EC-44BB-922B-0B8F2086F71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TT</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97" name="TextBox 22">
              <a:extLst>
                <a:ext uri="{FF2B5EF4-FFF2-40B4-BE49-F238E27FC236}">
                  <a16:creationId xmlns:a16="http://schemas.microsoft.com/office/drawing/2014/main" id="{3C36DBD1-F8DD-421E-90DF-99E11F04C666}"/>
                </a:ext>
              </a:extLst>
            </p:cNvPr>
            <p:cNvSpPr txBox="1"/>
            <p:nvPr/>
          </p:nvSpPr>
          <p:spPr>
            <a:xfrm>
              <a:off x="1912020" y="1599808"/>
              <a:ext cx="787987" cy="32315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07/03</a:t>
              </a:r>
            </a:p>
            <a:p>
              <a:pPr algn="ctr">
                <a:defRPr/>
              </a:pPr>
              <a:r>
                <a:rPr lang="en-US" sz="800" dirty="0">
                  <a:solidFill>
                    <a:prstClr val="black"/>
                  </a:solidFill>
                  <a:latin typeface="Ford Antenna Light" panose="02000505000000020004" pitchFamily="50" charset="0"/>
                  <a:cs typeface="Calibri" panose="020F0502020204030204" pitchFamily="34" charset="0"/>
                </a:rPr>
                <a:t>LR:06/12</a:t>
              </a:r>
            </a:p>
          </p:txBody>
        </p:sp>
      </p:grpSp>
      <p:grpSp>
        <p:nvGrpSpPr>
          <p:cNvPr id="500" name="Group 499">
            <a:extLst>
              <a:ext uri="{FF2B5EF4-FFF2-40B4-BE49-F238E27FC236}">
                <a16:creationId xmlns:a16="http://schemas.microsoft.com/office/drawing/2014/main" id="{D71FF988-7D47-4964-AADA-516763A8C5B2}"/>
              </a:ext>
            </a:extLst>
          </p:cNvPr>
          <p:cNvGrpSpPr/>
          <p:nvPr/>
        </p:nvGrpSpPr>
        <p:grpSpPr>
          <a:xfrm>
            <a:off x="7620322" y="974442"/>
            <a:ext cx="964390" cy="536857"/>
            <a:chOff x="1447432" y="1217224"/>
            <a:chExt cx="960440" cy="536857"/>
          </a:xfrm>
        </p:grpSpPr>
        <p:sp>
          <p:nvSpPr>
            <p:cNvPr id="503" name="流程图: 决策 47">
              <a:extLst>
                <a:ext uri="{FF2B5EF4-FFF2-40B4-BE49-F238E27FC236}">
                  <a16:creationId xmlns:a16="http://schemas.microsoft.com/office/drawing/2014/main" id="{3278FDA1-4C27-4EB7-9EC5-07863B7EFF3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PEC</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06" name="TextBox 22">
              <a:extLst>
                <a:ext uri="{FF2B5EF4-FFF2-40B4-BE49-F238E27FC236}">
                  <a16:creationId xmlns:a16="http://schemas.microsoft.com/office/drawing/2014/main" id="{202D052C-DE60-46F6-A9F2-2C6A3E7E67B8}"/>
                </a:ext>
              </a:extLst>
            </p:cNvPr>
            <p:cNvSpPr txBox="1"/>
            <p:nvPr/>
          </p:nvSpPr>
          <p:spPr>
            <a:xfrm>
              <a:off x="1447432" y="1554032"/>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dirty="0">
                  <a:solidFill>
                    <a:prstClr val="black"/>
                  </a:solidFill>
                  <a:latin typeface="Ford Antenna Light" panose="02000505000000020004" pitchFamily="50" charset="0"/>
                  <a:cs typeface="Calibri" panose="020F0502020204030204" pitchFamily="34" charset="0"/>
                </a:rPr>
                <a:t>01/17</a:t>
              </a:r>
            </a:p>
          </p:txBody>
        </p:sp>
      </p:grpSp>
      <p:grpSp>
        <p:nvGrpSpPr>
          <p:cNvPr id="509" name="Group 508">
            <a:extLst>
              <a:ext uri="{FF2B5EF4-FFF2-40B4-BE49-F238E27FC236}">
                <a16:creationId xmlns:a16="http://schemas.microsoft.com/office/drawing/2014/main" id="{256D7AEC-2EB9-4603-8D20-D65B3CFA079D}"/>
              </a:ext>
            </a:extLst>
          </p:cNvPr>
          <p:cNvGrpSpPr/>
          <p:nvPr/>
        </p:nvGrpSpPr>
        <p:grpSpPr>
          <a:xfrm>
            <a:off x="901131" y="975260"/>
            <a:ext cx="843415" cy="582633"/>
            <a:chOff x="1727242" y="1217224"/>
            <a:chExt cx="839961" cy="582633"/>
          </a:xfrm>
        </p:grpSpPr>
        <p:sp>
          <p:nvSpPr>
            <p:cNvPr id="512" name="流程图: 决策 47">
              <a:extLst>
                <a:ext uri="{FF2B5EF4-FFF2-40B4-BE49-F238E27FC236}">
                  <a16:creationId xmlns:a16="http://schemas.microsoft.com/office/drawing/2014/main" id="{78F371C5-D3D1-42C4-8BBD-74844DFE847F}"/>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UPV0</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15" name="TextBox 22">
              <a:extLst>
                <a:ext uri="{FF2B5EF4-FFF2-40B4-BE49-F238E27FC236}">
                  <a16:creationId xmlns:a16="http://schemas.microsoft.com/office/drawing/2014/main" id="{243B3AF8-BD34-406D-863E-342DA7922098}"/>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03/16</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18" name="Group 517">
            <a:extLst>
              <a:ext uri="{FF2B5EF4-FFF2-40B4-BE49-F238E27FC236}">
                <a16:creationId xmlns:a16="http://schemas.microsoft.com/office/drawing/2014/main" id="{8D9D2D0F-F261-48DB-A5AE-77877187F5E1}"/>
              </a:ext>
            </a:extLst>
          </p:cNvPr>
          <p:cNvGrpSpPr/>
          <p:nvPr/>
        </p:nvGrpSpPr>
        <p:grpSpPr>
          <a:xfrm>
            <a:off x="1808557" y="954064"/>
            <a:ext cx="843415" cy="582633"/>
            <a:chOff x="1727242" y="1217224"/>
            <a:chExt cx="839961" cy="582633"/>
          </a:xfrm>
        </p:grpSpPr>
        <p:sp>
          <p:nvSpPr>
            <p:cNvPr id="521" name="流程图: 决策 47">
              <a:extLst>
                <a:ext uri="{FF2B5EF4-FFF2-40B4-BE49-F238E27FC236}">
                  <a16:creationId xmlns:a16="http://schemas.microsoft.com/office/drawing/2014/main" id="{44B59829-2B89-4B06-B013-7F6F2847CEE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24" name="TextBox 22">
              <a:extLst>
                <a:ext uri="{FF2B5EF4-FFF2-40B4-BE49-F238E27FC236}">
                  <a16:creationId xmlns:a16="http://schemas.microsoft.com/office/drawing/2014/main" id="{BD2AD55A-F778-48C0-A2B0-6807C76BF8D2}"/>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06/11</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27" name="Group 526">
            <a:extLst>
              <a:ext uri="{FF2B5EF4-FFF2-40B4-BE49-F238E27FC236}">
                <a16:creationId xmlns:a16="http://schemas.microsoft.com/office/drawing/2014/main" id="{97CD5C26-CF2B-406D-A0DE-8AAC8D29E142}"/>
              </a:ext>
            </a:extLst>
          </p:cNvPr>
          <p:cNvGrpSpPr/>
          <p:nvPr/>
        </p:nvGrpSpPr>
        <p:grpSpPr>
          <a:xfrm>
            <a:off x="2815748" y="983380"/>
            <a:ext cx="843415" cy="582633"/>
            <a:chOff x="1727242" y="1217224"/>
            <a:chExt cx="839961" cy="582633"/>
          </a:xfrm>
        </p:grpSpPr>
        <p:sp>
          <p:nvSpPr>
            <p:cNvPr id="530" name="流程图: 决策 47">
              <a:extLst>
                <a:ext uri="{FF2B5EF4-FFF2-40B4-BE49-F238E27FC236}">
                  <a16:creationId xmlns:a16="http://schemas.microsoft.com/office/drawing/2014/main" id="{4E1F9C3F-E557-4E85-BD67-CEF84967264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33" name="TextBox 22">
              <a:extLst>
                <a:ext uri="{FF2B5EF4-FFF2-40B4-BE49-F238E27FC236}">
                  <a16:creationId xmlns:a16="http://schemas.microsoft.com/office/drawing/2014/main" id="{64A4132E-3261-4C9D-B7F6-1C6230532C8A}"/>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9/28</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36" name="Group 535">
            <a:extLst>
              <a:ext uri="{FF2B5EF4-FFF2-40B4-BE49-F238E27FC236}">
                <a16:creationId xmlns:a16="http://schemas.microsoft.com/office/drawing/2014/main" id="{CD68C2E7-6137-4917-9C0D-D0541C9FEF55}"/>
              </a:ext>
            </a:extLst>
          </p:cNvPr>
          <p:cNvGrpSpPr/>
          <p:nvPr/>
        </p:nvGrpSpPr>
        <p:grpSpPr>
          <a:xfrm>
            <a:off x="3755854" y="972152"/>
            <a:ext cx="843415" cy="566007"/>
            <a:chOff x="1850560" y="1217224"/>
            <a:chExt cx="839961" cy="566007"/>
          </a:xfrm>
        </p:grpSpPr>
        <p:sp>
          <p:nvSpPr>
            <p:cNvPr id="539" name="流程图: 决策 47">
              <a:extLst>
                <a:ext uri="{FF2B5EF4-FFF2-40B4-BE49-F238E27FC236}">
                  <a16:creationId xmlns:a16="http://schemas.microsoft.com/office/drawing/2014/main" id="{F4E9721A-04CC-44B0-BFB6-BC80FA6FC82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FDJ</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44" name="TextBox 22">
              <a:extLst>
                <a:ext uri="{FF2B5EF4-FFF2-40B4-BE49-F238E27FC236}">
                  <a16:creationId xmlns:a16="http://schemas.microsoft.com/office/drawing/2014/main" id="{728D6676-CC6D-4B80-B364-63881AF6400A}"/>
                </a:ext>
              </a:extLst>
            </p:cNvPr>
            <p:cNvSpPr txBox="1"/>
            <p:nvPr/>
          </p:nvSpPr>
          <p:spPr>
            <a:xfrm>
              <a:off x="1850560" y="1583182"/>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12/3</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46" name="Group 545">
            <a:extLst>
              <a:ext uri="{FF2B5EF4-FFF2-40B4-BE49-F238E27FC236}">
                <a16:creationId xmlns:a16="http://schemas.microsoft.com/office/drawing/2014/main" id="{C0D28D5B-21B1-4D40-8F6B-524D88CA4E3B}"/>
              </a:ext>
            </a:extLst>
          </p:cNvPr>
          <p:cNvGrpSpPr/>
          <p:nvPr/>
        </p:nvGrpSpPr>
        <p:grpSpPr>
          <a:xfrm>
            <a:off x="5873432" y="981642"/>
            <a:ext cx="843415" cy="582633"/>
            <a:chOff x="1822102" y="1217224"/>
            <a:chExt cx="839961" cy="582633"/>
          </a:xfrm>
        </p:grpSpPr>
        <p:sp>
          <p:nvSpPr>
            <p:cNvPr id="548" name="流程图: 决策 47">
              <a:extLst>
                <a:ext uri="{FF2B5EF4-FFF2-40B4-BE49-F238E27FC236}">
                  <a16:creationId xmlns:a16="http://schemas.microsoft.com/office/drawing/2014/main" id="{E9A9D2C1-055A-458F-8683-B2DD0C431672}"/>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DCV</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50" name="TextBox 22">
              <a:extLst>
                <a:ext uri="{FF2B5EF4-FFF2-40B4-BE49-F238E27FC236}">
                  <a16:creationId xmlns:a16="http://schemas.microsoft.com/office/drawing/2014/main" id="{72261F8F-B6A8-4F47-B403-94694F4870F9}"/>
                </a:ext>
              </a:extLst>
            </p:cNvPr>
            <p:cNvSpPr txBox="1"/>
            <p:nvPr/>
          </p:nvSpPr>
          <p:spPr>
            <a:xfrm>
              <a:off x="182210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06/13</a:t>
              </a:r>
              <a:endParaRPr lang="en-US" sz="800" dirty="0">
                <a:solidFill>
                  <a:prstClr val="black"/>
                </a:solidFill>
                <a:latin typeface="Ford Antenna Light" panose="02000505000000020004" pitchFamily="50" charset="0"/>
                <a:cs typeface="Calibri" panose="020F0502020204030204" pitchFamily="34" charset="0"/>
              </a:endParaRPr>
            </a:p>
          </p:txBody>
        </p:sp>
      </p:grpSp>
      <p:cxnSp>
        <p:nvCxnSpPr>
          <p:cNvPr id="421" name="Straight Arrow Connector 420">
            <a:extLst>
              <a:ext uri="{FF2B5EF4-FFF2-40B4-BE49-F238E27FC236}">
                <a16:creationId xmlns:a16="http://schemas.microsoft.com/office/drawing/2014/main" id="{35AE0751-13C8-4CB2-A9EA-F59F1EFCE8EA}"/>
              </a:ext>
            </a:extLst>
          </p:cNvPr>
          <p:cNvCxnSpPr>
            <a:cxnSpLocks/>
            <a:stCxn id="251" idx="0"/>
            <a:endCxn id="191" idx="2"/>
          </p:cNvCxnSpPr>
          <p:nvPr/>
        </p:nvCxnSpPr>
        <p:spPr>
          <a:xfrm flipV="1">
            <a:off x="5706242" y="3110579"/>
            <a:ext cx="312761" cy="33948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424" name="Straight Arrow Connector 423">
            <a:extLst>
              <a:ext uri="{FF2B5EF4-FFF2-40B4-BE49-F238E27FC236}">
                <a16:creationId xmlns:a16="http://schemas.microsoft.com/office/drawing/2014/main" id="{0AF8D348-89D8-423A-B2DD-43F3909BA974}"/>
              </a:ext>
            </a:extLst>
          </p:cNvPr>
          <p:cNvCxnSpPr>
            <a:cxnSpLocks/>
            <a:stCxn id="248" idx="0"/>
            <a:endCxn id="188" idx="2"/>
          </p:cNvCxnSpPr>
          <p:nvPr/>
        </p:nvCxnSpPr>
        <p:spPr>
          <a:xfrm flipV="1">
            <a:off x="5387358" y="3109937"/>
            <a:ext cx="266988" cy="340128"/>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52" name="Straight Arrow Connector 551">
            <a:extLst>
              <a:ext uri="{FF2B5EF4-FFF2-40B4-BE49-F238E27FC236}">
                <a16:creationId xmlns:a16="http://schemas.microsoft.com/office/drawing/2014/main" id="{AC8341B9-30A8-4AC2-A342-737FA4684B95}"/>
              </a:ext>
            </a:extLst>
          </p:cNvPr>
          <p:cNvCxnSpPr>
            <a:cxnSpLocks/>
            <a:stCxn id="277" idx="0"/>
            <a:endCxn id="159" idx="2"/>
          </p:cNvCxnSpPr>
          <p:nvPr/>
        </p:nvCxnSpPr>
        <p:spPr>
          <a:xfrm flipV="1">
            <a:off x="8019194" y="3148390"/>
            <a:ext cx="102422" cy="28886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0" name="Straight Arrow Connector 569">
            <a:extLst>
              <a:ext uri="{FF2B5EF4-FFF2-40B4-BE49-F238E27FC236}">
                <a16:creationId xmlns:a16="http://schemas.microsoft.com/office/drawing/2014/main" id="{C6DC71F2-17C2-48D8-B5B1-D9FA5E0DAE08}"/>
              </a:ext>
            </a:extLst>
          </p:cNvPr>
          <p:cNvCxnSpPr>
            <a:cxnSpLocks/>
            <a:stCxn id="454" idx="0"/>
            <a:endCxn id="164" idx="2"/>
          </p:cNvCxnSpPr>
          <p:nvPr/>
        </p:nvCxnSpPr>
        <p:spPr>
          <a:xfrm flipV="1">
            <a:off x="9272153" y="3126641"/>
            <a:ext cx="135777" cy="324888"/>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47" name="Straight Arrow Connector 646">
            <a:extLst>
              <a:ext uri="{FF2B5EF4-FFF2-40B4-BE49-F238E27FC236}">
                <a16:creationId xmlns:a16="http://schemas.microsoft.com/office/drawing/2014/main" id="{289D14C8-872C-4970-80A7-3CFB875C7A54}"/>
              </a:ext>
            </a:extLst>
          </p:cNvPr>
          <p:cNvCxnSpPr>
            <a:cxnSpLocks/>
            <a:stCxn id="510" idx="0"/>
            <a:endCxn id="171" idx="2"/>
          </p:cNvCxnSpPr>
          <p:nvPr/>
        </p:nvCxnSpPr>
        <p:spPr>
          <a:xfrm flipV="1">
            <a:off x="10165957" y="3152201"/>
            <a:ext cx="79780" cy="31914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48" name="Straight Arrow Connector 647">
            <a:extLst>
              <a:ext uri="{FF2B5EF4-FFF2-40B4-BE49-F238E27FC236}">
                <a16:creationId xmlns:a16="http://schemas.microsoft.com/office/drawing/2014/main" id="{12F7A53B-AF9B-41C7-92A1-D5EE388426EE}"/>
              </a:ext>
            </a:extLst>
          </p:cNvPr>
          <p:cNvCxnSpPr>
            <a:cxnSpLocks/>
            <a:stCxn id="234" idx="0"/>
            <a:endCxn id="133" idx="2"/>
          </p:cNvCxnSpPr>
          <p:nvPr/>
        </p:nvCxnSpPr>
        <p:spPr>
          <a:xfrm flipV="1">
            <a:off x="4385797" y="3120683"/>
            <a:ext cx="426214" cy="32940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grpSp>
        <p:nvGrpSpPr>
          <p:cNvPr id="572" name="Group 571">
            <a:extLst>
              <a:ext uri="{FF2B5EF4-FFF2-40B4-BE49-F238E27FC236}">
                <a16:creationId xmlns:a16="http://schemas.microsoft.com/office/drawing/2014/main" id="{AC13F25E-F18B-435A-87AE-CC7B3F98D6C3}"/>
              </a:ext>
            </a:extLst>
          </p:cNvPr>
          <p:cNvGrpSpPr/>
          <p:nvPr/>
        </p:nvGrpSpPr>
        <p:grpSpPr>
          <a:xfrm>
            <a:off x="8646343" y="970392"/>
            <a:ext cx="918616" cy="528077"/>
            <a:chOff x="1886575" y="1217224"/>
            <a:chExt cx="914854" cy="528077"/>
          </a:xfrm>
        </p:grpSpPr>
        <p:sp>
          <p:nvSpPr>
            <p:cNvPr id="574" name="流程图: 决策 47">
              <a:extLst>
                <a:ext uri="{FF2B5EF4-FFF2-40B4-BE49-F238E27FC236}">
                  <a16:creationId xmlns:a16="http://schemas.microsoft.com/office/drawing/2014/main" id="{5D8E29D3-01EC-44BB-922B-0B8F2086F71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HB</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649" name="TextBox 22">
              <a:extLst>
                <a:ext uri="{FF2B5EF4-FFF2-40B4-BE49-F238E27FC236}">
                  <a16:creationId xmlns:a16="http://schemas.microsoft.com/office/drawing/2014/main" id="{3C36DBD1-F8DD-421E-90DF-99E11F04C666}"/>
                </a:ext>
              </a:extLst>
            </p:cNvPr>
            <p:cNvSpPr txBox="1"/>
            <p:nvPr/>
          </p:nvSpPr>
          <p:spPr>
            <a:xfrm>
              <a:off x="1961468" y="1545252"/>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2/28</a:t>
              </a:r>
              <a:endParaRPr lang="en-US" sz="800" dirty="0">
                <a:solidFill>
                  <a:prstClr val="black"/>
                </a:solidFill>
                <a:latin typeface="Ford Antenna Light" panose="02000505000000020004" pitchFamily="50" charset="0"/>
                <a:cs typeface="Calibri" panose="020F0502020204030204" pitchFamily="34" charset="0"/>
              </a:endParaRPr>
            </a:p>
          </p:txBody>
        </p:sp>
      </p:grpSp>
      <p:sp>
        <p:nvSpPr>
          <p:cNvPr id="376" name="TextBox 22">
            <a:extLst>
              <a:ext uri="{FF2B5EF4-FFF2-40B4-BE49-F238E27FC236}">
                <a16:creationId xmlns:a16="http://schemas.microsoft.com/office/drawing/2014/main" id="{F3ED3939-F142-4BC9-A0F3-19AEFF2EE3CB}"/>
              </a:ext>
            </a:extLst>
          </p:cNvPr>
          <p:cNvSpPr txBox="1"/>
          <p:nvPr/>
        </p:nvSpPr>
        <p:spPr>
          <a:xfrm>
            <a:off x="4157053" y="2275422"/>
            <a:ext cx="682364"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01/27</a:t>
            </a:r>
            <a:endParaRPr lang="zh-CN" altLang="en-US" sz="700" dirty="0"/>
          </a:p>
        </p:txBody>
      </p:sp>
      <p:sp>
        <p:nvSpPr>
          <p:cNvPr id="395" name="TextBox 22">
            <a:extLst>
              <a:ext uri="{FF2B5EF4-FFF2-40B4-BE49-F238E27FC236}">
                <a16:creationId xmlns:a16="http://schemas.microsoft.com/office/drawing/2014/main" id="{C158F301-C617-4520-94BF-7AE4C952C579}"/>
              </a:ext>
            </a:extLst>
          </p:cNvPr>
          <p:cNvSpPr txBox="1"/>
          <p:nvPr/>
        </p:nvSpPr>
        <p:spPr>
          <a:xfrm>
            <a:off x="5190633" y="2276186"/>
            <a:ext cx="682364"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05/05</a:t>
            </a:r>
            <a:endParaRPr lang="zh-CN" altLang="en-US" sz="700" dirty="0"/>
          </a:p>
        </p:txBody>
      </p:sp>
      <p:sp>
        <p:nvSpPr>
          <p:cNvPr id="399" name="TextBox 22">
            <a:extLst>
              <a:ext uri="{FF2B5EF4-FFF2-40B4-BE49-F238E27FC236}">
                <a16:creationId xmlns:a16="http://schemas.microsoft.com/office/drawing/2014/main" id="{E74B4447-D70C-4582-B10D-7B802E24E0E2}"/>
              </a:ext>
            </a:extLst>
          </p:cNvPr>
          <p:cNvSpPr txBox="1"/>
          <p:nvPr/>
        </p:nvSpPr>
        <p:spPr>
          <a:xfrm>
            <a:off x="2251129" y="3572892"/>
            <a:ext cx="606198" cy="400103"/>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rgbClr val="FF0000"/>
                </a:solidFill>
              </a:rPr>
              <a:t>PDL Release</a:t>
            </a:r>
          </a:p>
          <a:p>
            <a:r>
              <a:rPr lang="en-US" altLang="zh-CN" sz="700" dirty="0">
                <a:solidFill>
                  <a:srgbClr val="FF0000"/>
                </a:solidFill>
              </a:rPr>
              <a:t>09/01</a:t>
            </a:r>
          </a:p>
        </p:txBody>
      </p:sp>
      <p:sp>
        <p:nvSpPr>
          <p:cNvPr id="400" name="Star: 7 Points 399">
            <a:extLst>
              <a:ext uri="{FF2B5EF4-FFF2-40B4-BE49-F238E27FC236}">
                <a16:creationId xmlns:a16="http://schemas.microsoft.com/office/drawing/2014/main" id="{68ABA834-A559-4C9E-A6DE-B8AA358384C2}"/>
              </a:ext>
            </a:extLst>
          </p:cNvPr>
          <p:cNvSpPr/>
          <p:nvPr/>
        </p:nvSpPr>
        <p:spPr>
          <a:xfrm>
            <a:off x="2710536" y="3473170"/>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rgbClr val="0070C0"/>
              </a:solidFill>
              <a:latin typeface="Arial" panose="020B0604020202020204" pitchFamily="34" charset="0"/>
              <a:cs typeface="Arial" panose="020B0604020202020204" pitchFamily="34" charset="0"/>
            </a:endParaRPr>
          </a:p>
        </p:txBody>
      </p:sp>
      <p:sp>
        <p:nvSpPr>
          <p:cNvPr id="401" name="Star: 7 Points 400">
            <a:extLst>
              <a:ext uri="{FF2B5EF4-FFF2-40B4-BE49-F238E27FC236}">
                <a16:creationId xmlns:a16="http://schemas.microsoft.com/office/drawing/2014/main" id="{644F0C61-9E49-4227-8EA6-C38B2F13F2A1}"/>
              </a:ext>
            </a:extLst>
          </p:cNvPr>
          <p:cNvSpPr/>
          <p:nvPr/>
        </p:nvSpPr>
        <p:spPr>
          <a:xfrm>
            <a:off x="2934292" y="3470838"/>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rgbClr val="0070C0"/>
              </a:solidFill>
              <a:latin typeface="Arial" panose="020B0604020202020204" pitchFamily="34" charset="0"/>
              <a:cs typeface="Arial" panose="020B0604020202020204" pitchFamily="34" charset="0"/>
            </a:endParaRPr>
          </a:p>
        </p:txBody>
      </p:sp>
      <p:sp>
        <p:nvSpPr>
          <p:cNvPr id="403" name="TextBox 22">
            <a:extLst>
              <a:ext uri="{FF2B5EF4-FFF2-40B4-BE49-F238E27FC236}">
                <a16:creationId xmlns:a16="http://schemas.microsoft.com/office/drawing/2014/main" id="{64421263-F22C-4148-9929-CAD15FA4381F}"/>
              </a:ext>
            </a:extLst>
          </p:cNvPr>
          <p:cNvSpPr txBox="1"/>
          <p:nvPr/>
        </p:nvSpPr>
        <p:spPr>
          <a:xfrm>
            <a:off x="2690431" y="3683782"/>
            <a:ext cx="676304"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rgbClr val="FF0000"/>
                </a:solidFill>
              </a:rPr>
              <a:t>FIP 1EC 09/09</a:t>
            </a:r>
            <a:endParaRPr lang="zh-CN" altLang="en-US" sz="700" dirty="0">
              <a:solidFill>
                <a:srgbClr val="FF0000"/>
              </a:solidFill>
            </a:endParaRPr>
          </a:p>
        </p:txBody>
      </p:sp>
      <p:sp>
        <p:nvSpPr>
          <p:cNvPr id="406" name="Rectangle 405">
            <a:extLst>
              <a:ext uri="{FF2B5EF4-FFF2-40B4-BE49-F238E27FC236}">
                <a16:creationId xmlns:a16="http://schemas.microsoft.com/office/drawing/2014/main" id="{3E414ADB-A8C3-48F4-8107-861EF3A3AE7C}"/>
              </a:ext>
            </a:extLst>
          </p:cNvPr>
          <p:cNvSpPr/>
          <p:nvPr/>
        </p:nvSpPr>
        <p:spPr>
          <a:xfrm>
            <a:off x="153670" y="2723066"/>
            <a:ext cx="1468353"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for CAF/FO</a:t>
            </a:r>
          </a:p>
        </p:txBody>
      </p:sp>
      <p:sp>
        <p:nvSpPr>
          <p:cNvPr id="407" name="Rectangle 406">
            <a:extLst>
              <a:ext uri="{FF2B5EF4-FFF2-40B4-BE49-F238E27FC236}">
                <a16:creationId xmlns:a16="http://schemas.microsoft.com/office/drawing/2014/main" id="{AA22FFC0-B4C1-43B3-B8CC-AB4DC5739089}"/>
              </a:ext>
            </a:extLst>
          </p:cNvPr>
          <p:cNvSpPr/>
          <p:nvPr/>
        </p:nvSpPr>
        <p:spPr>
          <a:xfrm>
            <a:off x="161367" y="3919196"/>
            <a:ext cx="1175322" cy="215444"/>
          </a:xfrm>
          <a:prstGeom prst="rect">
            <a:avLst/>
          </a:prstGeom>
          <a:solidFill>
            <a:schemeClr val="accent6">
              <a:lumMod val="40000"/>
              <a:lumOff val="60000"/>
            </a:schemeClr>
          </a:solidFill>
          <a:ln w="12700">
            <a:solidFill>
              <a:schemeClr val="accent6">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Vendor Integration</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410" name="Rectangle 409">
            <a:extLst>
              <a:ext uri="{FF2B5EF4-FFF2-40B4-BE49-F238E27FC236}">
                <a16:creationId xmlns:a16="http://schemas.microsoft.com/office/drawing/2014/main" id="{AC8A04E7-5CA9-41C4-94C4-9456C85BA014}"/>
              </a:ext>
            </a:extLst>
          </p:cNvPr>
          <p:cNvSpPr/>
          <p:nvPr/>
        </p:nvSpPr>
        <p:spPr>
          <a:xfrm>
            <a:off x="161367" y="4594779"/>
            <a:ext cx="821059" cy="215444"/>
          </a:xfrm>
          <a:prstGeom prst="rect">
            <a:avLst/>
          </a:prstGeom>
          <a:solidFill>
            <a:schemeClr val="accent1">
              <a:lumMod val="40000"/>
              <a:lumOff val="60000"/>
            </a:schemeClr>
          </a:solidFill>
          <a:ln w="12700">
            <a:solidFill>
              <a:schemeClr val="tx2">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UX Release </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413" name="Star: 5 Points 412">
            <a:extLst>
              <a:ext uri="{FF2B5EF4-FFF2-40B4-BE49-F238E27FC236}">
                <a16:creationId xmlns:a16="http://schemas.microsoft.com/office/drawing/2014/main" id="{3A8CFCA0-5D28-42EE-B235-CDE7D4A87E43}"/>
              </a:ext>
            </a:extLst>
          </p:cNvPr>
          <p:cNvSpPr/>
          <p:nvPr/>
        </p:nvSpPr>
        <p:spPr>
          <a:xfrm>
            <a:off x="3624459" y="4097988"/>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cxnSp>
        <p:nvCxnSpPr>
          <p:cNvPr id="416" name="Straight Arrow Connector 415">
            <a:extLst>
              <a:ext uri="{FF2B5EF4-FFF2-40B4-BE49-F238E27FC236}">
                <a16:creationId xmlns:a16="http://schemas.microsoft.com/office/drawing/2014/main" id="{A1537727-D478-48C2-9962-B3027E1882E1}"/>
              </a:ext>
            </a:extLst>
          </p:cNvPr>
          <p:cNvCxnSpPr>
            <a:cxnSpLocks/>
            <a:stCxn id="588" idx="0"/>
            <a:endCxn id="413" idx="2"/>
          </p:cNvCxnSpPr>
          <p:nvPr/>
        </p:nvCxnSpPr>
        <p:spPr>
          <a:xfrm flipV="1">
            <a:off x="3204874" y="4303155"/>
            <a:ext cx="456839" cy="44634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425" name="Star: 5 Points 424">
            <a:extLst>
              <a:ext uri="{FF2B5EF4-FFF2-40B4-BE49-F238E27FC236}">
                <a16:creationId xmlns:a16="http://schemas.microsoft.com/office/drawing/2014/main" id="{9ACEF745-4D6A-4B8D-A7A3-2F503244D2BE}"/>
              </a:ext>
            </a:extLst>
          </p:cNvPr>
          <p:cNvSpPr/>
          <p:nvPr/>
        </p:nvSpPr>
        <p:spPr>
          <a:xfrm>
            <a:off x="3992217" y="410034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28" name="TextBox 22">
            <a:extLst>
              <a:ext uri="{FF2B5EF4-FFF2-40B4-BE49-F238E27FC236}">
                <a16:creationId xmlns:a16="http://schemas.microsoft.com/office/drawing/2014/main" id="{50072848-8536-41A3-9B5D-8990B02F244C}"/>
              </a:ext>
            </a:extLst>
          </p:cNvPr>
          <p:cNvSpPr txBox="1"/>
          <p:nvPr/>
        </p:nvSpPr>
        <p:spPr>
          <a:xfrm>
            <a:off x="3763205" y="4311612"/>
            <a:ext cx="521846"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a:t>
            </a:r>
          </a:p>
          <a:p>
            <a:pPr algn="ctr">
              <a:defRPr/>
            </a:pPr>
            <a:r>
              <a:rPr lang="en-US" sz="600" dirty="0">
                <a:solidFill>
                  <a:prstClr val="black"/>
                </a:solidFill>
                <a:latin typeface="Ford Antenna Light" panose="02000505000000020004" pitchFamily="50" charset="0"/>
                <a:cs typeface="Calibri" panose="020F0502020204030204" pitchFamily="34" charset="0"/>
              </a:rPr>
              <a:t>1/4</a:t>
            </a:r>
          </a:p>
        </p:txBody>
      </p:sp>
      <p:sp>
        <p:nvSpPr>
          <p:cNvPr id="436" name="Star: 5 Points 435">
            <a:extLst>
              <a:ext uri="{FF2B5EF4-FFF2-40B4-BE49-F238E27FC236}">
                <a16:creationId xmlns:a16="http://schemas.microsoft.com/office/drawing/2014/main" id="{DCB5E943-DBF0-4DCA-93E3-DA995CDCCD95}"/>
              </a:ext>
            </a:extLst>
          </p:cNvPr>
          <p:cNvSpPr/>
          <p:nvPr/>
        </p:nvSpPr>
        <p:spPr>
          <a:xfrm>
            <a:off x="4991786" y="409375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42" name="Star: 5 Points 441">
            <a:extLst>
              <a:ext uri="{FF2B5EF4-FFF2-40B4-BE49-F238E27FC236}">
                <a16:creationId xmlns:a16="http://schemas.microsoft.com/office/drawing/2014/main" id="{99126E6E-11E2-4C2B-BC5A-2F02693BA768}"/>
              </a:ext>
            </a:extLst>
          </p:cNvPr>
          <p:cNvSpPr/>
          <p:nvPr/>
        </p:nvSpPr>
        <p:spPr>
          <a:xfrm>
            <a:off x="5242363" y="409738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45" name="Star: 5 Points 444">
            <a:extLst>
              <a:ext uri="{FF2B5EF4-FFF2-40B4-BE49-F238E27FC236}">
                <a16:creationId xmlns:a16="http://schemas.microsoft.com/office/drawing/2014/main" id="{65E0B50D-D255-4D59-A280-32294B525EEE}"/>
              </a:ext>
            </a:extLst>
          </p:cNvPr>
          <p:cNvSpPr/>
          <p:nvPr/>
        </p:nvSpPr>
        <p:spPr>
          <a:xfrm>
            <a:off x="6676606" y="407507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54" name="Star: 5 Points 453">
            <a:extLst>
              <a:ext uri="{FF2B5EF4-FFF2-40B4-BE49-F238E27FC236}">
                <a16:creationId xmlns:a16="http://schemas.microsoft.com/office/drawing/2014/main" id="{30C365C3-6373-4AC1-BCF3-F2DB01266354}"/>
              </a:ext>
            </a:extLst>
          </p:cNvPr>
          <p:cNvSpPr/>
          <p:nvPr/>
        </p:nvSpPr>
        <p:spPr>
          <a:xfrm>
            <a:off x="9174620" y="345152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55" name="TextBox 22">
            <a:extLst>
              <a:ext uri="{FF2B5EF4-FFF2-40B4-BE49-F238E27FC236}">
                <a16:creationId xmlns:a16="http://schemas.microsoft.com/office/drawing/2014/main" id="{EB4A2C75-E3FF-4EC3-B9D9-BE8C85E1D2A7}"/>
              </a:ext>
            </a:extLst>
          </p:cNvPr>
          <p:cNvSpPr txBox="1"/>
          <p:nvPr/>
        </p:nvSpPr>
        <p:spPr>
          <a:xfrm>
            <a:off x="8992920" y="366381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dirty="0">
                <a:solidFill>
                  <a:prstClr val="black"/>
                </a:solidFill>
                <a:latin typeface="Ford Antenna Light" panose="02000505000000020004" pitchFamily="50" charset="0"/>
                <a:cs typeface="Calibri" panose="020F0502020204030204" pitchFamily="34" charset="0"/>
              </a:rPr>
              <a:t>04/05</a:t>
            </a:r>
          </a:p>
        </p:txBody>
      </p:sp>
      <p:sp>
        <p:nvSpPr>
          <p:cNvPr id="510" name="Star: 5 Points 509">
            <a:extLst>
              <a:ext uri="{FF2B5EF4-FFF2-40B4-BE49-F238E27FC236}">
                <a16:creationId xmlns:a16="http://schemas.microsoft.com/office/drawing/2014/main" id="{85EF6A2F-06E6-422A-8C79-2AB085D6B715}"/>
              </a:ext>
            </a:extLst>
          </p:cNvPr>
          <p:cNvSpPr/>
          <p:nvPr/>
        </p:nvSpPr>
        <p:spPr>
          <a:xfrm>
            <a:off x="10068424" y="347134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11" name="TextBox 22">
            <a:extLst>
              <a:ext uri="{FF2B5EF4-FFF2-40B4-BE49-F238E27FC236}">
                <a16:creationId xmlns:a16="http://schemas.microsoft.com/office/drawing/2014/main" id="{74F6D107-A326-4982-9EA1-AACE627D1BC8}"/>
              </a:ext>
            </a:extLst>
          </p:cNvPr>
          <p:cNvSpPr txBox="1"/>
          <p:nvPr/>
        </p:nvSpPr>
        <p:spPr>
          <a:xfrm>
            <a:off x="9886724" y="368362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sz="600" dirty="0">
                <a:solidFill>
                  <a:prstClr val="black"/>
                </a:solidFill>
                <a:latin typeface="Ford Antenna Light" panose="02000505000000020004" pitchFamily="50" charset="0"/>
                <a:cs typeface="Calibri" panose="020F0502020204030204" pitchFamily="34" charset="0"/>
              </a:rPr>
              <a:t>06/20</a:t>
            </a:r>
          </a:p>
        </p:txBody>
      </p:sp>
      <p:sp>
        <p:nvSpPr>
          <p:cNvPr id="513" name="Star: 5 Points 512">
            <a:extLst>
              <a:ext uri="{FF2B5EF4-FFF2-40B4-BE49-F238E27FC236}">
                <a16:creationId xmlns:a16="http://schemas.microsoft.com/office/drawing/2014/main" id="{79C7E0AF-E2E7-4C16-8565-529114694B92}"/>
              </a:ext>
            </a:extLst>
          </p:cNvPr>
          <p:cNvSpPr/>
          <p:nvPr/>
        </p:nvSpPr>
        <p:spPr>
          <a:xfrm>
            <a:off x="10944513" y="346586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14" name="TextBox 22">
            <a:extLst>
              <a:ext uri="{FF2B5EF4-FFF2-40B4-BE49-F238E27FC236}">
                <a16:creationId xmlns:a16="http://schemas.microsoft.com/office/drawing/2014/main" id="{2615146B-C9E0-4018-B3D0-9AF193CB175B}"/>
              </a:ext>
            </a:extLst>
          </p:cNvPr>
          <p:cNvSpPr txBox="1"/>
          <p:nvPr/>
        </p:nvSpPr>
        <p:spPr>
          <a:xfrm>
            <a:off x="10762813" y="367815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sz="600" dirty="0">
                <a:solidFill>
                  <a:prstClr val="black"/>
                </a:solidFill>
                <a:latin typeface="Ford Antenna Light" panose="02000505000000020004" pitchFamily="50" charset="0"/>
                <a:cs typeface="Calibri" panose="020F0502020204030204" pitchFamily="34" charset="0"/>
              </a:rPr>
              <a:t>09/15</a:t>
            </a:r>
          </a:p>
        </p:txBody>
      </p:sp>
      <p:cxnSp>
        <p:nvCxnSpPr>
          <p:cNvPr id="516" name="Straight Arrow Connector 515">
            <a:extLst>
              <a:ext uri="{FF2B5EF4-FFF2-40B4-BE49-F238E27FC236}">
                <a16:creationId xmlns:a16="http://schemas.microsoft.com/office/drawing/2014/main" id="{33402DC6-E485-457C-9F09-045CA60E6808}"/>
              </a:ext>
            </a:extLst>
          </p:cNvPr>
          <p:cNvCxnSpPr>
            <a:cxnSpLocks/>
            <a:stCxn id="513" idx="0"/>
            <a:endCxn id="176" idx="2"/>
          </p:cNvCxnSpPr>
          <p:nvPr/>
        </p:nvCxnSpPr>
        <p:spPr>
          <a:xfrm flipV="1">
            <a:off x="11042046" y="3140485"/>
            <a:ext cx="70721" cy="3253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517" name="Star: 5 Points 516">
            <a:extLst>
              <a:ext uri="{FF2B5EF4-FFF2-40B4-BE49-F238E27FC236}">
                <a16:creationId xmlns:a16="http://schemas.microsoft.com/office/drawing/2014/main" id="{005F93B7-2970-43DA-B6A0-4BDE8A11889E}"/>
              </a:ext>
            </a:extLst>
          </p:cNvPr>
          <p:cNvSpPr/>
          <p:nvPr/>
        </p:nvSpPr>
        <p:spPr>
          <a:xfrm>
            <a:off x="11620472" y="2823185"/>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19" name="TextBox 22">
            <a:extLst>
              <a:ext uri="{FF2B5EF4-FFF2-40B4-BE49-F238E27FC236}">
                <a16:creationId xmlns:a16="http://schemas.microsoft.com/office/drawing/2014/main" id="{CBDEB2CD-76B8-40B2-A54D-CD02E4B399F3}"/>
              </a:ext>
            </a:extLst>
          </p:cNvPr>
          <p:cNvSpPr txBox="1"/>
          <p:nvPr/>
        </p:nvSpPr>
        <p:spPr>
          <a:xfrm>
            <a:off x="11613720" y="3154288"/>
            <a:ext cx="609671"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Reserve R08 12/30</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520" name="Star: 5 Points 519">
            <a:extLst>
              <a:ext uri="{FF2B5EF4-FFF2-40B4-BE49-F238E27FC236}">
                <a16:creationId xmlns:a16="http://schemas.microsoft.com/office/drawing/2014/main" id="{169D1F42-1FF0-49AB-A388-8F0BC70EEDDF}"/>
              </a:ext>
            </a:extLst>
          </p:cNvPr>
          <p:cNvSpPr/>
          <p:nvPr/>
        </p:nvSpPr>
        <p:spPr>
          <a:xfrm>
            <a:off x="11536682" y="345212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22" name="TextBox 22">
            <a:extLst>
              <a:ext uri="{FF2B5EF4-FFF2-40B4-BE49-F238E27FC236}">
                <a16:creationId xmlns:a16="http://schemas.microsoft.com/office/drawing/2014/main" id="{522C9371-EE74-4977-AC03-117E9E7FA898}"/>
              </a:ext>
            </a:extLst>
          </p:cNvPr>
          <p:cNvSpPr txBox="1"/>
          <p:nvPr/>
        </p:nvSpPr>
        <p:spPr>
          <a:xfrm>
            <a:off x="11354982" y="366441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a:t>
            </a:r>
          </a:p>
          <a:p>
            <a:pPr algn="ctr">
              <a:defRPr/>
            </a:pPr>
            <a:r>
              <a:rPr lang="en-US" sz="600" dirty="0">
                <a:solidFill>
                  <a:prstClr val="black"/>
                </a:solidFill>
                <a:latin typeface="Ford Antenna Light" panose="02000505000000020004" pitchFamily="50" charset="0"/>
                <a:cs typeface="Calibri" panose="020F0502020204030204" pitchFamily="34" charset="0"/>
              </a:rPr>
              <a:t>12/15</a:t>
            </a:r>
          </a:p>
        </p:txBody>
      </p:sp>
      <p:cxnSp>
        <p:nvCxnSpPr>
          <p:cNvPr id="523" name="Straight Arrow Connector 522">
            <a:extLst>
              <a:ext uri="{FF2B5EF4-FFF2-40B4-BE49-F238E27FC236}">
                <a16:creationId xmlns:a16="http://schemas.microsoft.com/office/drawing/2014/main" id="{AC14FE46-1228-460C-886E-9046DD6AD6D3}"/>
              </a:ext>
            </a:extLst>
          </p:cNvPr>
          <p:cNvCxnSpPr>
            <a:cxnSpLocks/>
            <a:stCxn id="520" idx="0"/>
            <a:endCxn id="517" idx="2"/>
          </p:cNvCxnSpPr>
          <p:nvPr/>
        </p:nvCxnSpPr>
        <p:spPr>
          <a:xfrm flipV="1">
            <a:off x="11634215" y="3143391"/>
            <a:ext cx="45907" cy="308737"/>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525" name="Star: 5 Points 524">
            <a:extLst>
              <a:ext uri="{FF2B5EF4-FFF2-40B4-BE49-F238E27FC236}">
                <a16:creationId xmlns:a16="http://schemas.microsoft.com/office/drawing/2014/main" id="{483D3098-A86E-4179-997E-AD08854A196C}"/>
              </a:ext>
            </a:extLst>
          </p:cNvPr>
          <p:cNvSpPr/>
          <p:nvPr/>
        </p:nvSpPr>
        <p:spPr>
          <a:xfrm>
            <a:off x="8885033" y="407710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26" name="TextBox 22">
            <a:extLst>
              <a:ext uri="{FF2B5EF4-FFF2-40B4-BE49-F238E27FC236}">
                <a16:creationId xmlns:a16="http://schemas.microsoft.com/office/drawing/2014/main" id="{34A3CB82-48AE-45D0-9C87-B5982637E151}"/>
              </a:ext>
            </a:extLst>
          </p:cNvPr>
          <p:cNvSpPr txBox="1"/>
          <p:nvPr/>
        </p:nvSpPr>
        <p:spPr>
          <a:xfrm>
            <a:off x="8703333" y="428938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dirty="0">
                <a:solidFill>
                  <a:prstClr val="black"/>
                </a:solidFill>
                <a:latin typeface="Ford Antenna Light" panose="02000505000000020004" pitchFamily="50" charset="0"/>
                <a:cs typeface="Calibri" panose="020F0502020204030204" pitchFamily="34" charset="0"/>
              </a:rPr>
              <a:t>03/03</a:t>
            </a:r>
          </a:p>
        </p:txBody>
      </p:sp>
      <p:sp>
        <p:nvSpPr>
          <p:cNvPr id="600" name="Star: 5 Points 599">
            <a:extLst>
              <a:ext uri="{FF2B5EF4-FFF2-40B4-BE49-F238E27FC236}">
                <a16:creationId xmlns:a16="http://schemas.microsoft.com/office/drawing/2014/main" id="{DCD96A0A-E596-463E-A754-30783079BB38}"/>
              </a:ext>
            </a:extLst>
          </p:cNvPr>
          <p:cNvSpPr/>
          <p:nvPr/>
        </p:nvSpPr>
        <p:spPr>
          <a:xfrm>
            <a:off x="9753717" y="4096921"/>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01" name="TextBox 22">
            <a:extLst>
              <a:ext uri="{FF2B5EF4-FFF2-40B4-BE49-F238E27FC236}">
                <a16:creationId xmlns:a16="http://schemas.microsoft.com/office/drawing/2014/main" id="{A85C7F4E-7D8C-4202-9BF8-726ADD8EB0CD}"/>
              </a:ext>
            </a:extLst>
          </p:cNvPr>
          <p:cNvSpPr txBox="1"/>
          <p:nvPr/>
        </p:nvSpPr>
        <p:spPr>
          <a:xfrm>
            <a:off x="9572017" y="4309203"/>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sz="600" dirty="0">
                <a:solidFill>
                  <a:prstClr val="black"/>
                </a:solidFill>
                <a:latin typeface="Ford Antenna Light" panose="02000505000000020004" pitchFamily="50" charset="0"/>
                <a:cs typeface="Calibri" panose="020F0502020204030204" pitchFamily="34" charset="0"/>
              </a:rPr>
              <a:t>05/20</a:t>
            </a:r>
          </a:p>
        </p:txBody>
      </p:sp>
      <p:sp>
        <p:nvSpPr>
          <p:cNvPr id="602" name="Star: 5 Points 601">
            <a:extLst>
              <a:ext uri="{FF2B5EF4-FFF2-40B4-BE49-F238E27FC236}">
                <a16:creationId xmlns:a16="http://schemas.microsoft.com/office/drawing/2014/main" id="{D701A789-19E4-4272-AFA8-4C613E759F51}"/>
              </a:ext>
            </a:extLst>
          </p:cNvPr>
          <p:cNvSpPr/>
          <p:nvPr/>
        </p:nvSpPr>
        <p:spPr>
          <a:xfrm>
            <a:off x="10671371" y="4091444"/>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03" name="TextBox 22">
            <a:extLst>
              <a:ext uri="{FF2B5EF4-FFF2-40B4-BE49-F238E27FC236}">
                <a16:creationId xmlns:a16="http://schemas.microsoft.com/office/drawing/2014/main" id="{F7502285-F6BC-4364-A76C-DE00DBD5A98A}"/>
              </a:ext>
            </a:extLst>
          </p:cNvPr>
          <p:cNvSpPr txBox="1"/>
          <p:nvPr/>
        </p:nvSpPr>
        <p:spPr>
          <a:xfrm>
            <a:off x="10489671" y="430372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sz="600" dirty="0">
                <a:solidFill>
                  <a:prstClr val="black"/>
                </a:solidFill>
                <a:latin typeface="Ford Antenna Light" panose="02000505000000020004" pitchFamily="50" charset="0"/>
                <a:cs typeface="Calibri" panose="020F0502020204030204" pitchFamily="34" charset="0"/>
              </a:rPr>
              <a:t>08/15</a:t>
            </a:r>
          </a:p>
        </p:txBody>
      </p:sp>
      <p:sp>
        <p:nvSpPr>
          <p:cNvPr id="604" name="Star: 5 Points 603">
            <a:extLst>
              <a:ext uri="{FF2B5EF4-FFF2-40B4-BE49-F238E27FC236}">
                <a16:creationId xmlns:a16="http://schemas.microsoft.com/office/drawing/2014/main" id="{A0C7423A-83E9-4A39-853E-9F423C59F463}"/>
              </a:ext>
            </a:extLst>
          </p:cNvPr>
          <p:cNvSpPr/>
          <p:nvPr/>
        </p:nvSpPr>
        <p:spPr>
          <a:xfrm>
            <a:off x="11354982" y="4077704"/>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05" name="TextBox 22">
            <a:extLst>
              <a:ext uri="{FF2B5EF4-FFF2-40B4-BE49-F238E27FC236}">
                <a16:creationId xmlns:a16="http://schemas.microsoft.com/office/drawing/2014/main" id="{A2E0E73B-7B9A-4E75-AC64-F7A568214EDD}"/>
              </a:ext>
            </a:extLst>
          </p:cNvPr>
          <p:cNvSpPr txBox="1"/>
          <p:nvPr/>
        </p:nvSpPr>
        <p:spPr>
          <a:xfrm>
            <a:off x="11173282" y="428998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a:t>
            </a:r>
          </a:p>
          <a:p>
            <a:pPr algn="ctr">
              <a:defRPr/>
            </a:pPr>
            <a:r>
              <a:rPr lang="en-US" sz="600" dirty="0">
                <a:solidFill>
                  <a:prstClr val="black"/>
                </a:solidFill>
                <a:latin typeface="Ford Antenna Light" panose="02000505000000020004" pitchFamily="50" charset="0"/>
                <a:cs typeface="Calibri" panose="020F0502020204030204" pitchFamily="34" charset="0"/>
              </a:rPr>
              <a:t>11/15</a:t>
            </a:r>
          </a:p>
        </p:txBody>
      </p:sp>
      <p:cxnSp>
        <p:nvCxnSpPr>
          <p:cNvPr id="606" name="Straight Arrow Connector 605">
            <a:extLst>
              <a:ext uri="{FF2B5EF4-FFF2-40B4-BE49-F238E27FC236}">
                <a16:creationId xmlns:a16="http://schemas.microsoft.com/office/drawing/2014/main" id="{2CF58D33-F9FF-412E-989A-2200815A5AA6}"/>
              </a:ext>
            </a:extLst>
          </p:cNvPr>
          <p:cNvCxnSpPr>
            <a:cxnSpLocks/>
            <a:stCxn id="525" idx="0"/>
            <a:endCxn id="454" idx="2"/>
          </p:cNvCxnSpPr>
          <p:nvPr/>
        </p:nvCxnSpPr>
        <p:spPr>
          <a:xfrm flipV="1">
            <a:off x="8982566" y="3656696"/>
            <a:ext cx="229308" cy="42040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07" name="Straight Arrow Connector 606">
            <a:extLst>
              <a:ext uri="{FF2B5EF4-FFF2-40B4-BE49-F238E27FC236}">
                <a16:creationId xmlns:a16="http://schemas.microsoft.com/office/drawing/2014/main" id="{0B9BA7B6-D256-40A2-871F-26AEA7E9A631}"/>
              </a:ext>
            </a:extLst>
          </p:cNvPr>
          <p:cNvCxnSpPr>
            <a:cxnSpLocks/>
            <a:stCxn id="600" idx="0"/>
            <a:endCxn id="510" idx="2"/>
          </p:cNvCxnSpPr>
          <p:nvPr/>
        </p:nvCxnSpPr>
        <p:spPr>
          <a:xfrm flipV="1">
            <a:off x="9851250" y="3676512"/>
            <a:ext cx="254428" cy="42040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08" name="Straight Arrow Connector 607">
            <a:extLst>
              <a:ext uri="{FF2B5EF4-FFF2-40B4-BE49-F238E27FC236}">
                <a16:creationId xmlns:a16="http://schemas.microsoft.com/office/drawing/2014/main" id="{858F3397-67B5-4366-877A-D47CB776230D}"/>
              </a:ext>
            </a:extLst>
          </p:cNvPr>
          <p:cNvCxnSpPr>
            <a:cxnSpLocks/>
            <a:stCxn id="602" idx="0"/>
            <a:endCxn id="513" idx="2"/>
          </p:cNvCxnSpPr>
          <p:nvPr/>
        </p:nvCxnSpPr>
        <p:spPr>
          <a:xfrm flipV="1">
            <a:off x="10768904" y="3671035"/>
            <a:ext cx="212863" cy="42040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09" name="Straight Arrow Connector 608">
            <a:extLst>
              <a:ext uri="{FF2B5EF4-FFF2-40B4-BE49-F238E27FC236}">
                <a16:creationId xmlns:a16="http://schemas.microsoft.com/office/drawing/2014/main" id="{D09E1A09-52C3-427C-8DD4-AA26A0EAF682}"/>
              </a:ext>
            </a:extLst>
          </p:cNvPr>
          <p:cNvCxnSpPr>
            <a:cxnSpLocks/>
            <a:stCxn id="604" idx="0"/>
            <a:endCxn id="520" idx="2"/>
          </p:cNvCxnSpPr>
          <p:nvPr/>
        </p:nvCxnSpPr>
        <p:spPr>
          <a:xfrm flipV="1">
            <a:off x="11452515" y="3657295"/>
            <a:ext cx="121421" cy="42040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610" name="Star: 5 Points 609">
            <a:extLst>
              <a:ext uri="{FF2B5EF4-FFF2-40B4-BE49-F238E27FC236}">
                <a16:creationId xmlns:a16="http://schemas.microsoft.com/office/drawing/2014/main" id="{B87D70BE-C6D0-4CA3-B7BD-1EDA1A78E36C}"/>
              </a:ext>
            </a:extLst>
          </p:cNvPr>
          <p:cNvSpPr/>
          <p:nvPr/>
        </p:nvSpPr>
        <p:spPr>
          <a:xfrm>
            <a:off x="7632879" y="40902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55" name="Rectangle 654">
            <a:extLst>
              <a:ext uri="{FF2B5EF4-FFF2-40B4-BE49-F238E27FC236}">
                <a16:creationId xmlns:a16="http://schemas.microsoft.com/office/drawing/2014/main" id="{A8113C17-6F4D-4496-A5ED-60A25C421939}"/>
              </a:ext>
            </a:extLst>
          </p:cNvPr>
          <p:cNvSpPr/>
          <p:nvPr/>
        </p:nvSpPr>
        <p:spPr>
          <a:xfrm>
            <a:off x="3472011" y="4075824"/>
            <a:ext cx="740820"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236" name="Rectangle 235">
            <a:extLst>
              <a:ext uri="{FF2B5EF4-FFF2-40B4-BE49-F238E27FC236}">
                <a16:creationId xmlns:a16="http://schemas.microsoft.com/office/drawing/2014/main" id="{61008723-C12D-4CA9-ABDD-DB797057F64C}"/>
              </a:ext>
            </a:extLst>
          </p:cNvPr>
          <p:cNvSpPr/>
          <p:nvPr/>
        </p:nvSpPr>
        <p:spPr>
          <a:xfrm>
            <a:off x="4251667" y="4081454"/>
            <a:ext cx="1239446"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237" name="Straight Arrow Connector 236">
            <a:extLst>
              <a:ext uri="{FF2B5EF4-FFF2-40B4-BE49-F238E27FC236}">
                <a16:creationId xmlns:a16="http://schemas.microsoft.com/office/drawing/2014/main" id="{C65A64BF-6FCA-427E-93C8-807AED673EED}"/>
              </a:ext>
            </a:extLst>
          </p:cNvPr>
          <p:cNvCxnSpPr>
            <a:cxnSpLocks/>
            <a:stCxn id="590" idx="0"/>
            <a:endCxn id="243" idx="0"/>
          </p:cNvCxnSpPr>
          <p:nvPr/>
        </p:nvCxnSpPr>
        <p:spPr>
          <a:xfrm flipV="1">
            <a:off x="3787255" y="4275866"/>
            <a:ext cx="616374" cy="46105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44" name="Rectangle 243">
            <a:extLst>
              <a:ext uri="{FF2B5EF4-FFF2-40B4-BE49-F238E27FC236}">
                <a16:creationId xmlns:a16="http://schemas.microsoft.com/office/drawing/2014/main" id="{D9724913-98A9-44D5-9F84-24DA7F37E493}"/>
              </a:ext>
            </a:extLst>
          </p:cNvPr>
          <p:cNvSpPr/>
          <p:nvPr/>
        </p:nvSpPr>
        <p:spPr>
          <a:xfrm>
            <a:off x="5685321" y="4068803"/>
            <a:ext cx="1221256"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grpSp>
        <p:nvGrpSpPr>
          <p:cNvPr id="250" name="Group 249">
            <a:extLst>
              <a:ext uri="{FF2B5EF4-FFF2-40B4-BE49-F238E27FC236}">
                <a16:creationId xmlns:a16="http://schemas.microsoft.com/office/drawing/2014/main" id="{059229E6-0C90-439C-91A8-46BFB985DDB7}"/>
              </a:ext>
            </a:extLst>
          </p:cNvPr>
          <p:cNvGrpSpPr/>
          <p:nvPr/>
        </p:nvGrpSpPr>
        <p:grpSpPr>
          <a:xfrm>
            <a:off x="2377652" y="1831783"/>
            <a:ext cx="767497" cy="623490"/>
            <a:chOff x="1210125" y="1704838"/>
            <a:chExt cx="767497" cy="623490"/>
          </a:xfrm>
        </p:grpSpPr>
        <p:sp>
          <p:nvSpPr>
            <p:cNvPr id="253" name="Isosceles Triangle 252">
              <a:extLst>
                <a:ext uri="{FF2B5EF4-FFF2-40B4-BE49-F238E27FC236}">
                  <a16:creationId xmlns:a16="http://schemas.microsoft.com/office/drawing/2014/main" id="{4D187BD6-E662-408A-AC16-79BD049EB5A2}"/>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6" name="TextBox 22">
              <a:extLst>
                <a:ext uri="{FF2B5EF4-FFF2-40B4-BE49-F238E27FC236}">
                  <a16:creationId xmlns:a16="http://schemas.microsoft.com/office/drawing/2014/main" id="{DBE5726D-5B30-489B-A59D-6C4189CF390B}"/>
                </a:ext>
              </a:extLst>
            </p:cNvPr>
            <p:cNvSpPr txBox="1"/>
            <p:nvPr/>
          </p:nvSpPr>
          <p:spPr>
            <a:xfrm>
              <a:off x="1210125" y="1928225"/>
              <a:ext cx="767497" cy="400103"/>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A0 08/01(TBC) for SW debug</a:t>
              </a:r>
              <a:endParaRPr lang="zh-CN" altLang="en-US" sz="700" dirty="0"/>
            </a:p>
          </p:txBody>
        </p:sp>
      </p:grpSp>
      <p:sp>
        <p:nvSpPr>
          <p:cNvPr id="243" name="TextBox 22">
            <a:extLst>
              <a:ext uri="{FF2B5EF4-FFF2-40B4-BE49-F238E27FC236}">
                <a16:creationId xmlns:a16="http://schemas.microsoft.com/office/drawing/2014/main" id="{786079EE-4BE9-4885-BD52-58B145780437}"/>
              </a:ext>
            </a:extLst>
          </p:cNvPr>
          <p:cNvSpPr txBox="1"/>
          <p:nvPr/>
        </p:nvSpPr>
        <p:spPr>
          <a:xfrm>
            <a:off x="4142886" y="4275866"/>
            <a:ext cx="521485"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Beta1</a:t>
            </a:r>
          </a:p>
          <a:p>
            <a:pPr algn="ctr">
              <a:defRPr/>
            </a:pPr>
            <a:r>
              <a:rPr lang="en-US" sz="600" dirty="0">
                <a:solidFill>
                  <a:prstClr val="black"/>
                </a:solidFill>
                <a:latin typeface="Ford Antenna Light" panose="02000505000000020004" pitchFamily="50" charset="0"/>
                <a:cs typeface="Calibri" panose="020F0502020204030204" pitchFamily="34" charset="0"/>
              </a:rPr>
              <a:t>1/31</a:t>
            </a:r>
          </a:p>
        </p:txBody>
      </p:sp>
      <p:sp>
        <p:nvSpPr>
          <p:cNvPr id="415" name="TextBox 22">
            <a:extLst>
              <a:ext uri="{FF2B5EF4-FFF2-40B4-BE49-F238E27FC236}">
                <a16:creationId xmlns:a16="http://schemas.microsoft.com/office/drawing/2014/main" id="{F33BED41-CD23-459A-AFCA-FBE3F36B4E89}"/>
              </a:ext>
            </a:extLst>
          </p:cNvPr>
          <p:cNvSpPr txBox="1"/>
          <p:nvPr/>
        </p:nvSpPr>
        <p:spPr>
          <a:xfrm>
            <a:off x="3050078" y="4269674"/>
            <a:ext cx="684839"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a:t>
            </a:r>
            <a:endParaRPr lang="en-US" sz="6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sz="600" dirty="0">
                <a:solidFill>
                  <a:prstClr val="black"/>
                </a:solidFill>
                <a:latin typeface="Ford Antenna Light" panose="02000505000000020004" pitchFamily="50" charset="0"/>
                <a:cs typeface="Calibri" panose="020F0502020204030204" pitchFamily="34" charset="0"/>
              </a:rPr>
              <a:t>11/30</a:t>
            </a:r>
          </a:p>
        </p:txBody>
      </p:sp>
      <p:sp>
        <p:nvSpPr>
          <p:cNvPr id="439" name="TextBox 22">
            <a:extLst>
              <a:ext uri="{FF2B5EF4-FFF2-40B4-BE49-F238E27FC236}">
                <a16:creationId xmlns:a16="http://schemas.microsoft.com/office/drawing/2014/main" id="{7C8FEE0D-E0A3-4CDF-99E7-1C5F91AD01CF}"/>
              </a:ext>
            </a:extLst>
          </p:cNvPr>
          <p:cNvSpPr txBox="1"/>
          <p:nvPr/>
        </p:nvSpPr>
        <p:spPr>
          <a:xfrm>
            <a:off x="4715374" y="4306804"/>
            <a:ext cx="51072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endParaRPr lang="en-US" altLang="zh-CN" sz="6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altLang="zh-CN" sz="600" dirty="0">
                <a:solidFill>
                  <a:prstClr val="black"/>
                </a:solidFill>
                <a:latin typeface="Ford Antenna Light" panose="02000505000000020004" pitchFamily="50" charset="0"/>
                <a:cs typeface="Calibri" panose="020F0502020204030204" pitchFamily="34" charset="0"/>
              </a:rPr>
              <a:t>3//28</a:t>
            </a:r>
          </a:p>
        </p:txBody>
      </p:sp>
      <p:sp>
        <p:nvSpPr>
          <p:cNvPr id="444" name="TextBox 22">
            <a:extLst>
              <a:ext uri="{FF2B5EF4-FFF2-40B4-BE49-F238E27FC236}">
                <a16:creationId xmlns:a16="http://schemas.microsoft.com/office/drawing/2014/main" id="{D4817FFF-71A6-435A-85C6-2DEDF7BC0586}"/>
              </a:ext>
            </a:extLst>
          </p:cNvPr>
          <p:cNvSpPr txBox="1"/>
          <p:nvPr/>
        </p:nvSpPr>
        <p:spPr>
          <a:xfrm>
            <a:off x="5097698" y="4302104"/>
            <a:ext cx="51072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DCV1</a:t>
            </a:r>
            <a:endParaRPr lang="en-US" altLang="zh-CN" sz="6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altLang="zh-CN" sz="600" dirty="0">
                <a:solidFill>
                  <a:prstClr val="black"/>
                </a:solidFill>
                <a:latin typeface="Ford Antenna Light" panose="02000505000000020004" pitchFamily="50" charset="0"/>
                <a:cs typeface="Calibri" panose="020F0502020204030204" pitchFamily="34" charset="0"/>
              </a:rPr>
              <a:t>4/25</a:t>
            </a:r>
          </a:p>
        </p:txBody>
      </p:sp>
      <p:sp>
        <p:nvSpPr>
          <p:cNvPr id="316" name="Oval 315">
            <a:extLst>
              <a:ext uri="{FF2B5EF4-FFF2-40B4-BE49-F238E27FC236}">
                <a16:creationId xmlns:a16="http://schemas.microsoft.com/office/drawing/2014/main" id="{E3FA1F6C-2D54-4C2A-B0CF-6414142B598B}"/>
              </a:ext>
            </a:extLst>
          </p:cNvPr>
          <p:cNvSpPr/>
          <p:nvPr/>
        </p:nvSpPr>
        <p:spPr>
          <a:xfrm>
            <a:off x="2756714" y="4629803"/>
            <a:ext cx="305183" cy="282037"/>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bg1"/>
                </a:solidFill>
                <a:latin typeface="Arial" panose="020B0604020202020204" pitchFamily="34" charset="0"/>
                <a:cs typeface="Arial" panose="020B0604020202020204" pitchFamily="34" charset="0"/>
              </a:rPr>
              <a:t>1</a:t>
            </a:r>
          </a:p>
        </p:txBody>
      </p:sp>
      <p:sp>
        <p:nvSpPr>
          <p:cNvPr id="320" name="Star: 5 Points 319">
            <a:extLst>
              <a:ext uri="{FF2B5EF4-FFF2-40B4-BE49-F238E27FC236}">
                <a16:creationId xmlns:a16="http://schemas.microsoft.com/office/drawing/2014/main" id="{5EDB9229-3E77-4A20-B68B-236F587E13E6}"/>
              </a:ext>
            </a:extLst>
          </p:cNvPr>
          <p:cNvSpPr/>
          <p:nvPr/>
        </p:nvSpPr>
        <p:spPr>
          <a:xfrm>
            <a:off x="4649577" y="4090987"/>
            <a:ext cx="195065" cy="205168"/>
          </a:xfrm>
          <a:prstGeom prst="star5">
            <a:avLst/>
          </a:prstGeom>
          <a:solidFill>
            <a:schemeClr val="bg1"/>
          </a:solidFill>
          <a:ln w="12700">
            <a:solidFill>
              <a:srgbClr val="002060"/>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21" name="TextBox 22">
            <a:extLst>
              <a:ext uri="{FF2B5EF4-FFF2-40B4-BE49-F238E27FC236}">
                <a16:creationId xmlns:a16="http://schemas.microsoft.com/office/drawing/2014/main" id="{CD01398C-2FBA-43A0-A04F-4E2DB465E4EF}"/>
              </a:ext>
            </a:extLst>
          </p:cNvPr>
          <p:cNvSpPr txBox="1"/>
          <p:nvPr/>
        </p:nvSpPr>
        <p:spPr>
          <a:xfrm>
            <a:off x="4428686" y="4296673"/>
            <a:ext cx="51072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Beta2</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2//28</a:t>
            </a:r>
          </a:p>
        </p:txBody>
      </p:sp>
      <p:sp>
        <p:nvSpPr>
          <p:cNvPr id="255" name="TextBox 22">
            <a:extLst>
              <a:ext uri="{FF2B5EF4-FFF2-40B4-BE49-F238E27FC236}">
                <a16:creationId xmlns:a16="http://schemas.microsoft.com/office/drawing/2014/main" id="{8B772018-1627-4F99-8009-BD8D971C7205}"/>
              </a:ext>
            </a:extLst>
          </p:cNvPr>
          <p:cNvSpPr txBox="1"/>
          <p:nvPr/>
        </p:nvSpPr>
        <p:spPr>
          <a:xfrm>
            <a:off x="5605623" y="429358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endParaRPr lang="en-US" sz="6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sz="600" dirty="0">
                <a:solidFill>
                  <a:prstClr val="black"/>
                </a:solidFill>
                <a:latin typeface="Ford Antenna Light" panose="02000505000000020004" pitchFamily="50" charset="0"/>
                <a:cs typeface="Calibri" panose="020F0502020204030204" pitchFamily="34" charset="0"/>
              </a:rPr>
              <a:t>06/05</a:t>
            </a:r>
          </a:p>
        </p:txBody>
      </p:sp>
      <p:sp>
        <p:nvSpPr>
          <p:cNvPr id="447" name="TextBox 22">
            <a:extLst>
              <a:ext uri="{FF2B5EF4-FFF2-40B4-BE49-F238E27FC236}">
                <a16:creationId xmlns:a16="http://schemas.microsoft.com/office/drawing/2014/main" id="{A42E1A6F-D4E6-4BD6-8663-9EA0B984F0D4}"/>
              </a:ext>
            </a:extLst>
          </p:cNvPr>
          <p:cNvSpPr txBox="1"/>
          <p:nvPr/>
        </p:nvSpPr>
        <p:spPr>
          <a:xfrm>
            <a:off x="6494906" y="4287359"/>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DCV4</a:t>
            </a:r>
            <a:endParaRPr lang="en-US" sz="6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sz="600" dirty="0">
                <a:solidFill>
                  <a:prstClr val="black"/>
                </a:solidFill>
                <a:latin typeface="Ford Antenna Light" panose="02000505000000020004" pitchFamily="50" charset="0"/>
                <a:cs typeface="Calibri" panose="020F0502020204030204" pitchFamily="34" charset="0"/>
              </a:rPr>
              <a:t>8/26</a:t>
            </a:r>
          </a:p>
        </p:txBody>
      </p:sp>
      <p:sp>
        <p:nvSpPr>
          <p:cNvPr id="252" name="TextBox 22">
            <a:extLst>
              <a:ext uri="{FF2B5EF4-FFF2-40B4-BE49-F238E27FC236}">
                <a16:creationId xmlns:a16="http://schemas.microsoft.com/office/drawing/2014/main" id="{AAEBC901-207E-446A-B688-80F10BA57986}"/>
              </a:ext>
            </a:extLst>
          </p:cNvPr>
          <p:cNvSpPr txBox="1"/>
          <p:nvPr/>
        </p:nvSpPr>
        <p:spPr>
          <a:xfrm>
            <a:off x="5427009" y="366234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DCV1</a:t>
            </a:r>
            <a:endParaRPr lang="en-US" sz="6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sz="600" dirty="0">
                <a:solidFill>
                  <a:prstClr val="black"/>
                </a:solidFill>
                <a:latin typeface="Ford Antenna Light" panose="02000505000000020004" pitchFamily="50" charset="0"/>
                <a:cs typeface="Calibri" panose="020F0502020204030204" pitchFamily="34" charset="0"/>
              </a:rPr>
              <a:t>5/23</a:t>
            </a:r>
          </a:p>
        </p:txBody>
      </p:sp>
      <p:sp>
        <p:nvSpPr>
          <p:cNvPr id="249" name="TextBox 22">
            <a:extLst>
              <a:ext uri="{FF2B5EF4-FFF2-40B4-BE49-F238E27FC236}">
                <a16:creationId xmlns:a16="http://schemas.microsoft.com/office/drawing/2014/main" id="{B77633F3-3446-467B-97AC-1C5807FE4CD2}"/>
              </a:ext>
            </a:extLst>
          </p:cNvPr>
          <p:cNvSpPr txBox="1"/>
          <p:nvPr/>
        </p:nvSpPr>
        <p:spPr>
          <a:xfrm>
            <a:off x="5084310" y="366234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endParaRPr lang="en-US" sz="6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sz="600" dirty="0">
                <a:solidFill>
                  <a:prstClr val="black"/>
                </a:solidFill>
                <a:latin typeface="Ford Antenna Light" panose="02000505000000020004" pitchFamily="50" charset="0"/>
                <a:cs typeface="Calibri" panose="020F0502020204030204" pitchFamily="34" charset="0"/>
              </a:rPr>
              <a:t>4/25</a:t>
            </a:r>
          </a:p>
        </p:txBody>
      </p:sp>
      <p:sp>
        <p:nvSpPr>
          <p:cNvPr id="271" name="TextBox 22">
            <a:extLst>
              <a:ext uri="{FF2B5EF4-FFF2-40B4-BE49-F238E27FC236}">
                <a16:creationId xmlns:a16="http://schemas.microsoft.com/office/drawing/2014/main" id="{47A99F4A-DF1C-4AC8-9357-CBF803F0A104}"/>
              </a:ext>
            </a:extLst>
          </p:cNvPr>
          <p:cNvSpPr txBox="1"/>
          <p:nvPr/>
        </p:nvSpPr>
        <p:spPr>
          <a:xfrm>
            <a:off x="6823355" y="3634709"/>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DCV4</a:t>
            </a:r>
            <a:endParaRPr lang="en-US" sz="6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sz="600" dirty="0">
                <a:solidFill>
                  <a:prstClr val="black"/>
                </a:solidFill>
                <a:latin typeface="Ford Antenna Light" panose="02000505000000020004" pitchFamily="50" charset="0"/>
                <a:cs typeface="Calibri" panose="020F0502020204030204" pitchFamily="34" charset="0"/>
              </a:rPr>
              <a:t>9/26</a:t>
            </a:r>
          </a:p>
        </p:txBody>
      </p:sp>
      <p:cxnSp>
        <p:nvCxnSpPr>
          <p:cNvPr id="324" name="Straight Arrow Connector 323">
            <a:extLst>
              <a:ext uri="{FF2B5EF4-FFF2-40B4-BE49-F238E27FC236}">
                <a16:creationId xmlns:a16="http://schemas.microsoft.com/office/drawing/2014/main" id="{66AA40A7-D3E4-42BE-8E4A-790D9D9443CE}"/>
              </a:ext>
            </a:extLst>
          </p:cNvPr>
          <p:cNvCxnSpPr>
            <a:cxnSpLocks/>
            <a:stCxn id="413" idx="0"/>
            <a:endCxn id="231" idx="2"/>
          </p:cNvCxnSpPr>
          <p:nvPr/>
        </p:nvCxnSpPr>
        <p:spPr>
          <a:xfrm flipV="1">
            <a:off x="3721992" y="3655250"/>
            <a:ext cx="288319" cy="442738"/>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26" name="Straight Arrow Connector 325">
            <a:extLst>
              <a:ext uri="{FF2B5EF4-FFF2-40B4-BE49-F238E27FC236}">
                <a16:creationId xmlns:a16="http://schemas.microsoft.com/office/drawing/2014/main" id="{AD6B86C0-B06B-4A18-98B7-53B6AA62D33D}"/>
              </a:ext>
            </a:extLst>
          </p:cNvPr>
          <p:cNvCxnSpPr>
            <a:cxnSpLocks/>
            <a:stCxn id="425" idx="0"/>
            <a:endCxn id="234" idx="2"/>
          </p:cNvCxnSpPr>
          <p:nvPr/>
        </p:nvCxnSpPr>
        <p:spPr>
          <a:xfrm flipV="1">
            <a:off x="4089750" y="3655250"/>
            <a:ext cx="235768" cy="44509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59" name="Straight Arrow Connector 258">
            <a:extLst>
              <a:ext uri="{FF2B5EF4-FFF2-40B4-BE49-F238E27FC236}">
                <a16:creationId xmlns:a16="http://schemas.microsoft.com/office/drawing/2014/main" id="{FE6FA715-7CE0-4EBE-90D4-00C9DC60B701}"/>
              </a:ext>
            </a:extLst>
          </p:cNvPr>
          <p:cNvCxnSpPr>
            <a:cxnSpLocks/>
            <a:stCxn id="283" idx="0"/>
            <a:endCxn id="574" idx="2"/>
          </p:cNvCxnSpPr>
          <p:nvPr/>
        </p:nvCxnSpPr>
        <p:spPr>
          <a:xfrm flipV="1">
            <a:off x="8585337" y="1321071"/>
            <a:ext cx="322725" cy="1507648"/>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67" name="TextBox 22">
            <a:extLst>
              <a:ext uri="{FF2B5EF4-FFF2-40B4-BE49-F238E27FC236}">
                <a16:creationId xmlns:a16="http://schemas.microsoft.com/office/drawing/2014/main" id="{C66CA708-016C-4ADB-87E3-BC6ED0B26F6D}"/>
              </a:ext>
            </a:extLst>
          </p:cNvPr>
          <p:cNvSpPr txBox="1"/>
          <p:nvPr/>
        </p:nvSpPr>
        <p:spPr>
          <a:xfrm>
            <a:off x="7540193" y="426911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11/15</a:t>
            </a:r>
          </a:p>
        </p:txBody>
      </p:sp>
      <p:sp>
        <p:nvSpPr>
          <p:cNvPr id="269" name="Star: 5 Points 268">
            <a:extLst>
              <a:ext uri="{FF2B5EF4-FFF2-40B4-BE49-F238E27FC236}">
                <a16:creationId xmlns:a16="http://schemas.microsoft.com/office/drawing/2014/main" id="{0D0D8760-C4C3-4AED-8AF4-85117D348127}"/>
              </a:ext>
            </a:extLst>
          </p:cNvPr>
          <p:cNvSpPr/>
          <p:nvPr/>
        </p:nvSpPr>
        <p:spPr>
          <a:xfrm>
            <a:off x="7148626" y="4075077"/>
            <a:ext cx="195065" cy="205168"/>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2" name="TextBox 22">
            <a:extLst>
              <a:ext uri="{FF2B5EF4-FFF2-40B4-BE49-F238E27FC236}">
                <a16:creationId xmlns:a16="http://schemas.microsoft.com/office/drawing/2014/main" id="{4B55F8FD-DFD6-4668-9539-50188CBC1AD5}"/>
              </a:ext>
            </a:extLst>
          </p:cNvPr>
          <p:cNvSpPr txBox="1"/>
          <p:nvPr/>
        </p:nvSpPr>
        <p:spPr>
          <a:xfrm>
            <a:off x="7055940" y="426186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sz="600" dirty="0">
                <a:solidFill>
                  <a:prstClr val="black"/>
                </a:solidFill>
                <a:latin typeface="Ford Antenna Light" panose="02000505000000020004" pitchFamily="50" charset="0"/>
                <a:cs typeface="Calibri" panose="020F0502020204030204" pitchFamily="34" charset="0"/>
              </a:rPr>
              <a:t>09/30</a:t>
            </a:r>
          </a:p>
        </p:txBody>
      </p:sp>
      <p:sp>
        <p:nvSpPr>
          <p:cNvPr id="274" name="Star: 5 Points 273">
            <a:extLst>
              <a:ext uri="{FF2B5EF4-FFF2-40B4-BE49-F238E27FC236}">
                <a16:creationId xmlns:a16="http://schemas.microsoft.com/office/drawing/2014/main" id="{3CD9B0A0-351C-4454-95F1-F554D1E8E517}"/>
              </a:ext>
            </a:extLst>
          </p:cNvPr>
          <p:cNvSpPr/>
          <p:nvPr/>
        </p:nvSpPr>
        <p:spPr>
          <a:xfrm>
            <a:off x="7446701" y="3447894"/>
            <a:ext cx="195065" cy="205168"/>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5" name="TextBox 22">
            <a:extLst>
              <a:ext uri="{FF2B5EF4-FFF2-40B4-BE49-F238E27FC236}">
                <a16:creationId xmlns:a16="http://schemas.microsoft.com/office/drawing/2014/main" id="{5C740025-A3D2-42F8-877F-4524DCB5D050}"/>
              </a:ext>
            </a:extLst>
          </p:cNvPr>
          <p:cNvSpPr txBox="1"/>
          <p:nvPr/>
        </p:nvSpPr>
        <p:spPr>
          <a:xfrm>
            <a:off x="7327512" y="363434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sz="600" dirty="0">
                <a:solidFill>
                  <a:prstClr val="black"/>
                </a:solidFill>
                <a:latin typeface="Ford Antenna Light" panose="02000505000000020004" pitchFamily="50" charset="0"/>
                <a:cs typeface="Calibri" panose="020F0502020204030204" pitchFamily="34" charset="0"/>
              </a:rPr>
              <a:t>11/07</a:t>
            </a:r>
          </a:p>
        </p:txBody>
      </p:sp>
      <p:cxnSp>
        <p:nvCxnSpPr>
          <p:cNvPr id="276" name="Straight Arrow Connector 275">
            <a:extLst>
              <a:ext uri="{FF2B5EF4-FFF2-40B4-BE49-F238E27FC236}">
                <a16:creationId xmlns:a16="http://schemas.microsoft.com/office/drawing/2014/main" id="{4432A044-36CA-405C-A9BD-D1663BE79C55}"/>
              </a:ext>
            </a:extLst>
          </p:cNvPr>
          <p:cNvCxnSpPr>
            <a:cxnSpLocks/>
            <a:stCxn id="269" idx="0"/>
            <a:endCxn id="274" idx="2"/>
          </p:cNvCxnSpPr>
          <p:nvPr/>
        </p:nvCxnSpPr>
        <p:spPr>
          <a:xfrm flipV="1">
            <a:off x="7246159" y="3653061"/>
            <a:ext cx="237796" cy="42201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21" name="Star: 5 Points 220">
            <a:extLst>
              <a:ext uri="{FF2B5EF4-FFF2-40B4-BE49-F238E27FC236}">
                <a16:creationId xmlns:a16="http://schemas.microsoft.com/office/drawing/2014/main" id="{C9A0E2F5-CB03-47AE-96E0-59ED1A3949CB}"/>
              </a:ext>
            </a:extLst>
          </p:cNvPr>
          <p:cNvSpPr/>
          <p:nvPr/>
        </p:nvSpPr>
        <p:spPr>
          <a:xfrm>
            <a:off x="6129391" y="3461464"/>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22" name="Star: 5 Points 221">
            <a:extLst>
              <a:ext uri="{FF2B5EF4-FFF2-40B4-BE49-F238E27FC236}">
                <a16:creationId xmlns:a16="http://schemas.microsoft.com/office/drawing/2014/main" id="{E6582329-2DD6-420D-B4C3-D2C5872048B2}"/>
              </a:ext>
            </a:extLst>
          </p:cNvPr>
          <p:cNvSpPr/>
          <p:nvPr/>
        </p:nvSpPr>
        <p:spPr>
          <a:xfrm>
            <a:off x="6489381" y="3461300"/>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23" name="TextBox 22">
            <a:extLst>
              <a:ext uri="{FF2B5EF4-FFF2-40B4-BE49-F238E27FC236}">
                <a16:creationId xmlns:a16="http://schemas.microsoft.com/office/drawing/2014/main" id="{11FAB28F-B09D-41BF-B56F-DD8E30BA08E1}"/>
              </a:ext>
            </a:extLst>
          </p:cNvPr>
          <p:cNvSpPr txBox="1"/>
          <p:nvPr/>
        </p:nvSpPr>
        <p:spPr>
          <a:xfrm>
            <a:off x="5961325" y="366314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endParaRPr lang="en-US" sz="6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sz="600" dirty="0">
                <a:solidFill>
                  <a:prstClr val="black"/>
                </a:solidFill>
                <a:latin typeface="Ford Antenna Light" panose="02000505000000020004" pitchFamily="50" charset="0"/>
                <a:cs typeface="Calibri" panose="020F0502020204030204" pitchFamily="34" charset="0"/>
              </a:rPr>
              <a:t>07/05</a:t>
            </a:r>
          </a:p>
        </p:txBody>
      </p:sp>
      <p:sp>
        <p:nvSpPr>
          <p:cNvPr id="224" name="TextBox 22">
            <a:extLst>
              <a:ext uri="{FF2B5EF4-FFF2-40B4-BE49-F238E27FC236}">
                <a16:creationId xmlns:a16="http://schemas.microsoft.com/office/drawing/2014/main" id="{2C88B131-28EF-4E49-B5AF-620CF3241970}"/>
              </a:ext>
            </a:extLst>
          </p:cNvPr>
          <p:cNvSpPr txBox="1"/>
          <p:nvPr/>
        </p:nvSpPr>
        <p:spPr>
          <a:xfrm>
            <a:off x="6370611" y="364267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endParaRPr lang="en-US" sz="6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sz="600" dirty="0">
                <a:solidFill>
                  <a:prstClr val="black"/>
                </a:solidFill>
                <a:latin typeface="Ford Antenna Light" panose="02000505000000020004" pitchFamily="50" charset="0"/>
                <a:cs typeface="Calibri" panose="020F0502020204030204" pitchFamily="34" charset="0"/>
              </a:rPr>
              <a:t>08/20</a:t>
            </a:r>
          </a:p>
        </p:txBody>
      </p:sp>
      <p:cxnSp>
        <p:nvCxnSpPr>
          <p:cNvPr id="225" name="Straight Arrow Connector 224">
            <a:extLst>
              <a:ext uri="{FF2B5EF4-FFF2-40B4-BE49-F238E27FC236}">
                <a16:creationId xmlns:a16="http://schemas.microsoft.com/office/drawing/2014/main" id="{BA1E538C-4E42-430D-BCCA-4E8CDF160EB8}"/>
              </a:ext>
            </a:extLst>
          </p:cNvPr>
          <p:cNvCxnSpPr>
            <a:cxnSpLocks/>
            <a:stCxn id="254" idx="0"/>
            <a:endCxn id="221" idx="2"/>
          </p:cNvCxnSpPr>
          <p:nvPr/>
        </p:nvCxnSpPr>
        <p:spPr>
          <a:xfrm flipV="1">
            <a:off x="5939483" y="3666631"/>
            <a:ext cx="227162" cy="42336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28" name="Straight Arrow Connector 227">
            <a:extLst>
              <a:ext uri="{FF2B5EF4-FFF2-40B4-BE49-F238E27FC236}">
                <a16:creationId xmlns:a16="http://schemas.microsoft.com/office/drawing/2014/main" id="{CB6A2C2F-8F59-4929-8D6F-9A27A1FDA443}"/>
              </a:ext>
            </a:extLst>
          </p:cNvPr>
          <p:cNvCxnSpPr>
            <a:cxnSpLocks/>
            <a:stCxn id="257" idx="0"/>
            <a:endCxn id="222" idx="2"/>
          </p:cNvCxnSpPr>
          <p:nvPr/>
        </p:nvCxnSpPr>
        <p:spPr>
          <a:xfrm flipV="1">
            <a:off x="6331280" y="3666467"/>
            <a:ext cx="195355" cy="42336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45" name="Star: 5 Points 244">
            <a:extLst>
              <a:ext uri="{FF2B5EF4-FFF2-40B4-BE49-F238E27FC236}">
                <a16:creationId xmlns:a16="http://schemas.microsoft.com/office/drawing/2014/main" id="{8C6FB163-A982-458D-9C65-644AC3CA1334}"/>
              </a:ext>
            </a:extLst>
          </p:cNvPr>
          <p:cNvSpPr/>
          <p:nvPr/>
        </p:nvSpPr>
        <p:spPr>
          <a:xfrm>
            <a:off x="4873239" y="346451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6" name="TextBox 22">
            <a:extLst>
              <a:ext uri="{FF2B5EF4-FFF2-40B4-BE49-F238E27FC236}">
                <a16:creationId xmlns:a16="http://schemas.microsoft.com/office/drawing/2014/main" id="{49B7A14F-1307-4320-9CED-A1BA8FE3A293}"/>
              </a:ext>
            </a:extLst>
          </p:cNvPr>
          <p:cNvSpPr txBox="1"/>
          <p:nvPr/>
        </p:nvSpPr>
        <p:spPr>
          <a:xfrm>
            <a:off x="4693641" y="3655606"/>
            <a:ext cx="493704"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Beta1</a:t>
            </a:r>
          </a:p>
          <a:p>
            <a:r>
              <a:rPr lang="en-US" dirty="0"/>
              <a:t>03/15</a:t>
            </a:r>
          </a:p>
        </p:txBody>
      </p:sp>
      <p:sp>
        <p:nvSpPr>
          <p:cNvPr id="268" name="Star: 5 Points 267">
            <a:extLst>
              <a:ext uri="{FF2B5EF4-FFF2-40B4-BE49-F238E27FC236}">
                <a16:creationId xmlns:a16="http://schemas.microsoft.com/office/drawing/2014/main" id="{BD4BFD47-C7ED-42F9-9DDA-AEED9E2F5FB8}"/>
              </a:ext>
            </a:extLst>
          </p:cNvPr>
          <p:cNvSpPr/>
          <p:nvPr/>
        </p:nvSpPr>
        <p:spPr>
          <a:xfrm>
            <a:off x="9247133" y="4084219"/>
            <a:ext cx="195065" cy="205168"/>
          </a:xfrm>
          <a:prstGeom prst="star5">
            <a:avLst/>
          </a:prstGeom>
          <a:solidFill>
            <a:schemeClr val="bg1"/>
          </a:solidFill>
          <a:ln w="12700">
            <a:solidFill>
              <a:srgbClr val="002060"/>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9" name="Star: 5 Points 278">
            <a:extLst>
              <a:ext uri="{FF2B5EF4-FFF2-40B4-BE49-F238E27FC236}">
                <a16:creationId xmlns:a16="http://schemas.microsoft.com/office/drawing/2014/main" id="{8CA845B8-DE1C-4E34-8256-729B3863B104}"/>
              </a:ext>
            </a:extLst>
          </p:cNvPr>
          <p:cNvSpPr/>
          <p:nvPr/>
        </p:nvSpPr>
        <p:spPr>
          <a:xfrm>
            <a:off x="8029402" y="407710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80" name="TextBox 22">
            <a:extLst>
              <a:ext uri="{FF2B5EF4-FFF2-40B4-BE49-F238E27FC236}">
                <a16:creationId xmlns:a16="http://schemas.microsoft.com/office/drawing/2014/main" id="{8F53EA9F-D4BD-4BEE-B2BA-6E7C2BD27002}"/>
              </a:ext>
            </a:extLst>
          </p:cNvPr>
          <p:cNvSpPr txBox="1"/>
          <p:nvPr/>
        </p:nvSpPr>
        <p:spPr>
          <a:xfrm>
            <a:off x="7811139" y="427689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R04.1</a:t>
            </a:r>
          </a:p>
          <a:p>
            <a:pPr algn="ctr">
              <a:defRPr/>
            </a:pPr>
            <a:r>
              <a:rPr lang="en-US" sz="600" dirty="0">
                <a:solidFill>
                  <a:prstClr val="black"/>
                </a:solidFill>
                <a:latin typeface="Ford Antenna Light" panose="02000505000000020004" pitchFamily="50" charset="0"/>
                <a:cs typeface="Calibri" panose="020F0502020204030204" pitchFamily="34" charset="0"/>
              </a:rPr>
              <a:t>12/15</a:t>
            </a:r>
          </a:p>
        </p:txBody>
      </p:sp>
      <p:sp>
        <p:nvSpPr>
          <p:cNvPr id="281" name="Star: 5 Points 280">
            <a:extLst>
              <a:ext uri="{FF2B5EF4-FFF2-40B4-BE49-F238E27FC236}">
                <a16:creationId xmlns:a16="http://schemas.microsoft.com/office/drawing/2014/main" id="{052E977E-A480-40A5-ABC9-7BB0F9CA6FE7}"/>
              </a:ext>
            </a:extLst>
          </p:cNvPr>
          <p:cNvSpPr/>
          <p:nvPr/>
        </p:nvSpPr>
        <p:spPr>
          <a:xfrm>
            <a:off x="8238503" y="3437551"/>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82" name="TextBox 22">
            <a:extLst>
              <a:ext uri="{FF2B5EF4-FFF2-40B4-BE49-F238E27FC236}">
                <a16:creationId xmlns:a16="http://schemas.microsoft.com/office/drawing/2014/main" id="{7BE8674A-E739-48F5-9F0A-6AFBB5074226}"/>
              </a:ext>
            </a:extLst>
          </p:cNvPr>
          <p:cNvSpPr txBox="1"/>
          <p:nvPr/>
        </p:nvSpPr>
        <p:spPr>
          <a:xfrm>
            <a:off x="8079710" y="363129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01/15</a:t>
            </a:r>
          </a:p>
        </p:txBody>
      </p:sp>
      <p:sp>
        <p:nvSpPr>
          <p:cNvPr id="283" name="Star: 5 Points 282">
            <a:extLst>
              <a:ext uri="{FF2B5EF4-FFF2-40B4-BE49-F238E27FC236}">
                <a16:creationId xmlns:a16="http://schemas.microsoft.com/office/drawing/2014/main" id="{B7732D78-92E7-40D6-8081-02630673149F}"/>
              </a:ext>
            </a:extLst>
          </p:cNvPr>
          <p:cNvSpPr/>
          <p:nvPr/>
        </p:nvSpPr>
        <p:spPr>
          <a:xfrm>
            <a:off x="8429172" y="2828719"/>
            <a:ext cx="312330" cy="320207"/>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84" name="TextBox 22">
            <a:extLst>
              <a:ext uri="{FF2B5EF4-FFF2-40B4-BE49-F238E27FC236}">
                <a16:creationId xmlns:a16="http://schemas.microsoft.com/office/drawing/2014/main" id="{3289A293-AAC3-4642-B214-A4351D420746}"/>
              </a:ext>
            </a:extLst>
          </p:cNvPr>
          <p:cNvSpPr txBox="1"/>
          <p:nvPr/>
        </p:nvSpPr>
        <p:spPr>
          <a:xfrm>
            <a:off x="8335951" y="3107053"/>
            <a:ext cx="609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R04.1</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01/30</a:t>
            </a:r>
          </a:p>
        </p:txBody>
      </p:sp>
      <p:cxnSp>
        <p:nvCxnSpPr>
          <p:cNvPr id="285" name="Straight Arrow Connector 284">
            <a:extLst>
              <a:ext uri="{FF2B5EF4-FFF2-40B4-BE49-F238E27FC236}">
                <a16:creationId xmlns:a16="http://schemas.microsoft.com/office/drawing/2014/main" id="{DB31537C-C3C9-404E-A2AD-C4E371B65F2C}"/>
              </a:ext>
            </a:extLst>
          </p:cNvPr>
          <p:cNvCxnSpPr>
            <a:cxnSpLocks/>
            <a:stCxn id="279" idx="0"/>
            <a:endCxn id="281" idx="2"/>
          </p:cNvCxnSpPr>
          <p:nvPr/>
        </p:nvCxnSpPr>
        <p:spPr>
          <a:xfrm flipV="1">
            <a:off x="8126935" y="3642718"/>
            <a:ext cx="148822" cy="434387"/>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86" name="Straight Arrow Connector 285">
            <a:extLst>
              <a:ext uri="{FF2B5EF4-FFF2-40B4-BE49-F238E27FC236}">
                <a16:creationId xmlns:a16="http://schemas.microsoft.com/office/drawing/2014/main" id="{D6B4A21B-DA18-437B-ADEC-50E7888A76AF}"/>
              </a:ext>
            </a:extLst>
          </p:cNvPr>
          <p:cNvCxnSpPr>
            <a:cxnSpLocks/>
            <a:stCxn id="274" idx="0"/>
            <a:endCxn id="153" idx="2"/>
          </p:cNvCxnSpPr>
          <p:nvPr/>
        </p:nvCxnSpPr>
        <p:spPr>
          <a:xfrm flipV="1">
            <a:off x="7544234" y="3147384"/>
            <a:ext cx="113939" cy="30051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a:extLst>
              <a:ext uri="{FF2B5EF4-FFF2-40B4-BE49-F238E27FC236}">
                <a16:creationId xmlns:a16="http://schemas.microsoft.com/office/drawing/2014/main" id="{5E5F11E0-9295-4B54-B9D1-D6AD4EFAD14B}"/>
              </a:ext>
            </a:extLst>
          </p:cNvPr>
          <p:cNvCxnSpPr>
            <a:cxnSpLocks/>
            <a:stCxn id="281" idx="0"/>
            <a:endCxn id="283" idx="2"/>
          </p:cNvCxnSpPr>
          <p:nvPr/>
        </p:nvCxnSpPr>
        <p:spPr>
          <a:xfrm flipV="1">
            <a:off x="8336036" y="3148925"/>
            <a:ext cx="152786" cy="28862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40" name="Rounded Rectangle 12">
            <a:extLst>
              <a:ext uri="{FF2B5EF4-FFF2-40B4-BE49-F238E27FC236}">
                <a16:creationId xmlns:a16="http://schemas.microsoft.com/office/drawing/2014/main" id="{A84EA5A6-5B67-4748-8627-DB0F43703974}"/>
              </a:ext>
            </a:extLst>
          </p:cNvPr>
          <p:cNvSpPr/>
          <p:nvPr/>
        </p:nvSpPr>
        <p:spPr>
          <a:xfrm>
            <a:off x="220673" y="5658386"/>
            <a:ext cx="11731235" cy="946826"/>
          </a:xfrm>
          <a:prstGeom prst="roundRect">
            <a:avLst/>
          </a:prstGeom>
          <a:solidFill>
            <a:srgbClr val="0000FF"/>
          </a:solid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200" b="1" dirty="0">
                <a:solidFill>
                  <a:srgbClr val="FFFFFF"/>
                </a:solidFill>
                <a:ea typeface="黑体" panose="02010609060101010101" pitchFamily="49" charset="-122"/>
              </a:rPr>
              <a:t>EESE SW Timing Opportunities And Enablers:</a:t>
            </a:r>
          </a:p>
          <a:p>
            <a:pPr marL="228600" indent="-228600">
              <a:buFontTx/>
              <a:buAutoNum type="arabicPeriod"/>
            </a:pPr>
            <a:r>
              <a:rPr lang="en-US" sz="1200" b="1" dirty="0">
                <a:solidFill>
                  <a:srgbClr val="FFFFFF"/>
                </a:solidFill>
                <a:ea typeface="黑体" panose="02010609060101010101" pitchFamily="49" charset="-122"/>
              </a:rPr>
              <a:t>HMI Delivery(Group-A/B/C/D) Can’t Delay Any Further. Deviation for FDJ and DCV.</a:t>
            </a:r>
          </a:p>
          <a:p>
            <a:pPr marL="228600" indent="-228600">
              <a:buAutoNum type="arabicPeriod"/>
            </a:pPr>
            <a:r>
              <a:rPr lang="en-US" sz="1200" b="1" dirty="0">
                <a:solidFill>
                  <a:srgbClr val="FFFFFF"/>
                </a:solidFill>
                <a:ea typeface="黑体" panose="02010609060101010101" pitchFamily="49" charset="-122"/>
              </a:rPr>
              <a:t>IVI Counterparty/Bench Bom Release COB 10/14.  IVI related key counterparty including AHU/27inch display and the related harness should be ready COB 10/30(</a:t>
            </a:r>
            <a:r>
              <a:rPr lang="en-US" sz="1200" b="1" dirty="0">
                <a:solidFill>
                  <a:srgbClr val="FF0000"/>
                </a:solidFill>
                <a:ea typeface="黑体" panose="02010609060101010101" pitchFamily="49" charset="-122"/>
              </a:rPr>
              <a:t>High Risk!! HW </a:t>
            </a:r>
            <a:r>
              <a:rPr lang="en-US" altLang="zh-CN" sz="1200" b="1" dirty="0">
                <a:solidFill>
                  <a:srgbClr val="FF0000"/>
                </a:solidFill>
                <a:ea typeface="黑体" panose="02010609060101010101" pitchFamily="49" charset="-122"/>
              </a:rPr>
              <a:t>readiness should be double confirmed by HW team</a:t>
            </a:r>
            <a:r>
              <a:rPr lang="en-US" sz="1200" b="1" dirty="0">
                <a:solidFill>
                  <a:srgbClr val="FFFFFF"/>
                </a:solidFill>
                <a:ea typeface="黑体" panose="02010609060101010101" pitchFamily="49" charset="-122"/>
              </a:rPr>
              <a:t>). ---Program, EESE</a:t>
            </a:r>
          </a:p>
        </p:txBody>
      </p:sp>
      <p:sp>
        <p:nvSpPr>
          <p:cNvPr id="2" name="Rectangle: Rounded Corners 1">
            <a:extLst>
              <a:ext uri="{FF2B5EF4-FFF2-40B4-BE49-F238E27FC236}">
                <a16:creationId xmlns:a16="http://schemas.microsoft.com/office/drawing/2014/main" id="{A8E84672-1A3C-4594-8701-17E2068EBCF3}"/>
              </a:ext>
            </a:extLst>
          </p:cNvPr>
          <p:cNvSpPr/>
          <p:nvPr/>
        </p:nvSpPr>
        <p:spPr>
          <a:xfrm>
            <a:off x="24939" y="1564275"/>
            <a:ext cx="4063005" cy="1093974"/>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200" b="1" dirty="0">
                <a:solidFill>
                  <a:srgbClr val="FF0000"/>
                </a:solidFill>
                <a:latin typeface="Arial" panose="020B0604020202020204" pitchFamily="34" charset="0"/>
                <a:cs typeface="Arial" panose="020B0604020202020204" pitchFamily="34" charset="0"/>
              </a:rPr>
              <a:t>To be Updated by HW Team</a:t>
            </a:r>
          </a:p>
        </p:txBody>
      </p:sp>
      <p:sp>
        <p:nvSpPr>
          <p:cNvPr id="233" name="Rectangle 232">
            <a:extLst>
              <a:ext uri="{FF2B5EF4-FFF2-40B4-BE49-F238E27FC236}">
                <a16:creationId xmlns:a16="http://schemas.microsoft.com/office/drawing/2014/main" id="{EFD9FD72-866E-4E98-BEA7-A85D99A6D620}"/>
              </a:ext>
            </a:extLst>
          </p:cNvPr>
          <p:cNvSpPr/>
          <p:nvPr/>
        </p:nvSpPr>
        <p:spPr>
          <a:xfrm>
            <a:off x="6894049" y="4682251"/>
            <a:ext cx="5038753" cy="874491"/>
          </a:xfrm>
          <a:prstGeom prst="rect">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900" b="1" dirty="0">
                <a:solidFill>
                  <a:schemeClr val="bg1"/>
                </a:solidFill>
                <a:cs typeface="Arial" panose="020B0604020202020204" pitchFamily="34" charset="0"/>
              </a:rPr>
              <a:t>16wks Gap for HMI Group A UI(45wks SYNC+ 3.0 Critical Path)</a:t>
            </a:r>
          </a:p>
          <a:p>
            <a:r>
              <a:rPr lang="en-US" sz="900" b="1" dirty="0">
                <a:solidFill>
                  <a:schemeClr val="bg1"/>
                </a:solidFill>
                <a:cs typeface="Arial" panose="020B0604020202020204" pitchFamily="34" charset="0"/>
              </a:rPr>
              <a:t>Compress actions IVI team has taken/ considered:</a:t>
            </a:r>
          </a:p>
          <a:p>
            <a:pPr marL="228600" indent="-228600">
              <a:buAutoNum type="arabicPeriod"/>
            </a:pPr>
            <a:r>
              <a:rPr lang="en-US" sz="900" b="1" u="sng" dirty="0">
                <a:solidFill>
                  <a:srgbClr val="00B050"/>
                </a:solidFill>
                <a:cs typeface="Arial" panose="020B0604020202020204" pitchFamily="34" charset="0"/>
              </a:rPr>
              <a:t>[</a:t>
            </a:r>
            <a:r>
              <a:rPr lang="en-US" sz="900" b="1" dirty="0">
                <a:solidFill>
                  <a:srgbClr val="00B050"/>
                </a:solidFill>
                <a:cs typeface="Arial" panose="020B0604020202020204" pitchFamily="34" charset="0"/>
              </a:rPr>
              <a:t>4wks compress, Done] </a:t>
            </a:r>
            <a:r>
              <a:rPr lang="en-US" sz="900" dirty="0">
                <a:solidFill>
                  <a:schemeClr val="bg1"/>
                </a:solidFill>
                <a:cs typeface="Arial" panose="020B0604020202020204" pitchFamily="34" charset="0"/>
              </a:rPr>
              <a:t>Use Group A UI Unsigned version to kick off coding(11/09 to 10/08)  Utilize </a:t>
            </a:r>
            <a:r>
              <a:rPr lang="en-US" sz="900" dirty="0" err="1">
                <a:solidFill>
                  <a:schemeClr val="bg1"/>
                </a:solidFill>
                <a:cs typeface="Arial" panose="020B0604020202020204" pitchFamily="34" charset="0"/>
              </a:rPr>
              <a:t>Ckp</a:t>
            </a:r>
            <a:r>
              <a:rPr lang="en-US" sz="900" dirty="0">
                <a:solidFill>
                  <a:schemeClr val="bg1"/>
                </a:solidFill>
                <a:cs typeface="Arial" panose="020B0604020202020204" pitchFamily="34" charset="0"/>
              </a:rPr>
              <a:t>. to track risk assessment. </a:t>
            </a:r>
          </a:p>
          <a:p>
            <a:pPr marL="228600" indent="-228600">
              <a:buAutoNum type="arabicPeriod"/>
            </a:pPr>
            <a:r>
              <a:rPr lang="en-US" sz="900" b="1" dirty="0">
                <a:solidFill>
                  <a:srgbClr val="00B050"/>
                </a:solidFill>
                <a:cs typeface="Arial" panose="020B0604020202020204" pitchFamily="34" charset="0"/>
              </a:rPr>
              <a:t>[2.5wks compress, Done] </a:t>
            </a:r>
            <a:r>
              <a:rPr lang="en-US" sz="900" dirty="0">
                <a:solidFill>
                  <a:schemeClr val="bg1"/>
                </a:solidFill>
                <a:cs typeface="Arial" panose="020B0604020202020204" pitchFamily="34" charset="0"/>
              </a:rPr>
              <a:t>Compress the Group A coding time from 10 </a:t>
            </a:r>
            <a:r>
              <a:rPr lang="en-US" sz="900" dirty="0" err="1">
                <a:solidFill>
                  <a:schemeClr val="bg1"/>
                </a:solidFill>
                <a:cs typeface="Arial" panose="020B0604020202020204" pitchFamily="34" charset="0"/>
              </a:rPr>
              <a:t>wks</a:t>
            </a:r>
            <a:r>
              <a:rPr lang="en-US" sz="900" dirty="0">
                <a:solidFill>
                  <a:schemeClr val="bg1"/>
                </a:solidFill>
                <a:cs typeface="Arial" panose="020B0604020202020204" pitchFamily="34" charset="0"/>
              </a:rPr>
              <a:t> to ~7.5wks.</a:t>
            </a:r>
          </a:p>
        </p:txBody>
      </p:sp>
      <p:sp>
        <p:nvSpPr>
          <p:cNvPr id="239" name="Oval 238">
            <a:extLst>
              <a:ext uri="{FF2B5EF4-FFF2-40B4-BE49-F238E27FC236}">
                <a16:creationId xmlns:a16="http://schemas.microsoft.com/office/drawing/2014/main" id="{44F23C85-80D8-473D-9FA3-077FF0A1141E}"/>
              </a:ext>
            </a:extLst>
          </p:cNvPr>
          <p:cNvSpPr/>
          <p:nvPr/>
        </p:nvSpPr>
        <p:spPr>
          <a:xfrm>
            <a:off x="3146694" y="3876229"/>
            <a:ext cx="305183" cy="282037"/>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bg1"/>
                </a:solidFill>
                <a:latin typeface="Arial" panose="020B0604020202020204" pitchFamily="34" charset="0"/>
                <a:cs typeface="Arial" panose="020B0604020202020204" pitchFamily="34" charset="0"/>
              </a:rPr>
              <a:t>2</a:t>
            </a:r>
          </a:p>
        </p:txBody>
      </p:sp>
    </p:spTree>
    <p:extLst>
      <p:ext uri="{BB962C8B-B14F-4D97-AF65-F5344CB8AC3E}">
        <p14:creationId xmlns:p14="http://schemas.microsoft.com/office/powerpoint/2010/main" val="3558051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5" name="Straight Arrow Connector 144">
            <a:extLst>
              <a:ext uri="{FF2B5EF4-FFF2-40B4-BE49-F238E27FC236}">
                <a16:creationId xmlns:a16="http://schemas.microsoft.com/office/drawing/2014/main" id="{0A784597-9A82-47C6-AF4B-D96FF3041737}"/>
              </a:ext>
            </a:extLst>
          </p:cNvPr>
          <p:cNvCxnSpPr>
            <a:cxnSpLocks/>
            <a:stCxn id="191" idx="0"/>
            <a:endCxn id="548" idx="2"/>
          </p:cNvCxnSpPr>
          <p:nvPr/>
        </p:nvCxnSpPr>
        <p:spPr>
          <a:xfrm flipH="1" flipV="1">
            <a:off x="6199889" y="1332321"/>
            <a:ext cx="982198" cy="1458680"/>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grpSp>
        <p:nvGrpSpPr>
          <p:cNvPr id="10" name="Group 9">
            <a:extLst>
              <a:ext uri="{FF2B5EF4-FFF2-40B4-BE49-F238E27FC236}">
                <a16:creationId xmlns:a16="http://schemas.microsoft.com/office/drawing/2014/main" id="{90DDA7D0-B084-4FFD-8CEF-C1ADB897259D}"/>
              </a:ext>
            </a:extLst>
          </p:cNvPr>
          <p:cNvGrpSpPr/>
          <p:nvPr/>
        </p:nvGrpSpPr>
        <p:grpSpPr>
          <a:xfrm>
            <a:off x="120987" y="2236782"/>
            <a:ext cx="11788299" cy="282279"/>
            <a:chOff x="237808" y="1129456"/>
            <a:chExt cx="11716383" cy="282279"/>
          </a:xfrm>
        </p:grpSpPr>
        <p:cxnSp>
          <p:nvCxnSpPr>
            <p:cNvPr id="11" name="Straight Connector 10">
              <a:extLst>
                <a:ext uri="{FF2B5EF4-FFF2-40B4-BE49-F238E27FC236}">
                  <a16:creationId xmlns:a16="http://schemas.microsoft.com/office/drawing/2014/main" id="{D61C47EA-0796-4687-A567-7B4F915F796D}"/>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2" name="Rectangle 11">
              <a:extLst>
                <a:ext uri="{FF2B5EF4-FFF2-40B4-BE49-F238E27FC236}">
                  <a16:creationId xmlns:a16="http://schemas.microsoft.com/office/drawing/2014/main" id="{8DD1EAF4-6526-4BE3-9F32-3D43D4827A9C}"/>
                </a:ext>
              </a:extLst>
            </p:cNvPr>
            <p:cNvSpPr/>
            <p:nvPr/>
          </p:nvSpPr>
          <p:spPr>
            <a:xfrm>
              <a:off x="238356" y="1129456"/>
              <a:ext cx="159991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D</a:t>
              </a:r>
              <a:r>
                <a:rPr lang="en-US" altLang="zh-CN" sz="800" b="1" dirty="0">
                  <a:solidFill>
                    <a:prstClr val="black"/>
                  </a:solidFill>
                  <a:latin typeface="Ford Antenna Light" panose="02000505000000020004" pitchFamily="50" charset="0"/>
                  <a:cs typeface="Calibri" panose="020F0502020204030204" pitchFamily="34" charset="0"/>
                </a:rPr>
                <a:t>isplay(12.3+27 TOUCH)</a:t>
              </a:r>
              <a:endParaRPr lang="en-US" sz="800" b="1" dirty="0">
                <a:solidFill>
                  <a:prstClr val="black"/>
                </a:solidFill>
                <a:latin typeface="Ford Antenna Light" panose="02000505000000020004" pitchFamily="50" charset="0"/>
                <a:cs typeface="Calibri" panose="020F0502020204030204" pitchFamily="34" charset="0"/>
              </a:endParaRPr>
            </a:p>
          </p:txBody>
        </p:sp>
      </p:grpSp>
      <p:cxnSp>
        <p:nvCxnSpPr>
          <p:cNvPr id="14" name="Straight Connector 13">
            <a:extLst>
              <a:ext uri="{FF2B5EF4-FFF2-40B4-BE49-F238E27FC236}">
                <a16:creationId xmlns:a16="http://schemas.microsoft.com/office/drawing/2014/main" id="{A7928077-9C8C-448D-8DF9-D8628B80B2BC}"/>
              </a:ext>
            </a:extLst>
          </p:cNvPr>
          <p:cNvCxnSpPr/>
          <p:nvPr/>
        </p:nvCxnSpPr>
        <p:spPr>
          <a:xfrm flipV="1">
            <a:off x="152527" y="4189636"/>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21" name="Straight Connector 20">
            <a:extLst>
              <a:ext uri="{FF2B5EF4-FFF2-40B4-BE49-F238E27FC236}">
                <a16:creationId xmlns:a16="http://schemas.microsoft.com/office/drawing/2014/main" id="{1EB5A5F5-01A1-494D-9AB5-820E3C3E49FD}"/>
              </a:ext>
            </a:extLst>
          </p:cNvPr>
          <p:cNvCxnSpPr/>
          <p:nvPr/>
        </p:nvCxnSpPr>
        <p:spPr>
          <a:xfrm>
            <a:off x="159799" y="2992662"/>
            <a:ext cx="11788300"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aphicFrame>
        <p:nvGraphicFramePr>
          <p:cNvPr id="26" name="Table 25">
            <a:extLst>
              <a:ext uri="{FF2B5EF4-FFF2-40B4-BE49-F238E27FC236}">
                <a16:creationId xmlns:a16="http://schemas.microsoft.com/office/drawing/2014/main" id="{26202D47-88CF-484A-B571-FCDABB082620}"/>
              </a:ext>
            </a:extLst>
          </p:cNvPr>
          <p:cNvGraphicFramePr>
            <a:graphicFrameLocks noGrp="1"/>
          </p:cNvGraphicFramePr>
          <p:nvPr/>
        </p:nvGraphicFramePr>
        <p:xfrm>
          <a:off x="397564" y="653218"/>
          <a:ext cx="11794428" cy="226148"/>
        </p:xfrm>
        <a:graphic>
          <a:graphicData uri="http://schemas.openxmlformats.org/drawingml/2006/table">
            <a:tbl>
              <a:tblPr firstRow="1" bandRow="1">
                <a:tableStyleId>{5C22544A-7EE6-4342-B048-85BDC9FD1C3A}</a:tableStyleId>
              </a:tblPr>
              <a:tblGrid>
                <a:gridCol w="327623">
                  <a:extLst>
                    <a:ext uri="{9D8B030D-6E8A-4147-A177-3AD203B41FA5}">
                      <a16:colId xmlns:a16="http://schemas.microsoft.com/office/drawing/2014/main" val="20008"/>
                    </a:ext>
                  </a:extLst>
                </a:gridCol>
                <a:gridCol w="327623">
                  <a:extLst>
                    <a:ext uri="{9D8B030D-6E8A-4147-A177-3AD203B41FA5}">
                      <a16:colId xmlns:a16="http://schemas.microsoft.com/office/drawing/2014/main" val="20009"/>
                    </a:ext>
                  </a:extLst>
                </a:gridCol>
                <a:gridCol w="327623">
                  <a:extLst>
                    <a:ext uri="{9D8B030D-6E8A-4147-A177-3AD203B41FA5}">
                      <a16:colId xmlns:a16="http://schemas.microsoft.com/office/drawing/2014/main" val="1110913725"/>
                    </a:ext>
                  </a:extLst>
                </a:gridCol>
                <a:gridCol w="327623">
                  <a:extLst>
                    <a:ext uri="{9D8B030D-6E8A-4147-A177-3AD203B41FA5}">
                      <a16:colId xmlns:a16="http://schemas.microsoft.com/office/drawing/2014/main" val="4061772829"/>
                    </a:ext>
                  </a:extLst>
                </a:gridCol>
                <a:gridCol w="327623">
                  <a:extLst>
                    <a:ext uri="{9D8B030D-6E8A-4147-A177-3AD203B41FA5}">
                      <a16:colId xmlns:a16="http://schemas.microsoft.com/office/drawing/2014/main" val="3880675612"/>
                    </a:ext>
                  </a:extLst>
                </a:gridCol>
                <a:gridCol w="327623">
                  <a:extLst>
                    <a:ext uri="{9D8B030D-6E8A-4147-A177-3AD203B41FA5}">
                      <a16:colId xmlns:a16="http://schemas.microsoft.com/office/drawing/2014/main" val="1792357190"/>
                    </a:ext>
                  </a:extLst>
                </a:gridCol>
                <a:gridCol w="327623">
                  <a:extLst>
                    <a:ext uri="{9D8B030D-6E8A-4147-A177-3AD203B41FA5}">
                      <a16:colId xmlns:a16="http://schemas.microsoft.com/office/drawing/2014/main" val="3903014879"/>
                    </a:ext>
                  </a:extLst>
                </a:gridCol>
                <a:gridCol w="327623">
                  <a:extLst>
                    <a:ext uri="{9D8B030D-6E8A-4147-A177-3AD203B41FA5}">
                      <a16:colId xmlns:a16="http://schemas.microsoft.com/office/drawing/2014/main" val="1925897574"/>
                    </a:ext>
                  </a:extLst>
                </a:gridCol>
                <a:gridCol w="327623">
                  <a:extLst>
                    <a:ext uri="{9D8B030D-6E8A-4147-A177-3AD203B41FA5}">
                      <a16:colId xmlns:a16="http://schemas.microsoft.com/office/drawing/2014/main" val="275818739"/>
                    </a:ext>
                  </a:extLst>
                </a:gridCol>
                <a:gridCol w="327623">
                  <a:extLst>
                    <a:ext uri="{9D8B030D-6E8A-4147-A177-3AD203B41FA5}">
                      <a16:colId xmlns:a16="http://schemas.microsoft.com/office/drawing/2014/main" val="930584680"/>
                    </a:ext>
                  </a:extLst>
                </a:gridCol>
                <a:gridCol w="327623">
                  <a:extLst>
                    <a:ext uri="{9D8B030D-6E8A-4147-A177-3AD203B41FA5}">
                      <a16:colId xmlns:a16="http://schemas.microsoft.com/office/drawing/2014/main" val="1298693026"/>
                    </a:ext>
                  </a:extLst>
                </a:gridCol>
                <a:gridCol w="327623">
                  <a:extLst>
                    <a:ext uri="{9D8B030D-6E8A-4147-A177-3AD203B41FA5}">
                      <a16:colId xmlns:a16="http://schemas.microsoft.com/office/drawing/2014/main" val="20010"/>
                    </a:ext>
                  </a:extLst>
                </a:gridCol>
                <a:gridCol w="327623">
                  <a:extLst>
                    <a:ext uri="{9D8B030D-6E8A-4147-A177-3AD203B41FA5}">
                      <a16:colId xmlns:a16="http://schemas.microsoft.com/office/drawing/2014/main" val="20011"/>
                    </a:ext>
                  </a:extLst>
                </a:gridCol>
                <a:gridCol w="327623">
                  <a:extLst>
                    <a:ext uri="{9D8B030D-6E8A-4147-A177-3AD203B41FA5}">
                      <a16:colId xmlns:a16="http://schemas.microsoft.com/office/drawing/2014/main" val="20012"/>
                    </a:ext>
                  </a:extLst>
                </a:gridCol>
                <a:gridCol w="327623">
                  <a:extLst>
                    <a:ext uri="{9D8B030D-6E8A-4147-A177-3AD203B41FA5}">
                      <a16:colId xmlns:a16="http://schemas.microsoft.com/office/drawing/2014/main" val="20013"/>
                    </a:ext>
                  </a:extLst>
                </a:gridCol>
                <a:gridCol w="327623">
                  <a:extLst>
                    <a:ext uri="{9D8B030D-6E8A-4147-A177-3AD203B41FA5}">
                      <a16:colId xmlns:a16="http://schemas.microsoft.com/office/drawing/2014/main" val="2563265534"/>
                    </a:ext>
                  </a:extLst>
                </a:gridCol>
                <a:gridCol w="327623">
                  <a:extLst>
                    <a:ext uri="{9D8B030D-6E8A-4147-A177-3AD203B41FA5}">
                      <a16:colId xmlns:a16="http://schemas.microsoft.com/office/drawing/2014/main" val="2889932406"/>
                    </a:ext>
                  </a:extLst>
                </a:gridCol>
                <a:gridCol w="327623">
                  <a:extLst>
                    <a:ext uri="{9D8B030D-6E8A-4147-A177-3AD203B41FA5}">
                      <a16:colId xmlns:a16="http://schemas.microsoft.com/office/drawing/2014/main" val="3110698288"/>
                    </a:ext>
                  </a:extLst>
                </a:gridCol>
                <a:gridCol w="327623">
                  <a:extLst>
                    <a:ext uri="{9D8B030D-6E8A-4147-A177-3AD203B41FA5}">
                      <a16:colId xmlns:a16="http://schemas.microsoft.com/office/drawing/2014/main" val="397251492"/>
                    </a:ext>
                  </a:extLst>
                </a:gridCol>
                <a:gridCol w="327623">
                  <a:extLst>
                    <a:ext uri="{9D8B030D-6E8A-4147-A177-3AD203B41FA5}">
                      <a16:colId xmlns:a16="http://schemas.microsoft.com/office/drawing/2014/main" val="2435403802"/>
                    </a:ext>
                  </a:extLst>
                </a:gridCol>
                <a:gridCol w="327623">
                  <a:extLst>
                    <a:ext uri="{9D8B030D-6E8A-4147-A177-3AD203B41FA5}">
                      <a16:colId xmlns:a16="http://schemas.microsoft.com/office/drawing/2014/main" val="1107352596"/>
                    </a:ext>
                  </a:extLst>
                </a:gridCol>
                <a:gridCol w="327623">
                  <a:extLst>
                    <a:ext uri="{9D8B030D-6E8A-4147-A177-3AD203B41FA5}">
                      <a16:colId xmlns:a16="http://schemas.microsoft.com/office/drawing/2014/main" val="206549284"/>
                    </a:ext>
                  </a:extLst>
                </a:gridCol>
                <a:gridCol w="327623">
                  <a:extLst>
                    <a:ext uri="{9D8B030D-6E8A-4147-A177-3AD203B41FA5}">
                      <a16:colId xmlns:a16="http://schemas.microsoft.com/office/drawing/2014/main" val="1288931577"/>
                    </a:ext>
                  </a:extLst>
                </a:gridCol>
                <a:gridCol w="327623">
                  <a:extLst>
                    <a:ext uri="{9D8B030D-6E8A-4147-A177-3AD203B41FA5}">
                      <a16:colId xmlns:a16="http://schemas.microsoft.com/office/drawing/2014/main" val="670663234"/>
                    </a:ext>
                  </a:extLst>
                </a:gridCol>
                <a:gridCol w="327623">
                  <a:extLst>
                    <a:ext uri="{9D8B030D-6E8A-4147-A177-3AD203B41FA5}">
                      <a16:colId xmlns:a16="http://schemas.microsoft.com/office/drawing/2014/main" val="964117551"/>
                    </a:ext>
                  </a:extLst>
                </a:gridCol>
                <a:gridCol w="327623">
                  <a:extLst>
                    <a:ext uri="{9D8B030D-6E8A-4147-A177-3AD203B41FA5}">
                      <a16:colId xmlns:a16="http://schemas.microsoft.com/office/drawing/2014/main" val="2397782723"/>
                    </a:ext>
                  </a:extLst>
                </a:gridCol>
                <a:gridCol w="327623">
                  <a:extLst>
                    <a:ext uri="{9D8B030D-6E8A-4147-A177-3AD203B41FA5}">
                      <a16:colId xmlns:a16="http://schemas.microsoft.com/office/drawing/2014/main" val="343253012"/>
                    </a:ext>
                  </a:extLst>
                </a:gridCol>
                <a:gridCol w="327623">
                  <a:extLst>
                    <a:ext uri="{9D8B030D-6E8A-4147-A177-3AD203B41FA5}">
                      <a16:colId xmlns:a16="http://schemas.microsoft.com/office/drawing/2014/main" val="3423322042"/>
                    </a:ext>
                  </a:extLst>
                </a:gridCol>
                <a:gridCol w="327623">
                  <a:extLst>
                    <a:ext uri="{9D8B030D-6E8A-4147-A177-3AD203B41FA5}">
                      <a16:colId xmlns:a16="http://schemas.microsoft.com/office/drawing/2014/main" val="1307315063"/>
                    </a:ext>
                  </a:extLst>
                </a:gridCol>
                <a:gridCol w="327623">
                  <a:extLst>
                    <a:ext uri="{9D8B030D-6E8A-4147-A177-3AD203B41FA5}">
                      <a16:colId xmlns:a16="http://schemas.microsoft.com/office/drawing/2014/main" val="713604460"/>
                    </a:ext>
                  </a:extLst>
                </a:gridCol>
                <a:gridCol w="327623">
                  <a:extLst>
                    <a:ext uri="{9D8B030D-6E8A-4147-A177-3AD203B41FA5}">
                      <a16:colId xmlns:a16="http://schemas.microsoft.com/office/drawing/2014/main" val="2659930953"/>
                    </a:ext>
                  </a:extLst>
                </a:gridCol>
                <a:gridCol w="327623">
                  <a:extLst>
                    <a:ext uri="{9D8B030D-6E8A-4147-A177-3AD203B41FA5}">
                      <a16:colId xmlns:a16="http://schemas.microsoft.com/office/drawing/2014/main" val="1599551216"/>
                    </a:ext>
                  </a:extLst>
                </a:gridCol>
                <a:gridCol w="327623">
                  <a:extLst>
                    <a:ext uri="{9D8B030D-6E8A-4147-A177-3AD203B41FA5}">
                      <a16:colId xmlns:a16="http://schemas.microsoft.com/office/drawing/2014/main" val="2106271287"/>
                    </a:ext>
                  </a:extLst>
                </a:gridCol>
                <a:gridCol w="327623">
                  <a:extLst>
                    <a:ext uri="{9D8B030D-6E8A-4147-A177-3AD203B41FA5}">
                      <a16:colId xmlns:a16="http://schemas.microsoft.com/office/drawing/2014/main" val="2914799352"/>
                    </a:ext>
                  </a:extLst>
                </a:gridCol>
                <a:gridCol w="327623">
                  <a:extLst>
                    <a:ext uri="{9D8B030D-6E8A-4147-A177-3AD203B41FA5}">
                      <a16:colId xmlns:a16="http://schemas.microsoft.com/office/drawing/2014/main" val="607396304"/>
                    </a:ext>
                  </a:extLst>
                </a:gridCol>
                <a:gridCol w="327623">
                  <a:extLst>
                    <a:ext uri="{9D8B030D-6E8A-4147-A177-3AD203B41FA5}">
                      <a16:colId xmlns:a16="http://schemas.microsoft.com/office/drawing/2014/main" val="369099905"/>
                    </a:ext>
                  </a:extLst>
                </a:gridCol>
              </a:tblGrid>
              <a:tr h="226148">
                <a:tc>
                  <a:txBody>
                    <a:bodyPr/>
                    <a:lstStyle/>
                    <a:p>
                      <a:pPr algn="ctr"/>
                      <a:r>
                        <a:rPr lang="en-US" altLang="zh-CN" sz="800" dirty="0">
                          <a:latin typeface="+mn-lt"/>
                        </a:rPr>
                        <a:t>1</a:t>
                      </a:r>
                      <a:endParaRPr lang="zh-CN" altLang="en-US" sz="800" dirty="0">
                        <a:latin typeface="+mn-lt"/>
                      </a:endParaRPr>
                    </a:p>
                  </a:txBody>
                  <a:tcPr anchor="ctr">
                    <a:solidFill>
                      <a:srgbClr val="0070C0"/>
                    </a:solidFill>
                  </a:tcPr>
                </a:tc>
                <a:tc>
                  <a:txBody>
                    <a:bodyPr/>
                    <a:lstStyle/>
                    <a:p>
                      <a:pPr algn="ctr"/>
                      <a:r>
                        <a:rPr lang="en-US" altLang="zh-CN" sz="800" dirty="0">
                          <a:latin typeface="+mn-lt"/>
                        </a:rPr>
                        <a:t>2</a:t>
                      </a:r>
                      <a:endParaRPr lang="zh-CN" altLang="en-US" sz="800" dirty="0">
                        <a:latin typeface="+mn-lt"/>
                      </a:endParaRPr>
                    </a:p>
                  </a:txBody>
                  <a:tcPr anchor="ctr">
                    <a:solidFill>
                      <a:srgbClr val="0070C0"/>
                    </a:solidFill>
                  </a:tcPr>
                </a:tc>
                <a:tc>
                  <a:txBody>
                    <a:bodyPr/>
                    <a:lstStyle/>
                    <a:p>
                      <a:pPr algn="ctr"/>
                      <a:r>
                        <a:rPr lang="en-US" altLang="zh-CN" sz="800" dirty="0">
                          <a:latin typeface="+mn-lt"/>
                        </a:rPr>
                        <a:t>3</a:t>
                      </a:r>
                      <a:endParaRPr lang="zh-CN" altLang="en-US" sz="800" dirty="0">
                        <a:latin typeface="+mn-lt"/>
                      </a:endParaRPr>
                    </a:p>
                  </a:txBody>
                  <a:tcPr anchor="ctr">
                    <a:solidFill>
                      <a:srgbClr val="0070C0"/>
                    </a:solidFill>
                  </a:tcPr>
                </a:tc>
                <a:tc>
                  <a:txBody>
                    <a:bodyPr/>
                    <a:lstStyle/>
                    <a:p>
                      <a:pPr algn="ctr"/>
                      <a:r>
                        <a:rPr lang="en-US" altLang="zh-CN" sz="800" dirty="0">
                          <a:latin typeface="+mn-lt"/>
                        </a:rPr>
                        <a:t>4</a:t>
                      </a:r>
                      <a:endParaRPr lang="zh-CN" altLang="en-US" sz="800" dirty="0">
                        <a:latin typeface="+mn-lt"/>
                      </a:endParaRPr>
                    </a:p>
                  </a:txBody>
                  <a:tcPr anchor="ctr">
                    <a:solidFill>
                      <a:srgbClr val="0070C0"/>
                    </a:solidFill>
                  </a:tcPr>
                </a:tc>
                <a:tc>
                  <a:txBody>
                    <a:bodyPr/>
                    <a:lstStyle/>
                    <a:p>
                      <a:pPr algn="ctr"/>
                      <a:r>
                        <a:rPr lang="en-US" altLang="zh-CN" sz="800" dirty="0">
                          <a:latin typeface="+mn-lt"/>
                        </a:rPr>
                        <a:t>5</a:t>
                      </a:r>
                      <a:endParaRPr lang="zh-CN" altLang="en-US" sz="800" dirty="0">
                        <a:latin typeface="+mn-lt"/>
                      </a:endParaRPr>
                    </a:p>
                  </a:txBody>
                  <a:tcPr anchor="ctr">
                    <a:solidFill>
                      <a:srgbClr val="0070C0"/>
                    </a:solidFill>
                  </a:tcPr>
                </a:tc>
                <a:tc>
                  <a:txBody>
                    <a:bodyPr/>
                    <a:lstStyle/>
                    <a:p>
                      <a:pPr algn="ctr"/>
                      <a:r>
                        <a:rPr lang="en-US" altLang="zh-CN" sz="800" dirty="0">
                          <a:latin typeface="+mn-lt"/>
                        </a:rPr>
                        <a:t>6</a:t>
                      </a:r>
                      <a:endParaRPr lang="zh-CN" altLang="en-US" sz="800" dirty="0">
                        <a:latin typeface="+mn-lt"/>
                      </a:endParaRPr>
                    </a:p>
                  </a:txBody>
                  <a:tcPr anchor="ctr">
                    <a:solidFill>
                      <a:srgbClr val="0070C0"/>
                    </a:solidFill>
                  </a:tcPr>
                </a:tc>
                <a:tc>
                  <a:txBody>
                    <a:bodyPr/>
                    <a:lstStyle/>
                    <a:p>
                      <a:pPr algn="ctr"/>
                      <a:r>
                        <a:rPr lang="en-US" altLang="zh-CN" sz="800" dirty="0">
                          <a:latin typeface="+mn-lt"/>
                        </a:rPr>
                        <a:t>7</a:t>
                      </a:r>
                      <a:endParaRPr lang="zh-CN" altLang="en-US" sz="800" dirty="0">
                        <a:latin typeface="+mn-lt"/>
                      </a:endParaRPr>
                    </a:p>
                  </a:txBody>
                  <a:tcPr anchor="ctr">
                    <a:solidFill>
                      <a:srgbClr val="0070C0"/>
                    </a:solidFill>
                  </a:tcPr>
                </a:tc>
                <a:tc>
                  <a:txBody>
                    <a:bodyPr/>
                    <a:lstStyle/>
                    <a:p>
                      <a:pPr algn="ctr"/>
                      <a:r>
                        <a:rPr lang="en-US" altLang="zh-CN" sz="800" dirty="0">
                          <a:latin typeface="+mn-lt"/>
                        </a:rPr>
                        <a:t>8</a:t>
                      </a:r>
                      <a:endParaRPr lang="zh-CN" altLang="en-US" sz="800" dirty="0">
                        <a:latin typeface="+mn-lt"/>
                      </a:endParaRPr>
                    </a:p>
                  </a:txBody>
                  <a:tcPr anchor="ctr">
                    <a:solidFill>
                      <a:srgbClr val="0070C0"/>
                    </a:solidFill>
                  </a:tcPr>
                </a:tc>
                <a:tc>
                  <a:txBody>
                    <a:bodyPr/>
                    <a:lstStyle/>
                    <a:p>
                      <a:pPr algn="ctr"/>
                      <a:r>
                        <a:rPr lang="en-US" altLang="zh-CN" sz="800" dirty="0">
                          <a:latin typeface="+mn-lt"/>
                        </a:rPr>
                        <a:t>9</a:t>
                      </a:r>
                      <a:endParaRPr lang="zh-CN" altLang="en-US" sz="800" dirty="0">
                        <a:latin typeface="+mn-lt"/>
                      </a:endParaRPr>
                    </a:p>
                  </a:txBody>
                  <a:tcPr anchor="ctr">
                    <a:solidFill>
                      <a:srgbClr val="0070C0"/>
                    </a:solidFill>
                  </a:tcPr>
                </a:tc>
                <a:tc>
                  <a:txBody>
                    <a:bodyPr/>
                    <a:lstStyle/>
                    <a:p>
                      <a:pPr algn="ctr"/>
                      <a:r>
                        <a:rPr lang="en-US" altLang="zh-CN" sz="800" dirty="0">
                          <a:latin typeface="+mn-lt"/>
                        </a:rPr>
                        <a:t>10</a:t>
                      </a:r>
                      <a:endParaRPr lang="zh-CN" altLang="en-US" sz="800" dirty="0">
                        <a:latin typeface="+mn-lt"/>
                      </a:endParaRPr>
                    </a:p>
                  </a:txBody>
                  <a:tcPr anchor="ctr">
                    <a:solidFill>
                      <a:srgbClr val="0070C0"/>
                    </a:solidFill>
                  </a:tcPr>
                </a:tc>
                <a:tc>
                  <a:txBody>
                    <a:bodyPr/>
                    <a:lstStyle/>
                    <a:p>
                      <a:pPr algn="ctr"/>
                      <a:r>
                        <a:rPr lang="en-US" altLang="zh-CN" sz="800" dirty="0">
                          <a:latin typeface="+mn-lt"/>
                        </a:rPr>
                        <a:t>11</a:t>
                      </a:r>
                      <a:endParaRPr lang="zh-CN" altLang="en-US" sz="800" dirty="0">
                        <a:latin typeface="+mn-lt"/>
                      </a:endParaRPr>
                    </a:p>
                  </a:txBody>
                  <a:tcPr anchor="ctr">
                    <a:solidFill>
                      <a:srgbClr val="0070C0"/>
                    </a:solidFill>
                  </a:tcPr>
                </a:tc>
                <a:tc>
                  <a:txBody>
                    <a:bodyPr/>
                    <a:lstStyle/>
                    <a:p>
                      <a:pPr algn="ctr"/>
                      <a:r>
                        <a:rPr lang="en-US" altLang="zh-CN" sz="800" dirty="0">
                          <a:latin typeface="+mn-lt"/>
                        </a:rPr>
                        <a:t>12</a:t>
                      </a:r>
                      <a:endParaRPr lang="zh-CN" altLang="en-US" sz="800" dirty="0">
                        <a:latin typeface="+mn-lt"/>
                      </a:endParaRPr>
                    </a:p>
                  </a:txBody>
                  <a:tcPr anchor="ctr">
                    <a:solidFill>
                      <a:srgbClr val="0070C0"/>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cxnSp>
        <p:nvCxnSpPr>
          <p:cNvPr id="58" name="Straight Connector 57">
            <a:extLst>
              <a:ext uri="{FF2B5EF4-FFF2-40B4-BE49-F238E27FC236}">
                <a16:creationId xmlns:a16="http://schemas.microsoft.com/office/drawing/2014/main" id="{32A60BAE-3A38-4FA6-BC34-B17E2E939A6B}"/>
              </a:ext>
            </a:extLst>
          </p:cNvPr>
          <p:cNvCxnSpPr/>
          <p:nvPr/>
        </p:nvCxnSpPr>
        <p:spPr>
          <a:xfrm flipV="1">
            <a:off x="159800" y="1948992"/>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nvGrpSpPr>
          <p:cNvPr id="304" name="Group 303">
            <a:extLst>
              <a:ext uri="{FF2B5EF4-FFF2-40B4-BE49-F238E27FC236}">
                <a16:creationId xmlns:a16="http://schemas.microsoft.com/office/drawing/2014/main" id="{89EDCA37-8802-41D6-ACED-C88252824B7A}"/>
              </a:ext>
            </a:extLst>
          </p:cNvPr>
          <p:cNvGrpSpPr/>
          <p:nvPr/>
        </p:nvGrpSpPr>
        <p:grpSpPr>
          <a:xfrm>
            <a:off x="146398" y="3230298"/>
            <a:ext cx="11794428" cy="355700"/>
            <a:chOff x="231716" y="2692799"/>
            <a:chExt cx="11722474" cy="355700"/>
          </a:xfrm>
        </p:grpSpPr>
        <p:cxnSp>
          <p:nvCxnSpPr>
            <p:cNvPr id="305" name="Straight Connector 304">
              <a:extLst>
                <a:ext uri="{FF2B5EF4-FFF2-40B4-BE49-F238E27FC236}">
                  <a16:creationId xmlns:a16="http://schemas.microsoft.com/office/drawing/2014/main" id="{BF302839-8ECE-4C34-BA0C-4CAE43394A86}"/>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06" name="Rectangle 305">
              <a:extLst>
                <a:ext uri="{FF2B5EF4-FFF2-40B4-BE49-F238E27FC236}">
                  <a16:creationId xmlns:a16="http://schemas.microsoft.com/office/drawing/2014/main" id="{E66B2949-FF10-45C1-BEF9-4DF118784DE6}"/>
                </a:ext>
              </a:extLst>
            </p:cNvPr>
            <p:cNvSpPr/>
            <p:nvPr/>
          </p:nvSpPr>
          <p:spPr>
            <a:xfrm>
              <a:off x="231716" y="2692799"/>
              <a:ext cx="1243033" cy="215444"/>
            </a:xfrm>
            <a:prstGeom prst="rect">
              <a:avLst/>
            </a:prstGeom>
            <a:solidFill>
              <a:schemeClr val="accent3">
                <a:lumMod val="40000"/>
                <a:lumOff val="6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a:t>
              </a:r>
              <a:r>
                <a:rPr lang="en-US" altLang="zh-CN" sz="800" b="1" dirty="0">
                  <a:solidFill>
                    <a:prstClr val="black"/>
                  </a:solidFill>
                  <a:latin typeface="Ford Antenna Light" panose="02000505000000020004" pitchFamily="50" charset="0"/>
                  <a:cs typeface="Calibri" panose="020F0502020204030204" pitchFamily="34" charset="0"/>
                </a:rPr>
                <a:t>for REC</a:t>
              </a:r>
              <a:endParaRPr lang="en-US" sz="800" b="1" dirty="0">
                <a:solidFill>
                  <a:prstClr val="black"/>
                </a:solidFill>
                <a:latin typeface="Ford Antenna Light" panose="02000505000000020004" pitchFamily="50" charset="0"/>
                <a:cs typeface="Calibri" panose="020F0502020204030204" pitchFamily="34" charset="0"/>
              </a:endParaRPr>
            </a:p>
          </p:txBody>
        </p:sp>
      </p:grpSp>
      <p:cxnSp>
        <p:nvCxnSpPr>
          <p:cNvPr id="325" name="Straight Connector 324">
            <a:extLst>
              <a:ext uri="{FF2B5EF4-FFF2-40B4-BE49-F238E27FC236}">
                <a16:creationId xmlns:a16="http://schemas.microsoft.com/office/drawing/2014/main" id="{C92B562B-1E5E-4EC9-A863-19EE27C976F2}"/>
              </a:ext>
            </a:extLst>
          </p:cNvPr>
          <p:cNvCxnSpPr/>
          <p:nvPr/>
        </p:nvCxnSpPr>
        <p:spPr>
          <a:xfrm flipV="1">
            <a:off x="153454" y="4860988"/>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33" name="Star: 5 Points 132">
            <a:extLst>
              <a:ext uri="{FF2B5EF4-FFF2-40B4-BE49-F238E27FC236}">
                <a16:creationId xmlns:a16="http://schemas.microsoft.com/office/drawing/2014/main" id="{42717727-49AE-4BA8-A617-A39D498B6EE7}"/>
              </a:ext>
            </a:extLst>
          </p:cNvPr>
          <p:cNvSpPr/>
          <p:nvPr/>
        </p:nvSpPr>
        <p:spPr>
          <a:xfrm>
            <a:off x="5794989" y="2801545"/>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34" name="TextBox 22">
            <a:extLst>
              <a:ext uri="{FF2B5EF4-FFF2-40B4-BE49-F238E27FC236}">
                <a16:creationId xmlns:a16="http://schemas.microsoft.com/office/drawing/2014/main" id="{2A25B2F4-82DD-425B-B736-615087B72335}"/>
              </a:ext>
            </a:extLst>
          </p:cNvPr>
          <p:cNvSpPr txBox="1"/>
          <p:nvPr/>
        </p:nvSpPr>
        <p:spPr>
          <a:xfrm>
            <a:off x="5791440" y="3042364"/>
            <a:ext cx="986354"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 Beta</a:t>
            </a:r>
          </a:p>
          <a:p>
            <a:pPr algn="ctr">
              <a:defRPr/>
            </a:pPr>
            <a:r>
              <a:rPr lang="en-US" sz="700" dirty="0">
                <a:solidFill>
                  <a:prstClr val="black"/>
                </a:solidFill>
                <a:latin typeface="Ford Antenna Light" panose="02000505000000020004" pitchFamily="50" charset="0"/>
                <a:cs typeface="Calibri" panose="020F0502020204030204" pitchFamily="34" charset="0"/>
              </a:rPr>
              <a:t>5/30</a:t>
            </a:r>
          </a:p>
        </p:txBody>
      </p:sp>
      <p:grpSp>
        <p:nvGrpSpPr>
          <p:cNvPr id="151" name="Group 150">
            <a:extLst>
              <a:ext uri="{FF2B5EF4-FFF2-40B4-BE49-F238E27FC236}">
                <a16:creationId xmlns:a16="http://schemas.microsoft.com/office/drawing/2014/main" id="{89DFAA69-FA6B-490E-90AD-8033FD6E8329}"/>
              </a:ext>
            </a:extLst>
          </p:cNvPr>
          <p:cNvGrpSpPr/>
          <p:nvPr/>
        </p:nvGrpSpPr>
        <p:grpSpPr>
          <a:xfrm>
            <a:off x="7361612" y="2801664"/>
            <a:ext cx="732806" cy="525276"/>
            <a:chOff x="1433891" y="2836518"/>
            <a:chExt cx="732806" cy="525276"/>
          </a:xfrm>
          <a:solidFill>
            <a:srgbClr val="002060"/>
          </a:solidFill>
        </p:grpSpPr>
        <p:sp>
          <p:nvSpPr>
            <p:cNvPr id="153" name="Star: 5 Points 152">
              <a:extLst>
                <a:ext uri="{FF2B5EF4-FFF2-40B4-BE49-F238E27FC236}">
                  <a16:creationId xmlns:a16="http://schemas.microsoft.com/office/drawing/2014/main" id="{9ECFAEF7-B196-4D3B-8C0E-512133F149E0}"/>
                </a:ext>
              </a:extLst>
            </p:cNvPr>
            <p:cNvSpPr/>
            <p:nvPr/>
          </p:nvSpPr>
          <p:spPr>
            <a:xfrm>
              <a:off x="1854367" y="2836518"/>
              <a:ext cx="312330" cy="320207"/>
            </a:xfrm>
            <a:prstGeom prst="star5">
              <a:avLst/>
            </a:prstGeom>
            <a:grp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54" name="TextBox 22">
              <a:extLst>
                <a:ext uri="{FF2B5EF4-FFF2-40B4-BE49-F238E27FC236}">
                  <a16:creationId xmlns:a16="http://schemas.microsoft.com/office/drawing/2014/main" id="{792A66CB-606D-4863-B92C-7B08432F58F1}"/>
                </a:ext>
              </a:extLst>
            </p:cNvPr>
            <p:cNvSpPr txBox="1"/>
            <p:nvPr/>
          </p:nvSpPr>
          <p:spPr>
            <a:xfrm>
              <a:off x="1433891" y="3069412"/>
              <a:ext cx="692356"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R00</a:t>
              </a:r>
              <a:endParaRPr lang="en-US" altLang="zh-CN" sz="7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sz="700" dirty="0">
                  <a:solidFill>
                    <a:prstClr val="black"/>
                  </a:solidFill>
                  <a:latin typeface="Ford Antenna Light" panose="02000505000000020004" pitchFamily="50" charset="0"/>
                  <a:cs typeface="Calibri" panose="020F0502020204030204" pitchFamily="34" charset="0"/>
                </a:rPr>
                <a:t>11/31</a:t>
              </a:r>
            </a:p>
          </p:txBody>
        </p:sp>
      </p:grpSp>
      <p:cxnSp>
        <p:nvCxnSpPr>
          <p:cNvPr id="152" name="Straight Arrow Connector 151">
            <a:extLst>
              <a:ext uri="{FF2B5EF4-FFF2-40B4-BE49-F238E27FC236}">
                <a16:creationId xmlns:a16="http://schemas.microsoft.com/office/drawing/2014/main" id="{634B2FB8-1402-4CA0-BFD0-1A79CD271CFE}"/>
              </a:ext>
            </a:extLst>
          </p:cNvPr>
          <p:cNvCxnSpPr>
            <a:cxnSpLocks/>
            <a:stCxn id="153" idx="0"/>
            <a:endCxn id="503" idx="2"/>
          </p:cNvCxnSpPr>
          <p:nvPr/>
        </p:nvCxnSpPr>
        <p:spPr>
          <a:xfrm flipV="1">
            <a:off x="7938253" y="1325121"/>
            <a:ext cx="384739" cy="1476543"/>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59" name="Star: 5 Points 158">
            <a:extLst>
              <a:ext uri="{FF2B5EF4-FFF2-40B4-BE49-F238E27FC236}">
                <a16:creationId xmlns:a16="http://schemas.microsoft.com/office/drawing/2014/main" id="{4C0809F6-6FBD-4AAC-BE55-8ECFF31CECB7}"/>
              </a:ext>
            </a:extLst>
          </p:cNvPr>
          <p:cNvSpPr/>
          <p:nvPr/>
        </p:nvSpPr>
        <p:spPr>
          <a:xfrm>
            <a:off x="8155837" y="2793597"/>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60" name="TextBox 22">
            <a:extLst>
              <a:ext uri="{FF2B5EF4-FFF2-40B4-BE49-F238E27FC236}">
                <a16:creationId xmlns:a16="http://schemas.microsoft.com/office/drawing/2014/main" id="{9D64A217-842C-444E-81B9-A07F069C0904}"/>
              </a:ext>
            </a:extLst>
          </p:cNvPr>
          <p:cNvSpPr txBox="1"/>
          <p:nvPr/>
        </p:nvSpPr>
        <p:spPr>
          <a:xfrm>
            <a:off x="8280601" y="3030511"/>
            <a:ext cx="609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R04</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12/31</a:t>
            </a:r>
          </a:p>
        </p:txBody>
      </p:sp>
      <p:cxnSp>
        <p:nvCxnSpPr>
          <p:cNvPr id="158" name="Straight Arrow Connector 157">
            <a:extLst>
              <a:ext uri="{FF2B5EF4-FFF2-40B4-BE49-F238E27FC236}">
                <a16:creationId xmlns:a16="http://schemas.microsoft.com/office/drawing/2014/main" id="{0A3F326F-93CC-4CBF-A57F-38DCE2660728}"/>
              </a:ext>
            </a:extLst>
          </p:cNvPr>
          <p:cNvCxnSpPr>
            <a:cxnSpLocks/>
            <a:stCxn id="159" idx="0"/>
            <a:endCxn id="485" idx="2"/>
          </p:cNvCxnSpPr>
          <p:nvPr/>
        </p:nvCxnSpPr>
        <p:spPr>
          <a:xfrm flipV="1">
            <a:off x="8312002" y="1321372"/>
            <a:ext cx="430254" cy="1472225"/>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64" name="Star: 5 Points 163">
            <a:extLst>
              <a:ext uri="{FF2B5EF4-FFF2-40B4-BE49-F238E27FC236}">
                <a16:creationId xmlns:a16="http://schemas.microsoft.com/office/drawing/2014/main" id="{45FC2A05-182B-4C5A-A750-44686847EE02}"/>
              </a:ext>
            </a:extLst>
          </p:cNvPr>
          <p:cNvSpPr/>
          <p:nvPr/>
        </p:nvSpPr>
        <p:spPr>
          <a:xfrm>
            <a:off x="9348280" y="2806435"/>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65" name="TextBox 22">
            <a:extLst>
              <a:ext uri="{FF2B5EF4-FFF2-40B4-BE49-F238E27FC236}">
                <a16:creationId xmlns:a16="http://schemas.microsoft.com/office/drawing/2014/main" id="{5D9A2779-E021-4297-B14B-C277864258E1}"/>
              </a:ext>
            </a:extLst>
          </p:cNvPr>
          <p:cNvSpPr txBox="1"/>
          <p:nvPr/>
        </p:nvSpPr>
        <p:spPr>
          <a:xfrm>
            <a:off x="8963690" y="3129037"/>
            <a:ext cx="1036607"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R05</a:t>
            </a:r>
          </a:p>
          <a:p>
            <a:pPr algn="ctr">
              <a:defRPr/>
            </a:pPr>
            <a:r>
              <a:rPr lang="en-US" sz="700" dirty="0">
                <a:solidFill>
                  <a:prstClr val="black"/>
                </a:solidFill>
                <a:latin typeface="Ford Antenna Light" panose="02000505000000020004" pitchFamily="50" charset="0"/>
                <a:cs typeface="Calibri" panose="020F0502020204030204" pitchFamily="34" charset="0"/>
              </a:rPr>
              <a:t>04/19</a:t>
            </a:r>
          </a:p>
        </p:txBody>
      </p:sp>
      <p:cxnSp>
        <p:nvCxnSpPr>
          <p:cNvPr id="166" name="Straight Arrow Connector 165">
            <a:extLst>
              <a:ext uri="{FF2B5EF4-FFF2-40B4-BE49-F238E27FC236}">
                <a16:creationId xmlns:a16="http://schemas.microsoft.com/office/drawing/2014/main" id="{4414CE92-5E4C-40C5-8792-6E1EB77E5B5D}"/>
              </a:ext>
            </a:extLst>
          </p:cNvPr>
          <p:cNvCxnSpPr>
            <a:cxnSpLocks/>
            <a:stCxn id="164" idx="0"/>
            <a:endCxn id="494" idx="2"/>
          </p:cNvCxnSpPr>
          <p:nvPr/>
        </p:nvCxnSpPr>
        <p:spPr>
          <a:xfrm flipV="1">
            <a:off x="9504445" y="1304908"/>
            <a:ext cx="535662" cy="1501527"/>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9" name="Straight Arrow Connector 168">
            <a:extLst>
              <a:ext uri="{FF2B5EF4-FFF2-40B4-BE49-F238E27FC236}">
                <a16:creationId xmlns:a16="http://schemas.microsoft.com/office/drawing/2014/main" id="{A9D708FC-A849-40F3-8406-24FEA7EE2F55}"/>
              </a:ext>
            </a:extLst>
          </p:cNvPr>
          <p:cNvCxnSpPr>
            <a:cxnSpLocks/>
            <a:stCxn id="171" idx="0"/>
            <a:endCxn id="476" idx="2"/>
          </p:cNvCxnSpPr>
          <p:nvPr/>
        </p:nvCxnSpPr>
        <p:spPr>
          <a:xfrm flipV="1">
            <a:off x="10342252" y="1318755"/>
            <a:ext cx="598220" cy="1496614"/>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71" name="Star: 5 Points 170">
            <a:extLst>
              <a:ext uri="{FF2B5EF4-FFF2-40B4-BE49-F238E27FC236}">
                <a16:creationId xmlns:a16="http://schemas.microsoft.com/office/drawing/2014/main" id="{0BF76452-1C94-4402-B2CD-9D2039219DAE}"/>
              </a:ext>
            </a:extLst>
          </p:cNvPr>
          <p:cNvSpPr/>
          <p:nvPr/>
        </p:nvSpPr>
        <p:spPr>
          <a:xfrm>
            <a:off x="10186087" y="2815369"/>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72" name="TextBox 22">
            <a:extLst>
              <a:ext uri="{FF2B5EF4-FFF2-40B4-BE49-F238E27FC236}">
                <a16:creationId xmlns:a16="http://schemas.microsoft.com/office/drawing/2014/main" id="{D7D8DF6B-1B97-464E-8FEB-DCD8F7C478A4}"/>
              </a:ext>
            </a:extLst>
          </p:cNvPr>
          <p:cNvSpPr txBox="1"/>
          <p:nvPr/>
        </p:nvSpPr>
        <p:spPr>
          <a:xfrm>
            <a:off x="9923483" y="3141876"/>
            <a:ext cx="843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R06</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07/05</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176" name="Star: 5 Points 175">
            <a:extLst>
              <a:ext uri="{FF2B5EF4-FFF2-40B4-BE49-F238E27FC236}">
                <a16:creationId xmlns:a16="http://schemas.microsoft.com/office/drawing/2014/main" id="{2CDC5E8F-4BAE-487A-9757-7E3AE714225E}"/>
              </a:ext>
            </a:extLst>
          </p:cNvPr>
          <p:cNvSpPr/>
          <p:nvPr/>
        </p:nvSpPr>
        <p:spPr>
          <a:xfrm>
            <a:off x="11053117" y="2820279"/>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77" name="TextBox 22">
            <a:extLst>
              <a:ext uri="{FF2B5EF4-FFF2-40B4-BE49-F238E27FC236}">
                <a16:creationId xmlns:a16="http://schemas.microsoft.com/office/drawing/2014/main" id="{2F32559A-76C2-4358-B82C-81409D8EFEF1}"/>
              </a:ext>
            </a:extLst>
          </p:cNvPr>
          <p:cNvSpPr txBox="1"/>
          <p:nvPr/>
        </p:nvSpPr>
        <p:spPr>
          <a:xfrm>
            <a:off x="11027638" y="3191636"/>
            <a:ext cx="60967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R07 9/30</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178" name="Straight Arrow Connector 177">
            <a:extLst>
              <a:ext uri="{FF2B5EF4-FFF2-40B4-BE49-F238E27FC236}">
                <a16:creationId xmlns:a16="http://schemas.microsoft.com/office/drawing/2014/main" id="{2BF37559-0AC2-4EC0-8F6E-0C9A8D342A78}"/>
              </a:ext>
            </a:extLst>
          </p:cNvPr>
          <p:cNvCxnSpPr>
            <a:cxnSpLocks/>
            <a:stCxn id="176" idx="0"/>
            <a:endCxn id="467" idx="2"/>
          </p:cNvCxnSpPr>
          <p:nvPr/>
        </p:nvCxnSpPr>
        <p:spPr>
          <a:xfrm flipV="1">
            <a:off x="11209282" y="1300807"/>
            <a:ext cx="243507" cy="1519472"/>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88" name="Star: 5 Points 187">
            <a:extLst>
              <a:ext uri="{FF2B5EF4-FFF2-40B4-BE49-F238E27FC236}">
                <a16:creationId xmlns:a16="http://schemas.microsoft.com/office/drawing/2014/main" id="{ECFA3C20-3E04-405B-B605-D376F2F06EA0}"/>
              </a:ext>
            </a:extLst>
          </p:cNvPr>
          <p:cNvSpPr/>
          <p:nvPr/>
        </p:nvSpPr>
        <p:spPr>
          <a:xfrm>
            <a:off x="6626815" y="2785507"/>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89" name="TextBox 22">
            <a:extLst>
              <a:ext uri="{FF2B5EF4-FFF2-40B4-BE49-F238E27FC236}">
                <a16:creationId xmlns:a16="http://schemas.microsoft.com/office/drawing/2014/main" id="{DB5C1154-46C1-4372-9BD7-288634C1BE07}"/>
              </a:ext>
            </a:extLst>
          </p:cNvPr>
          <p:cNvSpPr txBox="1"/>
          <p:nvPr/>
        </p:nvSpPr>
        <p:spPr>
          <a:xfrm>
            <a:off x="6590301" y="3057780"/>
            <a:ext cx="486312"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DCV0</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8/24</a:t>
            </a:r>
          </a:p>
        </p:txBody>
      </p:sp>
      <p:sp>
        <p:nvSpPr>
          <p:cNvPr id="191" name="Star: 5 Points 190">
            <a:extLst>
              <a:ext uri="{FF2B5EF4-FFF2-40B4-BE49-F238E27FC236}">
                <a16:creationId xmlns:a16="http://schemas.microsoft.com/office/drawing/2014/main" id="{9BD75754-F6FC-46CA-B94C-6C11FF1C23EC}"/>
              </a:ext>
            </a:extLst>
          </p:cNvPr>
          <p:cNvSpPr/>
          <p:nvPr/>
        </p:nvSpPr>
        <p:spPr>
          <a:xfrm>
            <a:off x="7025922" y="2791001"/>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92" name="TextBox 22">
            <a:extLst>
              <a:ext uri="{FF2B5EF4-FFF2-40B4-BE49-F238E27FC236}">
                <a16:creationId xmlns:a16="http://schemas.microsoft.com/office/drawing/2014/main" id="{815170DA-2866-4E03-A67C-3DF1D8CF9925}"/>
              </a:ext>
            </a:extLst>
          </p:cNvPr>
          <p:cNvSpPr txBox="1"/>
          <p:nvPr/>
        </p:nvSpPr>
        <p:spPr>
          <a:xfrm>
            <a:off x="7036699" y="3042595"/>
            <a:ext cx="47740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DCV1</a:t>
            </a:r>
            <a:endParaRPr lang="en-US" altLang="zh-CN" sz="7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sz="700" dirty="0">
                <a:solidFill>
                  <a:prstClr val="black"/>
                </a:solidFill>
                <a:latin typeface="Ford Antenna Light" panose="02000505000000020004" pitchFamily="50" charset="0"/>
                <a:cs typeface="Calibri" panose="020F0502020204030204" pitchFamily="34" charset="0"/>
              </a:rPr>
              <a:t>9/24</a:t>
            </a:r>
          </a:p>
        </p:txBody>
      </p:sp>
      <p:sp>
        <p:nvSpPr>
          <p:cNvPr id="198" name="Rectangle 197">
            <a:extLst>
              <a:ext uri="{FF2B5EF4-FFF2-40B4-BE49-F238E27FC236}">
                <a16:creationId xmlns:a16="http://schemas.microsoft.com/office/drawing/2014/main" id="{0A21721D-9280-4AAB-A7A3-080E908E470A}"/>
              </a:ext>
            </a:extLst>
          </p:cNvPr>
          <p:cNvSpPr/>
          <p:nvPr/>
        </p:nvSpPr>
        <p:spPr>
          <a:xfrm>
            <a:off x="152731" y="1673806"/>
            <a:ext cx="93807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CDC AHU HW</a:t>
            </a:r>
            <a:endParaRPr lang="en-US" sz="800" b="1" dirty="0">
              <a:solidFill>
                <a:prstClr val="black"/>
              </a:solidFill>
              <a:latin typeface="Ford Antenna Light" panose="02000505000000020004" pitchFamily="50" charset="0"/>
              <a:cs typeface="Calibri" panose="020F0502020204030204" pitchFamily="34" charset="0"/>
            </a:endParaRPr>
          </a:p>
        </p:txBody>
      </p:sp>
      <p:grpSp>
        <p:nvGrpSpPr>
          <p:cNvPr id="202" name="Group 201">
            <a:extLst>
              <a:ext uri="{FF2B5EF4-FFF2-40B4-BE49-F238E27FC236}">
                <a16:creationId xmlns:a16="http://schemas.microsoft.com/office/drawing/2014/main" id="{21315A9D-F23B-447E-BF34-45BC286A6E7F}"/>
              </a:ext>
            </a:extLst>
          </p:cNvPr>
          <p:cNvGrpSpPr/>
          <p:nvPr/>
        </p:nvGrpSpPr>
        <p:grpSpPr>
          <a:xfrm>
            <a:off x="4747217" y="1798493"/>
            <a:ext cx="624299" cy="495496"/>
            <a:chOff x="1268724" y="1704838"/>
            <a:chExt cx="624299" cy="495496"/>
          </a:xfrm>
        </p:grpSpPr>
        <p:sp>
          <p:nvSpPr>
            <p:cNvPr id="203" name="Isosceles Triangle 202">
              <a:extLst>
                <a:ext uri="{FF2B5EF4-FFF2-40B4-BE49-F238E27FC236}">
                  <a16:creationId xmlns:a16="http://schemas.microsoft.com/office/drawing/2014/main" id="{74581A20-514E-42E8-851B-B24F4D1587DE}"/>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04" name="TextBox 22">
              <a:extLst>
                <a:ext uri="{FF2B5EF4-FFF2-40B4-BE49-F238E27FC236}">
                  <a16:creationId xmlns:a16="http://schemas.microsoft.com/office/drawing/2014/main" id="{0C90CBD0-8562-4008-9214-1FF2F3469CAA}"/>
                </a:ext>
              </a:extLst>
            </p:cNvPr>
            <p:cNvSpPr txBox="1"/>
            <p:nvPr/>
          </p:nvSpPr>
          <p:spPr>
            <a:xfrm>
              <a:off x="1268724" y="1907952"/>
              <a:ext cx="62429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B0  DV1 </a:t>
              </a:r>
            </a:p>
            <a:p>
              <a:r>
                <a:rPr lang="en-US" altLang="zh-CN" sz="700" dirty="0"/>
                <a:t>3/10</a:t>
              </a:r>
              <a:endParaRPr lang="zh-CN" altLang="en-US" sz="700" dirty="0"/>
            </a:p>
          </p:txBody>
        </p:sp>
      </p:grpSp>
      <p:grpSp>
        <p:nvGrpSpPr>
          <p:cNvPr id="205" name="Group 204">
            <a:extLst>
              <a:ext uri="{FF2B5EF4-FFF2-40B4-BE49-F238E27FC236}">
                <a16:creationId xmlns:a16="http://schemas.microsoft.com/office/drawing/2014/main" id="{3E20DF49-1A67-4F76-941B-EA3197C54DA4}"/>
              </a:ext>
            </a:extLst>
          </p:cNvPr>
          <p:cNvGrpSpPr/>
          <p:nvPr/>
        </p:nvGrpSpPr>
        <p:grpSpPr>
          <a:xfrm>
            <a:off x="3477122" y="1803891"/>
            <a:ext cx="682364" cy="482800"/>
            <a:chOff x="1264945" y="1704838"/>
            <a:chExt cx="682364" cy="482800"/>
          </a:xfrm>
        </p:grpSpPr>
        <p:sp>
          <p:nvSpPr>
            <p:cNvPr id="206" name="Isosceles Triangle 205">
              <a:extLst>
                <a:ext uri="{FF2B5EF4-FFF2-40B4-BE49-F238E27FC236}">
                  <a16:creationId xmlns:a16="http://schemas.microsoft.com/office/drawing/2014/main" id="{2766B034-DE4F-4954-820C-E27B51E23D38}"/>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0" name="TextBox 22">
              <a:extLst>
                <a:ext uri="{FF2B5EF4-FFF2-40B4-BE49-F238E27FC236}">
                  <a16:creationId xmlns:a16="http://schemas.microsoft.com/office/drawing/2014/main" id="{6B667F87-D4E5-4557-A949-6A3362BF074C}"/>
                </a:ext>
              </a:extLst>
            </p:cNvPr>
            <p:cNvSpPr txBox="1"/>
            <p:nvPr/>
          </p:nvSpPr>
          <p:spPr>
            <a:xfrm>
              <a:off x="1264945" y="1895256"/>
              <a:ext cx="682364"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A1 Pre-DV</a:t>
              </a:r>
            </a:p>
            <a:p>
              <a:r>
                <a:rPr lang="en-US" altLang="zh-CN" sz="700" dirty="0"/>
                <a:t>11/15</a:t>
              </a:r>
              <a:endParaRPr lang="zh-CN" altLang="en-US" sz="700" dirty="0"/>
            </a:p>
          </p:txBody>
        </p:sp>
      </p:grpSp>
      <p:grpSp>
        <p:nvGrpSpPr>
          <p:cNvPr id="261" name="Group 260">
            <a:extLst>
              <a:ext uri="{FF2B5EF4-FFF2-40B4-BE49-F238E27FC236}">
                <a16:creationId xmlns:a16="http://schemas.microsoft.com/office/drawing/2014/main" id="{F4968FAB-F4EC-4C77-AA46-5A77F87BE396}"/>
              </a:ext>
            </a:extLst>
          </p:cNvPr>
          <p:cNvGrpSpPr/>
          <p:nvPr/>
        </p:nvGrpSpPr>
        <p:grpSpPr>
          <a:xfrm>
            <a:off x="6505401" y="1791779"/>
            <a:ext cx="624299" cy="482800"/>
            <a:chOff x="1348765" y="1704838"/>
            <a:chExt cx="624299" cy="482800"/>
          </a:xfrm>
        </p:grpSpPr>
        <p:sp>
          <p:nvSpPr>
            <p:cNvPr id="262" name="Isosceles Triangle 261">
              <a:extLst>
                <a:ext uri="{FF2B5EF4-FFF2-40B4-BE49-F238E27FC236}">
                  <a16:creationId xmlns:a16="http://schemas.microsoft.com/office/drawing/2014/main" id="{EB283140-124A-407B-B341-8108E1541400}"/>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3" name="TextBox 22">
              <a:extLst>
                <a:ext uri="{FF2B5EF4-FFF2-40B4-BE49-F238E27FC236}">
                  <a16:creationId xmlns:a16="http://schemas.microsoft.com/office/drawing/2014/main" id="{F3F747CC-BA21-407D-A900-61BA38B0DE74}"/>
                </a:ext>
              </a:extLst>
            </p:cNvPr>
            <p:cNvSpPr txBox="1"/>
            <p:nvPr/>
          </p:nvSpPr>
          <p:spPr>
            <a:xfrm>
              <a:off x="1348765" y="1895256"/>
              <a:ext cx="62429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B1  DV2 </a:t>
              </a:r>
            </a:p>
            <a:p>
              <a:r>
                <a:rPr lang="en-US" altLang="zh-CN" sz="700" dirty="0"/>
                <a:t>8/20</a:t>
              </a:r>
              <a:endParaRPr lang="zh-CN" altLang="en-US" sz="700" dirty="0"/>
            </a:p>
          </p:txBody>
        </p:sp>
      </p:grpSp>
      <p:sp>
        <p:nvSpPr>
          <p:cNvPr id="33" name="Rectangle: Rounded Corners 32">
            <a:extLst>
              <a:ext uri="{FF2B5EF4-FFF2-40B4-BE49-F238E27FC236}">
                <a16:creationId xmlns:a16="http://schemas.microsoft.com/office/drawing/2014/main" id="{4B23B570-0705-4302-95EA-3BFA12A06377}"/>
              </a:ext>
            </a:extLst>
          </p:cNvPr>
          <p:cNvSpPr/>
          <p:nvPr/>
        </p:nvSpPr>
        <p:spPr>
          <a:xfrm>
            <a:off x="4104544" y="1868702"/>
            <a:ext cx="768746" cy="154259"/>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Pre-DV</a:t>
            </a:r>
          </a:p>
        </p:txBody>
      </p:sp>
      <p:sp>
        <p:nvSpPr>
          <p:cNvPr id="264" name="Rectangle: Rounded Corners 263">
            <a:extLst>
              <a:ext uri="{FF2B5EF4-FFF2-40B4-BE49-F238E27FC236}">
                <a16:creationId xmlns:a16="http://schemas.microsoft.com/office/drawing/2014/main" id="{7F54CAA8-C1E9-42E0-8823-063D91365E39}"/>
              </a:ext>
            </a:extLst>
          </p:cNvPr>
          <p:cNvSpPr/>
          <p:nvPr/>
        </p:nvSpPr>
        <p:spPr>
          <a:xfrm>
            <a:off x="5441649" y="1864592"/>
            <a:ext cx="633581" cy="13250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DV1</a:t>
            </a:r>
          </a:p>
        </p:txBody>
      </p:sp>
      <p:sp>
        <p:nvSpPr>
          <p:cNvPr id="266" name="Rectangle: Rounded Corners 265">
            <a:extLst>
              <a:ext uri="{FF2B5EF4-FFF2-40B4-BE49-F238E27FC236}">
                <a16:creationId xmlns:a16="http://schemas.microsoft.com/office/drawing/2014/main" id="{5B2D77B9-37B5-4BB4-81E0-E5AE5BEBEDB4}"/>
              </a:ext>
            </a:extLst>
          </p:cNvPr>
          <p:cNvSpPr/>
          <p:nvPr/>
        </p:nvSpPr>
        <p:spPr>
          <a:xfrm>
            <a:off x="7214395" y="1872298"/>
            <a:ext cx="533805" cy="163013"/>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DV2</a:t>
            </a:r>
          </a:p>
        </p:txBody>
      </p:sp>
      <p:sp>
        <p:nvSpPr>
          <p:cNvPr id="231" name="Star: 5 Points 230">
            <a:extLst>
              <a:ext uri="{FF2B5EF4-FFF2-40B4-BE49-F238E27FC236}">
                <a16:creationId xmlns:a16="http://schemas.microsoft.com/office/drawing/2014/main" id="{509D736D-7BCA-4192-8FA1-D1779EABA9A0}"/>
              </a:ext>
            </a:extLst>
          </p:cNvPr>
          <p:cNvSpPr/>
          <p:nvPr/>
        </p:nvSpPr>
        <p:spPr>
          <a:xfrm>
            <a:off x="4218289" y="345008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2" name="TextBox 22">
            <a:extLst>
              <a:ext uri="{FF2B5EF4-FFF2-40B4-BE49-F238E27FC236}">
                <a16:creationId xmlns:a16="http://schemas.microsoft.com/office/drawing/2014/main" id="{5BDA7DA1-4E35-4C1E-BE43-33C8203A597E}"/>
              </a:ext>
            </a:extLst>
          </p:cNvPr>
          <p:cNvSpPr txBox="1"/>
          <p:nvPr/>
        </p:nvSpPr>
        <p:spPr>
          <a:xfrm>
            <a:off x="3692152" y="3661657"/>
            <a:ext cx="521846"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a:t>
            </a:r>
          </a:p>
          <a:p>
            <a:pPr algn="ctr">
              <a:defRPr/>
            </a:pPr>
            <a:r>
              <a:rPr lang="en-US" sz="600" dirty="0">
                <a:solidFill>
                  <a:prstClr val="black"/>
                </a:solidFill>
                <a:latin typeface="Ford Antenna Light" panose="02000505000000020004" pitchFamily="50" charset="0"/>
                <a:cs typeface="Calibri" panose="020F0502020204030204" pitchFamily="34" charset="0"/>
              </a:rPr>
              <a:t>Waived</a:t>
            </a:r>
          </a:p>
        </p:txBody>
      </p:sp>
      <p:sp>
        <p:nvSpPr>
          <p:cNvPr id="234" name="Star: 5 Points 233">
            <a:extLst>
              <a:ext uri="{FF2B5EF4-FFF2-40B4-BE49-F238E27FC236}">
                <a16:creationId xmlns:a16="http://schemas.microsoft.com/office/drawing/2014/main" id="{338D4647-FADF-48D7-A79A-4453066248D8}"/>
              </a:ext>
            </a:extLst>
          </p:cNvPr>
          <p:cNvSpPr/>
          <p:nvPr/>
        </p:nvSpPr>
        <p:spPr>
          <a:xfrm>
            <a:off x="5648665" y="348672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8" name="TextBox 22">
            <a:extLst>
              <a:ext uri="{FF2B5EF4-FFF2-40B4-BE49-F238E27FC236}">
                <a16:creationId xmlns:a16="http://schemas.microsoft.com/office/drawing/2014/main" id="{C77C1161-CD21-4041-B52B-452FA9AE5A18}"/>
              </a:ext>
            </a:extLst>
          </p:cNvPr>
          <p:cNvSpPr txBox="1"/>
          <p:nvPr/>
        </p:nvSpPr>
        <p:spPr>
          <a:xfrm>
            <a:off x="5473634" y="3698353"/>
            <a:ext cx="493704"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Beta</a:t>
            </a:r>
          </a:p>
          <a:p>
            <a:r>
              <a:rPr lang="en-US" dirty="0"/>
              <a:t>05/15</a:t>
            </a:r>
          </a:p>
        </p:txBody>
      </p:sp>
      <p:sp>
        <p:nvSpPr>
          <p:cNvPr id="242" name="Star: 5 Points 241">
            <a:extLst>
              <a:ext uri="{FF2B5EF4-FFF2-40B4-BE49-F238E27FC236}">
                <a16:creationId xmlns:a16="http://schemas.microsoft.com/office/drawing/2014/main" id="{B4CB5EC7-E0EB-4903-BDB6-E32F5B5307D4}"/>
              </a:ext>
            </a:extLst>
          </p:cNvPr>
          <p:cNvSpPr/>
          <p:nvPr/>
        </p:nvSpPr>
        <p:spPr>
          <a:xfrm>
            <a:off x="5617087" y="4127804"/>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8" name="Star: 5 Points 247">
            <a:extLst>
              <a:ext uri="{FF2B5EF4-FFF2-40B4-BE49-F238E27FC236}">
                <a16:creationId xmlns:a16="http://schemas.microsoft.com/office/drawing/2014/main" id="{3A5789F1-3208-4983-9F14-94529EBBFC34}"/>
              </a:ext>
            </a:extLst>
          </p:cNvPr>
          <p:cNvSpPr/>
          <p:nvPr/>
        </p:nvSpPr>
        <p:spPr>
          <a:xfrm>
            <a:off x="6270933" y="347580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1" name="Star: 5 Points 250">
            <a:extLst>
              <a:ext uri="{FF2B5EF4-FFF2-40B4-BE49-F238E27FC236}">
                <a16:creationId xmlns:a16="http://schemas.microsoft.com/office/drawing/2014/main" id="{A14FAD45-7399-488C-88E2-4B593A580CDE}"/>
              </a:ext>
            </a:extLst>
          </p:cNvPr>
          <p:cNvSpPr/>
          <p:nvPr/>
        </p:nvSpPr>
        <p:spPr>
          <a:xfrm>
            <a:off x="6615003" y="347580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4" name="Star: 5 Points 253">
            <a:extLst>
              <a:ext uri="{FF2B5EF4-FFF2-40B4-BE49-F238E27FC236}">
                <a16:creationId xmlns:a16="http://schemas.microsoft.com/office/drawing/2014/main" id="{8DD2B797-3C57-459B-AC35-450B4649C57A}"/>
              </a:ext>
            </a:extLst>
          </p:cNvPr>
          <p:cNvSpPr/>
          <p:nvPr/>
        </p:nvSpPr>
        <p:spPr>
          <a:xfrm>
            <a:off x="6541077" y="4113576"/>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7" name="Star: 5 Points 256">
            <a:extLst>
              <a:ext uri="{FF2B5EF4-FFF2-40B4-BE49-F238E27FC236}">
                <a16:creationId xmlns:a16="http://schemas.microsoft.com/office/drawing/2014/main" id="{B8D57B59-D565-4D7C-85A7-BC7CA591222E}"/>
              </a:ext>
            </a:extLst>
          </p:cNvPr>
          <p:cNvSpPr/>
          <p:nvPr/>
        </p:nvSpPr>
        <p:spPr>
          <a:xfrm>
            <a:off x="6906972" y="409005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8" name="TextBox 22">
            <a:extLst>
              <a:ext uri="{FF2B5EF4-FFF2-40B4-BE49-F238E27FC236}">
                <a16:creationId xmlns:a16="http://schemas.microsoft.com/office/drawing/2014/main" id="{3C4420A8-0CF7-467F-9387-B4B91994D8F3}"/>
              </a:ext>
            </a:extLst>
          </p:cNvPr>
          <p:cNvSpPr txBox="1"/>
          <p:nvPr/>
        </p:nvSpPr>
        <p:spPr>
          <a:xfrm>
            <a:off x="6687942" y="426341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endParaRPr lang="en-US" sz="6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sz="600" dirty="0">
                <a:solidFill>
                  <a:prstClr val="black"/>
                </a:solidFill>
                <a:latin typeface="Ford Antenna Light" panose="02000505000000020004" pitchFamily="50" charset="0"/>
                <a:cs typeface="Calibri" panose="020F0502020204030204" pitchFamily="34" charset="0"/>
              </a:rPr>
              <a:t>9/15</a:t>
            </a:r>
          </a:p>
        </p:txBody>
      </p:sp>
      <p:sp>
        <p:nvSpPr>
          <p:cNvPr id="277" name="Star: 5 Points 276">
            <a:extLst>
              <a:ext uri="{FF2B5EF4-FFF2-40B4-BE49-F238E27FC236}">
                <a16:creationId xmlns:a16="http://schemas.microsoft.com/office/drawing/2014/main" id="{62998163-F57E-4BD3-A33C-736D30E96D01}"/>
              </a:ext>
            </a:extLst>
          </p:cNvPr>
          <p:cNvSpPr/>
          <p:nvPr/>
        </p:nvSpPr>
        <p:spPr>
          <a:xfrm>
            <a:off x="8047466" y="346128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8" name="TextBox 22">
            <a:extLst>
              <a:ext uri="{FF2B5EF4-FFF2-40B4-BE49-F238E27FC236}">
                <a16:creationId xmlns:a16="http://schemas.microsoft.com/office/drawing/2014/main" id="{D54202C1-8453-45A9-A6F3-3A8FBED64EC3}"/>
              </a:ext>
            </a:extLst>
          </p:cNvPr>
          <p:cNvSpPr txBox="1"/>
          <p:nvPr/>
        </p:nvSpPr>
        <p:spPr>
          <a:xfrm>
            <a:off x="7914346" y="3669039"/>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1215</a:t>
            </a:r>
          </a:p>
        </p:txBody>
      </p:sp>
      <p:cxnSp>
        <p:nvCxnSpPr>
          <p:cNvPr id="382" name="Straight Arrow Connector 381">
            <a:extLst>
              <a:ext uri="{FF2B5EF4-FFF2-40B4-BE49-F238E27FC236}">
                <a16:creationId xmlns:a16="http://schemas.microsoft.com/office/drawing/2014/main" id="{4FF7AB92-32C9-416E-BD08-103C418970A5}"/>
              </a:ext>
            </a:extLst>
          </p:cNvPr>
          <p:cNvCxnSpPr>
            <a:cxnSpLocks/>
            <a:stCxn id="610" idx="0"/>
            <a:endCxn id="277" idx="2"/>
          </p:cNvCxnSpPr>
          <p:nvPr/>
        </p:nvCxnSpPr>
        <p:spPr>
          <a:xfrm flipV="1">
            <a:off x="7958771" y="3666455"/>
            <a:ext cx="125949" cy="42212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8" name="Straight Arrow Connector 387">
            <a:extLst>
              <a:ext uri="{FF2B5EF4-FFF2-40B4-BE49-F238E27FC236}">
                <a16:creationId xmlns:a16="http://schemas.microsoft.com/office/drawing/2014/main" id="{94D01785-0181-46CB-A6BD-44C2586C54E2}"/>
              </a:ext>
            </a:extLst>
          </p:cNvPr>
          <p:cNvCxnSpPr>
            <a:cxnSpLocks/>
            <a:stCxn id="442" idx="0"/>
            <a:endCxn id="251" idx="2"/>
          </p:cNvCxnSpPr>
          <p:nvPr/>
        </p:nvCxnSpPr>
        <p:spPr>
          <a:xfrm flipV="1">
            <a:off x="6317471" y="3680967"/>
            <a:ext cx="334786" cy="4282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9" name="Straight Arrow Connector 388">
            <a:extLst>
              <a:ext uri="{FF2B5EF4-FFF2-40B4-BE49-F238E27FC236}">
                <a16:creationId xmlns:a16="http://schemas.microsoft.com/office/drawing/2014/main" id="{52761D42-562C-4A3A-AF97-D7C2B3687A01}"/>
              </a:ext>
            </a:extLst>
          </p:cNvPr>
          <p:cNvCxnSpPr>
            <a:cxnSpLocks/>
            <a:stCxn id="436" idx="0"/>
            <a:endCxn id="248" idx="2"/>
          </p:cNvCxnSpPr>
          <p:nvPr/>
        </p:nvCxnSpPr>
        <p:spPr>
          <a:xfrm flipV="1">
            <a:off x="6001570" y="3680967"/>
            <a:ext cx="306617" cy="439942"/>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41" name="Straight Arrow Connector 540">
            <a:extLst>
              <a:ext uri="{FF2B5EF4-FFF2-40B4-BE49-F238E27FC236}">
                <a16:creationId xmlns:a16="http://schemas.microsoft.com/office/drawing/2014/main" id="{324C86F2-0C1A-4BDB-9D1B-F046DDB43FF8}"/>
              </a:ext>
            </a:extLst>
          </p:cNvPr>
          <p:cNvCxnSpPr>
            <a:cxnSpLocks/>
            <a:stCxn id="133" idx="0"/>
            <a:endCxn id="539" idx="2"/>
          </p:cNvCxnSpPr>
          <p:nvPr/>
        </p:nvCxnSpPr>
        <p:spPr>
          <a:xfrm flipH="1" flipV="1">
            <a:off x="4053738" y="1322831"/>
            <a:ext cx="1897416" cy="1478714"/>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588" name="Star: 5 Points 587">
            <a:extLst>
              <a:ext uri="{FF2B5EF4-FFF2-40B4-BE49-F238E27FC236}">
                <a16:creationId xmlns:a16="http://schemas.microsoft.com/office/drawing/2014/main" id="{DBB4B2A4-AA38-45B2-B234-9CB48AB1FA5D}"/>
              </a:ext>
            </a:extLst>
          </p:cNvPr>
          <p:cNvSpPr/>
          <p:nvPr/>
        </p:nvSpPr>
        <p:spPr>
          <a:xfrm>
            <a:off x="4019246" y="4753413"/>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89" name="TextBox 22">
            <a:extLst>
              <a:ext uri="{FF2B5EF4-FFF2-40B4-BE49-F238E27FC236}">
                <a16:creationId xmlns:a16="http://schemas.microsoft.com/office/drawing/2014/main" id="{A74A4143-A4B3-4520-AF56-63276467EBE6}"/>
              </a:ext>
            </a:extLst>
          </p:cNvPr>
          <p:cNvSpPr txBox="1"/>
          <p:nvPr/>
        </p:nvSpPr>
        <p:spPr>
          <a:xfrm>
            <a:off x="3631822" y="4965516"/>
            <a:ext cx="678426"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Group A UI </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Sign off 12/20</a:t>
            </a:r>
            <a:endParaRPr lang="en-US" altLang="zh-CN" sz="600" dirty="0">
              <a:solidFill>
                <a:srgbClr val="FF0000"/>
              </a:solidFill>
              <a:latin typeface="Ford Antenna Light" panose="02000505000000020004" pitchFamily="50" charset="0"/>
              <a:cs typeface="Calibri" panose="020F0502020204030204" pitchFamily="34" charset="0"/>
            </a:endParaRPr>
          </a:p>
        </p:txBody>
      </p:sp>
      <p:sp>
        <p:nvSpPr>
          <p:cNvPr id="590" name="Star: 5 Points 589">
            <a:extLst>
              <a:ext uri="{FF2B5EF4-FFF2-40B4-BE49-F238E27FC236}">
                <a16:creationId xmlns:a16="http://schemas.microsoft.com/office/drawing/2014/main" id="{59542FB1-A19A-48B2-8158-76D68296164A}"/>
              </a:ext>
            </a:extLst>
          </p:cNvPr>
          <p:cNvSpPr/>
          <p:nvPr/>
        </p:nvSpPr>
        <p:spPr>
          <a:xfrm>
            <a:off x="4325719" y="4743584"/>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1" name="TextBox 22">
            <a:extLst>
              <a:ext uri="{FF2B5EF4-FFF2-40B4-BE49-F238E27FC236}">
                <a16:creationId xmlns:a16="http://schemas.microsoft.com/office/drawing/2014/main" id="{9B460C52-80E7-4AC9-A1AB-8D880C4733FA}"/>
              </a:ext>
            </a:extLst>
          </p:cNvPr>
          <p:cNvSpPr txBox="1"/>
          <p:nvPr/>
        </p:nvSpPr>
        <p:spPr>
          <a:xfrm>
            <a:off x="4134198" y="4964111"/>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Group B  UI</a:t>
            </a:r>
            <a:endParaRPr lang="en-US" altLang="zh-CN" sz="6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altLang="zh-CN" sz="600" dirty="0">
                <a:solidFill>
                  <a:prstClr val="black"/>
                </a:solidFill>
                <a:latin typeface="Ford Antenna Light" panose="02000505000000020004" pitchFamily="50" charset="0"/>
                <a:cs typeface="Calibri" panose="020F0502020204030204" pitchFamily="34" charset="0"/>
              </a:rPr>
              <a:t>Sign off 1/10</a:t>
            </a:r>
          </a:p>
        </p:txBody>
      </p:sp>
      <p:sp>
        <p:nvSpPr>
          <p:cNvPr id="592" name="Star: 5 Points 591">
            <a:extLst>
              <a:ext uri="{FF2B5EF4-FFF2-40B4-BE49-F238E27FC236}">
                <a16:creationId xmlns:a16="http://schemas.microsoft.com/office/drawing/2014/main" id="{D149F661-856B-444C-8ECA-3A144A8A33E2}"/>
              </a:ext>
            </a:extLst>
          </p:cNvPr>
          <p:cNvSpPr/>
          <p:nvPr/>
        </p:nvSpPr>
        <p:spPr>
          <a:xfrm>
            <a:off x="4659671" y="4759941"/>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3" name="TextBox 22">
            <a:extLst>
              <a:ext uri="{FF2B5EF4-FFF2-40B4-BE49-F238E27FC236}">
                <a16:creationId xmlns:a16="http://schemas.microsoft.com/office/drawing/2014/main" id="{2C3C30B7-1580-4995-8DAC-756BB319D299}"/>
              </a:ext>
            </a:extLst>
          </p:cNvPr>
          <p:cNvSpPr txBox="1"/>
          <p:nvPr/>
        </p:nvSpPr>
        <p:spPr>
          <a:xfrm>
            <a:off x="4626383" y="4976036"/>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Group C for</a:t>
            </a:r>
            <a:endParaRPr lang="en-US" altLang="zh-CN" sz="6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altLang="zh-CN" sz="600" dirty="0">
                <a:solidFill>
                  <a:prstClr val="black"/>
                </a:solidFill>
                <a:latin typeface="Ford Antenna Light" panose="02000505000000020004" pitchFamily="50" charset="0"/>
                <a:cs typeface="Calibri" panose="020F0502020204030204" pitchFamily="34" charset="0"/>
              </a:rPr>
              <a:t>Sign off 2/13</a:t>
            </a: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p:txBody>
          <a:bodyPr anchor="t">
            <a:noAutofit/>
          </a:bodyPr>
          <a:lstStyle/>
          <a:p>
            <a:r>
              <a:rPr lang="en-US" altLang="zh-CN" dirty="0"/>
              <a:t>U625 MCA SW Release Plan @09/28</a:t>
            </a:r>
            <a:endParaRPr lang="en-US" dirty="0"/>
          </a:p>
        </p:txBody>
      </p:sp>
      <p:graphicFrame>
        <p:nvGraphicFramePr>
          <p:cNvPr id="402" name="Table 401">
            <a:extLst>
              <a:ext uri="{FF2B5EF4-FFF2-40B4-BE49-F238E27FC236}">
                <a16:creationId xmlns:a16="http://schemas.microsoft.com/office/drawing/2014/main" id="{1477766A-C08F-41BF-85BA-1C3FEB60DA6C}"/>
              </a:ext>
            </a:extLst>
          </p:cNvPr>
          <p:cNvGraphicFramePr>
            <a:graphicFrameLocks noGrp="1"/>
          </p:cNvGraphicFramePr>
          <p:nvPr/>
        </p:nvGraphicFramePr>
        <p:xfrm>
          <a:off x="8228052" y="316571"/>
          <a:ext cx="1874484" cy="213360"/>
        </p:xfrm>
        <a:graphic>
          <a:graphicData uri="http://schemas.openxmlformats.org/drawingml/2006/table">
            <a:tbl>
              <a:tblPr firstRow="1" bandRow="1">
                <a:tableStyleId>{5C22544A-7EE6-4342-B048-85BDC9FD1C3A}</a:tableStyleId>
              </a:tblPr>
              <a:tblGrid>
                <a:gridCol w="624828">
                  <a:extLst>
                    <a:ext uri="{9D8B030D-6E8A-4147-A177-3AD203B41FA5}">
                      <a16:colId xmlns:a16="http://schemas.microsoft.com/office/drawing/2014/main" val="1860584970"/>
                    </a:ext>
                  </a:extLst>
                </a:gridCol>
                <a:gridCol w="624828">
                  <a:extLst>
                    <a:ext uri="{9D8B030D-6E8A-4147-A177-3AD203B41FA5}">
                      <a16:colId xmlns:a16="http://schemas.microsoft.com/office/drawing/2014/main" val="2421955683"/>
                    </a:ext>
                  </a:extLst>
                </a:gridCol>
                <a:gridCol w="624828">
                  <a:extLst>
                    <a:ext uri="{9D8B030D-6E8A-4147-A177-3AD203B41FA5}">
                      <a16:colId xmlns:a16="http://schemas.microsoft.com/office/drawing/2014/main" val="3990355443"/>
                    </a:ext>
                  </a:extLst>
                </a:gridCol>
              </a:tblGrid>
              <a:tr h="140427">
                <a:tc>
                  <a:txBody>
                    <a:bodyPr/>
                    <a:lstStyle/>
                    <a:p>
                      <a:pPr algn="ctr"/>
                      <a:r>
                        <a:rPr lang="en-US" altLang="zh-CN" sz="800" dirty="0">
                          <a:latin typeface="+mn-lt"/>
                        </a:rPr>
                        <a:t>2021</a:t>
                      </a:r>
                      <a:endParaRPr lang="zh-CN" altLang="en-US" sz="800" dirty="0">
                        <a:latin typeface="+mn-lt"/>
                      </a:endParaRPr>
                    </a:p>
                  </a:txBody>
                  <a:tcPr anchor="ctr">
                    <a:solidFill>
                      <a:srgbClr val="0070C0"/>
                    </a:solidFill>
                  </a:tcPr>
                </a:tc>
                <a:tc>
                  <a:txBody>
                    <a:bodyPr/>
                    <a:lstStyle/>
                    <a:p>
                      <a:pPr algn="ctr"/>
                      <a:r>
                        <a:rPr lang="en-US" altLang="zh-CN" sz="800" dirty="0">
                          <a:latin typeface="+mn-lt"/>
                        </a:rPr>
                        <a:t>2022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2023</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437474859"/>
                  </a:ext>
                </a:extLst>
              </a:tr>
            </a:tbl>
          </a:graphicData>
        </a:graphic>
      </p:graphicFrame>
      <p:sp>
        <p:nvSpPr>
          <p:cNvPr id="405" name="TextBox 22">
            <a:extLst>
              <a:ext uri="{FF2B5EF4-FFF2-40B4-BE49-F238E27FC236}">
                <a16:creationId xmlns:a16="http://schemas.microsoft.com/office/drawing/2014/main" id="{3780EF11-7A42-45C7-ACFD-026821A21063}"/>
              </a:ext>
            </a:extLst>
          </p:cNvPr>
          <p:cNvSpPr txBox="1"/>
          <p:nvPr/>
        </p:nvSpPr>
        <p:spPr>
          <a:xfrm>
            <a:off x="4053427" y="1719359"/>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12/10-02/21</a:t>
            </a:r>
            <a:endParaRPr lang="en-US" dirty="0"/>
          </a:p>
        </p:txBody>
      </p:sp>
      <p:sp>
        <p:nvSpPr>
          <p:cNvPr id="408" name="TextBox 22">
            <a:extLst>
              <a:ext uri="{FF2B5EF4-FFF2-40B4-BE49-F238E27FC236}">
                <a16:creationId xmlns:a16="http://schemas.microsoft.com/office/drawing/2014/main" id="{47DA3D26-11B4-4EB9-9C63-F01356ACEFDD}"/>
              </a:ext>
            </a:extLst>
          </p:cNvPr>
          <p:cNvSpPr txBox="1"/>
          <p:nvPr/>
        </p:nvSpPr>
        <p:spPr>
          <a:xfrm>
            <a:off x="5310434" y="1706971"/>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03/2</a:t>
            </a:r>
            <a:r>
              <a:rPr lang="en-US" altLang="zh-CN" dirty="0"/>
              <a:t>1</a:t>
            </a:r>
            <a:r>
              <a:rPr lang="en-US" dirty="0"/>
              <a:t>-05/2</a:t>
            </a:r>
            <a:r>
              <a:rPr lang="en-US" altLang="zh-CN" dirty="0"/>
              <a:t>1</a:t>
            </a:r>
            <a:endParaRPr lang="en-US" dirty="0"/>
          </a:p>
        </p:txBody>
      </p:sp>
      <p:sp>
        <p:nvSpPr>
          <p:cNvPr id="411" name="TextBox 22">
            <a:extLst>
              <a:ext uri="{FF2B5EF4-FFF2-40B4-BE49-F238E27FC236}">
                <a16:creationId xmlns:a16="http://schemas.microsoft.com/office/drawing/2014/main" id="{D8A9B212-4192-46D4-8016-AEED26343EDE}"/>
              </a:ext>
            </a:extLst>
          </p:cNvPr>
          <p:cNvSpPr txBox="1"/>
          <p:nvPr/>
        </p:nvSpPr>
        <p:spPr>
          <a:xfrm>
            <a:off x="7058641" y="1706741"/>
            <a:ext cx="84341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700" b="1" dirty="0">
                <a:latin typeface="Ford Antenna Light" panose="02000505000000020004" pitchFamily="50" charset="0"/>
                <a:cs typeface="Calibri" panose="020F0502020204030204" pitchFamily="34" charset="0"/>
              </a:rPr>
              <a:t>9</a:t>
            </a:r>
            <a:r>
              <a:rPr lang="en-US" sz="700" b="1" dirty="0">
                <a:latin typeface="Ford Antenna Light" panose="02000505000000020004" pitchFamily="50" charset="0"/>
                <a:cs typeface="Calibri" panose="020F0502020204030204" pitchFamily="34" charset="0"/>
              </a:rPr>
              <a:t>/</a:t>
            </a:r>
            <a:r>
              <a:rPr lang="en-US" altLang="zh-CN" sz="700" b="1" dirty="0">
                <a:latin typeface="Ford Antenna Light" panose="02000505000000020004" pitchFamily="50" charset="0"/>
                <a:cs typeface="Calibri" panose="020F0502020204030204" pitchFamily="34" charset="0"/>
              </a:rPr>
              <a:t>20</a:t>
            </a:r>
            <a:r>
              <a:rPr lang="en-US" sz="700" b="1" dirty="0">
                <a:latin typeface="Ford Antenna Light" panose="02000505000000020004" pitchFamily="50" charset="0"/>
                <a:cs typeface="Calibri" panose="020F0502020204030204" pitchFamily="34" charset="0"/>
              </a:rPr>
              <a:t>-</a:t>
            </a:r>
            <a:r>
              <a:rPr lang="en-US" altLang="zh-CN" sz="700" b="1" dirty="0">
                <a:latin typeface="Ford Antenna Light" panose="02000505000000020004" pitchFamily="50" charset="0"/>
                <a:cs typeface="Calibri" panose="020F0502020204030204" pitchFamily="34" charset="0"/>
              </a:rPr>
              <a:t>11</a:t>
            </a:r>
            <a:r>
              <a:rPr lang="en-US" sz="700" b="1" dirty="0">
                <a:latin typeface="Ford Antenna Light" panose="02000505000000020004" pitchFamily="50" charset="0"/>
                <a:cs typeface="Calibri" panose="020F0502020204030204" pitchFamily="34" charset="0"/>
              </a:rPr>
              <a:t>/</a:t>
            </a:r>
            <a:r>
              <a:rPr lang="en-US" altLang="zh-CN" sz="700" b="1" dirty="0">
                <a:latin typeface="Ford Antenna Light" panose="02000505000000020004" pitchFamily="50" charset="0"/>
                <a:cs typeface="Calibri" panose="020F0502020204030204" pitchFamily="34" charset="0"/>
              </a:rPr>
              <a:t>01</a:t>
            </a:r>
            <a:endParaRPr lang="en-US" sz="700" b="1" dirty="0">
              <a:latin typeface="Ford Antenna Light" panose="02000505000000020004" pitchFamily="50" charset="0"/>
              <a:cs typeface="Calibri" panose="020F0502020204030204" pitchFamily="34" charset="0"/>
            </a:endParaRPr>
          </a:p>
        </p:txBody>
      </p:sp>
      <p:sp>
        <p:nvSpPr>
          <p:cNvPr id="19" name="Rectangle 18"/>
          <p:cNvSpPr/>
          <p:nvPr/>
        </p:nvSpPr>
        <p:spPr>
          <a:xfrm>
            <a:off x="3195604" y="3501801"/>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35" name="TextBox 22">
            <a:extLst>
              <a:ext uri="{FF2B5EF4-FFF2-40B4-BE49-F238E27FC236}">
                <a16:creationId xmlns:a16="http://schemas.microsoft.com/office/drawing/2014/main" id="{DB5C1154-46C1-4372-9BD7-288634C1BE07}"/>
              </a:ext>
            </a:extLst>
          </p:cNvPr>
          <p:cNvSpPr txBox="1"/>
          <p:nvPr/>
        </p:nvSpPr>
        <p:spPr>
          <a:xfrm>
            <a:off x="2778012" y="3352286"/>
            <a:ext cx="827937"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National Day</a:t>
            </a:r>
            <a:endParaRPr lang="en-US" dirty="0"/>
          </a:p>
        </p:txBody>
      </p:sp>
      <p:sp>
        <p:nvSpPr>
          <p:cNvPr id="637" name="Rectangle 636"/>
          <p:cNvSpPr/>
          <p:nvPr/>
        </p:nvSpPr>
        <p:spPr>
          <a:xfrm>
            <a:off x="7264433" y="3487950"/>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38" name="TextBox 22">
            <a:extLst>
              <a:ext uri="{FF2B5EF4-FFF2-40B4-BE49-F238E27FC236}">
                <a16:creationId xmlns:a16="http://schemas.microsoft.com/office/drawing/2014/main" id="{DB5C1154-46C1-4372-9BD7-288634C1BE07}"/>
              </a:ext>
            </a:extLst>
          </p:cNvPr>
          <p:cNvSpPr txBox="1"/>
          <p:nvPr/>
        </p:nvSpPr>
        <p:spPr>
          <a:xfrm>
            <a:off x="6998173" y="3328426"/>
            <a:ext cx="718882"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National Day</a:t>
            </a:r>
            <a:endParaRPr lang="en-US" dirty="0"/>
          </a:p>
        </p:txBody>
      </p:sp>
      <p:sp>
        <p:nvSpPr>
          <p:cNvPr id="641" name="Rectangle 640"/>
          <p:cNvSpPr/>
          <p:nvPr/>
        </p:nvSpPr>
        <p:spPr>
          <a:xfrm>
            <a:off x="4505351" y="3464513"/>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2" name="TextBox 22">
            <a:extLst>
              <a:ext uri="{FF2B5EF4-FFF2-40B4-BE49-F238E27FC236}">
                <a16:creationId xmlns:a16="http://schemas.microsoft.com/office/drawing/2014/main" id="{DB5C1154-46C1-4372-9BD7-288634C1BE07}"/>
              </a:ext>
            </a:extLst>
          </p:cNvPr>
          <p:cNvSpPr txBox="1"/>
          <p:nvPr/>
        </p:nvSpPr>
        <p:spPr>
          <a:xfrm>
            <a:off x="4209887" y="3274009"/>
            <a:ext cx="847814"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Spring Festival</a:t>
            </a:r>
            <a:endParaRPr lang="en-US" dirty="0"/>
          </a:p>
        </p:txBody>
      </p:sp>
      <p:sp>
        <p:nvSpPr>
          <p:cNvPr id="643" name="Rectangle 642"/>
          <p:cNvSpPr/>
          <p:nvPr/>
        </p:nvSpPr>
        <p:spPr>
          <a:xfrm>
            <a:off x="8440904" y="3501982"/>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5" name="TextBox 22">
            <a:extLst>
              <a:ext uri="{FF2B5EF4-FFF2-40B4-BE49-F238E27FC236}">
                <a16:creationId xmlns:a16="http://schemas.microsoft.com/office/drawing/2014/main" id="{DB5C1154-46C1-4372-9BD7-288634C1BE07}"/>
              </a:ext>
            </a:extLst>
          </p:cNvPr>
          <p:cNvSpPr txBox="1"/>
          <p:nvPr/>
        </p:nvSpPr>
        <p:spPr>
          <a:xfrm>
            <a:off x="8375015" y="3321686"/>
            <a:ext cx="99937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rgbClr val="7030A0"/>
                </a:solidFill>
                <a:latin typeface="Ford Antenna Light" panose="02000505000000020004" pitchFamily="50" charset="0"/>
                <a:cs typeface="Calibri" panose="020F0502020204030204" pitchFamily="34" charset="0"/>
              </a:rPr>
              <a:t>Spring Festival</a:t>
            </a:r>
            <a:endParaRPr lang="en-US" sz="700" dirty="0">
              <a:solidFill>
                <a:srgbClr val="7030A0"/>
              </a:solidFill>
              <a:latin typeface="Ford Antenna Light" panose="02000505000000020004" pitchFamily="50" charset="0"/>
              <a:cs typeface="Calibri" panose="020F0502020204030204" pitchFamily="34" charset="0"/>
            </a:endParaRPr>
          </a:p>
        </p:txBody>
      </p:sp>
      <p:grpSp>
        <p:nvGrpSpPr>
          <p:cNvPr id="437" name="Group 436">
            <a:extLst>
              <a:ext uri="{FF2B5EF4-FFF2-40B4-BE49-F238E27FC236}">
                <a16:creationId xmlns:a16="http://schemas.microsoft.com/office/drawing/2014/main" id="{95B37E52-5891-465E-8BE7-CE1096401613}"/>
              </a:ext>
            </a:extLst>
          </p:cNvPr>
          <p:cNvGrpSpPr/>
          <p:nvPr/>
        </p:nvGrpSpPr>
        <p:grpSpPr>
          <a:xfrm>
            <a:off x="169325" y="866885"/>
            <a:ext cx="11788299" cy="282279"/>
            <a:chOff x="181006" y="1129456"/>
            <a:chExt cx="11716383" cy="282279"/>
          </a:xfrm>
        </p:grpSpPr>
        <p:cxnSp>
          <p:nvCxnSpPr>
            <p:cNvPr id="440" name="Straight Connector 439">
              <a:extLst>
                <a:ext uri="{FF2B5EF4-FFF2-40B4-BE49-F238E27FC236}">
                  <a16:creationId xmlns:a16="http://schemas.microsoft.com/office/drawing/2014/main" id="{1CA42DBA-DB72-4917-AB3A-1767F471E5DB}"/>
                </a:ext>
              </a:extLst>
            </p:cNvPr>
            <p:cNvCxnSpPr/>
            <p:nvPr/>
          </p:nvCxnSpPr>
          <p:spPr>
            <a:xfrm flipV="1">
              <a:off x="181006"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443" name="Rectangle 442">
              <a:extLst>
                <a:ext uri="{FF2B5EF4-FFF2-40B4-BE49-F238E27FC236}">
                  <a16:creationId xmlns:a16="http://schemas.microsoft.com/office/drawing/2014/main" id="{1B1BFBD6-EA40-4AE8-A876-DF6BFBA1E575}"/>
                </a:ext>
              </a:extLst>
            </p:cNvPr>
            <p:cNvSpPr/>
            <p:nvPr/>
          </p:nvSpPr>
          <p:spPr>
            <a:xfrm>
              <a:off x="181555" y="1129456"/>
              <a:ext cx="753913"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U611MCA</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446" name="Group 445">
            <a:extLst>
              <a:ext uri="{FF2B5EF4-FFF2-40B4-BE49-F238E27FC236}">
                <a16:creationId xmlns:a16="http://schemas.microsoft.com/office/drawing/2014/main" id="{3464458A-71B5-4765-BB79-EF5CBA4BA1D2}"/>
              </a:ext>
            </a:extLst>
          </p:cNvPr>
          <p:cNvGrpSpPr/>
          <p:nvPr/>
        </p:nvGrpSpPr>
        <p:grpSpPr>
          <a:xfrm>
            <a:off x="11589899" y="943668"/>
            <a:ext cx="843415" cy="582633"/>
            <a:chOff x="1727242" y="1217224"/>
            <a:chExt cx="839961" cy="582633"/>
          </a:xfrm>
        </p:grpSpPr>
        <p:sp>
          <p:nvSpPr>
            <p:cNvPr id="449" name="流程图: 决策 47">
              <a:extLst>
                <a:ext uri="{FF2B5EF4-FFF2-40B4-BE49-F238E27FC236}">
                  <a16:creationId xmlns:a16="http://schemas.microsoft.com/office/drawing/2014/main" id="{92ECD52C-A967-47B3-BD92-12DC46E875E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OK2B</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52" name="TextBox 22">
              <a:extLst>
                <a:ext uri="{FF2B5EF4-FFF2-40B4-BE49-F238E27FC236}">
                  <a16:creationId xmlns:a16="http://schemas.microsoft.com/office/drawing/2014/main" id="{81494BC9-0EC4-4592-A304-80952D3FE501}"/>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1/23</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64" name="Group 463">
            <a:extLst>
              <a:ext uri="{FF2B5EF4-FFF2-40B4-BE49-F238E27FC236}">
                <a16:creationId xmlns:a16="http://schemas.microsoft.com/office/drawing/2014/main" id="{152A1B61-9AF9-4DDD-8281-CE02F6422CFB}"/>
              </a:ext>
            </a:extLst>
          </p:cNvPr>
          <p:cNvGrpSpPr/>
          <p:nvPr/>
        </p:nvGrpSpPr>
        <p:grpSpPr>
          <a:xfrm>
            <a:off x="11173955" y="950128"/>
            <a:ext cx="843415" cy="582633"/>
            <a:chOff x="1869532" y="1217224"/>
            <a:chExt cx="839961" cy="582633"/>
          </a:xfrm>
        </p:grpSpPr>
        <p:sp>
          <p:nvSpPr>
            <p:cNvPr id="467" name="流程图: 决策 47">
              <a:extLst>
                <a:ext uri="{FF2B5EF4-FFF2-40B4-BE49-F238E27FC236}">
                  <a16:creationId xmlns:a16="http://schemas.microsoft.com/office/drawing/2014/main" id="{0950336A-8456-485D-A91C-4683B568CDB9}"/>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70" name="TextBox 22">
              <a:extLst>
                <a:ext uri="{FF2B5EF4-FFF2-40B4-BE49-F238E27FC236}">
                  <a16:creationId xmlns:a16="http://schemas.microsoft.com/office/drawing/2014/main" id="{F1B3AEB2-719D-4FBA-BD2A-A690F3741021}"/>
                </a:ext>
              </a:extLst>
            </p:cNvPr>
            <p:cNvSpPr txBox="1"/>
            <p:nvPr/>
          </p:nvSpPr>
          <p:spPr>
            <a:xfrm>
              <a:off x="186953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12/06</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73" name="Group 472">
            <a:extLst>
              <a:ext uri="{FF2B5EF4-FFF2-40B4-BE49-F238E27FC236}">
                <a16:creationId xmlns:a16="http://schemas.microsoft.com/office/drawing/2014/main" id="{3363B37F-EEBC-4C18-BB39-1ADA0378B651}"/>
              </a:ext>
            </a:extLst>
          </p:cNvPr>
          <p:cNvGrpSpPr/>
          <p:nvPr/>
        </p:nvGrpSpPr>
        <p:grpSpPr>
          <a:xfrm>
            <a:off x="10678751" y="968076"/>
            <a:ext cx="826302" cy="705743"/>
            <a:chOff x="1886575" y="1217224"/>
            <a:chExt cx="822918" cy="705743"/>
          </a:xfrm>
        </p:grpSpPr>
        <p:sp>
          <p:nvSpPr>
            <p:cNvPr id="476" name="流程图: 决策 47">
              <a:extLst>
                <a:ext uri="{FF2B5EF4-FFF2-40B4-BE49-F238E27FC236}">
                  <a16:creationId xmlns:a16="http://schemas.microsoft.com/office/drawing/2014/main" id="{7ED3BA24-3988-4C64-A3AF-7C8B36CF881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PP</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79" name="TextBox 22">
              <a:extLst>
                <a:ext uri="{FF2B5EF4-FFF2-40B4-BE49-F238E27FC236}">
                  <a16:creationId xmlns:a16="http://schemas.microsoft.com/office/drawing/2014/main" id="{CD0B90A9-1AF4-4F53-B127-FFC1FE5E1202}"/>
                </a:ext>
              </a:extLst>
            </p:cNvPr>
            <p:cNvSpPr txBox="1"/>
            <p:nvPr/>
          </p:nvSpPr>
          <p:spPr>
            <a:xfrm>
              <a:off x="1974361" y="1599808"/>
              <a:ext cx="735132" cy="32315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09/18</a:t>
              </a:r>
            </a:p>
            <a:p>
              <a:pPr algn="ctr">
                <a:defRPr/>
              </a:pPr>
              <a:r>
                <a:rPr lang="en-US" sz="800" dirty="0">
                  <a:solidFill>
                    <a:prstClr val="black"/>
                  </a:solidFill>
                  <a:latin typeface="Ford Antenna Light" panose="02000505000000020004" pitchFamily="50" charset="0"/>
                  <a:cs typeface="Calibri" panose="020F0502020204030204" pitchFamily="34" charset="0"/>
                </a:rPr>
                <a:t>LS:09/04</a:t>
              </a:r>
            </a:p>
          </p:txBody>
        </p:sp>
      </p:grpSp>
      <p:grpSp>
        <p:nvGrpSpPr>
          <p:cNvPr id="482" name="Group 481">
            <a:extLst>
              <a:ext uri="{FF2B5EF4-FFF2-40B4-BE49-F238E27FC236}">
                <a16:creationId xmlns:a16="http://schemas.microsoft.com/office/drawing/2014/main" id="{7F861A6F-489F-47C5-836F-B6D0F6457FCE}"/>
              </a:ext>
            </a:extLst>
          </p:cNvPr>
          <p:cNvGrpSpPr/>
          <p:nvPr/>
        </p:nvGrpSpPr>
        <p:grpSpPr>
          <a:xfrm>
            <a:off x="8113785" y="970693"/>
            <a:ext cx="890191" cy="542421"/>
            <a:chOff x="1521327" y="1217224"/>
            <a:chExt cx="886545" cy="542421"/>
          </a:xfrm>
        </p:grpSpPr>
        <p:sp>
          <p:nvSpPr>
            <p:cNvPr id="485" name="流程图: 决策 47">
              <a:extLst>
                <a:ext uri="{FF2B5EF4-FFF2-40B4-BE49-F238E27FC236}">
                  <a16:creationId xmlns:a16="http://schemas.microsoft.com/office/drawing/2014/main" id="{35D22DAC-C075-4F46-9D9C-6BD853544FF3}"/>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FEC</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88" name="TextBox 22">
              <a:extLst>
                <a:ext uri="{FF2B5EF4-FFF2-40B4-BE49-F238E27FC236}">
                  <a16:creationId xmlns:a16="http://schemas.microsoft.com/office/drawing/2014/main" id="{DEAFDADD-7643-49CB-81D3-2A0888F4854C}"/>
                </a:ext>
              </a:extLst>
            </p:cNvPr>
            <p:cNvSpPr txBox="1"/>
            <p:nvPr/>
          </p:nvSpPr>
          <p:spPr>
            <a:xfrm>
              <a:off x="1521327" y="1559596"/>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dirty="0">
                  <a:solidFill>
                    <a:prstClr val="black"/>
                  </a:solidFill>
                  <a:latin typeface="Ford Antenna Light" panose="02000505000000020004" pitchFamily="50" charset="0"/>
                  <a:cs typeface="Calibri" panose="020F0502020204030204" pitchFamily="34" charset="0"/>
                </a:rPr>
                <a:t>02/24</a:t>
              </a:r>
            </a:p>
          </p:txBody>
        </p:sp>
      </p:grpSp>
      <p:grpSp>
        <p:nvGrpSpPr>
          <p:cNvPr id="491" name="Group 490">
            <a:extLst>
              <a:ext uri="{FF2B5EF4-FFF2-40B4-BE49-F238E27FC236}">
                <a16:creationId xmlns:a16="http://schemas.microsoft.com/office/drawing/2014/main" id="{AC13F25E-F18B-435A-87AE-CC7B3F98D6C3}"/>
              </a:ext>
            </a:extLst>
          </p:cNvPr>
          <p:cNvGrpSpPr/>
          <p:nvPr/>
        </p:nvGrpSpPr>
        <p:grpSpPr>
          <a:xfrm>
            <a:off x="9778386" y="954229"/>
            <a:ext cx="816777" cy="705743"/>
            <a:chOff x="1886575" y="1217224"/>
            <a:chExt cx="813432" cy="705743"/>
          </a:xfrm>
        </p:grpSpPr>
        <p:sp>
          <p:nvSpPr>
            <p:cNvPr id="494" name="流程图: 决策 47">
              <a:extLst>
                <a:ext uri="{FF2B5EF4-FFF2-40B4-BE49-F238E27FC236}">
                  <a16:creationId xmlns:a16="http://schemas.microsoft.com/office/drawing/2014/main" id="{5D8E29D3-01EC-44BB-922B-0B8F2086F71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TT</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97" name="TextBox 22">
              <a:extLst>
                <a:ext uri="{FF2B5EF4-FFF2-40B4-BE49-F238E27FC236}">
                  <a16:creationId xmlns:a16="http://schemas.microsoft.com/office/drawing/2014/main" id="{3C36DBD1-F8DD-421E-90DF-99E11F04C666}"/>
                </a:ext>
              </a:extLst>
            </p:cNvPr>
            <p:cNvSpPr txBox="1"/>
            <p:nvPr/>
          </p:nvSpPr>
          <p:spPr>
            <a:xfrm>
              <a:off x="1912020" y="1599808"/>
              <a:ext cx="787987" cy="32315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07/03</a:t>
              </a:r>
            </a:p>
            <a:p>
              <a:pPr algn="ctr">
                <a:defRPr/>
              </a:pPr>
              <a:r>
                <a:rPr lang="en-US" sz="800" dirty="0">
                  <a:solidFill>
                    <a:prstClr val="black"/>
                  </a:solidFill>
                  <a:latin typeface="Ford Antenna Light" panose="02000505000000020004" pitchFamily="50" charset="0"/>
                  <a:cs typeface="Calibri" panose="020F0502020204030204" pitchFamily="34" charset="0"/>
                </a:rPr>
                <a:t>LR:06/12</a:t>
              </a:r>
            </a:p>
          </p:txBody>
        </p:sp>
      </p:grpSp>
      <p:grpSp>
        <p:nvGrpSpPr>
          <p:cNvPr id="500" name="Group 499">
            <a:extLst>
              <a:ext uri="{FF2B5EF4-FFF2-40B4-BE49-F238E27FC236}">
                <a16:creationId xmlns:a16="http://schemas.microsoft.com/office/drawing/2014/main" id="{D71FF988-7D47-4964-AADA-516763A8C5B2}"/>
              </a:ext>
            </a:extLst>
          </p:cNvPr>
          <p:cNvGrpSpPr/>
          <p:nvPr/>
        </p:nvGrpSpPr>
        <p:grpSpPr>
          <a:xfrm>
            <a:off x="7620322" y="974442"/>
            <a:ext cx="964390" cy="536857"/>
            <a:chOff x="1447432" y="1217224"/>
            <a:chExt cx="960440" cy="536857"/>
          </a:xfrm>
        </p:grpSpPr>
        <p:sp>
          <p:nvSpPr>
            <p:cNvPr id="503" name="流程图: 决策 47">
              <a:extLst>
                <a:ext uri="{FF2B5EF4-FFF2-40B4-BE49-F238E27FC236}">
                  <a16:creationId xmlns:a16="http://schemas.microsoft.com/office/drawing/2014/main" id="{3278FDA1-4C27-4EB7-9EC5-07863B7EFF3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PEC</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06" name="TextBox 22">
              <a:extLst>
                <a:ext uri="{FF2B5EF4-FFF2-40B4-BE49-F238E27FC236}">
                  <a16:creationId xmlns:a16="http://schemas.microsoft.com/office/drawing/2014/main" id="{202D052C-DE60-46F6-A9F2-2C6A3E7E67B8}"/>
                </a:ext>
              </a:extLst>
            </p:cNvPr>
            <p:cNvSpPr txBox="1"/>
            <p:nvPr/>
          </p:nvSpPr>
          <p:spPr>
            <a:xfrm>
              <a:off x="1447432" y="1554032"/>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dirty="0">
                  <a:solidFill>
                    <a:prstClr val="black"/>
                  </a:solidFill>
                  <a:latin typeface="Ford Antenna Light" panose="02000505000000020004" pitchFamily="50" charset="0"/>
                  <a:cs typeface="Calibri" panose="020F0502020204030204" pitchFamily="34" charset="0"/>
                </a:rPr>
                <a:t>01/17</a:t>
              </a:r>
            </a:p>
          </p:txBody>
        </p:sp>
      </p:grpSp>
      <p:grpSp>
        <p:nvGrpSpPr>
          <p:cNvPr id="509" name="Group 508">
            <a:extLst>
              <a:ext uri="{FF2B5EF4-FFF2-40B4-BE49-F238E27FC236}">
                <a16:creationId xmlns:a16="http://schemas.microsoft.com/office/drawing/2014/main" id="{256D7AEC-2EB9-4603-8D20-D65B3CFA079D}"/>
              </a:ext>
            </a:extLst>
          </p:cNvPr>
          <p:cNvGrpSpPr/>
          <p:nvPr/>
        </p:nvGrpSpPr>
        <p:grpSpPr>
          <a:xfrm>
            <a:off x="901131" y="975260"/>
            <a:ext cx="843415" cy="582633"/>
            <a:chOff x="1727242" y="1217224"/>
            <a:chExt cx="839961" cy="582633"/>
          </a:xfrm>
        </p:grpSpPr>
        <p:sp>
          <p:nvSpPr>
            <p:cNvPr id="512" name="流程图: 决策 47">
              <a:extLst>
                <a:ext uri="{FF2B5EF4-FFF2-40B4-BE49-F238E27FC236}">
                  <a16:creationId xmlns:a16="http://schemas.microsoft.com/office/drawing/2014/main" id="{78F371C5-D3D1-42C4-8BBD-74844DFE847F}"/>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UPV0</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15" name="TextBox 22">
              <a:extLst>
                <a:ext uri="{FF2B5EF4-FFF2-40B4-BE49-F238E27FC236}">
                  <a16:creationId xmlns:a16="http://schemas.microsoft.com/office/drawing/2014/main" id="{243B3AF8-BD34-406D-863E-342DA7922098}"/>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03/16</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18" name="Group 517">
            <a:extLst>
              <a:ext uri="{FF2B5EF4-FFF2-40B4-BE49-F238E27FC236}">
                <a16:creationId xmlns:a16="http://schemas.microsoft.com/office/drawing/2014/main" id="{8D9D2D0F-F261-48DB-A5AE-77877187F5E1}"/>
              </a:ext>
            </a:extLst>
          </p:cNvPr>
          <p:cNvGrpSpPr/>
          <p:nvPr/>
        </p:nvGrpSpPr>
        <p:grpSpPr>
          <a:xfrm>
            <a:off x="1808557" y="954064"/>
            <a:ext cx="843415" cy="582633"/>
            <a:chOff x="1727242" y="1217224"/>
            <a:chExt cx="839961" cy="582633"/>
          </a:xfrm>
        </p:grpSpPr>
        <p:sp>
          <p:nvSpPr>
            <p:cNvPr id="521" name="流程图: 决策 47">
              <a:extLst>
                <a:ext uri="{FF2B5EF4-FFF2-40B4-BE49-F238E27FC236}">
                  <a16:creationId xmlns:a16="http://schemas.microsoft.com/office/drawing/2014/main" id="{44B59829-2B89-4B06-B013-7F6F2847CEE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24" name="TextBox 22">
              <a:extLst>
                <a:ext uri="{FF2B5EF4-FFF2-40B4-BE49-F238E27FC236}">
                  <a16:creationId xmlns:a16="http://schemas.microsoft.com/office/drawing/2014/main" id="{BD2AD55A-F778-48C0-A2B0-6807C76BF8D2}"/>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06/11</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27" name="Group 526">
            <a:extLst>
              <a:ext uri="{FF2B5EF4-FFF2-40B4-BE49-F238E27FC236}">
                <a16:creationId xmlns:a16="http://schemas.microsoft.com/office/drawing/2014/main" id="{97CD5C26-CF2B-406D-A0DE-8AAC8D29E142}"/>
              </a:ext>
            </a:extLst>
          </p:cNvPr>
          <p:cNvGrpSpPr/>
          <p:nvPr/>
        </p:nvGrpSpPr>
        <p:grpSpPr>
          <a:xfrm>
            <a:off x="2815748" y="983380"/>
            <a:ext cx="843415" cy="582633"/>
            <a:chOff x="1727242" y="1217224"/>
            <a:chExt cx="839961" cy="582633"/>
          </a:xfrm>
        </p:grpSpPr>
        <p:sp>
          <p:nvSpPr>
            <p:cNvPr id="530" name="流程图: 决策 47">
              <a:extLst>
                <a:ext uri="{FF2B5EF4-FFF2-40B4-BE49-F238E27FC236}">
                  <a16:creationId xmlns:a16="http://schemas.microsoft.com/office/drawing/2014/main" id="{4E1F9C3F-E557-4E85-BD67-CEF84967264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33" name="TextBox 22">
              <a:extLst>
                <a:ext uri="{FF2B5EF4-FFF2-40B4-BE49-F238E27FC236}">
                  <a16:creationId xmlns:a16="http://schemas.microsoft.com/office/drawing/2014/main" id="{64A4132E-3261-4C9D-B7F6-1C6230532C8A}"/>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9/28</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36" name="Group 535">
            <a:extLst>
              <a:ext uri="{FF2B5EF4-FFF2-40B4-BE49-F238E27FC236}">
                <a16:creationId xmlns:a16="http://schemas.microsoft.com/office/drawing/2014/main" id="{CD68C2E7-6137-4917-9C0D-D0541C9FEF55}"/>
              </a:ext>
            </a:extLst>
          </p:cNvPr>
          <p:cNvGrpSpPr/>
          <p:nvPr/>
        </p:nvGrpSpPr>
        <p:grpSpPr>
          <a:xfrm>
            <a:off x="3755854" y="972152"/>
            <a:ext cx="843415" cy="566007"/>
            <a:chOff x="1850560" y="1217224"/>
            <a:chExt cx="839961" cy="566007"/>
          </a:xfrm>
        </p:grpSpPr>
        <p:sp>
          <p:nvSpPr>
            <p:cNvPr id="539" name="流程图: 决策 47">
              <a:extLst>
                <a:ext uri="{FF2B5EF4-FFF2-40B4-BE49-F238E27FC236}">
                  <a16:creationId xmlns:a16="http://schemas.microsoft.com/office/drawing/2014/main" id="{F4E9721A-04CC-44B0-BFB6-BC80FA6FC82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FDJ</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44" name="TextBox 22">
              <a:extLst>
                <a:ext uri="{FF2B5EF4-FFF2-40B4-BE49-F238E27FC236}">
                  <a16:creationId xmlns:a16="http://schemas.microsoft.com/office/drawing/2014/main" id="{728D6676-CC6D-4B80-B364-63881AF6400A}"/>
                </a:ext>
              </a:extLst>
            </p:cNvPr>
            <p:cNvSpPr txBox="1"/>
            <p:nvPr/>
          </p:nvSpPr>
          <p:spPr>
            <a:xfrm>
              <a:off x="1850560" y="1583182"/>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12/3</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46" name="Group 545">
            <a:extLst>
              <a:ext uri="{FF2B5EF4-FFF2-40B4-BE49-F238E27FC236}">
                <a16:creationId xmlns:a16="http://schemas.microsoft.com/office/drawing/2014/main" id="{C0D28D5B-21B1-4D40-8F6B-524D88CA4E3B}"/>
              </a:ext>
            </a:extLst>
          </p:cNvPr>
          <p:cNvGrpSpPr/>
          <p:nvPr/>
        </p:nvGrpSpPr>
        <p:grpSpPr>
          <a:xfrm>
            <a:off x="5938169" y="981642"/>
            <a:ext cx="845468" cy="566313"/>
            <a:chOff x="1886575" y="1217224"/>
            <a:chExt cx="842006" cy="566313"/>
          </a:xfrm>
        </p:grpSpPr>
        <p:sp>
          <p:nvSpPr>
            <p:cNvPr id="548" name="流程图: 决策 47">
              <a:extLst>
                <a:ext uri="{FF2B5EF4-FFF2-40B4-BE49-F238E27FC236}">
                  <a16:creationId xmlns:a16="http://schemas.microsoft.com/office/drawing/2014/main" id="{E9A9D2C1-055A-458F-8683-B2DD0C431672}"/>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DCV</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50" name="TextBox 22">
              <a:extLst>
                <a:ext uri="{FF2B5EF4-FFF2-40B4-BE49-F238E27FC236}">
                  <a16:creationId xmlns:a16="http://schemas.microsoft.com/office/drawing/2014/main" id="{72261F8F-B6A8-4F47-B403-94694F4870F9}"/>
                </a:ext>
              </a:extLst>
            </p:cNvPr>
            <p:cNvSpPr txBox="1"/>
            <p:nvPr/>
          </p:nvSpPr>
          <p:spPr>
            <a:xfrm>
              <a:off x="1888620" y="158348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06/13</a:t>
              </a:r>
              <a:endParaRPr lang="en-US" sz="800" dirty="0">
                <a:solidFill>
                  <a:prstClr val="black"/>
                </a:solidFill>
                <a:latin typeface="Ford Antenna Light" panose="02000505000000020004" pitchFamily="50" charset="0"/>
                <a:cs typeface="Calibri" panose="020F0502020204030204" pitchFamily="34" charset="0"/>
              </a:endParaRPr>
            </a:p>
          </p:txBody>
        </p:sp>
      </p:grpSp>
      <p:cxnSp>
        <p:nvCxnSpPr>
          <p:cNvPr id="421" name="Straight Arrow Connector 420">
            <a:extLst>
              <a:ext uri="{FF2B5EF4-FFF2-40B4-BE49-F238E27FC236}">
                <a16:creationId xmlns:a16="http://schemas.microsoft.com/office/drawing/2014/main" id="{35AE0751-13C8-4CB2-A9EA-F59F1EFCE8EA}"/>
              </a:ext>
            </a:extLst>
          </p:cNvPr>
          <p:cNvCxnSpPr>
            <a:cxnSpLocks/>
            <a:stCxn id="251" idx="0"/>
            <a:endCxn id="191" idx="2"/>
          </p:cNvCxnSpPr>
          <p:nvPr/>
        </p:nvCxnSpPr>
        <p:spPr>
          <a:xfrm flipV="1">
            <a:off x="6712536" y="3111207"/>
            <a:ext cx="373036" cy="36459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424" name="Straight Arrow Connector 423">
            <a:extLst>
              <a:ext uri="{FF2B5EF4-FFF2-40B4-BE49-F238E27FC236}">
                <a16:creationId xmlns:a16="http://schemas.microsoft.com/office/drawing/2014/main" id="{0AF8D348-89D8-423A-B2DD-43F3909BA974}"/>
              </a:ext>
            </a:extLst>
          </p:cNvPr>
          <p:cNvCxnSpPr>
            <a:cxnSpLocks/>
            <a:stCxn id="248" idx="0"/>
            <a:endCxn id="188" idx="2"/>
          </p:cNvCxnSpPr>
          <p:nvPr/>
        </p:nvCxnSpPr>
        <p:spPr>
          <a:xfrm flipV="1">
            <a:off x="6368466" y="3105713"/>
            <a:ext cx="317999" cy="370087"/>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52" name="Straight Arrow Connector 551">
            <a:extLst>
              <a:ext uri="{FF2B5EF4-FFF2-40B4-BE49-F238E27FC236}">
                <a16:creationId xmlns:a16="http://schemas.microsoft.com/office/drawing/2014/main" id="{AC8341B9-30A8-4AC2-A342-737FA4684B95}"/>
              </a:ext>
            </a:extLst>
          </p:cNvPr>
          <p:cNvCxnSpPr>
            <a:cxnSpLocks/>
            <a:stCxn id="277" idx="0"/>
            <a:endCxn id="159" idx="2"/>
          </p:cNvCxnSpPr>
          <p:nvPr/>
        </p:nvCxnSpPr>
        <p:spPr>
          <a:xfrm flipV="1">
            <a:off x="8144999" y="3113803"/>
            <a:ext cx="70488" cy="34748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0" name="Straight Arrow Connector 569">
            <a:extLst>
              <a:ext uri="{FF2B5EF4-FFF2-40B4-BE49-F238E27FC236}">
                <a16:creationId xmlns:a16="http://schemas.microsoft.com/office/drawing/2014/main" id="{C6DC71F2-17C2-48D8-B5B1-D9FA5E0DAE08}"/>
              </a:ext>
            </a:extLst>
          </p:cNvPr>
          <p:cNvCxnSpPr>
            <a:cxnSpLocks/>
            <a:stCxn id="454" idx="0"/>
            <a:endCxn id="164" idx="2"/>
          </p:cNvCxnSpPr>
          <p:nvPr/>
        </p:nvCxnSpPr>
        <p:spPr>
          <a:xfrm flipV="1">
            <a:off x="9272153" y="3126641"/>
            <a:ext cx="135777" cy="324888"/>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47" name="Straight Arrow Connector 646">
            <a:extLst>
              <a:ext uri="{FF2B5EF4-FFF2-40B4-BE49-F238E27FC236}">
                <a16:creationId xmlns:a16="http://schemas.microsoft.com/office/drawing/2014/main" id="{289D14C8-872C-4970-80A7-3CFB875C7A54}"/>
              </a:ext>
            </a:extLst>
          </p:cNvPr>
          <p:cNvCxnSpPr>
            <a:cxnSpLocks/>
            <a:stCxn id="510" idx="0"/>
            <a:endCxn id="171" idx="2"/>
          </p:cNvCxnSpPr>
          <p:nvPr/>
        </p:nvCxnSpPr>
        <p:spPr>
          <a:xfrm flipV="1">
            <a:off x="10165957" y="3135575"/>
            <a:ext cx="79780" cy="33577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48" name="Straight Arrow Connector 647">
            <a:extLst>
              <a:ext uri="{FF2B5EF4-FFF2-40B4-BE49-F238E27FC236}">
                <a16:creationId xmlns:a16="http://schemas.microsoft.com/office/drawing/2014/main" id="{12F7A53B-AF9B-41C7-92A1-D5EE388426EE}"/>
              </a:ext>
            </a:extLst>
          </p:cNvPr>
          <p:cNvCxnSpPr>
            <a:cxnSpLocks/>
            <a:stCxn id="234" idx="0"/>
            <a:endCxn id="133" idx="2"/>
          </p:cNvCxnSpPr>
          <p:nvPr/>
        </p:nvCxnSpPr>
        <p:spPr>
          <a:xfrm flipV="1">
            <a:off x="5746198" y="3121751"/>
            <a:ext cx="108441" cy="36496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grpSp>
        <p:nvGrpSpPr>
          <p:cNvPr id="572" name="Group 571">
            <a:extLst>
              <a:ext uri="{FF2B5EF4-FFF2-40B4-BE49-F238E27FC236}">
                <a16:creationId xmlns:a16="http://schemas.microsoft.com/office/drawing/2014/main" id="{AC13F25E-F18B-435A-87AE-CC7B3F98D6C3}"/>
              </a:ext>
            </a:extLst>
          </p:cNvPr>
          <p:cNvGrpSpPr/>
          <p:nvPr/>
        </p:nvGrpSpPr>
        <p:grpSpPr>
          <a:xfrm>
            <a:off x="8646343" y="970392"/>
            <a:ext cx="918616" cy="528077"/>
            <a:chOff x="1886575" y="1217224"/>
            <a:chExt cx="914854" cy="528077"/>
          </a:xfrm>
        </p:grpSpPr>
        <p:sp>
          <p:nvSpPr>
            <p:cNvPr id="574" name="流程图: 决策 47">
              <a:extLst>
                <a:ext uri="{FF2B5EF4-FFF2-40B4-BE49-F238E27FC236}">
                  <a16:creationId xmlns:a16="http://schemas.microsoft.com/office/drawing/2014/main" id="{5D8E29D3-01EC-44BB-922B-0B8F2086F71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HB</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649" name="TextBox 22">
              <a:extLst>
                <a:ext uri="{FF2B5EF4-FFF2-40B4-BE49-F238E27FC236}">
                  <a16:creationId xmlns:a16="http://schemas.microsoft.com/office/drawing/2014/main" id="{3C36DBD1-F8DD-421E-90DF-99E11F04C666}"/>
                </a:ext>
              </a:extLst>
            </p:cNvPr>
            <p:cNvSpPr txBox="1"/>
            <p:nvPr/>
          </p:nvSpPr>
          <p:spPr>
            <a:xfrm>
              <a:off x="1961468" y="1545252"/>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2/28</a:t>
              </a:r>
              <a:endParaRPr lang="en-US" sz="800" dirty="0">
                <a:solidFill>
                  <a:prstClr val="black"/>
                </a:solidFill>
                <a:latin typeface="Ford Antenna Light" panose="02000505000000020004" pitchFamily="50" charset="0"/>
                <a:cs typeface="Calibri" panose="020F0502020204030204" pitchFamily="34" charset="0"/>
              </a:endParaRPr>
            </a:p>
          </p:txBody>
        </p:sp>
      </p:grpSp>
      <p:sp>
        <p:nvSpPr>
          <p:cNvPr id="398" name="TextBox 22">
            <a:extLst>
              <a:ext uri="{FF2B5EF4-FFF2-40B4-BE49-F238E27FC236}">
                <a16:creationId xmlns:a16="http://schemas.microsoft.com/office/drawing/2014/main" id="{6B667F87-D4E5-4557-A949-6A3362BF074C}"/>
              </a:ext>
            </a:extLst>
          </p:cNvPr>
          <p:cNvSpPr txBox="1"/>
          <p:nvPr/>
        </p:nvSpPr>
        <p:spPr>
          <a:xfrm>
            <a:off x="1727336" y="1971316"/>
            <a:ext cx="824042" cy="400103"/>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rgbClr val="FF0000"/>
                </a:solidFill>
              </a:rPr>
              <a:t>HW Request Frozen</a:t>
            </a:r>
          </a:p>
          <a:p>
            <a:r>
              <a:rPr lang="en-US" altLang="zh-CN" sz="700" dirty="0">
                <a:solidFill>
                  <a:srgbClr val="FF0000"/>
                </a:solidFill>
              </a:rPr>
              <a:t>6/11</a:t>
            </a:r>
            <a:endParaRPr lang="zh-CN" altLang="en-US" sz="700" dirty="0">
              <a:solidFill>
                <a:srgbClr val="FF0000"/>
              </a:solidFill>
            </a:endParaRPr>
          </a:p>
        </p:txBody>
      </p:sp>
      <p:sp>
        <p:nvSpPr>
          <p:cNvPr id="399" name="TextBox 22">
            <a:extLst>
              <a:ext uri="{FF2B5EF4-FFF2-40B4-BE49-F238E27FC236}">
                <a16:creationId xmlns:a16="http://schemas.microsoft.com/office/drawing/2014/main" id="{E74B4447-D70C-4582-B10D-7B802E24E0E2}"/>
              </a:ext>
            </a:extLst>
          </p:cNvPr>
          <p:cNvSpPr txBox="1"/>
          <p:nvPr/>
        </p:nvSpPr>
        <p:spPr>
          <a:xfrm>
            <a:off x="2251129" y="3572892"/>
            <a:ext cx="606198" cy="400103"/>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rgbClr val="FF0000"/>
                </a:solidFill>
              </a:rPr>
              <a:t>PDL Release</a:t>
            </a:r>
          </a:p>
          <a:p>
            <a:r>
              <a:rPr lang="en-US" altLang="zh-CN" sz="700" dirty="0">
                <a:solidFill>
                  <a:srgbClr val="FF0000"/>
                </a:solidFill>
              </a:rPr>
              <a:t>09/01</a:t>
            </a:r>
          </a:p>
        </p:txBody>
      </p:sp>
      <p:sp>
        <p:nvSpPr>
          <p:cNvPr id="400" name="Star: 7 Points 399">
            <a:extLst>
              <a:ext uri="{FF2B5EF4-FFF2-40B4-BE49-F238E27FC236}">
                <a16:creationId xmlns:a16="http://schemas.microsoft.com/office/drawing/2014/main" id="{68ABA834-A559-4C9E-A6DE-B8AA358384C2}"/>
              </a:ext>
            </a:extLst>
          </p:cNvPr>
          <p:cNvSpPr/>
          <p:nvPr/>
        </p:nvSpPr>
        <p:spPr>
          <a:xfrm>
            <a:off x="2710536" y="3473170"/>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rgbClr val="0070C0"/>
              </a:solidFill>
              <a:latin typeface="Arial" panose="020B0604020202020204" pitchFamily="34" charset="0"/>
              <a:cs typeface="Arial" panose="020B0604020202020204" pitchFamily="34" charset="0"/>
            </a:endParaRPr>
          </a:p>
        </p:txBody>
      </p:sp>
      <p:sp>
        <p:nvSpPr>
          <p:cNvPr id="401" name="Star: 7 Points 400">
            <a:extLst>
              <a:ext uri="{FF2B5EF4-FFF2-40B4-BE49-F238E27FC236}">
                <a16:creationId xmlns:a16="http://schemas.microsoft.com/office/drawing/2014/main" id="{644F0C61-9E49-4227-8EA6-C38B2F13F2A1}"/>
              </a:ext>
            </a:extLst>
          </p:cNvPr>
          <p:cNvSpPr/>
          <p:nvPr/>
        </p:nvSpPr>
        <p:spPr>
          <a:xfrm>
            <a:off x="2934292" y="3479151"/>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rgbClr val="0070C0"/>
              </a:solidFill>
              <a:latin typeface="Arial" panose="020B0604020202020204" pitchFamily="34" charset="0"/>
              <a:cs typeface="Arial" panose="020B0604020202020204" pitchFamily="34" charset="0"/>
            </a:endParaRPr>
          </a:p>
        </p:txBody>
      </p:sp>
      <p:sp>
        <p:nvSpPr>
          <p:cNvPr id="403" name="TextBox 22">
            <a:extLst>
              <a:ext uri="{FF2B5EF4-FFF2-40B4-BE49-F238E27FC236}">
                <a16:creationId xmlns:a16="http://schemas.microsoft.com/office/drawing/2014/main" id="{64421263-F22C-4148-9929-CAD15FA4381F}"/>
              </a:ext>
            </a:extLst>
          </p:cNvPr>
          <p:cNvSpPr txBox="1"/>
          <p:nvPr/>
        </p:nvSpPr>
        <p:spPr>
          <a:xfrm>
            <a:off x="2690431" y="3683782"/>
            <a:ext cx="676304"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rgbClr val="FF0000"/>
                </a:solidFill>
              </a:rPr>
              <a:t>FIP 1EC 09/09</a:t>
            </a:r>
            <a:endParaRPr lang="zh-CN" altLang="en-US" sz="700" dirty="0">
              <a:solidFill>
                <a:srgbClr val="FF0000"/>
              </a:solidFill>
            </a:endParaRPr>
          </a:p>
        </p:txBody>
      </p:sp>
      <p:sp>
        <p:nvSpPr>
          <p:cNvPr id="404" name="Star: 7 Points 403">
            <a:extLst>
              <a:ext uri="{FF2B5EF4-FFF2-40B4-BE49-F238E27FC236}">
                <a16:creationId xmlns:a16="http://schemas.microsoft.com/office/drawing/2014/main" id="{4E796DC1-2B6B-476E-A8B4-A832655FFC10}"/>
              </a:ext>
            </a:extLst>
          </p:cNvPr>
          <p:cNvSpPr/>
          <p:nvPr/>
        </p:nvSpPr>
        <p:spPr>
          <a:xfrm>
            <a:off x="2242843" y="1824168"/>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rgbClr val="0070C0"/>
              </a:solidFill>
              <a:latin typeface="Arial" panose="020B0604020202020204" pitchFamily="34" charset="0"/>
              <a:cs typeface="Arial" panose="020B0604020202020204" pitchFamily="34" charset="0"/>
            </a:endParaRPr>
          </a:p>
        </p:txBody>
      </p:sp>
      <p:sp>
        <p:nvSpPr>
          <p:cNvPr id="406" name="Rectangle 405">
            <a:extLst>
              <a:ext uri="{FF2B5EF4-FFF2-40B4-BE49-F238E27FC236}">
                <a16:creationId xmlns:a16="http://schemas.microsoft.com/office/drawing/2014/main" id="{3E414ADB-A8C3-48F4-8107-861EF3A3AE7C}"/>
              </a:ext>
            </a:extLst>
          </p:cNvPr>
          <p:cNvSpPr/>
          <p:nvPr/>
        </p:nvSpPr>
        <p:spPr>
          <a:xfrm>
            <a:off x="153670" y="2723066"/>
            <a:ext cx="1468353"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for CAF/FO</a:t>
            </a:r>
          </a:p>
        </p:txBody>
      </p:sp>
      <p:sp>
        <p:nvSpPr>
          <p:cNvPr id="407" name="Rectangle 406">
            <a:extLst>
              <a:ext uri="{FF2B5EF4-FFF2-40B4-BE49-F238E27FC236}">
                <a16:creationId xmlns:a16="http://schemas.microsoft.com/office/drawing/2014/main" id="{AA22FFC0-B4C1-43B3-B8CC-AB4DC5739089}"/>
              </a:ext>
            </a:extLst>
          </p:cNvPr>
          <p:cNvSpPr/>
          <p:nvPr/>
        </p:nvSpPr>
        <p:spPr>
          <a:xfrm>
            <a:off x="161367" y="3919196"/>
            <a:ext cx="1175322" cy="215444"/>
          </a:xfrm>
          <a:prstGeom prst="rect">
            <a:avLst/>
          </a:prstGeom>
          <a:solidFill>
            <a:schemeClr val="accent6">
              <a:lumMod val="40000"/>
              <a:lumOff val="60000"/>
            </a:schemeClr>
          </a:solidFill>
          <a:ln w="12700">
            <a:solidFill>
              <a:schemeClr val="accent6">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Vendor Integration</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410" name="Rectangle 409">
            <a:extLst>
              <a:ext uri="{FF2B5EF4-FFF2-40B4-BE49-F238E27FC236}">
                <a16:creationId xmlns:a16="http://schemas.microsoft.com/office/drawing/2014/main" id="{AC8A04E7-5CA9-41C4-94C4-9456C85BA014}"/>
              </a:ext>
            </a:extLst>
          </p:cNvPr>
          <p:cNvSpPr/>
          <p:nvPr/>
        </p:nvSpPr>
        <p:spPr>
          <a:xfrm>
            <a:off x="161367" y="4594779"/>
            <a:ext cx="821059" cy="215444"/>
          </a:xfrm>
          <a:prstGeom prst="rect">
            <a:avLst/>
          </a:prstGeom>
          <a:solidFill>
            <a:schemeClr val="accent1">
              <a:lumMod val="40000"/>
              <a:lumOff val="60000"/>
            </a:schemeClr>
          </a:solidFill>
          <a:ln w="12700">
            <a:solidFill>
              <a:schemeClr val="tx2">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UX Release </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413" name="Star: 5 Points 412">
            <a:extLst>
              <a:ext uri="{FF2B5EF4-FFF2-40B4-BE49-F238E27FC236}">
                <a16:creationId xmlns:a16="http://schemas.microsoft.com/office/drawing/2014/main" id="{3A8CFCA0-5D28-42EE-B235-CDE7D4A87E43}"/>
              </a:ext>
            </a:extLst>
          </p:cNvPr>
          <p:cNvSpPr/>
          <p:nvPr/>
        </p:nvSpPr>
        <p:spPr>
          <a:xfrm>
            <a:off x="4091454" y="4084219"/>
            <a:ext cx="195065" cy="205168"/>
          </a:xfrm>
          <a:prstGeom prst="star5">
            <a:avLst/>
          </a:prstGeom>
          <a:solidFill>
            <a:schemeClr val="bg1"/>
          </a:solidFill>
          <a:ln w="12700">
            <a:solidFill>
              <a:srgbClr val="002060"/>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cxnSp>
        <p:nvCxnSpPr>
          <p:cNvPr id="416" name="Straight Arrow Connector 415">
            <a:extLst>
              <a:ext uri="{FF2B5EF4-FFF2-40B4-BE49-F238E27FC236}">
                <a16:creationId xmlns:a16="http://schemas.microsoft.com/office/drawing/2014/main" id="{A1537727-D478-48C2-9962-B3027E1882E1}"/>
              </a:ext>
            </a:extLst>
          </p:cNvPr>
          <p:cNvCxnSpPr>
            <a:cxnSpLocks/>
            <a:stCxn id="588" idx="0"/>
            <a:endCxn id="413" idx="2"/>
          </p:cNvCxnSpPr>
          <p:nvPr/>
        </p:nvCxnSpPr>
        <p:spPr>
          <a:xfrm flipV="1">
            <a:off x="4118977" y="4289386"/>
            <a:ext cx="9731" cy="464027"/>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425" name="Star: 5 Points 424">
            <a:extLst>
              <a:ext uri="{FF2B5EF4-FFF2-40B4-BE49-F238E27FC236}">
                <a16:creationId xmlns:a16="http://schemas.microsoft.com/office/drawing/2014/main" id="{9ACEF745-4D6A-4B8D-A7A3-2F503244D2BE}"/>
              </a:ext>
            </a:extLst>
          </p:cNvPr>
          <p:cNvSpPr/>
          <p:nvPr/>
        </p:nvSpPr>
        <p:spPr>
          <a:xfrm>
            <a:off x="5210925" y="411325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28" name="TextBox 22">
            <a:extLst>
              <a:ext uri="{FF2B5EF4-FFF2-40B4-BE49-F238E27FC236}">
                <a16:creationId xmlns:a16="http://schemas.microsoft.com/office/drawing/2014/main" id="{50072848-8536-41A3-9B5D-8990B02F244C}"/>
              </a:ext>
            </a:extLst>
          </p:cNvPr>
          <p:cNvSpPr txBox="1"/>
          <p:nvPr/>
        </p:nvSpPr>
        <p:spPr>
          <a:xfrm>
            <a:off x="4991846" y="4375714"/>
            <a:ext cx="521846"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a:t>
            </a:r>
          </a:p>
          <a:p>
            <a:pPr algn="ctr">
              <a:defRPr/>
            </a:pPr>
            <a:r>
              <a:rPr lang="en-US" sz="600" dirty="0">
                <a:solidFill>
                  <a:prstClr val="black"/>
                </a:solidFill>
                <a:latin typeface="Ford Antenna Light" panose="02000505000000020004" pitchFamily="50" charset="0"/>
                <a:cs typeface="Calibri" panose="020F0502020204030204" pitchFamily="34" charset="0"/>
              </a:rPr>
              <a:t>04/15</a:t>
            </a:r>
          </a:p>
        </p:txBody>
      </p:sp>
      <p:sp>
        <p:nvSpPr>
          <p:cNvPr id="436" name="Star: 5 Points 435">
            <a:extLst>
              <a:ext uri="{FF2B5EF4-FFF2-40B4-BE49-F238E27FC236}">
                <a16:creationId xmlns:a16="http://schemas.microsoft.com/office/drawing/2014/main" id="{DCB5E943-DBF0-4DCA-93E3-DA995CDCCD95}"/>
              </a:ext>
            </a:extLst>
          </p:cNvPr>
          <p:cNvSpPr/>
          <p:nvPr/>
        </p:nvSpPr>
        <p:spPr>
          <a:xfrm>
            <a:off x="5904037" y="412090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42" name="Star: 5 Points 441">
            <a:extLst>
              <a:ext uri="{FF2B5EF4-FFF2-40B4-BE49-F238E27FC236}">
                <a16:creationId xmlns:a16="http://schemas.microsoft.com/office/drawing/2014/main" id="{99126E6E-11E2-4C2B-BC5A-2F02693BA768}"/>
              </a:ext>
            </a:extLst>
          </p:cNvPr>
          <p:cNvSpPr/>
          <p:nvPr/>
        </p:nvSpPr>
        <p:spPr>
          <a:xfrm>
            <a:off x="6219938" y="410925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54" name="Star: 5 Points 453">
            <a:extLst>
              <a:ext uri="{FF2B5EF4-FFF2-40B4-BE49-F238E27FC236}">
                <a16:creationId xmlns:a16="http://schemas.microsoft.com/office/drawing/2014/main" id="{30C365C3-6373-4AC1-BCF3-F2DB01266354}"/>
              </a:ext>
            </a:extLst>
          </p:cNvPr>
          <p:cNvSpPr/>
          <p:nvPr/>
        </p:nvSpPr>
        <p:spPr>
          <a:xfrm>
            <a:off x="9174620" y="345152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55" name="TextBox 22">
            <a:extLst>
              <a:ext uri="{FF2B5EF4-FFF2-40B4-BE49-F238E27FC236}">
                <a16:creationId xmlns:a16="http://schemas.microsoft.com/office/drawing/2014/main" id="{EB4A2C75-E3FF-4EC3-B9D9-BE8C85E1D2A7}"/>
              </a:ext>
            </a:extLst>
          </p:cNvPr>
          <p:cNvSpPr txBox="1"/>
          <p:nvPr/>
        </p:nvSpPr>
        <p:spPr>
          <a:xfrm>
            <a:off x="8992920" y="366381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dirty="0">
                <a:solidFill>
                  <a:prstClr val="black"/>
                </a:solidFill>
                <a:latin typeface="Ford Antenna Light" panose="02000505000000020004" pitchFamily="50" charset="0"/>
                <a:cs typeface="Calibri" panose="020F0502020204030204" pitchFamily="34" charset="0"/>
              </a:rPr>
              <a:t>04/05</a:t>
            </a:r>
          </a:p>
        </p:txBody>
      </p:sp>
      <p:sp>
        <p:nvSpPr>
          <p:cNvPr id="510" name="Star: 5 Points 509">
            <a:extLst>
              <a:ext uri="{FF2B5EF4-FFF2-40B4-BE49-F238E27FC236}">
                <a16:creationId xmlns:a16="http://schemas.microsoft.com/office/drawing/2014/main" id="{85EF6A2F-06E6-422A-8C79-2AB085D6B715}"/>
              </a:ext>
            </a:extLst>
          </p:cNvPr>
          <p:cNvSpPr/>
          <p:nvPr/>
        </p:nvSpPr>
        <p:spPr>
          <a:xfrm>
            <a:off x="10068424" y="347134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11" name="TextBox 22">
            <a:extLst>
              <a:ext uri="{FF2B5EF4-FFF2-40B4-BE49-F238E27FC236}">
                <a16:creationId xmlns:a16="http://schemas.microsoft.com/office/drawing/2014/main" id="{74F6D107-A326-4982-9EA1-AACE627D1BC8}"/>
              </a:ext>
            </a:extLst>
          </p:cNvPr>
          <p:cNvSpPr txBox="1"/>
          <p:nvPr/>
        </p:nvSpPr>
        <p:spPr>
          <a:xfrm>
            <a:off x="9886724" y="368362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sz="600" dirty="0">
                <a:solidFill>
                  <a:prstClr val="black"/>
                </a:solidFill>
                <a:latin typeface="Ford Antenna Light" panose="02000505000000020004" pitchFamily="50" charset="0"/>
                <a:cs typeface="Calibri" panose="020F0502020204030204" pitchFamily="34" charset="0"/>
              </a:rPr>
              <a:t>06/20</a:t>
            </a:r>
          </a:p>
        </p:txBody>
      </p:sp>
      <p:sp>
        <p:nvSpPr>
          <p:cNvPr id="513" name="Star: 5 Points 512">
            <a:extLst>
              <a:ext uri="{FF2B5EF4-FFF2-40B4-BE49-F238E27FC236}">
                <a16:creationId xmlns:a16="http://schemas.microsoft.com/office/drawing/2014/main" id="{79C7E0AF-E2E7-4C16-8565-529114694B92}"/>
              </a:ext>
            </a:extLst>
          </p:cNvPr>
          <p:cNvSpPr/>
          <p:nvPr/>
        </p:nvSpPr>
        <p:spPr>
          <a:xfrm>
            <a:off x="10944513" y="346586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14" name="TextBox 22">
            <a:extLst>
              <a:ext uri="{FF2B5EF4-FFF2-40B4-BE49-F238E27FC236}">
                <a16:creationId xmlns:a16="http://schemas.microsoft.com/office/drawing/2014/main" id="{2615146B-C9E0-4018-B3D0-9AF193CB175B}"/>
              </a:ext>
            </a:extLst>
          </p:cNvPr>
          <p:cNvSpPr txBox="1"/>
          <p:nvPr/>
        </p:nvSpPr>
        <p:spPr>
          <a:xfrm>
            <a:off x="10762813" y="367815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sz="600" dirty="0">
                <a:solidFill>
                  <a:prstClr val="black"/>
                </a:solidFill>
                <a:latin typeface="Ford Antenna Light" panose="02000505000000020004" pitchFamily="50" charset="0"/>
                <a:cs typeface="Calibri" panose="020F0502020204030204" pitchFamily="34" charset="0"/>
              </a:rPr>
              <a:t>09/15</a:t>
            </a:r>
          </a:p>
        </p:txBody>
      </p:sp>
      <p:cxnSp>
        <p:nvCxnSpPr>
          <p:cNvPr id="516" name="Straight Arrow Connector 515">
            <a:extLst>
              <a:ext uri="{FF2B5EF4-FFF2-40B4-BE49-F238E27FC236}">
                <a16:creationId xmlns:a16="http://schemas.microsoft.com/office/drawing/2014/main" id="{33402DC6-E485-457C-9F09-045CA60E6808}"/>
              </a:ext>
            </a:extLst>
          </p:cNvPr>
          <p:cNvCxnSpPr>
            <a:cxnSpLocks/>
            <a:stCxn id="513" idx="0"/>
            <a:endCxn id="176" idx="2"/>
          </p:cNvCxnSpPr>
          <p:nvPr/>
        </p:nvCxnSpPr>
        <p:spPr>
          <a:xfrm flipV="1">
            <a:off x="11042046" y="3140485"/>
            <a:ext cx="70721" cy="3253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517" name="Star: 5 Points 516">
            <a:extLst>
              <a:ext uri="{FF2B5EF4-FFF2-40B4-BE49-F238E27FC236}">
                <a16:creationId xmlns:a16="http://schemas.microsoft.com/office/drawing/2014/main" id="{005F93B7-2970-43DA-B6A0-4BDE8A11889E}"/>
              </a:ext>
            </a:extLst>
          </p:cNvPr>
          <p:cNvSpPr/>
          <p:nvPr/>
        </p:nvSpPr>
        <p:spPr>
          <a:xfrm>
            <a:off x="11620472" y="2823185"/>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19" name="TextBox 22">
            <a:extLst>
              <a:ext uri="{FF2B5EF4-FFF2-40B4-BE49-F238E27FC236}">
                <a16:creationId xmlns:a16="http://schemas.microsoft.com/office/drawing/2014/main" id="{CBDEB2CD-76B8-40B2-A54D-CD02E4B399F3}"/>
              </a:ext>
            </a:extLst>
          </p:cNvPr>
          <p:cNvSpPr txBox="1"/>
          <p:nvPr/>
        </p:nvSpPr>
        <p:spPr>
          <a:xfrm>
            <a:off x="11613720" y="3154288"/>
            <a:ext cx="609671"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Reserve R08 12/30</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520" name="Star: 5 Points 519">
            <a:extLst>
              <a:ext uri="{FF2B5EF4-FFF2-40B4-BE49-F238E27FC236}">
                <a16:creationId xmlns:a16="http://schemas.microsoft.com/office/drawing/2014/main" id="{169D1F42-1FF0-49AB-A388-8F0BC70EEDDF}"/>
              </a:ext>
            </a:extLst>
          </p:cNvPr>
          <p:cNvSpPr/>
          <p:nvPr/>
        </p:nvSpPr>
        <p:spPr>
          <a:xfrm>
            <a:off x="11536682" y="345212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22" name="TextBox 22">
            <a:extLst>
              <a:ext uri="{FF2B5EF4-FFF2-40B4-BE49-F238E27FC236}">
                <a16:creationId xmlns:a16="http://schemas.microsoft.com/office/drawing/2014/main" id="{522C9371-EE74-4977-AC03-117E9E7FA898}"/>
              </a:ext>
            </a:extLst>
          </p:cNvPr>
          <p:cNvSpPr txBox="1"/>
          <p:nvPr/>
        </p:nvSpPr>
        <p:spPr>
          <a:xfrm>
            <a:off x="11354982" y="366441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a:t>
            </a:r>
          </a:p>
          <a:p>
            <a:pPr algn="ctr">
              <a:defRPr/>
            </a:pPr>
            <a:r>
              <a:rPr lang="en-US" sz="600" dirty="0">
                <a:solidFill>
                  <a:prstClr val="black"/>
                </a:solidFill>
                <a:latin typeface="Ford Antenna Light" panose="02000505000000020004" pitchFamily="50" charset="0"/>
                <a:cs typeface="Calibri" panose="020F0502020204030204" pitchFamily="34" charset="0"/>
              </a:rPr>
              <a:t>12/15</a:t>
            </a:r>
          </a:p>
        </p:txBody>
      </p:sp>
      <p:cxnSp>
        <p:nvCxnSpPr>
          <p:cNvPr id="523" name="Straight Arrow Connector 522">
            <a:extLst>
              <a:ext uri="{FF2B5EF4-FFF2-40B4-BE49-F238E27FC236}">
                <a16:creationId xmlns:a16="http://schemas.microsoft.com/office/drawing/2014/main" id="{AC14FE46-1228-460C-886E-9046DD6AD6D3}"/>
              </a:ext>
            </a:extLst>
          </p:cNvPr>
          <p:cNvCxnSpPr>
            <a:cxnSpLocks/>
            <a:stCxn id="520" idx="0"/>
            <a:endCxn id="517" idx="2"/>
          </p:cNvCxnSpPr>
          <p:nvPr/>
        </p:nvCxnSpPr>
        <p:spPr>
          <a:xfrm flipV="1">
            <a:off x="11634215" y="3143391"/>
            <a:ext cx="45907" cy="308737"/>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525" name="Star: 5 Points 524">
            <a:extLst>
              <a:ext uri="{FF2B5EF4-FFF2-40B4-BE49-F238E27FC236}">
                <a16:creationId xmlns:a16="http://schemas.microsoft.com/office/drawing/2014/main" id="{483D3098-A86E-4179-997E-AD08854A196C}"/>
              </a:ext>
            </a:extLst>
          </p:cNvPr>
          <p:cNvSpPr/>
          <p:nvPr/>
        </p:nvSpPr>
        <p:spPr>
          <a:xfrm>
            <a:off x="8885033" y="407710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26" name="TextBox 22">
            <a:extLst>
              <a:ext uri="{FF2B5EF4-FFF2-40B4-BE49-F238E27FC236}">
                <a16:creationId xmlns:a16="http://schemas.microsoft.com/office/drawing/2014/main" id="{34A3CB82-48AE-45D0-9C87-B5982637E151}"/>
              </a:ext>
            </a:extLst>
          </p:cNvPr>
          <p:cNvSpPr txBox="1"/>
          <p:nvPr/>
        </p:nvSpPr>
        <p:spPr>
          <a:xfrm>
            <a:off x="8703333" y="428938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dirty="0">
                <a:solidFill>
                  <a:prstClr val="black"/>
                </a:solidFill>
                <a:latin typeface="Ford Antenna Light" panose="02000505000000020004" pitchFamily="50" charset="0"/>
                <a:cs typeface="Calibri" panose="020F0502020204030204" pitchFamily="34" charset="0"/>
              </a:rPr>
              <a:t>03/03</a:t>
            </a:r>
          </a:p>
        </p:txBody>
      </p:sp>
      <p:sp>
        <p:nvSpPr>
          <p:cNvPr id="600" name="Star: 5 Points 599">
            <a:extLst>
              <a:ext uri="{FF2B5EF4-FFF2-40B4-BE49-F238E27FC236}">
                <a16:creationId xmlns:a16="http://schemas.microsoft.com/office/drawing/2014/main" id="{DCD96A0A-E596-463E-A754-30783079BB38}"/>
              </a:ext>
            </a:extLst>
          </p:cNvPr>
          <p:cNvSpPr/>
          <p:nvPr/>
        </p:nvSpPr>
        <p:spPr>
          <a:xfrm>
            <a:off x="9753717" y="4096921"/>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01" name="TextBox 22">
            <a:extLst>
              <a:ext uri="{FF2B5EF4-FFF2-40B4-BE49-F238E27FC236}">
                <a16:creationId xmlns:a16="http://schemas.microsoft.com/office/drawing/2014/main" id="{A85C7F4E-7D8C-4202-9BF8-726ADD8EB0CD}"/>
              </a:ext>
            </a:extLst>
          </p:cNvPr>
          <p:cNvSpPr txBox="1"/>
          <p:nvPr/>
        </p:nvSpPr>
        <p:spPr>
          <a:xfrm>
            <a:off x="9572017" y="4309203"/>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sz="600" dirty="0">
                <a:solidFill>
                  <a:prstClr val="black"/>
                </a:solidFill>
                <a:latin typeface="Ford Antenna Light" panose="02000505000000020004" pitchFamily="50" charset="0"/>
                <a:cs typeface="Calibri" panose="020F0502020204030204" pitchFamily="34" charset="0"/>
              </a:rPr>
              <a:t>05/20</a:t>
            </a:r>
          </a:p>
        </p:txBody>
      </p:sp>
      <p:sp>
        <p:nvSpPr>
          <p:cNvPr id="602" name="Star: 5 Points 601">
            <a:extLst>
              <a:ext uri="{FF2B5EF4-FFF2-40B4-BE49-F238E27FC236}">
                <a16:creationId xmlns:a16="http://schemas.microsoft.com/office/drawing/2014/main" id="{D701A789-19E4-4272-AFA8-4C613E759F51}"/>
              </a:ext>
            </a:extLst>
          </p:cNvPr>
          <p:cNvSpPr/>
          <p:nvPr/>
        </p:nvSpPr>
        <p:spPr>
          <a:xfrm>
            <a:off x="10671371" y="4091444"/>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03" name="TextBox 22">
            <a:extLst>
              <a:ext uri="{FF2B5EF4-FFF2-40B4-BE49-F238E27FC236}">
                <a16:creationId xmlns:a16="http://schemas.microsoft.com/office/drawing/2014/main" id="{F7502285-F6BC-4364-A76C-DE00DBD5A98A}"/>
              </a:ext>
            </a:extLst>
          </p:cNvPr>
          <p:cNvSpPr txBox="1"/>
          <p:nvPr/>
        </p:nvSpPr>
        <p:spPr>
          <a:xfrm>
            <a:off x="10489671" y="430372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sz="600" dirty="0">
                <a:solidFill>
                  <a:prstClr val="black"/>
                </a:solidFill>
                <a:latin typeface="Ford Antenna Light" panose="02000505000000020004" pitchFamily="50" charset="0"/>
                <a:cs typeface="Calibri" panose="020F0502020204030204" pitchFamily="34" charset="0"/>
              </a:rPr>
              <a:t>08/15</a:t>
            </a:r>
          </a:p>
        </p:txBody>
      </p:sp>
      <p:sp>
        <p:nvSpPr>
          <p:cNvPr id="604" name="Star: 5 Points 603">
            <a:extLst>
              <a:ext uri="{FF2B5EF4-FFF2-40B4-BE49-F238E27FC236}">
                <a16:creationId xmlns:a16="http://schemas.microsoft.com/office/drawing/2014/main" id="{A0C7423A-83E9-4A39-853E-9F423C59F463}"/>
              </a:ext>
            </a:extLst>
          </p:cNvPr>
          <p:cNvSpPr/>
          <p:nvPr/>
        </p:nvSpPr>
        <p:spPr>
          <a:xfrm>
            <a:off x="11354982" y="4077704"/>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05" name="TextBox 22">
            <a:extLst>
              <a:ext uri="{FF2B5EF4-FFF2-40B4-BE49-F238E27FC236}">
                <a16:creationId xmlns:a16="http://schemas.microsoft.com/office/drawing/2014/main" id="{A2E0E73B-7B9A-4E75-AC64-F7A568214EDD}"/>
              </a:ext>
            </a:extLst>
          </p:cNvPr>
          <p:cNvSpPr txBox="1"/>
          <p:nvPr/>
        </p:nvSpPr>
        <p:spPr>
          <a:xfrm>
            <a:off x="11173282" y="428998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a:t>
            </a:r>
          </a:p>
          <a:p>
            <a:pPr algn="ctr">
              <a:defRPr/>
            </a:pPr>
            <a:r>
              <a:rPr lang="en-US" sz="600" dirty="0">
                <a:solidFill>
                  <a:prstClr val="black"/>
                </a:solidFill>
                <a:latin typeface="Ford Antenna Light" panose="02000505000000020004" pitchFamily="50" charset="0"/>
                <a:cs typeface="Calibri" panose="020F0502020204030204" pitchFamily="34" charset="0"/>
              </a:rPr>
              <a:t>11/15</a:t>
            </a:r>
          </a:p>
        </p:txBody>
      </p:sp>
      <p:cxnSp>
        <p:nvCxnSpPr>
          <p:cNvPr id="606" name="Straight Arrow Connector 605">
            <a:extLst>
              <a:ext uri="{FF2B5EF4-FFF2-40B4-BE49-F238E27FC236}">
                <a16:creationId xmlns:a16="http://schemas.microsoft.com/office/drawing/2014/main" id="{2CF58D33-F9FF-412E-989A-2200815A5AA6}"/>
              </a:ext>
            </a:extLst>
          </p:cNvPr>
          <p:cNvCxnSpPr>
            <a:cxnSpLocks/>
            <a:stCxn id="525" idx="0"/>
            <a:endCxn id="454" idx="2"/>
          </p:cNvCxnSpPr>
          <p:nvPr/>
        </p:nvCxnSpPr>
        <p:spPr>
          <a:xfrm flipV="1">
            <a:off x="8982566" y="3656696"/>
            <a:ext cx="229308" cy="42040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07" name="Straight Arrow Connector 606">
            <a:extLst>
              <a:ext uri="{FF2B5EF4-FFF2-40B4-BE49-F238E27FC236}">
                <a16:creationId xmlns:a16="http://schemas.microsoft.com/office/drawing/2014/main" id="{0B9BA7B6-D256-40A2-871F-26AEA7E9A631}"/>
              </a:ext>
            </a:extLst>
          </p:cNvPr>
          <p:cNvCxnSpPr>
            <a:cxnSpLocks/>
            <a:stCxn id="600" idx="0"/>
            <a:endCxn id="510" idx="2"/>
          </p:cNvCxnSpPr>
          <p:nvPr/>
        </p:nvCxnSpPr>
        <p:spPr>
          <a:xfrm flipV="1">
            <a:off x="9851250" y="3676512"/>
            <a:ext cx="254428" cy="42040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08" name="Straight Arrow Connector 607">
            <a:extLst>
              <a:ext uri="{FF2B5EF4-FFF2-40B4-BE49-F238E27FC236}">
                <a16:creationId xmlns:a16="http://schemas.microsoft.com/office/drawing/2014/main" id="{858F3397-67B5-4366-877A-D47CB776230D}"/>
              </a:ext>
            </a:extLst>
          </p:cNvPr>
          <p:cNvCxnSpPr>
            <a:cxnSpLocks/>
            <a:stCxn id="602" idx="0"/>
            <a:endCxn id="513" idx="2"/>
          </p:cNvCxnSpPr>
          <p:nvPr/>
        </p:nvCxnSpPr>
        <p:spPr>
          <a:xfrm flipV="1">
            <a:off x="10768904" y="3671035"/>
            <a:ext cx="212863" cy="42040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09" name="Straight Arrow Connector 608">
            <a:extLst>
              <a:ext uri="{FF2B5EF4-FFF2-40B4-BE49-F238E27FC236}">
                <a16:creationId xmlns:a16="http://schemas.microsoft.com/office/drawing/2014/main" id="{D09E1A09-52C3-427C-8DD4-AA26A0EAF682}"/>
              </a:ext>
            </a:extLst>
          </p:cNvPr>
          <p:cNvCxnSpPr>
            <a:cxnSpLocks/>
            <a:stCxn id="604" idx="0"/>
            <a:endCxn id="520" idx="2"/>
          </p:cNvCxnSpPr>
          <p:nvPr/>
        </p:nvCxnSpPr>
        <p:spPr>
          <a:xfrm flipV="1">
            <a:off x="11452515" y="3657295"/>
            <a:ext cx="121421" cy="42040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610" name="Star: 5 Points 609">
            <a:extLst>
              <a:ext uri="{FF2B5EF4-FFF2-40B4-BE49-F238E27FC236}">
                <a16:creationId xmlns:a16="http://schemas.microsoft.com/office/drawing/2014/main" id="{B87D70BE-C6D0-4CA3-B7BD-1EDA1A78E36C}"/>
              </a:ext>
            </a:extLst>
          </p:cNvPr>
          <p:cNvSpPr/>
          <p:nvPr/>
        </p:nvSpPr>
        <p:spPr>
          <a:xfrm>
            <a:off x="7861238" y="408858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55" name="Rectangle 654">
            <a:extLst>
              <a:ext uri="{FF2B5EF4-FFF2-40B4-BE49-F238E27FC236}">
                <a16:creationId xmlns:a16="http://schemas.microsoft.com/office/drawing/2014/main" id="{A8113C17-6F4D-4496-A5ED-60A25C421939}"/>
              </a:ext>
            </a:extLst>
          </p:cNvPr>
          <p:cNvSpPr/>
          <p:nvPr/>
        </p:nvSpPr>
        <p:spPr>
          <a:xfrm>
            <a:off x="4853687" y="4114117"/>
            <a:ext cx="591269" cy="179175"/>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236" name="Rectangle 235">
            <a:extLst>
              <a:ext uri="{FF2B5EF4-FFF2-40B4-BE49-F238E27FC236}">
                <a16:creationId xmlns:a16="http://schemas.microsoft.com/office/drawing/2014/main" id="{61008723-C12D-4CA9-ABDD-DB797057F64C}"/>
              </a:ext>
            </a:extLst>
          </p:cNvPr>
          <p:cNvSpPr/>
          <p:nvPr/>
        </p:nvSpPr>
        <p:spPr>
          <a:xfrm>
            <a:off x="5509551" y="4119523"/>
            <a:ext cx="920528" cy="172326"/>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237" name="Straight Arrow Connector 236">
            <a:extLst>
              <a:ext uri="{FF2B5EF4-FFF2-40B4-BE49-F238E27FC236}">
                <a16:creationId xmlns:a16="http://schemas.microsoft.com/office/drawing/2014/main" id="{C65A64BF-6FCA-427E-93C8-807AED673EED}"/>
              </a:ext>
            </a:extLst>
          </p:cNvPr>
          <p:cNvCxnSpPr>
            <a:cxnSpLocks/>
            <a:stCxn id="590" idx="0"/>
            <a:endCxn id="425" idx="2"/>
          </p:cNvCxnSpPr>
          <p:nvPr/>
        </p:nvCxnSpPr>
        <p:spPr>
          <a:xfrm flipV="1">
            <a:off x="4425450" y="4318423"/>
            <a:ext cx="822729" cy="425161"/>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41" name="Straight Arrow Connector 240">
            <a:extLst>
              <a:ext uri="{FF2B5EF4-FFF2-40B4-BE49-F238E27FC236}">
                <a16:creationId xmlns:a16="http://schemas.microsoft.com/office/drawing/2014/main" id="{F5745858-B5AC-4D2D-8E65-A7451B08AFE3}"/>
              </a:ext>
            </a:extLst>
          </p:cNvPr>
          <p:cNvCxnSpPr>
            <a:cxnSpLocks/>
            <a:stCxn id="592" idx="0"/>
            <a:endCxn id="425" idx="2"/>
          </p:cNvCxnSpPr>
          <p:nvPr/>
        </p:nvCxnSpPr>
        <p:spPr>
          <a:xfrm flipV="1">
            <a:off x="4759402" y="4318423"/>
            <a:ext cx="488777" cy="441518"/>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44" name="Rectangle 243">
            <a:extLst>
              <a:ext uri="{FF2B5EF4-FFF2-40B4-BE49-F238E27FC236}">
                <a16:creationId xmlns:a16="http://schemas.microsoft.com/office/drawing/2014/main" id="{D9724913-98A9-44D5-9F84-24DA7F37E493}"/>
              </a:ext>
            </a:extLst>
          </p:cNvPr>
          <p:cNvSpPr/>
          <p:nvPr/>
        </p:nvSpPr>
        <p:spPr>
          <a:xfrm>
            <a:off x="6461611" y="4101854"/>
            <a:ext cx="751811" cy="191438"/>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grpSp>
        <p:nvGrpSpPr>
          <p:cNvPr id="250" name="Group 249">
            <a:extLst>
              <a:ext uri="{FF2B5EF4-FFF2-40B4-BE49-F238E27FC236}">
                <a16:creationId xmlns:a16="http://schemas.microsoft.com/office/drawing/2014/main" id="{059229E6-0C90-439C-91A8-46BFB985DDB7}"/>
              </a:ext>
            </a:extLst>
          </p:cNvPr>
          <p:cNvGrpSpPr/>
          <p:nvPr/>
        </p:nvGrpSpPr>
        <p:grpSpPr>
          <a:xfrm>
            <a:off x="2377652" y="1831783"/>
            <a:ext cx="767497" cy="623490"/>
            <a:chOff x="1210125" y="1704838"/>
            <a:chExt cx="767497" cy="623490"/>
          </a:xfrm>
        </p:grpSpPr>
        <p:sp>
          <p:nvSpPr>
            <p:cNvPr id="253" name="Isosceles Triangle 252">
              <a:extLst>
                <a:ext uri="{FF2B5EF4-FFF2-40B4-BE49-F238E27FC236}">
                  <a16:creationId xmlns:a16="http://schemas.microsoft.com/office/drawing/2014/main" id="{4D187BD6-E662-408A-AC16-79BD049EB5A2}"/>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6" name="TextBox 22">
              <a:extLst>
                <a:ext uri="{FF2B5EF4-FFF2-40B4-BE49-F238E27FC236}">
                  <a16:creationId xmlns:a16="http://schemas.microsoft.com/office/drawing/2014/main" id="{DBE5726D-5B30-489B-A59D-6C4189CF390B}"/>
                </a:ext>
              </a:extLst>
            </p:cNvPr>
            <p:cNvSpPr txBox="1"/>
            <p:nvPr/>
          </p:nvSpPr>
          <p:spPr>
            <a:xfrm>
              <a:off x="1210125" y="1928225"/>
              <a:ext cx="767497" cy="400103"/>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A0 08/01(TBC) for SW debug</a:t>
              </a:r>
              <a:endParaRPr lang="zh-CN" altLang="en-US" sz="700" dirty="0"/>
            </a:p>
          </p:txBody>
        </p:sp>
      </p:grpSp>
      <p:sp>
        <p:nvSpPr>
          <p:cNvPr id="243" name="TextBox 22">
            <a:extLst>
              <a:ext uri="{FF2B5EF4-FFF2-40B4-BE49-F238E27FC236}">
                <a16:creationId xmlns:a16="http://schemas.microsoft.com/office/drawing/2014/main" id="{786079EE-4BE9-4885-BD52-58B145780437}"/>
              </a:ext>
            </a:extLst>
          </p:cNvPr>
          <p:cNvSpPr txBox="1"/>
          <p:nvPr/>
        </p:nvSpPr>
        <p:spPr>
          <a:xfrm>
            <a:off x="5372896" y="4363680"/>
            <a:ext cx="624290"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Beta1</a:t>
            </a:r>
          </a:p>
          <a:p>
            <a:pPr algn="ctr">
              <a:defRPr/>
            </a:pPr>
            <a:r>
              <a:rPr lang="en-US" sz="600" dirty="0">
                <a:solidFill>
                  <a:prstClr val="black"/>
                </a:solidFill>
                <a:latin typeface="Ford Antenna Light" panose="02000505000000020004" pitchFamily="50" charset="0"/>
                <a:cs typeface="Calibri" panose="020F0502020204030204" pitchFamily="34" charset="0"/>
              </a:rPr>
              <a:t>5/15</a:t>
            </a:r>
          </a:p>
        </p:txBody>
      </p:sp>
      <p:sp>
        <p:nvSpPr>
          <p:cNvPr id="415" name="TextBox 22">
            <a:extLst>
              <a:ext uri="{FF2B5EF4-FFF2-40B4-BE49-F238E27FC236}">
                <a16:creationId xmlns:a16="http://schemas.microsoft.com/office/drawing/2014/main" id="{F33BED41-CD23-459A-AFCA-FBE3F36B4E89}"/>
              </a:ext>
            </a:extLst>
          </p:cNvPr>
          <p:cNvSpPr txBox="1"/>
          <p:nvPr/>
        </p:nvSpPr>
        <p:spPr>
          <a:xfrm>
            <a:off x="3513392" y="4251300"/>
            <a:ext cx="684839"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a:t>
            </a:r>
            <a:endParaRPr lang="en-US" sz="6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sz="600" dirty="0">
                <a:solidFill>
                  <a:prstClr val="black"/>
                </a:solidFill>
                <a:latin typeface="Ford Antenna Light" panose="02000505000000020004" pitchFamily="50" charset="0"/>
                <a:cs typeface="Calibri" panose="020F0502020204030204" pitchFamily="34" charset="0"/>
              </a:rPr>
              <a:t>Waived</a:t>
            </a:r>
          </a:p>
        </p:txBody>
      </p:sp>
      <p:sp>
        <p:nvSpPr>
          <p:cNvPr id="439" name="TextBox 22">
            <a:extLst>
              <a:ext uri="{FF2B5EF4-FFF2-40B4-BE49-F238E27FC236}">
                <a16:creationId xmlns:a16="http://schemas.microsoft.com/office/drawing/2014/main" id="{7C8FEE0D-E0A3-4CDF-99E7-1C5F91AD01CF}"/>
              </a:ext>
            </a:extLst>
          </p:cNvPr>
          <p:cNvSpPr txBox="1"/>
          <p:nvPr/>
        </p:nvSpPr>
        <p:spPr>
          <a:xfrm>
            <a:off x="5746208" y="4358354"/>
            <a:ext cx="51072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endParaRPr lang="en-US" altLang="zh-CN" sz="6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altLang="zh-CN" sz="600" dirty="0">
                <a:solidFill>
                  <a:prstClr val="black"/>
                </a:solidFill>
                <a:latin typeface="Ford Antenna Light" panose="02000505000000020004" pitchFamily="50" charset="0"/>
                <a:cs typeface="Calibri" panose="020F0502020204030204" pitchFamily="34" charset="0"/>
              </a:rPr>
              <a:t>6//15</a:t>
            </a:r>
          </a:p>
        </p:txBody>
      </p:sp>
      <p:sp>
        <p:nvSpPr>
          <p:cNvPr id="444" name="TextBox 22">
            <a:extLst>
              <a:ext uri="{FF2B5EF4-FFF2-40B4-BE49-F238E27FC236}">
                <a16:creationId xmlns:a16="http://schemas.microsoft.com/office/drawing/2014/main" id="{D4817FFF-71A6-435A-85C6-2DEDF7BC0586}"/>
              </a:ext>
            </a:extLst>
          </p:cNvPr>
          <p:cNvSpPr txBox="1"/>
          <p:nvPr/>
        </p:nvSpPr>
        <p:spPr>
          <a:xfrm>
            <a:off x="6075230" y="4316120"/>
            <a:ext cx="51072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DCV1</a:t>
            </a:r>
            <a:endParaRPr lang="en-US" altLang="zh-CN" sz="6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altLang="zh-CN" sz="600" dirty="0">
                <a:solidFill>
                  <a:prstClr val="black"/>
                </a:solidFill>
                <a:latin typeface="Ford Antenna Light" panose="02000505000000020004" pitchFamily="50" charset="0"/>
                <a:cs typeface="Calibri" panose="020F0502020204030204" pitchFamily="34" charset="0"/>
              </a:rPr>
              <a:t>7/15</a:t>
            </a:r>
          </a:p>
        </p:txBody>
      </p:sp>
      <p:sp>
        <p:nvSpPr>
          <p:cNvPr id="255" name="TextBox 22">
            <a:extLst>
              <a:ext uri="{FF2B5EF4-FFF2-40B4-BE49-F238E27FC236}">
                <a16:creationId xmlns:a16="http://schemas.microsoft.com/office/drawing/2014/main" id="{8B772018-1627-4F99-8009-BD8D971C7205}"/>
              </a:ext>
            </a:extLst>
          </p:cNvPr>
          <p:cNvSpPr txBox="1"/>
          <p:nvPr/>
        </p:nvSpPr>
        <p:spPr>
          <a:xfrm>
            <a:off x="6318863" y="429329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endParaRPr lang="en-US" sz="6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sz="600" dirty="0">
                <a:solidFill>
                  <a:prstClr val="black"/>
                </a:solidFill>
                <a:latin typeface="Ford Antenna Light" panose="02000505000000020004" pitchFamily="50" charset="0"/>
                <a:cs typeface="Calibri" panose="020F0502020204030204" pitchFamily="34" charset="0"/>
              </a:rPr>
              <a:t>08/15</a:t>
            </a:r>
          </a:p>
        </p:txBody>
      </p:sp>
      <p:sp>
        <p:nvSpPr>
          <p:cNvPr id="252" name="TextBox 22">
            <a:extLst>
              <a:ext uri="{FF2B5EF4-FFF2-40B4-BE49-F238E27FC236}">
                <a16:creationId xmlns:a16="http://schemas.microsoft.com/office/drawing/2014/main" id="{AAEBC901-207E-446A-B688-80F10BA57986}"/>
              </a:ext>
            </a:extLst>
          </p:cNvPr>
          <p:cNvSpPr txBox="1"/>
          <p:nvPr/>
        </p:nvSpPr>
        <p:spPr>
          <a:xfrm>
            <a:off x="6378623" y="368843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DCV1</a:t>
            </a:r>
            <a:endParaRPr lang="en-US" sz="6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sz="600" dirty="0">
                <a:solidFill>
                  <a:prstClr val="black"/>
                </a:solidFill>
                <a:latin typeface="Ford Antenna Light" panose="02000505000000020004" pitchFamily="50" charset="0"/>
                <a:cs typeface="Calibri" panose="020F0502020204030204" pitchFamily="34" charset="0"/>
              </a:rPr>
              <a:t>8/15</a:t>
            </a:r>
          </a:p>
        </p:txBody>
      </p:sp>
      <p:sp>
        <p:nvSpPr>
          <p:cNvPr id="249" name="TextBox 22">
            <a:extLst>
              <a:ext uri="{FF2B5EF4-FFF2-40B4-BE49-F238E27FC236}">
                <a16:creationId xmlns:a16="http://schemas.microsoft.com/office/drawing/2014/main" id="{B77633F3-3446-467B-97AC-1C5807FE4CD2}"/>
              </a:ext>
            </a:extLst>
          </p:cNvPr>
          <p:cNvSpPr txBox="1"/>
          <p:nvPr/>
        </p:nvSpPr>
        <p:spPr>
          <a:xfrm>
            <a:off x="6161259" y="3699257"/>
            <a:ext cx="464368"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endParaRPr lang="en-US" sz="6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sz="600" dirty="0">
                <a:solidFill>
                  <a:prstClr val="black"/>
                </a:solidFill>
                <a:latin typeface="Ford Antenna Light" panose="02000505000000020004" pitchFamily="50" charset="0"/>
                <a:cs typeface="Calibri" panose="020F0502020204030204" pitchFamily="34" charset="0"/>
              </a:rPr>
              <a:t>7/15</a:t>
            </a:r>
          </a:p>
        </p:txBody>
      </p:sp>
      <p:cxnSp>
        <p:nvCxnSpPr>
          <p:cNvPr id="324" name="Straight Arrow Connector 323">
            <a:extLst>
              <a:ext uri="{FF2B5EF4-FFF2-40B4-BE49-F238E27FC236}">
                <a16:creationId xmlns:a16="http://schemas.microsoft.com/office/drawing/2014/main" id="{66AA40A7-D3E4-42BE-8E4A-790D9D9443CE}"/>
              </a:ext>
            </a:extLst>
          </p:cNvPr>
          <p:cNvCxnSpPr>
            <a:cxnSpLocks/>
            <a:stCxn id="413" idx="0"/>
            <a:endCxn id="231" idx="2"/>
          </p:cNvCxnSpPr>
          <p:nvPr/>
        </p:nvCxnSpPr>
        <p:spPr>
          <a:xfrm flipV="1">
            <a:off x="4188987" y="3655249"/>
            <a:ext cx="66556" cy="42897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26" name="Straight Arrow Connector 325">
            <a:extLst>
              <a:ext uri="{FF2B5EF4-FFF2-40B4-BE49-F238E27FC236}">
                <a16:creationId xmlns:a16="http://schemas.microsoft.com/office/drawing/2014/main" id="{AD6B86C0-B06B-4A18-98B7-53B6AA62D33D}"/>
              </a:ext>
            </a:extLst>
          </p:cNvPr>
          <p:cNvCxnSpPr>
            <a:cxnSpLocks/>
            <a:stCxn id="425" idx="0"/>
            <a:endCxn id="234" idx="2"/>
          </p:cNvCxnSpPr>
          <p:nvPr/>
        </p:nvCxnSpPr>
        <p:spPr>
          <a:xfrm flipV="1">
            <a:off x="5308458" y="3691887"/>
            <a:ext cx="377461" cy="42136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59" name="Straight Arrow Connector 258">
            <a:extLst>
              <a:ext uri="{FF2B5EF4-FFF2-40B4-BE49-F238E27FC236}">
                <a16:creationId xmlns:a16="http://schemas.microsoft.com/office/drawing/2014/main" id="{FE6FA715-7CE0-4EBE-90D4-00C9DC60B701}"/>
              </a:ext>
            </a:extLst>
          </p:cNvPr>
          <p:cNvCxnSpPr>
            <a:cxnSpLocks/>
            <a:stCxn id="159" idx="0"/>
            <a:endCxn id="574" idx="2"/>
          </p:cNvCxnSpPr>
          <p:nvPr/>
        </p:nvCxnSpPr>
        <p:spPr>
          <a:xfrm flipV="1">
            <a:off x="8312002" y="1321071"/>
            <a:ext cx="596062" cy="1472526"/>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67" name="TextBox 22">
            <a:extLst>
              <a:ext uri="{FF2B5EF4-FFF2-40B4-BE49-F238E27FC236}">
                <a16:creationId xmlns:a16="http://schemas.microsoft.com/office/drawing/2014/main" id="{C66CA708-016C-4ADB-87E3-BC6ED0B26F6D}"/>
              </a:ext>
            </a:extLst>
          </p:cNvPr>
          <p:cNvSpPr txBox="1"/>
          <p:nvPr/>
        </p:nvSpPr>
        <p:spPr>
          <a:xfrm>
            <a:off x="7707050" y="425727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11/15</a:t>
            </a:r>
          </a:p>
        </p:txBody>
      </p:sp>
      <p:sp>
        <p:nvSpPr>
          <p:cNvPr id="269" name="Star: 5 Points 268">
            <a:extLst>
              <a:ext uri="{FF2B5EF4-FFF2-40B4-BE49-F238E27FC236}">
                <a16:creationId xmlns:a16="http://schemas.microsoft.com/office/drawing/2014/main" id="{0D0D8760-C4C3-4AED-8AF4-85117D348127}"/>
              </a:ext>
            </a:extLst>
          </p:cNvPr>
          <p:cNvSpPr/>
          <p:nvPr/>
        </p:nvSpPr>
        <p:spPr>
          <a:xfrm>
            <a:off x="7529626" y="4075077"/>
            <a:ext cx="195065" cy="205168"/>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2" name="TextBox 22">
            <a:extLst>
              <a:ext uri="{FF2B5EF4-FFF2-40B4-BE49-F238E27FC236}">
                <a16:creationId xmlns:a16="http://schemas.microsoft.com/office/drawing/2014/main" id="{4B55F8FD-DFD6-4668-9539-50188CBC1AD5}"/>
              </a:ext>
            </a:extLst>
          </p:cNvPr>
          <p:cNvSpPr txBox="1"/>
          <p:nvPr/>
        </p:nvSpPr>
        <p:spPr>
          <a:xfrm>
            <a:off x="7373861" y="426351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sz="600" dirty="0">
                <a:solidFill>
                  <a:prstClr val="black"/>
                </a:solidFill>
                <a:latin typeface="Ford Antenna Light" panose="02000505000000020004" pitchFamily="50" charset="0"/>
                <a:cs typeface="Calibri" panose="020F0502020204030204" pitchFamily="34" charset="0"/>
              </a:rPr>
              <a:t>10/15</a:t>
            </a:r>
          </a:p>
        </p:txBody>
      </p:sp>
      <p:sp>
        <p:nvSpPr>
          <p:cNvPr id="274" name="Star: 5 Points 273">
            <a:extLst>
              <a:ext uri="{FF2B5EF4-FFF2-40B4-BE49-F238E27FC236}">
                <a16:creationId xmlns:a16="http://schemas.microsoft.com/office/drawing/2014/main" id="{3CD9B0A0-351C-4454-95F1-F554D1E8E517}"/>
              </a:ext>
            </a:extLst>
          </p:cNvPr>
          <p:cNvSpPr/>
          <p:nvPr/>
        </p:nvSpPr>
        <p:spPr>
          <a:xfrm>
            <a:off x="7709111" y="3464326"/>
            <a:ext cx="195065" cy="205168"/>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5" name="TextBox 22">
            <a:extLst>
              <a:ext uri="{FF2B5EF4-FFF2-40B4-BE49-F238E27FC236}">
                <a16:creationId xmlns:a16="http://schemas.microsoft.com/office/drawing/2014/main" id="{5C740025-A3D2-42F8-877F-4524DCB5D050}"/>
              </a:ext>
            </a:extLst>
          </p:cNvPr>
          <p:cNvSpPr txBox="1"/>
          <p:nvPr/>
        </p:nvSpPr>
        <p:spPr>
          <a:xfrm>
            <a:off x="7579018" y="3678343"/>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sz="600" dirty="0">
                <a:solidFill>
                  <a:prstClr val="black"/>
                </a:solidFill>
                <a:latin typeface="Ford Antenna Light" panose="02000505000000020004" pitchFamily="50" charset="0"/>
                <a:cs typeface="Calibri" panose="020F0502020204030204" pitchFamily="34" charset="0"/>
              </a:rPr>
              <a:t>11/15</a:t>
            </a:r>
          </a:p>
        </p:txBody>
      </p:sp>
      <p:cxnSp>
        <p:nvCxnSpPr>
          <p:cNvPr id="276" name="Straight Arrow Connector 275">
            <a:extLst>
              <a:ext uri="{FF2B5EF4-FFF2-40B4-BE49-F238E27FC236}">
                <a16:creationId xmlns:a16="http://schemas.microsoft.com/office/drawing/2014/main" id="{4432A044-36CA-405C-A9BD-D1663BE79C55}"/>
              </a:ext>
            </a:extLst>
          </p:cNvPr>
          <p:cNvCxnSpPr>
            <a:cxnSpLocks/>
            <a:stCxn id="269" idx="0"/>
            <a:endCxn id="274" idx="2"/>
          </p:cNvCxnSpPr>
          <p:nvPr/>
        </p:nvCxnSpPr>
        <p:spPr>
          <a:xfrm flipV="1">
            <a:off x="7627159" y="3669493"/>
            <a:ext cx="119206" cy="4055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21" name="Star: 5 Points 220">
            <a:extLst>
              <a:ext uri="{FF2B5EF4-FFF2-40B4-BE49-F238E27FC236}">
                <a16:creationId xmlns:a16="http://schemas.microsoft.com/office/drawing/2014/main" id="{C9A0E2F5-CB03-47AE-96E0-59ED1A3949CB}"/>
              </a:ext>
            </a:extLst>
          </p:cNvPr>
          <p:cNvSpPr/>
          <p:nvPr/>
        </p:nvSpPr>
        <p:spPr>
          <a:xfrm>
            <a:off x="6965993" y="347244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22" name="Star: 5 Points 221">
            <a:extLst>
              <a:ext uri="{FF2B5EF4-FFF2-40B4-BE49-F238E27FC236}">
                <a16:creationId xmlns:a16="http://schemas.microsoft.com/office/drawing/2014/main" id="{E6582329-2DD6-420D-B4C3-D2C5872048B2}"/>
              </a:ext>
            </a:extLst>
          </p:cNvPr>
          <p:cNvSpPr/>
          <p:nvPr/>
        </p:nvSpPr>
        <p:spPr>
          <a:xfrm>
            <a:off x="7367755" y="346126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23" name="TextBox 22">
            <a:extLst>
              <a:ext uri="{FF2B5EF4-FFF2-40B4-BE49-F238E27FC236}">
                <a16:creationId xmlns:a16="http://schemas.microsoft.com/office/drawing/2014/main" id="{11FAB28F-B09D-41BF-B56F-DD8E30BA08E1}"/>
              </a:ext>
            </a:extLst>
          </p:cNvPr>
          <p:cNvSpPr txBox="1"/>
          <p:nvPr/>
        </p:nvSpPr>
        <p:spPr>
          <a:xfrm>
            <a:off x="6793137" y="368927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endParaRPr lang="en-US" sz="6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sz="600" dirty="0">
                <a:solidFill>
                  <a:prstClr val="black"/>
                </a:solidFill>
                <a:latin typeface="Ford Antenna Light" panose="02000505000000020004" pitchFamily="50" charset="0"/>
                <a:cs typeface="Calibri" panose="020F0502020204030204" pitchFamily="34" charset="0"/>
              </a:rPr>
              <a:t>9/15</a:t>
            </a:r>
          </a:p>
        </p:txBody>
      </p:sp>
      <p:sp>
        <p:nvSpPr>
          <p:cNvPr id="224" name="TextBox 22">
            <a:extLst>
              <a:ext uri="{FF2B5EF4-FFF2-40B4-BE49-F238E27FC236}">
                <a16:creationId xmlns:a16="http://schemas.microsoft.com/office/drawing/2014/main" id="{2C88B131-28EF-4E49-B5AF-620CF3241970}"/>
              </a:ext>
            </a:extLst>
          </p:cNvPr>
          <p:cNvSpPr txBox="1"/>
          <p:nvPr/>
        </p:nvSpPr>
        <p:spPr>
          <a:xfrm>
            <a:off x="7245242" y="366871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endParaRPr lang="en-US" sz="6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sz="600" dirty="0">
                <a:solidFill>
                  <a:prstClr val="black"/>
                </a:solidFill>
                <a:latin typeface="Ford Antenna Light" panose="02000505000000020004" pitchFamily="50" charset="0"/>
                <a:cs typeface="Calibri" panose="020F0502020204030204" pitchFamily="34" charset="0"/>
              </a:rPr>
              <a:t>10/15</a:t>
            </a:r>
          </a:p>
        </p:txBody>
      </p:sp>
      <p:cxnSp>
        <p:nvCxnSpPr>
          <p:cNvPr id="225" name="Straight Arrow Connector 224">
            <a:extLst>
              <a:ext uri="{FF2B5EF4-FFF2-40B4-BE49-F238E27FC236}">
                <a16:creationId xmlns:a16="http://schemas.microsoft.com/office/drawing/2014/main" id="{BA1E538C-4E42-430D-BCCA-4E8CDF160EB8}"/>
              </a:ext>
            </a:extLst>
          </p:cNvPr>
          <p:cNvCxnSpPr>
            <a:cxnSpLocks/>
            <a:stCxn id="254" idx="0"/>
            <a:endCxn id="221" idx="2"/>
          </p:cNvCxnSpPr>
          <p:nvPr/>
        </p:nvCxnSpPr>
        <p:spPr>
          <a:xfrm flipV="1">
            <a:off x="6638610" y="3677612"/>
            <a:ext cx="364637" cy="43596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28" name="Straight Arrow Connector 227">
            <a:extLst>
              <a:ext uri="{FF2B5EF4-FFF2-40B4-BE49-F238E27FC236}">
                <a16:creationId xmlns:a16="http://schemas.microsoft.com/office/drawing/2014/main" id="{CB6A2C2F-8F59-4929-8D6F-9A27A1FDA443}"/>
              </a:ext>
            </a:extLst>
          </p:cNvPr>
          <p:cNvCxnSpPr>
            <a:cxnSpLocks/>
            <a:stCxn id="257" idx="0"/>
            <a:endCxn id="222" idx="2"/>
          </p:cNvCxnSpPr>
          <p:nvPr/>
        </p:nvCxnSpPr>
        <p:spPr>
          <a:xfrm flipV="1">
            <a:off x="7004505" y="3666434"/>
            <a:ext cx="400504" cy="42362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45" name="Star: 5 Points 244">
            <a:extLst>
              <a:ext uri="{FF2B5EF4-FFF2-40B4-BE49-F238E27FC236}">
                <a16:creationId xmlns:a16="http://schemas.microsoft.com/office/drawing/2014/main" id="{8C6FB163-A982-458D-9C65-644AC3CA1334}"/>
              </a:ext>
            </a:extLst>
          </p:cNvPr>
          <p:cNvSpPr/>
          <p:nvPr/>
        </p:nvSpPr>
        <p:spPr>
          <a:xfrm>
            <a:off x="5953610" y="3489900"/>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6" name="TextBox 22">
            <a:extLst>
              <a:ext uri="{FF2B5EF4-FFF2-40B4-BE49-F238E27FC236}">
                <a16:creationId xmlns:a16="http://schemas.microsoft.com/office/drawing/2014/main" id="{49B7A14F-1307-4320-9CED-A1BA8FE3A293}"/>
              </a:ext>
            </a:extLst>
          </p:cNvPr>
          <p:cNvSpPr txBox="1"/>
          <p:nvPr/>
        </p:nvSpPr>
        <p:spPr>
          <a:xfrm>
            <a:off x="5785365" y="3680149"/>
            <a:ext cx="493704"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Beta1</a:t>
            </a:r>
          </a:p>
          <a:p>
            <a:r>
              <a:rPr lang="en-US" dirty="0"/>
              <a:t>6/15</a:t>
            </a:r>
          </a:p>
        </p:txBody>
      </p:sp>
      <p:sp>
        <p:nvSpPr>
          <p:cNvPr id="268" name="Star: 5 Points 267">
            <a:extLst>
              <a:ext uri="{FF2B5EF4-FFF2-40B4-BE49-F238E27FC236}">
                <a16:creationId xmlns:a16="http://schemas.microsoft.com/office/drawing/2014/main" id="{BD4BFD47-C7ED-42F9-9DDA-AEED9E2F5FB8}"/>
              </a:ext>
            </a:extLst>
          </p:cNvPr>
          <p:cNvSpPr/>
          <p:nvPr/>
        </p:nvSpPr>
        <p:spPr>
          <a:xfrm>
            <a:off x="9247133" y="4084219"/>
            <a:ext cx="195065" cy="205168"/>
          </a:xfrm>
          <a:prstGeom prst="star5">
            <a:avLst/>
          </a:prstGeom>
          <a:solidFill>
            <a:schemeClr val="bg1"/>
          </a:solidFill>
          <a:ln w="12700">
            <a:solidFill>
              <a:srgbClr val="002060"/>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cxnSp>
        <p:nvCxnSpPr>
          <p:cNvPr id="286" name="Straight Arrow Connector 285">
            <a:extLst>
              <a:ext uri="{FF2B5EF4-FFF2-40B4-BE49-F238E27FC236}">
                <a16:creationId xmlns:a16="http://schemas.microsoft.com/office/drawing/2014/main" id="{D6B4A21B-DA18-437B-ADEC-50E7888A76AF}"/>
              </a:ext>
            </a:extLst>
          </p:cNvPr>
          <p:cNvCxnSpPr>
            <a:cxnSpLocks/>
            <a:stCxn id="274" idx="0"/>
            <a:endCxn id="153" idx="2"/>
          </p:cNvCxnSpPr>
          <p:nvPr/>
        </p:nvCxnSpPr>
        <p:spPr>
          <a:xfrm flipV="1">
            <a:off x="7806644" y="3121870"/>
            <a:ext cx="35094" cy="34245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16" name="Rectangle: Rounded Corners 215">
            <a:extLst>
              <a:ext uri="{FF2B5EF4-FFF2-40B4-BE49-F238E27FC236}">
                <a16:creationId xmlns:a16="http://schemas.microsoft.com/office/drawing/2014/main" id="{B811D161-FF9B-4ECE-96AB-028948192A1E}"/>
              </a:ext>
            </a:extLst>
          </p:cNvPr>
          <p:cNvSpPr/>
          <p:nvPr/>
        </p:nvSpPr>
        <p:spPr>
          <a:xfrm>
            <a:off x="24939" y="1564275"/>
            <a:ext cx="4063005" cy="1093974"/>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200" b="1" dirty="0">
                <a:solidFill>
                  <a:srgbClr val="FF0000"/>
                </a:solidFill>
                <a:latin typeface="Arial" panose="020B0604020202020204" pitchFamily="34" charset="0"/>
                <a:cs typeface="Arial" panose="020B0604020202020204" pitchFamily="34" charset="0"/>
              </a:rPr>
              <a:t>To be Updated by HW Team</a:t>
            </a:r>
          </a:p>
        </p:txBody>
      </p:sp>
      <p:sp>
        <p:nvSpPr>
          <p:cNvPr id="217" name="Rounded Rectangle 12">
            <a:extLst>
              <a:ext uri="{FF2B5EF4-FFF2-40B4-BE49-F238E27FC236}">
                <a16:creationId xmlns:a16="http://schemas.microsoft.com/office/drawing/2014/main" id="{79B5805E-7139-4EFC-A32A-25648320D247}"/>
              </a:ext>
            </a:extLst>
          </p:cNvPr>
          <p:cNvSpPr/>
          <p:nvPr/>
        </p:nvSpPr>
        <p:spPr>
          <a:xfrm>
            <a:off x="153443" y="5658265"/>
            <a:ext cx="11731235" cy="883164"/>
          </a:xfrm>
          <a:prstGeom prst="roundRect">
            <a:avLst/>
          </a:prstGeom>
          <a:solidFill>
            <a:srgbClr val="0000FF"/>
          </a:solid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200" b="1" dirty="0">
                <a:solidFill>
                  <a:srgbClr val="FFFFFF"/>
                </a:solidFill>
                <a:ea typeface="黑体" panose="02010609060101010101" pitchFamily="49" charset="-122"/>
              </a:rPr>
              <a:t>EESE SW Timing Opportunities And Enablers:</a:t>
            </a:r>
          </a:p>
          <a:p>
            <a:pPr marL="228600" indent="-228600">
              <a:buAutoNum type="arabicPeriod"/>
            </a:pPr>
            <a:r>
              <a:rPr lang="en-US" sz="1200" b="1" dirty="0">
                <a:solidFill>
                  <a:srgbClr val="FFFFFF"/>
                </a:solidFill>
                <a:ea typeface="黑体" panose="02010609060101010101" pitchFamily="49" charset="-122"/>
              </a:rPr>
              <a:t>HMI Delivery(Group-A/B/C/D) Can’t Delay Any Further. Deviation for FDJ and DCV.</a:t>
            </a:r>
          </a:p>
          <a:p>
            <a:pPr marL="228600" indent="-228600">
              <a:buAutoNum type="arabicPeriod"/>
            </a:pPr>
            <a:r>
              <a:rPr lang="en-US" sz="1200" b="1" dirty="0">
                <a:solidFill>
                  <a:srgbClr val="FFFFFF"/>
                </a:solidFill>
                <a:ea typeface="黑体" panose="02010609060101010101" pitchFamily="49" charset="-122"/>
              </a:rPr>
              <a:t>IVI Counterparty/Bench Bom Release COB 10/14.  IVI related key counterparty including AHU/27inch display and the related harness should be ready COB 10/30(</a:t>
            </a:r>
            <a:r>
              <a:rPr lang="en-US" sz="1200" b="1" dirty="0">
                <a:solidFill>
                  <a:srgbClr val="FF0000"/>
                </a:solidFill>
                <a:ea typeface="黑体" panose="02010609060101010101" pitchFamily="49" charset="-122"/>
              </a:rPr>
              <a:t>High Risk!! HW </a:t>
            </a:r>
            <a:r>
              <a:rPr lang="en-US" altLang="zh-CN" sz="1200" b="1" dirty="0">
                <a:solidFill>
                  <a:srgbClr val="FF0000"/>
                </a:solidFill>
                <a:ea typeface="黑体" panose="02010609060101010101" pitchFamily="49" charset="-122"/>
              </a:rPr>
              <a:t>readiness should be double confirmed by HW team</a:t>
            </a:r>
            <a:r>
              <a:rPr lang="en-US" sz="1200" b="1" dirty="0">
                <a:solidFill>
                  <a:srgbClr val="FFFFFF"/>
                </a:solidFill>
                <a:ea typeface="黑体" panose="02010609060101010101" pitchFamily="49" charset="-122"/>
              </a:rPr>
              <a:t>). ---Program, EESE</a:t>
            </a:r>
          </a:p>
        </p:txBody>
      </p:sp>
      <p:grpSp>
        <p:nvGrpSpPr>
          <p:cNvPr id="229" name="Group 228">
            <a:extLst>
              <a:ext uri="{FF2B5EF4-FFF2-40B4-BE49-F238E27FC236}">
                <a16:creationId xmlns:a16="http://schemas.microsoft.com/office/drawing/2014/main" id="{18443B40-50AA-4832-BCB9-DCBDC6AFFAF0}"/>
              </a:ext>
            </a:extLst>
          </p:cNvPr>
          <p:cNvGrpSpPr/>
          <p:nvPr/>
        </p:nvGrpSpPr>
        <p:grpSpPr>
          <a:xfrm>
            <a:off x="4397693" y="2384921"/>
            <a:ext cx="624299" cy="506522"/>
            <a:chOff x="1415964" y="1704838"/>
            <a:chExt cx="624299" cy="506522"/>
          </a:xfrm>
        </p:grpSpPr>
        <p:sp>
          <p:nvSpPr>
            <p:cNvPr id="230" name="Isosceles Triangle 229">
              <a:extLst>
                <a:ext uri="{FF2B5EF4-FFF2-40B4-BE49-F238E27FC236}">
                  <a16:creationId xmlns:a16="http://schemas.microsoft.com/office/drawing/2014/main" id="{99323848-47BB-484C-9D74-35AFA12BE1D8}"/>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3" name="TextBox 22">
              <a:extLst>
                <a:ext uri="{FF2B5EF4-FFF2-40B4-BE49-F238E27FC236}">
                  <a16:creationId xmlns:a16="http://schemas.microsoft.com/office/drawing/2014/main" id="{0A229AF5-3624-4B15-A07A-B49950A76930}"/>
                </a:ext>
              </a:extLst>
            </p:cNvPr>
            <p:cNvSpPr txBox="1"/>
            <p:nvPr/>
          </p:nvSpPr>
          <p:spPr>
            <a:xfrm>
              <a:off x="1415964" y="1918978"/>
              <a:ext cx="62429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A</a:t>
              </a:r>
            </a:p>
            <a:p>
              <a:r>
                <a:rPr lang="en-US" altLang="zh-CN" sz="700" dirty="0"/>
                <a:t>01/30</a:t>
              </a:r>
              <a:endParaRPr lang="zh-CN" altLang="en-US" sz="700" dirty="0"/>
            </a:p>
          </p:txBody>
        </p:sp>
      </p:grpSp>
      <p:sp>
        <p:nvSpPr>
          <p:cNvPr id="235" name="Rectangle: Rounded Corners 234">
            <a:extLst>
              <a:ext uri="{FF2B5EF4-FFF2-40B4-BE49-F238E27FC236}">
                <a16:creationId xmlns:a16="http://schemas.microsoft.com/office/drawing/2014/main" id="{FB9EDCC3-6E5B-4074-AD75-285242E98D0D}"/>
              </a:ext>
            </a:extLst>
          </p:cNvPr>
          <p:cNvSpPr/>
          <p:nvPr/>
        </p:nvSpPr>
        <p:spPr>
          <a:xfrm>
            <a:off x="4745923" y="2432240"/>
            <a:ext cx="520232" cy="141689"/>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Light up</a:t>
            </a:r>
          </a:p>
        </p:txBody>
      </p:sp>
      <p:cxnSp>
        <p:nvCxnSpPr>
          <p:cNvPr id="240" name="Straight Arrow Connector 239">
            <a:extLst>
              <a:ext uri="{FF2B5EF4-FFF2-40B4-BE49-F238E27FC236}">
                <a16:creationId xmlns:a16="http://schemas.microsoft.com/office/drawing/2014/main" id="{93683E03-6887-4236-BB7F-21158FB7E10C}"/>
              </a:ext>
            </a:extLst>
          </p:cNvPr>
          <p:cNvCxnSpPr>
            <a:cxnSpLocks/>
            <a:stCxn id="235" idx="3"/>
            <a:endCxn id="425" idx="0"/>
          </p:cNvCxnSpPr>
          <p:nvPr/>
        </p:nvCxnSpPr>
        <p:spPr>
          <a:xfrm>
            <a:off x="5266155" y="2503085"/>
            <a:ext cx="42303" cy="1610171"/>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47" name="Rectangle 246">
            <a:extLst>
              <a:ext uri="{FF2B5EF4-FFF2-40B4-BE49-F238E27FC236}">
                <a16:creationId xmlns:a16="http://schemas.microsoft.com/office/drawing/2014/main" id="{7B514E22-0210-4A07-8808-36D9E4C4927F}"/>
              </a:ext>
            </a:extLst>
          </p:cNvPr>
          <p:cNvSpPr/>
          <p:nvPr/>
        </p:nvSpPr>
        <p:spPr>
          <a:xfrm>
            <a:off x="6870596" y="4919833"/>
            <a:ext cx="5014081" cy="587508"/>
          </a:xfrm>
          <a:prstGeom prst="rect">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900" b="1" dirty="0">
                <a:solidFill>
                  <a:schemeClr val="bg1"/>
                </a:solidFill>
                <a:cs typeface="Arial" panose="020B0604020202020204" pitchFamily="34" charset="0"/>
              </a:rPr>
              <a:t>21wks Gap for HMI Group A UI(45wks SYNC+ 3.0 Critical Path)</a:t>
            </a:r>
          </a:p>
          <a:p>
            <a:r>
              <a:rPr lang="en-US" sz="900" b="1" dirty="0">
                <a:solidFill>
                  <a:schemeClr val="bg1"/>
                </a:solidFill>
                <a:cs typeface="Arial" panose="020B0604020202020204" pitchFamily="34" charset="0"/>
              </a:rPr>
              <a:t>Compress actions IVI team has taken/ considered:</a:t>
            </a:r>
          </a:p>
          <a:p>
            <a:pPr marL="228600" indent="-228600">
              <a:buAutoNum type="arabicPeriod"/>
            </a:pPr>
            <a:r>
              <a:rPr lang="en-US" sz="900" b="1" u="sng" dirty="0">
                <a:solidFill>
                  <a:srgbClr val="00B050"/>
                </a:solidFill>
                <a:cs typeface="Arial" panose="020B0604020202020204" pitchFamily="34" charset="0"/>
              </a:rPr>
              <a:t>[</a:t>
            </a:r>
            <a:r>
              <a:rPr lang="en-US" sz="900" b="1" dirty="0">
                <a:solidFill>
                  <a:srgbClr val="00B050"/>
                </a:solidFill>
                <a:cs typeface="Arial" panose="020B0604020202020204" pitchFamily="34" charset="0"/>
              </a:rPr>
              <a:t>4wks compress, Done] </a:t>
            </a:r>
            <a:r>
              <a:rPr lang="en-US" sz="900" dirty="0">
                <a:solidFill>
                  <a:schemeClr val="bg1"/>
                </a:solidFill>
                <a:cs typeface="Arial" panose="020B0604020202020204" pitchFamily="34" charset="0"/>
              </a:rPr>
              <a:t>DCV Alpha waived suppose the SW dev environment can be C/O from U611.</a:t>
            </a:r>
          </a:p>
        </p:txBody>
      </p:sp>
      <p:sp>
        <p:nvSpPr>
          <p:cNvPr id="265" name="Oval 264">
            <a:extLst>
              <a:ext uri="{FF2B5EF4-FFF2-40B4-BE49-F238E27FC236}">
                <a16:creationId xmlns:a16="http://schemas.microsoft.com/office/drawing/2014/main" id="{68FEA8B1-7E4B-4CF9-83B2-22145436FB0A}"/>
              </a:ext>
            </a:extLst>
          </p:cNvPr>
          <p:cNvSpPr/>
          <p:nvPr/>
        </p:nvSpPr>
        <p:spPr>
          <a:xfrm>
            <a:off x="4352759" y="3672845"/>
            <a:ext cx="305183" cy="282037"/>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bg1"/>
                </a:solidFill>
                <a:latin typeface="Arial" panose="020B0604020202020204" pitchFamily="34" charset="0"/>
                <a:cs typeface="Arial" panose="020B0604020202020204" pitchFamily="34" charset="0"/>
              </a:rPr>
              <a:t>1</a:t>
            </a:r>
          </a:p>
        </p:txBody>
      </p:sp>
    </p:spTree>
    <p:extLst>
      <p:ext uri="{BB962C8B-B14F-4D97-AF65-F5344CB8AC3E}">
        <p14:creationId xmlns:p14="http://schemas.microsoft.com/office/powerpoint/2010/main" val="1028469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mn-lt"/>
            </a:endParaRPr>
          </a:p>
        </p:txBody>
      </p:sp>
      <p:grpSp>
        <p:nvGrpSpPr>
          <p:cNvPr id="7" name="Group 6">
            <a:extLst>
              <a:ext uri="{FF2B5EF4-FFF2-40B4-BE49-F238E27FC236}">
                <a16:creationId xmlns:a16="http://schemas.microsoft.com/office/drawing/2014/main" id="{7AFC3CCA-3735-4BC2-AFB9-902D31E9C7DC}"/>
              </a:ext>
            </a:extLst>
          </p:cNvPr>
          <p:cNvGrpSpPr/>
          <p:nvPr/>
        </p:nvGrpSpPr>
        <p:grpSpPr>
          <a:xfrm>
            <a:off x="218897" y="2449530"/>
            <a:ext cx="11788299" cy="453551"/>
            <a:chOff x="237808" y="958184"/>
            <a:chExt cx="11716383" cy="453551"/>
          </a:xfrm>
        </p:grpSpPr>
        <p:cxnSp>
          <p:nvCxnSpPr>
            <p:cNvPr id="8" name="Straight Connector 7">
              <a:extLst>
                <a:ext uri="{FF2B5EF4-FFF2-40B4-BE49-F238E27FC236}">
                  <a16:creationId xmlns:a16="http://schemas.microsoft.com/office/drawing/2014/main" id="{23BDDFEB-783D-405A-B6BE-A37556BC12D8}"/>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9" name="Rectangle 8">
              <a:extLst>
                <a:ext uri="{FF2B5EF4-FFF2-40B4-BE49-F238E27FC236}">
                  <a16:creationId xmlns:a16="http://schemas.microsoft.com/office/drawing/2014/main" id="{D53A1B6B-EF8A-4B40-BB52-30F65C070316}"/>
                </a:ext>
              </a:extLst>
            </p:cNvPr>
            <p:cNvSpPr/>
            <p:nvPr/>
          </p:nvSpPr>
          <p:spPr>
            <a:xfrm>
              <a:off x="238356" y="958184"/>
              <a:ext cx="76506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a:defRPr/>
              </a:pPr>
              <a:r>
                <a:rPr lang="en-US" sz="800" b="1" dirty="0">
                  <a:solidFill>
                    <a:prstClr val="black"/>
                  </a:solidFill>
                  <a:cs typeface="Calibri" panose="020F0502020204030204" pitchFamily="34" charset="0"/>
                </a:rPr>
                <a:t>Project VPP</a:t>
              </a:r>
            </a:p>
          </p:txBody>
        </p:sp>
      </p:grpSp>
      <p:grpSp>
        <p:nvGrpSpPr>
          <p:cNvPr id="20" name="Group 19">
            <a:extLst>
              <a:ext uri="{FF2B5EF4-FFF2-40B4-BE49-F238E27FC236}">
                <a16:creationId xmlns:a16="http://schemas.microsoft.com/office/drawing/2014/main" id="{BD72956B-C92C-4036-91B0-586969ACA72D}"/>
              </a:ext>
            </a:extLst>
          </p:cNvPr>
          <p:cNvGrpSpPr/>
          <p:nvPr/>
        </p:nvGrpSpPr>
        <p:grpSpPr>
          <a:xfrm>
            <a:off x="206676" y="5489356"/>
            <a:ext cx="11794428" cy="309980"/>
            <a:chOff x="231716" y="2738519"/>
            <a:chExt cx="11722474" cy="309980"/>
          </a:xfrm>
        </p:grpSpPr>
        <p:cxnSp>
          <p:nvCxnSpPr>
            <p:cNvPr id="21" name="Straight Connector 20">
              <a:extLst>
                <a:ext uri="{FF2B5EF4-FFF2-40B4-BE49-F238E27FC236}">
                  <a16:creationId xmlns:a16="http://schemas.microsoft.com/office/drawing/2014/main" id="{1EB5A5F5-01A1-494D-9AB5-820E3C3E49FD}"/>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2" name="Rectangle 21">
              <a:extLst>
                <a:ext uri="{FF2B5EF4-FFF2-40B4-BE49-F238E27FC236}">
                  <a16:creationId xmlns:a16="http://schemas.microsoft.com/office/drawing/2014/main" id="{2B37068A-44C2-471D-B3E7-9C2B2AAC15F7}"/>
                </a:ext>
              </a:extLst>
            </p:cNvPr>
            <p:cNvSpPr/>
            <p:nvPr/>
          </p:nvSpPr>
          <p:spPr>
            <a:xfrm>
              <a:off x="231716" y="2738519"/>
              <a:ext cx="1494763"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cs typeface="Calibri" panose="020F0502020204030204" pitchFamily="34" charset="0"/>
                </a:rPr>
                <a:t>GPDS SW Version </a:t>
              </a:r>
              <a:r>
                <a:rPr lang="en-US" altLang="zh-CN" sz="800" b="1" dirty="0">
                  <a:solidFill>
                    <a:prstClr val="black"/>
                  </a:solidFill>
                  <a:cs typeface="Calibri" panose="020F0502020204030204" pitchFamily="34" charset="0"/>
                </a:rPr>
                <a:t>for MRD</a:t>
              </a:r>
              <a:endParaRPr lang="en-US" sz="800" b="1" dirty="0">
                <a:solidFill>
                  <a:prstClr val="black"/>
                </a:solidFill>
                <a:cs typeface="Calibri" panose="020F0502020204030204" pitchFamily="34" charset="0"/>
              </a:endParaRPr>
            </a:p>
          </p:txBody>
        </p:sp>
      </p:grpSp>
      <p:graphicFrame>
        <p:nvGraphicFramePr>
          <p:cNvPr id="26" name="Table 25">
            <a:extLst>
              <a:ext uri="{FF2B5EF4-FFF2-40B4-BE49-F238E27FC236}">
                <a16:creationId xmlns:a16="http://schemas.microsoft.com/office/drawing/2014/main" id="{26202D47-88CF-484A-B571-FCDABB082620}"/>
              </a:ext>
            </a:extLst>
          </p:cNvPr>
          <p:cNvGraphicFramePr>
            <a:graphicFrameLocks noGrp="1"/>
          </p:cNvGraphicFramePr>
          <p:nvPr/>
        </p:nvGraphicFramePr>
        <p:xfrm>
          <a:off x="397564" y="653218"/>
          <a:ext cx="11794428" cy="226148"/>
        </p:xfrm>
        <a:graphic>
          <a:graphicData uri="http://schemas.openxmlformats.org/drawingml/2006/table">
            <a:tbl>
              <a:tblPr firstRow="1" bandRow="1">
                <a:tableStyleId>{5C22544A-7EE6-4342-B048-85BDC9FD1C3A}</a:tableStyleId>
              </a:tblPr>
              <a:tblGrid>
                <a:gridCol w="327623">
                  <a:extLst>
                    <a:ext uri="{9D8B030D-6E8A-4147-A177-3AD203B41FA5}">
                      <a16:colId xmlns:a16="http://schemas.microsoft.com/office/drawing/2014/main" val="20008"/>
                    </a:ext>
                  </a:extLst>
                </a:gridCol>
                <a:gridCol w="327623">
                  <a:extLst>
                    <a:ext uri="{9D8B030D-6E8A-4147-A177-3AD203B41FA5}">
                      <a16:colId xmlns:a16="http://schemas.microsoft.com/office/drawing/2014/main" val="20009"/>
                    </a:ext>
                  </a:extLst>
                </a:gridCol>
                <a:gridCol w="327623">
                  <a:extLst>
                    <a:ext uri="{9D8B030D-6E8A-4147-A177-3AD203B41FA5}">
                      <a16:colId xmlns:a16="http://schemas.microsoft.com/office/drawing/2014/main" val="1110913725"/>
                    </a:ext>
                  </a:extLst>
                </a:gridCol>
                <a:gridCol w="327623">
                  <a:extLst>
                    <a:ext uri="{9D8B030D-6E8A-4147-A177-3AD203B41FA5}">
                      <a16:colId xmlns:a16="http://schemas.microsoft.com/office/drawing/2014/main" val="4061772829"/>
                    </a:ext>
                  </a:extLst>
                </a:gridCol>
                <a:gridCol w="327623">
                  <a:extLst>
                    <a:ext uri="{9D8B030D-6E8A-4147-A177-3AD203B41FA5}">
                      <a16:colId xmlns:a16="http://schemas.microsoft.com/office/drawing/2014/main" val="3880675612"/>
                    </a:ext>
                  </a:extLst>
                </a:gridCol>
                <a:gridCol w="327623">
                  <a:extLst>
                    <a:ext uri="{9D8B030D-6E8A-4147-A177-3AD203B41FA5}">
                      <a16:colId xmlns:a16="http://schemas.microsoft.com/office/drawing/2014/main" val="1792357190"/>
                    </a:ext>
                  </a:extLst>
                </a:gridCol>
                <a:gridCol w="327623">
                  <a:extLst>
                    <a:ext uri="{9D8B030D-6E8A-4147-A177-3AD203B41FA5}">
                      <a16:colId xmlns:a16="http://schemas.microsoft.com/office/drawing/2014/main" val="3903014879"/>
                    </a:ext>
                  </a:extLst>
                </a:gridCol>
                <a:gridCol w="327623">
                  <a:extLst>
                    <a:ext uri="{9D8B030D-6E8A-4147-A177-3AD203B41FA5}">
                      <a16:colId xmlns:a16="http://schemas.microsoft.com/office/drawing/2014/main" val="1925897574"/>
                    </a:ext>
                  </a:extLst>
                </a:gridCol>
                <a:gridCol w="327623">
                  <a:extLst>
                    <a:ext uri="{9D8B030D-6E8A-4147-A177-3AD203B41FA5}">
                      <a16:colId xmlns:a16="http://schemas.microsoft.com/office/drawing/2014/main" val="275818739"/>
                    </a:ext>
                  </a:extLst>
                </a:gridCol>
                <a:gridCol w="327623">
                  <a:extLst>
                    <a:ext uri="{9D8B030D-6E8A-4147-A177-3AD203B41FA5}">
                      <a16:colId xmlns:a16="http://schemas.microsoft.com/office/drawing/2014/main" val="930584680"/>
                    </a:ext>
                  </a:extLst>
                </a:gridCol>
                <a:gridCol w="327623">
                  <a:extLst>
                    <a:ext uri="{9D8B030D-6E8A-4147-A177-3AD203B41FA5}">
                      <a16:colId xmlns:a16="http://schemas.microsoft.com/office/drawing/2014/main" val="1298693026"/>
                    </a:ext>
                  </a:extLst>
                </a:gridCol>
                <a:gridCol w="327623">
                  <a:extLst>
                    <a:ext uri="{9D8B030D-6E8A-4147-A177-3AD203B41FA5}">
                      <a16:colId xmlns:a16="http://schemas.microsoft.com/office/drawing/2014/main" val="20010"/>
                    </a:ext>
                  </a:extLst>
                </a:gridCol>
                <a:gridCol w="327623">
                  <a:extLst>
                    <a:ext uri="{9D8B030D-6E8A-4147-A177-3AD203B41FA5}">
                      <a16:colId xmlns:a16="http://schemas.microsoft.com/office/drawing/2014/main" val="20011"/>
                    </a:ext>
                  </a:extLst>
                </a:gridCol>
                <a:gridCol w="327623">
                  <a:extLst>
                    <a:ext uri="{9D8B030D-6E8A-4147-A177-3AD203B41FA5}">
                      <a16:colId xmlns:a16="http://schemas.microsoft.com/office/drawing/2014/main" val="20012"/>
                    </a:ext>
                  </a:extLst>
                </a:gridCol>
                <a:gridCol w="327623">
                  <a:extLst>
                    <a:ext uri="{9D8B030D-6E8A-4147-A177-3AD203B41FA5}">
                      <a16:colId xmlns:a16="http://schemas.microsoft.com/office/drawing/2014/main" val="20013"/>
                    </a:ext>
                  </a:extLst>
                </a:gridCol>
                <a:gridCol w="327623">
                  <a:extLst>
                    <a:ext uri="{9D8B030D-6E8A-4147-A177-3AD203B41FA5}">
                      <a16:colId xmlns:a16="http://schemas.microsoft.com/office/drawing/2014/main" val="2563265534"/>
                    </a:ext>
                  </a:extLst>
                </a:gridCol>
                <a:gridCol w="327623">
                  <a:extLst>
                    <a:ext uri="{9D8B030D-6E8A-4147-A177-3AD203B41FA5}">
                      <a16:colId xmlns:a16="http://schemas.microsoft.com/office/drawing/2014/main" val="2889932406"/>
                    </a:ext>
                  </a:extLst>
                </a:gridCol>
                <a:gridCol w="327623">
                  <a:extLst>
                    <a:ext uri="{9D8B030D-6E8A-4147-A177-3AD203B41FA5}">
                      <a16:colId xmlns:a16="http://schemas.microsoft.com/office/drawing/2014/main" val="3110698288"/>
                    </a:ext>
                  </a:extLst>
                </a:gridCol>
                <a:gridCol w="327623">
                  <a:extLst>
                    <a:ext uri="{9D8B030D-6E8A-4147-A177-3AD203B41FA5}">
                      <a16:colId xmlns:a16="http://schemas.microsoft.com/office/drawing/2014/main" val="397251492"/>
                    </a:ext>
                  </a:extLst>
                </a:gridCol>
                <a:gridCol w="327623">
                  <a:extLst>
                    <a:ext uri="{9D8B030D-6E8A-4147-A177-3AD203B41FA5}">
                      <a16:colId xmlns:a16="http://schemas.microsoft.com/office/drawing/2014/main" val="2435403802"/>
                    </a:ext>
                  </a:extLst>
                </a:gridCol>
                <a:gridCol w="327623">
                  <a:extLst>
                    <a:ext uri="{9D8B030D-6E8A-4147-A177-3AD203B41FA5}">
                      <a16:colId xmlns:a16="http://schemas.microsoft.com/office/drawing/2014/main" val="1107352596"/>
                    </a:ext>
                  </a:extLst>
                </a:gridCol>
                <a:gridCol w="327623">
                  <a:extLst>
                    <a:ext uri="{9D8B030D-6E8A-4147-A177-3AD203B41FA5}">
                      <a16:colId xmlns:a16="http://schemas.microsoft.com/office/drawing/2014/main" val="206549284"/>
                    </a:ext>
                  </a:extLst>
                </a:gridCol>
                <a:gridCol w="327623">
                  <a:extLst>
                    <a:ext uri="{9D8B030D-6E8A-4147-A177-3AD203B41FA5}">
                      <a16:colId xmlns:a16="http://schemas.microsoft.com/office/drawing/2014/main" val="1288931577"/>
                    </a:ext>
                  </a:extLst>
                </a:gridCol>
                <a:gridCol w="327623">
                  <a:extLst>
                    <a:ext uri="{9D8B030D-6E8A-4147-A177-3AD203B41FA5}">
                      <a16:colId xmlns:a16="http://schemas.microsoft.com/office/drawing/2014/main" val="670663234"/>
                    </a:ext>
                  </a:extLst>
                </a:gridCol>
                <a:gridCol w="327623">
                  <a:extLst>
                    <a:ext uri="{9D8B030D-6E8A-4147-A177-3AD203B41FA5}">
                      <a16:colId xmlns:a16="http://schemas.microsoft.com/office/drawing/2014/main" val="964117551"/>
                    </a:ext>
                  </a:extLst>
                </a:gridCol>
                <a:gridCol w="327623">
                  <a:extLst>
                    <a:ext uri="{9D8B030D-6E8A-4147-A177-3AD203B41FA5}">
                      <a16:colId xmlns:a16="http://schemas.microsoft.com/office/drawing/2014/main" val="2397782723"/>
                    </a:ext>
                  </a:extLst>
                </a:gridCol>
                <a:gridCol w="327623">
                  <a:extLst>
                    <a:ext uri="{9D8B030D-6E8A-4147-A177-3AD203B41FA5}">
                      <a16:colId xmlns:a16="http://schemas.microsoft.com/office/drawing/2014/main" val="343253012"/>
                    </a:ext>
                  </a:extLst>
                </a:gridCol>
                <a:gridCol w="327623">
                  <a:extLst>
                    <a:ext uri="{9D8B030D-6E8A-4147-A177-3AD203B41FA5}">
                      <a16:colId xmlns:a16="http://schemas.microsoft.com/office/drawing/2014/main" val="3423322042"/>
                    </a:ext>
                  </a:extLst>
                </a:gridCol>
                <a:gridCol w="327623">
                  <a:extLst>
                    <a:ext uri="{9D8B030D-6E8A-4147-A177-3AD203B41FA5}">
                      <a16:colId xmlns:a16="http://schemas.microsoft.com/office/drawing/2014/main" val="1307315063"/>
                    </a:ext>
                  </a:extLst>
                </a:gridCol>
                <a:gridCol w="327623">
                  <a:extLst>
                    <a:ext uri="{9D8B030D-6E8A-4147-A177-3AD203B41FA5}">
                      <a16:colId xmlns:a16="http://schemas.microsoft.com/office/drawing/2014/main" val="713604460"/>
                    </a:ext>
                  </a:extLst>
                </a:gridCol>
                <a:gridCol w="327623">
                  <a:extLst>
                    <a:ext uri="{9D8B030D-6E8A-4147-A177-3AD203B41FA5}">
                      <a16:colId xmlns:a16="http://schemas.microsoft.com/office/drawing/2014/main" val="2659930953"/>
                    </a:ext>
                  </a:extLst>
                </a:gridCol>
                <a:gridCol w="327623">
                  <a:extLst>
                    <a:ext uri="{9D8B030D-6E8A-4147-A177-3AD203B41FA5}">
                      <a16:colId xmlns:a16="http://schemas.microsoft.com/office/drawing/2014/main" val="1599551216"/>
                    </a:ext>
                  </a:extLst>
                </a:gridCol>
                <a:gridCol w="327623">
                  <a:extLst>
                    <a:ext uri="{9D8B030D-6E8A-4147-A177-3AD203B41FA5}">
                      <a16:colId xmlns:a16="http://schemas.microsoft.com/office/drawing/2014/main" val="2106271287"/>
                    </a:ext>
                  </a:extLst>
                </a:gridCol>
                <a:gridCol w="327623">
                  <a:extLst>
                    <a:ext uri="{9D8B030D-6E8A-4147-A177-3AD203B41FA5}">
                      <a16:colId xmlns:a16="http://schemas.microsoft.com/office/drawing/2014/main" val="2914799352"/>
                    </a:ext>
                  </a:extLst>
                </a:gridCol>
                <a:gridCol w="327623">
                  <a:extLst>
                    <a:ext uri="{9D8B030D-6E8A-4147-A177-3AD203B41FA5}">
                      <a16:colId xmlns:a16="http://schemas.microsoft.com/office/drawing/2014/main" val="607396304"/>
                    </a:ext>
                  </a:extLst>
                </a:gridCol>
                <a:gridCol w="327623">
                  <a:extLst>
                    <a:ext uri="{9D8B030D-6E8A-4147-A177-3AD203B41FA5}">
                      <a16:colId xmlns:a16="http://schemas.microsoft.com/office/drawing/2014/main" val="369099905"/>
                    </a:ext>
                  </a:extLst>
                </a:gridCol>
              </a:tblGrid>
              <a:tr h="226148">
                <a:tc>
                  <a:txBody>
                    <a:bodyPr/>
                    <a:lstStyle/>
                    <a:p>
                      <a:pPr algn="ctr"/>
                      <a:r>
                        <a:rPr lang="en-US" altLang="zh-CN" sz="800" dirty="0">
                          <a:latin typeface="+mn-lt"/>
                        </a:rPr>
                        <a:t>1</a:t>
                      </a:r>
                      <a:endParaRPr lang="zh-CN" altLang="en-US" sz="800" dirty="0">
                        <a:latin typeface="+mn-lt"/>
                      </a:endParaRPr>
                    </a:p>
                  </a:txBody>
                  <a:tcPr anchor="ctr">
                    <a:solidFill>
                      <a:srgbClr val="0070C0"/>
                    </a:solidFill>
                  </a:tcPr>
                </a:tc>
                <a:tc>
                  <a:txBody>
                    <a:bodyPr/>
                    <a:lstStyle/>
                    <a:p>
                      <a:pPr algn="ctr"/>
                      <a:r>
                        <a:rPr lang="en-US" altLang="zh-CN" sz="800" dirty="0">
                          <a:latin typeface="+mn-lt"/>
                        </a:rPr>
                        <a:t>2</a:t>
                      </a:r>
                      <a:endParaRPr lang="zh-CN" altLang="en-US" sz="800" dirty="0">
                        <a:latin typeface="+mn-lt"/>
                      </a:endParaRPr>
                    </a:p>
                  </a:txBody>
                  <a:tcPr anchor="ctr">
                    <a:solidFill>
                      <a:srgbClr val="0070C0"/>
                    </a:solidFill>
                  </a:tcPr>
                </a:tc>
                <a:tc>
                  <a:txBody>
                    <a:bodyPr/>
                    <a:lstStyle/>
                    <a:p>
                      <a:pPr algn="ctr"/>
                      <a:r>
                        <a:rPr lang="en-US" altLang="zh-CN" sz="800" dirty="0">
                          <a:latin typeface="+mn-lt"/>
                        </a:rPr>
                        <a:t>3</a:t>
                      </a:r>
                      <a:endParaRPr lang="zh-CN" altLang="en-US" sz="800" dirty="0">
                        <a:latin typeface="+mn-lt"/>
                      </a:endParaRPr>
                    </a:p>
                  </a:txBody>
                  <a:tcPr anchor="ctr">
                    <a:solidFill>
                      <a:srgbClr val="0070C0"/>
                    </a:solidFill>
                  </a:tcPr>
                </a:tc>
                <a:tc>
                  <a:txBody>
                    <a:bodyPr/>
                    <a:lstStyle/>
                    <a:p>
                      <a:pPr algn="ctr"/>
                      <a:r>
                        <a:rPr lang="en-US" altLang="zh-CN" sz="800" dirty="0">
                          <a:latin typeface="+mn-lt"/>
                        </a:rPr>
                        <a:t>4</a:t>
                      </a:r>
                      <a:endParaRPr lang="zh-CN" altLang="en-US" sz="800" dirty="0">
                        <a:latin typeface="+mn-lt"/>
                      </a:endParaRPr>
                    </a:p>
                  </a:txBody>
                  <a:tcPr anchor="ctr">
                    <a:solidFill>
                      <a:srgbClr val="0070C0"/>
                    </a:solidFill>
                  </a:tcPr>
                </a:tc>
                <a:tc>
                  <a:txBody>
                    <a:bodyPr/>
                    <a:lstStyle/>
                    <a:p>
                      <a:pPr algn="ctr"/>
                      <a:r>
                        <a:rPr lang="en-US" altLang="zh-CN" sz="800" dirty="0">
                          <a:latin typeface="+mn-lt"/>
                        </a:rPr>
                        <a:t>5</a:t>
                      </a:r>
                      <a:endParaRPr lang="zh-CN" altLang="en-US" sz="800" dirty="0">
                        <a:latin typeface="+mn-lt"/>
                      </a:endParaRPr>
                    </a:p>
                  </a:txBody>
                  <a:tcPr anchor="ctr">
                    <a:solidFill>
                      <a:srgbClr val="0070C0"/>
                    </a:solidFill>
                  </a:tcPr>
                </a:tc>
                <a:tc>
                  <a:txBody>
                    <a:bodyPr/>
                    <a:lstStyle/>
                    <a:p>
                      <a:pPr algn="ctr"/>
                      <a:r>
                        <a:rPr lang="en-US" altLang="zh-CN" sz="800" dirty="0">
                          <a:latin typeface="+mn-lt"/>
                        </a:rPr>
                        <a:t>6</a:t>
                      </a:r>
                      <a:endParaRPr lang="zh-CN" altLang="en-US" sz="800" dirty="0">
                        <a:latin typeface="+mn-lt"/>
                      </a:endParaRPr>
                    </a:p>
                  </a:txBody>
                  <a:tcPr anchor="ctr">
                    <a:solidFill>
                      <a:srgbClr val="0070C0"/>
                    </a:solidFill>
                  </a:tcPr>
                </a:tc>
                <a:tc>
                  <a:txBody>
                    <a:bodyPr/>
                    <a:lstStyle/>
                    <a:p>
                      <a:pPr algn="ctr"/>
                      <a:r>
                        <a:rPr lang="en-US" altLang="zh-CN" sz="800" dirty="0">
                          <a:latin typeface="+mn-lt"/>
                        </a:rPr>
                        <a:t>7</a:t>
                      </a:r>
                      <a:endParaRPr lang="zh-CN" altLang="en-US" sz="800" dirty="0">
                        <a:latin typeface="+mn-lt"/>
                      </a:endParaRPr>
                    </a:p>
                  </a:txBody>
                  <a:tcPr anchor="ctr">
                    <a:solidFill>
                      <a:srgbClr val="0070C0"/>
                    </a:solidFill>
                  </a:tcPr>
                </a:tc>
                <a:tc>
                  <a:txBody>
                    <a:bodyPr/>
                    <a:lstStyle/>
                    <a:p>
                      <a:pPr algn="ctr"/>
                      <a:r>
                        <a:rPr lang="en-US" altLang="zh-CN" sz="800" dirty="0">
                          <a:latin typeface="+mn-lt"/>
                        </a:rPr>
                        <a:t>8</a:t>
                      </a:r>
                      <a:endParaRPr lang="zh-CN" altLang="en-US" sz="800" dirty="0">
                        <a:latin typeface="+mn-lt"/>
                      </a:endParaRPr>
                    </a:p>
                  </a:txBody>
                  <a:tcPr anchor="ctr">
                    <a:solidFill>
                      <a:srgbClr val="0070C0"/>
                    </a:solidFill>
                  </a:tcPr>
                </a:tc>
                <a:tc>
                  <a:txBody>
                    <a:bodyPr/>
                    <a:lstStyle/>
                    <a:p>
                      <a:pPr algn="ctr"/>
                      <a:r>
                        <a:rPr lang="en-US" altLang="zh-CN" sz="800" dirty="0">
                          <a:latin typeface="+mn-lt"/>
                        </a:rPr>
                        <a:t>9</a:t>
                      </a:r>
                      <a:endParaRPr lang="zh-CN" altLang="en-US" sz="800" dirty="0">
                        <a:latin typeface="+mn-lt"/>
                      </a:endParaRPr>
                    </a:p>
                  </a:txBody>
                  <a:tcPr anchor="ctr">
                    <a:solidFill>
                      <a:srgbClr val="0070C0"/>
                    </a:solidFill>
                  </a:tcPr>
                </a:tc>
                <a:tc>
                  <a:txBody>
                    <a:bodyPr/>
                    <a:lstStyle/>
                    <a:p>
                      <a:pPr algn="ctr"/>
                      <a:r>
                        <a:rPr lang="en-US" altLang="zh-CN" sz="800" dirty="0">
                          <a:latin typeface="+mn-lt"/>
                        </a:rPr>
                        <a:t>10</a:t>
                      </a:r>
                      <a:endParaRPr lang="zh-CN" altLang="en-US" sz="800" dirty="0">
                        <a:latin typeface="+mn-lt"/>
                      </a:endParaRPr>
                    </a:p>
                  </a:txBody>
                  <a:tcPr anchor="ctr">
                    <a:solidFill>
                      <a:srgbClr val="0070C0"/>
                    </a:solidFill>
                  </a:tcPr>
                </a:tc>
                <a:tc>
                  <a:txBody>
                    <a:bodyPr/>
                    <a:lstStyle/>
                    <a:p>
                      <a:pPr algn="ctr"/>
                      <a:r>
                        <a:rPr lang="en-US" altLang="zh-CN" sz="800" dirty="0">
                          <a:latin typeface="+mn-lt"/>
                        </a:rPr>
                        <a:t>11</a:t>
                      </a:r>
                      <a:endParaRPr lang="zh-CN" altLang="en-US" sz="800" dirty="0">
                        <a:latin typeface="+mn-lt"/>
                      </a:endParaRPr>
                    </a:p>
                  </a:txBody>
                  <a:tcPr anchor="ctr">
                    <a:solidFill>
                      <a:srgbClr val="0070C0"/>
                    </a:solidFill>
                  </a:tcPr>
                </a:tc>
                <a:tc>
                  <a:txBody>
                    <a:bodyPr/>
                    <a:lstStyle/>
                    <a:p>
                      <a:pPr algn="ctr"/>
                      <a:r>
                        <a:rPr lang="en-US" altLang="zh-CN" sz="800" dirty="0">
                          <a:latin typeface="+mn-lt"/>
                        </a:rPr>
                        <a:t>12</a:t>
                      </a:r>
                      <a:endParaRPr lang="zh-CN" altLang="en-US" sz="800" dirty="0">
                        <a:latin typeface="+mn-lt"/>
                      </a:endParaRPr>
                    </a:p>
                  </a:txBody>
                  <a:tcPr anchor="ctr">
                    <a:solidFill>
                      <a:srgbClr val="0070C0"/>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sp>
        <p:nvSpPr>
          <p:cNvPr id="31" name="流程图: 决策 47">
            <a:extLst>
              <a:ext uri="{FF2B5EF4-FFF2-40B4-BE49-F238E27FC236}">
                <a16:creationId xmlns:a16="http://schemas.microsoft.com/office/drawing/2014/main" id="{022E9990-7097-4714-8EE3-D31552BE7F58}"/>
              </a:ext>
            </a:extLst>
          </p:cNvPr>
          <p:cNvSpPr/>
          <p:nvPr/>
        </p:nvSpPr>
        <p:spPr>
          <a:xfrm>
            <a:off x="2708582" y="2736540"/>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UPV1</a:t>
            </a:r>
            <a:endParaRPr lang="zh-CN" altLang="en-US" sz="700" b="1" dirty="0">
              <a:solidFill>
                <a:schemeClr val="tx1"/>
              </a:solidFill>
              <a:cs typeface="Calibri" panose="020F0502020204030204" pitchFamily="34" charset="0"/>
            </a:endParaRPr>
          </a:p>
        </p:txBody>
      </p:sp>
      <p:sp>
        <p:nvSpPr>
          <p:cNvPr id="236" name="流程图: 决策 47">
            <a:extLst>
              <a:ext uri="{FF2B5EF4-FFF2-40B4-BE49-F238E27FC236}">
                <a16:creationId xmlns:a16="http://schemas.microsoft.com/office/drawing/2014/main" id="{F6564AE5-8E1D-40DF-A334-C09B07EEC4B1}"/>
              </a:ext>
            </a:extLst>
          </p:cNvPr>
          <p:cNvSpPr/>
          <p:nvPr/>
        </p:nvSpPr>
        <p:spPr>
          <a:xfrm>
            <a:off x="3710427" y="2731645"/>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UPV2</a:t>
            </a:r>
            <a:endParaRPr lang="zh-CN" altLang="en-US" sz="700" b="1" dirty="0">
              <a:solidFill>
                <a:schemeClr val="tx1"/>
              </a:solidFill>
              <a:cs typeface="Calibri" panose="020F0502020204030204" pitchFamily="34" charset="0"/>
            </a:endParaRPr>
          </a:p>
        </p:txBody>
      </p:sp>
      <p:grpSp>
        <p:nvGrpSpPr>
          <p:cNvPr id="304" name="Group 303">
            <a:extLst>
              <a:ext uri="{FF2B5EF4-FFF2-40B4-BE49-F238E27FC236}">
                <a16:creationId xmlns:a16="http://schemas.microsoft.com/office/drawing/2014/main" id="{89EDCA37-8802-41D6-ACED-C88252824B7A}"/>
              </a:ext>
            </a:extLst>
          </p:cNvPr>
          <p:cNvGrpSpPr/>
          <p:nvPr/>
        </p:nvGrpSpPr>
        <p:grpSpPr>
          <a:xfrm>
            <a:off x="215385" y="4699962"/>
            <a:ext cx="11794428" cy="355700"/>
            <a:chOff x="231716" y="2692799"/>
            <a:chExt cx="11722474" cy="355700"/>
          </a:xfrm>
        </p:grpSpPr>
        <p:cxnSp>
          <p:nvCxnSpPr>
            <p:cNvPr id="305" name="Straight Connector 304">
              <a:extLst>
                <a:ext uri="{FF2B5EF4-FFF2-40B4-BE49-F238E27FC236}">
                  <a16:creationId xmlns:a16="http://schemas.microsoft.com/office/drawing/2014/main" id="{BF302839-8ECE-4C34-BA0C-4CAE43394A86}"/>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06" name="Rectangle 305">
              <a:extLst>
                <a:ext uri="{FF2B5EF4-FFF2-40B4-BE49-F238E27FC236}">
                  <a16:creationId xmlns:a16="http://schemas.microsoft.com/office/drawing/2014/main" id="{E66B2949-FF10-45C1-BEF9-4DF118784DE6}"/>
                </a:ext>
              </a:extLst>
            </p:cNvPr>
            <p:cNvSpPr/>
            <p:nvPr/>
          </p:nvSpPr>
          <p:spPr>
            <a:xfrm>
              <a:off x="231716" y="2692799"/>
              <a:ext cx="650354"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cs typeface="Calibri" panose="020F0502020204030204" pitchFamily="34" charset="0"/>
                </a:rPr>
                <a:t>Hardware</a:t>
              </a:r>
            </a:p>
          </p:txBody>
        </p:sp>
      </p:grpSp>
      <p:cxnSp>
        <p:nvCxnSpPr>
          <p:cNvPr id="325" name="Straight Connector 324">
            <a:extLst>
              <a:ext uri="{FF2B5EF4-FFF2-40B4-BE49-F238E27FC236}">
                <a16:creationId xmlns:a16="http://schemas.microsoft.com/office/drawing/2014/main" id="{C92B562B-1E5E-4EC9-A863-19EE27C976F2}"/>
              </a:ext>
            </a:extLst>
          </p:cNvPr>
          <p:cNvCxnSpPr/>
          <p:nvPr/>
        </p:nvCxnSpPr>
        <p:spPr>
          <a:xfrm flipV="1">
            <a:off x="216173" y="3416539"/>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26" name="Rectangle 325">
            <a:extLst>
              <a:ext uri="{FF2B5EF4-FFF2-40B4-BE49-F238E27FC236}">
                <a16:creationId xmlns:a16="http://schemas.microsoft.com/office/drawing/2014/main" id="{FCA2FC14-7EBF-42C9-BDBF-B7F51B56AF23}"/>
              </a:ext>
            </a:extLst>
          </p:cNvPr>
          <p:cNvSpPr/>
          <p:nvPr/>
        </p:nvSpPr>
        <p:spPr>
          <a:xfrm>
            <a:off x="242678" y="3154205"/>
            <a:ext cx="776175"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cs typeface="Calibri" panose="020F0502020204030204" pitchFamily="34" charset="0"/>
              </a:rPr>
              <a:t>UX Release </a:t>
            </a:r>
            <a:endParaRPr lang="en-US" sz="800" b="1" dirty="0">
              <a:solidFill>
                <a:prstClr val="black"/>
              </a:solidFill>
              <a:cs typeface="Calibri" panose="020F0502020204030204" pitchFamily="34" charset="0"/>
            </a:endParaRPr>
          </a:p>
        </p:txBody>
      </p:sp>
      <p:sp>
        <p:nvSpPr>
          <p:cNvPr id="208" name="流程图: 决策 47">
            <a:extLst>
              <a:ext uri="{FF2B5EF4-FFF2-40B4-BE49-F238E27FC236}">
                <a16:creationId xmlns:a16="http://schemas.microsoft.com/office/drawing/2014/main" id="{D0668F3D-D3E4-49B4-A367-353CF1F98EE5}"/>
              </a:ext>
            </a:extLst>
          </p:cNvPr>
          <p:cNvSpPr/>
          <p:nvPr/>
        </p:nvSpPr>
        <p:spPr>
          <a:xfrm>
            <a:off x="7793088" y="2735218"/>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PEC</a:t>
            </a:r>
            <a:endParaRPr lang="zh-CN" altLang="en-US" sz="700" b="1" dirty="0">
              <a:solidFill>
                <a:schemeClr val="tx1"/>
              </a:solidFill>
              <a:cs typeface="Calibri" panose="020F0502020204030204" pitchFamily="34" charset="0"/>
            </a:endParaRPr>
          </a:p>
        </p:txBody>
      </p:sp>
      <p:sp>
        <p:nvSpPr>
          <p:cNvPr id="211" name="流程图: 决策 47">
            <a:extLst>
              <a:ext uri="{FF2B5EF4-FFF2-40B4-BE49-F238E27FC236}">
                <a16:creationId xmlns:a16="http://schemas.microsoft.com/office/drawing/2014/main" id="{A5C0E457-D603-4C64-A0A8-F02F162E26A5}"/>
              </a:ext>
            </a:extLst>
          </p:cNvPr>
          <p:cNvSpPr/>
          <p:nvPr/>
        </p:nvSpPr>
        <p:spPr>
          <a:xfrm>
            <a:off x="4059200" y="2735218"/>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PA</a:t>
            </a:r>
            <a:endParaRPr lang="zh-CN" altLang="en-US" sz="700" b="1" dirty="0">
              <a:solidFill>
                <a:schemeClr val="tx1"/>
              </a:solidFill>
              <a:cs typeface="Calibri" panose="020F0502020204030204" pitchFamily="34" charset="0"/>
            </a:endParaRPr>
          </a:p>
        </p:txBody>
      </p:sp>
      <p:sp>
        <p:nvSpPr>
          <p:cNvPr id="214" name="流程图: 决策 47">
            <a:extLst>
              <a:ext uri="{FF2B5EF4-FFF2-40B4-BE49-F238E27FC236}">
                <a16:creationId xmlns:a16="http://schemas.microsoft.com/office/drawing/2014/main" id="{C788F0F4-D478-433A-B4F0-2B43D1503E27}"/>
              </a:ext>
            </a:extLst>
          </p:cNvPr>
          <p:cNvSpPr/>
          <p:nvPr/>
        </p:nvSpPr>
        <p:spPr>
          <a:xfrm>
            <a:off x="4411718" y="2735439"/>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FDJ</a:t>
            </a:r>
            <a:endParaRPr lang="zh-CN" altLang="en-US" sz="700" b="1" dirty="0">
              <a:solidFill>
                <a:schemeClr val="tx1"/>
              </a:solidFill>
              <a:cs typeface="Calibri" panose="020F0502020204030204" pitchFamily="34" charset="0"/>
            </a:endParaRPr>
          </a:p>
        </p:txBody>
      </p:sp>
      <p:sp>
        <p:nvSpPr>
          <p:cNvPr id="220" name="流程图: 决策 47">
            <a:extLst>
              <a:ext uri="{FF2B5EF4-FFF2-40B4-BE49-F238E27FC236}">
                <a16:creationId xmlns:a16="http://schemas.microsoft.com/office/drawing/2014/main" id="{C486BF2A-866E-4926-B222-9B74227E0775}"/>
              </a:ext>
            </a:extLst>
          </p:cNvPr>
          <p:cNvSpPr/>
          <p:nvPr/>
        </p:nvSpPr>
        <p:spPr>
          <a:xfrm>
            <a:off x="8734705" y="2735218"/>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TT</a:t>
            </a:r>
            <a:endParaRPr lang="zh-CN" altLang="en-US" sz="700" b="1" dirty="0">
              <a:solidFill>
                <a:schemeClr val="tx1"/>
              </a:solidFill>
              <a:cs typeface="Calibri" panose="020F0502020204030204" pitchFamily="34" charset="0"/>
            </a:endParaRPr>
          </a:p>
        </p:txBody>
      </p:sp>
      <p:sp>
        <p:nvSpPr>
          <p:cNvPr id="223" name="流程图: 决策 47">
            <a:extLst>
              <a:ext uri="{FF2B5EF4-FFF2-40B4-BE49-F238E27FC236}">
                <a16:creationId xmlns:a16="http://schemas.microsoft.com/office/drawing/2014/main" id="{1533E72C-6034-4090-B47B-E02B92A529E3}"/>
              </a:ext>
            </a:extLst>
          </p:cNvPr>
          <p:cNvSpPr/>
          <p:nvPr/>
        </p:nvSpPr>
        <p:spPr>
          <a:xfrm>
            <a:off x="9546783" y="2735218"/>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PP</a:t>
            </a:r>
            <a:endParaRPr lang="zh-CN" altLang="en-US" sz="700" b="1" dirty="0">
              <a:solidFill>
                <a:schemeClr val="tx1"/>
              </a:solidFill>
              <a:cs typeface="Calibri" panose="020F0502020204030204" pitchFamily="34" charset="0"/>
            </a:endParaRPr>
          </a:p>
        </p:txBody>
      </p:sp>
      <p:sp>
        <p:nvSpPr>
          <p:cNvPr id="226" name="流程图: 决策 47">
            <a:extLst>
              <a:ext uri="{FF2B5EF4-FFF2-40B4-BE49-F238E27FC236}">
                <a16:creationId xmlns:a16="http://schemas.microsoft.com/office/drawing/2014/main" id="{032DE1E4-900D-46B1-95C1-A091ADB6473E}"/>
              </a:ext>
            </a:extLst>
          </p:cNvPr>
          <p:cNvSpPr/>
          <p:nvPr/>
        </p:nvSpPr>
        <p:spPr>
          <a:xfrm>
            <a:off x="10363937" y="2735218"/>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MP1</a:t>
            </a:r>
            <a:endParaRPr lang="zh-CN" altLang="en-US" sz="700" b="1" dirty="0">
              <a:solidFill>
                <a:schemeClr val="tx1"/>
              </a:solidFill>
              <a:cs typeface="Calibri" panose="020F0502020204030204" pitchFamily="34" charset="0"/>
            </a:endParaRPr>
          </a:p>
        </p:txBody>
      </p:sp>
      <p:sp>
        <p:nvSpPr>
          <p:cNvPr id="355" name="流程图: 决策 47">
            <a:extLst>
              <a:ext uri="{FF2B5EF4-FFF2-40B4-BE49-F238E27FC236}">
                <a16:creationId xmlns:a16="http://schemas.microsoft.com/office/drawing/2014/main" id="{12C56D9D-4294-4E4B-9DE2-65ECFA7DB74B}"/>
              </a:ext>
            </a:extLst>
          </p:cNvPr>
          <p:cNvSpPr/>
          <p:nvPr/>
        </p:nvSpPr>
        <p:spPr>
          <a:xfrm>
            <a:off x="6587147" y="2734764"/>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DCV</a:t>
            </a:r>
            <a:endParaRPr lang="zh-CN" altLang="en-US" sz="700" b="1" dirty="0">
              <a:solidFill>
                <a:schemeClr val="tx1"/>
              </a:solidFill>
              <a:cs typeface="Calibri" panose="020F0502020204030204" pitchFamily="34" charset="0"/>
            </a:endParaRPr>
          </a:p>
        </p:txBody>
      </p:sp>
      <p:sp>
        <p:nvSpPr>
          <p:cNvPr id="134" name="TextBox 22">
            <a:extLst>
              <a:ext uri="{FF2B5EF4-FFF2-40B4-BE49-F238E27FC236}">
                <a16:creationId xmlns:a16="http://schemas.microsoft.com/office/drawing/2014/main" id="{2A25B2F4-82DD-425B-B736-615087B72335}"/>
              </a:ext>
            </a:extLst>
          </p:cNvPr>
          <p:cNvSpPr txBox="1"/>
          <p:nvPr/>
        </p:nvSpPr>
        <p:spPr>
          <a:xfrm>
            <a:off x="3711217" y="5902026"/>
            <a:ext cx="89612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 Beta</a:t>
            </a:r>
          </a:p>
          <a:p>
            <a:pPr algn="ctr">
              <a:defRPr/>
            </a:pPr>
            <a:endParaRPr lang="en-US" sz="700" dirty="0">
              <a:solidFill>
                <a:prstClr val="black"/>
              </a:solidFill>
              <a:cs typeface="Calibri" panose="020F0502020204030204" pitchFamily="34" charset="0"/>
            </a:endParaRPr>
          </a:p>
        </p:txBody>
      </p:sp>
      <p:sp>
        <p:nvSpPr>
          <p:cNvPr id="154" name="TextBox 22">
            <a:extLst>
              <a:ext uri="{FF2B5EF4-FFF2-40B4-BE49-F238E27FC236}">
                <a16:creationId xmlns:a16="http://schemas.microsoft.com/office/drawing/2014/main" id="{792A66CB-606D-4863-B92C-7B08432F58F1}"/>
              </a:ext>
            </a:extLst>
          </p:cNvPr>
          <p:cNvSpPr txBox="1"/>
          <p:nvPr/>
        </p:nvSpPr>
        <p:spPr>
          <a:xfrm>
            <a:off x="7205188" y="5914508"/>
            <a:ext cx="692356"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R00</a:t>
            </a:r>
          </a:p>
          <a:p>
            <a:pPr algn="ctr">
              <a:defRPr/>
            </a:pPr>
            <a:endParaRPr lang="en-US" sz="700" dirty="0">
              <a:solidFill>
                <a:prstClr val="black"/>
              </a:solidFill>
              <a:cs typeface="Calibri" panose="020F0502020204030204" pitchFamily="34" charset="0"/>
            </a:endParaRPr>
          </a:p>
        </p:txBody>
      </p:sp>
      <p:sp>
        <p:nvSpPr>
          <p:cNvPr id="160" name="TextBox 22">
            <a:extLst>
              <a:ext uri="{FF2B5EF4-FFF2-40B4-BE49-F238E27FC236}">
                <a16:creationId xmlns:a16="http://schemas.microsoft.com/office/drawing/2014/main" id="{9D64A217-842C-444E-81B9-A07F069C0904}"/>
              </a:ext>
            </a:extLst>
          </p:cNvPr>
          <p:cNvSpPr txBox="1"/>
          <p:nvPr/>
        </p:nvSpPr>
        <p:spPr>
          <a:xfrm>
            <a:off x="7686047" y="5921592"/>
            <a:ext cx="609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R04</a:t>
            </a:r>
          </a:p>
          <a:p>
            <a:pPr algn="ctr">
              <a:defRPr/>
            </a:pPr>
            <a:endParaRPr lang="en-US" sz="700" dirty="0">
              <a:solidFill>
                <a:prstClr val="black"/>
              </a:solidFill>
              <a:cs typeface="Calibri" panose="020F0502020204030204" pitchFamily="34" charset="0"/>
            </a:endParaRPr>
          </a:p>
        </p:txBody>
      </p:sp>
      <p:sp>
        <p:nvSpPr>
          <p:cNvPr id="165" name="TextBox 22">
            <a:extLst>
              <a:ext uri="{FF2B5EF4-FFF2-40B4-BE49-F238E27FC236}">
                <a16:creationId xmlns:a16="http://schemas.microsoft.com/office/drawing/2014/main" id="{5D9A2779-E021-4297-B14B-C277864258E1}"/>
              </a:ext>
            </a:extLst>
          </p:cNvPr>
          <p:cNvSpPr txBox="1"/>
          <p:nvPr/>
        </p:nvSpPr>
        <p:spPr>
          <a:xfrm>
            <a:off x="7884067" y="5916081"/>
            <a:ext cx="1036607"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R05</a:t>
            </a:r>
          </a:p>
          <a:p>
            <a:pPr algn="ctr">
              <a:defRPr/>
            </a:pPr>
            <a:endParaRPr lang="en-US" sz="700" dirty="0">
              <a:solidFill>
                <a:prstClr val="black"/>
              </a:solidFill>
              <a:cs typeface="Calibri" panose="020F0502020204030204" pitchFamily="34" charset="0"/>
            </a:endParaRPr>
          </a:p>
        </p:txBody>
      </p:sp>
      <p:sp>
        <p:nvSpPr>
          <p:cNvPr id="172" name="TextBox 22">
            <a:extLst>
              <a:ext uri="{FF2B5EF4-FFF2-40B4-BE49-F238E27FC236}">
                <a16:creationId xmlns:a16="http://schemas.microsoft.com/office/drawing/2014/main" id="{D7D8DF6B-1B97-464E-8FEB-DCD8F7C478A4}"/>
              </a:ext>
            </a:extLst>
          </p:cNvPr>
          <p:cNvSpPr txBox="1"/>
          <p:nvPr/>
        </p:nvSpPr>
        <p:spPr>
          <a:xfrm>
            <a:off x="8666426" y="5913972"/>
            <a:ext cx="843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R06</a:t>
            </a:r>
          </a:p>
          <a:p>
            <a:pPr algn="ctr">
              <a:defRPr/>
            </a:pPr>
            <a:endParaRPr lang="en-US" sz="700" dirty="0">
              <a:solidFill>
                <a:prstClr val="black"/>
              </a:solidFill>
              <a:cs typeface="Calibri" panose="020F0502020204030204" pitchFamily="34" charset="0"/>
            </a:endParaRPr>
          </a:p>
        </p:txBody>
      </p:sp>
      <p:sp>
        <p:nvSpPr>
          <p:cNvPr id="177" name="TextBox 22">
            <a:extLst>
              <a:ext uri="{FF2B5EF4-FFF2-40B4-BE49-F238E27FC236}">
                <a16:creationId xmlns:a16="http://schemas.microsoft.com/office/drawing/2014/main" id="{2F32559A-76C2-4358-B82C-81409D8EFEF1}"/>
              </a:ext>
            </a:extLst>
          </p:cNvPr>
          <p:cNvSpPr txBox="1"/>
          <p:nvPr/>
        </p:nvSpPr>
        <p:spPr>
          <a:xfrm>
            <a:off x="9670586" y="5910197"/>
            <a:ext cx="75498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R07</a:t>
            </a:r>
            <a:endParaRPr lang="en-US" sz="700" dirty="0">
              <a:solidFill>
                <a:prstClr val="black"/>
              </a:solidFill>
              <a:cs typeface="Calibri" panose="020F0502020204030204" pitchFamily="34" charset="0"/>
            </a:endParaRPr>
          </a:p>
        </p:txBody>
      </p:sp>
      <p:sp>
        <p:nvSpPr>
          <p:cNvPr id="186" name="Rectangle 185">
            <a:extLst>
              <a:ext uri="{FF2B5EF4-FFF2-40B4-BE49-F238E27FC236}">
                <a16:creationId xmlns:a16="http://schemas.microsoft.com/office/drawing/2014/main" id="{36906D8E-47AC-46AB-9E96-014D70522C4E}"/>
              </a:ext>
            </a:extLst>
          </p:cNvPr>
          <p:cNvSpPr/>
          <p:nvPr/>
        </p:nvSpPr>
        <p:spPr>
          <a:xfrm>
            <a:off x="220486" y="930714"/>
            <a:ext cx="962123"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cs typeface="Calibri" panose="020F0502020204030204" pitchFamily="34" charset="0"/>
              </a:rPr>
              <a:t>K</a:t>
            </a:r>
            <a:r>
              <a:rPr lang="en-US" altLang="zh-CN" sz="800" b="1" dirty="0">
                <a:solidFill>
                  <a:prstClr val="black"/>
                </a:solidFill>
                <a:cs typeface="Calibri" panose="020F0502020204030204" pitchFamily="34" charset="0"/>
              </a:rPr>
              <a:t>ey Checkpoint</a:t>
            </a:r>
            <a:endParaRPr lang="en-US" sz="800" b="1" dirty="0">
              <a:solidFill>
                <a:prstClr val="black"/>
              </a:solidFill>
              <a:cs typeface="Calibri" panose="020F0502020204030204" pitchFamily="34" charset="0"/>
            </a:endParaRPr>
          </a:p>
        </p:txBody>
      </p:sp>
      <p:sp>
        <p:nvSpPr>
          <p:cNvPr id="189" name="TextBox 22">
            <a:extLst>
              <a:ext uri="{FF2B5EF4-FFF2-40B4-BE49-F238E27FC236}">
                <a16:creationId xmlns:a16="http://schemas.microsoft.com/office/drawing/2014/main" id="{DB5C1154-46C1-4372-9BD7-288634C1BE07}"/>
              </a:ext>
            </a:extLst>
          </p:cNvPr>
          <p:cNvSpPr txBox="1"/>
          <p:nvPr/>
        </p:nvSpPr>
        <p:spPr>
          <a:xfrm>
            <a:off x="5143047" y="5913972"/>
            <a:ext cx="537114"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DCV0</a:t>
            </a:r>
          </a:p>
          <a:p>
            <a:pPr algn="ctr">
              <a:defRPr/>
            </a:pPr>
            <a:endParaRPr lang="en-US" altLang="zh-CN" sz="700" dirty="0">
              <a:solidFill>
                <a:prstClr val="black"/>
              </a:solidFill>
              <a:cs typeface="Calibri" panose="020F0502020204030204" pitchFamily="34" charset="0"/>
            </a:endParaRPr>
          </a:p>
        </p:txBody>
      </p:sp>
      <p:sp>
        <p:nvSpPr>
          <p:cNvPr id="194" name="Star: 5 Points 193">
            <a:extLst>
              <a:ext uri="{FF2B5EF4-FFF2-40B4-BE49-F238E27FC236}">
                <a16:creationId xmlns:a16="http://schemas.microsoft.com/office/drawing/2014/main" id="{605F1DDB-2BC9-431E-86D6-E17140DAFAE8}"/>
              </a:ext>
            </a:extLst>
          </p:cNvPr>
          <p:cNvSpPr/>
          <p:nvPr/>
        </p:nvSpPr>
        <p:spPr>
          <a:xfrm>
            <a:off x="5591500" y="5608249"/>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588" name="Star: 5 Points 587">
            <a:extLst>
              <a:ext uri="{FF2B5EF4-FFF2-40B4-BE49-F238E27FC236}">
                <a16:creationId xmlns:a16="http://schemas.microsoft.com/office/drawing/2014/main" id="{DBB4B2A4-AA38-45B2-B234-9CB48AB1FA5D}"/>
              </a:ext>
            </a:extLst>
          </p:cNvPr>
          <p:cNvSpPr/>
          <p:nvPr/>
        </p:nvSpPr>
        <p:spPr>
          <a:xfrm>
            <a:off x="2070006" y="330511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589" name="TextBox 22">
            <a:extLst>
              <a:ext uri="{FF2B5EF4-FFF2-40B4-BE49-F238E27FC236}">
                <a16:creationId xmlns:a16="http://schemas.microsoft.com/office/drawing/2014/main" id="{A74A4143-A4B3-4520-AF56-63276467EBE6}"/>
              </a:ext>
            </a:extLst>
          </p:cNvPr>
          <p:cNvSpPr txBox="1"/>
          <p:nvPr/>
        </p:nvSpPr>
        <p:spPr>
          <a:xfrm>
            <a:off x="1089887" y="3473447"/>
            <a:ext cx="151062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Group A UI</a:t>
            </a:r>
          </a:p>
          <a:p>
            <a:pPr algn="ctr">
              <a:defRPr/>
            </a:pPr>
            <a:r>
              <a:rPr lang="en-US" altLang="zh-CN" sz="700" dirty="0">
                <a:solidFill>
                  <a:prstClr val="black"/>
                </a:solidFill>
                <a:cs typeface="Calibri" panose="020F0502020204030204" pitchFamily="34" charset="0"/>
              </a:rPr>
              <a:t>For Pre DV/FDJ</a:t>
            </a:r>
            <a:endParaRPr lang="en-US" altLang="zh-CN" sz="700" dirty="0">
              <a:solidFill>
                <a:srgbClr val="FF0000"/>
              </a:solidFill>
              <a:cs typeface="Calibri" panose="020F0502020204030204" pitchFamily="34" charset="0"/>
            </a:endParaRPr>
          </a:p>
        </p:txBody>
      </p:sp>
      <p:sp>
        <p:nvSpPr>
          <p:cNvPr id="590" name="Star: 5 Points 589">
            <a:extLst>
              <a:ext uri="{FF2B5EF4-FFF2-40B4-BE49-F238E27FC236}">
                <a16:creationId xmlns:a16="http://schemas.microsoft.com/office/drawing/2014/main" id="{59542FB1-A19A-48B2-8158-76D68296164A}"/>
              </a:ext>
            </a:extLst>
          </p:cNvPr>
          <p:cNvSpPr/>
          <p:nvPr/>
        </p:nvSpPr>
        <p:spPr>
          <a:xfrm>
            <a:off x="2763988" y="3305228"/>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591" name="TextBox 22">
            <a:extLst>
              <a:ext uri="{FF2B5EF4-FFF2-40B4-BE49-F238E27FC236}">
                <a16:creationId xmlns:a16="http://schemas.microsoft.com/office/drawing/2014/main" id="{9B460C52-80E7-4AC9-A1AB-8D880C4733FA}"/>
              </a:ext>
            </a:extLst>
          </p:cNvPr>
          <p:cNvSpPr txBox="1"/>
          <p:nvPr/>
        </p:nvSpPr>
        <p:spPr>
          <a:xfrm>
            <a:off x="2284432" y="3486934"/>
            <a:ext cx="970889"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Group B UI</a:t>
            </a:r>
          </a:p>
          <a:p>
            <a:pPr algn="ctr">
              <a:defRPr/>
            </a:pPr>
            <a:r>
              <a:rPr lang="en-US" altLang="zh-CN" sz="700" dirty="0">
                <a:solidFill>
                  <a:prstClr val="black"/>
                </a:solidFill>
                <a:cs typeface="Calibri" panose="020F0502020204030204" pitchFamily="34" charset="0"/>
              </a:rPr>
              <a:t>For Critical DV/DCV</a:t>
            </a:r>
          </a:p>
        </p:txBody>
      </p:sp>
      <p:sp>
        <p:nvSpPr>
          <p:cNvPr id="592" name="Star: 5 Points 591">
            <a:extLst>
              <a:ext uri="{FF2B5EF4-FFF2-40B4-BE49-F238E27FC236}">
                <a16:creationId xmlns:a16="http://schemas.microsoft.com/office/drawing/2014/main" id="{D149F661-856B-444C-8ECA-3A144A8A33E2}"/>
              </a:ext>
            </a:extLst>
          </p:cNvPr>
          <p:cNvSpPr/>
          <p:nvPr/>
        </p:nvSpPr>
        <p:spPr>
          <a:xfrm>
            <a:off x="3441276" y="329750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593" name="TextBox 22">
            <a:extLst>
              <a:ext uri="{FF2B5EF4-FFF2-40B4-BE49-F238E27FC236}">
                <a16:creationId xmlns:a16="http://schemas.microsoft.com/office/drawing/2014/main" id="{2C3C30B7-1580-4995-8DAC-756BB319D299}"/>
              </a:ext>
            </a:extLst>
          </p:cNvPr>
          <p:cNvSpPr txBox="1"/>
          <p:nvPr/>
        </p:nvSpPr>
        <p:spPr>
          <a:xfrm>
            <a:off x="3174752" y="3500326"/>
            <a:ext cx="79758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Group C UI</a:t>
            </a:r>
          </a:p>
          <a:p>
            <a:pPr algn="ctr">
              <a:defRPr/>
            </a:pPr>
            <a:r>
              <a:rPr lang="en-US" altLang="zh-CN" sz="700" dirty="0">
                <a:solidFill>
                  <a:prstClr val="black"/>
                </a:solidFill>
                <a:cs typeface="Calibri" panose="020F0502020204030204" pitchFamily="34" charset="0"/>
              </a:rPr>
              <a:t>For DCV</a:t>
            </a:r>
          </a:p>
        </p:txBody>
      </p:sp>
      <p:sp>
        <p:nvSpPr>
          <p:cNvPr id="594" name="Star: 5 Points 593">
            <a:extLst>
              <a:ext uri="{FF2B5EF4-FFF2-40B4-BE49-F238E27FC236}">
                <a16:creationId xmlns:a16="http://schemas.microsoft.com/office/drawing/2014/main" id="{5FBFE275-32AB-4718-8C4A-750A335DEF07}"/>
              </a:ext>
            </a:extLst>
          </p:cNvPr>
          <p:cNvSpPr/>
          <p:nvPr/>
        </p:nvSpPr>
        <p:spPr>
          <a:xfrm>
            <a:off x="4164317" y="329887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595" name="TextBox 22">
            <a:extLst>
              <a:ext uri="{FF2B5EF4-FFF2-40B4-BE49-F238E27FC236}">
                <a16:creationId xmlns:a16="http://schemas.microsoft.com/office/drawing/2014/main" id="{0494BE99-61F0-4386-875C-4E6BA27300EE}"/>
              </a:ext>
            </a:extLst>
          </p:cNvPr>
          <p:cNvSpPr txBox="1"/>
          <p:nvPr/>
        </p:nvSpPr>
        <p:spPr>
          <a:xfrm>
            <a:off x="3909311" y="3473447"/>
            <a:ext cx="90014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Group D UI</a:t>
            </a:r>
          </a:p>
          <a:p>
            <a:pPr algn="ctr">
              <a:defRPr/>
            </a:pPr>
            <a:r>
              <a:rPr lang="en-US" altLang="zh-CN" sz="700" dirty="0">
                <a:solidFill>
                  <a:prstClr val="black"/>
                </a:solidFill>
                <a:cs typeface="Calibri" panose="020F0502020204030204" pitchFamily="34" charset="0"/>
              </a:rPr>
              <a:t>For DCV/PEC</a:t>
            </a: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p:txBody>
          <a:bodyPr anchor="t">
            <a:noAutofit/>
          </a:bodyPr>
          <a:lstStyle/>
          <a:p>
            <a:r>
              <a:rPr lang="en-US" altLang="zh-CN" dirty="0">
                <a:latin typeface="+mn-lt"/>
              </a:rPr>
              <a:t>Phase5 SYNC+ 3.0 Timeline Draft To Be Reviewed</a:t>
            </a:r>
            <a:endParaRPr lang="en-US" dirty="0">
              <a:latin typeface="+mn-lt"/>
            </a:endParaRPr>
          </a:p>
        </p:txBody>
      </p:sp>
      <p:sp>
        <p:nvSpPr>
          <p:cNvPr id="431" name="流程图: 决策 47">
            <a:extLst>
              <a:ext uri="{FF2B5EF4-FFF2-40B4-BE49-F238E27FC236}">
                <a16:creationId xmlns:a16="http://schemas.microsoft.com/office/drawing/2014/main" id="{83AE3867-4189-4781-B2ED-264E9262D0EB}"/>
              </a:ext>
            </a:extLst>
          </p:cNvPr>
          <p:cNvSpPr/>
          <p:nvPr/>
        </p:nvSpPr>
        <p:spPr>
          <a:xfrm>
            <a:off x="10656401" y="2735218"/>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MP2</a:t>
            </a:r>
            <a:endParaRPr lang="zh-CN" altLang="en-US" sz="700" b="1" dirty="0">
              <a:solidFill>
                <a:schemeClr val="tx1"/>
              </a:solidFill>
              <a:cs typeface="Calibri" panose="020F0502020204030204" pitchFamily="34" charset="0"/>
            </a:endParaRPr>
          </a:p>
        </p:txBody>
      </p:sp>
      <p:sp>
        <p:nvSpPr>
          <p:cNvPr id="452" name="流程图: 决策 47">
            <a:extLst>
              <a:ext uri="{FF2B5EF4-FFF2-40B4-BE49-F238E27FC236}">
                <a16:creationId xmlns:a16="http://schemas.microsoft.com/office/drawing/2014/main" id="{606DD675-67F2-4D41-B774-DFA0DC921A73}"/>
              </a:ext>
            </a:extLst>
          </p:cNvPr>
          <p:cNvSpPr/>
          <p:nvPr/>
        </p:nvSpPr>
        <p:spPr>
          <a:xfrm>
            <a:off x="8287293" y="2735987"/>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FEC</a:t>
            </a:r>
            <a:endParaRPr lang="zh-CN" altLang="en-US" sz="700" b="1" dirty="0">
              <a:solidFill>
                <a:schemeClr val="tx1"/>
              </a:solidFill>
              <a:cs typeface="Calibri" panose="020F0502020204030204" pitchFamily="34" charset="0"/>
            </a:endParaRPr>
          </a:p>
        </p:txBody>
      </p:sp>
      <p:sp>
        <p:nvSpPr>
          <p:cNvPr id="461" name="流程图: 决策 47">
            <a:extLst>
              <a:ext uri="{FF2B5EF4-FFF2-40B4-BE49-F238E27FC236}">
                <a16:creationId xmlns:a16="http://schemas.microsoft.com/office/drawing/2014/main" id="{2E75FB79-3B4D-4E5D-97D2-AFB0899B6D71}"/>
              </a:ext>
            </a:extLst>
          </p:cNvPr>
          <p:cNvSpPr/>
          <p:nvPr/>
        </p:nvSpPr>
        <p:spPr>
          <a:xfrm>
            <a:off x="10860797" y="2744538"/>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OKTB</a:t>
            </a:r>
            <a:endParaRPr lang="zh-CN" altLang="en-US" sz="700" b="1" dirty="0">
              <a:solidFill>
                <a:schemeClr val="tx1"/>
              </a:solidFill>
              <a:cs typeface="Calibri" panose="020F0502020204030204" pitchFamily="34" charset="0"/>
            </a:endParaRPr>
          </a:p>
        </p:txBody>
      </p:sp>
      <p:sp>
        <p:nvSpPr>
          <p:cNvPr id="467" name="流程图: 决策 47">
            <a:extLst>
              <a:ext uri="{FF2B5EF4-FFF2-40B4-BE49-F238E27FC236}">
                <a16:creationId xmlns:a16="http://schemas.microsoft.com/office/drawing/2014/main" id="{CF4455E1-957D-4868-8C5E-43991787A284}"/>
              </a:ext>
            </a:extLst>
          </p:cNvPr>
          <p:cNvSpPr/>
          <p:nvPr/>
        </p:nvSpPr>
        <p:spPr>
          <a:xfrm>
            <a:off x="1783648" y="2748755"/>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UPV0</a:t>
            </a:r>
            <a:endParaRPr lang="zh-CN" altLang="en-US" sz="700" b="1" dirty="0">
              <a:solidFill>
                <a:schemeClr val="tx1"/>
              </a:solidFill>
              <a:cs typeface="Calibri" panose="020F0502020204030204" pitchFamily="34" charset="0"/>
            </a:endParaRPr>
          </a:p>
        </p:txBody>
      </p:sp>
      <p:sp>
        <p:nvSpPr>
          <p:cNvPr id="470" name="流程图: 决策 47">
            <a:extLst>
              <a:ext uri="{FF2B5EF4-FFF2-40B4-BE49-F238E27FC236}">
                <a16:creationId xmlns:a16="http://schemas.microsoft.com/office/drawing/2014/main" id="{979C7A37-4528-4412-9918-2AE987D5B1B4}"/>
              </a:ext>
            </a:extLst>
          </p:cNvPr>
          <p:cNvSpPr/>
          <p:nvPr/>
        </p:nvSpPr>
        <p:spPr>
          <a:xfrm>
            <a:off x="784915" y="2750024"/>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PS/PSC</a:t>
            </a:r>
            <a:endParaRPr lang="zh-CN" altLang="en-US" sz="700" b="1" dirty="0">
              <a:solidFill>
                <a:schemeClr val="tx1"/>
              </a:solidFill>
              <a:cs typeface="Calibri" panose="020F0502020204030204" pitchFamily="34" charset="0"/>
            </a:endParaRPr>
          </a:p>
        </p:txBody>
      </p:sp>
      <p:sp>
        <p:nvSpPr>
          <p:cNvPr id="552" name="Rectangle 551">
            <a:extLst>
              <a:ext uri="{FF2B5EF4-FFF2-40B4-BE49-F238E27FC236}">
                <a16:creationId xmlns:a16="http://schemas.microsoft.com/office/drawing/2014/main" id="{EB5609F3-7DB0-4734-9ADF-4A9E07233689}"/>
              </a:ext>
            </a:extLst>
          </p:cNvPr>
          <p:cNvSpPr/>
          <p:nvPr/>
        </p:nvSpPr>
        <p:spPr bwMode="auto">
          <a:xfrm>
            <a:off x="202269" y="1447739"/>
            <a:ext cx="948983" cy="846386"/>
          </a:xfrm>
          <a:prstGeom prst="rect">
            <a:avLst/>
          </a:prstGeom>
          <a:solidFill>
            <a:schemeClr val="accent5">
              <a:lumMod val="20000"/>
              <a:lumOff val="80000"/>
            </a:schemeClr>
          </a:solidFill>
          <a:ln>
            <a:solidFill>
              <a:schemeClr val="tx1"/>
            </a:solidFill>
            <a:prstDash val="dash"/>
          </a:ln>
        </p:spPr>
        <p:txBody>
          <a:bodyPr wrap="square" lIns="36000" rtlCol="0">
            <a:spAutoFit/>
          </a:bodyPr>
          <a:lstStyle/>
          <a:p>
            <a:pPr marL="92075" indent="-92075">
              <a:buFont typeface="Arial" panose="020B0604020202020204" pitchFamily="34" charset="0"/>
              <a:buChar char="•"/>
              <a:tabLst>
                <a:tab pos="92075" algn="l"/>
              </a:tabLst>
            </a:pPr>
            <a:r>
              <a:rPr lang="en-US" altLang="zh-CN" sz="700" dirty="0">
                <a:cs typeface="Arial" panose="020B0604020202020204" pitchFamily="34" charset="0"/>
              </a:rPr>
              <a:t>1.Bill of feature Initialized(MFL)</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2.Feature Owner confirmation</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3. Basic Level spec are available</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4.1EC</a:t>
            </a:r>
          </a:p>
        </p:txBody>
      </p:sp>
      <p:sp>
        <p:nvSpPr>
          <p:cNvPr id="554" name="Rectangle 553">
            <a:extLst>
              <a:ext uri="{FF2B5EF4-FFF2-40B4-BE49-F238E27FC236}">
                <a16:creationId xmlns:a16="http://schemas.microsoft.com/office/drawing/2014/main" id="{1CB1BD2D-0089-4841-B594-729A9EC945B9}"/>
              </a:ext>
            </a:extLst>
          </p:cNvPr>
          <p:cNvSpPr/>
          <p:nvPr/>
        </p:nvSpPr>
        <p:spPr bwMode="auto">
          <a:xfrm>
            <a:off x="1288726" y="950469"/>
            <a:ext cx="1440479" cy="1600438"/>
          </a:xfrm>
          <a:prstGeom prst="rect">
            <a:avLst/>
          </a:prstGeom>
          <a:solidFill>
            <a:schemeClr val="accent5">
              <a:lumMod val="20000"/>
              <a:lumOff val="80000"/>
            </a:schemeClr>
          </a:solidFill>
          <a:ln>
            <a:solidFill>
              <a:schemeClr val="tx1"/>
            </a:solidFill>
            <a:prstDash val="dash"/>
          </a:ln>
        </p:spPr>
        <p:txBody>
          <a:bodyPr wrap="square" lIns="36000" rtlCol="0">
            <a:spAutoFit/>
          </a:bodyPr>
          <a:lstStyle/>
          <a:p>
            <a:pPr marL="92075" indent="-92075">
              <a:buFont typeface="Arial" panose="020B0604020202020204" pitchFamily="34" charset="0"/>
              <a:buChar char="•"/>
              <a:tabLst>
                <a:tab pos="92075" algn="l"/>
              </a:tabLst>
            </a:pPr>
            <a:r>
              <a:rPr lang="en-US" altLang="zh-CN" sz="700" dirty="0">
                <a:cs typeface="Arial" panose="020B0604020202020204" pitchFamily="34" charset="0"/>
              </a:rPr>
              <a:t>1. Supplier Sourced (SOBD)</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1.Bill of feature(MFL) Finalized</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2.Platform feature spec complete and cascaded</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3.Function Safety Concept updated and completed</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4.Cybersecurity Requirements Identified</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5.UX(UEUI) alignment confirmed</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6.SW environment and baseline Design</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7.pre-2EC</a:t>
            </a:r>
          </a:p>
        </p:txBody>
      </p:sp>
      <p:sp>
        <p:nvSpPr>
          <p:cNvPr id="556" name="Rectangle 555">
            <a:extLst>
              <a:ext uri="{FF2B5EF4-FFF2-40B4-BE49-F238E27FC236}">
                <a16:creationId xmlns:a16="http://schemas.microsoft.com/office/drawing/2014/main" id="{423E3BA8-225D-4C15-A541-E1A4D10E64D4}"/>
              </a:ext>
            </a:extLst>
          </p:cNvPr>
          <p:cNvSpPr/>
          <p:nvPr/>
        </p:nvSpPr>
        <p:spPr bwMode="auto">
          <a:xfrm>
            <a:off x="2909455" y="1820487"/>
            <a:ext cx="2081558" cy="846386"/>
          </a:xfrm>
          <a:prstGeom prst="rect">
            <a:avLst/>
          </a:prstGeom>
          <a:solidFill>
            <a:schemeClr val="accent5">
              <a:lumMod val="20000"/>
              <a:lumOff val="80000"/>
            </a:schemeClr>
          </a:solidFill>
          <a:ln>
            <a:solidFill>
              <a:schemeClr val="tx1"/>
            </a:solidFill>
            <a:prstDash val="dash"/>
          </a:ln>
        </p:spPr>
        <p:txBody>
          <a:bodyPr wrap="square" lIns="36000" rtlCol="0">
            <a:spAutoFit/>
          </a:bodyPr>
          <a:lstStyle/>
          <a:p>
            <a:pPr marL="92075" indent="-92075">
              <a:buFont typeface="Arial" panose="020B0604020202020204" pitchFamily="34" charset="0"/>
              <a:buChar char="•"/>
              <a:tabLst>
                <a:tab pos="92075" algn="l"/>
              </a:tabLst>
            </a:pPr>
            <a:r>
              <a:rPr lang="en-US" altLang="zh-CN" sz="700" dirty="0">
                <a:cs typeface="Arial" panose="020B0604020202020204" pitchFamily="34" charset="0"/>
              </a:rPr>
              <a:t>1. Platform feature spec finalization and sign off</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2.Simulate feature integration of interfaces, states and responses to requested behavior</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3. Early test of new and C/O features with physical parts</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4.2EC </a:t>
            </a:r>
          </a:p>
        </p:txBody>
      </p:sp>
      <p:sp>
        <p:nvSpPr>
          <p:cNvPr id="558" name="Rectangle 557">
            <a:extLst>
              <a:ext uri="{FF2B5EF4-FFF2-40B4-BE49-F238E27FC236}">
                <a16:creationId xmlns:a16="http://schemas.microsoft.com/office/drawing/2014/main" id="{0EFEF7E6-5848-48A7-A799-E1E4B7575DF2}"/>
              </a:ext>
            </a:extLst>
          </p:cNvPr>
          <p:cNvSpPr/>
          <p:nvPr/>
        </p:nvSpPr>
        <p:spPr bwMode="auto">
          <a:xfrm>
            <a:off x="3347775" y="898958"/>
            <a:ext cx="2601249" cy="846386"/>
          </a:xfrm>
          <a:prstGeom prst="rect">
            <a:avLst/>
          </a:prstGeom>
          <a:solidFill>
            <a:schemeClr val="accent5">
              <a:lumMod val="20000"/>
              <a:lumOff val="80000"/>
            </a:schemeClr>
          </a:solidFill>
          <a:ln>
            <a:solidFill>
              <a:schemeClr val="tx1"/>
            </a:solidFill>
            <a:prstDash val="dash"/>
          </a:ln>
        </p:spPr>
        <p:txBody>
          <a:bodyPr wrap="square" lIns="36000" rtlCol="0">
            <a:spAutoFit/>
          </a:bodyPr>
          <a:lstStyle/>
          <a:p>
            <a:pPr marL="92075" indent="-92075">
              <a:buFont typeface="Arial" panose="020B0604020202020204" pitchFamily="34" charset="0"/>
              <a:buChar char="•"/>
              <a:tabLst>
                <a:tab pos="92075" algn="l"/>
              </a:tabLst>
            </a:pPr>
            <a:r>
              <a:rPr lang="en-US" altLang="zh-CN" sz="700" dirty="0">
                <a:cs typeface="Arial" panose="020B0604020202020204" pitchFamily="34" charset="0"/>
              </a:rPr>
              <a:t>1.DCV Beta verified supporting Pre-DV/EMC, critical function including Climate/Camera/Radio/Music/Video/Navigation/Speed meter/Driving Info etc.</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2.Feature Software early system-level integration test start at &lt;FDJ&gt; breadboard</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3. UX doc sign off by HMI/Studio team</a:t>
            </a:r>
          </a:p>
        </p:txBody>
      </p:sp>
      <p:sp>
        <p:nvSpPr>
          <p:cNvPr id="560" name="Rectangle 559">
            <a:extLst>
              <a:ext uri="{FF2B5EF4-FFF2-40B4-BE49-F238E27FC236}">
                <a16:creationId xmlns:a16="http://schemas.microsoft.com/office/drawing/2014/main" id="{B56E4FEE-555F-447F-9638-BAAA74F597C6}"/>
              </a:ext>
            </a:extLst>
          </p:cNvPr>
          <p:cNvSpPr/>
          <p:nvPr/>
        </p:nvSpPr>
        <p:spPr bwMode="auto">
          <a:xfrm>
            <a:off x="5376849" y="1807697"/>
            <a:ext cx="2895847" cy="630942"/>
          </a:xfrm>
          <a:prstGeom prst="rect">
            <a:avLst/>
          </a:prstGeom>
          <a:solidFill>
            <a:schemeClr val="accent5">
              <a:lumMod val="20000"/>
              <a:lumOff val="80000"/>
            </a:schemeClr>
          </a:solidFill>
          <a:ln>
            <a:solidFill>
              <a:schemeClr val="tx1"/>
            </a:solidFill>
            <a:prstDash val="dash"/>
          </a:ln>
        </p:spPr>
        <p:txBody>
          <a:bodyPr wrap="square" lIns="36000" rtlCol="0">
            <a:spAutoFit/>
          </a:bodyPr>
          <a:lstStyle/>
          <a:p>
            <a:pPr marL="92075" indent="-92075">
              <a:buFont typeface="Arial" panose="020B0604020202020204" pitchFamily="34" charset="0"/>
              <a:buChar char="•"/>
              <a:tabLst>
                <a:tab pos="92075" algn="l"/>
              </a:tabLst>
            </a:pPr>
            <a:r>
              <a:rPr lang="en-US" altLang="zh-CN" sz="700" dirty="0">
                <a:cs typeface="Arial" panose="020B0604020202020204" pitchFamily="34" charset="0"/>
              </a:rPr>
              <a:t>1.DCV1 verified supporting DV/EMC/DCV MRD with full function code completed.</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2.Feature Software </a:t>
            </a:r>
            <a:r>
              <a:rPr lang="en-US" sz="700" dirty="0">
                <a:cs typeface="Arial" panose="020B0604020202020204" pitchFamily="34" charset="0"/>
              </a:rPr>
              <a:t>early </a:t>
            </a:r>
            <a:r>
              <a:rPr lang="en-US" altLang="zh-CN" sz="700" dirty="0">
                <a:cs typeface="Arial" panose="020B0604020202020204" pitchFamily="34" charset="0"/>
              </a:rPr>
              <a:t>system-level integration test complete by &lt;DCV&gt; breadboard, verify feature functionality and performance requirements.</a:t>
            </a:r>
          </a:p>
        </p:txBody>
      </p:sp>
      <p:sp>
        <p:nvSpPr>
          <p:cNvPr id="562" name="Rectangle 561">
            <a:extLst>
              <a:ext uri="{FF2B5EF4-FFF2-40B4-BE49-F238E27FC236}">
                <a16:creationId xmlns:a16="http://schemas.microsoft.com/office/drawing/2014/main" id="{F376C0A0-8741-464B-8D4A-83B158ADF996}"/>
              </a:ext>
            </a:extLst>
          </p:cNvPr>
          <p:cNvSpPr/>
          <p:nvPr/>
        </p:nvSpPr>
        <p:spPr bwMode="auto">
          <a:xfrm>
            <a:off x="6765717" y="956187"/>
            <a:ext cx="2515587" cy="738664"/>
          </a:xfrm>
          <a:prstGeom prst="rect">
            <a:avLst/>
          </a:prstGeom>
          <a:solidFill>
            <a:schemeClr val="accent5">
              <a:lumMod val="20000"/>
              <a:lumOff val="80000"/>
            </a:schemeClr>
          </a:solidFill>
          <a:ln>
            <a:solidFill>
              <a:schemeClr val="tx1"/>
            </a:solidFill>
            <a:prstDash val="dash"/>
          </a:ln>
        </p:spPr>
        <p:txBody>
          <a:bodyPr wrap="square" lIns="36000" rtlCol="0">
            <a:spAutoFit/>
          </a:bodyPr>
          <a:lstStyle/>
          <a:p>
            <a:pPr marL="92075" indent="-92075">
              <a:buFont typeface="Arial" panose="020B0604020202020204" pitchFamily="34" charset="0"/>
              <a:buChar char="•"/>
              <a:tabLst>
                <a:tab pos="92075" algn="l"/>
              </a:tabLst>
            </a:pPr>
            <a:r>
              <a:rPr lang="en-US" altLang="zh-CN" sz="700" dirty="0">
                <a:cs typeface="Arial" panose="020B0604020202020204" pitchFamily="34" charset="0"/>
              </a:rPr>
              <a:t>1All design verification testing completed by &lt;PEC&gt;</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2.Feature Software system-level integration test complete and sign off by feature owner and HMI team</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3.R00 release for &lt;PEC&gt; without critical blocker issue,</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4.Diagnostics Part2 DV(</a:t>
            </a:r>
            <a:r>
              <a:rPr lang="en-US" altLang="zh-CN" sz="700" dirty="0" err="1">
                <a:cs typeface="Arial" panose="020B0604020202020204" pitchFamily="34" charset="0"/>
              </a:rPr>
              <a:t>iTV</a:t>
            </a:r>
            <a:r>
              <a:rPr lang="en-US" altLang="zh-CN" sz="700" dirty="0">
                <a:cs typeface="Arial" panose="020B0604020202020204" pitchFamily="34" charset="0"/>
              </a:rPr>
              <a:t>) test report shows 100% passed</a:t>
            </a:r>
          </a:p>
        </p:txBody>
      </p:sp>
      <p:sp>
        <p:nvSpPr>
          <p:cNvPr id="564" name="Rectangle 563">
            <a:extLst>
              <a:ext uri="{FF2B5EF4-FFF2-40B4-BE49-F238E27FC236}">
                <a16:creationId xmlns:a16="http://schemas.microsoft.com/office/drawing/2014/main" id="{D29FA8D9-1431-4C55-BA87-93F4DF57D9AF}"/>
              </a:ext>
            </a:extLst>
          </p:cNvPr>
          <p:cNvSpPr/>
          <p:nvPr/>
        </p:nvSpPr>
        <p:spPr bwMode="auto">
          <a:xfrm>
            <a:off x="10546556" y="1646987"/>
            <a:ext cx="1086573" cy="523220"/>
          </a:xfrm>
          <a:prstGeom prst="rect">
            <a:avLst/>
          </a:prstGeom>
          <a:solidFill>
            <a:schemeClr val="accent5">
              <a:lumMod val="20000"/>
              <a:lumOff val="80000"/>
            </a:schemeClr>
          </a:solidFill>
          <a:ln>
            <a:solidFill>
              <a:schemeClr val="tx1"/>
            </a:solidFill>
            <a:prstDash val="dash"/>
          </a:ln>
        </p:spPr>
        <p:txBody>
          <a:bodyPr wrap="square" lIns="36000" rtlCol="0">
            <a:spAutoFit/>
          </a:bodyPr>
          <a:lstStyle/>
          <a:p>
            <a:pPr marL="92075" indent="-92075">
              <a:buFont typeface="Arial" panose="020B0604020202020204" pitchFamily="34" charset="0"/>
              <a:buChar char="•"/>
              <a:tabLst>
                <a:tab pos="92075" algn="l"/>
              </a:tabLst>
            </a:pPr>
            <a:r>
              <a:rPr lang="en-US" altLang="zh-CN" sz="700" dirty="0">
                <a:cs typeface="Arial" panose="020B0604020202020204" pitchFamily="34" charset="0"/>
              </a:rPr>
              <a:t>1. Software OTA window preserved post Job1 and  before OKTB.</a:t>
            </a:r>
          </a:p>
        </p:txBody>
      </p:sp>
      <p:cxnSp>
        <p:nvCxnSpPr>
          <p:cNvPr id="150" name="Straight Arrow Connector 149">
            <a:extLst>
              <a:ext uri="{FF2B5EF4-FFF2-40B4-BE49-F238E27FC236}">
                <a16:creationId xmlns:a16="http://schemas.microsoft.com/office/drawing/2014/main" id="{4E5CD418-E139-469B-9226-50C938E4BB33}"/>
              </a:ext>
            </a:extLst>
          </p:cNvPr>
          <p:cNvCxnSpPr>
            <a:cxnSpLocks/>
            <a:stCxn id="554" idx="2"/>
            <a:endCxn id="467" idx="0"/>
          </p:cNvCxnSpPr>
          <p:nvPr/>
        </p:nvCxnSpPr>
        <p:spPr>
          <a:xfrm>
            <a:off x="2008966" y="2550907"/>
            <a:ext cx="5274" cy="197848"/>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5" name="Straight Arrow Connector 154">
            <a:extLst>
              <a:ext uri="{FF2B5EF4-FFF2-40B4-BE49-F238E27FC236}">
                <a16:creationId xmlns:a16="http://schemas.microsoft.com/office/drawing/2014/main" id="{788BA629-B3C3-42E8-8116-661AEFF7DD07}"/>
              </a:ext>
            </a:extLst>
          </p:cNvPr>
          <p:cNvCxnSpPr>
            <a:cxnSpLocks/>
            <a:stCxn id="552" idx="2"/>
            <a:endCxn id="470" idx="0"/>
          </p:cNvCxnSpPr>
          <p:nvPr/>
        </p:nvCxnSpPr>
        <p:spPr>
          <a:xfrm>
            <a:off x="676761" y="2294125"/>
            <a:ext cx="338746" cy="455899"/>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6" name="Straight Arrow Connector 155">
            <a:extLst>
              <a:ext uri="{FF2B5EF4-FFF2-40B4-BE49-F238E27FC236}">
                <a16:creationId xmlns:a16="http://schemas.microsoft.com/office/drawing/2014/main" id="{726EFA7F-7A76-4458-B517-AB918F81F411}"/>
              </a:ext>
            </a:extLst>
          </p:cNvPr>
          <p:cNvCxnSpPr>
            <a:cxnSpLocks/>
            <a:stCxn id="556" idx="2"/>
            <a:endCxn id="236" idx="0"/>
          </p:cNvCxnSpPr>
          <p:nvPr/>
        </p:nvCxnSpPr>
        <p:spPr>
          <a:xfrm flipH="1">
            <a:off x="3941019" y="2666873"/>
            <a:ext cx="9215" cy="64772"/>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a:extLst>
              <a:ext uri="{FF2B5EF4-FFF2-40B4-BE49-F238E27FC236}">
                <a16:creationId xmlns:a16="http://schemas.microsoft.com/office/drawing/2014/main" id="{2317114A-E3FD-443B-83D9-C7D7FE503FAB}"/>
              </a:ext>
            </a:extLst>
          </p:cNvPr>
          <p:cNvCxnSpPr>
            <a:cxnSpLocks/>
            <a:stCxn id="560" idx="2"/>
            <a:endCxn id="355" idx="0"/>
          </p:cNvCxnSpPr>
          <p:nvPr/>
        </p:nvCxnSpPr>
        <p:spPr>
          <a:xfrm flipH="1">
            <a:off x="6817739" y="2438639"/>
            <a:ext cx="7034" cy="296125"/>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a:extLst>
              <a:ext uri="{FF2B5EF4-FFF2-40B4-BE49-F238E27FC236}">
                <a16:creationId xmlns:a16="http://schemas.microsoft.com/office/drawing/2014/main" id="{C0AE53FD-3F89-4EB5-8A6A-6258A910054F}"/>
              </a:ext>
            </a:extLst>
          </p:cNvPr>
          <p:cNvCxnSpPr>
            <a:cxnSpLocks/>
            <a:stCxn id="562" idx="2"/>
            <a:endCxn id="208" idx="0"/>
          </p:cNvCxnSpPr>
          <p:nvPr/>
        </p:nvCxnSpPr>
        <p:spPr>
          <a:xfrm>
            <a:off x="8023511" y="1694851"/>
            <a:ext cx="169" cy="1040367"/>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74" name="TextBox 22">
            <a:extLst>
              <a:ext uri="{FF2B5EF4-FFF2-40B4-BE49-F238E27FC236}">
                <a16:creationId xmlns:a16="http://schemas.microsoft.com/office/drawing/2014/main" id="{7BCF61AA-4412-4630-B12B-814DB2000F4D}"/>
              </a:ext>
            </a:extLst>
          </p:cNvPr>
          <p:cNvSpPr txBox="1"/>
          <p:nvPr/>
        </p:nvSpPr>
        <p:spPr>
          <a:xfrm>
            <a:off x="10847522" y="5936233"/>
            <a:ext cx="75498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R08</a:t>
            </a:r>
            <a:endParaRPr lang="en-US" sz="700" dirty="0">
              <a:solidFill>
                <a:prstClr val="black"/>
              </a:solidFill>
              <a:cs typeface="Calibri" panose="020F0502020204030204" pitchFamily="34" charset="0"/>
            </a:endParaRPr>
          </a:p>
        </p:txBody>
      </p:sp>
      <p:cxnSp>
        <p:nvCxnSpPr>
          <p:cNvPr id="175" name="Straight Arrow Connector 174">
            <a:extLst>
              <a:ext uri="{FF2B5EF4-FFF2-40B4-BE49-F238E27FC236}">
                <a16:creationId xmlns:a16="http://schemas.microsoft.com/office/drawing/2014/main" id="{A7DC98B9-217B-473F-BFE5-205BA71A19B5}"/>
              </a:ext>
            </a:extLst>
          </p:cNvPr>
          <p:cNvCxnSpPr>
            <a:cxnSpLocks/>
            <a:stCxn id="564" idx="2"/>
            <a:endCxn id="461" idx="0"/>
          </p:cNvCxnSpPr>
          <p:nvPr/>
        </p:nvCxnSpPr>
        <p:spPr>
          <a:xfrm>
            <a:off x="11089843" y="2170207"/>
            <a:ext cx="1546" cy="574331"/>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79" name="Rectangle 178">
            <a:extLst>
              <a:ext uri="{FF2B5EF4-FFF2-40B4-BE49-F238E27FC236}">
                <a16:creationId xmlns:a16="http://schemas.microsoft.com/office/drawing/2014/main" id="{42FE9656-0869-4086-A282-B293D7289868}"/>
              </a:ext>
            </a:extLst>
          </p:cNvPr>
          <p:cNvSpPr/>
          <p:nvPr/>
        </p:nvSpPr>
        <p:spPr bwMode="auto">
          <a:xfrm>
            <a:off x="8433068" y="1800500"/>
            <a:ext cx="1066183" cy="523220"/>
          </a:xfrm>
          <a:prstGeom prst="rect">
            <a:avLst/>
          </a:prstGeom>
          <a:solidFill>
            <a:schemeClr val="accent5">
              <a:lumMod val="20000"/>
              <a:lumOff val="80000"/>
            </a:schemeClr>
          </a:solidFill>
          <a:ln>
            <a:solidFill>
              <a:schemeClr val="tx1"/>
            </a:solidFill>
            <a:prstDash val="dash"/>
          </a:ln>
        </p:spPr>
        <p:txBody>
          <a:bodyPr wrap="square" lIns="36000" rtlCol="0">
            <a:spAutoFit/>
          </a:bodyPr>
          <a:lstStyle/>
          <a:p>
            <a:pPr marL="92075" indent="-92075">
              <a:buFont typeface="Arial" panose="020B0604020202020204" pitchFamily="34" charset="0"/>
              <a:buChar char="•"/>
              <a:tabLst>
                <a:tab pos="92075" algn="l"/>
              </a:tabLst>
            </a:pPr>
            <a:r>
              <a:rPr lang="en-US" altLang="zh-CN" sz="700" dirty="0">
                <a:cs typeface="Arial" panose="020B0604020202020204" pitchFamily="34" charset="0"/>
              </a:rPr>
              <a:t>1. Agile feature full function Integration without  critical bug.</a:t>
            </a:r>
          </a:p>
          <a:p>
            <a:pPr marL="92075" indent="-92075">
              <a:buFont typeface="Arial" panose="020B0604020202020204" pitchFamily="34" charset="0"/>
              <a:buChar char="•"/>
              <a:tabLst>
                <a:tab pos="92075" algn="l"/>
              </a:tabLst>
            </a:pPr>
            <a:endParaRPr lang="en-US" altLang="zh-CN" sz="700" dirty="0">
              <a:cs typeface="Arial" panose="020B0604020202020204" pitchFamily="34" charset="0"/>
            </a:endParaRPr>
          </a:p>
        </p:txBody>
      </p:sp>
      <p:grpSp>
        <p:nvGrpSpPr>
          <p:cNvPr id="215" name="Group 214">
            <a:extLst>
              <a:ext uri="{FF2B5EF4-FFF2-40B4-BE49-F238E27FC236}">
                <a16:creationId xmlns:a16="http://schemas.microsoft.com/office/drawing/2014/main" id="{3EE91298-996E-4B72-BBE7-A500A595F18F}"/>
              </a:ext>
            </a:extLst>
          </p:cNvPr>
          <p:cNvGrpSpPr/>
          <p:nvPr/>
        </p:nvGrpSpPr>
        <p:grpSpPr>
          <a:xfrm>
            <a:off x="2202279" y="3978256"/>
            <a:ext cx="4061018" cy="892492"/>
            <a:chOff x="1382878" y="1517979"/>
            <a:chExt cx="8912089" cy="892492"/>
          </a:xfrm>
        </p:grpSpPr>
        <p:sp>
          <p:nvSpPr>
            <p:cNvPr id="216" name="Rectangle: Rounded Corners 215">
              <a:extLst>
                <a:ext uri="{FF2B5EF4-FFF2-40B4-BE49-F238E27FC236}">
                  <a16:creationId xmlns:a16="http://schemas.microsoft.com/office/drawing/2014/main" id="{08EFD745-9BAC-45D8-ABCB-75AD5B45EEE0}"/>
                </a:ext>
              </a:extLst>
            </p:cNvPr>
            <p:cNvSpPr/>
            <p:nvPr/>
          </p:nvSpPr>
          <p:spPr>
            <a:xfrm>
              <a:off x="1382878" y="1517979"/>
              <a:ext cx="2203776" cy="201168"/>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prstClr val="black"/>
                  </a:solidFill>
                  <a:effectLst/>
                  <a:uLnTx/>
                  <a:uFillTx/>
                  <a:ea typeface="+mn-ea"/>
                  <a:cs typeface="Calibri" panose="020F0502020204030204" pitchFamily="34" charset="0"/>
                </a:rPr>
                <a:t>Group A Features Coding based on UI</a:t>
              </a:r>
            </a:p>
          </p:txBody>
        </p:sp>
        <p:sp>
          <p:nvSpPr>
            <p:cNvPr id="217" name="Rectangle: Rounded Corners 216">
              <a:extLst>
                <a:ext uri="{FF2B5EF4-FFF2-40B4-BE49-F238E27FC236}">
                  <a16:creationId xmlns:a16="http://schemas.microsoft.com/office/drawing/2014/main" id="{8D898E31-D1FA-41A9-9441-1CA404CA3872}"/>
                </a:ext>
              </a:extLst>
            </p:cNvPr>
            <p:cNvSpPr/>
            <p:nvPr/>
          </p:nvSpPr>
          <p:spPr>
            <a:xfrm>
              <a:off x="3591583" y="1734350"/>
              <a:ext cx="893347" cy="201168"/>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prstClr val="black"/>
                  </a:solidFill>
                  <a:effectLst/>
                  <a:uLnTx/>
                  <a:uFillTx/>
                  <a:ea typeface="+mn-ea"/>
                  <a:cs typeface="Calibri" panose="020F0502020204030204" pitchFamily="34" charset="0"/>
                </a:rPr>
                <a:t>DCV Alpha</a:t>
              </a:r>
            </a:p>
          </p:txBody>
        </p:sp>
        <p:sp>
          <p:nvSpPr>
            <p:cNvPr id="218" name="Rectangle: Rounded Corners 217">
              <a:extLst>
                <a:ext uri="{FF2B5EF4-FFF2-40B4-BE49-F238E27FC236}">
                  <a16:creationId xmlns:a16="http://schemas.microsoft.com/office/drawing/2014/main" id="{06C52328-65A0-4B63-A7C0-73882FEA7B3B}"/>
                </a:ext>
              </a:extLst>
            </p:cNvPr>
            <p:cNvSpPr/>
            <p:nvPr/>
          </p:nvSpPr>
          <p:spPr>
            <a:xfrm>
              <a:off x="4489856" y="1734651"/>
              <a:ext cx="862274" cy="201168"/>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prstClr val="black"/>
                  </a:solidFill>
                  <a:effectLst/>
                  <a:uLnTx/>
                  <a:uFillTx/>
                  <a:cs typeface="Calibri" panose="020F0502020204030204" pitchFamily="34" charset="0"/>
                </a:rPr>
                <a:t>DCV B</a:t>
              </a:r>
              <a:r>
                <a:rPr kumimoji="0" lang="en-US" altLang="zh-CN" sz="500" b="1" i="0" u="none" strike="noStrike" kern="1200" cap="none" spc="0" normalizeH="0" baseline="0" noProof="0" dirty="0">
                  <a:ln>
                    <a:noFill/>
                  </a:ln>
                  <a:solidFill>
                    <a:prstClr val="black"/>
                  </a:solidFill>
                  <a:effectLst/>
                  <a:uLnTx/>
                  <a:uFillTx/>
                  <a:ea typeface="黑体" panose="02010609060101010101" pitchFamily="49" charset="-122"/>
                  <a:cs typeface="Calibri" panose="020F0502020204030204" pitchFamily="34" charset="0"/>
                </a:rPr>
                <a:t>eta</a:t>
              </a:r>
              <a:endParaRPr kumimoji="0" lang="en-US" sz="500" b="1" i="0" u="none" strike="noStrike" kern="1200" cap="none" spc="0" normalizeH="0" baseline="0" noProof="0" dirty="0">
                <a:ln>
                  <a:noFill/>
                </a:ln>
                <a:solidFill>
                  <a:prstClr val="black"/>
                </a:solidFill>
                <a:effectLst/>
                <a:uLnTx/>
                <a:uFillTx/>
                <a:cs typeface="Calibri" panose="020F0502020204030204" pitchFamily="34" charset="0"/>
              </a:endParaRPr>
            </a:p>
          </p:txBody>
        </p:sp>
        <p:sp>
          <p:nvSpPr>
            <p:cNvPr id="219" name="Rectangle: Rounded Corners 218">
              <a:extLst>
                <a:ext uri="{FF2B5EF4-FFF2-40B4-BE49-F238E27FC236}">
                  <a16:creationId xmlns:a16="http://schemas.microsoft.com/office/drawing/2014/main" id="{796A9B2E-E67A-4D72-9841-E94CA8CCB68C}"/>
                </a:ext>
              </a:extLst>
            </p:cNvPr>
            <p:cNvSpPr/>
            <p:nvPr/>
          </p:nvSpPr>
          <p:spPr>
            <a:xfrm>
              <a:off x="5352133" y="1736840"/>
              <a:ext cx="447176" cy="204311"/>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 b="1" dirty="0">
                  <a:solidFill>
                    <a:prstClr val="black"/>
                  </a:solidFill>
                  <a:cs typeface="Calibri" panose="020F0502020204030204" pitchFamily="34" charset="0"/>
                </a:rPr>
                <a:t>test</a:t>
              </a:r>
              <a:endParaRPr kumimoji="0" lang="en-US" sz="150" b="1" i="0" u="none" strike="noStrike" kern="1200" cap="none" spc="0" normalizeH="0" baseline="0" noProof="0" dirty="0">
                <a:ln>
                  <a:noFill/>
                </a:ln>
                <a:solidFill>
                  <a:prstClr val="black"/>
                </a:solidFill>
                <a:effectLst/>
                <a:uLnTx/>
                <a:uFillTx/>
                <a:cs typeface="Calibri" panose="020F0502020204030204" pitchFamily="34" charset="0"/>
              </a:endParaRPr>
            </a:p>
          </p:txBody>
        </p:sp>
        <p:sp>
          <p:nvSpPr>
            <p:cNvPr id="221" name="Rectangle: Rounded Corners 220">
              <a:extLst>
                <a:ext uri="{FF2B5EF4-FFF2-40B4-BE49-F238E27FC236}">
                  <a16:creationId xmlns:a16="http://schemas.microsoft.com/office/drawing/2014/main" id="{E4D65877-1319-4C45-B870-154529CB8D39}"/>
                </a:ext>
              </a:extLst>
            </p:cNvPr>
            <p:cNvSpPr/>
            <p:nvPr/>
          </p:nvSpPr>
          <p:spPr>
            <a:xfrm>
              <a:off x="5108420" y="1971446"/>
              <a:ext cx="881567" cy="187285"/>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500" b="1" i="0" u="none" strike="noStrike" kern="1200" cap="none" spc="0" normalizeH="0" baseline="0" noProof="0" dirty="0">
                  <a:ln>
                    <a:noFill/>
                  </a:ln>
                  <a:solidFill>
                    <a:prstClr val="black"/>
                  </a:solidFill>
                  <a:effectLst/>
                  <a:uLnTx/>
                  <a:uFillTx/>
                  <a:ea typeface="黑体" panose="02010609060101010101" pitchFamily="49" charset="-122"/>
                  <a:cs typeface="Calibri" panose="020F0502020204030204" pitchFamily="34" charset="0"/>
                </a:rPr>
                <a:t>A1 </a:t>
              </a:r>
              <a:endParaRPr kumimoji="0" lang="en-US" sz="500" b="1" i="0" u="none" strike="noStrike" kern="1200" cap="none" spc="0" normalizeH="0" baseline="0" noProof="0" dirty="0">
                <a:ln>
                  <a:noFill/>
                </a:ln>
                <a:solidFill>
                  <a:prstClr val="black"/>
                </a:solidFill>
                <a:effectLst/>
                <a:uLnTx/>
                <a:uFillTx/>
                <a:cs typeface="Calibri" panose="020F0502020204030204" pitchFamily="34" charset="0"/>
              </a:endParaRPr>
            </a:p>
          </p:txBody>
        </p:sp>
        <p:sp>
          <p:nvSpPr>
            <p:cNvPr id="222" name="Rectangle: Rounded Corners 221">
              <a:extLst>
                <a:ext uri="{FF2B5EF4-FFF2-40B4-BE49-F238E27FC236}">
                  <a16:creationId xmlns:a16="http://schemas.microsoft.com/office/drawing/2014/main" id="{65F4AEFB-907A-4147-BF32-83443D22DA9F}"/>
                </a:ext>
              </a:extLst>
            </p:cNvPr>
            <p:cNvSpPr/>
            <p:nvPr/>
          </p:nvSpPr>
          <p:spPr>
            <a:xfrm>
              <a:off x="6001677" y="1975888"/>
              <a:ext cx="1754392" cy="201168"/>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500" b="1" i="0" u="none" strike="noStrike" kern="1200" cap="none" spc="0" normalizeH="0" baseline="0" noProof="0" dirty="0">
                  <a:ln>
                    <a:noFill/>
                  </a:ln>
                  <a:solidFill>
                    <a:prstClr val="black"/>
                  </a:solidFill>
                  <a:effectLst/>
                  <a:uLnTx/>
                  <a:uFillTx/>
                  <a:ea typeface="黑体" panose="02010609060101010101" pitchFamily="49" charset="-122"/>
                  <a:cs typeface="Calibri" panose="020F0502020204030204" pitchFamily="34" charset="0"/>
                </a:rPr>
                <a:t>Pre DV</a:t>
              </a:r>
              <a:endParaRPr kumimoji="0" lang="en-US" sz="500" b="1" i="0" u="none" strike="noStrike" kern="1200" cap="none" spc="0" normalizeH="0" baseline="0" noProof="0" dirty="0">
                <a:ln>
                  <a:noFill/>
                </a:ln>
                <a:solidFill>
                  <a:prstClr val="black"/>
                </a:solidFill>
                <a:effectLst/>
                <a:uLnTx/>
                <a:uFillTx/>
                <a:cs typeface="Calibri" panose="020F0502020204030204" pitchFamily="34" charset="0"/>
              </a:endParaRPr>
            </a:p>
          </p:txBody>
        </p:sp>
        <p:sp>
          <p:nvSpPr>
            <p:cNvPr id="224" name="Rectangle: Rounded Corners 223">
              <a:extLst>
                <a:ext uri="{FF2B5EF4-FFF2-40B4-BE49-F238E27FC236}">
                  <a16:creationId xmlns:a16="http://schemas.microsoft.com/office/drawing/2014/main" id="{BF4099F6-0021-4B4E-ACD4-E5D559EE4CD8}"/>
                </a:ext>
              </a:extLst>
            </p:cNvPr>
            <p:cNvSpPr/>
            <p:nvPr/>
          </p:nvSpPr>
          <p:spPr>
            <a:xfrm>
              <a:off x="7066997" y="2205415"/>
              <a:ext cx="873686" cy="201168"/>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 b="1" i="0" u="none" strike="noStrike" kern="1200" cap="none" spc="0" normalizeH="0" baseline="0" noProof="0" dirty="0">
                  <a:ln>
                    <a:noFill/>
                  </a:ln>
                  <a:solidFill>
                    <a:prstClr val="black"/>
                  </a:solidFill>
                  <a:effectLst/>
                  <a:uLnTx/>
                  <a:uFillTx/>
                  <a:ea typeface="+mn-ea"/>
                  <a:cs typeface="Calibri" panose="020F0502020204030204" pitchFamily="34" charset="0"/>
                </a:rPr>
                <a:t>Debug</a:t>
              </a:r>
            </a:p>
          </p:txBody>
        </p:sp>
        <p:sp>
          <p:nvSpPr>
            <p:cNvPr id="225" name="Rectangle: Rounded Corners 224">
              <a:extLst>
                <a:ext uri="{FF2B5EF4-FFF2-40B4-BE49-F238E27FC236}">
                  <a16:creationId xmlns:a16="http://schemas.microsoft.com/office/drawing/2014/main" id="{D5104708-5CE0-421B-A8D2-8E5DE418F7DC}"/>
                </a:ext>
              </a:extLst>
            </p:cNvPr>
            <p:cNvSpPr/>
            <p:nvPr/>
          </p:nvSpPr>
          <p:spPr>
            <a:xfrm>
              <a:off x="7954096" y="2209303"/>
              <a:ext cx="904091" cy="201168"/>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prstClr val="black"/>
                  </a:solidFill>
                  <a:effectLst/>
                  <a:uLnTx/>
                  <a:uFillTx/>
                  <a:ea typeface="+mn-ea"/>
                  <a:cs typeface="Calibri" panose="020F0502020204030204" pitchFamily="34" charset="0"/>
                </a:rPr>
                <a:t>B0</a:t>
              </a:r>
            </a:p>
          </p:txBody>
        </p:sp>
        <p:sp>
          <p:nvSpPr>
            <p:cNvPr id="227" name="Rectangle: Rounded Corners 226">
              <a:extLst>
                <a:ext uri="{FF2B5EF4-FFF2-40B4-BE49-F238E27FC236}">
                  <a16:creationId xmlns:a16="http://schemas.microsoft.com/office/drawing/2014/main" id="{FCC4C18B-C9EE-4043-8D1D-D1FB7A7BABE5}"/>
                </a:ext>
              </a:extLst>
            </p:cNvPr>
            <p:cNvSpPr/>
            <p:nvPr/>
          </p:nvSpPr>
          <p:spPr>
            <a:xfrm>
              <a:off x="8851077" y="2206107"/>
              <a:ext cx="1443890" cy="201168"/>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prstClr val="black"/>
                  </a:solidFill>
                  <a:effectLst/>
                  <a:uLnTx/>
                  <a:uFillTx/>
                  <a:ea typeface="+mn-ea"/>
                  <a:cs typeface="Calibri" panose="020F0502020204030204" pitchFamily="34" charset="0"/>
                </a:rPr>
                <a:t>Critical DV</a:t>
              </a:r>
            </a:p>
          </p:txBody>
        </p:sp>
        <p:cxnSp>
          <p:nvCxnSpPr>
            <p:cNvPr id="228" name="Connector: Curved 227">
              <a:extLst>
                <a:ext uri="{FF2B5EF4-FFF2-40B4-BE49-F238E27FC236}">
                  <a16:creationId xmlns:a16="http://schemas.microsoft.com/office/drawing/2014/main" id="{3DA34E23-AA7C-4F47-B05E-FDE95128EA9E}"/>
                </a:ext>
              </a:extLst>
            </p:cNvPr>
            <p:cNvCxnSpPr>
              <a:stCxn id="216" idx="3"/>
            </p:cNvCxnSpPr>
            <p:nvPr/>
          </p:nvCxnSpPr>
          <p:spPr>
            <a:xfrm>
              <a:off x="3586654" y="1618563"/>
              <a:ext cx="107173" cy="12340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0" name="Connector: Curved 229">
              <a:extLst>
                <a:ext uri="{FF2B5EF4-FFF2-40B4-BE49-F238E27FC236}">
                  <a16:creationId xmlns:a16="http://schemas.microsoft.com/office/drawing/2014/main" id="{F6064C25-99EE-4160-BAAC-3AE0EF56BE87}"/>
                </a:ext>
              </a:extLst>
            </p:cNvPr>
            <p:cNvCxnSpPr>
              <a:cxnSpLocks/>
              <a:stCxn id="222" idx="3"/>
            </p:cNvCxnSpPr>
            <p:nvPr/>
          </p:nvCxnSpPr>
          <p:spPr>
            <a:xfrm>
              <a:off x="7756069" y="2076472"/>
              <a:ext cx="69521" cy="13652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231" name="Connector: Curved 230">
            <a:extLst>
              <a:ext uri="{FF2B5EF4-FFF2-40B4-BE49-F238E27FC236}">
                <a16:creationId xmlns:a16="http://schemas.microsoft.com/office/drawing/2014/main" id="{68DB0CD8-BF1C-42E1-A04B-1D5FB472497D}"/>
              </a:ext>
            </a:extLst>
          </p:cNvPr>
          <p:cNvCxnSpPr>
            <a:cxnSpLocks/>
            <a:stCxn id="588" idx="3"/>
            <a:endCxn id="216" idx="1"/>
          </p:cNvCxnSpPr>
          <p:nvPr/>
        </p:nvCxnSpPr>
        <p:spPr>
          <a:xfrm rot="5400000">
            <a:off x="1930770" y="3781793"/>
            <a:ext cx="568556" cy="25538"/>
          </a:xfrm>
          <a:prstGeom prst="curvedConnector4">
            <a:avLst>
              <a:gd name="adj1" fmla="val 41154"/>
              <a:gd name="adj2" fmla="val 995137"/>
            </a:avLst>
          </a:prstGeom>
          <a:ln>
            <a:tailEnd type="triangle"/>
          </a:ln>
        </p:spPr>
        <p:style>
          <a:lnRef idx="1">
            <a:schemeClr val="accent1"/>
          </a:lnRef>
          <a:fillRef idx="0">
            <a:schemeClr val="accent1"/>
          </a:fillRef>
          <a:effectRef idx="0">
            <a:schemeClr val="accent1"/>
          </a:effectRef>
          <a:fontRef idx="minor">
            <a:schemeClr val="tx1"/>
          </a:fontRef>
        </p:style>
      </p:cxnSp>
      <p:sp>
        <p:nvSpPr>
          <p:cNvPr id="232" name="Star: 5 Points 231">
            <a:extLst>
              <a:ext uri="{FF2B5EF4-FFF2-40B4-BE49-F238E27FC236}">
                <a16:creationId xmlns:a16="http://schemas.microsoft.com/office/drawing/2014/main" id="{A55DA257-5AB8-4A1F-AB38-78F505563AAE}"/>
              </a:ext>
            </a:extLst>
          </p:cNvPr>
          <p:cNvSpPr/>
          <p:nvPr/>
        </p:nvSpPr>
        <p:spPr>
          <a:xfrm>
            <a:off x="4080907" y="565741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33" name="Left Brace 232">
            <a:extLst>
              <a:ext uri="{FF2B5EF4-FFF2-40B4-BE49-F238E27FC236}">
                <a16:creationId xmlns:a16="http://schemas.microsoft.com/office/drawing/2014/main" id="{D916D5CC-2A48-4610-AC48-880D679AE70C}"/>
              </a:ext>
            </a:extLst>
          </p:cNvPr>
          <p:cNvSpPr/>
          <p:nvPr/>
        </p:nvSpPr>
        <p:spPr>
          <a:xfrm rot="5400000">
            <a:off x="4401599" y="1651809"/>
            <a:ext cx="155934" cy="4597426"/>
          </a:xfrm>
          <a:prstGeom prst="leftBrace">
            <a:avLst>
              <a:gd name="adj1" fmla="val 61720"/>
              <a:gd name="adj2" fmla="val 49572"/>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34" name="TextBox 22">
            <a:extLst>
              <a:ext uri="{FF2B5EF4-FFF2-40B4-BE49-F238E27FC236}">
                <a16:creationId xmlns:a16="http://schemas.microsoft.com/office/drawing/2014/main" id="{86849A01-DD99-47E3-8B3D-AF1E69001FF9}"/>
              </a:ext>
            </a:extLst>
          </p:cNvPr>
          <p:cNvSpPr txBox="1"/>
          <p:nvPr/>
        </p:nvSpPr>
        <p:spPr>
          <a:xfrm>
            <a:off x="3997089" y="3751977"/>
            <a:ext cx="1375047"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b="0" i="0" u="none" strike="noStrike" kern="1200" cap="none" spc="0" normalizeH="0" baseline="0" noProof="0" dirty="0">
                <a:ln>
                  <a:noFill/>
                </a:ln>
                <a:solidFill>
                  <a:srgbClr val="FF0000"/>
                </a:solidFill>
                <a:effectLst/>
                <a:uLnTx/>
                <a:uFillTx/>
                <a:latin typeface="+mn-lt"/>
                <a:ea typeface="黑体" panose="02010609060101010101" pitchFamily="49" charset="-122"/>
                <a:cs typeface="Calibri" panose="020F0502020204030204" pitchFamily="34" charset="0"/>
              </a:rPr>
              <a:t>DCV Critical Path * 45 weeks</a:t>
            </a:r>
          </a:p>
        </p:txBody>
      </p:sp>
      <p:sp>
        <p:nvSpPr>
          <p:cNvPr id="235" name="Star: 5 Points 234">
            <a:extLst>
              <a:ext uri="{FF2B5EF4-FFF2-40B4-BE49-F238E27FC236}">
                <a16:creationId xmlns:a16="http://schemas.microsoft.com/office/drawing/2014/main" id="{22B1C5D8-A44F-41F7-B837-E92BFB62B744}"/>
              </a:ext>
            </a:extLst>
          </p:cNvPr>
          <p:cNvSpPr/>
          <p:nvPr/>
        </p:nvSpPr>
        <p:spPr>
          <a:xfrm>
            <a:off x="5360327" y="565073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37" name="TextBox 22">
            <a:extLst>
              <a:ext uri="{FF2B5EF4-FFF2-40B4-BE49-F238E27FC236}">
                <a16:creationId xmlns:a16="http://schemas.microsoft.com/office/drawing/2014/main" id="{C8C88C98-A4C9-4DEF-89C1-84E1E6CA21C9}"/>
              </a:ext>
            </a:extLst>
          </p:cNvPr>
          <p:cNvSpPr txBox="1"/>
          <p:nvPr/>
        </p:nvSpPr>
        <p:spPr>
          <a:xfrm>
            <a:off x="5441682" y="5913972"/>
            <a:ext cx="602933"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DCV1</a:t>
            </a:r>
          </a:p>
          <a:p>
            <a:pPr algn="ctr">
              <a:defRPr/>
            </a:pPr>
            <a:endParaRPr lang="en-US" sz="700" dirty="0">
              <a:solidFill>
                <a:prstClr val="black"/>
              </a:solidFill>
              <a:cs typeface="Calibri" panose="020F0502020204030204" pitchFamily="34" charset="0"/>
            </a:endParaRPr>
          </a:p>
        </p:txBody>
      </p:sp>
      <p:sp>
        <p:nvSpPr>
          <p:cNvPr id="238" name="Left Brace 237">
            <a:extLst>
              <a:ext uri="{FF2B5EF4-FFF2-40B4-BE49-F238E27FC236}">
                <a16:creationId xmlns:a16="http://schemas.microsoft.com/office/drawing/2014/main" id="{A2494E4A-6D44-4E8C-866B-226268E52B74}"/>
              </a:ext>
            </a:extLst>
          </p:cNvPr>
          <p:cNvSpPr/>
          <p:nvPr/>
        </p:nvSpPr>
        <p:spPr>
          <a:xfrm rot="5400000">
            <a:off x="4916081" y="4782696"/>
            <a:ext cx="53031" cy="1559084"/>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43" name="TextBox 22">
            <a:extLst>
              <a:ext uri="{FF2B5EF4-FFF2-40B4-BE49-F238E27FC236}">
                <a16:creationId xmlns:a16="http://schemas.microsoft.com/office/drawing/2014/main" id="{7EF90690-9616-45FC-AE77-F11DF589F64F}"/>
              </a:ext>
            </a:extLst>
          </p:cNvPr>
          <p:cNvSpPr txBox="1"/>
          <p:nvPr/>
        </p:nvSpPr>
        <p:spPr>
          <a:xfrm>
            <a:off x="4481404" y="5319059"/>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17</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 weeks(4 months)</a:t>
            </a:r>
          </a:p>
        </p:txBody>
      </p:sp>
      <p:cxnSp>
        <p:nvCxnSpPr>
          <p:cNvPr id="265" name="Straight Arrow Connector 264">
            <a:extLst>
              <a:ext uri="{FF2B5EF4-FFF2-40B4-BE49-F238E27FC236}">
                <a16:creationId xmlns:a16="http://schemas.microsoft.com/office/drawing/2014/main" id="{3D82567D-8C7B-4AD9-8997-D2BA6CDFBA98}"/>
              </a:ext>
            </a:extLst>
          </p:cNvPr>
          <p:cNvCxnSpPr>
            <a:cxnSpLocks/>
            <a:stCxn id="558" idx="2"/>
            <a:endCxn id="214" idx="0"/>
          </p:cNvCxnSpPr>
          <p:nvPr/>
        </p:nvCxnSpPr>
        <p:spPr>
          <a:xfrm flipH="1">
            <a:off x="4642310" y="1745344"/>
            <a:ext cx="6090" cy="990095"/>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268" name="Straight Arrow Connector 267">
            <a:extLst>
              <a:ext uri="{FF2B5EF4-FFF2-40B4-BE49-F238E27FC236}">
                <a16:creationId xmlns:a16="http://schemas.microsoft.com/office/drawing/2014/main" id="{F54D3B85-05C7-4A3D-96FD-5AA0A1341DDC}"/>
              </a:ext>
            </a:extLst>
          </p:cNvPr>
          <p:cNvCxnSpPr>
            <a:cxnSpLocks/>
            <a:stCxn id="179" idx="2"/>
            <a:endCxn id="220" idx="0"/>
          </p:cNvCxnSpPr>
          <p:nvPr/>
        </p:nvCxnSpPr>
        <p:spPr>
          <a:xfrm flipH="1">
            <a:off x="8965297" y="2323720"/>
            <a:ext cx="863" cy="411498"/>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18" name="Left Brace 317">
            <a:extLst>
              <a:ext uri="{FF2B5EF4-FFF2-40B4-BE49-F238E27FC236}">
                <a16:creationId xmlns:a16="http://schemas.microsoft.com/office/drawing/2014/main" id="{FC29D3E7-969A-4314-A5BE-8EC3F305D4EB}"/>
              </a:ext>
            </a:extLst>
          </p:cNvPr>
          <p:cNvSpPr/>
          <p:nvPr/>
        </p:nvSpPr>
        <p:spPr>
          <a:xfrm rot="5400000">
            <a:off x="2513805" y="2870674"/>
            <a:ext cx="53931" cy="718316"/>
          </a:xfrm>
          <a:prstGeom prst="leftBrace">
            <a:avLst>
              <a:gd name="adj1" fmla="val 61720"/>
              <a:gd name="adj2" fmla="val 49572"/>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19" name="TextBox 22">
            <a:extLst>
              <a:ext uri="{FF2B5EF4-FFF2-40B4-BE49-F238E27FC236}">
                <a16:creationId xmlns:a16="http://schemas.microsoft.com/office/drawing/2014/main" id="{CE11614B-B694-4F12-9E8F-98E443CCCA74}"/>
              </a:ext>
            </a:extLst>
          </p:cNvPr>
          <p:cNvSpPr txBox="1"/>
          <p:nvPr/>
        </p:nvSpPr>
        <p:spPr>
          <a:xfrm>
            <a:off x="2062928" y="3039026"/>
            <a:ext cx="1004205" cy="184660"/>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latin typeface="+mn-lt"/>
                <a:ea typeface="黑体" panose="02010609060101010101" pitchFamily="49" charset="-122"/>
              </a:rPr>
              <a:t>6 </a:t>
            </a:r>
            <a:r>
              <a:rPr kumimoji="0" lang="en-US" altLang="zh-CN" sz="700"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sp>
        <p:nvSpPr>
          <p:cNvPr id="321" name="流程图: 决策 47">
            <a:extLst>
              <a:ext uri="{FF2B5EF4-FFF2-40B4-BE49-F238E27FC236}">
                <a16:creationId xmlns:a16="http://schemas.microsoft.com/office/drawing/2014/main" id="{6D6C8E6B-E3C3-4754-AABC-08A64E188A1F}"/>
              </a:ext>
            </a:extLst>
          </p:cNvPr>
          <p:cNvSpPr/>
          <p:nvPr/>
        </p:nvSpPr>
        <p:spPr>
          <a:xfrm>
            <a:off x="6101189" y="5680273"/>
            <a:ext cx="346141" cy="232303"/>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500" b="1" dirty="0">
                <a:solidFill>
                  <a:schemeClr val="tx1"/>
                </a:solidFill>
                <a:cs typeface="Calibri" panose="020F0502020204030204" pitchFamily="34" charset="0"/>
              </a:rPr>
              <a:t>DCV</a:t>
            </a:r>
            <a:endParaRPr lang="zh-CN" altLang="en-US" sz="500" b="1" dirty="0">
              <a:solidFill>
                <a:schemeClr val="tx1"/>
              </a:solidFill>
              <a:cs typeface="Calibri" panose="020F0502020204030204" pitchFamily="34" charset="0"/>
            </a:endParaRPr>
          </a:p>
        </p:txBody>
      </p:sp>
      <p:sp>
        <p:nvSpPr>
          <p:cNvPr id="322" name="TextBox 22">
            <a:extLst>
              <a:ext uri="{FF2B5EF4-FFF2-40B4-BE49-F238E27FC236}">
                <a16:creationId xmlns:a16="http://schemas.microsoft.com/office/drawing/2014/main" id="{71E0AD7C-750C-49D3-B7C0-749D5E46ABDA}"/>
              </a:ext>
            </a:extLst>
          </p:cNvPr>
          <p:cNvSpPr txBox="1"/>
          <p:nvPr/>
        </p:nvSpPr>
        <p:spPr>
          <a:xfrm>
            <a:off x="6068794" y="5913972"/>
            <a:ext cx="524627"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 MRD</a:t>
            </a:r>
          </a:p>
          <a:p>
            <a:pPr algn="ctr">
              <a:defRPr/>
            </a:pPr>
            <a:endParaRPr lang="en-US" sz="700" dirty="0">
              <a:solidFill>
                <a:prstClr val="black"/>
              </a:solidFill>
              <a:cs typeface="Calibri" panose="020F0502020204030204" pitchFamily="34" charset="0"/>
            </a:endParaRPr>
          </a:p>
        </p:txBody>
      </p:sp>
      <p:cxnSp>
        <p:nvCxnSpPr>
          <p:cNvPr id="323" name="Connector: Curved 322">
            <a:extLst>
              <a:ext uri="{FF2B5EF4-FFF2-40B4-BE49-F238E27FC236}">
                <a16:creationId xmlns:a16="http://schemas.microsoft.com/office/drawing/2014/main" id="{318508C8-4164-4E83-8E27-1735D6ABE4DD}"/>
              </a:ext>
            </a:extLst>
          </p:cNvPr>
          <p:cNvCxnSpPr>
            <a:cxnSpLocks/>
            <a:stCxn id="227" idx="3"/>
            <a:endCxn id="321" idx="0"/>
          </p:cNvCxnSpPr>
          <p:nvPr/>
        </p:nvCxnSpPr>
        <p:spPr>
          <a:xfrm>
            <a:off x="6263297" y="4766968"/>
            <a:ext cx="10963" cy="91330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28" name="Left Brace 327">
            <a:extLst>
              <a:ext uri="{FF2B5EF4-FFF2-40B4-BE49-F238E27FC236}">
                <a16:creationId xmlns:a16="http://schemas.microsoft.com/office/drawing/2014/main" id="{8E88A644-4D44-4CF2-8E73-7A49A9736958}"/>
              </a:ext>
            </a:extLst>
          </p:cNvPr>
          <p:cNvSpPr/>
          <p:nvPr/>
        </p:nvSpPr>
        <p:spPr>
          <a:xfrm rot="5400000">
            <a:off x="6018099" y="5322769"/>
            <a:ext cx="53031" cy="484038"/>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29" name="TextBox 22">
            <a:extLst>
              <a:ext uri="{FF2B5EF4-FFF2-40B4-BE49-F238E27FC236}">
                <a16:creationId xmlns:a16="http://schemas.microsoft.com/office/drawing/2014/main" id="{A9A523D5-66E2-4C8D-AAB3-DE66936F8778}"/>
              </a:ext>
            </a:extLst>
          </p:cNvPr>
          <p:cNvSpPr txBox="1"/>
          <p:nvPr/>
        </p:nvSpPr>
        <p:spPr>
          <a:xfrm>
            <a:off x="5560731" y="5346351"/>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4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sp>
        <p:nvSpPr>
          <p:cNvPr id="330" name="Left Brace 329">
            <a:extLst>
              <a:ext uri="{FF2B5EF4-FFF2-40B4-BE49-F238E27FC236}">
                <a16:creationId xmlns:a16="http://schemas.microsoft.com/office/drawing/2014/main" id="{E14713EB-CA4F-4151-876E-7FBEE64FEA56}"/>
              </a:ext>
            </a:extLst>
          </p:cNvPr>
          <p:cNvSpPr/>
          <p:nvPr/>
        </p:nvSpPr>
        <p:spPr>
          <a:xfrm rot="5400000">
            <a:off x="6539426" y="5312343"/>
            <a:ext cx="53031" cy="484038"/>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31" name="TextBox 22">
            <a:extLst>
              <a:ext uri="{FF2B5EF4-FFF2-40B4-BE49-F238E27FC236}">
                <a16:creationId xmlns:a16="http://schemas.microsoft.com/office/drawing/2014/main" id="{9AA76AA5-8940-4B05-A02F-43DE243B5202}"/>
              </a:ext>
            </a:extLst>
          </p:cNvPr>
          <p:cNvSpPr txBox="1"/>
          <p:nvPr/>
        </p:nvSpPr>
        <p:spPr>
          <a:xfrm>
            <a:off x="6082058" y="5335925"/>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5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cxnSp>
        <p:nvCxnSpPr>
          <p:cNvPr id="338" name="Straight Arrow Connector 337">
            <a:extLst>
              <a:ext uri="{FF2B5EF4-FFF2-40B4-BE49-F238E27FC236}">
                <a16:creationId xmlns:a16="http://schemas.microsoft.com/office/drawing/2014/main" id="{CF0C5B7E-79BB-4798-B1DD-C48F554B94DE}"/>
              </a:ext>
            </a:extLst>
          </p:cNvPr>
          <p:cNvCxnSpPr>
            <a:cxnSpLocks/>
            <a:stCxn id="330" idx="0"/>
            <a:endCxn id="355" idx="2"/>
          </p:cNvCxnSpPr>
          <p:nvPr/>
        </p:nvCxnSpPr>
        <p:spPr>
          <a:xfrm flipV="1">
            <a:off x="6807961" y="3064656"/>
            <a:ext cx="9778" cy="2516222"/>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43" name="Star: 5 Points 342">
            <a:extLst>
              <a:ext uri="{FF2B5EF4-FFF2-40B4-BE49-F238E27FC236}">
                <a16:creationId xmlns:a16="http://schemas.microsoft.com/office/drawing/2014/main" id="{69D8CDA1-C028-4DD1-8782-3E73B1E42A37}"/>
              </a:ext>
            </a:extLst>
          </p:cNvPr>
          <p:cNvSpPr/>
          <p:nvPr/>
        </p:nvSpPr>
        <p:spPr>
          <a:xfrm>
            <a:off x="7367790" y="5613865"/>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44" name="Left Brace 343">
            <a:extLst>
              <a:ext uri="{FF2B5EF4-FFF2-40B4-BE49-F238E27FC236}">
                <a16:creationId xmlns:a16="http://schemas.microsoft.com/office/drawing/2014/main" id="{3D059769-D246-4B91-8802-5BE4016A1B99}"/>
              </a:ext>
            </a:extLst>
          </p:cNvPr>
          <p:cNvSpPr/>
          <p:nvPr/>
        </p:nvSpPr>
        <p:spPr>
          <a:xfrm rot="5400000">
            <a:off x="7750714" y="5297226"/>
            <a:ext cx="45719" cy="515113"/>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45" name="TextBox 22">
            <a:extLst>
              <a:ext uri="{FF2B5EF4-FFF2-40B4-BE49-F238E27FC236}">
                <a16:creationId xmlns:a16="http://schemas.microsoft.com/office/drawing/2014/main" id="{F1CC3B08-F98B-40F7-8C0E-B263FC9FC9F7}"/>
              </a:ext>
            </a:extLst>
          </p:cNvPr>
          <p:cNvSpPr txBox="1"/>
          <p:nvPr/>
        </p:nvSpPr>
        <p:spPr>
          <a:xfrm>
            <a:off x="7274153" y="5346351"/>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&gt;=6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cxnSp>
        <p:nvCxnSpPr>
          <p:cNvPr id="346" name="Straight Arrow Connector 345">
            <a:extLst>
              <a:ext uri="{FF2B5EF4-FFF2-40B4-BE49-F238E27FC236}">
                <a16:creationId xmlns:a16="http://schemas.microsoft.com/office/drawing/2014/main" id="{C58E664A-F065-42B3-9E3F-CE3BD2CCA78A}"/>
              </a:ext>
            </a:extLst>
          </p:cNvPr>
          <p:cNvCxnSpPr>
            <a:cxnSpLocks/>
            <a:stCxn id="344" idx="0"/>
            <a:endCxn id="208" idx="2"/>
          </p:cNvCxnSpPr>
          <p:nvPr/>
        </p:nvCxnSpPr>
        <p:spPr>
          <a:xfrm flipH="1" flipV="1">
            <a:off x="8023680" y="3065110"/>
            <a:ext cx="7450" cy="2512532"/>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60" name="Straight Arrow Connector 359">
            <a:extLst>
              <a:ext uri="{FF2B5EF4-FFF2-40B4-BE49-F238E27FC236}">
                <a16:creationId xmlns:a16="http://schemas.microsoft.com/office/drawing/2014/main" id="{CC46C124-8564-47C2-9550-14E71FE1C113}"/>
              </a:ext>
            </a:extLst>
          </p:cNvPr>
          <p:cNvCxnSpPr>
            <a:cxnSpLocks/>
            <a:stCxn id="594" idx="0"/>
            <a:endCxn id="214" idx="2"/>
          </p:cNvCxnSpPr>
          <p:nvPr/>
        </p:nvCxnSpPr>
        <p:spPr>
          <a:xfrm flipV="1">
            <a:off x="4261850" y="3065331"/>
            <a:ext cx="380460" cy="233542"/>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63" name="Rectangle: Rounded Corners 362">
            <a:extLst>
              <a:ext uri="{FF2B5EF4-FFF2-40B4-BE49-F238E27FC236}">
                <a16:creationId xmlns:a16="http://schemas.microsoft.com/office/drawing/2014/main" id="{A78DBAE6-26A1-451C-98AF-3EF4F72CF71D}"/>
              </a:ext>
            </a:extLst>
          </p:cNvPr>
          <p:cNvSpPr/>
          <p:nvPr/>
        </p:nvSpPr>
        <p:spPr>
          <a:xfrm>
            <a:off x="4871127" y="4203602"/>
            <a:ext cx="392917" cy="201168"/>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prstClr val="black"/>
                </a:solidFill>
                <a:effectLst/>
                <a:uLnTx/>
                <a:uFillTx/>
                <a:cs typeface="Calibri" panose="020F0502020204030204" pitchFamily="34" charset="0"/>
              </a:rPr>
              <a:t>DCV0</a:t>
            </a:r>
          </a:p>
        </p:txBody>
      </p:sp>
      <p:sp>
        <p:nvSpPr>
          <p:cNvPr id="364" name="Rectangle: Rounded Corners 363">
            <a:extLst>
              <a:ext uri="{FF2B5EF4-FFF2-40B4-BE49-F238E27FC236}">
                <a16:creationId xmlns:a16="http://schemas.microsoft.com/office/drawing/2014/main" id="{AF6E72B0-AA9E-41D3-B348-AB1C18FE8A7B}"/>
              </a:ext>
            </a:extLst>
          </p:cNvPr>
          <p:cNvSpPr/>
          <p:nvPr/>
        </p:nvSpPr>
        <p:spPr>
          <a:xfrm>
            <a:off x="5264045" y="4204522"/>
            <a:ext cx="203767" cy="204311"/>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 b="1" dirty="0">
                <a:solidFill>
                  <a:prstClr val="black"/>
                </a:solidFill>
                <a:cs typeface="Calibri" panose="020F0502020204030204" pitchFamily="34" charset="0"/>
              </a:rPr>
              <a:t>test</a:t>
            </a:r>
            <a:endParaRPr kumimoji="0" lang="en-US" sz="150" b="1" i="0" u="none" strike="noStrike" kern="1200" cap="none" spc="0" normalizeH="0" baseline="0" noProof="0" dirty="0">
              <a:ln>
                <a:noFill/>
              </a:ln>
              <a:solidFill>
                <a:prstClr val="black"/>
              </a:solidFill>
              <a:effectLst/>
              <a:uLnTx/>
              <a:uFillTx/>
              <a:cs typeface="Calibri" panose="020F0502020204030204" pitchFamily="34" charset="0"/>
            </a:endParaRPr>
          </a:p>
        </p:txBody>
      </p:sp>
      <p:cxnSp>
        <p:nvCxnSpPr>
          <p:cNvPr id="365" name="Connector: Curved 364">
            <a:extLst>
              <a:ext uri="{FF2B5EF4-FFF2-40B4-BE49-F238E27FC236}">
                <a16:creationId xmlns:a16="http://schemas.microsoft.com/office/drawing/2014/main" id="{53F67692-1C3B-4B0B-9507-59A05E0468FB}"/>
              </a:ext>
            </a:extLst>
          </p:cNvPr>
          <p:cNvCxnSpPr>
            <a:cxnSpLocks/>
            <a:stCxn id="364" idx="3"/>
          </p:cNvCxnSpPr>
          <p:nvPr/>
        </p:nvCxnSpPr>
        <p:spPr>
          <a:xfrm>
            <a:off x="5467812" y="4306678"/>
            <a:ext cx="87580" cy="36290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8" name="Connector: Curved 367">
            <a:extLst>
              <a:ext uri="{FF2B5EF4-FFF2-40B4-BE49-F238E27FC236}">
                <a16:creationId xmlns:a16="http://schemas.microsoft.com/office/drawing/2014/main" id="{7AC2C533-288C-4E2E-9447-D2E86A0DD4AE}"/>
              </a:ext>
            </a:extLst>
          </p:cNvPr>
          <p:cNvCxnSpPr>
            <a:cxnSpLocks/>
            <a:stCxn id="590" idx="3"/>
          </p:cNvCxnSpPr>
          <p:nvPr/>
        </p:nvCxnSpPr>
        <p:spPr>
          <a:xfrm rot="16200000" flipH="1">
            <a:off x="2700517" y="3731677"/>
            <a:ext cx="467863" cy="2529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74" name="Rectangle: Rounded Corners 373">
            <a:extLst>
              <a:ext uri="{FF2B5EF4-FFF2-40B4-BE49-F238E27FC236}">
                <a16:creationId xmlns:a16="http://schemas.microsoft.com/office/drawing/2014/main" id="{7CC35C68-75D4-41B8-ADBE-E02F9BD483ED}"/>
              </a:ext>
            </a:extLst>
          </p:cNvPr>
          <p:cNvSpPr/>
          <p:nvPr/>
        </p:nvSpPr>
        <p:spPr>
          <a:xfrm>
            <a:off x="4231784" y="4203064"/>
            <a:ext cx="624064" cy="201168"/>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500" b="1" dirty="0" err="1">
                <a:solidFill>
                  <a:prstClr val="black"/>
                </a:solidFill>
                <a:cs typeface="Calibri" panose="020F0502020204030204" pitchFamily="34" charset="0"/>
              </a:rPr>
              <a:t>Eng</a:t>
            </a:r>
            <a:r>
              <a:rPr lang="en-US" sz="500" b="1" dirty="0">
                <a:solidFill>
                  <a:prstClr val="black"/>
                </a:solidFill>
                <a:cs typeface="Calibri" panose="020F0502020204030204" pitchFamily="34" charset="0"/>
              </a:rPr>
              <a:t> Version</a:t>
            </a:r>
            <a:endParaRPr kumimoji="0" lang="en-US" sz="500" b="1" i="0" u="none" strike="noStrike" kern="1200" cap="none" spc="0" normalizeH="0" baseline="0" noProof="0" dirty="0">
              <a:ln>
                <a:noFill/>
              </a:ln>
              <a:solidFill>
                <a:prstClr val="black"/>
              </a:solidFill>
              <a:effectLst/>
              <a:uLnTx/>
              <a:uFillTx/>
              <a:cs typeface="Calibri" panose="020F0502020204030204" pitchFamily="34" charset="0"/>
            </a:endParaRPr>
          </a:p>
        </p:txBody>
      </p:sp>
      <p:cxnSp>
        <p:nvCxnSpPr>
          <p:cNvPr id="375" name="Connector: Curved 374">
            <a:extLst>
              <a:ext uri="{FF2B5EF4-FFF2-40B4-BE49-F238E27FC236}">
                <a16:creationId xmlns:a16="http://schemas.microsoft.com/office/drawing/2014/main" id="{99D0CCF8-5414-4244-8DA3-B2E3114F1CC6}"/>
              </a:ext>
            </a:extLst>
          </p:cNvPr>
          <p:cNvCxnSpPr>
            <a:cxnSpLocks/>
          </p:cNvCxnSpPr>
          <p:nvPr/>
        </p:nvCxnSpPr>
        <p:spPr>
          <a:xfrm>
            <a:off x="4214737" y="4299273"/>
            <a:ext cx="19130" cy="12704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76" name="Star: 5 Points 375">
            <a:extLst>
              <a:ext uri="{FF2B5EF4-FFF2-40B4-BE49-F238E27FC236}">
                <a16:creationId xmlns:a16="http://schemas.microsoft.com/office/drawing/2014/main" id="{B6BA8CE9-58B1-4DBB-8936-020F4CDF1E08}"/>
              </a:ext>
            </a:extLst>
          </p:cNvPr>
          <p:cNvSpPr/>
          <p:nvPr/>
        </p:nvSpPr>
        <p:spPr>
          <a:xfrm>
            <a:off x="7810506" y="5613518"/>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77" name="Left Brace 376">
            <a:extLst>
              <a:ext uri="{FF2B5EF4-FFF2-40B4-BE49-F238E27FC236}">
                <a16:creationId xmlns:a16="http://schemas.microsoft.com/office/drawing/2014/main" id="{17E3D6B4-B91B-4602-A214-D693E7322B50}"/>
              </a:ext>
            </a:extLst>
          </p:cNvPr>
          <p:cNvSpPr/>
          <p:nvPr/>
        </p:nvSpPr>
        <p:spPr>
          <a:xfrm rot="5400000">
            <a:off x="8224950" y="5287838"/>
            <a:ext cx="61688" cy="550521"/>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78" name="TextBox 22">
            <a:extLst>
              <a:ext uri="{FF2B5EF4-FFF2-40B4-BE49-F238E27FC236}">
                <a16:creationId xmlns:a16="http://schemas.microsoft.com/office/drawing/2014/main" id="{BDBACDC5-EDF7-4172-9CDC-E740739945BB}"/>
              </a:ext>
            </a:extLst>
          </p:cNvPr>
          <p:cNvSpPr txBox="1"/>
          <p:nvPr/>
        </p:nvSpPr>
        <p:spPr>
          <a:xfrm>
            <a:off x="7746290" y="5346683"/>
            <a:ext cx="1073232"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&gt;=6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cxnSp>
        <p:nvCxnSpPr>
          <p:cNvPr id="379" name="Straight Arrow Connector 378">
            <a:extLst>
              <a:ext uri="{FF2B5EF4-FFF2-40B4-BE49-F238E27FC236}">
                <a16:creationId xmlns:a16="http://schemas.microsoft.com/office/drawing/2014/main" id="{F95A3BD9-13A9-46DA-886E-932FE1AC9FAD}"/>
              </a:ext>
            </a:extLst>
          </p:cNvPr>
          <p:cNvCxnSpPr>
            <a:cxnSpLocks/>
            <a:stCxn id="377" idx="0"/>
            <a:endCxn id="452" idx="2"/>
          </p:cNvCxnSpPr>
          <p:nvPr/>
        </p:nvCxnSpPr>
        <p:spPr>
          <a:xfrm flipH="1" flipV="1">
            <a:off x="8517885" y="3065879"/>
            <a:ext cx="13170" cy="2528064"/>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85" name="Star: 5 Points 384">
            <a:extLst>
              <a:ext uri="{FF2B5EF4-FFF2-40B4-BE49-F238E27FC236}">
                <a16:creationId xmlns:a16="http://schemas.microsoft.com/office/drawing/2014/main" id="{903C416A-92FB-4946-BE1E-440119FCC748}"/>
              </a:ext>
            </a:extLst>
          </p:cNvPr>
          <p:cNvSpPr/>
          <p:nvPr/>
        </p:nvSpPr>
        <p:spPr>
          <a:xfrm>
            <a:off x="8203499" y="5613518"/>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86" name="Left Brace 385">
            <a:extLst>
              <a:ext uri="{FF2B5EF4-FFF2-40B4-BE49-F238E27FC236}">
                <a16:creationId xmlns:a16="http://schemas.microsoft.com/office/drawing/2014/main" id="{2396FE0F-94FC-4C1F-BAD1-7B3CFD44384F}"/>
              </a:ext>
            </a:extLst>
          </p:cNvPr>
          <p:cNvSpPr/>
          <p:nvPr/>
        </p:nvSpPr>
        <p:spPr>
          <a:xfrm rot="5400000">
            <a:off x="8644454" y="5254926"/>
            <a:ext cx="61691" cy="616179"/>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87" name="TextBox 22">
            <a:extLst>
              <a:ext uri="{FF2B5EF4-FFF2-40B4-BE49-F238E27FC236}">
                <a16:creationId xmlns:a16="http://schemas.microsoft.com/office/drawing/2014/main" id="{9F5219C0-6047-4104-B97E-D62F5F83E45D}"/>
              </a:ext>
            </a:extLst>
          </p:cNvPr>
          <p:cNvSpPr txBox="1"/>
          <p:nvPr/>
        </p:nvSpPr>
        <p:spPr>
          <a:xfrm>
            <a:off x="8201547" y="5338979"/>
            <a:ext cx="1073232"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9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cxnSp>
        <p:nvCxnSpPr>
          <p:cNvPr id="388" name="Straight Arrow Connector 387">
            <a:extLst>
              <a:ext uri="{FF2B5EF4-FFF2-40B4-BE49-F238E27FC236}">
                <a16:creationId xmlns:a16="http://schemas.microsoft.com/office/drawing/2014/main" id="{623749C5-5992-46F2-BEC4-80B6B775E9A5}"/>
              </a:ext>
            </a:extLst>
          </p:cNvPr>
          <p:cNvCxnSpPr>
            <a:cxnSpLocks/>
            <a:stCxn id="386" idx="0"/>
            <a:endCxn id="220" idx="2"/>
          </p:cNvCxnSpPr>
          <p:nvPr/>
        </p:nvCxnSpPr>
        <p:spPr>
          <a:xfrm flipH="1" flipV="1">
            <a:off x="8965297" y="3065110"/>
            <a:ext cx="18092" cy="2528751"/>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91" name="Star: 5 Points 390">
            <a:extLst>
              <a:ext uri="{FF2B5EF4-FFF2-40B4-BE49-F238E27FC236}">
                <a16:creationId xmlns:a16="http://schemas.microsoft.com/office/drawing/2014/main" id="{15A6E17D-27DF-4B2C-97BC-681ECE34390E}"/>
              </a:ext>
            </a:extLst>
          </p:cNvPr>
          <p:cNvSpPr/>
          <p:nvPr/>
        </p:nvSpPr>
        <p:spPr>
          <a:xfrm>
            <a:off x="9024982" y="5605792"/>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92" name="Left Brace 391">
            <a:extLst>
              <a:ext uri="{FF2B5EF4-FFF2-40B4-BE49-F238E27FC236}">
                <a16:creationId xmlns:a16="http://schemas.microsoft.com/office/drawing/2014/main" id="{C9CE2634-421F-4149-88D7-DDC39E6F8B0B}"/>
              </a:ext>
            </a:extLst>
          </p:cNvPr>
          <p:cNvSpPr/>
          <p:nvPr/>
        </p:nvSpPr>
        <p:spPr>
          <a:xfrm rot="5400000">
            <a:off x="9465937" y="5247200"/>
            <a:ext cx="61691" cy="616179"/>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93" name="TextBox 22">
            <a:extLst>
              <a:ext uri="{FF2B5EF4-FFF2-40B4-BE49-F238E27FC236}">
                <a16:creationId xmlns:a16="http://schemas.microsoft.com/office/drawing/2014/main" id="{D21904AF-DA31-474D-9D98-C27D366F5672}"/>
              </a:ext>
            </a:extLst>
          </p:cNvPr>
          <p:cNvSpPr txBox="1"/>
          <p:nvPr/>
        </p:nvSpPr>
        <p:spPr>
          <a:xfrm>
            <a:off x="9023030" y="5331253"/>
            <a:ext cx="1073232"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9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cxnSp>
        <p:nvCxnSpPr>
          <p:cNvPr id="394" name="Straight Arrow Connector 393">
            <a:extLst>
              <a:ext uri="{FF2B5EF4-FFF2-40B4-BE49-F238E27FC236}">
                <a16:creationId xmlns:a16="http://schemas.microsoft.com/office/drawing/2014/main" id="{F916FE2E-4D99-4D56-B484-DE7F9F6ECB8B}"/>
              </a:ext>
            </a:extLst>
          </p:cNvPr>
          <p:cNvCxnSpPr>
            <a:cxnSpLocks/>
            <a:stCxn id="392" idx="0"/>
            <a:endCxn id="223" idx="2"/>
          </p:cNvCxnSpPr>
          <p:nvPr/>
        </p:nvCxnSpPr>
        <p:spPr>
          <a:xfrm flipH="1" flipV="1">
            <a:off x="9777375" y="3065110"/>
            <a:ext cx="27497" cy="2521025"/>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97" name="Star: 5 Points 396">
            <a:extLst>
              <a:ext uri="{FF2B5EF4-FFF2-40B4-BE49-F238E27FC236}">
                <a16:creationId xmlns:a16="http://schemas.microsoft.com/office/drawing/2014/main" id="{571F6009-47C4-4270-922F-192679E508A9}"/>
              </a:ext>
            </a:extLst>
          </p:cNvPr>
          <p:cNvSpPr/>
          <p:nvPr/>
        </p:nvSpPr>
        <p:spPr>
          <a:xfrm>
            <a:off x="9838615" y="5605792"/>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98" name="Left Brace 397">
            <a:extLst>
              <a:ext uri="{FF2B5EF4-FFF2-40B4-BE49-F238E27FC236}">
                <a16:creationId xmlns:a16="http://schemas.microsoft.com/office/drawing/2014/main" id="{4DA1748F-79F9-4C16-96F1-CFDF8593B924}"/>
              </a:ext>
            </a:extLst>
          </p:cNvPr>
          <p:cNvSpPr/>
          <p:nvPr/>
        </p:nvSpPr>
        <p:spPr>
          <a:xfrm rot="5400000">
            <a:off x="10279570" y="5247200"/>
            <a:ext cx="61691" cy="616179"/>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99" name="TextBox 22">
            <a:extLst>
              <a:ext uri="{FF2B5EF4-FFF2-40B4-BE49-F238E27FC236}">
                <a16:creationId xmlns:a16="http://schemas.microsoft.com/office/drawing/2014/main" id="{42507BAC-2D57-42FA-AC99-755342725DD0}"/>
              </a:ext>
            </a:extLst>
          </p:cNvPr>
          <p:cNvSpPr txBox="1"/>
          <p:nvPr/>
        </p:nvSpPr>
        <p:spPr>
          <a:xfrm>
            <a:off x="9806183" y="5331253"/>
            <a:ext cx="1073232"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9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cxnSp>
        <p:nvCxnSpPr>
          <p:cNvPr id="400" name="Straight Arrow Connector 399">
            <a:extLst>
              <a:ext uri="{FF2B5EF4-FFF2-40B4-BE49-F238E27FC236}">
                <a16:creationId xmlns:a16="http://schemas.microsoft.com/office/drawing/2014/main" id="{971B511B-47F5-4BC4-B3E3-EDAFA2AFA6B7}"/>
              </a:ext>
            </a:extLst>
          </p:cNvPr>
          <p:cNvCxnSpPr>
            <a:cxnSpLocks/>
            <a:stCxn id="398" idx="0"/>
            <a:endCxn id="226" idx="2"/>
          </p:cNvCxnSpPr>
          <p:nvPr/>
        </p:nvCxnSpPr>
        <p:spPr>
          <a:xfrm flipH="1" flipV="1">
            <a:off x="10594529" y="3065110"/>
            <a:ext cx="23976" cy="2521025"/>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404" name="Star: 5 Points 403">
            <a:extLst>
              <a:ext uri="{FF2B5EF4-FFF2-40B4-BE49-F238E27FC236}">
                <a16:creationId xmlns:a16="http://schemas.microsoft.com/office/drawing/2014/main" id="{9B05A5C7-A92A-44DA-A98A-38597DDC9AF6}"/>
              </a:ext>
            </a:extLst>
          </p:cNvPr>
          <p:cNvSpPr/>
          <p:nvPr/>
        </p:nvSpPr>
        <p:spPr>
          <a:xfrm>
            <a:off x="10806049" y="5613518"/>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406" name="Isosceles Triangle 405">
            <a:extLst>
              <a:ext uri="{FF2B5EF4-FFF2-40B4-BE49-F238E27FC236}">
                <a16:creationId xmlns:a16="http://schemas.microsoft.com/office/drawing/2014/main" id="{925E6C7B-0B8E-409D-BED4-69623DAF487B}"/>
              </a:ext>
            </a:extLst>
          </p:cNvPr>
          <p:cNvSpPr/>
          <p:nvPr/>
        </p:nvSpPr>
        <p:spPr>
          <a:xfrm rot="10800000">
            <a:off x="1509543" y="4938056"/>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800" b="1" dirty="0">
              <a:solidFill>
                <a:schemeClr val="tx1"/>
              </a:solidFill>
              <a:latin typeface="Ford Antenna Light" panose="02000505000000020004" pitchFamily="50" charset="0"/>
              <a:cs typeface="Calibri" panose="020F0502020204030204" pitchFamily="34" charset="0"/>
            </a:endParaRPr>
          </a:p>
        </p:txBody>
      </p:sp>
      <p:sp>
        <p:nvSpPr>
          <p:cNvPr id="407" name="TextBox 22">
            <a:extLst>
              <a:ext uri="{FF2B5EF4-FFF2-40B4-BE49-F238E27FC236}">
                <a16:creationId xmlns:a16="http://schemas.microsoft.com/office/drawing/2014/main" id="{96974B42-C3DF-45EA-8405-B1F3AF08C91B}"/>
              </a:ext>
            </a:extLst>
          </p:cNvPr>
          <p:cNvSpPr txBox="1"/>
          <p:nvPr/>
        </p:nvSpPr>
        <p:spPr>
          <a:xfrm>
            <a:off x="1322549" y="5092279"/>
            <a:ext cx="1005915" cy="184660"/>
          </a:xfrm>
          <a:prstGeom prst="rect">
            <a:avLst/>
          </a:prstGeom>
          <a:noFill/>
        </p:spPr>
        <p:txBody>
          <a:bodyPr wrap="square" lIns="76194" tIns="38097" rIns="76194" bIns="38097">
            <a:spAutoFit/>
          </a:bodyPr>
          <a:lstStyle>
            <a:defPPr>
              <a:defRPr lang="en-US"/>
            </a:defPPr>
            <a:lvl1pPr algn="ctr">
              <a:defRPr sz="700">
                <a:solidFill>
                  <a:prstClr val="black"/>
                </a:solidFill>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A0 PCBA </a:t>
            </a:r>
          </a:p>
        </p:txBody>
      </p:sp>
      <p:grpSp>
        <p:nvGrpSpPr>
          <p:cNvPr id="408" name="Group 407">
            <a:extLst>
              <a:ext uri="{FF2B5EF4-FFF2-40B4-BE49-F238E27FC236}">
                <a16:creationId xmlns:a16="http://schemas.microsoft.com/office/drawing/2014/main" id="{28822F96-3B37-4F9F-A55C-EA16EE0175E5}"/>
              </a:ext>
            </a:extLst>
          </p:cNvPr>
          <p:cNvGrpSpPr/>
          <p:nvPr/>
        </p:nvGrpSpPr>
        <p:grpSpPr>
          <a:xfrm>
            <a:off x="4004824" y="4932943"/>
            <a:ext cx="624299" cy="375078"/>
            <a:chOff x="1348765" y="1704838"/>
            <a:chExt cx="624299" cy="375078"/>
          </a:xfrm>
        </p:grpSpPr>
        <p:sp>
          <p:nvSpPr>
            <p:cNvPr id="409" name="Isosceles Triangle 408">
              <a:extLst>
                <a:ext uri="{FF2B5EF4-FFF2-40B4-BE49-F238E27FC236}">
                  <a16:creationId xmlns:a16="http://schemas.microsoft.com/office/drawing/2014/main" id="{7AFCECFF-7A7B-4918-BA38-D1BB8FA35B3F}"/>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410" name="TextBox 22">
              <a:extLst>
                <a:ext uri="{FF2B5EF4-FFF2-40B4-BE49-F238E27FC236}">
                  <a16:creationId xmlns:a16="http://schemas.microsoft.com/office/drawing/2014/main" id="{6ECA0425-56BD-445C-B61A-435FE11A93F1}"/>
                </a:ext>
              </a:extLst>
            </p:cNvPr>
            <p:cNvSpPr txBox="1"/>
            <p:nvPr/>
          </p:nvSpPr>
          <p:spPr>
            <a:xfrm>
              <a:off x="1348765" y="1895256"/>
              <a:ext cx="624299" cy="184660"/>
            </a:xfrm>
            <a:prstGeom prst="rect">
              <a:avLst/>
            </a:prstGeom>
            <a:noFill/>
          </p:spPr>
          <p:txBody>
            <a:bodyPr wrap="square" lIns="76194" tIns="38097" rIns="76194" bIns="38097">
              <a:spAutoFit/>
            </a:bodyPr>
            <a:lstStyle>
              <a:defPPr>
                <a:defRPr lang="en-US"/>
              </a:defPPr>
              <a:lvl1pPr algn="ctr">
                <a:defRPr sz="700">
                  <a:solidFill>
                    <a:prstClr val="black"/>
                  </a:solidFill>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A1</a:t>
              </a:r>
              <a:r>
                <a:rPr lang="zh-CN" altLang="en-US" dirty="0"/>
                <a:t> </a:t>
              </a:r>
              <a:r>
                <a:rPr lang="en-US" altLang="zh-CN" dirty="0"/>
                <a:t>Sample</a:t>
              </a:r>
            </a:p>
          </p:txBody>
        </p:sp>
      </p:grpSp>
      <p:grpSp>
        <p:nvGrpSpPr>
          <p:cNvPr id="411" name="Group 410">
            <a:extLst>
              <a:ext uri="{FF2B5EF4-FFF2-40B4-BE49-F238E27FC236}">
                <a16:creationId xmlns:a16="http://schemas.microsoft.com/office/drawing/2014/main" id="{BEF43E3C-6E78-4766-AD95-22BAFA5223DA}"/>
              </a:ext>
            </a:extLst>
          </p:cNvPr>
          <p:cNvGrpSpPr/>
          <p:nvPr/>
        </p:nvGrpSpPr>
        <p:grpSpPr>
          <a:xfrm>
            <a:off x="5309122" y="4910699"/>
            <a:ext cx="624299" cy="375078"/>
            <a:chOff x="1348765" y="1704838"/>
            <a:chExt cx="624299" cy="375078"/>
          </a:xfrm>
        </p:grpSpPr>
        <p:sp>
          <p:nvSpPr>
            <p:cNvPr id="412" name="Isosceles Triangle 411">
              <a:extLst>
                <a:ext uri="{FF2B5EF4-FFF2-40B4-BE49-F238E27FC236}">
                  <a16:creationId xmlns:a16="http://schemas.microsoft.com/office/drawing/2014/main" id="{AC8014E7-DCB8-49FB-9B5F-65842CB5D1A2}"/>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413" name="TextBox 22">
              <a:extLst>
                <a:ext uri="{FF2B5EF4-FFF2-40B4-BE49-F238E27FC236}">
                  <a16:creationId xmlns:a16="http://schemas.microsoft.com/office/drawing/2014/main" id="{4B1F0187-A4BE-42F6-974E-BA1B76F57843}"/>
                </a:ext>
              </a:extLst>
            </p:cNvPr>
            <p:cNvSpPr txBox="1"/>
            <p:nvPr/>
          </p:nvSpPr>
          <p:spPr>
            <a:xfrm>
              <a:off x="1348765" y="1895256"/>
              <a:ext cx="624299" cy="184660"/>
            </a:xfrm>
            <a:prstGeom prst="rect">
              <a:avLst/>
            </a:prstGeom>
            <a:noFill/>
          </p:spPr>
          <p:txBody>
            <a:bodyPr wrap="square" lIns="76194" tIns="38097" rIns="76194" bIns="38097">
              <a:spAutoFit/>
            </a:bodyPr>
            <a:lstStyle>
              <a:defPPr>
                <a:defRPr lang="en-US"/>
              </a:defPPr>
              <a:lvl1pPr algn="ctr">
                <a:defRPr sz="700">
                  <a:solidFill>
                    <a:prstClr val="black"/>
                  </a:solidFill>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B0</a:t>
              </a:r>
              <a:r>
                <a:rPr lang="zh-CN" altLang="en-US" dirty="0"/>
                <a:t> </a:t>
              </a:r>
              <a:r>
                <a:rPr lang="en-US" altLang="zh-CN" dirty="0"/>
                <a:t>Sample</a:t>
              </a:r>
            </a:p>
          </p:txBody>
        </p:sp>
      </p:grpSp>
      <p:grpSp>
        <p:nvGrpSpPr>
          <p:cNvPr id="415" name="Group 414">
            <a:extLst>
              <a:ext uri="{FF2B5EF4-FFF2-40B4-BE49-F238E27FC236}">
                <a16:creationId xmlns:a16="http://schemas.microsoft.com/office/drawing/2014/main" id="{9F90FC57-DF24-40CE-9167-7A9D25BA3682}"/>
              </a:ext>
            </a:extLst>
          </p:cNvPr>
          <p:cNvGrpSpPr/>
          <p:nvPr/>
        </p:nvGrpSpPr>
        <p:grpSpPr>
          <a:xfrm>
            <a:off x="7185990" y="4907790"/>
            <a:ext cx="624299" cy="375078"/>
            <a:chOff x="1348765" y="1704838"/>
            <a:chExt cx="624299" cy="375078"/>
          </a:xfrm>
        </p:grpSpPr>
        <p:sp>
          <p:nvSpPr>
            <p:cNvPr id="416" name="Isosceles Triangle 415">
              <a:extLst>
                <a:ext uri="{FF2B5EF4-FFF2-40B4-BE49-F238E27FC236}">
                  <a16:creationId xmlns:a16="http://schemas.microsoft.com/office/drawing/2014/main" id="{A082CDBF-A650-48BD-B5D3-D662151FDA17}"/>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418" name="TextBox 22">
              <a:extLst>
                <a:ext uri="{FF2B5EF4-FFF2-40B4-BE49-F238E27FC236}">
                  <a16:creationId xmlns:a16="http://schemas.microsoft.com/office/drawing/2014/main" id="{C6A2914F-08FD-4BB9-A536-0FE5F5689664}"/>
                </a:ext>
              </a:extLst>
            </p:cNvPr>
            <p:cNvSpPr txBox="1"/>
            <p:nvPr/>
          </p:nvSpPr>
          <p:spPr>
            <a:xfrm>
              <a:off x="1348765" y="1895256"/>
              <a:ext cx="624299" cy="184660"/>
            </a:xfrm>
            <a:prstGeom prst="rect">
              <a:avLst/>
            </a:prstGeom>
            <a:noFill/>
          </p:spPr>
          <p:txBody>
            <a:bodyPr wrap="square" lIns="76194" tIns="38097" rIns="76194" bIns="38097">
              <a:spAutoFit/>
            </a:bodyPr>
            <a:lstStyle>
              <a:defPPr>
                <a:defRPr lang="en-US"/>
              </a:defPPr>
              <a:lvl1pPr algn="ctr">
                <a:defRPr sz="700">
                  <a:solidFill>
                    <a:prstClr val="black"/>
                  </a:solidFill>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B1</a:t>
              </a:r>
              <a:r>
                <a:rPr lang="zh-CN" altLang="en-US" dirty="0"/>
                <a:t> </a:t>
              </a:r>
              <a:r>
                <a:rPr lang="en-US" altLang="zh-CN" dirty="0"/>
                <a:t>Sample</a:t>
              </a:r>
            </a:p>
          </p:txBody>
        </p:sp>
      </p:grpSp>
      <p:sp>
        <p:nvSpPr>
          <p:cNvPr id="419" name="Double Bracket 418">
            <a:extLst>
              <a:ext uri="{FF2B5EF4-FFF2-40B4-BE49-F238E27FC236}">
                <a16:creationId xmlns:a16="http://schemas.microsoft.com/office/drawing/2014/main" id="{7748AB3F-F97F-4227-82FB-2896975809BD}"/>
              </a:ext>
            </a:extLst>
          </p:cNvPr>
          <p:cNvSpPr/>
          <p:nvPr/>
        </p:nvSpPr>
        <p:spPr>
          <a:xfrm>
            <a:off x="2180854" y="6177659"/>
            <a:ext cx="1025632" cy="21195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Features and HMI Design </a:t>
            </a:r>
          </a:p>
        </p:txBody>
      </p:sp>
      <p:sp>
        <p:nvSpPr>
          <p:cNvPr id="421" name="Double Bracket 420">
            <a:extLst>
              <a:ext uri="{FF2B5EF4-FFF2-40B4-BE49-F238E27FC236}">
                <a16:creationId xmlns:a16="http://schemas.microsoft.com/office/drawing/2014/main" id="{D8A280BA-4EC3-4EA9-8F03-A93BAED85A49}"/>
              </a:ext>
            </a:extLst>
          </p:cNvPr>
          <p:cNvSpPr/>
          <p:nvPr/>
        </p:nvSpPr>
        <p:spPr>
          <a:xfrm>
            <a:off x="1089660" y="6177659"/>
            <a:ext cx="1057697" cy="21195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Display light up</a:t>
            </a:r>
          </a:p>
          <a:p>
            <a:pPr algn="ctr"/>
            <a:r>
              <a:rPr lang="en-US" sz="600" dirty="0"/>
              <a:t>Platform Arch design</a:t>
            </a:r>
          </a:p>
          <a:p>
            <a:pPr algn="ctr"/>
            <a:r>
              <a:rPr lang="en-US" sz="600" dirty="0"/>
              <a:t>PIPELINE Design</a:t>
            </a:r>
          </a:p>
        </p:txBody>
      </p:sp>
      <p:sp>
        <p:nvSpPr>
          <p:cNvPr id="422" name="Double Bracket 421">
            <a:extLst>
              <a:ext uri="{FF2B5EF4-FFF2-40B4-BE49-F238E27FC236}">
                <a16:creationId xmlns:a16="http://schemas.microsoft.com/office/drawing/2014/main" id="{62F7F613-CEFA-4770-8AB9-0A2252CD11F7}"/>
              </a:ext>
            </a:extLst>
          </p:cNvPr>
          <p:cNvSpPr/>
          <p:nvPr/>
        </p:nvSpPr>
        <p:spPr>
          <a:xfrm>
            <a:off x="3220273" y="6178550"/>
            <a:ext cx="784552" cy="214727"/>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I</a:t>
            </a:r>
            <a:r>
              <a:rPr lang="en-US" altLang="zh-CN" sz="600" dirty="0"/>
              <a:t>nitial release for Pre DV</a:t>
            </a:r>
            <a:endParaRPr lang="en-US" sz="600" dirty="0"/>
          </a:p>
          <a:p>
            <a:pPr algn="ctr"/>
            <a:r>
              <a:rPr lang="en-US" sz="600" dirty="0"/>
              <a:t>DCV Beta </a:t>
            </a:r>
          </a:p>
          <a:p>
            <a:pPr algn="ctr"/>
            <a:r>
              <a:rPr lang="en-US" sz="600" dirty="0"/>
              <a:t>30% C</a:t>
            </a:r>
            <a:r>
              <a:rPr lang="en-US" altLang="zh-CN" sz="600" dirty="0"/>
              <a:t>oding</a:t>
            </a:r>
            <a:endParaRPr lang="en-US" sz="600" dirty="0"/>
          </a:p>
        </p:txBody>
      </p:sp>
      <p:sp>
        <p:nvSpPr>
          <p:cNvPr id="424" name="Double Bracket 423">
            <a:extLst>
              <a:ext uri="{FF2B5EF4-FFF2-40B4-BE49-F238E27FC236}">
                <a16:creationId xmlns:a16="http://schemas.microsoft.com/office/drawing/2014/main" id="{02F8AF42-0154-4CDA-A68C-57ADB22A983A}"/>
              </a:ext>
            </a:extLst>
          </p:cNvPr>
          <p:cNvSpPr/>
          <p:nvPr/>
        </p:nvSpPr>
        <p:spPr>
          <a:xfrm>
            <a:off x="4035879" y="6177184"/>
            <a:ext cx="1620548" cy="21195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R</a:t>
            </a:r>
            <a:r>
              <a:rPr lang="en-US" altLang="zh-CN" sz="600" dirty="0"/>
              <a:t>elease Fundamental features for DCV vehicle testing</a:t>
            </a:r>
            <a:endParaRPr lang="en-US" sz="600" dirty="0"/>
          </a:p>
          <a:p>
            <a:pPr algn="ctr"/>
            <a:r>
              <a:rPr lang="en-US" sz="600" dirty="0"/>
              <a:t>DCV1 </a:t>
            </a:r>
          </a:p>
          <a:p>
            <a:pPr algn="ctr"/>
            <a:r>
              <a:rPr lang="en-US" sz="600" dirty="0"/>
              <a:t>60% C</a:t>
            </a:r>
            <a:r>
              <a:rPr lang="en-US" altLang="zh-CN" sz="600" dirty="0"/>
              <a:t>oding</a:t>
            </a:r>
            <a:endParaRPr lang="en-US" sz="600" dirty="0"/>
          </a:p>
        </p:txBody>
      </p:sp>
      <p:sp>
        <p:nvSpPr>
          <p:cNvPr id="425" name="Double Bracket 424">
            <a:extLst>
              <a:ext uri="{FF2B5EF4-FFF2-40B4-BE49-F238E27FC236}">
                <a16:creationId xmlns:a16="http://schemas.microsoft.com/office/drawing/2014/main" id="{88519460-67E4-4E5D-A48A-CAF8A49E0482}"/>
              </a:ext>
            </a:extLst>
          </p:cNvPr>
          <p:cNvSpPr/>
          <p:nvPr/>
        </p:nvSpPr>
        <p:spPr>
          <a:xfrm>
            <a:off x="5699969" y="6172788"/>
            <a:ext cx="1680124" cy="21195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Zero IG defects supporting PEC sign off</a:t>
            </a:r>
          </a:p>
          <a:p>
            <a:pPr algn="ctr"/>
            <a:r>
              <a:rPr lang="en-US" sz="600" dirty="0"/>
              <a:t>R00 </a:t>
            </a:r>
          </a:p>
          <a:p>
            <a:pPr algn="ctr"/>
            <a:r>
              <a:rPr lang="en-US" sz="600" dirty="0"/>
              <a:t>95% C</a:t>
            </a:r>
            <a:r>
              <a:rPr lang="en-US" altLang="zh-CN" sz="600" dirty="0"/>
              <a:t>oding(Not including Agile features)</a:t>
            </a:r>
            <a:endParaRPr lang="en-US" sz="600" dirty="0"/>
          </a:p>
        </p:txBody>
      </p:sp>
      <p:sp>
        <p:nvSpPr>
          <p:cNvPr id="427" name="Double Bracket 426">
            <a:extLst>
              <a:ext uri="{FF2B5EF4-FFF2-40B4-BE49-F238E27FC236}">
                <a16:creationId xmlns:a16="http://schemas.microsoft.com/office/drawing/2014/main" id="{02F7B057-DAE4-4978-BAEC-760A62138EFC}"/>
              </a:ext>
            </a:extLst>
          </p:cNvPr>
          <p:cNvSpPr/>
          <p:nvPr/>
        </p:nvSpPr>
        <p:spPr>
          <a:xfrm>
            <a:off x="7403425" y="6177184"/>
            <a:ext cx="929665" cy="21195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D</a:t>
            </a:r>
            <a:r>
              <a:rPr lang="en-US" altLang="zh-CN" sz="600" dirty="0"/>
              <a:t>elivery of all features with zero G issues</a:t>
            </a:r>
            <a:endParaRPr lang="en-US" sz="600" dirty="0"/>
          </a:p>
          <a:p>
            <a:pPr algn="ctr"/>
            <a:r>
              <a:rPr lang="en-US" sz="600" dirty="0"/>
              <a:t>R05 100% C</a:t>
            </a:r>
            <a:r>
              <a:rPr lang="en-US" altLang="zh-CN" sz="600" dirty="0"/>
              <a:t>oding</a:t>
            </a:r>
            <a:endParaRPr lang="en-US" sz="600" dirty="0"/>
          </a:p>
        </p:txBody>
      </p:sp>
      <p:sp>
        <p:nvSpPr>
          <p:cNvPr id="428" name="Double Bracket 427">
            <a:extLst>
              <a:ext uri="{FF2B5EF4-FFF2-40B4-BE49-F238E27FC236}">
                <a16:creationId xmlns:a16="http://schemas.microsoft.com/office/drawing/2014/main" id="{AB70E688-A567-4F9B-841D-83AFEF554854}"/>
              </a:ext>
            </a:extLst>
          </p:cNvPr>
          <p:cNvSpPr/>
          <p:nvPr/>
        </p:nvSpPr>
        <p:spPr>
          <a:xfrm>
            <a:off x="8363571" y="6172788"/>
            <a:ext cx="738402" cy="21195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AIMS Issue solve / Bug fix</a:t>
            </a:r>
          </a:p>
          <a:p>
            <a:pPr algn="ctr"/>
            <a:r>
              <a:rPr lang="en-US" sz="600" dirty="0"/>
              <a:t>R06 100% C</a:t>
            </a:r>
            <a:r>
              <a:rPr lang="en-US" altLang="zh-CN" sz="600" dirty="0"/>
              <a:t>oding</a:t>
            </a:r>
            <a:endParaRPr lang="en-US" sz="600" dirty="0"/>
          </a:p>
        </p:txBody>
      </p:sp>
      <p:sp>
        <p:nvSpPr>
          <p:cNvPr id="430" name="Double Bracket 429">
            <a:extLst>
              <a:ext uri="{FF2B5EF4-FFF2-40B4-BE49-F238E27FC236}">
                <a16:creationId xmlns:a16="http://schemas.microsoft.com/office/drawing/2014/main" id="{FEE38184-F189-42A9-BE63-9A7CC26D26E0}"/>
              </a:ext>
            </a:extLst>
          </p:cNvPr>
          <p:cNvSpPr/>
          <p:nvPr/>
        </p:nvSpPr>
        <p:spPr>
          <a:xfrm>
            <a:off x="9127091" y="6177184"/>
            <a:ext cx="738403" cy="21195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AIMS Issue solve / Bug fix</a:t>
            </a:r>
          </a:p>
          <a:p>
            <a:pPr algn="ctr"/>
            <a:r>
              <a:rPr lang="en-US" sz="600" dirty="0"/>
              <a:t>R07 100% C</a:t>
            </a:r>
            <a:r>
              <a:rPr lang="en-US" altLang="zh-CN" sz="600" dirty="0"/>
              <a:t>oding</a:t>
            </a:r>
            <a:endParaRPr lang="en-US" sz="600" dirty="0"/>
          </a:p>
        </p:txBody>
      </p:sp>
      <p:sp>
        <p:nvSpPr>
          <p:cNvPr id="433" name="Left Brace 432">
            <a:extLst>
              <a:ext uri="{FF2B5EF4-FFF2-40B4-BE49-F238E27FC236}">
                <a16:creationId xmlns:a16="http://schemas.microsoft.com/office/drawing/2014/main" id="{B707584F-62DB-4F61-A627-66CB6729A47E}"/>
              </a:ext>
            </a:extLst>
          </p:cNvPr>
          <p:cNvSpPr/>
          <p:nvPr/>
        </p:nvSpPr>
        <p:spPr>
          <a:xfrm rot="5400000" flipH="1">
            <a:off x="4809031" y="5693330"/>
            <a:ext cx="96314" cy="1598478"/>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34" name="TextBox 22">
            <a:extLst>
              <a:ext uri="{FF2B5EF4-FFF2-40B4-BE49-F238E27FC236}">
                <a16:creationId xmlns:a16="http://schemas.microsoft.com/office/drawing/2014/main" id="{37E0FF3A-48EE-499C-A9CE-2C54B58D6DCB}"/>
              </a:ext>
            </a:extLst>
          </p:cNvPr>
          <p:cNvSpPr txBox="1"/>
          <p:nvPr/>
        </p:nvSpPr>
        <p:spPr>
          <a:xfrm>
            <a:off x="4366826" y="6566566"/>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17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weeks(4months)</a:t>
            </a:r>
          </a:p>
        </p:txBody>
      </p:sp>
      <p:sp>
        <p:nvSpPr>
          <p:cNvPr id="436" name="Left Brace 435">
            <a:extLst>
              <a:ext uri="{FF2B5EF4-FFF2-40B4-BE49-F238E27FC236}">
                <a16:creationId xmlns:a16="http://schemas.microsoft.com/office/drawing/2014/main" id="{32FB054A-E5EC-4559-93E5-54B8DACCCB5D}"/>
              </a:ext>
            </a:extLst>
          </p:cNvPr>
          <p:cNvSpPr/>
          <p:nvPr/>
        </p:nvSpPr>
        <p:spPr>
          <a:xfrm rot="5400000" flipH="1">
            <a:off x="6494094" y="5680531"/>
            <a:ext cx="104195" cy="1643195"/>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37" name="TextBox 22">
            <a:extLst>
              <a:ext uri="{FF2B5EF4-FFF2-40B4-BE49-F238E27FC236}">
                <a16:creationId xmlns:a16="http://schemas.microsoft.com/office/drawing/2014/main" id="{444655AC-E220-4162-B1DE-A2E964E64BD5}"/>
              </a:ext>
            </a:extLst>
          </p:cNvPr>
          <p:cNvSpPr txBox="1"/>
          <p:nvPr/>
        </p:nvSpPr>
        <p:spPr>
          <a:xfrm>
            <a:off x="6041092" y="6572186"/>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17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weeks(4months)</a:t>
            </a:r>
          </a:p>
        </p:txBody>
      </p:sp>
      <p:sp>
        <p:nvSpPr>
          <p:cNvPr id="439" name="Left Brace 438">
            <a:extLst>
              <a:ext uri="{FF2B5EF4-FFF2-40B4-BE49-F238E27FC236}">
                <a16:creationId xmlns:a16="http://schemas.microsoft.com/office/drawing/2014/main" id="{7AA8C92B-0A6F-491F-8142-10A43E3975E0}"/>
              </a:ext>
            </a:extLst>
          </p:cNvPr>
          <p:cNvSpPr/>
          <p:nvPr/>
        </p:nvSpPr>
        <p:spPr>
          <a:xfrm rot="5400000" flipH="1">
            <a:off x="7827252" y="6035226"/>
            <a:ext cx="81336" cy="929664"/>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40" name="TextBox 22">
            <a:extLst>
              <a:ext uri="{FF2B5EF4-FFF2-40B4-BE49-F238E27FC236}">
                <a16:creationId xmlns:a16="http://schemas.microsoft.com/office/drawing/2014/main" id="{E85663C9-FA2B-48AA-933C-ED82FAB7D8AC}"/>
              </a:ext>
            </a:extLst>
          </p:cNvPr>
          <p:cNvSpPr txBox="1"/>
          <p:nvPr/>
        </p:nvSpPr>
        <p:spPr>
          <a:xfrm>
            <a:off x="7411084" y="6581545"/>
            <a:ext cx="876648"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13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weeks(3months)</a:t>
            </a:r>
          </a:p>
        </p:txBody>
      </p:sp>
      <p:sp>
        <p:nvSpPr>
          <p:cNvPr id="441" name="Left Brace 440">
            <a:extLst>
              <a:ext uri="{FF2B5EF4-FFF2-40B4-BE49-F238E27FC236}">
                <a16:creationId xmlns:a16="http://schemas.microsoft.com/office/drawing/2014/main" id="{FFAA2846-6181-47C1-BC5A-42E6ECD5ABC4}"/>
              </a:ext>
            </a:extLst>
          </p:cNvPr>
          <p:cNvSpPr/>
          <p:nvPr/>
        </p:nvSpPr>
        <p:spPr>
          <a:xfrm rot="5400000" flipH="1">
            <a:off x="8687664" y="6126416"/>
            <a:ext cx="81336" cy="747283"/>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42" name="TextBox 22">
            <a:extLst>
              <a:ext uri="{FF2B5EF4-FFF2-40B4-BE49-F238E27FC236}">
                <a16:creationId xmlns:a16="http://schemas.microsoft.com/office/drawing/2014/main" id="{04321255-8D56-49DB-9E04-D5868DB5172D}"/>
              </a:ext>
            </a:extLst>
          </p:cNvPr>
          <p:cNvSpPr txBox="1"/>
          <p:nvPr/>
        </p:nvSpPr>
        <p:spPr>
          <a:xfrm>
            <a:off x="8377925" y="6581545"/>
            <a:ext cx="747283"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8</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weeks(2months)</a:t>
            </a:r>
          </a:p>
        </p:txBody>
      </p:sp>
      <p:sp>
        <p:nvSpPr>
          <p:cNvPr id="445" name="Left Brace 444">
            <a:extLst>
              <a:ext uri="{FF2B5EF4-FFF2-40B4-BE49-F238E27FC236}">
                <a16:creationId xmlns:a16="http://schemas.microsoft.com/office/drawing/2014/main" id="{889F18AC-4378-4152-9589-DAD1E76364B1}"/>
              </a:ext>
            </a:extLst>
          </p:cNvPr>
          <p:cNvSpPr/>
          <p:nvPr/>
        </p:nvSpPr>
        <p:spPr>
          <a:xfrm rot="5400000" flipH="1">
            <a:off x="9463586" y="6165588"/>
            <a:ext cx="117465" cy="686349"/>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46" name="TextBox 22">
            <a:extLst>
              <a:ext uri="{FF2B5EF4-FFF2-40B4-BE49-F238E27FC236}">
                <a16:creationId xmlns:a16="http://schemas.microsoft.com/office/drawing/2014/main" id="{4E6E012A-1AAD-4798-83E7-121A3FB30352}"/>
              </a:ext>
            </a:extLst>
          </p:cNvPr>
          <p:cNvSpPr txBox="1"/>
          <p:nvPr/>
        </p:nvSpPr>
        <p:spPr>
          <a:xfrm>
            <a:off x="9187141" y="6572186"/>
            <a:ext cx="876648"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9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weeks(2months)</a:t>
            </a:r>
          </a:p>
        </p:txBody>
      </p:sp>
      <p:sp>
        <p:nvSpPr>
          <p:cNvPr id="447" name="Left Brace 446">
            <a:extLst>
              <a:ext uri="{FF2B5EF4-FFF2-40B4-BE49-F238E27FC236}">
                <a16:creationId xmlns:a16="http://schemas.microsoft.com/office/drawing/2014/main" id="{1DEE2A0A-A5EE-407D-B87F-78E59A504D8C}"/>
              </a:ext>
            </a:extLst>
          </p:cNvPr>
          <p:cNvSpPr/>
          <p:nvPr/>
        </p:nvSpPr>
        <p:spPr>
          <a:xfrm rot="5400000" flipH="1">
            <a:off x="3577283" y="6112367"/>
            <a:ext cx="81336" cy="747283"/>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48" name="TextBox 22">
            <a:extLst>
              <a:ext uri="{FF2B5EF4-FFF2-40B4-BE49-F238E27FC236}">
                <a16:creationId xmlns:a16="http://schemas.microsoft.com/office/drawing/2014/main" id="{A86BB28D-191D-44A5-B0B1-A2600A84F6E8}"/>
              </a:ext>
            </a:extLst>
          </p:cNvPr>
          <p:cNvSpPr txBox="1"/>
          <p:nvPr/>
        </p:nvSpPr>
        <p:spPr>
          <a:xfrm>
            <a:off x="3267544" y="6567496"/>
            <a:ext cx="747283"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8</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weeks(2months)</a:t>
            </a:r>
          </a:p>
        </p:txBody>
      </p:sp>
      <p:sp>
        <p:nvSpPr>
          <p:cNvPr id="449" name="Left Brace 448">
            <a:extLst>
              <a:ext uri="{FF2B5EF4-FFF2-40B4-BE49-F238E27FC236}">
                <a16:creationId xmlns:a16="http://schemas.microsoft.com/office/drawing/2014/main" id="{23E9D474-19E0-4106-ABFF-838C5E99544A}"/>
              </a:ext>
            </a:extLst>
          </p:cNvPr>
          <p:cNvSpPr/>
          <p:nvPr/>
        </p:nvSpPr>
        <p:spPr>
          <a:xfrm rot="5400000" flipH="1">
            <a:off x="2634561" y="6010856"/>
            <a:ext cx="96313" cy="984067"/>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50" name="TextBox 22">
            <a:extLst>
              <a:ext uri="{FF2B5EF4-FFF2-40B4-BE49-F238E27FC236}">
                <a16:creationId xmlns:a16="http://schemas.microsoft.com/office/drawing/2014/main" id="{55A29FAE-A8B0-4A59-BECE-7409D3548038}"/>
              </a:ext>
            </a:extLst>
          </p:cNvPr>
          <p:cNvSpPr txBox="1"/>
          <p:nvPr/>
        </p:nvSpPr>
        <p:spPr>
          <a:xfrm>
            <a:off x="2213919" y="6576889"/>
            <a:ext cx="955847"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10weeks(2.5months)</a:t>
            </a:r>
          </a:p>
        </p:txBody>
      </p:sp>
      <p:sp>
        <p:nvSpPr>
          <p:cNvPr id="451" name="Double Bracket 450">
            <a:extLst>
              <a:ext uri="{FF2B5EF4-FFF2-40B4-BE49-F238E27FC236}">
                <a16:creationId xmlns:a16="http://schemas.microsoft.com/office/drawing/2014/main" id="{83E2BC4C-3ED2-41E5-97D6-AE052AAD67F9}"/>
              </a:ext>
            </a:extLst>
          </p:cNvPr>
          <p:cNvSpPr/>
          <p:nvPr/>
        </p:nvSpPr>
        <p:spPr>
          <a:xfrm>
            <a:off x="9909655" y="6168131"/>
            <a:ext cx="738402" cy="21195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Hotfix </a:t>
            </a:r>
            <a:r>
              <a:rPr lang="en-US" altLang="zh-CN" sz="600" dirty="0"/>
              <a:t>for OKTB</a:t>
            </a:r>
            <a:endParaRPr lang="en-US" sz="600" dirty="0"/>
          </a:p>
        </p:txBody>
      </p:sp>
      <p:sp>
        <p:nvSpPr>
          <p:cNvPr id="453" name="Left Brace 452">
            <a:extLst>
              <a:ext uri="{FF2B5EF4-FFF2-40B4-BE49-F238E27FC236}">
                <a16:creationId xmlns:a16="http://schemas.microsoft.com/office/drawing/2014/main" id="{EE3CD002-DCED-4FC8-A92F-93807B47F0F4}"/>
              </a:ext>
            </a:extLst>
          </p:cNvPr>
          <p:cNvSpPr/>
          <p:nvPr/>
        </p:nvSpPr>
        <p:spPr>
          <a:xfrm rot="5400000" flipH="1">
            <a:off x="10233748" y="6121759"/>
            <a:ext cx="81336" cy="747283"/>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54" name="TextBox 22">
            <a:extLst>
              <a:ext uri="{FF2B5EF4-FFF2-40B4-BE49-F238E27FC236}">
                <a16:creationId xmlns:a16="http://schemas.microsoft.com/office/drawing/2014/main" id="{508CD608-F004-490E-AFDE-564112644D99}"/>
              </a:ext>
            </a:extLst>
          </p:cNvPr>
          <p:cNvSpPr txBox="1"/>
          <p:nvPr/>
        </p:nvSpPr>
        <p:spPr>
          <a:xfrm>
            <a:off x="9924009" y="6576888"/>
            <a:ext cx="747283"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Preserved</a:t>
            </a:r>
          </a:p>
        </p:txBody>
      </p:sp>
      <p:sp>
        <p:nvSpPr>
          <p:cNvPr id="455" name="Left Brace 454">
            <a:extLst>
              <a:ext uri="{FF2B5EF4-FFF2-40B4-BE49-F238E27FC236}">
                <a16:creationId xmlns:a16="http://schemas.microsoft.com/office/drawing/2014/main" id="{7B31CEE3-F15D-4771-A79A-427F5AB99A5D}"/>
              </a:ext>
            </a:extLst>
          </p:cNvPr>
          <p:cNvSpPr/>
          <p:nvPr/>
        </p:nvSpPr>
        <p:spPr>
          <a:xfrm rot="5400000">
            <a:off x="6691826" y="5464743"/>
            <a:ext cx="53031" cy="484038"/>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56" name="TextBox 22">
            <a:extLst>
              <a:ext uri="{FF2B5EF4-FFF2-40B4-BE49-F238E27FC236}">
                <a16:creationId xmlns:a16="http://schemas.microsoft.com/office/drawing/2014/main" id="{8174FF28-BE33-449B-B774-E5155F037A07}"/>
              </a:ext>
            </a:extLst>
          </p:cNvPr>
          <p:cNvSpPr txBox="1"/>
          <p:nvPr/>
        </p:nvSpPr>
        <p:spPr>
          <a:xfrm>
            <a:off x="6234458" y="5488325"/>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5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sp>
        <p:nvSpPr>
          <p:cNvPr id="457" name="Left Brace 456">
            <a:extLst>
              <a:ext uri="{FF2B5EF4-FFF2-40B4-BE49-F238E27FC236}">
                <a16:creationId xmlns:a16="http://schemas.microsoft.com/office/drawing/2014/main" id="{802725E5-2604-4279-B122-9D134F165E01}"/>
              </a:ext>
            </a:extLst>
          </p:cNvPr>
          <p:cNvSpPr/>
          <p:nvPr/>
        </p:nvSpPr>
        <p:spPr>
          <a:xfrm rot="5400000">
            <a:off x="7359541" y="3356070"/>
            <a:ext cx="103383" cy="1168304"/>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58" name="TextBox 22">
            <a:extLst>
              <a:ext uri="{FF2B5EF4-FFF2-40B4-BE49-F238E27FC236}">
                <a16:creationId xmlns:a16="http://schemas.microsoft.com/office/drawing/2014/main" id="{89B85D95-9455-42CB-AE51-F82085EAE69A}"/>
              </a:ext>
            </a:extLst>
          </p:cNvPr>
          <p:cNvSpPr txBox="1"/>
          <p:nvPr/>
        </p:nvSpPr>
        <p:spPr>
          <a:xfrm>
            <a:off x="6899054" y="3696133"/>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FF0000"/>
                </a:solidFill>
                <a:latin typeface="+mn-lt"/>
                <a:ea typeface="黑体" panose="02010609060101010101" pitchFamily="49" charset="-122"/>
              </a:rPr>
              <a:t>&gt;=14 </a:t>
            </a:r>
            <a:r>
              <a:rPr kumimoji="0" lang="en-US" altLang="zh-CN" b="0" i="0" u="none" strike="noStrike" kern="1200" cap="none" spc="0" normalizeH="0" baseline="0" noProof="0" dirty="0">
                <a:ln>
                  <a:noFill/>
                </a:ln>
                <a:solidFill>
                  <a:srgbClr val="FF0000"/>
                </a:solidFill>
                <a:effectLst/>
                <a:uLnTx/>
                <a:uFillTx/>
                <a:latin typeface="+mn-lt"/>
                <a:ea typeface="黑体" panose="02010609060101010101" pitchFamily="49" charset="-122"/>
              </a:rPr>
              <a:t>weeks</a:t>
            </a:r>
          </a:p>
        </p:txBody>
      </p:sp>
      <p:sp>
        <p:nvSpPr>
          <p:cNvPr id="459" name="Left Brace 458">
            <a:extLst>
              <a:ext uri="{FF2B5EF4-FFF2-40B4-BE49-F238E27FC236}">
                <a16:creationId xmlns:a16="http://schemas.microsoft.com/office/drawing/2014/main" id="{19C76E46-E82D-4135-8444-C20D9756FB09}"/>
              </a:ext>
            </a:extLst>
          </p:cNvPr>
          <p:cNvSpPr/>
          <p:nvPr/>
        </p:nvSpPr>
        <p:spPr>
          <a:xfrm rot="5400000">
            <a:off x="9389667" y="2539675"/>
            <a:ext cx="114759" cy="2785158"/>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60" name="TextBox 22">
            <a:extLst>
              <a:ext uri="{FF2B5EF4-FFF2-40B4-BE49-F238E27FC236}">
                <a16:creationId xmlns:a16="http://schemas.microsoft.com/office/drawing/2014/main" id="{359A2E45-F663-4D52-B5D3-194DB4DDF761}"/>
              </a:ext>
            </a:extLst>
          </p:cNvPr>
          <p:cNvSpPr txBox="1"/>
          <p:nvPr/>
        </p:nvSpPr>
        <p:spPr>
          <a:xfrm>
            <a:off x="8192209" y="3700092"/>
            <a:ext cx="2393957"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a:solidFill>
                  <a:srgbClr val="FF0000"/>
                </a:solidFill>
                <a:latin typeface="+mn-lt"/>
                <a:ea typeface="黑体" panose="02010609060101010101" pitchFamily="49" charset="-122"/>
              </a:rPr>
              <a:t>&gt;=32 </a:t>
            </a:r>
            <a:r>
              <a:rPr kumimoji="0" lang="en-US" altLang="zh-CN" b="0" i="0" u="none" strike="noStrike" kern="1200" cap="none" spc="0" normalizeH="0" baseline="0" noProof="0" dirty="0">
                <a:ln>
                  <a:noFill/>
                </a:ln>
                <a:solidFill>
                  <a:srgbClr val="FF0000"/>
                </a:solidFill>
                <a:effectLst/>
                <a:uLnTx/>
                <a:uFillTx/>
                <a:latin typeface="+mn-lt"/>
                <a:ea typeface="黑体" panose="02010609060101010101" pitchFamily="49" charset="-122"/>
              </a:rPr>
              <a:t>weeks</a:t>
            </a:r>
          </a:p>
        </p:txBody>
      </p:sp>
    </p:spTree>
    <p:extLst>
      <p:ext uri="{BB962C8B-B14F-4D97-AF65-F5344CB8AC3E}">
        <p14:creationId xmlns:p14="http://schemas.microsoft.com/office/powerpoint/2010/main" val="1614265541"/>
      </p:ext>
    </p:extLst>
  </p:cSld>
  <p:clrMapOvr>
    <a:masterClrMapping/>
  </p:clrMapOvr>
</p:sld>
</file>

<file path=ppt/theme/theme1.xml><?xml version="1.0" encoding="utf-8"?>
<a:theme xmlns:a="http://schemas.openxmlformats.org/drawingml/2006/main" name="Corp Presentations 2018">
  <a:themeElements>
    <a:clrScheme name="Corp Presentation v2">
      <a:dk1>
        <a:srgbClr val="00264E"/>
      </a:dk1>
      <a:lt1>
        <a:srgbClr val="FFFFFF"/>
      </a:lt1>
      <a:dk2>
        <a:srgbClr val="0276B3"/>
      </a:dk2>
      <a:lt2>
        <a:srgbClr val="FFFFFF"/>
      </a:lt2>
      <a:accent1>
        <a:srgbClr val="00457E"/>
      </a:accent1>
      <a:accent2>
        <a:srgbClr val="9DC7DE"/>
      </a:accent2>
      <a:accent3>
        <a:srgbClr val="455968"/>
      </a:accent3>
      <a:accent4>
        <a:srgbClr val="C8CCD1"/>
      </a:accent4>
      <a:accent5>
        <a:srgbClr val="91A3B0"/>
      </a:accent5>
      <a:accent6>
        <a:srgbClr val="FAA819"/>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chemeClr val="tx1"/>
          </a:solid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b="1" dirty="0" smtClean="0">
            <a:solidFill>
              <a:schemeClr val="tx1"/>
            </a:solidFill>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PP SAR Theme" id="{A28A9376-6146-4553-BD1B-06663B116F6D}" vid="{7E32C832-765D-473F-A72A-D7A225B46A45}"/>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E037CCE8846144E8499F4D579B876C1" ma:contentTypeVersion="9" ma:contentTypeDescription="Create a new document." ma:contentTypeScope="" ma:versionID="6838f650720c3e4809934e55db0c27e6">
  <xsd:schema xmlns:xsd="http://www.w3.org/2001/XMLSchema" xmlns:xs="http://www.w3.org/2001/XMLSchema" xmlns:p="http://schemas.microsoft.com/office/2006/metadata/properties" xmlns:ns3="8dea2b90-9ce7-4fbf-b7c2-fddd58246af3" xmlns:ns4="4d9fed3c-5313-481e-a738-313b23d0d00b" targetNamespace="http://schemas.microsoft.com/office/2006/metadata/properties" ma:root="true" ma:fieldsID="d915bc373b92dbdb15e52c3442fb2ec9" ns3:_="" ns4:_="">
    <xsd:import namespace="8dea2b90-9ce7-4fbf-b7c2-fddd58246af3"/>
    <xsd:import namespace="4d9fed3c-5313-481e-a738-313b23d0d00b"/>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ea2b90-9ce7-4fbf-b7c2-fddd58246af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d9fed3c-5313-481e-a738-313b23d0d00b"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1E99F0E-535F-4633-BF56-2A1BCEA9BBBF}">
  <ds:schemaRefs>
    <ds:schemaRef ds:uri="http://purl.org/dc/terms/"/>
    <ds:schemaRef ds:uri="http://schemas.microsoft.com/office/2006/metadata/properties"/>
    <ds:schemaRef ds:uri="http://schemas.microsoft.com/office/2006/documentManagement/types"/>
    <ds:schemaRef ds:uri="8dea2b90-9ce7-4fbf-b7c2-fddd58246af3"/>
    <ds:schemaRef ds:uri="4d9fed3c-5313-481e-a738-313b23d0d00b"/>
    <ds:schemaRef ds:uri="http://purl.org/dc/elements/1.1/"/>
    <ds:schemaRef ds:uri="http://schemas.openxmlformats.org/package/2006/metadata/core-properties"/>
    <ds:schemaRef ds:uri="http://www.w3.org/XML/1998/namespace"/>
    <ds:schemaRef ds:uri="http://schemas.microsoft.com/office/infopath/2007/PartnerControls"/>
    <ds:schemaRef ds:uri="http://purl.org/dc/dcmitype/"/>
  </ds:schemaRefs>
</ds:datastoreItem>
</file>

<file path=customXml/itemProps2.xml><?xml version="1.0" encoding="utf-8"?>
<ds:datastoreItem xmlns:ds="http://schemas.openxmlformats.org/officeDocument/2006/customXml" ds:itemID="{8DFB3184-A5AF-4D31-A74E-A0F9EC1D10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dea2b90-9ce7-4fbf-b7c2-fddd58246af3"/>
    <ds:schemaRef ds:uri="4d9fed3c-5313-481e-a738-313b23d0d00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958F8CD-EE5C-4B8B-B5A1-CA54C7010FC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29385</TotalTime>
  <Words>7856</Words>
  <Application>Microsoft Office PowerPoint</Application>
  <PresentationFormat>Widescreen</PresentationFormat>
  <Paragraphs>2819</Paragraphs>
  <Slides>23</Slides>
  <Notes>12</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23</vt:i4>
      </vt:variant>
    </vt:vector>
  </HeadingPairs>
  <TitlesOfParts>
    <vt:vector size="37" baseType="lpstr">
      <vt:lpstr>Arial Nova (Headings)</vt:lpstr>
      <vt:lpstr>微软雅黑</vt:lpstr>
      <vt:lpstr>等线</vt:lpstr>
      <vt:lpstr>Arial</vt:lpstr>
      <vt:lpstr>Arial Nova Light</vt:lpstr>
      <vt:lpstr>Calibri</vt:lpstr>
      <vt:lpstr>Calibri Light</vt:lpstr>
      <vt:lpstr>Ford Antenna Cond Light</vt:lpstr>
      <vt:lpstr>Ford Antenna Light</vt:lpstr>
      <vt:lpstr>Ford Antenna Medium</vt:lpstr>
      <vt:lpstr>Ford Antenna Regular</vt:lpstr>
      <vt:lpstr>Wingdings</vt:lpstr>
      <vt:lpstr>Corp Presentations 2018</vt:lpstr>
      <vt:lpstr>Custom Design</vt:lpstr>
      <vt:lpstr>Phase5 SW Release Plan</vt:lpstr>
      <vt:lpstr>Phase 5 Vehicles Timeline </vt:lpstr>
      <vt:lpstr>Phase 5 Vehicles Info </vt:lpstr>
      <vt:lpstr>CDX707 SW Release Plan @09/23  </vt:lpstr>
      <vt:lpstr>CX788 SYNC+/AR-HUD/Display Plan @08/10 (Based on 11/15 Group A Delivery UI)</vt:lpstr>
      <vt:lpstr>CDX747 SW Draft Release Plan @10/16 </vt:lpstr>
      <vt:lpstr>U611 MCA SW Release Plan @09/28</vt:lpstr>
      <vt:lpstr>U625 MCA SW Release Plan @09/28</vt:lpstr>
      <vt:lpstr>Phase5 SYNC+ 3.0 Timeline Draft To Be Reviewed</vt:lpstr>
      <vt:lpstr>SYNC+ 3.0 DCV/PEC/J1 Critical Path</vt:lpstr>
      <vt:lpstr>CDX707/788 SW Release Requirement for MRD</vt:lpstr>
      <vt:lpstr>Backup material</vt:lpstr>
      <vt:lpstr>SYNC+ 3.0 Critical Path: New/Modified IVI Platform &amp; New UE/UI </vt:lpstr>
      <vt:lpstr>CDX707 CDC Timing Improvement Plan Details </vt:lpstr>
      <vt:lpstr>CDX707 Critical path &amp; 2nd Round Checkpoints</vt:lpstr>
      <vt:lpstr>CDX707 FDJ Software Delivery Plan – DuerOS</vt:lpstr>
      <vt:lpstr>QUALCOMM HQX1.0 VS HQX1.2.1</vt:lpstr>
      <vt:lpstr>QUALCOMM切基线计划(基于Solution1)</vt:lpstr>
      <vt:lpstr>CDX707 Software and Autosar Release Plan</vt:lpstr>
      <vt:lpstr>CDX707 SHC Feature in SYNC+ 3.0 Development Plan</vt:lpstr>
      <vt:lpstr>CX788 Opportunities And Enablers</vt:lpstr>
      <vt:lpstr>SYNC+3.0 SW Integration and Release Rule </vt:lpstr>
      <vt:lpstr>CDX707 System Block Diagram </vt:lpstr>
    </vt:vector>
  </TitlesOfParts>
  <Company>Ford Motor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Title</dc:title>
  <dc:creator>Kevin Shen</dc:creator>
  <cp:lastModifiedBy>Zhou, Jiajia (J.)</cp:lastModifiedBy>
  <cp:revision>576</cp:revision>
  <cp:lastPrinted>2021-09-26T01:03:07Z</cp:lastPrinted>
  <dcterms:created xsi:type="dcterms:W3CDTF">2019-07-11T00:48:49Z</dcterms:created>
  <dcterms:modified xsi:type="dcterms:W3CDTF">2021-10-16T07:10:54Z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0x0101005E037CCE8846144E8499F4D579B876C1</vt:lpwstr>
  </property>
</Properties>
</file>