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4"/>
  </p:notesMasterIdLst>
  <p:handoutMasterIdLst>
    <p:handoutMasterId r:id="rId35"/>
  </p:handoutMasterIdLst>
  <p:sldIdLst>
    <p:sldId id="262" r:id="rId6"/>
    <p:sldId id="313" r:id="rId7"/>
    <p:sldId id="2146847702" r:id="rId8"/>
    <p:sldId id="2146847690" r:id="rId9"/>
    <p:sldId id="438" r:id="rId10"/>
    <p:sldId id="2146847688" r:id="rId11"/>
    <p:sldId id="2146847705" r:id="rId12"/>
    <p:sldId id="2146847703" r:id="rId13"/>
    <p:sldId id="2146847706" r:id="rId14"/>
    <p:sldId id="2146847699" r:id="rId15"/>
    <p:sldId id="2146847700" r:id="rId16"/>
    <p:sldId id="2146847707" r:id="rId17"/>
    <p:sldId id="1986357427" r:id="rId18"/>
    <p:sldId id="1986357428" r:id="rId19"/>
    <p:sldId id="432" r:id="rId20"/>
    <p:sldId id="2146847697" r:id="rId21"/>
    <p:sldId id="1095" r:id="rId22"/>
    <p:sldId id="2146847689" r:id="rId23"/>
    <p:sldId id="2146847677" r:id="rId24"/>
    <p:sldId id="2146847696" r:id="rId25"/>
    <p:sldId id="1986357354" r:id="rId26"/>
    <p:sldId id="338" r:id="rId27"/>
    <p:sldId id="341" r:id="rId28"/>
    <p:sldId id="1883" r:id="rId29"/>
    <p:sldId id="263" r:id="rId30"/>
    <p:sldId id="2144867977" r:id="rId31"/>
    <p:sldId id="1986357426" r:id="rId32"/>
    <p:sldId id="1986357402" r:id="rId33"/>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0" autoAdjust="0"/>
    <p:restoredTop sz="95118" autoAdjust="0"/>
  </p:normalViewPr>
  <p:slideViewPr>
    <p:cSldViewPr snapToGrid="0">
      <p:cViewPr varScale="1">
        <p:scale>
          <a:sx n="109" d="100"/>
          <a:sy n="109" d="100"/>
        </p:scale>
        <p:origin x="78" y="360"/>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10/26/2021</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10/26/2021</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13</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19</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21</a:t>
            </a:fld>
            <a:endParaRPr lang="en-US"/>
          </a:p>
        </p:txBody>
      </p:sp>
    </p:spTree>
    <p:extLst>
      <p:ext uri="{BB962C8B-B14F-4D97-AF65-F5344CB8AC3E}">
        <p14:creationId xmlns:p14="http://schemas.microsoft.com/office/powerpoint/2010/main" val="38418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24</a:t>
            </a:fld>
            <a:endParaRPr lang="en-US"/>
          </a:p>
        </p:txBody>
      </p:sp>
    </p:spTree>
    <p:extLst>
      <p:ext uri="{BB962C8B-B14F-4D97-AF65-F5344CB8AC3E}">
        <p14:creationId xmlns:p14="http://schemas.microsoft.com/office/powerpoint/2010/main" val="150598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27</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28</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283269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9998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230725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10</a:t>
            </a:fld>
            <a:endParaRPr lang="en-US"/>
          </a:p>
        </p:txBody>
      </p:sp>
    </p:spTree>
    <p:extLst>
      <p:ext uri="{BB962C8B-B14F-4D97-AF65-F5344CB8AC3E}">
        <p14:creationId xmlns:p14="http://schemas.microsoft.com/office/powerpoint/2010/main" val="23538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11</a:t>
            </a:fld>
            <a:endParaRPr lang="en-US"/>
          </a:p>
        </p:txBody>
      </p:sp>
    </p:spTree>
    <p:extLst>
      <p:ext uri="{BB962C8B-B14F-4D97-AF65-F5344CB8AC3E}">
        <p14:creationId xmlns:p14="http://schemas.microsoft.com/office/powerpoint/2010/main" val="9124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12</a:t>
            </a:fld>
            <a:endParaRPr lang="en-US"/>
          </a:p>
        </p:txBody>
      </p:sp>
    </p:spTree>
    <p:extLst>
      <p:ext uri="{BB962C8B-B14F-4D97-AF65-F5344CB8AC3E}">
        <p14:creationId xmlns:p14="http://schemas.microsoft.com/office/powerpoint/2010/main" val="2652696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10/26/2021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10/26/2021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2" y="1818767"/>
            <a:ext cx="4533747"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Hanhan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Yang, Ying Zhang</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Otc.24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0" y="3938315"/>
            <a:ext cx="12187068" cy="370020"/>
            <a:chOff x="26301" y="2710061"/>
            <a:chExt cx="12112718" cy="37002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10061"/>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22480" y="261956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CDC AHU Hardware</a:t>
              </a: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flipV="1">
            <a:off x="0" y="2236834"/>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7699" y="2001266"/>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6824848" y="4388536"/>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01/07</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358460" y="4395620"/>
            <a:ext cx="609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02/28</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333186" y="4386379"/>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05/23</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824746" y="4400627"/>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08/15</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258614" y="4405334"/>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sz="700" dirty="0">
                <a:solidFill>
                  <a:prstClr val="black"/>
                </a:solidFill>
                <a:cs typeface="Calibri" panose="020F0502020204030204" pitchFamily="34" charset="0"/>
              </a:rPr>
              <a:t>12/30</a:t>
            </a:r>
          </a:p>
        </p:txBody>
      </p:sp>
      <p:sp>
        <p:nvSpPr>
          <p:cNvPr id="588" name="Star: 5 Points 587">
            <a:extLst>
              <a:ext uri="{FF2B5EF4-FFF2-40B4-BE49-F238E27FC236}">
                <a16:creationId xmlns:a16="http://schemas.microsoft.com/office/drawing/2014/main" id="{DBB4B2A4-AA38-45B2-B234-9CB48AB1FA5D}"/>
              </a:ext>
            </a:extLst>
          </p:cNvPr>
          <p:cNvSpPr/>
          <p:nvPr/>
        </p:nvSpPr>
        <p:spPr>
          <a:xfrm>
            <a:off x="3263806" y="21426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346654" y="2348040"/>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11/30</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691230" y="21446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211989" y="2337856"/>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1/14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4077109" y="213508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811578" y="232514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a:t>
            </a:r>
          </a:p>
          <a:p>
            <a:pPr algn="ctr">
              <a:defRPr/>
            </a:pPr>
            <a:r>
              <a:rPr lang="en-US" altLang="zh-CN" sz="700" dirty="0">
                <a:solidFill>
                  <a:prstClr val="black"/>
                </a:solidFill>
                <a:cs typeface="Calibri" panose="020F0502020204030204" pitchFamily="34" charset="0"/>
              </a:rPr>
              <a:t>2/14</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354802" y="212444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4171058" y="2321258"/>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a:t>
            </a:r>
          </a:p>
          <a:p>
            <a:pPr algn="ctr">
              <a:defRPr/>
            </a:pPr>
            <a:r>
              <a:rPr lang="en-US" altLang="zh-CN" sz="700" dirty="0">
                <a:solidFill>
                  <a:prstClr val="black"/>
                </a:solidFill>
                <a:cs typeface="Calibri" panose="020F0502020204030204" pitchFamily="34" charset="0"/>
              </a:rPr>
              <a:t>3/31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672459" y="136715"/>
            <a:ext cx="10835640" cy="579120"/>
          </a:xfrm>
        </p:spPr>
        <p:txBody>
          <a:bodyPr anchor="t">
            <a:noAutofit/>
          </a:bodyPr>
          <a:lstStyle/>
          <a:p>
            <a:r>
              <a:rPr lang="en-US" altLang="zh-CN" dirty="0"/>
              <a:t>U718 SW Release Plan @1025</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963812" y="438849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sz="700" dirty="0">
                <a:solidFill>
                  <a:prstClr val="black"/>
                </a:solidFill>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282806" y="4170613"/>
            <a:ext cx="896125" cy="634666"/>
            <a:chOff x="3711217" y="4640180"/>
            <a:chExt cx="896125" cy="634666"/>
          </a:xfrm>
        </p:grpSpPr>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4/14</a:t>
              </a:r>
            </a:p>
            <a:p>
              <a:pPr algn="ctr">
                <a:defRPr/>
              </a:pPr>
              <a:endParaRPr lang="en-US" sz="700" dirty="0">
                <a:solidFill>
                  <a:prstClr val="black"/>
                </a:solidFill>
                <a:cs typeface="Calibri" panose="020F0502020204030204" pitchFamily="34" charset="0"/>
              </a:endParaRPr>
            </a:p>
          </p:txBody>
        </p:sp>
        <p:sp>
          <p:nvSpPr>
            <p:cNvPr id="232" name="Star: 5 Points 231">
              <a:extLst>
                <a:ext uri="{FF2B5EF4-FFF2-40B4-BE49-F238E27FC236}">
                  <a16:creationId xmlns:a16="http://schemas.microsoft.com/office/drawing/2014/main" id="{A55DA257-5AB8-4A1F-AB38-78F505563AAE}"/>
                </a:ext>
              </a:extLst>
            </p:cNvPr>
            <p:cNvSpPr/>
            <p:nvPr/>
          </p:nvSpPr>
          <p:spPr>
            <a:xfrm>
              <a:off x="4066784" y="464018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5173436" y="4167907"/>
            <a:ext cx="537114" cy="638489"/>
            <a:chOff x="5155852" y="4623452"/>
            <a:chExt cx="537114" cy="638489"/>
          </a:xfrm>
        </p:grpSpPr>
        <p:sp>
          <p:nvSpPr>
            <p:cNvPr id="189" name="TextBox 22">
              <a:extLst>
                <a:ext uri="{FF2B5EF4-FFF2-40B4-BE49-F238E27FC236}">
                  <a16:creationId xmlns:a16="http://schemas.microsoft.com/office/drawing/2014/main" id="{DB5C1154-46C1-4372-9BD7-288634C1BE07}"/>
                </a:ext>
              </a:extLst>
            </p:cNvPr>
            <p:cNvSpPr txBox="1"/>
            <p:nvPr/>
          </p:nvSpPr>
          <p:spPr>
            <a:xfrm>
              <a:off x="5155852" y="4861838"/>
              <a:ext cx="53711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7/15</a:t>
              </a:r>
            </a:p>
            <a:p>
              <a:pPr algn="ctr">
                <a:defRPr/>
              </a:pPr>
              <a:endParaRPr lang="en-US" altLang="zh-CN" sz="700" dirty="0">
                <a:solidFill>
                  <a:prstClr val="black"/>
                </a:solidFill>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46234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153" name="Group 152">
            <a:extLst>
              <a:ext uri="{FF2B5EF4-FFF2-40B4-BE49-F238E27FC236}">
                <a16:creationId xmlns:a16="http://schemas.microsoft.com/office/drawing/2014/main" id="{64939570-0993-40F5-8B14-FCE03DF05331}"/>
              </a:ext>
            </a:extLst>
          </p:cNvPr>
          <p:cNvGrpSpPr/>
          <p:nvPr/>
        </p:nvGrpSpPr>
        <p:grpSpPr>
          <a:xfrm>
            <a:off x="5556664" y="4116857"/>
            <a:ext cx="602933" cy="580521"/>
            <a:chOff x="5441682" y="4563382"/>
            <a:chExt cx="602933" cy="580521"/>
          </a:xfrm>
          <a:noFill/>
        </p:grpSpPr>
        <p:sp>
          <p:nvSpPr>
            <p:cNvPr id="194" name="Star: 5 Points 193">
              <a:extLst>
                <a:ext uri="{FF2B5EF4-FFF2-40B4-BE49-F238E27FC236}">
                  <a16:creationId xmlns:a16="http://schemas.microsoft.com/office/drawing/2014/main" id="{605F1DDB-2BC9-431E-86D6-E17140DAFAE8}"/>
                </a:ext>
              </a:extLst>
            </p:cNvPr>
            <p:cNvSpPr/>
            <p:nvPr/>
          </p:nvSpPr>
          <p:spPr>
            <a:xfrm>
              <a:off x="5591500" y="45633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51521"/>
              <a:ext cx="602933"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8/15</a:t>
              </a:r>
            </a:p>
          </p:txBody>
        </p:sp>
      </p:grpSp>
      <p:sp>
        <p:nvSpPr>
          <p:cNvPr id="318" name="Left Brace 317">
            <a:extLst>
              <a:ext uri="{FF2B5EF4-FFF2-40B4-BE49-F238E27FC236}">
                <a16:creationId xmlns:a16="http://schemas.microsoft.com/office/drawing/2014/main" id="{FC29D3E7-969A-4314-A5BE-8EC3F305D4EB}"/>
              </a:ext>
            </a:extLst>
          </p:cNvPr>
          <p:cNvSpPr/>
          <p:nvPr/>
        </p:nvSpPr>
        <p:spPr>
          <a:xfrm rot="5400000">
            <a:off x="3563621" y="1860418"/>
            <a:ext cx="45719" cy="42213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3263345" y="1842815"/>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194" idx="0"/>
            <a:endCxn id="355" idx="2"/>
          </p:cNvCxnSpPr>
          <p:nvPr/>
        </p:nvCxnSpPr>
        <p:spPr>
          <a:xfrm flipV="1">
            <a:off x="5855147" y="1610916"/>
            <a:ext cx="605419" cy="25059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028794" y="40912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3" idx="0"/>
            <a:endCxn id="208" idx="2"/>
          </p:cNvCxnSpPr>
          <p:nvPr/>
        </p:nvCxnSpPr>
        <p:spPr>
          <a:xfrm flipV="1">
            <a:off x="7177459" y="1610039"/>
            <a:ext cx="677376" cy="24812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452335" y="1597467"/>
            <a:ext cx="290162" cy="5269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524263" y="4090935"/>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6" idx="0"/>
            <a:endCxn id="452" idx="2"/>
          </p:cNvCxnSpPr>
          <p:nvPr/>
        </p:nvCxnSpPr>
        <p:spPr>
          <a:xfrm flipV="1">
            <a:off x="7672928" y="1610584"/>
            <a:ext cx="539447" cy="24803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400831" y="4090935"/>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5" idx="0"/>
            <a:endCxn id="220" idx="2"/>
          </p:cNvCxnSpPr>
          <p:nvPr/>
        </p:nvCxnSpPr>
        <p:spPr>
          <a:xfrm flipV="1">
            <a:off x="8549496" y="1597467"/>
            <a:ext cx="798961" cy="249346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217775" y="410803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1" idx="0"/>
            <a:endCxn id="223" idx="2"/>
          </p:cNvCxnSpPr>
          <p:nvPr/>
        </p:nvCxnSpPr>
        <p:spPr>
          <a:xfrm flipV="1">
            <a:off x="9366440" y="1597467"/>
            <a:ext cx="664882" cy="25105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10495281" y="4100793"/>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7" idx="0"/>
            <a:endCxn id="226" idx="2"/>
          </p:cNvCxnSpPr>
          <p:nvPr/>
        </p:nvCxnSpPr>
        <p:spPr>
          <a:xfrm flipV="1">
            <a:off x="10643946" y="1585772"/>
            <a:ext cx="778762" cy="251502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1123290" y="4103333"/>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639046" y="2811364"/>
            <a:ext cx="624299" cy="482800"/>
            <a:chOff x="1348765" y="1704838"/>
            <a:chExt cx="624299" cy="482800"/>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rgbClr val="FF0000"/>
                  </a:solidFill>
                </a:rPr>
                <a:t>TBD</a:t>
              </a: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3345063" y="484233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0" y="459702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0" y="526217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47377" y="1275120"/>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02/10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761059" y="1243421"/>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08/03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F0E37C9B-EDF8-4CA3-936C-91393BBFF7C1}"/>
              </a:ext>
            </a:extLst>
          </p:cNvPr>
          <p:cNvGrpSpPr/>
          <p:nvPr/>
        </p:nvGrpSpPr>
        <p:grpSpPr>
          <a:xfrm>
            <a:off x="2680260" y="1259357"/>
            <a:ext cx="843415" cy="497938"/>
            <a:chOff x="2756511" y="1257585"/>
            <a:chExt cx="843415" cy="497938"/>
          </a:xfrm>
        </p:grpSpPr>
        <p:sp>
          <p:nvSpPr>
            <p:cNvPr id="31" name="流程图: 决策 47">
              <a:extLst>
                <a:ext uri="{FF2B5EF4-FFF2-40B4-BE49-F238E27FC236}">
                  <a16:creationId xmlns:a16="http://schemas.microsoft.com/office/drawing/2014/main" id="{022E9990-7097-4714-8EE3-D31552BE7F58}"/>
                </a:ext>
              </a:extLst>
            </p:cNvPr>
            <p:cNvSpPr/>
            <p:nvPr/>
          </p:nvSpPr>
          <p:spPr>
            <a:xfrm>
              <a:off x="2924393" y="125758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133" name="TextBox 22">
              <a:extLst>
                <a:ext uri="{FF2B5EF4-FFF2-40B4-BE49-F238E27FC236}">
                  <a16:creationId xmlns:a16="http://schemas.microsoft.com/office/drawing/2014/main" id="{8AD5CAF6-EDB1-498F-AA46-574D7D3C2E89}"/>
                </a:ext>
              </a:extLst>
            </p:cNvPr>
            <p:cNvSpPr txBox="1"/>
            <p:nvPr/>
          </p:nvSpPr>
          <p:spPr>
            <a:xfrm>
              <a:off x="2756511" y="155547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87DAB7E4-7535-4EF3-8457-559182910285}"/>
              </a:ext>
            </a:extLst>
          </p:cNvPr>
          <p:cNvGrpSpPr/>
          <p:nvPr/>
        </p:nvGrpSpPr>
        <p:grpSpPr>
          <a:xfrm>
            <a:off x="3902935" y="1090934"/>
            <a:ext cx="888429" cy="394465"/>
            <a:chOff x="4059200" y="1267664"/>
            <a:chExt cx="888429" cy="394465"/>
          </a:xfrm>
        </p:grpSpPr>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136" name="TextBox 22">
              <a:extLst>
                <a:ext uri="{FF2B5EF4-FFF2-40B4-BE49-F238E27FC236}">
                  <a16:creationId xmlns:a16="http://schemas.microsoft.com/office/drawing/2014/main" id="{FE51611D-51F4-4B35-AD44-8A7C9A7E9305}"/>
                </a:ext>
              </a:extLst>
            </p:cNvPr>
            <p:cNvSpPr txBox="1"/>
            <p:nvPr/>
          </p:nvSpPr>
          <p:spPr>
            <a:xfrm>
              <a:off x="4104214" y="14620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4" name="Group 13">
            <a:extLst>
              <a:ext uri="{FF2B5EF4-FFF2-40B4-BE49-F238E27FC236}">
                <a16:creationId xmlns:a16="http://schemas.microsoft.com/office/drawing/2014/main" id="{21BDCEC8-B3BF-4D59-9C51-4B1BBCEB2D98}"/>
              </a:ext>
            </a:extLst>
          </p:cNvPr>
          <p:cNvGrpSpPr/>
          <p:nvPr/>
        </p:nvGrpSpPr>
        <p:grpSpPr>
          <a:xfrm>
            <a:off x="4511905" y="1267575"/>
            <a:ext cx="848683" cy="488099"/>
            <a:chOff x="4411718" y="1267885"/>
            <a:chExt cx="848683" cy="488099"/>
          </a:xfrm>
        </p:grpSpPr>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137" name="TextBox 22">
              <a:extLst>
                <a:ext uri="{FF2B5EF4-FFF2-40B4-BE49-F238E27FC236}">
                  <a16:creationId xmlns:a16="http://schemas.microsoft.com/office/drawing/2014/main" id="{4282154D-1A37-4D0A-9B30-AF3D83E8EC9F}"/>
                </a:ext>
              </a:extLst>
            </p:cNvPr>
            <p:cNvSpPr txBox="1"/>
            <p:nvPr/>
          </p:nvSpPr>
          <p:spPr>
            <a:xfrm>
              <a:off x="4416986" y="155593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4/26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007E7FC4-ACA6-4A95-8098-0D351E04CDB7}"/>
              </a:ext>
            </a:extLst>
          </p:cNvPr>
          <p:cNvGrpSpPr/>
          <p:nvPr/>
        </p:nvGrpSpPr>
        <p:grpSpPr>
          <a:xfrm>
            <a:off x="3604609" y="1264991"/>
            <a:ext cx="843415" cy="519983"/>
            <a:chOff x="3517487" y="1264091"/>
            <a:chExt cx="843415" cy="519983"/>
          </a:xfrm>
        </p:grpSpPr>
        <p:sp>
          <p:nvSpPr>
            <p:cNvPr id="135" name="TextBox 22">
              <a:extLst>
                <a:ext uri="{FF2B5EF4-FFF2-40B4-BE49-F238E27FC236}">
                  <a16:creationId xmlns:a16="http://schemas.microsoft.com/office/drawing/2014/main" id="{DEC25A1C-CC32-4EDD-AAD1-86262D81070D}"/>
                </a:ext>
              </a:extLst>
            </p:cNvPr>
            <p:cNvSpPr txBox="1"/>
            <p:nvPr/>
          </p:nvSpPr>
          <p:spPr>
            <a:xfrm>
              <a:off x="3517487" y="158402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2/15</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grpSp>
        <p:nvGrpSpPr>
          <p:cNvPr id="16" name="Group 15">
            <a:extLst>
              <a:ext uri="{FF2B5EF4-FFF2-40B4-BE49-F238E27FC236}">
                <a16:creationId xmlns:a16="http://schemas.microsoft.com/office/drawing/2014/main" id="{5963598A-42F1-4AC0-9359-4CAD763AED18}"/>
              </a:ext>
            </a:extLst>
          </p:cNvPr>
          <p:cNvGrpSpPr/>
          <p:nvPr/>
        </p:nvGrpSpPr>
        <p:grpSpPr>
          <a:xfrm>
            <a:off x="6013456" y="1281024"/>
            <a:ext cx="843415" cy="542165"/>
            <a:chOff x="6370629" y="1267210"/>
            <a:chExt cx="843415" cy="542165"/>
          </a:xfrm>
        </p:grpSpPr>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47" name="TextBox 22">
              <a:extLst>
                <a:ext uri="{FF2B5EF4-FFF2-40B4-BE49-F238E27FC236}">
                  <a16:creationId xmlns:a16="http://schemas.microsoft.com/office/drawing/2014/main" id="{39AF6719-5FC6-4D1D-941A-864E8951A3CE}"/>
                </a:ext>
              </a:extLst>
            </p:cNvPr>
            <p:cNvSpPr txBox="1"/>
            <p:nvPr/>
          </p:nvSpPr>
          <p:spPr>
            <a:xfrm>
              <a:off x="6370629" y="160932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7" name="Group 16">
            <a:extLst>
              <a:ext uri="{FF2B5EF4-FFF2-40B4-BE49-F238E27FC236}">
                <a16:creationId xmlns:a16="http://schemas.microsoft.com/office/drawing/2014/main" id="{A9555AA2-7D2D-456D-8DA8-EF15D69293D7}"/>
              </a:ext>
            </a:extLst>
          </p:cNvPr>
          <p:cNvGrpSpPr/>
          <p:nvPr/>
        </p:nvGrpSpPr>
        <p:grpSpPr>
          <a:xfrm>
            <a:off x="7251548" y="1280147"/>
            <a:ext cx="843415" cy="466942"/>
            <a:chOff x="7420393" y="1267664"/>
            <a:chExt cx="843415" cy="466942"/>
          </a:xfrm>
        </p:grpSpPr>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149" name="TextBox 22">
              <a:extLst>
                <a:ext uri="{FF2B5EF4-FFF2-40B4-BE49-F238E27FC236}">
                  <a16:creationId xmlns:a16="http://schemas.microsoft.com/office/drawing/2014/main" id="{2532D2A6-97D7-4A37-B443-8DB2158AC081}"/>
                </a:ext>
              </a:extLst>
            </p:cNvPr>
            <p:cNvSpPr txBox="1"/>
            <p:nvPr/>
          </p:nvSpPr>
          <p:spPr>
            <a:xfrm>
              <a:off x="7420393" y="153455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8" name="Group 27">
            <a:extLst>
              <a:ext uri="{FF2B5EF4-FFF2-40B4-BE49-F238E27FC236}">
                <a16:creationId xmlns:a16="http://schemas.microsoft.com/office/drawing/2014/main" id="{B835431D-52EE-4C9F-9E6B-0B5D05CA1113}"/>
              </a:ext>
            </a:extLst>
          </p:cNvPr>
          <p:cNvGrpSpPr/>
          <p:nvPr/>
        </p:nvGrpSpPr>
        <p:grpSpPr>
          <a:xfrm>
            <a:off x="7905059" y="1280692"/>
            <a:ext cx="843415" cy="478543"/>
            <a:chOff x="8489641" y="1268433"/>
            <a:chExt cx="843415" cy="478543"/>
          </a:xfrm>
        </p:grpSpPr>
        <p:sp>
          <p:nvSpPr>
            <p:cNvPr id="452" name="流程图: 决策 47">
              <a:extLst>
                <a:ext uri="{FF2B5EF4-FFF2-40B4-BE49-F238E27FC236}">
                  <a16:creationId xmlns:a16="http://schemas.microsoft.com/office/drawing/2014/main" id="{606DD675-67F2-4D41-B774-DFA0DC921A73}"/>
                </a:ext>
              </a:extLst>
            </p:cNvPr>
            <p:cNvSpPr/>
            <p:nvPr/>
          </p:nvSpPr>
          <p:spPr>
            <a:xfrm>
              <a:off x="8566365"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151" name="TextBox 22">
              <a:extLst>
                <a:ext uri="{FF2B5EF4-FFF2-40B4-BE49-F238E27FC236}">
                  <a16:creationId xmlns:a16="http://schemas.microsoft.com/office/drawing/2014/main" id="{00715EDE-6D00-4E56-B16C-ED6A2AB2D697}"/>
                </a:ext>
              </a:extLst>
            </p:cNvPr>
            <p:cNvSpPr txBox="1"/>
            <p:nvPr/>
          </p:nvSpPr>
          <p:spPr>
            <a:xfrm>
              <a:off x="8489641" y="154692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4/18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8" name="Group 17">
            <a:extLst>
              <a:ext uri="{FF2B5EF4-FFF2-40B4-BE49-F238E27FC236}">
                <a16:creationId xmlns:a16="http://schemas.microsoft.com/office/drawing/2014/main" id="{EF1F30B7-0418-43C7-A537-B32EC187BFF4}"/>
              </a:ext>
            </a:extLst>
          </p:cNvPr>
          <p:cNvGrpSpPr/>
          <p:nvPr/>
        </p:nvGrpSpPr>
        <p:grpSpPr>
          <a:xfrm>
            <a:off x="8796043" y="1267575"/>
            <a:ext cx="843415" cy="493066"/>
            <a:chOff x="8412883" y="1267664"/>
            <a:chExt cx="843415" cy="493066"/>
          </a:xfrm>
        </p:grpSpPr>
        <p:sp>
          <p:nvSpPr>
            <p:cNvPr id="220" name="流程图: 决策 47">
              <a:extLst>
                <a:ext uri="{FF2B5EF4-FFF2-40B4-BE49-F238E27FC236}">
                  <a16:creationId xmlns:a16="http://schemas.microsoft.com/office/drawing/2014/main" id="{C486BF2A-866E-4926-B222-9B74227E0775}"/>
                </a:ext>
              </a:extLst>
            </p:cNvPr>
            <p:cNvSpPr/>
            <p:nvPr/>
          </p:nvSpPr>
          <p:spPr>
            <a:xfrm>
              <a:off x="8734705" y="12676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152" name="TextBox 22">
              <a:extLst>
                <a:ext uri="{FF2B5EF4-FFF2-40B4-BE49-F238E27FC236}">
                  <a16:creationId xmlns:a16="http://schemas.microsoft.com/office/drawing/2014/main" id="{BACEA284-68EC-4EE0-875A-C9417DBDE894}"/>
                </a:ext>
              </a:extLst>
            </p:cNvPr>
            <p:cNvSpPr txBox="1"/>
            <p:nvPr/>
          </p:nvSpPr>
          <p:spPr>
            <a:xfrm>
              <a:off x="8412883" y="156068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8/7</a:t>
              </a:r>
            </a:p>
          </p:txBody>
        </p:sp>
      </p:grpSp>
      <p:grpSp>
        <p:nvGrpSpPr>
          <p:cNvPr id="19" name="Group 18">
            <a:extLst>
              <a:ext uri="{FF2B5EF4-FFF2-40B4-BE49-F238E27FC236}">
                <a16:creationId xmlns:a16="http://schemas.microsoft.com/office/drawing/2014/main" id="{066AAA2F-61C6-499B-A57E-B55AD8FDD922}"/>
              </a:ext>
            </a:extLst>
          </p:cNvPr>
          <p:cNvGrpSpPr/>
          <p:nvPr/>
        </p:nvGrpSpPr>
        <p:grpSpPr>
          <a:xfrm>
            <a:off x="9444507" y="1267575"/>
            <a:ext cx="843415" cy="492461"/>
            <a:chOff x="9190560" y="1267664"/>
            <a:chExt cx="843415" cy="492461"/>
          </a:xfrm>
        </p:grpSpPr>
        <p:sp>
          <p:nvSpPr>
            <p:cNvPr id="223" name="流程图: 决策 47">
              <a:extLst>
                <a:ext uri="{FF2B5EF4-FFF2-40B4-BE49-F238E27FC236}">
                  <a16:creationId xmlns:a16="http://schemas.microsoft.com/office/drawing/2014/main" id="{1533E72C-6034-4090-B47B-E02B92A529E3}"/>
                </a:ext>
              </a:extLst>
            </p:cNvPr>
            <p:cNvSpPr/>
            <p:nvPr/>
          </p:nvSpPr>
          <p:spPr>
            <a:xfrm>
              <a:off x="9546783"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155" name="TextBox 22">
              <a:extLst>
                <a:ext uri="{FF2B5EF4-FFF2-40B4-BE49-F238E27FC236}">
                  <a16:creationId xmlns:a16="http://schemas.microsoft.com/office/drawing/2014/main" id="{E5539055-C662-4E9A-9CEE-88429E2F1528}"/>
                </a:ext>
              </a:extLst>
            </p:cNvPr>
            <p:cNvSpPr txBox="1"/>
            <p:nvPr/>
          </p:nvSpPr>
          <p:spPr>
            <a:xfrm>
              <a:off x="9190560" y="156007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10/23</a:t>
              </a:r>
            </a:p>
          </p:txBody>
        </p:sp>
      </p:grpSp>
      <p:grpSp>
        <p:nvGrpSpPr>
          <p:cNvPr id="23" name="Group 22">
            <a:extLst>
              <a:ext uri="{FF2B5EF4-FFF2-40B4-BE49-F238E27FC236}">
                <a16:creationId xmlns:a16="http://schemas.microsoft.com/office/drawing/2014/main" id="{1E649420-5AE5-46B9-A884-48C6CBC678AE}"/>
              </a:ext>
            </a:extLst>
          </p:cNvPr>
          <p:cNvGrpSpPr/>
          <p:nvPr/>
        </p:nvGrpSpPr>
        <p:grpSpPr>
          <a:xfrm>
            <a:off x="10790813" y="1255880"/>
            <a:ext cx="862487" cy="506365"/>
            <a:chOff x="9962634" y="1267664"/>
            <a:chExt cx="862487" cy="506365"/>
          </a:xfrm>
        </p:grpSpPr>
        <p:sp>
          <p:nvSpPr>
            <p:cNvPr id="226" name="流程图: 决策 47">
              <a:extLst>
                <a:ext uri="{FF2B5EF4-FFF2-40B4-BE49-F238E27FC236}">
                  <a16:creationId xmlns:a16="http://schemas.microsoft.com/office/drawing/2014/main" id="{032DE1E4-900D-46B1-95C1-A091ADB6473E}"/>
                </a:ext>
              </a:extLst>
            </p:cNvPr>
            <p:cNvSpPr/>
            <p:nvPr/>
          </p:nvSpPr>
          <p:spPr>
            <a:xfrm>
              <a:off x="10363937"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156" name="TextBox 22">
              <a:extLst>
                <a:ext uri="{FF2B5EF4-FFF2-40B4-BE49-F238E27FC236}">
                  <a16:creationId xmlns:a16="http://schemas.microsoft.com/office/drawing/2014/main" id="{BEC8F35D-1B74-4919-B028-CCCA8BA02DDB}"/>
                </a:ext>
              </a:extLst>
            </p:cNvPr>
            <p:cNvSpPr txBox="1"/>
            <p:nvPr/>
          </p:nvSpPr>
          <p:spPr>
            <a:xfrm>
              <a:off x="9962634" y="15739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11536222" y="1263726"/>
            <a:ext cx="843415" cy="489169"/>
            <a:chOff x="11997519" y="1252002"/>
            <a:chExt cx="843415" cy="489169"/>
          </a:xfrm>
        </p:grpSpPr>
        <p:sp>
          <p:nvSpPr>
            <p:cNvPr id="461" name="流程图: 决策 47">
              <a:extLst>
                <a:ext uri="{FF2B5EF4-FFF2-40B4-BE49-F238E27FC236}">
                  <a16:creationId xmlns:a16="http://schemas.microsoft.com/office/drawing/2014/main" id="{2E75FB79-3B4D-4E5D-97D2-AFB0899B6D71}"/>
                </a:ext>
              </a:extLst>
            </p:cNvPr>
            <p:cNvSpPr/>
            <p:nvPr/>
          </p:nvSpPr>
          <p:spPr>
            <a:xfrm>
              <a:off x="12046291" y="1252002"/>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11997519" y="1541122"/>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4/22</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3280048" y="5027267"/>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FIP complete</a:t>
            </a:r>
          </a:p>
          <a:p>
            <a:pPr algn="ctr">
              <a:defRPr/>
            </a:pPr>
            <a:r>
              <a:rPr lang="en-US" altLang="zh-CN" sz="700" dirty="0">
                <a:solidFill>
                  <a:prstClr val="black"/>
                </a:solidFill>
                <a:cs typeface="Calibri" panose="020F0502020204030204" pitchFamily="34" charset="0"/>
              </a:rPr>
              <a:t>11/12</a:t>
            </a:r>
            <a:endParaRPr lang="en-US" altLang="zh-CN" sz="700" dirty="0">
              <a:solidFill>
                <a:srgbClr val="FF0000"/>
              </a:solidFill>
              <a:cs typeface="Calibri" panose="020F0502020204030204" pitchFamily="34" charset="0"/>
            </a:endParaRPr>
          </a:p>
        </p:txBody>
      </p:sp>
      <p:sp>
        <p:nvSpPr>
          <p:cNvPr id="180" name="Star: 7 Points 179">
            <a:extLst>
              <a:ext uri="{FF2B5EF4-FFF2-40B4-BE49-F238E27FC236}">
                <a16:creationId xmlns:a16="http://schemas.microsoft.com/office/drawing/2014/main" id="{00D18428-FC39-4EE6-8D2A-29D50037E0FE}"/>
              </a:ext>
            </a:extLst>
          </p:cNvPr>
          <p:cNvSpPr/>
          <p:nvPr/>
        </p:nvSpPr>
        <p:spPr>
          <a:xfrm>
            <a:off x="3154563" y="484233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2915992" y="5023993"/>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PDL complete</a:t>
            </a:r>
          </a:p>
          <a:p>
            <a:pPr algn="ctr">
              <a:defRPr/>
            </a:pPr>
            <a:r>
              <a:rPr lang="en-US" altLang="zh-CN" sz="700" dirty="0">
                <a:solidFill>
                  <a:prstClr val="black"/>
                </a:solidFill>
                <a:cs typeface="Calibri" panose="020F0502020204030204" pitchFamily="34" charset="0"/>
              </a:rPr>
              <a:t>11/5</a:t>
            </a:r>
            <a:endParaRPr lang="en-US" altLang="zh-CN" sz="700" dirty="0">
              <a:solidFill>
                <a:srgbClr val="FF0000"/>
              </a:solidFill>
              <a:cs typeface="Calibri" panose="020F0502020204030204" pitchFamily="34" charset="0"/>
            </a:endParaRPr>
          </a:p>
        </p:txBody>
      </p:sp>
      <p:sp>
        <p:nvSpPr>
          <p:cNvPr id="182" name="Star: 7 Points 181">
            <a:extLst>
              <a:ext uri="{FF2B5EF4-FFF2-40B4-BE49-F238E27FC236}">
                <a16:creationId xmlns:a16="http://schemas.microsoft.com/office/drawing/2014/main" id="{E4CF3CED-A7C1-433C-B95E-90A8C2F3DA15}"/>
              </a:ext>
            </a:extLst>
          </p:cNvPr>
          <p:cNvSpPr/>
          <p:nvPr/>
        </p:nvSpPr>
        <p:spPr>
          <a:xfrm>
            <a:off x="2660876" y="4839758"/>
            <a:ext cx="200644" cy="187481"/>
          </a:xfrm>
          <a:prstGeom prst="star7">
            <a:avLst/>
          </a:prstGeom>
          <a:noFill/>
          <a:ln w="28575">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183" name="TextBox 22">
            <a:extLst>
              <a:ext uri="{FF2B5EF4-FFF2-40B4-BE49-F238E27FC236}">
                <a16:creationId xmlns:a16="http://schemas.microsoft.com/office/drawing/2014/main" id="{8ED048C3-8C84-415B-856D-D8E6C2F2782D}"/>
              </a:ext>
            </a:extLst>
          </p:cNvPr>
          <p:cNvSpPr txBox="1"/>
          <p:nvPr/>
        </p:nvSpPr>
        <p:spPr>
          <a:xfrm>
            <a:off x="2499437" y="502071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cs typeface="Calibri" panose="020F0502020204030204" pitchFamily="34" charset="0"/>
              </a:rPr>
              <a:t>PDL complete</a:t>
            </a:r>
          </a:p>
          <a:p>
            <a:pPr algn="ctr">
              <a:defRPr/>
            </a:pPr>
            <a:r>
              <a:rPr lang="en-US" altLang="zh-CN" sz="700" strike="sngStrike" dirty="0">
                <a:solidFill>
                  <a:prstClr val="black"/>
                </a:solidFill>
                <a:cs typeface="Calibri" panose="020F0502020204030204" pitchFamily="34" charset="0"/>
              </a:rPr>
              <a:t>9/15</a:t>
            </a:r>
            <a:endParaRPr lang="en-US" altLang="zh-CN" sz="700" strike="sngStrike" dirty="0">
              <a:solidFill>
                <a:srgbClr val="FF0000"/>
              </a:solidFill>
              <a:cs typeface="Calibri" panose="020F0502020204030204" pitchFamily="34" charset="0"/>
            </a:endParaRPr>
          </a:p>
        </p:txBody>
      </p:sp>
      <p:grpSp>
        <p:nvGrpSpPr>
          <p:cNvPr id="146" name="Group 145">
            <a:extLst>
              <a:ext uri="{FF2B5EF4-FFF2-40B4-BE49-F238E27FC236}">
                <a16:creationId xmlns:a16="http://schemas.microsoft.com/office/drawing/2014/main" id="{FDE9B908-C05A-4B56-9545-148BADA2897C}"/>
              </a:ext>
            </a:extLst>
          </p:cNvPr>
          <p:cNvGrpSpPr/>
          <p:nvPr/>
        </p:nvGrpSpPr>
        <p:grpSpPr>
          <a:xfrm>
            <a:off x="3515376" y="5452444"/>
            <a:ext cx="656790" cy="467337"/>
            <a:chOff x="3972333" y="6178778"/>
            <a:chExt cx="656790" cy="467337"/>
          </a:xfrm>
        </p:grpSpPr>
        <p:sp>
          <p:nvSpPr>
            <p:cNvPr id="185" name="Star: 5 Points 184">
              <a:extLst>
                <a:ext uri="{FF2B5EF4-FFF2-40B4-BE49-F238E27FC236}">
                  <a16:creationId xmlns:a16="http://schemas.microsoft.com/office/drawing/2014/main" id="{F823590C-640C-4C7D-957C-AACFF6983001}"/>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86" name="TextBox 22">
              <a:extLst>
                <a:ext uri="{FF2B5EF4-FFF2-40B4-BE49-F238E27FC236}">
                  <a16:creationId xmlns:a16="http://schemas.microsoft.com/office/drawing/2014/main" id="{84D9F2C5-BC08-48F1-8419-2C9B39C483E3}"/>
                </a:ext>
              </a:extLst>
            </p:cNvPr>
            <p:cNvSpPr txBox="1"/>
            <p:nvPr/>
          </p:nvSpPr>
          <p:spPr>
            <a:xfrm>
              <a:off x="3972333" y="635373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1/30</a:t>
              </a:r>
              <a:endParaRPr lang="en-US" altLang="zh-CN" sz="700" dirty="0">
                <a:solidFill>
                  <a:srgbClr val="FF0000"/>
                </a:solidFill>
                <a:cs typeface="Calibri" panose="020F0502020204030204" pitchFamily="34" charset="0"/>
              </a:endParaRPr>
            </a:p>
          </p:txBody>
        </p:sp>
      </p:grpSp>
      <p:grpSp>
        <p:nvGrpSpPr>
          <p:cNvPr id="187" name="Group 186">
            <a:extLst>
              <a:ext uri="{FF2B5EF4-FFF2-40B4-BE49-F238E27FC236}">
                <a16:creationId xmlns:a16="http://schemas.microsoft.com/office/drawing/2014/main" id="{C31D8F9A-6FBB-44F0-8627-899C8BC05C0F}"/>
              </a:ext>
            </a:extLst>
          </p:cNvPr>
          <p:cNvGrpSpPr/>
          <p:nvPr/>
        </p:nvGrpSpPr>
        <p:grpSpPr>
          <a:xfrm>
            <a:off x="3855509" y="4817952"/>
            <a:ext cx="656790" cy="467337"/>
            <a:chOff x="3972333" y="6178778"/>
            <a:chExt cx="656790" cy="467337"/>
          </a:xfrm>
        </p:grpSpPr>
        <p:sp>
          <p:nvSpPr>
            <p:cNvPr id="188" name="Star: 5 Points 187">
              <a:extLst>
                <a:ext uri="{FF2B5EF4-FFF2-40B4-BE49-F238E27FC236}">
                  <a16:creationId xmlns:a16="http://schemas.microsoft.com/office/drawing/2014/main" id="{DDFC275E-A00F-4DAD-B781-3EFF54A97061}"/>
                </a:ext>
              </a:extLst>
            </p:cNvPr>
            <p:cNvSpPr/>
            <p:nvPr/>
          </p:nvSpPr>
          <p:spPr>
            <a:xfrm>
              <a:off x="4214737" y="6178778"/>
              <a:ext cx="195065" cy="205168"/>
            </a:xfrm>
            <a:prstGeom prst="star5">
              <a:avLst/>
            </a:prstGeom>
            <a:solidFill>
              <a:schemeClr val="bg2"/>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90" name="TextBox 22">
              <a:extLst>
                <a:ext uri="{FF2B5EF4-FFF2-40B4-BE49-F238E27FC236}">
                  <a16:creationId xmlns:a16="http://schemas.microsoft.com/office/drawing/2014/main" id="{C30F175D-F9C8-4C0F-B71A-F0E22EF58D5F}"/>
                </a:ext>
              </a:extLst>
            </p:cNvPr>
            <p:cNvSpPr txBox="1"/>
            <p:nvPr/>
          </p:nvSpPr>
          <p:spPr>
            <a:xfrm>
              <a:off x="3972333" y="635373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2/28</a:t>
              </a:r>
              <a:endParaRPr lang="en-US" altLang="zh-CN" sz="700" dirty="0">
                <a:solidFill>
                  <a:srgbClr val="FF0000"/>
                </a:solidFill>
                <a:cs typeface="Calibri" panose="020F0502020204030204" pitchFamily="34" charset="0"/>
              </a:endParaRPr>
            </a:p>
          </p:txBody>
        </p:sp>
      </p:grpSp>
      <p:grpSp>
        <p:nvGrpSpPr>
          <p:cNvPr id="192" name="Group 191">
            <a:extLst>
              <a:ext uri="{FF2B5EF4-FFF2-40B4-BE49-F238E27FC236}">
                <a16:creationId xmlns:a16="http://schemas.microsoft.com/office/drawing/2014/main" id="{14294688-E9FC-4751-94DB-B9D244DB6314}"/>
              </a:ext>
            </a:extLst>
          </p:cNvPr>
          <p:cNvGrpSpPr/>
          <p:nvPr/>
        </p:nvGrpSpPr>
        <p:grpSpPr>
          <a:xfrm>
            <a:off x="4005018" y="5452444"/>
            <a:ext cx="656790" cy="480603"/>
            <a:chOff x="4141469" y="6178778"/>
            <a:chExt cx="656790" cy="480603"/>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1469" y="636699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03/07</a:t>
              </a:r>
              <a:endParaRPr lang="en-US" altLang="zh-CN" sz="700" dirty="0">
                <a:solidFill>
                  <a:srgbClr val="FF0000"/>
                </a:solidFill>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4398484" y="4816252"/>
            <a:ext cx="656790" cy="485532"/>
            <a:chOff x="4124362" y="6178778"/>
            <a:chExt cx="656790" cy="485532"/>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4124362" y="637192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04/07</a:t>
              </a:r>
              <a:endParaRPr lang="en-US" altLang="zh-CN" sz="700" dirty="0">
                <a:solidFill>
                  <a:srgbClr val="FF0000"/>
                </a:solidFill>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4782572" y="5468966"/>
            <a:ext cx="656790" cy="449762"/>
            <a:chOff x="4030850" y="6178778"/>
            <a:chExt cx="656790" cy="44976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4030850" y="633615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5/31</a:t>
              </a:r>
              <a:endParaRPr lang="en-US" altLang="zh-CN" sz="700" dirty="0">
                <a:solidFill>
                  <a:srgbClr val="FF0000"/>
                </a:solidFill>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5112800" y="5463783"/>
            <a:ext cx="656790" cy="442794"/>
            <a:chOff x="4043968" y="6178778"/>
            <a:chExt cx="656790" cy="442794"/>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4043968" y="6329190"/>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6/30</a:t>
              </a:r>
              <a:endParaRPr lang="en-US" altLang="zh-CN" sz="700" dirty="0">
                <a:solidFill>
                  <a:srgbClr val="FF0000"/>
                </a:solidFill>
                <a:cs typeface="Calibri" panose="020F0502020204030204" pitchFamily="34" charset="0"/>
              </a:endParaRPr>
            </a:p>
          </p:txBody>
        </p:sp>
      </p:grpSp>
      <p:grpSp>
        <p:nvGrpSpPr>
          <p:cNvPr id="240" name="Group 239">
            <a:extLst>
              <a:ext uri="{FF2B5EF4-FFF2-40B4-BE49-F238E27FC236}">
                <a16:creationId xmlns:a16="http://schemas.microsoft.com/office/drawing/2014/main" id="{A54212D0-F916-4E6C-9BCF-4792B4DE16C4}"/>
              </a:ext>
            </a:extLst>
          </p:cNvPr>
          <p:cNvGrpSpPr/>
          <p:nvPr/>
        </p:nvGrpSpPr>
        <p:grpSpPr>
          <a:xfrm>
            <a:off x="5457820" y="4809087"/>
            <a:ext cx="656790" cy="479575"/>
            <a:chOff x="4081407" y="6178778"/>
            <a:chExt cx="656790" cy="479575"/>
          </a:xfrm>
        </p:grpSpPr>
        <p:sp>
          <p:nvSpPr>
            <p:cNvPr id="241" name="Star: 5 Points 240">
              <a:extLst>
                <a:ext uri="{FF2B5EF4-FFF2-40B4-BE49-F238E27FC236}">
                  <a16:creationId xmlns:a16="http://schemas.microsoft.com/office/drawing/2014/main" id="{BC4B6B35-2EDB-416C-9CDA-27B657894DA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7/31</a:t>
              </a:r>
              <a:endParaRPr lang="en-US" altLang="zh-CN" sz="700" dirty="0">
                <a:solidFill>
                  <a:srgbClr val="FF0000"/>
                </a:solidFill>
                <a:cs typeface="Calibri" panose="020F0502020204030204" pitchFamily="34" charset="0"/>
              </a:endParaRPr>
            </a:p>
          </p:txBody>
        </p:sp>
      </p:grpSp>
      <p:grpSp>
        <p:nvGrpSpPr>
          <p:cNvPr id="157" name="Group 156">
            <a:extLst>
              <a:ext uri="{FF2B5EF4-FFF2-40B4-BE49-F238E27FC236}">
                <a16:creationId xmlns:a16="http://schemas.microsoft.com/office/drawing/2014/main" id="{758B0861-EC55-4AE8-9173-E165CD1FB909}"/>
              </a:ext>
            </a:extLst>
          </p:cNvPr>
          <p:cNvGrpSpPr/>
          <p:nvPr/>
        </p:nvGrpSpPr>
        <p:grpSpPr>
          <a:xfrm>
            <a:off x="5812122" y="4157663"/>
            <a:ext cx="843415" cy="445750"/>
            <a:chOff x="5874926" y="4652990"/>
            <a:chExt cx="843415" cy="445750"/>
          </a:xfrm>
        </p:grpSpPr>
        <p:sp>
          <p:nvSpPr>
            <p:cNvPr id="321" name="流程图: 决策 47">
              <a:extLst>
                <a:ext uri="{FF2B5EF4-FFF2-40B4-BE49-F238E27FC236}">
                  <a16:creationId xmlns:a16="http://schemas.microsoft.com/office/drawing/2014/main" id="{6D6C8E6B-E3C3-4754-AABC-08A64E188A1F}"/>
                </a:ext>
              </a:extLst>
            </p:cNvPr>
            <p:cNvSpPr/>
            <p:nvPr/>
          </p:nvSpPr>
          <p:spPr>
            <a:xfrm>
              <a:off x="6101189" y="4652990"/>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p>
            <a:p>
              <a:pPr algn="ctr"/>
              <a:r>
                <a:rPr lang="en-US" altLang="zh-CN" sz="500" b="1" dirty="0">
                  <a:solidFill>
                    <a:schemeClr val="tx1"/>
                  </a:solidFill>
                  <a:cs typeface="Calibri" panose="020F0502020204030204" pitchFamily="34" charset="0"/>
                </a:rPr>
                <a:t>MRD</a:t>
              </a:r>
              <a:endParaRPr lang="zh-CN" altLang="en-US" sz="500" b="1" dirty="0">
                <a:solidFill>
                  <a:schemeClr val="tx1"/>
                </a:solidFill>
                <a:cs typeface="Calibri" panose="020F0502020204030204" pitchFamily="34" charset="0"/>
              </a:endParaRPr>
            </a:p>
          </p:txBody>
        </p:sp>
        <p:sp>
          <p:nvSpPr>
            <p:cNvPr id="244" name="TextBox 22">
              <a:extLst>
                <a:ext uri="{FF2B5EF4-FFF2-40B4-BE49-F238E27FC236}">
                  <a16:creationId xmlns:a16="http://schemas.microsoft.com/office/drawing/2014/main" id="{DC5D635F-F239-4DB3-A897-C78761227517}"/>
                </a:ext>
              </a:extLst>
            </p:cNvPr>
            <p:cNvSpPr txBox="1"/>
            <p:nvPr/>
          </p:nvSpPr>
          <p:spPr>
            <a:xfrm>
              <a:off x="5874926" y="489869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9/15</a:t>
              </a:r>
              <a:endParaRPr lang="en-US" sz="800" dirty="0">
                <a:solidFill>
                  <a:prstClr val="black"/>
                </a:solidFill>
                <a:latin typeface="Ford Antenna Light" panose="02000505000000020004" pitchFamily="50" charset="0"/>
                <a:cs typeface="Calibri" panose="020F0502020204030204" pitchFamily="34" charset="0"/>
              </a:endParaRPr>
            </a:p>
          </p:txBody>
        </p:sp>
      </p:gr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0" y="673016"/>
          <a:ext cx="12195409" cy="318692"/>
        </p:xfrm>
        <a:graphic>
          <a:graphicData uri="http://schemas.openxmlformats.org/drawingml/2006/table">
            <a:tbl>
              <a:tblPr firstRow="1" bandRow="1">
                <a:tableStyleId>{5C22544A-7EE6-4342-B048-85BDC9FD1C3A}</a:tableStyleId>
              </a:tblPr>
              <a:tblGrid>
                <a:gridCol w="297449">
                  <a:extLst>
                    <a:ext uri="{9D8B030D-6E8A-4147-A177-3AD203B41FA5}">
                      <a16:colId xmlns:a16="http://schemas.microsoft.com/office/drawing/2014/main" val="20011"/>
                    </a:ext>
                  </a:extLst>
                </a:gridCol>
                <a:gridCol w="297449">
                  <a:extLst>
                    <a:ext uri="{9D8B030D-6E8A-4147-A177-3AD203B41FA5}">
                      <a16:colId xmlns:a16="http://schemas.microsoft.com/office/drawing/2014/main" val="20012"/>
                    </a:ext>
                  </a:extLst>
                </a:gridCol>
                <a:gridCol w="297449">
                  <a:extLst>
                    <a:ext uri="{9D8B030D-6E8A-4147-A177-3AD203B41FA5}">
                      <a16:colId xmlns:a16="http://schemas.microsoft.com/office/drawing/2014/main" val="20013"/>
                    </a:ext>
                  </a:extLst>
                </a:gridCol>
                <a:gridCol w="297449">
                  <a:extLst>
                    <a:ext uri="{9D8B030D-6E8A-4147-A177-3AD203B41FA5}">
                      <a16:colId xmlns:a16="http://schemas.microsoft.com/office/drawing/2014/main" val="2563265534"/>
                    </a:ext>
                  </a:extLst>
                </a:gridCol>
                <a:gridCol w="297449">
                  <a:extLst>
                    <a:ext uri="{9D8B030D-6E8A-4147-A177-3AD203B41FA5}">
                      <a16:colId xmlns:a16="http://schemas.microsoft.com/office/drawing/2014/main" val="2889932406"/>
                    </a:ext>
                  </a:extLst>
                </a:gridCol>
                <a:gridCol w="297449">
                  <a:extLst>
                    <a:ext uri="{9D8B030D-6E8A-4147-A177-3AD203B41FA5}">
                      <a16:colId xmlns:a16="http://schemas.microsoft.com/office/drawing/2014/main" val="3110698288"/>
                    </a:ext>
                  </a:extLst>
                </a:gridCol>
                <a:gridCol w="297449">
                  <a:extLst>
                    <a:ext uri="{9D8B030D-6E8A-4147-A177-3AD203B41FA5}">
                      <a16:colId xmlns:a16="http://schemas.microsoft.com/office/drawing/2014/main" val="397251492"/>
                    </a:ext>
                  </a:extLst>
                </a:gridCol>
                <a:gridCol w="297449">
                  <a:extLst>
                    <a:ext uri="{9D8B030D-6E8A-4147-A177-3AD203B41FA5}">
                      <a16:colId xmlns:a16="http://schemas.microsoft.com/office/drawing/2014/main" val="2435403802"/>
                    </a:ext>
                  </a:extLst>
                </a:gridCol>
                <a:gridCol w="297449">
                  <a:extLst>
                    <a:ext uri="{9D8B030D-6E8A-4147-A177-3AD203B41FA5}">
                      <a16:colId xmlns:a16="http://schemas.microsoft.com/office/drawing/2014/main" val="1107352596"/>
                    </a:ext>
                  </a:extLst>
                </a:gridCol>
                <a:gridCol w="297449">
                  <a:extLst>
                    <a:ext uri="{9D8B030D-6E8A-4147-A177-3AD203B41FA5}">
                      <a16:colId xmlns:a16="http://schemas.microsoft.com/office/drawing/2014/main" val="206549284"/>
                    </a:ext>
                  </a:extLst>
                </a:gridCol>
                <a:gridCol w="297449">
                  <a:extLst>
                    <a:ext uri="{9D8B030D-6E8A-4147-A177-3AD203B41FA5}">
                      <a16:colId xmlns:a16="http://schemas.microsoft.com/office/drawing/2014/main" val="1288931577"/>
                    </a:ext>
                  </a:extLst>
                </a:gridCol>
                <a:gridCol w="297449">
                  <a:extLst>
                    <a:ext uri="{9D8B030D-6E8A-4147-A177-3AD203B41FA5}">
                      <a16:colId xmlns:a16="http://schemas.microsoft.com/office/drawing/2014/main" val="670663234"/>
                    </a:ext>
                  </a:extLst>
                </a:gridCol>
                <a:gridCol w="297449">
                  <a:extLst>
                    <a:ext uri="{9D8B030D-6E8A-4147-A177-3AD203B41FA5}">
                      <a16:colId xmlns:a16="http://schemas.microsoft.com/office/drawing/2014/main" val="964117551"/>
                    </a:ext>
                  </a:extLst>
                </a:gridCol>
                <a:gridCol w="297449">
                  <a:extLst>
                    <a:ext uri="{9D8B030D-6E8A-4147-A177-3AD203B41FA5}">
                      <a16:colId xmlns:a16="http://schemas.microsoft.com/office/drawing/2014/main" val="2397782723"/>
                    </a:ext>
                  </a:extLst>
                </a:gridCol>
                <a:gridCol w="297449">
                  <a:extLst>
                    <a:ext uri="{9D8B030D-6E8A-4147-A177-3AD203B41FA5}">
                      <a16:colId xmlns:a16="http://schemas.microsoft.com/office/drawing/2014/main" val="343253012"/>
                    </a:ext>
                  </a:extLst>
                </a:gridCol>
                <a:gridCol w="297449">
                  <a:extLst>
                    <a:ext uri="{9D8B030D-6E8A-4147-A177-3AD203B41FA5}">
                      <a16:colId xmlns:a16="http://schemas.microsoft.com/office/drawing/2014/main" val="3423322042"/>
                    </a:ext>
                  </a:extLst>
                </a:gridCol>
                <a:gridCol w="297449">
                  <a:extLst>
                    <a:ext uri="{9D8B030D-6E8A-4147-A177-3AD203B41FA5}">
                      <a16:colId xmlns:a16="http://schemas.microsoft.com/office/drawing/2014/main" val="1307315063"/>
                    </a:ext>
                  </a:extLst>
                </a:gridCol>
                <a:gridCol w="297449">
                  <a:extLst>
                    <a:ext uri="{9D8B030D-6E8A-4147-A177-3AD203B41FA5}">
                      <a16:colId xmlns:a16="http://schemas.microsoft.com/office/drawing/2014/main" val="713604460"/>
                    </a:ext>
                  </a:extLst>
                </a:gridCol>
                <a:gridCol w="297449">
                  <a:extLst>
                    <a:ext uri="{9D8B030D-6E8A-4147-A177-3AD203B41FA5}">
                      <a16:colId xmlns:a16="http://schemas.microsoft.com/office/drawing/2014/main" val="2659930953"/>
                    </a:ext>
                  </a:extLst>
                </a:gridCol>
                <a:gridCol w="297449">
                  <a:extLst>
                    <a:ext uri="{9D8B030D-6E8A-4147-A177-3AD203B41FA5}">
                      <a16:colId xmlns:a16="http://schemas.microsoft.com/office/drawing/2014/main" val="1599551216"/>
                    </a:ext>
                  </a:extLst>
                </a:gridCol>
                <a:gridCol w="297449">
                  <a:extLst>
                    <a:ext uri="{9D8B030D-6E8A-4147-A177-3AD203B41FA5}">
                      <a16:colId xmlns:a16="http://schemas.microsoft.com/office/drawing/2014/main" val="2106271287"/>
                    </a:ext>
                  </a:extLst>
                </a:gridCol>
                <a:gridCol w="297449">
                  <a:extLst>
                    <a:ext uri="{9D8B030D-6E8A-4147-A177-3AD203B41FA5}">
                      <a16:colId xmlns:a16="http://schemas.microsoft.com/office/drawing/2014/main" val="2914799352"/>
                    </a:ext>
                  </a:extLst>
                </a:gridCol>
                <a:gridCol w="297449">
                  <a:extLst>
                    <a:ext uri="{9D8B030D-6E8A-4147-A177-3AD203B41FA5}">
                      <a16:colId xmlns:a16="http://schemas.microsoft.com/office/drawing/2014/main" val="607396304"/>
                    </a:ext>
                  </a:extLst>
                </a:gridCol>
                <a:gridCol w="297449">
                  <a:extLst>
                    <a:ext uri="{9D8B030D-6E8A-4147-A177-3AD203B41FA5}">
                      <a16:colId xmlns:a16="http://schemas.microsoft.com/office/drawing/2014/main" val="369099905"/>
                    </a:ext>
                  </a:extLst>
                </a:gridCol>
                <a:gridCol w="297449">
                  <a:extLst>
                    <a:ext uri="{9D8B030D-6E8A-4147-A177-3AD203B41FA5}">
                      <a16:colId xmlns:a16="http://schemas.microsoft.com/office/drawing/2014/main" val="2465148799"/>
                    </a:ext>
                  </a:extLst>
                </a:gridCol>
                <a:gridCol w="297449">
                  <a:extLst>
                    <a:ext uri="{9D8B030D-6E8A-4147-A177-3AD203B41FA5}">
                      <a16:colId xmlns:a16="http://schemas.microsoft.com/office/drawing/2014/main" val="1244741235"/>
                    </a:ext>
                  </a:extLst>
                </a:gridCol>
                <a:gridCol w="297449">
                  <a:extLst>
                    <a:ext uri="{9D8B030D-6E8A-4147-A177-3AD203B41FA5}">
                      <a16:colId xmlns:a16="http://schemas.microsoft.com/office/drawing/2014/main" val="1537710673"/>
                    </a:ext>
                  </a:extLst>
                </a:gridCol>
                <a:gridCol w="297449">
                  <a:extLst>
                    <a:ext uri="{9D8B030D-6E8A-4147-A177-3AD203B41FA5}">
                      <a16:colId xmlns:a16="http://schemas.microsoft.com/office/drawing/2014/main" val="856269915"/>
                    </a:ext>
                  </a:extLst>
                </a:gridCol>
                <a:gridCol w="297449">
                  <a:extLst>
                    <a:ext uri="{9D8B030D-6E8A-4147-A177-3AD203B41FA5}">
                      <a16:colId xmlns:a16="http://schemas.microsoft.com/office/drawing/2014/main" val="92124501"/>
                    </a:ext>
                  </a:extLst>
                </a:gridCol>
                <a:gridCol w="297449">
                  <a:extLst>
                    <a:ext uri="{9D8B030D-6E8A-4147-A177-3AD203B41FA5}">
                      <a16:colId xmlns:a16="http://schemas.microsoft.com/office/drawing/2014/main" val="3462154463"/>
                    </a:ext>
                  </a:extLst>
                </a:gridCol>
                <a:gridCol w="297449">
                  <a:extLst>
                    <a:ext uri="{9D8B030D-6E8A-4147-A177-3AD203B41FA5}">
                      <a16:colId xmlns:a16="http://schemas.microsoft.com/office/drawing/2014/main" val="2431892292"/>
                    </a:ext>
                  </a:extLst>
                </a:gridCol>
                <a:gridCol w="297449">
                  <a:extLst>
                    <a:ext uri="{9D8B030D-6E8A-4147-A177-3AD203B41FA5}">
                      <a16:colId xmlns:a16="http://schemas.microsoft.com/office/drawing/2014/main" val="259023913"/>
                    </a:ext>
                  </a:extLst>
                </a:gridCol>
                <a:gridCol w="297449">
                  <a:extLst>
                    <a:ext uri="{9D8B030D-6E8A-4147-A177-3AD203B41FA5}">
                      <a16:colId xmlns:a16="http://schemas.microsoft.com/office/drawing/2014/main" val="2920740496"/>
                    </a:ext>
                  </a:extLst>
                </a:gridCol>
                <a:gridCol w="297449">
                  <a:extLst>
                    <a:ext uri="{9D8B030D-6E8A-4147-A177-3AD203B41FA5}">
                      <a16:colId xmlns:a16="http://schemas.microsoft.com/office/drawing/2014/main" val="242160658"/>
                    </a:ext>
                  </a:extLst>
                </a:gridCol>
                <a:gridCol w="297449">
                  <a:extLst>
                    <a:ext uri="{9D8B030D-6E8A-4147-A177-3AD203B41FA5}">
                      <a16:colId xmlns:a16="http://schemas.microsoft.com/office/drawing/2014/main" val="955423485"/>
                    </a:ext>
                  </a:extLst>
                </a:gridCol>
                <a:gridCol w="297449">
                  <a:extLst>
                    <a:ext uri="{9D8B030D-6E8A-4147-A177-3AD203B41FA5}">
                      <a16:colId xmlns:a16="http://schemas.microsoft.com/office/drawing/2014/main" val="284884224"/>
                    </a:ext>
                  </a:extLst>
                </a:gridCol>
                <a:gridCol w="297449">
                  <a:extLst>
                    <a:ext uri="{9D8B030D-6E8A-4147-A177-3AD203B41FA5}">
                      <a16:colId xmlns:a16="http://schemas.microsoft.com/office/drawing/2014/main" val="3813658407"/>
                    </a:ext>
                  </a:extLst>
                </a:gridCol>
                <a:gridCol w="297449">
                  <a:extLst>
                    <a:ext uri="{9D8B030D-6E8A-4147-A177-3AD203B41FA5}">
                      <a16:colId xmlns:a16="http://schemas.microsoft.com/office/drawing/2014/main" val="691448089"/>
                    </a:ext>
                  </a:extLst>
                </a:gridCol>
                <a:gridCol w="297449">
                  <a:extLst>
                    <a:ext uri="{9D8B030D-6E8A-4147-A177-3AD203B41FA5}">
                      <a16:colId xmlns:a16="http://schemas.microsoft.com/office/drawing/2014/main" val="3010129589"/>
                    </a:ext>
                  </a:extLst>
                </a:gridCol>
                <a:gridCol w="297449">
                  <a:extLst>
                    <a:ext uri="{9D8B030D-6E8A-4147-A177-3AD203B41FA5}">
                      <a16:colId xmlns:a16="http://schemas.microsoft.com/office/drawing/2014/main" val="3585903136"/>
                    </a:ext>
                  </a:extLst>
                </a:gridCol>
                <a:gridCol w="297449">
                  <a:extLst>
                    <a:ext uri="{9D8B030D-6E8A-4147-A177-3AD203B41FA5}">
                      <a16:colId xmlns:a16="http://schemas.microsoft.com/office/drawing/2014/main" val="1723930303"/>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6718300" y="4797980"/>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12/20</a:t>
              </a:r>
              <a:endParaRPr lang="en-US" altLang="zh-CN" sz="700" dirty="0">
                <a:solidFill>
                  <a:srgbClr val="FF0000"/>
                </a:solidFill>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6403129" y="5453631"/>
            <a:ext cx="656790" cy="479416"/>
            <a:chOff x="4019018" y="6178778"/>
            <a:chExt cx="656790" cy="479416"/>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11/20</a:t>
              </a:r>
              <a:endParaRPr lang="en-US" altLang="zh-CN" sz="700" dirty="0">
                <a:solidFill>
                  <a:srgbClr val="FF0000"/>
                </a:solidFill>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5596550" y="5455359"/>
            <a:ext cx="403092" cy="505583"/>
            <a:chOff x="4145723" y="6178778"/>
            <a:chExt cx="403092" cy="505583"/>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45723" y="6391979"/>
              <a:ext cx="40309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08/15</a:t>
              </a:r>
              <a:endParaRPr lang="en-US" altLang="zh-CN" sz="700" dirty="0">
                <a:solidFill>
                  <a:srgbClr val="FF0000"/>
                </a:solidFill>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5945032" y="5446567"/>
            <a:ext cx="447251" cy="481983"/>
            <a:chOff x="4109272" y="6178778"/>
            <a:chExt cx="447251" cy="481983"/>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09/25</a:t>
              </a:r>
              <a:endParaRPr lang="en-US" altLang="zh-CN" sz="700" dirty="0">
                <a:solidFill>
                  <a:srgbClr val="FF0000"/>
                </a:solidFill>
                <a:cs typeface="Calibri" panose="020F0502020204030204" pitchFamily="34" charset="0"/>
              </a:endParaRPr>
            </a:p>
          </p:txBody>
        </p:sp>
      </p:grpSp>
      <p:grpSp>
        <p:nvGrpSpPr>
          <p:cNvPr id="261" name="Group 260">
            <a:extLst>
              <a:ext uri="{FF2B5EF4-FFF2-40B4-BE49-F238E27FC236}">
                <a16:creationId xmlns:a16="http://schemas.microsoft.com/office/drawing/2014/main" id="{A0F89B7A-8786-4A5C-87D8-77374A0E3EAA}"/>
              </a:ext>
            </a:extLst>
          </p:cNvPr>
          <p:cNvGrpSpPr/>
          <p:nvPr/>
        </p:nvGrpSpPr>
        <p:grpSpPr>
          <a:xfrm>
            <a:off x="5778140" y="4808055"/>
            <a:ext cx="656790" cy="469246"/>
            <a:chOff x="4053142" y="6178778"/>
            <a:chExt cx="656790" cy="469246"/>
          </a:xfrm>
        </p:grpSpPr>
        <p:sp>
          <p:nvSpPr>
            <p:cNvPr id="262" name="Star: 5 Points 261">
              <a:extLst>
                <a:ext uri="{FF2B5EF4-FFF2-40B4-BE49-F238E27FC236}">
                  <a16:creationId xmlns:a16="http://schemas.microsoft.com/office/drawing/2014/main" id="{46A8335A-8884-4FFB-9D3A-705BE5330CE1}"/>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4053142" y="635564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09/15</a:t>
              </a:r>
              <a:endParaRPr lang="en-US" altLang="zh-CN" sz="700" dirty="0">
                <a:solidFill>
                  <a:srgbClr val="FF0000"/>
                </a:solidFill>
                <a:cs typeface="Calibri" panose="020F0502020204030204" pitchFamily="34" charset="0"/>
              </a:endParaRPr>
            </a:p>
          </p:txBody>
        </p:sp>
      </p:grpSp>
      <p:grpSp>
        <p:nvGrpSpPr>
          <p:cNvPr id="264" name="Group 263">
            <a:extLst>
              <a:ext uri="{FF2B5EF4-FFF2-40B4-BE49-F238E27FC236}">
                <a16:creationId xmlns:a16="http://schemas.microsoft.com/office/drawing/2014/main" id="{10F279F7-2E5E-4622-9DF8-76F0A3784EF3}"/>
              </a:ext>
            </a:extLst>
          </p:cNvPr>
          <p:cNvGrpSpPr/>
          <p:nvPr/>
        </p:nvGrpSpPr>
        <p:grpSpPr>
          <a:xfrm>
            <a:off x="6288433" y="4812459"/>
            <a:ext cx="656790" cy="469170"/>
            <a:chOff x="4043968" y="6178778"/>
            <a:chExt cx="656790" cy="469170"/>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43968" y="635556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11/01</a:t>
              </a:r>
              <a:endParaRPr lang="en-US" altLang="zh-CN" sz="700" dirty="0">
                <a:solidFill>
                  <a:srgbClr val="FF0000"/>
                </a:solidFill>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6918458" y="5455359"/>
            <a:ext cx="656790" cy="479575"/>
            <a:chOff x="4081407" y="6178778"/>
            <a:chExt cx="656790" cy="479575"/>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01/01</a:t>
              </a:r>
              <a:endParaRPr lang="en-US" altLang="zh-CN" sz="700" dirty="0">
                <a:solidFill>
                  <a:srgbClr val="FF0000"/>
                </a:solidFill>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7218418" y="4797980"/>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02/14</a:t>
              </a:r>
              <a:endParaRPr lang="en-US" altLang="zh-CN" sz="700" dirty="0">
                <a:solidFill>
                  <a:srgbClr val="FF0000"/>
                </a:solidFill>
                <a:cs typeface="Calibri" panose="020F0502020204030204" pitchFamily="34" charset="0"/>
              </a:endParaRPr>
            </a:p>
          </p:txBody>
        </p:sp>
      </p:grpSp>
      <p:grpSp>
        <p:nvGrpSpPr>
          <p:cNvPr id="274" name="Group 273">
            <a:extLst>
              <a:ext uri="{FF2B5EF4-FFF2-40B4-BE49-F238E27FC236}">
                <a16:creationId xmlns:a16="http://schemas.microsoft.com/office/drawing/2014/main" id="{5362A888-E0FB-4958-9BA0-F4D029FF72E9}"/>
              </a:ext>
            </a:extLst>
          </p:cNvPr>
          <p:cNvGrpSpPr/>
          <p:nvPr/>
        </p:nvGrpSpPr>
        <p:grpSpPr>
          <a:xfrm>
            <a:off x="7220619" y="5450597"/>
            <a:ext cx="656790" cy="479575"/>
            <a:chOff x="4081407" y="6178778"/>
            <a:chExt cx="656790" cy="479575"/>
          </a:xfrm>
        </p:grpSpPr>
        <p:sp>
          <p:nvSpPr>
            <p:cNvPr id="275" name="Star: 5 Points 274">
              <a:extLst>
                <a:ext uri="{FF2B5EF4-FFF2-40B4-BE49-F238E27FC236}">
                  <a16:creationId xmlns:a16="http://schemas.microsoft.com/office/drawing/2014/main" id="{F5C5CA77-ECC0-4422-876A-17DDB8612020}"/>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6" name="TextBox 22">
              <a:extLst>
                <a:ext uri="{FF2B5EF4-FFF2-40B4-BE49-F238E27FC236}">
                  <a16:creationId xmlns:a16="http://schemas.microsoft.com/office/drawing/2014/main" id="{6AEB9930-87DE-4419-9328-6D2A93DA45A0}"/>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1/31</a:t>
              </a:r>
              <a:endParaRPr lang="en-US" altLang="zh-CN" sz="700" dirty="0">
                <a:solidFill>
                  <a:srgbClr val="FF0000"/>
                </a:solidFill>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121333" y="4799150"/>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05/09</a:t>
              </a:r>
              <a:endParaRPr lang="en-US" altLang="zh-CN" sz="700" dirty="0">
                <a:solidFill>
                  <a:srgbClr val="FF0000"/>
                </a:solidFill>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7874584" y="5460035"/>
            <a:ext cx="656790" cy="479575"/>
            <a:chOff x="4081407" y="6178778"/>
            <a:chExt cx="656790" cy="479575"/>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04/09</a:t>
              </a:r>
              <a:endParaRPr lang="en-US" altLang="zh-CN" sz="700" dirty="0">
                <a:solidFill>
                  <a:srgbClr val="FF0000"/>
                </a:solidFill>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8964031" y="4797980"/>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08/01</a:t>
              </a:r>
              <a:endParaRPr lang="en-US" altLang="zh-CN" sz="700" dirty="0">
                <a:solidFill>
                  <a:srgbClr val="FF0000"/>
                </a:solidFill>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10330258" y="4786277"/>
            <a:ext cx="656790" cy="479575"/>
            <a:chOff x="4081407" y="6178778"/>
            <a:chExt cx="656790" cy="4795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altLang="zh-CN" sz="700" dirty="0">
                  <a:solidFill>
                    <a:prstClr val="black"/>
                  </a:solidFill>
                  <a:cs typeface="Calibri" panose="020F0502020204030204" pitchFamily="34" charset="0"/>
                </a:rPr>
                <a:t>12/15</a:t>
              </a:r>
              <a:endParaRPr lang="en-US" altLang="zh-CN" sz="700" dirty="0">
                <a:solidFill>
                  <a:srgbClr val="FF0000"/>
                </a:solidFill>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8777116" y="5463783"/>
            <a:ext cx="656790" cy="479575"/>
            <a:chOff x="4081407" y="6178778"/>
            <a:chExt cx="656790" cy="479575"/>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7/01</a:t>
              </a:r>
              <a:endParaRPr lang="en-US" altLang="zh-CN" sz="700" dirty="0">
                <a:solidFill>
                  <a:srgbClr val="FF0000"/>
                </a:solidFill>
                <a:cs typeface="Calibri" panose="020F0502020204030204" pitchFamily="34" charset="0"/>
              </a:endParaRPr>
            </a:p>
          </p:txBody>
        </p:sp>
      </p:grpSp>
      <p:grpSp>
        <p:nvGrpSpPr>
          <p:cNvPr id="312" name="Group 311">
            <a:extLst>
              <a:ext uri="{FF2B5EF4-FFF2-40B4-BE49-F238E27FC236}">
                <a16:creationId xmlns:a16="http://schemas.microsoft.com/office/drawing/2014/main" id="{2F0E7AA8-F253-4550-A95E-6008F40D413C}"/>
              </a:ext>
            </a:extLst>
          </p:cNvPr>
          <p:cNvGrpSpPr/>
          <p:nvPr/>
        </p:nvGrpSpPr>
        <p:grpSpPr>
          <a:xfrm>
            <a:off x="5073900" y="4810914"/>
            <a:ext cx="656790" cy="475815"/>
            <a:chOff x="4005135" y="6178778"/>
            <a:chExt cx="656790" cy="475815"/>
          </a:xfrm>
        </p:grpSpPr>
        <p:sp>
          <p:nvSpPr>
            <p:cNvPr id="313" name="Star: 5 Points 312">
              <a:extLst>
                <a:ext uri="{FF2B5EF4-FFF2-40B4-BE49-F238E27FC236}">
                  <a16:creationId xmlns:a16="http://schemas.microsoft.com/office/drawing/2014/main" id="{980CD1D2-24FE-48B4-91A2-88F8778497E3}"/>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4005135" y="636221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6/30</a:t>
              </a:r>
              <a:endParaRPr lang="en-US" altLang="zh-CN" sz="700" dirty="0">
                <a:solidFill>
                  <a:srgbClr val="FF0000"/>
                </a:solidFill>
                <a:cs typeface="Calibri" panose="020F0502020204030204" pitchFamily="34" charset="0"/>
              </a:endParaRPr>
            </a:p>
          </p:txBody>
        </p:sp>
      </p:gr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874484"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252697">
                <a:tc>
                  <a:txBody>
                    <a:bodyPr/>
                    <a:lstStyle/>
                    <a:p>
                      <a:pPr algn="ctr"/>
                      <a:r>
                        <a:rPr lang="en-US" altLang="zh-CN" sz="600" dirty="0">
                          <a:latin typeface="+mn-lt"/>
                        </a:rPr>
                        <a:t>2021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30335" y="330239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61520" y="348068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rgbClr val="FF0000"/>
                  </a:solidFill>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208907" y="6099779"/>
            <a:ext cx="11731235" cy="657736"/>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All the FDL/Program distributed features should be included in HMI Group A.</a:t>
            </a:r>
          </a:p>
          <a:p>
            <a:pPr marL="228600" indent="-228600">
              <a:buAutoNum type="arabicPeriod"/>
            </a:pPr>
            <a:r>
              <a:rPr lang="en-US" sz="1200" b="1" dirty="0">
                <a:solidFill>
                  <a:srgbClr val="FFFFFF"/>
                </a:solidFill>
                <a:ea typeface="黑体" panose="02010609060101010101" pitchFamily="49" charset="-122"/>
              </a:rPr>
              <a:t>Group A UI sign off version should be released BEFORE 11/30(High Risk).</a:t>
            </a:r>
          </a:p>
          <a:p>
            <a:endParaRPr lang="en-US" sz="1200" b="1" dirty="0">
              <a:solidFill>
                <a:srgbClr val="FFFFFF"/>
              </a:solidFill>
              <a:ea typeface="黑体" panose="02010609060101010101" pitchFamily="49" charset="-122"/>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5063992" y="5016081"/>
            <a:ext cx="256764" cy="4528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5381035" y="4373074"/>
            <a:ext cx="34130" cy="43784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3B0C121B-E1EC-4499-8CEC-A6570064702F}"/>
              </a:ext>
            </a:extLst>
          </p:cNvPr>
          <p:cNvCxnSpPr>
            <a:cxnSpLocks/>
          </p:cNvCxnSpPr>
          <p:nvPr/>
        </p:nvCxnSpPr>
        <p:spPr>
          <a:xfrm flipH="1">
            <a:off x="2888182" y="558053"/>
            <a:ext cx="14557" cy="6421591"/>
          </a:xfrm>
          <a:prstGeom prst="line">
            <a:avLst/>
          </a:prstGeom>
        </p:spPr>
        <p:style>
          <a:lnRef idx="3">
            <a:schemeClr val="accent6"/>
          </a:lnRef>
          <a:fillRef idx="0">
            <a:schemeClr val="accent6"/>
          </a:fillRef>
          <a:effectRef idx="2">
            <a:schemeClr val="accent6"/>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5381102" y="5014254"/>
            <a:ext cx="247302" cy="44952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194" idx="2"/>
          </p:cNvCxnSpPr>
          <p:nvPr/>
        </p:nvCxnSpPr>
        <p:spPr>
          <a:xfrm flipV="1">
            <a:off x="5688683" y="4412476"/>
            <a:ext cx="74584" cy="39661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4237363" y="5021419"/>
            <a:ext cx="288750" cy="43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4586392" y="4375780"/>
            <a:ext cx="89235" cy="4404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10055097" y="5458721"/>
            <a:ext cx="656790" cy="479575"/>
            <a:chOff x="4081407" y="6178778"/>
            <a:chExt cx="656790" cy="479575"/>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altLang="zh-CN" sz="700" dirty="0">
                  <a:solidFill>
                    <a:prstClr val="black"/>
                  </a:solidFill>
                  <a:cs typeface="Calibri" panose="020F0502020204030204" pitchFamily="34" charset="0"/>
                </a:rPr>
                <a:t>11/15</a:t>
              </a:r>
              <a:endParaRPr lang="en-US" altLang="zh-CN" sz="700" dirty="0">
                <a:solidFill>
                  <a:srgbClr val="FF0000"/>
                </a:solidFill>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6696381" y="5003147"/>
            <a:ext cx="258327" cy="45048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7149321" y="5003147"/>
            <a:ext cx="301578" cy="45221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7511178" y="4386554"/>
            <a:ext cx="69870" cy="41142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7014987" y="4386901"/>
            <a:ext cx="70592" cy="4110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8352196" y="4386554"/>
            <a:ext cx="105420" cy="4125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9194894" y="4403656"/>
            <a:ext cx="79666" cy="3943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9007979" y="5003147"/>
            <a:ext cx="126636" cy="4606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105447" y="5004317"/>
            <a:ext cx="186470" cy="45571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0" name="Star: 5 Points 349">
            <a:extLst>
              <a:ext uri="{FF2B5EF4-FFF2-40B4-BE49-F238E27FC236}">
                <a16:creationId xmlns:a16="http://schemas.microsoft.com/office/drawing/2014/main" id="{CAFAD19F-EA41-48FC-8FA4-F5B9E00FBF54}"/>
              </a:ext>
            </a:extLst>
          </p:cNvPr>
          <p:cNvSpPr/>
          <p:nvPr/>
        </p:nvSpPr>
        <p:spPr>
          <a:xfrm>
            <a:off x="4402406" y="5460034"/>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51" name="Star: 5 Points 350">
            <a:extLst>
              <a:ext uri="{FF2B5EF4-FFF2-40B4-BE49-F238E27FC236}">
                <a16:creationId xmlns:a16="http://schemas.microsoft.com/office/drawing/2014/main" id="{44941E41-7BD5-4E81-A574-F50111E78116}"/>
              </a:ext>
            </a:extLst>
          </p:cNvPr>
          <p:cNvSpPr/>
          <p:nvPr/>
        </p:nvSpPr>
        <p:spPr>
          <a:xfrm>
            <a:off x="4681096" y="5460149"/>
            <a:ext cx="212209" cy="204940"/>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Tree>
    <p:extLst>
      <p:ext uri="{BB962C8B-B14F-4D97-AF65-F5344CB8AC3E}">
        <p14:creationId xmlns:p14="http://schemas.microsoft.com/office/powerpoint/2010/main" val="25075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697" y="981976"/>
            <a:ext cx="12176303" cy="453551"/>
            <a:chOff x="237808" y="958184"/>
            <a:chExt cx="12102020" cy="453551"/>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flipV="1">
              <a:off x="237808" y="1400476"/>
              <a:ext cx="12102020" cy="1125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90283" y="3952011"/>
            <a:ext cx="12039377" cy="370770"/>
            <a:chOff x="81080" y="2747203"/>
            <a:chExt cx="11965928" cy="37077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122100" y="3080035"/>
              <a:ext cx="11924908" cy="379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81080" y="2747203"/>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15697" y="2274956"/>
            <a:ext cx="12176303"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87268" y="1936562"/>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501769" y="215130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801718" y="2331959"/>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9/30</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3058131" y="216206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65590" y="2345351"/>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11.21</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94269" y="21562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2358743"/>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12.30</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783738" y="21443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605239" y="2345351"/>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1.31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CDX748 SW Release Plan @1025</a:t>
            </a:r>
            <a:endParaRPr lang="en-US" dirty="0">
              <a:latin typeface="+mn-lt"/>
            </a:endParaRPr>
          </a:p>
        </p:txBody>
      </p:sp>
      <p:grpSp>
        <p:nvGrpSpPr>
          <p:cNvPr id="24" name="Group 23">
            <a:extLst>
              <a:ext uri="{FF2B5EF4-FFF2-40B4-BE49-F238E27FC236}">
                <a16:creationId xmlns:a16="http://schemas.microsoft.com/office/drawing/2014/main" id="{A657F459-EC7C-4ACE-B938-356944E30207}"/>
              </a:ext>
            </a:extLst>
          </p:cNvPr>
          <p:cNvGrpSpPr/>
          <p:nvPr/>
        </p:nvGrpSpPr>
        <p:grpSpPr>
          <a:xfrm>
            <a:off x="3788991" y="4111122"/>
            <a:ext cx="896125" cy="536995"/>
            <a:chOff x="3711217" y="4630130"/>
            <a:chExt cx="896125" cy="536995"/>
          </a:xfrm>
        </p:grpSpPr>
        <p:sp>
          <p:nvSpPr>
            <p:cNvPr id="134" name="TextBox 22">
              <a:extLst>
                <a:ext uri="{FF2B5EF4-FFF2-40B4-BE49-F238E27FC236}">
                  <a16:creationId xmlns:a16="http://schemas.microsoft.com/office/drawing/2014/main" id="{2A25B2F4-82DD-425B-B736-615087B72335}"/>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sz="700" dirty="0">
                  <a:solidFill>
                    <a:prstClr val="black"/>
                  </a:solidFill>
                  <a:cs typeface="Calibri" panose="020F0502020204030204" pitchFamily="34" charset="0"/>
                </a:rPr>
                <a:t>3/7</a:t>
              </a:r>
            </a:p>
          </p:txBody>
        </p:sp>
        <p:sp>
          <p:nvSpPr>
            <p:cNvPr id="232" name="Star: 5 Points 231">
              <a:extLst>
                <a:ext uri="{FF2B5EF4-FFF2-40B4-BE49-F238E27FC236}">
                  <a16:creationId xmlns:a16="http://schemas.microsoft.com/office/drawing/2014/main" id="{A55DA257-5AB8-4A1F-AB38-78F505563AAE}"/>
                </a:ext>
              </a:extLst>
            </p:cNvPr>
            <p:cNvSpPr/>
            <p:nvPr/>
          </p:nvSpPr>
          <p:spPr>
            <a:xfrm>
              <a:off x="4080907" y="46301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25" name="Group 24">
            <a:extLst>
              <a:ext uri="{FF2B5EF4-FFF2-40B4-BE49-F238E27FC236}">
                <a16:creationId xmlns:a16="http://schemas.microsoft.com/office/drawing/2014/main" id="{20D08B6B-AE3F-4650-BF7E-CC8520336DD5}"/>
              </a:ext>
            </a:extLst>
          </p:cNvPr>
          <p:cNvGrpSpPr/>
          <p:nvPr/>
        </p:nvGrpSpPr>
        <p:grpSpPr>
          <a:xfrm>
            <a:off x="5227796" y="4072796"/>
            <a:ext cx="602933" cy="598105"/>
            <a:chOff x="5441682" y="4580966"/>
            <a:chExt cx="602933" cy="598105"/>
          </a:xfrm>
        </p:grpSpPr>
        <p:sp>
          <p:nvSpPr>
            <p:cNvPr id="194" name="Star: 5 Points 193">
              <a:extLst>
                <a:ext uri="{FF2B5EF4-FFF2-40B4-BE49-F238E27FC236}">
                  <a16:creationId xmlns:a16="http://schemas.microsoft.com/office/drawing/2014/main" id="{605F1DDB-2BC9-431E-86D6-E17140DAFAE8}"/>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sz="700" dirty="0">
                  <a:solidFill>
                    <a:prstClr val="black"/>
                  </a:solidFill>
                  <a:cs typeface="Calibri" panose="020F0502020204030204" pitchFamily="34" charset="0"/>
                </a:rPr>
                <a:t>7/14</a:t>
              </a:r>
            </a:p>
          </p:txBody>
        </p:sp>
      </p:grpSp>
      <p:cxnSp>
        <p:nvCxnSpPr>
          <p:cNvPr id="338" name="Straight Arrow Connector 337">
            <a:extLst>
              <a:ext uri="{FF2B5EF4-FFF2-40B4-BE49-F238E27FC236}">
                <a16:creationId xmlns:a16="http://schemas.microsoft.com/office/drawing/2014/main" id="{CF0C5B7E-79BB-4798-B1DD-C48F554B94DE}"/>
              </a:ext>
            </a:extLst>
          </p:cNvPr>
          <p:cNvCxnSpPr>
            <a:cxnSpLocks/>
            <a:stCxn id="194" idx="0"/>
            <a:endCxn id="355" idx="2"/>
          </p:cNvCxnSpPr>
          <p:nvPr/>
        </p:nvCxnSpPr>
        <p:spPr>
          <a:xfrm flipV="1">
            <a:off x="5526279" y="1586604"/>
            <a:ext cx="590897" cy="24861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C58E664A-F065-42B3-9E3F-CE3BD2CCA78A}"/>
              </a:ext>
            </a:extLst>
          </p:cNvPr>
          <p:cNvCxnSpPr>
            <a:cxnSpLocks/>
            <a:stCxn id="315" idx="0"/>
            <a:endCxn id="208" idx="2"/>
          </p:cNvCxnSpPr>
          <p:nvPr/>
        </p:nvCxnSpPr>
        <p:spPr>
          <a:xfrm flipV="1">
            <a:off x="6833465" y="1610028"/>
            <a:ext cx="476928" cy="250080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9" name="Straight Arrow Connector 378">
            <a:extLst>
              <a:ext uri="{FF2B5EF4-FFF2-40B4-BE49-F238E27FC236}">
                <a16:creationId xmlns:a16="http://schemas.microsoft.com/office/drawing/2014/main" id="{F95A3BD9-13A9-46DA-886E-932FE1AC9FAD}"/>
              </a:ext>
            </a:extLst>
          </p:cNvPr>
          <p:cNvCxnSpPr>
            <a:cxnSpLocks/>
            <a:stCxn id="334" idx="0"/>
            <a:endCxn id="452" idx="2"/>
          </p:cNvCxnSpPr>
          <p:nvPr/>
        </p:nvCxnSpPr>
        <p:spPr>
          <a:xfrm flipV="1">
            <a:off x="7203352" y="1610416"/>
            <a:ext cx="604134" cy="25003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623749C5-5992-46F2-BEC4-80B6B775E9A5}"/>
              </a:ext>
            </a:extLst>
          </p:cNvPr>
          <p:cNvCxnSpPr>
            <a:cxnSpLocks/>
            <a:stCxn id="348" idx="0"/>
            <a:endCxn id="157" idx="3"/>
          </p:cNvCxnSpPr>
          <p:nvPr/>
        </p:nvCxnSpPr>
        <p:spPr>
          <a:xfrm flipV="1">
            <a:off x="7554795" y="1285465"/>
            <a:ext cx="618082" cy="282930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F916FE2E-4D99-4D56-B484-DE7F9F6ECB8B}"/>
              </a:ext>
            </a:extLst>
          </p:cNvPr>
          <p:cNvCxnSpPr>
            <a:cxnSpLocks/>
            <a:stCxn id="358" idx="0"/>
            <a:endCxn id="162" idx="2"/>
          </p:cNvCxnSpPr>
          <p:nvPr/>
        </p:nvCxnSpPr>
        <p:spPr>
          <a:xfrm flipV="1">
            <a:off x="8184108" y="1592524"/>
            <a:ext cx="572336" cy="25056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971B511B-47F5-4BC4-B3E3-EDAFA2AFA6B7}"/>
              </a:ext>
            </a:extLst>
          </p:cNvPr>
          <p:cNvCxnSpPr>
            <a:cxnSpLocks/>
            <a:stCxn id="219" idx="0"/>
            <a:endCxn id="179" idx="2"/>
          </p:cNvCxnSpPr>
          <p:nvPr/>
        </p:nvCxnSpPr>
        <p:spPr>
          <a:xfrm flipV="1">
            <a:off x="8614678" y="1589453"/>
            <a:ext cx="821706" cy="251554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69" name="Group 168">
            <a:extLst>
              <a:ext uri="{FF2B5EF4-FFF2-40B4-BE49-F238E27FC236}">
                <a16:creationId xmlns:a16="http://schemas.microsoft.com/office/drawing/2014/main" id="{CBE1099E-6192-4B83-BE19-5A6637AF39CD}"/>
              </a:ext>
            </a:extLst>
          </p:cNvPr>
          <p:cNvGrpSpPr/>
          <p:nvPr/>
        </p:nvGrpSpPr>
        <p:grpSpPr>
          <a:xfrm>
            <a:off x="96387" y="4684292"/>
            <a:ext cx="11896827" cy="309980"/>
            <a:chOff x="231716" y="2738519"/>
            <a:chExt cx="11722474" cy="309980"/>
          </a:xfrm>
        </p:grpSpPr>
        <p:cxnSp>
          <p:nvCxnSpPr>
            <p:cNvPr id="170" name="Straight Connector 169">
              <a:extLst>
                <a:ext uri="{FF2B5EF4-FFF2-40B4-BE49-F238E27FC236}">
                  <a16:creationId xmlns:a16="http://schemas.microsoft.com/office/drawing/2014/main" id="{6CC46760-836D-4DCA-84FA-5572BF4C19C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231716" y="2738519"/>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87268" y="5468252"/>
            <a:ext cx="11905946" cy="309980"/>
            <a:chOff x="231716" y="2738519"/>
            <a:chExt cx="11722474" cy="309980"/>
          </a:xfrm>
        </p:grpSpPr>
        <p:cxnSp>
          <p:nvCxnSpPr>
            <p:cNvPr id="176" name="Straight Connector 175">
              <a:extLst>
                <a:ext uri="{FF2B5EF4-FFF2-40B4-BE49-F238E27FC236}">
                  <a16:creationId xmlns:a16="http://schemas.microsoft.com/office/drawing/2014/main" id="{43CE235E-13BF-495F-AFC1-F4982F4AE2D1}"/>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231716" y="2738519"/>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5" name="Group 134">
            <a:extLst>
              <a:ext uri="{FF2B5EF4-FFF2-40B4-BE49-F238E27FC236}">
                <a16:creationId xmlns:a16="http://schemas.microsoft.com/office/drawing/2014/main" id="{6E690F87-B259-47ED-B459-CEA0CFF00E3A}"/>
              </a:ext>
            </a:extLst>
          </p:cNvPr>
          <p:cNvGrpSpPr/>
          <p:nvPr/>
        </p:nvGrpSpPr>
        <p:grpSpPr>
          <a:xfrm>
            <a:off x="-259708" y="1267777"/>
            <a:ext cx="843415" cy="515718"/>
            <a:chOff x="1594709" y="1281201"/>
            <a:chExt cx="843415" cy="515718"/>
          </a:xfrm>
        </p:grpSpPr>
        <p:sp>
          <p:nvSpPr>
            <p:cNvPr id="136" name="流程图: 决策 47">
              <a:extLst>
                <a:ext uri="{FF2B5EF4-FFF2-40B4-BE49-F238E27FC236}">
                  <a16:creationId xmlns:a16="http://schemas.microsoft.com/office/drawing/2014/main" id="{05317F0C-B4E9-49D9-8C8B-580F20D5A4A5}"/>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PSC</a:t>
              </a:r>
              <a:endParaRPr lang="zh-CN" altLang="en-US" sz="700" b="1" dirty="0">
                <a:solidFill>
                  <a:schemeClr val="tx1"/>
                </a:solidFill>
                <a:cs typeface="Calibri" panose="020F0502020204030204" pitchFamily="34" charset="0"/>
              </a:endParaRPr>
            </a:p>
          </p:txBody>
        </p:sp>
        <p:sp>
          <p:nvSpPr>
            <p:cNvPr id="137" name="TextBox 22">
              <a:extLst>
                <a:ext uri="{FF2B5EF4-FFF2-40B4-BE49-F238E27FC236}">
                  <a16:creationId xmlns:a16="http://schemas.microsoft.com/office/drawing/2014/main" id="{25A715F4-B1E0-4127-A9F0-16E0939AF494}"/>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38" name="Group 137">
            <a:extLst>
              <a:ext uri="{FF2B5EF4-FFF2-40B4-BE49-F238E27FC236}">
                <a16:creationId xmlns:a16="http://schemas.microsoft.com/office/drawing/2014/main" id="{30D30010-CA7B-4EBF-B63D-89AF3D31975A}"/>
              </a:ext>
            </a:extLst>
          </p:cNvPr>
          <p:cNvGrpSpPr/>
          <p:nvPr/>
        </p:nvGrpSpPr>
        <p:grpSpPr>
          <a:xfrm>
            <a:off x="1226591" y="1267664"/>
            <a:ext cx="843415" cy="515718"/>
            <a:chOff x="1594709" y="1281201"/>
            <a:chExt cx="843415" cy="515718"/>
          </a:xfrm>
        </p:grpSpPr>
        <p:sp>
          <p:nvSpPr>
            <p:cNvPr id="139" name="流程图: 决策 47">
              <a:extLst>
                <a:ext uri="{FF2B5EF4-FFF2-40B4-BE49-F238E27FC236}">
                  <a16:creationId xmlns:a16="http://schemas.microsoft.com/office/drawing/2014/main" id="{134A61B2-8D50-46E1-BFB4-A98C7363009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140" name="TextBox 22">
              <a:extLst>
                <a:ext uri="{FF2B5EF4-FFF2-40B4-BE49-F238E27FC236}">
                  <a16:creationId xmlns:a16="http://schemas.microsoft.com/office/drawing/2014/main" id="{7392302D-8727-453B-A213-ECA10FAE5A93}"/>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41" name="Group 140">
            <a:extLst>
              <a:ext uri="{FF2B5EF4-FFF2-40B4-BE49-F238E27FC236}">
                <a16:creationId xmlns:a16="http://schemas.microsoft.com/office/drawing/2014/main" id="{BC311BFF-C813-4ED8-9C5A-B3B062CFFB21}"/>
              </a:ext>
            </a:extLst>
          </p:cNvPr>
          <p:cNvGrpSpPr/>
          <p:nvPr/>
        </p:nvGrpSpPr>
        <p:grpSpPr>
          <a:xfrm>
            <a:off x="2091033" y="1281122"/>
            <a:ext cx="843415" cy="515718"/>
            <a:chOff x="1594709" y="1281201"/>
            <a:chExt cx="843415" cy="515718"/>
          </a:xfrm>
        </p:grpSpPr>
        <p:sp>
          <p:nvSpPr>
            <p:cNvPr id="142" name="流程图: 决策 47">
              <a:extLst>
                <a:ext uri="{FF2B5EF4-FFF2-40B4-BE49-F238E27FC236}">
                  <a16:creationId xmlns:a16="http://schemas.microsoft.com/office/drawing/2014/main" id="{C8BDDEE8-0FBA-4DFD-9855-22D3F4C45BB8}"/>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143" name="TextBox 22">
              <a:extLst>
                <a:ext uri="{FF2B5EF4-FFF2-40B4-BE49-F238E27FC236}">
                  <a16:creationId xmlns:a16="http://schemas.microsoft.com/office/drawing/2014/main" id="{71B65940-3B02-4F85-87F7-70B5E6EEAA7A}"/>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9/9</a:t>
              </a:r>
              <a:endParaRPr lang="en-US" sz="800" dirty="0">
                <a:solidFill>
                  <a:prstClr val="black"/>
                </a:solidFill>
                <a:latin typeface="Ford Antenna Light" panose="02000505000000020004" pitchFamily="50" charset="0"/>
                <a:cs typeface="Calibri" panose="020F0502020204030204" pitchFamily="34" charset="0"/>
              </a:endParaRPr>
            </a:p>
          </p:txBody>
        </p:sp>
      </p:grpSp>
      <p:graphicFrame>
        <p:nvGraphicFramePr>
          <p:cNvPr id="144" name="Table 143">
            <a:extLst>
              <a:ext uri="{FF2B5EF4-FFF2-40B4-BE49-F238E27FC236}">
                <a16:creationId xmlns:a16="http://schemas.microsoft.com/office/drawing/2014/main" id="{4EE48B78-9A36-4663-B20B-35DE2DCF87D2}"/>
              </a:ext>
            </a:extLst>
          </p:cNvPr>
          <p:cNvGraphicFramePr>
            <a:graphicFrameLocks noGrp="1"/>
          </p:cNvGraphicFramePr>
          <p:nvPr/>
        </p:nvGraphicFramePr>
        <p:xfrm>
          <a:off x="8965296" y="343394"/>
          <a:ext cx="1647564" cy="182880"/>
        </p:xfrm>
        <a:graphic>
          <a:graphicData uri="http://schemas.openxmlformats.org/drawingml/2006/table">
            <a:tbl>
              <a:tblPr firstRow="1" bandRow="1">
                <a:tableStyleId>{5C22544A-7EE6-4342-B048-85BDC9FD1C3A}</a:tableStyleId>
              </a:tblPr>
              <a:tblGrid>
                <a:gridCol w="411891">
                  <a:extLst>
                    <a:ext uri="{9D8B030D-6E8A-4147-A177-3AD203B41FA5}">
                      <a16:colId xmlns:a16="http://schemas.microsoft.com/office/drawing/2014/main" val="2421955683"/>
                    </a:ext>
                  </a:extLst>
                </a:gridCol>
                <a:gridCol w="411891">
                  <a:extLst>
                    <a:ext uri="{9D8B030D-6E8A-4147-A177-3AD203B41FA5}">
                      <a16:colId xmlns:a16="http://schemas.microsoft.com/office/drawing/2014/main" val="3990355443"/>
                    </a:ext>
                  </a:extLst>
                </a:gridCol>
                <a:gridCol w="411891">
                  <a:extLst>
                    <a:ext uri="{9D8B030D-6E8A-4147-A177-3AD203B41FA5}">
                      <a16:colId xmlns:a16="http://schemas.microsoft.com/office/drawing/2014/main" val="3704944461"/>
                    </a:ext>
                  </a:extLst>
                </a:gridCol>
                <a:gridCol w="411891">
                  <a:extLst>
                    <a:ext uri="{9D8B030D-6E8A-4147-A177-3AD203B41FA5}">
                      <a16:colId xmlns:a16="http://schemas.microsoft.com/office/drawing/2014/main" val="173465256"/>
                    </a:ext>
                  </a:extLst>
                </a:gridCol>
              </a:tblGrid>
              <a:tr h="14042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2025</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aphicFrame>
        <p:nvGraphicFramePr>
          <p:cNvPr id="145" name="Table 144">
            <a:extLst>
              <a:ext uri="{FF2B5EF4-FFF2-40B4-BE49-F238E27FC236}">
                <a16:creationId xmlns:a16="http://schemas.microsoft.com/office/drawing/2014/main" id="{0394901B-40A4-4BD7-9ABB-037EDA11D769}"/>
              </a:ext>
            </a:extLst>
          </p:cNvPr>
          <p:cNvGraphicFramePr>
            <a:graphicFrameLocks noGrp="1"/>
          </p:cNvGraphicFramePr>
          <p:nvPr/>
        </p:nvGraphicFramePr>
        <p:xfrm>
          <a:off x="19969" y="675322"/>
          <a:ext cx="12172039" cy="277990"/>
        </p:xfrm>
        <a:graphic>
          <a:graphicData uri="http://schemas.openxmlformats.org/drawingml/2006/table">
            <a:tbl>
              <a:tblPr firstRow="1" bandRow="1">
                <a:tableStyleId>{5C22544A-7EE6-4342-B048-85BDC9FD1C3A}</a:tableStyleId>
              </a:tblPr>
              <a:tblGrid>
                <a:gridCol w="296879">
                  <a:extLst>
                    <a:ext uri="{9D8B030D-6E8A-4147-A177-3AD203B41FA5}">
                      <a16:colId xmlns:a16="http://schemas.microsoft.com/office/drawing/2014/main" val="20011"/>
                    </a:ext>
                  </a:extLst>
                </a:gridCol>
                <a:gridCol w="296879">
                  <a:extLst>
                    <a:ext uri="{9D8B030D-6E8A-4147-A177-3AD203B41FA5}">
                      <a16:colId xmlns:a16="http://schemas.microsoft.com/office/drawing/2014/main" val="20012"/>
                    </a:ext>
                  </a:extLst>
                </a:gridCol>
                <a:gridCol w="296879">
                  <a:extLst>
                    <a:ext uri="{9D8B030D-6E8A-4147-A177-3AD203B41FA5}">
                      <a16:colId xmlns:a16="http://schemas.microsoft.com/office/drawing/2014/main" val="20013"/>
                    </a:ext>
                  </a:extLst>
                </a:gridCol>
                <a:gridCol w="296879">
                  <a:extLst>
                    <a:ext uri="{9D8B030D-6E8A-4147-A177-3AD203B41FA5}">
                      <a16:colId xmlns:a16="http://schemas.microsoft.com/office/drawing/2014/main" val="2563265534"/>
                    </a:ext>
                  </a:extLst>
                </a:gridCol>
                <a:gridCol w="296879">
                  <a:extLst>
                    <a:ext uri="{9D8B030D-6E8A-4147-A177-3AD203B41FA5}">
                      <a16:colId xmlns:a16="http://schemas.microsoft.com/office/drawing/2014/main" val="2889932406"/>
                    </a:ext>
                  </a:extLst>
                </a:gridCol>
                <a:gridCol w="296879">
                  <a:extLst>
                    <a:ext uri="{9D8B030D-6E8A-4147-A177-3AD203B41FA5}">
                      <a16:colId xmlns:a16="http://schemas.microsoft.com/office/drawing/2014/main" val="3110698288"/>
                    </a:ext>
                  </a:extLst>
                </a:gridCol>
                <a:gridCol w="296879">
                  <a:extLst>
                    <a:ext uri="{9D8B030D-6E8A-4147-A177-3AD203B41FA5}">
                      <a16:colId xmlns:a16="http://schemas.microsoft.com/office/drawing/2014/main" val="397251492"/>
                    </a:ext>
                  </a:extLst>
                </a:gridCol>
                <a:gridCol w="296879">
                  <a:extLst>
                    <a:ext uri="{9D8B030D-6E8A-4147-A177-3AD203B41FA5}">
                      <a16:colId xmlns:a16="http://schemas.microsoft.com/office/drawing/2014/main" val="2435403802"/>
                    </a:ext>
                  </a:extLst>
                </a:gridCol>
                <a:gridCol w="296879">
                  <a:extLst>
                    <a:ext uri="{9D8B030D-6E8A-4147-A177-3AD203B41FA5}">
                      <a16:colId xmlns:a16="http://schemas.microsoft.com/office/drawing/2014/main" val="1107352596"/>
                    </a:ext>
                  </a:extLst>
                </a:gridCol>
                <a:gridCol w="296879">
                  <a:extLst>
                    <a:ext uri="{9D8B030D-6E8A-4147-A177-3AD203B41FA5}">
                      <a16:colId xmlns:a16="http://schemas.microsoft.com/office/drawing/2014/main" val="206549284"/>
                    </a:ext>
                  </a:extLst>
                </a:gridCol>
                <a:gridCol w="296879">
                  <a:extLst>
                    <a:ext uri="{9D8B030D-6E8A-4147-A177-3AD203B41FA5}">
                      <a16:colId xmlns:a16="http://schemas.microsoft.com/office/drawing/2014/main" val="1288931577"/>
                    </a:ext>
                  </a:extLst>
                </a:gridCol>
                <a:gridCol w="296879">
                  <a:extLst>
                    <a:ext uri="{9D8B030D-6E8A-4147-A177-3AD203B41FA5}">
                      <a16:colId xmlns:a16="http://schemas.microsoft.com/office/drawing/2014/main" val="670663234"/>
                    </a:ext>
                  </a:extLst>
                </a:gridCol>
                <a:gridCol w="296879">
                  <a:extLst>
                    <a:ext uri="{9D8B030D-6E8A-4147-A177-3AD203B41FA5}">
                      <a16:colId xmlns:a16="http://schemas.microsoft.com/office/drawing/2014/main" val="964117551"/>
                    </a:ext>
                  </a:extLst>
                </a:gridCol>
                <a:gridCol w="296879">
                  <a:extLst>
                    <a:ext uri="{9D8B030D-6E8A-4147-A177-3AD203B41FA5}">
                      <a16:colId xmlns:a16="http://schemas.microsoft.com/office/drawing/2014/main" val="2397782723"/>
                    </a:ext>
                  </a:extLst>
                </a:gridCol>
                <a:gridCol w="296879">
                  <a:extLst>
                    <a:ext uri="{9D8B030D-6E8A-4147-A177-3AD203B41FA5}">
                      <a16:colId xmlns:a16="http://schemas.microsoft.com/office/drawing/2014/main" val="343253012"/>
                    </a:ext>
                  </a:extLst>
                </a:gridCol>
                <a:gridCol w="296879">
                  <a:extLst>
                    <a:ext uri="{9D8B030D-6E8A-4147-A177-3AD203B41FA5}">
                      <a16:colId xmlns:a16="http://schemas.microsoft.com/office/drawing/2014/main" val="3423322042"/>
                    </a:ext>
                  </a:extLst>
                </a:gridCol>
                <a:gridCol w="296879">
                  <a:extLst>
                    <a:ext uri="{9D8B030D-6E8A-4147-A177-3AD203B41FA5}">
                      <a16:colId xmlns:a16="http://schemas.microsoft.com/office/drawing/2014/main" val="1307315063"/>
                    </a:ext>
                  </a:extLst>
                </a:gridCol>
                <a:gridCol w="296879">
                  <a:extLst>
                    <a:ext uri="{9D8B030D-6E8A-4147-A177-3AD203B41FA5}">
                      <a16:colId xmlns:a16="http://schemas.microsoft.com/office/drawing/2014/main" val="713604460"/>
                    </a:ext>
                  </a:extLst>
                </a:gridCol>
                <a:gridCol w="296879">
                  <a:extLst>
                    <a:ext uri="{9D8B030D-6E8A-4147-A177-3AD203B41FA5}">
                      <a16:colId xmlns:a16="http://schemas.microsoft.com/office/drawing/2014/main" val="2659930953"/>
                    </a:ext>
                  </a:extLst>
                </a:gridCol>
                <a:gridCol w="296879">
                  <a:extLst>
                    <a:ext uri="{9D8B030D-6E8A-4147-A177-3AD203B41FA5}">
                      <a16:colId xmlns:a16="http://schemas.microsoft.com/office/drawing/2014/main" val="1599551216"/>
                    </a:ext>
                  </a:extLst>
                </a:gridCol>
                <a:gridCol w="296879">
                  <a:extLst>
                    <a:ext uri="{9D8B030D-6E8A-4147-A177-3AD203B41FA5}">
                      <a16:colId xmlns:a16="http://schemas.microsoft.com/office/drawing/2014/main" val="2106271287"/>
                    </a:ext>
                  </a:extLst>
                </a:gridCol>
                <a:gridCol w="296879">
                  <a:extLst>
                    <a:ext uri="{9D8B030D-6E8A-4147-A177-3AD203B41FA5}">
                      <a16:colId xmlns:a16="http://schemas.microsoft.com/office/drawing/2014/main" val="2914799352"/>
                    </a:ext>
                  </a:extLst>
                </a:gridCol>
                <a:gridCol w="296879">
                  <a:extLst>
                    <a:ext uri="{9D8B030D-6E8A-4147-A177-3AD203B41FA5}">
                      <a16:colId xmlns:a16="http://schemas.microsoft.com/office/drawing/2014/main" val="607396304"/>
                    </a:ext>
                  </a:extLst>
                </a:gridCol>
                <a:gridCol w="296879">
                  <a:extLst>
                    <a:ext uri="{9D8B030D-6E8A-4147-A177-3AD203B41FA5}">
                      <a16:colId xmlns:a16="http://schemas.microsoft.com/office/drawing/2014/main" val="369099905"/>
                    </a:ext>
                  </a:extLst>
                </a:gridCol>
                <a:gridCol w="296879">
                  <a:extLst>
                    <a:ext uri="{9D8B030D-6E8A-4147-A177-3AD203B41FA5}">
                      <a16:colId xmlns:a16="http://schemas.microsoft.com/office/drawing/2014/main" val="2465148799"/>
                    </a:ext>
                  </a:extLst>
                </a:gridCol>
                <a:gridCol w="296879">
                  <a:extLst>
                    <a:ext uri="{9D8B030D-6E8A-4147-A177-3AD203B41FA5}">
                      <a16:colId xmlns:a16="http://schemas.microsoft.com/office/drawing/2014/main" val="1244741235"/>
                    </a:ext>
                  </a:extLst>
                </a:gridCol>
                <a:gridCol w="296879">
                  <a:extLst>
                    <a:ext uri="{9D8B030D-6E8A-4147-A177-3AD203B41FA5}">
                      <a16:colId xmlns:a16="http://schemas.microsoft.com/office/drawing/2014/main" val="1537710673"/>
                    </a:ext>
                  </a:extLst>
                </a:gridCol>
                <a:gridCol w="296879">
                  <a:extLst>
                    <a:ext uri="{9D8B030D-6E8A-4147-A177-3AD203B41FA5}">
                      <a16:colId xmlns:a16="http://schemas.microsoft.com/office/drawing/2014/main" val="856269915"/>
                    </a:ext>
                  </a:extLst>
                </a:gridCol>
                <a:gridCol w="296879">
                  <a:extLst>
                    <a:ext uri="{9D8B030D-6E8A-4147-A177-3AD203B41FA5}">
                      <a16:colId xmlns:a16="http://schemas.microsoft.com/office/drawing/2014/main" val="92124501"/>
                    </a:ext>
                  </a:extLst>
                </a:gridCol>
                <a:gridCol w="296879">
                  <a:extLst>
                    <a:ext uri="{9D8B030D-6E8A-4147-A177-3AD203B41FA5}">
                      <a16:colId xmlns:a16="http://schemas.microsoft.com/office/drawing/2014/main" val="3462154463"/>
                    </a:ext>
                  </a:extLst>
                </a:gridCol>
                <a:gridCol w="296879">
                  <a:extLst>
                    <a:ext uri="{9D8B030D-6E8A-4147-A177-3AD203B41FA5}">
                      <a16:colId xmlns:a16="http://schemas.microsoft.com/office/drawing/2014/main" val="2431892292"/>
                    </a:ext>
                  </a:extLst>
                </a:gridCol>
                <a:gridCol w="296879">
                  <a:extLst>
                    <a:ext uri="{9D8B030D-6E8A-4147-A177-3AD203B41FA5}">
                      <a16:colId xmlns:a16="http://schemas.microsoft.com/office/drawing/2014/main" val="259023913"/>
                    </a:ext>
                  </a:extLst>
                </a:gridCol>
                <a:gridCol w="296879">
                  <a:extLst>
                    <a:ext uri="{9D8B030D-6E8A-4147-A177-3AD203B41FA5}">
                      <a16:colId xmlns:a16="http://schemas.microsoft.com/office/drawing/2014/main" val="2920740496"/>
                    </a:ext>
                  </a:extLst>
                </a:gridCol>
                <a:gridCol w="296879">
                  <a:extLst>
                    <a:ext uri="{9D8B030D-6E8A-4147-A177-3AD203B41FA5}">
                      <a16:colId xmlns:a16="http://schemas.microsoft.com/office/drawing/2014/main" val="242160658"/>
                    </a:ext>
                  </a:extLst>
                </a:gridCol>
                <a:gridCol w="296879">
                  <a:extLst>
                    <a:ext uri="{9D8B030D-6E8A-4147-A177-3AD203B41FA5}">
                      <a16:colId xmlns:a16="http://schemas.microsoft.com/office/drawing/2014/main" val="955423485"/>
                    </a:ext>
                  </a:extLst>
                </a:gridCol>
                <a:gridCol w="296879">
                  <a:extLst>
                    <a:ext uri="{9D8B030D-6E8A-4147-A177-3AD203B41FA5}">
                      <a16:colId xmlns:a16="http://schemas.microsoft.com/office/drawing/2014/main" val="284884224"/>
                    </a:ext>
                  </a:extLst>
                </a:gridCol>
                <a:gridCol w="296879">
                  <a:extLst>
                    <a:ext uri="{9D8B030D-6E8A-4147-A177-3AD203B41FA5}">
                      <a16:colId xmlns:a16="http://schemas.microsoft.com/office/drawing/2014/main" val="3813658407"/>
                    </a:ext>
                  </a:extLst>
                </a:gridCol>
                <a:gridCol w="296879">
                  <a:extLst>
                    <a:ext uri="{9D8B030D-6E8A-4147-A177-3AD203B41FA5}">
                      <a16:colId xmlns:a16="http://schemas.microsoft.com/office/drawing/2014/main" val="691448089"/>
                    </a:ext>
                  </a:extLst>
                </a:gridCol>
                <a:gridCol w="296879">
                  <a:extLst>
                    <a:ext uri="{9D8B030D-6E8A-4147-A177-3AD203B41FA5}">
                      <a16:colId xmlns:a16="http://schemas.microsoft.com/office/drawing/2014/main" val="3010129589"/>
                    </a:ext>
                  </a:extLst>
                </a:gridCol>
                <a:gridCol w="296879">
                  <a:extLst>
                    <a:ext uri="{9D8B030D-6E8A-4147-A177-3AD203B41FA5}">
                      <a16:colId xmlns:a16="http://schemas.microsoft.com/office/drawing/2014/main" val="3585903136"/>
                    </a:ext>
                  </a:extLst>
                </a:gridCol>
                <a:gridCol w="296879">
                  <a:extLst>
                    <a:ext uri="{9D8B030D-6E8A-4147-A177-3AD203B41FA5}">
                      <a16:colId xmlns:a16="http://schemas.microsoft.com/office/drawing/2014/main" val="1723930303"/>
                    </a:ext>
                  </a:extLst>
                </a:gridCol>
              </a:tblGrid>
              <a:tr h="277990">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4" name="Group 3">
            <a:extLst>
              <a:ext uri="{FF2B5EF4-FFF2-40B4-BE49-F238E27FC236}">
                <a16:creationId xmlns:a16="http://schemas.microsoft.com/office/drawing/2014/main" id="{77C0FD88-1B16-4AF7-AC27-785AF5D51320}"/>
              </a:ext>
            </a:extLst>
          </p:cNvPr>
          <p:cNvGrpSpPr/>
          <p:nvPr/>
        </p:nvGrpSpPr>
        <p:grpSpPr>
          <a:xfrm>
            <a:off x="3352679" y="1280632"/>
            <a:ext cx="843415" cy="529176"/>
            <a:chOff x="3843589" y="1267664"/>
            <a:chExt cx="843415" cy="529176"/>
          </a:xfrm>
        </p:grpSpPr>
        <p:sp>
          <p:nvSpPr>
            <p:cNvPr id="211" name="流程图: 决策 47">
              <a:extLst>
                <a:ext uri="{FF2B5EF4-FFF2-40B4-BE49-F238E27FC236}">
                  <a16:creationId xmlns:a16="http://schemas.microsoft.com/office/drawing/2014/main" id="{A5C0E457-D603-4C64-A0A8-F02F162E26A5}"/>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146" name="TextBox 22">
              <a:extLst>
                <a:ext uri="{FF2B5EF4-FFF2-40B4-BE49-F238E27FC236}">
                  <a16:creationId xmlns:a16="http://schemas.microsoft.com/office/drawing/2014/main" id="{0833F6E4-4508-447D-B67E-50BB58EE01C0}"/>
                </a:ext>
              </a:extLst>
            </p:cNvPr>
            <p:cNvSpPr txBox="1"/>
            <p:nvPr/>
          </p:nvSpPr>
          <p:spPr>
            <a:xfrm>
              <a:off x="3843589" y="159679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FC78C2A1-9835-4EA9-A904-D9EC51C0499B}"/>
              </a:ext>
            </a:extLst>
          </p:cNvPr>
          <p:cNvGrpSpPr/>
          <p:nvPr/>
        </p:nvGrpSpPr>
        <p:grpSpPr>
          <a:xfrm>
            <a:off x="4117492" y="1292060"/>
            <a:ext cx="846149" cy="476783"/>
            <a:chOff x="4411718" y="1267885"/>
            <a:chExt cx="846149" cy="476783"/>
          </a:xfrm>
        </p:grpSpPr>
        <p:sp>
          <p:nvSpPr>
            <p:cNvPr id="214" name="流程图: 决策 47">
              <a:extLst>
                <a:ext uri="{FF2B5EF4-FFF2-40B4-BE49-F238E27FC236}">
                  <a16:creationId xmlns:a16="http://schemas.microsoft.com/office/drawing/2014/main" id="{C788F0F4-D478-433A-B4F0-2B43D1503E27}"/>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147" name="TextBox 22">
              <a:extLst>
                <a:ext uri="{FF2B5EF4-FFF2-40B4-BE49-F238E27FC236}">
                  <a16:creationId xmlns:a16="http://schemas.microsoft.com/office/drawing/2014/main" id="{EF84F3B8-583E-49AF-824C-738A35029D5C}"/>
                </a:ext>
              </a:extLst>
            </p:cNvPr>
            <p:cNvSpPr txBox="1"/>
            <p:nvPr/>
          </p:nvSpPr>
          <p:spPr>
            <a:xfrm>
              <a:off x="4414452" y="1544619"/>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0" name="Group 9">
            <a:extLst>
              <a:ext uri="{FF2B5EF4-FFF2-40B4-BE49-F238E27FC236}">
                <a16:creationId xmlns:a16="http://schemas.microsoft.com/office/drawing/2014/main" id="{4136AA45-1D2D-44B6-977E-2AB88356D398}"/>
              </a:ext>
            </a:extLst>
          </p:cNvPr>
          <p:cNvGrpSpPr/>
          <p:nvPr/>
        </p:nvGrpSpPr>
        <p:grpSpPr>
          <a:xfrm>
            <a:off x="5486370" y="1256712"/>
            <a:ext cx="861397" cy="451143"/>
            <a:chOff x="6186933" y="1267210"/>
            <a:chExt cx="861397" cy="451143"/>
          </a:xfrm>
        </p:grpSpPr>
        <p:sp>
          <p:nvSpPr>
            <p:cNvPr id="355" name="流程图: 决策 47">
              <a:extLst>
                <a:ext uri="{FF2B5EF4-FFF2-40B4-BE49-F238E27FC236}">
                  <a16:creationId xmlns:a16="http://schemas.microsoft.com/office/drawing/2014/main" id="{12C56D9D-4294-4E4B-9DE2-65ECFA7DB74B}"/>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50" name="TextBox 22">
              <a:extLst>
                <a:ext uri="{FF2B5EF4-FFF2-40B4-BE49-F238E27FC236}">
                  <a16:creationId xmlns:a16="http://schemas.microsoft.com/office/drawing/2014/main" id="{69A70AF2-B41B-4EE5-87E2-4C60DD09312A}"/>
                </a:ext>
              </a:extLst>
            </p:cNvPr>
            <p:cNvSpPr txBox="1"/>
            <p:nvPr/>
          </p:nvSpPr>
          <p:spPr>
            <a:xfrm>
              <a:off x="6186933" y="151830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03940088-16B5-45F2-A476-398B76C65DA5}"/>
              </a:ext>
            </a:extLst>
          </p:cNvPr>
          <p:cNvGrpSpPr/>
          <p:nvPr/>
        </p:nvGrpSpPr>
        <p:grpSpPr>
          <a:xfrm>
            <a:off x="6718891" y="1280136"/>
            <a:ext cx="843415" cy="489082"/>
            <a:chOff x="7432178" y="1267664"/>
            <a:chExt cx="843415" cy="489082"/>
          </a:xfrm>
        </p:grpSpPr>
        <p:sp>
          <p:nvSpPr>
            <p:cNvPr id="208" name="流程图: 决策 47">
              <a:extLst>
                <a:ext uri="{FF2B5EF4-FFF2-40B4-BE49-F238E27FC236}">
                  <a16:creationId xmlns:a16="http://schemas.microsoft.com/office/drawing/2014/main" id="{D0668F3D-D3E4-49B4-A367-353CF1F98EE5}"/>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152" name="TextBox 22">
              <a:extLst>
                <a:ext uri="{FF2B5EF4-FFF2-40B4-BE49-F238E27FC236}">
                  <a16:creationId xmlns:a16="http://schemas.microsoft.com/office/drawing/2014/main" id="{348AC26C-D0D0-4F47-9F49-645F863B6BE3}"/>
                </a:ext>
              </a:extLst>
            </p:cNvPr>
            <p:cNvSpPr txBox="1"/>
            <p:nvPr/>
          </p:nvSpPr>
          <p:spPr>
            <a:xfrm>
              <a:off x="7432178" y="155669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857E7908-27DA-4378-BF6B-6F74F5D2C1A3}"/>
              </a:ext>
            </a:extLst>
          </p:cNvPr>
          <p:cNvGrpSpPr/>
          <p:nvPr/>
        </p:nvGrpSpPr>
        <p:grpSpPr>
          <a:xfrm>
            <a:off x="7167379" y="1280524"/>
            <a:ext cx="870699" cy="450724"/>
            <a:chOff x="7877778" y="1268433"/>
            <a:chExt cx="870699" cy="450724"/>
          </a:xfrm>
        </p:grpSpPr>
        <p:sp>
          <p:nvSpPr>
            <p:cNvPr id="452" name="流程图: 决策 47">
              <a:extLst>
                <a:ext uri="{FF2B5EF4-FFF2-40B4-BE49-F238E27FC236}">
                  <a16:creationId xmlns:a16="http://schemas.microsoft.com/office/drawing/2014/main" id="{606DD675-67F2-4D41-B774-DFA0DC921A73}"/>
                </a:ext>
              </a:extLst>
            </p:cNvPr>
            <p:cNvSpPr/>
            <p:nvPr/>
          </p:nvSpPr>
          <p:spPr>
            <a:xfrm>
              <a:off x="8287293"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155" name="TextBox 22">
              <a:extLst>
                <a:ext uri="{FF2B5EF4-FFF2-40B4-BE49-F238E27FC236}">
                  <a16:creationId xmlns:a16="http://schemas.microsoft.com/office/drawing/2014/main" id="{165E4B4E-5D09-4AF2-857A-6672912663F8}"/>
                </a:ext>
              </a:extLst>
            </p:cNvPr>
            <p:cNvSpPr txBox="1"/>
            <p:nvPr/>
          </p:nvSpPr>
          <p:spPr>
            <a:xfrm>
              <a:off x="7877778" y="151910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156" name="Group 155">
            <a:extLst>
              <a:ext uri="{FF2B5EF4-FFF2-40B4-BE49-F238E27FC236}">
                <a16:creationId xmlns:a16="http://schemas.microsoft.com/office/drawing/2014/main" id="{2E96FFAD-F180-4B1A-9AA0-EC1BD0CD283C}"/>
              </a:ext>
            </a:extLst>
          </p:cNvPr>
          <p:cNvGrpSpPr/>
          <p:nvPr/>
        </p:nvGrpSpPr>
        <p:grpSpPr>
          <a:xfrm>
            <a:off x="7796314" y="1110125"/>
            <a:ext cx="722252" cy="448948"/>
            <a:chOff x="7808917" y="1186785"/>
            <a:chExt cx="722252" cy="448948"/>
          </a:xfrm>
        </p:grpSpPr>
        <p:sp>
          <p:nvSpPr>
            <p:cNvPr id="157" name="流程图: 决策 47">
              <a:extLst>
                <a:ext uri="{FF2B5EF4-FFF2-40B4-BE49-F238E27FC236}">
                  <a16:creationId xmlns:a16="http://schemas.microsoft.com/office/drawing/2014/main" id="{27D3FCE6-01A1-4ADC-97BF-060164CA917B}"/>
                </a:ext>
              </a:extLst>
            </p:cNvPr>
            <p:cNvSpPr/>
            <p:nvPr/>
          </p:nvSpPr>
          <p:spPr>
            <a:xfrm>
              <a:off x="7808917"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8" name="TextBox 22">
              <a:extLst>
                <a:ext uri="{FF2B5EF4-FFF2-40B4-BE49-F238E27FC236}">
                  <a16:creationId xmlns:a16="http://schemas.microsoft.com/office/drawing/2014/main" id="{52C64652-31F9-4D96-A702-DDF671932CDA}"/>
                </a:ext>
              </a:extLst>
            </p:cNvPr>
            <p:cNvSpPr txBox="1"/>
            <p:nvPr/>
          </p:nvSpPr>
          <p:spPr>
            <a:xfrm>
              <a:off x="7924417" y="14510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B2D1A84-C8C2-4E6D-ACF9-87C8815167FC}"/>
              </a:ext>
            </a:extLst>
          </p:cNvPr>
          <p:cNvGrpSpPr/>
          <p:nvPr/>
        </p:nvGrpSpPr>
        <p:grpSpPr>
          <a:xfrm>
            <a:off x="8453067" y="1241845"/>
            <a:ext cx="606752" cy="567244"/>
            <a:chOff x="1727242" y="1217224"/>
            <a:chExt cx="839961" cy="567244"/>
          </a:xfrm>
        </p:grpSpPr>
        <p:sp>
          <p:nvSpPr>
            <p:cNvPr id="162" name="流程图: 决策 47">
              <a:extLst>
                <a:ext uri="{FF2B5EF4-FFF2-40B4-BE49-F238E27FC236}">
                  <a16:creationId xmlns:a16="http://schemas.microsoft.com/office/drawing/2014/main" id="{053DBE60-2BF1-4DB1-9525-E72F2BD24B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3" name="TextBox 22">
              <a:extLst>
                <a:ext uri="{FF2B5EF4-FFF2-40B4-BE49-F238E27FC236}">
                  <a16:creationId xmlns:a16="http://schemas.microsoft.com/office/drawing/2014/main" id="{55A4A575-63D5-4B58-824F-2B55CF96A6A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5" name="Group 174">
            <a:extLst>
              <a:ext uri="{FF2B5EF4-FFF2-40B4-BE49-F238E27FC236}">
                <a16:creationId xmlns:a16="http://schemas.microsoft.com/office/drawing/2014/main" id="{20CA3261-A464-4483-8BFB-AD52516546AE}"/>
              </a:ext>
            </a:extLst>
          </p:cNvPr>
          <p:cNvGrpSpPr/>
          <p:nvPr/>
        </p:nvGrpSpPr>
        <p:grpSpPr>
          <a:xfrm>
            <a:off x="9133007" y="1238774"/>
            <a:ext cx="606752" cy="568069"/>
            <a:chOff x="1727242" y="1217224"/>
            <a:chExt cx="839961" cy="568069"/>
          </a:xfrm>
        </p:grpSpPr>
        <p:sp>
          <p:nvSpPr>
            <p:cNvPr id="179" name="流程图: 决策 47">
              <a:extLst>
                <a:ext uri="{FF2B5EF4-FFF2-40B4-BE49-F238E27FC236}">
                  <a16:creationId xmlns:a16="http://schemas.microsoft.com/office/drawing/2014/main" id="{C37AE0BD-130C-468B-A89F-D3B00C3877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A70EAF35-327C-45F7-90CC-7D79C336F0B9}"/>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81" name="Group 180">
            <a:extLst>
              <a:ext uri="{FF2B5EF4-FFF2-40B4-BE49-F238E27FC236}">
                <a16:creationId xmlns:a16="http://schemas.microsoft.com/office/drawing/2014/main" id="{F91D47B5-8DBE-4F01-AE40-3697BC88D49C}"/>
              </a:ext>
            </a:extLst>
          </p:cNvPr>
          <p:cNvGrpSpPr/>
          <p:nvPr/>
        </p:nvGrpSpPr>
        <p:grpSpPr>
          <a:xfrm>
            <a:off x="9572674" y="1254442"/>
            <a:ext cx="608655" cy="567244"/>
            <a:chOff x="1884491" y="1217224"/>
            <a:chExt cx="839961" cy="567244"/>
          </a:xfrm>
        </p:grpSpPr>
        <p:sp>
          <p:nvSpPr>
            <p:cNvPr id="182" name="流程图: 决策 47">
              <a:extLst>
                <a:ext uri="{FF2B5EF4-FFF2-40B4-BE49-F238E27FC236}">
                  <a16:creationId xmlns:a16="http://schemas.microsoft.com/office/drawing/2014/main" id="{9BA54A7A-4110-4AEA-8F3A-F179B713FB9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193A62E7-3B82-43D5-B7D5-FDB33791950C}"/>
                </a:ext>
              </a:extLst>
            </p:cNvPr>
            <p:cNvSpPr txBox="1"/>
            <p:nvPr/>
          </p:nvSpPr>
          <p:spPr>
            <a:xfrm>
              <a:off x="188449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09/25</a:t>
              </a:r>
            </a:p>
          </p:txBody>
        </p:sp>
      </p:grpSp>
      <p:grpSp>
        <p:nvGrpSpPr>
          <p:cNvPr id="184" name="Group 183">
            <a:extLst>
              <a:ext uri="{FF2B5EF4-FFF2-40B4-BE49-F238E27FC236}">
                <a16:creationId xmlns:a16="http://schemas.microsoft.com/office/drawing/2014/main" id="{E9B44CBB-BC30-4722-8F68-EA2B9CE4C940}"/>
              </a:ext>
            </a:extLst>
          </p:cNvPr>
          <p:cNvGrpSpPr/>
          <p:nvPr/>
        </p:nvGrpSpPr>
        <p:grpSpPr>
          <a:xfrm>
            <a:off x="9950747" y="1245682"/>
            <a:ext cx="675485" cy="782687"/>
            <a:chOff x="1886575" y="1217224"/>
            <a:chExt cx="935112" cy="782687"/>
          </a:xfrm>
        </p:grpSpPr>
        <p:sp>
          <p:nvSpPr>
            <p:cNvPr id="185" name="流程图: 决策 47">
              <a:extLst>
                <a:ext uri="{FF2B5EF4-FFF2-40B4-BE49-F238E27FC236}">
                  <a16:creationId xmlns:a16="http://schemas.microsoft.com/office/drawing/2014/main" id="{9C4312BD-64D6-4272-AB00-45CB098AE09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3D0AAA7E-9901-4759-BDFA-DD324E4BFEA5}"/>
                </a:ext>
              </a:extLst>
            </p:cNvPr>
            <p:cNvSpPr txBox="1"/>
            <p:nvPr/>
          </p:nvSpPr>
          <p:spPr>
            <a:xfrm>
              <a:off x="1981726" y="1599808"/>
              <a:ext cx="83996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10/30 NCM 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87" name="Group 186">
            <a:extLst>
              <a:ext uri="{FF2B5EF4-FFF2-40B4-BE49-F238E27FC236}">
                <a16:creationId xmlns:a16="http://schemas.microsoft.com/office/drawing/2014/main" id="{282ADBFA-2852-425F-BCC9-5715E3D724CE}"/>
              </a:ext>
            </a:extLst>
          </p:cNvPr>
          <p:cNvGrpSpPr/>
          <p:nvPr/>
        </p:nvGrpSpPr>
        <p:grpSpPr>
          <a:xfrm>
            <a:off x="10775931" y="1240184"/>
            <a:ext cx="675485" cy="674966"/>
            <a:chOff x="1886575" y="1217224"/>
            <a:chExt cx="935112" cy="674966"/>
          </a:xfrm>
        </p:grpSpPr>
        <p:sp>
          <p:nvSpPr>
            <p:cNvPr id="188" name="流程图: 决策 47">
              <a:extLst>
                <a:ext uri="{FF2B5EF4-FFF2-40B4-BE49-F238E27FC236}">
                  <a16:creationId xmlns:a16="http://schemas.microsoft.com/office/drawing/2014/main" id="{28A4FEFF-3F7A-4B3F-AA15-9BE28CA902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0" name="TextBox 22">
              <a:extLst>
                <a:ext uri="{FF2B5EF4-FFF2-40B4-BE49-F238E27FC236}">
                  <a16:creationId xmlns:a16="http://schemas.microsoft.com/office/drawing/2014/main" id="{F29983E2-F4A0-4BF7-8D7B-E969D59F8843}"/>
                </a:ext>
              </a:extLst>
            </p:cNvPr>
            <p:cNvSpPr txBox="1"/>
            <p:nvPr/>
          </p:nvSpPr>
          <p:spPr>
            <a:xfrm>
              <a:off x="1981726"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01/29</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LFP</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91" name="Group 190">
            <a:extLst>
              <a:ext uri="{FF2B5EF4-FFF2-40B4-BE49-F238E27FC236}">
                <a16:creationId xmlns:a16="http://schemas.microsoft.com/office/drawing/2014/main" id="{27A8A7FB-7476-4BFB-9E10-7E668CF5125B}"/>
              </a:ext>
            </a:extLst>
          </p:cNvPr>
          <p:cNvGrpSpPr/>
          <p:nvPr/>
        </p:nvGrpSpPr>
        <p:grpSpPr>
          <a:xfrm>
            <a:off x="3031183" y="1285172"/>
            <a:ext cx="606752" cy="567244"/>
            <a:chOff x="1641868" y="1217224"/>
            <a:chExt cx="839961" cy="567244"/>
          </a:xfrm>
        </p:grpSpPr>
        <p:sp>
          <p:nvSpPr>
            <p:cNvPr id="192" name="流程图: 决策 47">
              <a:extLst>
                <a:ext uri="{FF2B5EF4-FFF2-40B4-BE49-F238E27FC236}">
                  <a16:creationId xmlns:a16="http://schemas.microsoft.com/office/drawing/2014/main" id="{9D7A281F-39CA-40C4-8B49-CD4A0EC90A0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3" name="TextBox 22">
              <a:extLst>
                <a:ext uri="{FF2B5EF4-FFF2-40B4-BE49-F238E27FC236}">
                  <a16:creationId xmlns:a16="http://schemas.microsoft.com/office/drawing/2014/main" id="{125D2E37-F49A-4AA6-9AA6-0AC11FB17BEE}"/>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95" name="Group 194">
            <a:extLst>
              <a:ext uri="{FF2B5EF4-FFF2-40B4-BE49-F238E27FC236}">
                <a16:creationId xmlns:a16="http://schemas.microsoft.com/office/drawing/2014/main" id="{F67F349F-4E6B-4DB6-9D3B-95DCFD55645A}"/>
              </a:ext>
            </a:extLst>
          </p:cNvPr>
          <p:cNvGrpSpPr/>
          <p:nvPr/>
        </p:nvGrpSpPr>
        <p:grpSpPr>
          <a:xfrm>
            <a:off x="12683" y="2573460"/>
            <a:ext cx="12157592" cy="330872"/>
            <a:chOff x="99155" y="2728691"/>
            <a:chExt cx="12083423" cy="330872"/>
          </a:xfrm>
        </p:grpSpPr>
        <p:cxnSp>
          <p:nvCxnSpPr>
            <p:cNvPr id="196" name="Straight Connector 195">
              <a:extLst>
                <a:ext uri="{FF2B5EF4-FFF2-40B4-BE49-F238E27FC236}">
                  <a16:creationId xmlns:a16="http://schemas.microsoft.com/office/drawing/2014/main" id="{47C8DC3D-2C5C-4BBA-9B05-4F6FA983EAC9}"/>
                </a:ext>
              </a:extLst>
            </p:cNvPr>
            <p:cNvCxnSpPr>
              <a:cxnSpLocks/>
            </p:cNvCxnSpPr>
            <p:nvPr/>
          </p:nvCxnSpPr>
          <p:spPr>
            <a:xfrm flipV="1">
              <a:off x="99155" y="3057913"/>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7" name="Rectangle 196">
              <a:extLst>
                <a:ext uri="{FF2B5EF4-FFF2-40B4-BE49-F238E27FC236}">
                  <a16:creationId xmlns:a16="http://schemas.microsoft.com/office/drawing/2014/main" id="{1D3F7495-8A22-41A7-83FD-90E6C18C8805}"/>
                </a:ext>
              </a:extLst>
            </p:cNvPr>
            <p:cNvSpPr/>
            <p:nvPr/>
          </p:nvSpPr>
          <p:spPr>
            <a:xfrm>
              <a:off x="182348" y="2728691"/>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CDC AHU Hardware</a:t>
              </a:r>
            </a:p>
          </p:txBody>
        </p:sp>
      </p:grpSp>
      <p:grpSp>
        <p:nvGrpSpPr>
          <p:cNvPr id="223" name="Group 222">
            <a:extLst>
              <a:ext uri="{FF2B5EF4-FFF2-40B4-BE49-F238E27FC236}">
                <a16:creationId xmlns:a16="http://schemas.microsoft.com/office/drawing/2014/main" id="{8E2F0E5A-F192-44C6-B74E-03B547B47B2F}"/>
              </a:ext>
            </a:extLst>
          </p:cNvPr>
          <p:cNvGrpSpPr/>
          <p:nvPr/>
        </p:nvGrpSpPr>
        <p:grpSpPr>
          <a:xfrm>
            <a:off x="96387" y="3202351"/>
            <a:ext cx="12079916" cy="361922"/>
            <a:chOff x="211703" y="1063279"/>
            <a:chExt cx="12006221" cy="361922"/>
          </a:xfrm>
        </p:grpSpPr>
        <p:cxnSp>
          <p:nvCxnSpPr>
            <p:cNvPr id="226" name="Straight Connector 225">
              <a:extLst>
                <a:ext uri="{FF2B5EF4-FFF2-40B4-BE49-F238E27FC236}">
                  <a16:creationId xmlns:a16="http://schemas.microsoft.com/office/drawing/2014/main" id="{56C7E697-0D35-4A75-8DD9-2520399CDBE0}"/>
                </a:ext>
              </a:extLst>
            </p:cNvPr>
            <p:cNvCxnSpPr>
              <a:cxnSpLocks/>
            </p:cNvCxnSpPr>
            <p:nvPr/>
          </p:nvCxnSpPr>
          <p:spPr>
            <a:xfrm>
              <a:off x="237808" y="1411735"/>
              <a:ext cx="11980116" cy="1346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9" name="Rectangle 228">
              <a:extLst>
                <a:ext uri="{FF2B5EF4-FFF2-40B4-BE49-F238E27FC236}">
                  <a16:creationId xmlns:a16="http://schemas.microsoft.com/office/drawing/2014/main" id="{F7248F4F-5C69-4220-B01F-CB2F4755863E}"/>
                </a:ext>
              </a:extLst>
            </p:cNvPr>
            <p:cNvSpPr/>
            <p:nvPr/>
          </p:nvSpPr>
          <p:spPr>
            <a:xfrm>
              <a:off x="211703" y="1063279"/>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3" name="Group 22">
            <a:extLst>
              <a:ext uri="{FF2B5EF4-FFF2-40B4-BE49-F238E27FC236}">
                <a16:creationId xmlns:a16="http://schemas.microsoft.com/office/drawing/2014/main" id="{169377EA-5951-4930-B7CC-12AB9EF61772}"/>
              </a:ext>
            </a:extLst>
          </p:cNvPr>
          <p:cNvGrpSpPr/>
          <p:nvPr/>
        </p:nvGrpSpPr>
        <p:grpSpPr>
          <a:xfrm>
            <a:off x="4920294" y="5631646"/>
            <a:ext cx="896125" cy="491718"/>
            <a:chOff x="3015452" y="5373492"/>
            <a:chExt cx="896125" cy="491718"/>
          </a:xfrm>
        </p:grpSpPr>
        <p:sp>
          <p:nvSpPr>
            <p:cNvPr id="246" name="Star: 5 Points 245">
              <a:extLst>
                <a:ext uri="{FF2B5EF4-FFF2-40B4-BE49-F238E27FC236}">
                  <a16:creationId xmlns:a16="http://schemas.microsoft.com/office/drawing/2014/main" id="{FBE9293D-71CC-44C6-8A4D-B402DC260C46}"/>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B1A5CD3C-32F5-46B3-969C-9F168C2BD700}"/>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6/30</a:t>
              </a:r>
            </a:p>
          </p:txBody>
        </p:sp>
      </p:grpSp>
      <p:grpSp>
        <p:nvGrpSpPr>
          <p:cNvPr id="248" name="Group 247">
            <a:extLst>
              <a:ext uri="{FF2B5EF4-FFF2-40B4-BE49-F238E27FC236}">
                <a16:creationId xmlns:a16="http://schemas.microsoft.com/office/drawing/2014/main" id="{0EE9BC2B-0F3F-4940-BE7B-AA04CFFB8F0C}"/>
              </a:ext>
            </a:extLst>
          </p:cNvPr>
          <p:cNvGrpSpPr/>
          <p:nvPr/>
        </p:nvGrpSpPr>
        <p:grpSpPr>
          <a:xfrm>
            <a:off x="3249206" y="4850759"/>
            <a:ext cx="896125" cy="498911"/>
            <a:chOff x="2961612" y="5373492"/>
            <a:chExt cx="896125" cy="498911"/>
          </a:xfrm>
        </p:grpSpPr>
        <p:sp>
          <p:nvSpPr>
            <p:cNvPr id="249" name="Star: 5 Points 248">
              <a:extLst>
                <a:ext uri="{FF2B5EF4-FFF2-40B4-BE49-F238E27FC236}">
                  <a16:creationId xmlns:a16="http://schemas.microsoft.com/office/drawing/2014/main" id="{8CD2C205-6E52-4488-A8BC-1E3046BA9427}"/>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0" name="TextBox 22">
              <a:extLst>
                <a:ext uri="{FF2B5EF4-FFF2-40B4-BE49-F238E27FC236}">
                  <a16:creationId xmlns:a16="http://schemas.microsoft.com/office/drawing/2014/main" id="{C480D22C-F827-4E2B-88E0-80DBD665EA7E}"/>
                </a:ext>
              </a:extLst>
            </p:cNvPr>
            <p:cNvSpPr txBox="1"/>
            <p:nvPr/>
          </p:nvSpPr>
          <p:spPr>
            <a:xfrm>
              <a:off x="2961612" y="5580021"/>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1/15</a:t>
              </a:r>
            </a:p>
          </p:txBody>
        </p:sp>
      </p:grpSp>
      <p:grpSp>
        <p:nvGrpSpPr>
          <p:cNvPr id="251" name="Group 250">
            <a:extLst>
              <a:ext uri="{FF2B5EF4-FFF2-40B4-BE49-F238E27FC236}">
                <a16:creationId xmlns:a16="http://schemas.microsoft.com/office/drawing/2014/main" id="{50BC99D4-4D37-45F6-A704-066D8D033582}"/>
              </a:ext>
            </a:extLst>
          </p:cNvPr>
          <p:cNvGrpSpPr/>
          <p:nvPr/>
        </p:nvGrpSpPr>
        <p:grpSpPr>
          <a:xfrm>
            <a:off x="3403183" y="5641656"/>
            <a:ext cx="896125" cy="533515"/>
            <a:chOff x="3158205" y="5391076"/>
            <a:chExt cx="896125" cy="533515"/>
          </a:xfrm>
        </p:grpSpPr>
        <p:sp>
          <p:nvSpPr>
            <p:cNvPr id="252" name="Star: 5 Points 251">
              <a:extLst>
                <a:ext uri="{FF2B5EF4-FFF2-40B4-BE49-F238E27FC236}">
                  <a16:creationId xmlns:a16="http://schemas.microsoft.com/office/drawing/2014/main" id="{BF921290-69E8-4EE9-89DF-9D404FB8C009}"/>
                </a:ext>
              </a:extLst>
            </p:cNvPr>
            <p:cNvSpPr/>
            <p:nvPr/>
          </p:nvSpPr>
          <p:spPr>
            <a:xfrm>
              <a:off x="3387973" y="53910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3" name="TextBox 22">
              <a:extLst>
                <a:ext uri="{FF2B5EF4-FFF2-40B4-BE49-F238E27FC236}">
                  <a16:creationId xmlns:a16="http://schemas.microsoft.com/office/drawing/2014/main" id="{B1D021D9-A251-47F6-8E4A-3AC2E573C095}"/>
                </a:ext>
              </a:extLst>
            </p:cNvPr>
            <p:cNvSpPr txBox="1"/>
            <p:nvPr/>
          </p:nvSpPr>
          <p:spPr>
            <a:xfrm>
              <a:off x="3158205" y="5632209"/>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1/15</a:t>
              </a:r>
            </a:p>
          </p:txBody>
        </p:sp>
      </p:grpSp>
      <p:grpSp>
        <p:nvGrpSpPr>
          <p:cNvPr id="254" name="Group 253">
            <a:extLst>
              <a:ext uri="{FF2B5EF4-FFF2-40B4-BE49-F238E27FC236}">
                <a16:creationId xmlns:a16="http://schemas.microsoft.com/office/drawing/2014/main" id="{BCE5AACE-1D01-43A6-9467-E342587A26DA}"/>
              </a:ext>
            </a:extLst>
          </p:cNvPr>
          <p:cNvGrpSpPr/>
          <p:nvPr/>
        </p:nvGrpSpPr>
        <p:grpSpPr>
          <a:xfrm>
            <a:off x="3758104" y="4851135"/>
            <a:ext cx="896125" cy="529395"/>
            <a:chOff x="3173190" y="5373492"/>
            <a:chExt cx="896125" cy="529395"/>
          </a:xfrm>
        </p:grpSpPr>
        <p:sp>
          <p:nvSpPr>
            <p:cNvPr id="255" name="Star: 5 Points 254">
              <a:extLst>
                <a:ext uri="{FF2B5EF4-FFF2-40B4-BE49-F238E27FC236}">
                  <a16:creationId xmlns:a16="http://schemas.microsoft.com/office/drawing/2014/main" id="{52A10301-32DB-40D6-B0DE-C2E31CFFEDEC}"/>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363A645D-92B6-4082-85B8-582C2692A33A}"/>
                </a:ext>
              </a:extLst>
            </p:cNvPr>
            <p:cNvSpPr txBox="1"/>
            <p:nvPr/>
          </p:nvSpPr>
          <p:spPr>
            <a:xfrm>
              <a:off x="3173190" y="561050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r>
                <a:rPr lang="en-US" altLang="zh-CN" sz="700" dirty="0">
                  <a:solidFill>
                    <a:prstClr val="black"/>
                  </a:solidFill>
                  <a:cs typeface="Calibri" panose="020F0502020204030204" pitchFamily="34" charset="0"/>
                </a:rPr>
                <a:t>2/22</a:t>
              </a:r>
            </a:p>
          </p:txBody>
        </p:sp>
      </p:grpSp>
      <p:sp>
        <p:nvSpPr>
          <p:cNvPr id="261" name="Star: 5 Points 260">
            <a:extLst>
              <a:ext uri="{FF2B5EF4-FFF2-40B4-BE49-F238E27FC236}">
                <a16:creationId xmlns:a16="http://schemas.microsoft.com/office/drawing/2014/main" id="{689DB115-95AA-4727-B0EF-3388726FCAC4}"/>
              </a:ext>
            </a:extLst>
          </p:cNvPr>
          <p:cNvSpPr/>
          <p:nvPr/>
        </p:nvSpPr>
        <p:spPr>
          <a:xfrm>
            <a:off x="3944181" y="564043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4" name="Star: 5 Points 263">
            <a:extLst>
              <a:ext uri="{FF2B5EF4-FFF2-40B4-BE49-F238E27FC236}">
                <a16:creationId xmlns:a16="http://schemas.microsoft.com/office/drawing/2014/main" id="{574600B9-2ADA-4D68-B6FE-79BED3FA6B15}"/>
              </a:ext>
            </a:extLst>
          </p:cNvPr>
          <p:cNvSpPr/>
          <p:nvPr/>
        </p:nvSpPr>
        <p:spPr>
          <a:xfrm>
            <a:off x="4261671" y="484943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7" name="Star: 5 Points 266">
            <a:extLst>
              <a:ext uri="{FF2B5EF4-FFF2-40B4-BE49-F238E27FC236}">
                <a16:creationId xmlns:a16="http://schemas.microsoft.com/office/drawing/2014/main" id="{F449171A-6C6A-4F56-B534-EF4946A56D52}"/>
              </a:ext>
            </a:extLst>
          </p:cNvPr>
          <p:cNvSpPr/>
          <p:nvPr/>
        </p:nvSpPr>
        <p:spPr>
          <a:xfrm>
            <a:off x="4565208" y="48620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0" name="Star: 5 Points 269">
            <a:extLst>
              <a:ext uri="{FF2B5EF4-FFF2-40B4-BE49-F238E27FC236}">
                <a16:creationId xmlns:a16="http://schemas.microsoft.com/office/drawing/2014/main" id="{FF962371-6FF1-425F-A898-786090712FFD}"/>
              </a:ext>
            </a:extLst>
          </p:cNvPr>
          <p:cNvSpPr/>
          <p:nvPr/>
        </p:nvSpPr>
        <p:spPr>
          <a:xfrm>
            <a:off x="4209503" y="563845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272" name="Group 271">
            <a:extLst>
              <a:ext uri="{FF2B5EF4-FFF2-40B4-BE49-F238E27FC236}">
                <a16:creationId xmlns:a16="http://schemas.microsoft.com/office/drawing/2014/main" id="{6B63DBC5-54C2-4E4E-A9F4-7D295E94757E}"/>
              </a:ext>
            </a:extLst>
          </p:cNvPr>
          <p:cNvGrpSpPr/>
          <p:nvPr/>
        </p:nvGrpSpPr>
        <p:grpSpPr>
          <a:xfrm>
            <a:off x="4557899" y="4846391"/>
            <a:ext cx="896125" cy="490317"/>
            <a:chOff x="3046537" y="5373492"/>
            <a:chExt cx="896125" cy="490317"/>
          </a:xfrm>
        </p:grpSpPr>
        <p:sp>
          <p:nvSpPr>
            <p:cNvPr id="273" name="Star: 5 Points 272">
              <a:extLst>
                <a:ext uri="{FF2B5EF4-FFF2-40B4-BE49-F238E27FC236}">
                  <a16:creationId xmlns:a16="http://schemas.microsoft.com/office/drawing/2014/main" id="{9D8DA6A2-DF26-48FA-80AA-36586C5A996A}"/>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4" name="TextBox 22">
              <a:extLst>
                <a:ext uri="{FF2B5EF4-FFF2-40B4-BE49-F238E27FC236}">
                  <a16:creationId xmlns:a16="http://schemas.microsoft.com/office/drawing/2014/main" id="{6DEC5888-BB0F-4EE7-AD79-61025D9A094E}"/>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530</a:t>
              </a:r>
            </a:p>
          </p:txBody>
        </p:sp>
      </p:grpSp>
      <p:grpSp>
        <p:nvGrpSpPr>
          <p:cNvPr id="275" name="Group 274">
            <a:extLst>
              <a:ext uri="{FF2B5EF4-FFF2-40B4-BE49-F238E27FC236}">
                <a16:creationId xmlns:a16="http://schemas.microsoft.com/office/drawing/2014/main" id="{95D33EC7-CA8C-48FC-8B0A-862F61E00239}"/>
              </a:ext>
            </a:extLst>
          </p:cNvPr>
          <p:cNvGrpSpPr/>
          <p:nvPr/>
        </p:nvGrpSpPr>
        <p:grpSpPr>
          <a:xfrm>
            <a:off x="4197379" y="5637297"/>
            <a:ext cx="896125" cy="466875"/>
            <a:chOff x="3046013" y="5373492"/>
            <a:chExt cx="896125" cy="466875"/>
          </a:xfrm>
        </p:grpSpPr>
        <p:sp>
          <p:nvSpPr>
            <p:cNvPr id="276" name="Star: 5 Points 275">
              <a:extLst>
                <a:ext uri="{FF2B5EF4-FFF2-40B4-BE49-F238E27FC236}">
                  <a16:creationId xmlns:a16="http://schemas.microsoft.com/office/drawing/2014/main" id="{FAEF5273-D191-443A-A7DF-B6BC40CBDBBC}"/>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TextBox 22">
              <a:extLst>
                <a:ext uri="{FF2B5EF4-FFF2-40B4-BE49-F238E27FC236}">
                  <a16:creationId xmlns:a16="http://schemas.microsoft.com/office/drawing/2014/main" id="{68C52965-D38C-4521-8A15-47AD34FBF750}"/>
                </a:ext>
              </a:extLst>
            </p:cNvPr>
            <p:cNvSpPr txBox="1"/>
            <p:nvPr/>
          </p:nvSpPr>
          <p:spPr>
            <a:xfrm>
              <a:off x="3046013" y="554798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altLang="zh-CN" sz="700" dirty="0">
                  <a:solidFill>
                    <a:prstClr val="black"/>
                  </a:solidFill>
                  <a:cs typeface="Calibri" panose="020F0502020204030204" pitchFamily="34" charset="0"/>
                </a:rPr>
                <a:t>430</a:t>
              </a:r>
            </a:p>
          </p:txBody>
        </p:sp>
      </p:grpSp>
      <p:grpSp>
        <p:nvGrpSpPr>
          <p:cNvPr id="278" name="Group 277">
            <a:extLst>
              <a:ext uri="{FF2B5EF4-FFF2-40B4-BE49-F238E27FC236}">
                <a16:creationId xmlns:a16="http://schemas.microsoft.com/office/drawing/2014/main" id="{27470068-E470-4C04-8F73-029979D8336D}"/>
              </a:ext>
            </a:extLst>
          </p:cNvPr>
          <p:cNvGrpSpPr/>
          <p:nvPr/>
        </p:nvGrpSpPr>
        <p:grpSpPr>
          <a:xfrm>
            <a:off x="4879095" y="4846545"/>
            <a:ext cx="896125" cy="490317"/>
            <a:chOff x="3046537" y="5373492"/>
            <a:chExt cx="896125" cy="490317"/>
          </a:xfrm>
        </p:grpSpPr>
        <p:sp>
          <p:nvSpPr>
            <p:cNvPr id="279" name="Star: 5 Points 278">
              <a:extLst>
                <a:ext uri="{FF2B5EF4-FFF2-40B4-BE49-F238E27FC236}">
                  <a16:creationId xmlns:a16="http://schemas.microsoft.com/office/drawing/2014/main" id="{803A2DD2-BFAC-42F8-BDCA-1EBCB520F116}"/>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43A70A50-FA5A-4064-B15E-2D9370D99589}"/>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6/30</a:t>
              </a:r>
            </a:p>
          </p:txBody>
        </p:sp>
      </p:grpSp>
      <p:grpSp>
        <p:nvGrpSpPr>
          <p:cNvPr id="281" name="Group 280">
            <a:extLst>
              <a:ext uri="{FF2B5EF4-FFF2-40B4-BE49-F238E27FC236}">
                <a16:creationId xmlns:a16="http://schemas.microsoft.com/office/drawing/2014/main" id="{184D3113-62F8-43A5-82ED-95966F03E828}"/>
              </a:ext>
            </a:extLst>
          </p:cNvPr>
          <p:cNvGrpSpPr/>
          <p:nvPr/>
        </p:nvGrpSpPr>
        <p:grpSpPr>
          <a:xfrm>
            <a:off x="4643457" y="5631729"/>
            <a:ext cx="674671" cy="490027"/>
            <a:chOff x="3170764" y="5373492"/>
            <a:chExt cx="674671" cy="490027"/>
          </a:xfrm>
        </p:grpSpPr>
        <p:sp>
          <p:nvSpPr>
            <p:cNvPr id="282" name="Star: 5 Points 281">
              <a:extLst>
                <a:ext uri="{FF2B5EF4-FFF2-40B4-BE49-F238E27FC236}">
                  <a16:creationId xmlns:a16="http://schemas.microsoft.com/office/drawing/2014/main" id="{C50A115C-E333-4D48-AFB9-1F81BE4F5A6B}"/>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3" name="TextBox 22">
              <a:extLst>
                <a:ext uri="{FF2B5EF4-FFF2-40B4-BE49-F238E27FC236}">
                  <a16:creationId xmlns:a16="http://schemas.microsoft.com/office/drawing/2014/main" id="{CF0A02D2-830A-4086-A371-009CEFB02F38}"/>
                </a:ext>
              </a:extLst>
            </p:cNvPr>
            <p:cNvSpPr txBox="1"/>
            <p:nvPr/>
          </p:nvSpPr>
          <p:spPr>
            <a:xfrm>
              <a:off x="3170764" y="5571137"/>
              <a:ext cx="674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r>
                <a:rPr lang="en-US" altLang="zh-CN" sz="700" dirty="0">
                  <a:solidFill>
                    <a:prstClr val="black"/>
                  </a:solidFill>
                  <a:cs typeface="Calibri" panose="020F0502020204030204" pitchFamily="34" charset="0"/>
                </a:rPr>
                <a:t>5/30</a:t>
              </a:r>
            </a:p>
          </p:txBody>
        </p:sp>
      </p:grpSp>
      <p:grpSp>
        <p:nvGrpSpPr>
          <p:cNvPr id="290" name="Group 289">
            <a:extLst>
              <a:ext uri="{FF2B5EF4-FFF2-40B4-BE49-F238E27FC236}">
                <a16:creationId xmlns:a16="http://schemas.microsoft.com/office/drawing/2014/main" id="{E2436783-2B6A-489E-843F-C4CC9D76EED1}"/>
              </a:ext>
            </a:extLst>
          </p:cNvPr>
          <p:cNvGrpSpPr/>
          <p:nvPr/>
        </p:nvGrpSpPr>
        <p:grpSpPr>
          <a:xfrm>
            <a:off x="2902369" y="5659995"/>
            <a:ext cx="896125" cy="491718"/>
            <a:chOff x="2962700" y="5373492"/>
            <a:chExt cx="896125" cy="491718"/>
          </a:xfrm>
        </p:grpSpPr>
        <p:sp>
          <p:nvSpPr>
            <p:cNvPr id="291" name="Star: 5 Points 290">
              <a:extLst>
                <a:ext uri="{FF2B5EF4-FFF2-40B4-BE49-F238E27FC236}">
                  <a16:creationId xmlns:a16="http://schemas.microsoft.com/office/drawing/2014/main" id="{9E9C2553-FF00-4A4E-99F7-D298697B0AF6}"/>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2" name="TextBox 22">
              <a:extLst>
                <a:ext uri="{FF2B5EF4-FFF2-40B4-BE49-F238E27FC236}">
                  <a16:creationId xmlns:a16="http://schemas.microsoft.com/office/drawing/2014/main" id="{C931E573-4BBB-4547-A33A-6F8A66C37664}"/>
                </a:ext>
              </a:extLst>
            </p:cNvPr>
            <p:cNvSpPr txBox="1"/>
            <p:nvPr/>
          </p:nvSpPr>
          <p:spPr>
            <a:xfrm>
              <a:off x="2962700"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Alpha</a:t>
              </a:r>
            </a:p>
            <a:p>
              <a:pPr algn="ctr">
                <a:defRPr/>
              </a:pPr>
              <a:r>
                <a:rPr lang="en-US" altLang="zh-CN" sz="700" dirty="0">
                  <a:solidFill>
                    <a:prstClr val="black"/>
                  </a:solidFill>
                  <a:cs typeface="Calibri" panose="020F0502020204030204" pitchFamily="34" charset="0"/>
                </a:rPr>
                <a:t>12/15</a:t>
              </a:r>
            </a:p>
          </p:txBody>
        </p:sp>
      </p:grpSp>
      <p:grpSp>
        <p:nvGrpSpPr>
          <p:cNvPr id="293" name="Group 292">
            <a:extLst>
              <a:ext uri="{FF2B5EF4-FFF2-40B4-BE49-F238E27FC236}">
                <a16:creationId xmlns:a16="http://schemas.microsoft.com/office/drawing/2014/main" id="{A0F974ED-25BD-4D8F-A1BB-AD6972CB0D06}"/>
              </a:ext>
            </a:extLst>
          </p:cNvPr>
          <p:cNvGrpSpPr/>
          <p:nvPr/>
        </p:nvGrpSpPr>
        <p:grpSpPr>
          <a:xfrm>
            <a:off x="5395039" y="5652206"/>
            <a:ext cx="896125" cy="491718"/>
            <a:chOff x="3015452" y="5373492"/>
            <a:chExt cx="896125" cy="491718"/>
          </a:xfrm>
        </p:grpSpPr>
        <p:sp>
          <p:nvSpPr>
            <p:cNvPr id="294" name="Star: 5 Points 293">
              <a:extLst>
                <a:ext uri="{FF2B5EF4-FFF2-40B4-BE49-F238E27FC236}">
                  <a16:creationId xmlns:a16="http://schemas.microsoft.com/office/drawing/2014/main" id="{FE10B037-B8D9-468F-B115-176025D6AD48}"/>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5" name="TextBox 22">
              <a:extLst>
                <a:ext uri="{FF2B5EF4-FFF2-40B4-BE49-F238E27FC236}">
                  <a16:creationId xmlns:a16="http://schemas.microsoft.com/office/drawing/2014/main" id="{4767EC31-EDC2-40F5-883E-6614C60B156D}"/>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08/30</a:t>
              </a:r>
            </a:p>
          </p:txBody>
        </p:sp>
      </p:grpSp>
      <p:grpSp>
        <p:nvGrpSpPr>
          <p:cNvPr id="296" name="Group 295">
            <a:extLst>
              <a:ext uri="{FF2B5EF4-FFF2-40B4-BE49-F238E27FC236}">
                <a16:creationId xmlns:a16="http://schemas.microsoft.com/office/drawing/2014/main" id="{8F1C94CC-F4C0-47A4-9304-0982E4399C2F}"/>
              </a:ext>
            </a:extLst>
          </p:cNvPr>
          <p:cNvGrpSpPr/>
          <p:nvPr/>
        </p:nvGrpSpPr>
        <p:grpSpPr>
          <a:xfrm>
            <a:off x="5237527" y="4853706"/>
            <a:ext cx="896125" cy="491718"/>
            <a:chOff x="3015452" y="5373492"/>
            <a:chExt cx="896125" cy="491718"/>
          </a:xfrm>
        </p:grpSpPr>
        <p:sp>
          <p:nvSpPr>
            <p:cNvPr id="297" name="Star: 5 Points 296">
              <a:extLst>
                <a:ext uri="{FF2B5EF4-FFF2-40B4-BE49-F238E27FC236}">
                  <a16:creationId xmlns:a16="http://schemas.microsoft.com/office/drawing/2014/main" id="{5A996487-9B75-4E9C-B860-4853BA0504AF}"/>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3DC3DB06-D15A-4FF0-BB67-87F2EEB2CD6F}"/>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DCV2</a:t>
              </a:r>
            </a:p>
            <a:p>
              <a:pPr algn="ctr">
                <a:defRPr/>
              </a:pPr>
              <a:r>
                <a:rPr lang="en-US" altLang="zh-CN" sz="700" dirty="0">
                  <a:solidFill>
                    <a:prstClr val="black"/>
                  </a:solidFill>
                  <a:cs typeface="Calibri" panose="020F0502020204030204" pitchFamily="34" charset="0"/>
                </a:rPr>
                <a:t>08/15</a:t>
              </a:r>
            </a:p>
          </p:txBody>
        </p:sp>
      </p:grpSp>
      <p:grpSp>
        <p:nvGrpSpPr>
          <p:cNvPr id="299" name="Group 298">
            <a:extLst>
              <a:ext uri="{FF2B5EF4-FFF2-40B4-BE49-F238E27FC236}">
                <a16:creationId xmlns:a16="http://schemas.microsoft.com/office/drawing/2014/main" id="{215D2551-AF10-4F77-AB9F-4933223FCF8E}"/>
              </a:ext>
            </a:extLst>
          </p:cNvPr>
          <p:cNvGrpSpPr/>
          <p:nvPr/>
        </p:nvGrpSpPr>
        <p:grpSpPr>
          <a:xfrm>
            <a:off x="5692672" y="4853706"/>
            <a:ext cx="896125" cy="491718"/>
            <a:chOff x="3015452" y="5373492"/>
            <a:chExt cx="896125" cy="491718"/>
          </a:xfrm>
        </p:grpSpPr>
        <p:sp>
          <p:nvSpPr>
            <p:cNvPr id="300" name="Star: 5 Points 299">
              <a:extLst>
                <a:ext uri="{FF2B5EF4-FFF2-40B4-BE49-F238E27FC236}">
                  <a16:creationId xmlns:a16="http://schemas.microsoft.com/office/drawing/2014/main" id="{C3AB0DE2-5174-4AC3-8A4B-11CC1CABA7E1}"/>
                </a:ext>
              </a:extLst>
            </p:cNvPr>
            <p:cNvSpPr/>
            <p:nvPr/>
          </p:nvSpPr>
          <p:spPr>
            <a:xfrm>
              <a:off x="3387973" y="5373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7F4FE3C5-8801-4DFC-8B5D-2374E642B237}"/>
                </a:ext>
              </a:extLst>
            </p:cNvPr>
            <p:cNvSpPr txBox="1"/>
            <p:nvPr/>
          </p:nvSpPr>
          <p:spPr>
            <a:xfrm>
              <a:off x="3015452" y="5572828"/>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DCV3</a:t>
              </a:r>
            </a:p>
            <a:p>
              <a:pPr algn="ctr">
                <a:defRPr/>
              </a:pPr>
              <a:r>
                <a:rPr lang="en-US" altLang="zh-CN" sz="700" dirty="0">
                  <a:solidFill>
                    <a:prstClr val="black"/>
                  </a:solidFill>
                  <a:cs typeface="Calibri" panose="020F0502020204030204" pitchFamily="34" charset="0"/>
                </a:rPr>
                <a:t>09/30</a:t>
              </a:r>
            </a:p>
          </p:txBody>
        </p:sp>
      </p:grpSp>
      <p:grpSp>
        <p:nvGrpSpPr>
          <p:cNvPr id="311" name="Group 310">
            <a:extLst>
              <a:ext uri="{FF2B5EF4-FFF2-40B4-BE49-F238E27FC236}">
                <a16:creationId xmlns:a16="http://schemas.microsoft.com/office/drawing/2014/main" id="{858B7623-CBFC-4739-884E-6114EAEA0F26}"/>
              </a:ext>
            </a:extLst>
          </p:cNvPr>
          <p:cNvGrpSpPr/>
          <p:nvPr/>
        </p:nvGrpSpPr>
        <p:grpSpPr>
          <a:xfrm>
            <a:off x="4664761" y="4111414"/>
            <a:ext cx="896125" cy="536995"/>
            <a:chOff x="3711217" y="4630130"/>
            <a:chExt cx="896125" cy="536995"/>
          </a:xfrm>
        </p:grpSpPr>
        <p:sp>
          <p:nvSpPr>
            <p:cNvPr id="312" name="TextBox 22">
              <a:extLst>
                <a:ext uri="{FF2B5EF4-FFF2-40B4-BE49-F238E27FC236}">
                  <a16:creationId xmlns:a16="http://schemas.microsoft.com/office/drawing/2014/main" id="{0A57E351-6337-486C-918F-A4F347583981}"/>
                </a:ext>
              </a:extLst>
            </p:cNvPr>
            <p:cNvSpPr txBox="1"/>
            <p:nvPr/>
          </p:nvSpPr>
          <p:spPr>
            <a:xfrm>
              <a:off x="3711217" y="48747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r>
                <a:rPr lang="en-US" sz="700" dirty="0">
                  <a:solidFill>
                    <a:prstClr val="black"/>
                  </a:solidFill>
                  <a:cs typeface="Calibri" panose="020F0502020204030204" pitchFamily="34" charset="0"/>
                </a:rPr>
                <a:t>6/14</a:t>
              </a:r>
            </a:p>
          </p:txBody>
        </p:sp>
        <p:sp>
          <p:nvSpPr>
            <p:cNvPr id="313" name="Star: 5 Points 312">
              <a:extLst>
                <a:ext uri="{FF2B5EF4-FFF2-40B4-BE49-F238E27FC236}">
                  <a16:creationId xmlns:a16="http://schemas.microsoft.com/office/drawing/2014/main" id="{77442BD8-DB75-411E-9EA8-7A9177652C69}"/>
                </a:ext>
              </a:extLst>
            </p:cNvPr>
            <p:cNvSpPr/>
            <p:nvPr/>
          </p:nvSpPr>
          <p:spPr>
            <a:xfrm>
              <a:off x="4080907" y="46301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grpSp>
      <p:grpSp>
        <p:nvGrpSpPr>
          <p:cNvPr id="314" name="Group 313">
            <a:extLst>
              <a:ext uri="{FF2B5EF4-FFF2-40B4-BE49-F238E27FC236}">
                <a16:creationId xmlns:a16="http://schemas.microsoft.com/office/drawing/2014/main" id="{8C334998-032E-4462-BB23-A3A91565D91A}"/>
              </a:ext>
            </a:extLst>
          </p:cNvPr>
          <p:cNvGrpSpPr/>
          <p:nvPr/>
        </p:nvGrpSpPr>
        <p:grpSpPr>
          <a:xfrm>
            <a:off x="6534982" y="4110833"/>
            <a:ext cx="602933" cy="598105"/>
            <a:chOff x="5441682" y="4580966"/>
            <a:chExt cx="602933" cy="598105"/>
          </a:xfrm>
        </p:grpSpPr>
        <p:sp>
          <p:nvSpPr>
            <p:cNvPr id="315" name="Star: 5 Points 314">
              <a:extLst>
                <a:ext uri="{FF2B5EF4-FFF2-40B4-BE49-F238E27FC236}">
                  <a16:creationId xmlns:a16="http://schemas.microsoft.com/office/drawing/2014/main" id="{24DB7EBF-4B50-4923-A686-6E8D4F1A6AFE}"/>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16" name="TextBox 22">
              <a:extLst>
                <a:ext uri="{FF2B5EF4-FFF2-40B4-BE49-F238E27FC236}">
                  <a16:creationId xmlns:a16="http://schemas.microsoft.com/office/drawing/2014/main" id="{292E709E-001C-4C2A-9338-52A4D603B9D9}"/>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sz="700" dirty="0">
                  <a:solidFill>
                    <a:prstClr val="black"/>
                  </a:solidFill>
                  <a:cs typeface="Calibri" panose="020F0502020204030204" pitchFamily="34" charset="0"/>
                </a:rPr>
                <a:t>12/1</a:t>
              </a:r>
            </a:p>
          </p:txBody>
        </p:sp>
      </p:grpSp>
      <p:grpSp>
        <p:nvGrpSpPr>
          <p:cNvPr id="317" name="Group 316">
            <a:extLst>
              <a:ext uri="{FF2B5EF4-FFF2-40B4-BE49-F238E27FC236}">
                <a16:creationId xmlns:a16="http://schemas.microsoft.com/office/drawing/2014/main" id="{DAD672DE-8F89-49FC-9B27-C72F0E7523C7}"/>
              </a:ext>
            </a:extLst>
          </p:cNvPr>
          <p:cNvGrpSpPr/>
          <p:nvPr/>
        </p:nvGrpSpPr>
        <p:grpSpPr>
          <a:xfrm>
            <a:off x="5871778" y="5658548"/>
            <a:ext cx="896125" cy="490317"/>
            <a:chOff x="3046537" y="5373492"/>
            <a:chExt cx="896125" cy="490317"/>
          </a:xfrm>
        </p:grpSpPr>
        <p:sp>
          <p:nvSpPr>
            <p:cNvPr id="320" name="Star: 5 Points 319">
              <a:extLst>
                <a:ext uri="{FF2B5EF4-FFF2-40B4-BE49-F238E27FC236}">
                  <a16:creationId xmlns:a16="http://schemas.microsoft.com/office/drawing/2014/main" id="{376902B7-908A-4685-8983-79ECCAA71032}"/>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C3D2263D-7578-4856-928E-76101F0E1301}"/>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10/15</a:t>
              </a:r>
            </a:p>
          </p:txBody>
        </p:sp>
      </p:grpSp>
      <p:grpSp>
        <p:nvGrpSpPr>
          <p:cNvPr id="324" name="Group 323">
            <a:extLst>
              <a:ext uri="{FF2B5EF4-FFF2-40B4-BE49-F238E27FC236}">
                <a16:creationId xmlns:a16="http://schemas.microsoft.com/office/drawing/2014/main" id="{119A7DEC-3F4D-4127-9CD4-212443140AC2}"/>
              </a:ext>
            </a:extLst>
          </p:cNvPr>
          <p:cNvGrpSpPr/>
          <p:nvPr/>
        </p:nvGrpSpPr>
        <p:grpSpPr>
          <a:xfrm>
            <a:off x="6146173" y="4842186"/>
            <a:ext cx="896125" cy="490317"/>
            <a:chOff x="3046537" y="5373492"/>
            <a:chExt cx="896125" cy="490317"/>
          </a:xfrm>
        </p:grpSpPr>
        <p:sp>
          <p:nvSpPr>
            <p:cNvPr id="327" name="Star: 5 Points 326">
              <a:extLst>
                <a:ext uri="{FF2B5EF4-FFF2-40B4-BE49-F238E27FC236}">
                  <a16:creationId xmlns:a16="http://schemas.microsoft.com/office/drawing/2014/main" id="{AC4407FB-FA56-4E9C-AC2A-50CFE6CE3CA7}"/>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2" name="TextBox 22">
              <a:extLst>
                <a:ext uri="{FF2B5EF4-FFF2-40B4-BE49-F238E27FC236}">
                  <a16:creationId xmlns:a16="http://schemas.microsoft.com/office/drawing/2014/main" id="{01B8038D-994B-4F5F-B0D9-ECBE21D28909}"/>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r>
                <a:rPr lang="en-US" altLang="zh-CN" sz="700" dirty="0">
                  <a:solidFill>
                    <a:prstClr val="black"/>
                  </a:solidFill>
                  <a:cs typeface="Calibri" panose="020F0502020204030204" pitchFamily="34" charset="0"/>
                </a:rPr>
                <a:t>11/15</a:t>
              </a:r>
            </a:p>
          </p:txBody>
        </p:sp>
      </p:grpSp>
      <p:grpSp>
        <p:nvGrpSpPr>
          <p:cNvPr id="333" name="Group 332">
            <a:extLst>
              <a:ext uri="{FF2B5EF4-FFF2-40B4-BE49-F238E27FC236}">
                <a16:creationId xmlns:a16="http://schemas.microsoft.com/office/drawing/2014/main" id="{B1D3A6DA-59DC-4B9A-B5DD-BEF1B0277B87}"/>
              </a:ext>
            </a:extLst>
          </p:cNvPr>
          <p:cNvGrpSpPr/>
          <p:nvPr/>
        </p:nvGrpSpPr>
        <p:grpSpPr>
          <a:xfrm>
            <a:off x="6904869" y="4110750"/>
            <a:ext cx="602933" cy="598105"/>
            <a:chOff x="5441682" y="4580966"/>
            <a:chExt cx="602933" cy="598105"/>
          </a:xfrm>
        </p:grpSpPr>
        <p:sp>
          <p:nvSpPr>
            <p:cNvPr id="334" name="Star: 5 Points 333">
              <a:extLst>
                <a:ext uri="{FF2B5EF4-FFF2-40B4-BE49-F238E27FC236}">
                  <a16:creationId xmlns:a16="http://schemas.microsoft.com/office/drawing/2014/main" id="{5A63ECE7-98E3-46FD-998C-13AB614C785F}"/>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35" name="TextBox 22">
              <a:extLst>
                <a:ext uri="{FF2B5EF4-FFF2-40B4-BE49-F238E27FC236}">
                  <a16:creationId xmlns:a16="http://schemas.microsoft.com/office/drawing/2014/main" id="{95750C49-8DB0-42A0-BBAE-B8B3DAC26084}"/>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sz="700" dirty="0">
                  <a:solidFill>
                    <a:prstClr val="black"/>
                  </a:solidFill>
                  <a:cs typeface="Calibri" panose="020F0502020204030204" pitchFamily="34" charset="0"/>
                </a:rPr>
                <a:t>01/15</a:t>
              </a:r>
            </a:p>
          </p:txBody>
        </p:sp>
      </p:grpSp>
      <p:grpSp>
        <p:nvGrpSpPr>
          <p:cNvPr id="336" name="Group 335">
            <a:extLst>
              <a:ext uri="{FF2B5EF4-FFF2-40B4-BE49-F238E27FC236}">
                <a16:creationId xmlns:a16="http://schemas.microsoft.com/office/drawing/2014/main" id="{461B6611-CC44-49BD-BD06-E634284D18DB}"/>
              </a:ext>
            </a:extLst>
          </p:cNvPr>
          <p:cNvGrpSpPr/>
          <p:nvPr/>
        </p:nvGrpSpPr>
        <p:grpSpPr>
          <a:xfrm>
            <a:off x="6285636" y="5666021"/>
            <a:ext cx="896125" cy="490317"/>
            <a:chOff x="3046537" y="5373492"/>
            <a:chExt cx="896125" cy="490317"/>
          </a:xfrm>
        </p:grpSpPr>
        <p:sp>
          <p:nvSpPr>
            <p:cNvPr id="337" name="Star: 5 Points 336">
              <a:extLst>
                <a:ext uri="{FF2B5EF4-FFF2-40B4-BE49-F238E27FC236}">
                  <a16:creationId xmlns:a16="http://schemas.microsoft.com/office/drawing/2014/main" id="{E6006FAA-ACF1-4477-B5AF-9BE8AE9EC187}"/>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90C4F8F4-85F6-48C1-AD02-38D4C3C58A39}"/>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11/30</a:t>
              </a:r>
            </a:p>
          </p:txBody>
        </p:sp>
      </p:grpSp>
      <p:grpSp>
        <p:nvGrpSpPr>
          <p:cNvPr id="340" name="Group 339">
            <a:extLst>
              <a:ext uri="{FF2B5EF4-FFF2-40B4-BE49-F238E27FC236}">
                <a16:creationId xmlns:a16="http://schemas.microsoft.com/office/drawing/2014/main" id="{7C490063-2769-4E0A-A53A-99A26CBAA5A1}"/>
              </a:ext>
            </a:extLst>
          </p:cNvPr>
          <p:cNvGrpSpPr/>
          <p:nvPr/>
        </p:nvGrpSpPr>
        <p:grpSpPr>
          <a:xfrm>
            <a:off x="6554955" y="4853667"/>
            <a:ext cx="896125" cy="490317"/>
            <a:chOff x="3046537" y="5373492"/>
            <a:chExt cx="896125" cy="490317"/>
          </a:xfrm>
        </p:grpSpPr>
        <p:sp>
          <p:nvSpPr>
            <p:cNvPr id="341" name="Star: 5 Points 340">
              <a:extLst>
                <a:ext uri="{FF2B5EF4-FFF2-40B4-BE49-F238E27FC236}">
                  <a16:creationId xmlns:a16="http://schemas.microsoft.com/office/drawing/2014/main" id="{75A7CA57-8491-496E-B916-ED2D4AA06D92}"/>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2" name="TextBox 22">
              <a:extLst>
                <a:ext uri="{FF2B5EF4-FFF2-40B4-BE49-F238E27FC236}">
                  <a16:creationId xmlns:a16="http://schemas.microsoft.com/office/drawing/2014/main" id="{8B0C01EC-A6DF-40C4-8F4E-62F31D1C3773}"/>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r>
                <a:rPr lang="en-US" altLang="zh-CN" sz="700" dirty="0">
                  <a:solidFill>
                    <a:prstClr val="black"/>
                  </a:solidFill>
                  <a:cs typeface="Calibri" panose="020F0502020204030204" pitchFamily="34" charset="0"/>
                </a:rPr>
                <a:t>12/30</a:t>
              </a:r>
            </a:p>
          </p:txBody>
        </p:sp>
      </p:grpSp>
      <p:grpSp>
        <p:nvGrpSpPr>
          <p:cNvPr id="347" name="Group 346">
            <a:extLst>
              <a:ext uri="{FF2B5EF4-FFF2-40B4-BE49-F238E27FC236}">
                <a16:creationId xmlns:a16="http://schemas.microsoft.com/office/drawing/2014/main" id="{1B87E489-2431-4CE9-8307-B2CE45A647A7}"/>
              </a:ext>
            </a:extLst>
          </p:cNvPr>
          <p:cNvGrpSpPr/>
          <p:nvPr/>
        </p:nvGrpSpPr>
        <p:grpSpPr>
          <a:xfrm>
            <a:off x="7256312" y="4114769"/>
            <a:ext cx="602933" cy="598105"/>
            <a:chOff x="5441682" y="4580966"/>
            <a:chExt cx="602933" cy="598105"/>
          </a:xfrm>
        </p:grpSpPr>
        <p:sp>
          <p:nvSpPr>
            <p:cNvPr id="348" name="Star: 5 Points 347">
              <a:extLst>
                <a:ext uri="{FF2B5EF4-FFF2-40B4-BE49-F238E27FC236}">
                  <a16:creationId xmlns:a16="http://schemas.microsoft.com/office/drawing/2014/main" id="{D36B5800-0A3C-4F8A-84DA-0B469EAA86D6}"/>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9" name="TextBox 22">
              <a:extLst>
                <a:ext uri="{FF2B5EF4-FFF2-40B4-BE49-F238E27FC236}">
                  <a16:creationId xmlns:a16="http://schemas.microsoft.com/office/drawing/2014/main" id="{5A0C3D8E-E7A9-4EFD-8403-81AA8982F561}"/>
                </a:ext>
              </a:extLst>
            </p:cNvPr>
            <p:cNvSpPr txBox="1"/>
            <p:nvPr/>
          </p:nvSpPr>
          <p:spPr>
            <a:xfrm>
              <a:off x="5441682" y="4886689"/>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sz="700" dirty="0">
                  <a:solidFill>
                    <a:prstClr val="black"/>
                  </a:solidFill>
                  <a:cs typeface="Calibri" panose="020F0502020204030204" pitchFamily="34" charset="0"/>
                </a:rPr>
                <a:t>02/15</a:t>
              </a:r>
            </a:p>
          </p:txBody>
        </p:sp>
      </p:grpSp>
      <p:grpSp>
        <p:nvGrpSpPr>
          <p:cNvPr id="350" name="Group 349">
            <a:extLst>
              <a:ext uri="{FF2B5EF4-FFF2-40B4-BE49-F238E27FC236}">
                <a16:creationId xmlns:a16="http://schemas.microsoft.com/office/drawing/2014/main" id="{982C6D56-D902-4BC4-9F36-951D65F5FC94}"/>
              </a:ext>
            </a:extLst>
          </p:cNvPr>
          <p:cNvGrpSpPr/>
          <p:nvPr/>
        </p:nvGrpSpPr>
        <p:grpSpPr>
          <a:xfrm>
            <a:off x="6631784" y="5667340"/>
            <a:ext cx="896125" cy="490317"/>
            <a:chOff x="3046537" y="5373492"/>
            <a:chExt cx="896125" cy="490317"/>
          </a:xfrm>
        </p:grpSpPr>
        <p:sp>
          <p:nvSpPr>
            <p:cNvPr id="351" name="Star: 5 Points 350">
              <a:extLst>
                <a:ext uri="{FF2B5EF4-FFF2-40B4-BE49-F238E27FC236}">
                  <a16:creationId xmlns:a16="http://schemas.microsoft.com/office/drawing/2014/main" id="{5874B43F-9A45-4BCE-936F-30B1B993E64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66ADD9A8-299F-4F7C-9A78-3CF678E38157}"/>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01/01</a:t>
              </a:r>
            </a:p>
          </p:txBody>
        </p:sp>
      </p:grpSp>
      <p:grpSp>
        <p:nvGrpSpPr>
          <p:cNvPr id="353" name="Group 352">
            <a:extLst>
              <a:ext uri="{FF2B5EF4-FFF2-40B4-BE49-F238E27FC236}">
                <a16:creationId xmlns:a16="http://schemas.microsoft.com/office/drawing/2014/main" id="{5BA92A9C-A87B-4F00-9CE5-45182B154312}"/>
              </a:ext>
            </a:extLst>
          </p:cNvPr>
          <p:cNvGrpSpPr/>
          <p:nvPr/>
        </p:nvGrpSpPr>
        <p:grpSpPr>
          <a:xfrm>
            <a:off x="7521247" y="4879913"/>
            <a:ext cx="896125" cy="490317"/>
            <a:chOff x="3046537" y="5373492"/>
            <a:chExt cx="896125" cy="490317"/>
          </a:xfrm>
        </p:grpSpPr>
        <p:sp>
          <p:nvSpPr>
            <p:cNvPr id="354" name="Star: 5 Points 353">
              <a:extLst>
                <a:ext uri="{FF2B5EF4-FFF2-40B4-BE49-F238E27FC236}">
                  <a16:creationId xmlns:a16="http://schemas.microsoft.com/office/drawing/2014/main" id="{3BA4D00B-0CA3-4AFF-9620-22BCDC986B1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3E3B4991-B0B0-4A08-A273-49E4FD43945B}"/>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04/01</a:t>
              </a:r>
            </a:p>
          </p:txBody>
        </p:sp>
      </p:grpSp>
      <p:grpSp>
        <p:nvGrpSpPr>
          <p:cNvPr id="357" name="Group 356">
            <a:extLst>
              <a:ext uri="{FF2B5EF4-FFF2-40B4-BE49-F238E27FC236}">
                <a16:creationId xmlns:a16="http://schemas.microsoft.com/office/drawing/2014/main" id="{4DC2525A-CBA5-4C7E-AAC5-CE2029F080CC}"/>
              </a:ext>
            </a:extLst>
          </p:cNvPr>
          <p:cNvGrpSpPr/>
          <p:nvPr/>
        </p:nvGrpSpPr>
        <p:grpSpPr>
          <a:xfrm>
            <a:off x="7865500" y="4098172"/>
            <a:ext cx="602933" cy="623132"/>
            <a:chOff x="5421557" y="4580966"/>
            <a:chExt cx="602933" cy="623132"/>
          </a:xfrm>
        </p:grpSpPr>
        <p:sp>
          <p:nvSpPr>
            <p:cNvPr id="358" name="Star: 5 Points 357">
              <a:extLst>
                <a:ext uri="{FF2B5EF4-FFF2-40B4-BE49-F238E27FC236}">
                  <a16:creationId xmlns:a16="http://schemas.microsoft.com/office/drawing/2014/main" id="{507A4109-5B35-4C83-993F-766EAED22206}"/>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59" name="TextBox 22">
              <a:extLst>
                <a:ext uri="{FF2B5EF4-FFF2-40B4-BE49-F238E27FC236}">
                  <a16:creationId xmlns:a16="http://schemas.microsoft.com/office/drawing/2014/main" id="{37052E1F-7A7F-4CD6-B89F-28F86F476D73}"/>
                </a:ext>
              </a:extLst>
            </p:cNvPr>
            <p:cNvSpPr txBox="1"/>
            <p:nvPr/>
          </p:nvSpPr>
          <p:spPr>
            <a:xfrm>
              <a:off x="5421557" y="4911716"/>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sz="700" dirty="0">
                  <a:solidFill>
                    <a:prstClr val="black"/>
                  </a:solidFill>
                  <a:cs typeface="Calibri" panose="020F0502020204030204" pitchFamily="34" charset="0"/>
                </a:rPr>
                <a:t>4/15</a:t>
              </a:r>
            </a:p>
          </p:txBody>
        </p:sp>
      </p:grpSp>
      <p:grpSp>
        <p:nvGrpSpPr>
          <p:cNvPr id="361" name="Group 360">
            <a:extLst>
              <a:ext uri="{FF2B5EF4-FFF2-40B4-BE49-F238E27FC236}">
                <a16:creationId xmlns:a16="http://schemas.microsoft.com/office/drawing/2014/main" id="{D42B384B-47B5-4E7B-9A47-CF92D732019F}"/>
              </a:ext>
            </a:extLst>
          </p:cNvPr>
          <p:cNvGrpSpPr/>
          <p:nvPr/>
        </p:nvGrpSpPr>
        <p:grpSpPr>
          <a:xfrm>
            <a:off x="7208958" y="5640423"/>
            <a:ext cx="896125" cy="490317"/>
            <a:chOff x="3046537" y="5373492"/>
            <a:chExt cx="896125" cy="490317"/>
          </a:xfrm>
        </p:grpSpPr>
        <p:sp>
          <p:nvSpPr>
            <p:cNvPr id="362" name="Star: 5 Points 361">
              <a:extLst>
                <a:ext uri="{FF2B5EF4-FFF2-40B4-BE49-F238E27FC236}">
                  <a16:creationId xmlns:a16="http://schemas.microsoft.com/office/drawing/2014/main" id="{611362B5-70C1-4E77-91C5-E78F3ABF0CDE}"/>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AC6FA5B9-59CE-4A2D-AB19-73C620481FAE}"/>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r>
                <a:rPr lang="en-US" altLang="zh-CN" sz="700" dirty="0">
                  <a:solidFill>
                    <a:prstClr val="black"/>
                  </a:solidFill>
                  <a:cs typeface="Calibri" panose="020F0502020204030204" pitchFamily="34" charset="0"/>
                </a:rPr>
                <a:t>2/28</a:t>
              </a:r>
            </a:p>
          </p:txBody>
        </p:sp>
      </p:grpSp>
      <p:grpSp>
        <p:nvGrpSpPr>
          <p:cNvPr id="367" name="Group 366">
            <a:extLst>
              <a:ext uri="{FF2B5EF4-FFF2-40B4-BE49-F238E27FC236}">
                <a16:creationId xmlns:a16="http://schemas.microsoft.com/office/drawing/2014/main" id="{A556B981-E8DF-4697-9E1D-B05C15FC5E15}"/>
              </a:ext>
            </a:extLst>
          </p:cNvPr>
          <p:cNvGrpSpPr/>
          <p:nvPr/>
        </p:nvGrpSpPr>
        <p:grpSpPr>
          <a:xfrm>
            <a:off x="6969864" y="4854701"/>
            <a:ext cx="942378" cy="489283"/>
            <a:chOff x="3138684" y="5373492"/>
            <a:chExt cx="896125" cy="489283"/>
          </a:xfrm>
        </p:grpSpPr>
        <p:sp>
          <p:nvSpPr>
            <p:cNvPr id="369" name="Star: 5 Points 368">
              <a:extLst>
                <a:ext uri="{FF2B5EF4-FFF2-40B4-BE49-F238E27FC236}">
                  <a16:creationId xmlns:a16="http://schemas.microsoft.com/office/drawing/2014/main" id="{3C3F9730-4465-4D82-BE32-1250665A663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0" name="TextBox 22">
              <a:extLst>
                <a:ext uri="{FF2B5EF4-FFF2-40B4-BE49-F238E27FC236}">
                  <a16:creationId xmlns:a16="http://schemas.microsoft.com/office/drawing/2014/main" id="{8D2FEECC-31FD-4571-B578-4C00853B5BB9}"/>
                </a:ext>
              </a:extLst>
            </p:cNvPr>
            <p:cNvSpPr txBox="1"/>
            <p:nvPr/>
          </p:nvSpPr>
          <p:spPr>
            <a:xfrm>
              <a:off x="3138684" y="557039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r>
                <a:rPr lang="en-US" altLang="zh-CN" sz="700" dirty="0">
                  <a:solidFill>
                    <a:prstClr val="black"/>
                  </a:solidFill>
                  <a:cs typeface="Calibri" panose="020F0502020204030204" pitchFamily="34" charset="0"/>
                </a:rPr>
                <a:t>02/01</a:t>
              </a:r>
            </a:p>
          </p:txBody>
        </p:sp>
      </p:grpSp>
      <p:grpSp>
        <p:nvGrpSpPr>
          <p:cNvPr id="215" name="Group 214">
            <a:extLst>
              <a:ext uri="{FF2B5EF4-FFF2-40B4-BE49-F238E27FC236}">
                <a16:creationId xmlns:a16="http://schemas.microsoft.com/office/drawing/2014/main" id="{9C407A3E-BDAE-40B9-8673-ADCF3473292D}"/>
              </a:ext>
            </a:extLst>
          </p:cNvPr>
          <p:cNvGrpSpPr/>
          <p:nvPr/>
        </p:nvGrpSpPr>
        <p:grpSpPr>
          <a:xfrm>
            <a:off x="8049928" y="4836349"/>
            <a:ext cx="896125" cy="490317"/>
            <a:chOff x="3046537" y="5373492"/>
            <a:chExt cx="896125" cy="490317"/>
          </a:xfrm>
        </p:grpSpPr>
        <p:sp>
          <p:nvSpPr>
            <p:cNvPr id="216" name="Star: 5 Points 215">
              <a:extLst>
                <a:ext uri="{FF2B5EF4-FFF2-40B4-BE49-F238E27FC236}">
                  <a16:creationId xmlns:a16="http://schemas.microsoft.com/office/drawing/2014/main" id="{A8A1CB1A-0E06-42C5-9511-A07C13763D24}"/>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07DA2ECF-EDF9-4980-869A-4A8F2484DAB8}"/>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altLang="zh-CN" sz="700" dirty="0">
                  <a:solidFill>
                    <a:prstClr val="black"/>
                  </a:solidFill>
                  <a:cs typeface="Calibri" panose="020F0502020204030204" pitchFamily="34" charset="0"/>
                </a:rPr>
                <a:t>05/13</a:t>
              </a:r>
            </a:p>
          </p:txBody>
        </p:sp>
      </p:grpSp>
      <p:grpSp>
        <p:nvGrpSpPr>
          <p:cNvPr id="218" name="Group 217">
            <a:extLst>
              <a:ext uri="{FF2B5EF4-FFF2-40B4-BE49-F238E27FC236}">
                <a16:creationId xmlns:a16="http://schemas.microsoft.com/office/drawing/2014/main" id="{6DFEEB0F-098E-4B5C-881B-237CF496472D}"/>
              </a:ext>
            </a:extLst>
          </p:cNvPr>
          <p:cNvGrpSpPr/>
          <p:nvPr/>
        </p:nvGrpSpPr>
        <p:grpSpPr>
          <a:xfrm>
            <a:off x="8296070" y="4104999"/>
            <a:ext cx="602933" cy="623132"/>
            <a:chOff x="5421557" y="4580966"/>
            <a:chExt cx="602933" cy="623132"/>
          </a:xfrm>
        </p:grpSpPr>
        <p:sp>
          <p:nvSpPr>
            <p:cNvPr id="219" name="Star: 5 Points 218">
              <a:extLst>
                <a:ext uri="{FF2B5EF4-FFF2-40B4-BE49-F238E27FC236}">
                  <a16:creationId xmlns:a16="http://schemas.microsoft.com/office/drawing/2014/main" id="{EBE36C32-9F70-4017-B776-5D1BF3FC691F}"/>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21" name="TextBox 22">
              <a:extLst>
                <a:ext uri="{FF2B5EF4-FFF2-40B4-BE49-F238E27FC236}">
                  <a16:creationId xmlns:a16="http://schemas.microsoft.com/office/drawing/2014/main" id="{41B883F5-4A07-4C6F-8A8C-FC6D1D9C0941}"/>
                </a:ext>
              </a:extLst>
            </p:cNvPr>
            <p:cNvSpPr txBox="1"/>
            <p:nvPr/>
          </p:nvSpPr>
          <p:spPr>
            <a:xfrm>
              <a:off x="5421557" y="4911716"/>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sz="700" dirty="0">
                  <a:solidFill>
                    <a:prstClr val="black"/>
                  </a:solidFill>
                  <a:cs typeface="Calibri" panose="020F0502020204030204" pitchFamily="34" charset="0"/>
                </a:rPr>
                <a:t>5/28</a:t>
              </a:r>
            </a:p>
          </p:txBody>
        </p:sp>
      </p:grpSp>
      <p:grpSp>
        <p:nvGrpSpPr>
          <p:cNvPr id="222" name="Group 221">
            <a:extLst>
              <a:ext uri="{FF2B5EF4-FFF2-40B4-BE49-F238E27FC236}">
                <a16:creationId xmlns:a16="http://schemas.microsoft.com/office/drawing/2014/main" id="{D3487D6A-F319-4A74-B5FD-DA6F63A58B0A}"/>
              </a:ext>
            </a:extLst>
          </p:cNvPr>
          <p:cNvGrpSpPr/>
          <p:nvPr/>
        </p:nvGrpSpPr>
        <p:grpSpPr>
          <a:xfrm>
            <a:off x="7745131" y="5654639"/>
            <a:ext cx="896125" cy="490317"/>
            <a:chOff x="3046537" y="5373492"/>
            <a:chExt cx="896125" cy="490317"/>
          </a:xfrm>
        </p:grpSpPr>
        <p:sp>
          <p:nvSpPr>
            <p:cNvPr id="224" name="Star: 5 Points 223">
              <a:extLst>
                <a:ext uri="{FF2B5EF4-FFF2-40B4-BE49-F238E27FC236}">
                  <a16:creationId xmlns:a16="http://schemas.microsoft.com/office/drawing/2014/main" id="{2CFFEECC-9C3E-4FCA-A694-E6E906C23E18}"/>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5" name="TextBox 22">
              <a:extLst>
                <a:ext uri="{FF2B5EF4-FFF2-40B4-BE49-F238E27FC236}">
                  <a16:creationId xmlns:a16="http://schemas.microsoft.com/office/drawing/2014/main" id="{64D064DA-C86D-4A31-9FF9-5A941B57D30A}"/>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p>
            <a:p>
              <a:pPr algn="ctr">
                <a:defRPr/>
              </a:pPr>
              <a:r>
                <a:rPr lang="en-US" altLang="zh-CN" sz="700" dirty="0">
                  <a:solidFill>
                    <a:prstClr val="black"/>
                  </a:solidFill>
                  <a:cs typeface="Calibri" panose="020F0502020204030204" pitchFamily="34" charset="0"/>
                </a:rPr>
                <a:t>04/13</a:t>
              </a:r>
            </a:p>
          </p:txBody>
        </p:sp>
      </p:grpSp>
      <p:grpSp>
        <p:nvGrpSpPr>
          <p:cNvPr id="227" name="Group 226">
            <a:extLst>
              <a:ext uri="{FF2B5EF4-FFF2-40B4-BE49-F238E27FC236}">
                <a16:creationId xmlns:a16="http://schemas.microsoft.com/office/drawing/2014/main" id="{900E41B0-B90B-4F6F-A989-46076428EEAD}"/>
              </a:ext>
            </a:extLst>
          </p:cNvPr>
          <p:cNvGrpSpPr/>
          <p:nvPr/>
        </p:nvGrpSpPr>
        <p:grpSpPr>
          <a:xfrm>
            <a:off x="8451612" y="4839702"/>
            <a:ext cx="896125" cy="490317"/>
            <a:chOff x="3046537" y="5373492"/>
            <a:chExt cx="896125" cy="490317"/>
          </a:xfrm>
        </p:grpSpPr>
        <p:sp>
          <p:nvSpPr>
            <p:cNvPr id="228" name="Star: 5 Points 227">
              <a:extLst>
                <a:ext uri="{FF2B5EF4-FFF2-40B4-BE49-F238E27FC236}">
                  <a16:creationId xmlns:a16="http://schemas.microsoft.com/office/drawing/2014/main" id="{2C5229EA-EF06-4671-9D1D-A7BC29157D8E}"/>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9B47FB0E-49CD-43B4-A6F6-D008F4EA3D66}"/>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altLang="zh-CN" sz="700" dirty="0">
                  <a:solidFill>
                    <a:prstClr val="black"/>
                  </a:solidFill>
                  <a:cs typeface="Calibri" panose="020F0502020204030204" pitchFamily="34" charset="0"/>
                </a:rPr>
                <a:t>07/11</a:t>
              </a:r>
            </a:p>
          </p:txBody>
        </p:sp>
      </p:grpSp>
      <p:grpSp>
        <p:nvGrpSpPr>
          <p:cNvPr id="231" name="Group 230">
            <a:extLst>
              <a:ext uri="{FF2B5EF4-FFF2-40B4-BE49-F238E27FC236}">
                <a16:creationId xmlns:a16="http://schemas.microsoft.com/office/drawing/2014/main" id="{A5079A87-E9C3-4D9F-9628-368C34B4C05E}"/>
              </a:ext>
            </a:extLst>
          </p:cNvPr>
          <p:cNvGrpSpPr/>
          <p:nvPr/>
        </p:nvGrpSpPr>
        <p:grpSpPr>
          <a:xfrm>
            <a:off x="8741778" y="4105728"/>
            <a:ext cx="602933" cy="623132"/>
            <a:chOff x="5421557" y="4580966"/>
            <a:chExt cx="602933" cy="623132"/>
          </a:xfrm>
        </p:grpSpPr>
        <p:sp>
          <p:nvSpPr>
            <p:cNvPr id="233" name="Star: 5 Points 232">
              <a:extLst>
                <a:ext uri="{FF2B5EF4-FFF2-40B4-BE49-F238E27FC236}">
                  <a16:creationId xmlns:a16="http://schemas.microsoft.com/office/drawing/2014/main" id="{E7817595-96A6-403C-AE78-983C501E8F53}"/>
                </a:ext>
              </a:extLst>
            </p:cNvPr>
            <p:cNvSpPr/>
            <p:nvPr/>
          </p:nvSpPr>
          <p:spPr>
            <a:xfrm>
              <a:off x="5591500" y="458096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4" name="TextBox 22">
              <a:extLst>
                <a:ext uri="{FF2B5EF4-FFF2-40B4-BE49-F238E27FC236}">
                  <a16:creationId xmlns:a16="http://schemas.microsoft.com/office/drawing/2014/main" id="{986E1E0E-2DB3-4A94-B5B1-AF0278DD182C}"/>
                </a:ext>
              </a:extLst>
            </p:cNvPr>
            <p:cNvSpPr txBox="1"/>
            <p:nvPr/>
          </p:nvSpPr>
          <p:spPr>
            <a:xfrm>
              <a:off x="5421557" y="4911716"/>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sz="700" dirty="0">
                  <a:solidFill>
                    <a:prstClr val="black"/>
                  </a:solidFill>
                  <a:cs typeface="Calibri" panose="020F0502020204030204" pitchFamily="34" charset="0"/>
                </a:rPr>
                <a:t>07/25</a:t>
              </a:r>
            </a:p>
          </p:txBody>
        </p:sp>
      </p:grpSp>
      <p:grpSp>
        <p:nvGrpSpPr>
          <p:cNvPr id="235" name="Group 234">
            <a:extLst>
              <a:ext uri="{FF2B5EF4-FFF2-40B4-BE49-F238E27FC236}">
                <a16:creationId xmlns:a16="http://schemas.microsoft.com/office/drawing/2014/main" id="{8B421EB0-CAAD-429B-AAB9-761BBA5ECEB4}"/>
              </a:ext>
            </a:extLst>
          </p:cNvPr>
          <p:cNvGrpSpPr/>
          <p:nvPr/>
        </p:nvGrpSpPr>
        <p:grpSpPr>
          <a:xfrm>
            <a:off x="8168445" y="5640423"/>
            <a:ext cx="896125" cy="490317"/>
            <a:chOff x="3046537" y="5373492"/>
            <a:chExt cx="896125" cy="490317"/>
          </a:xfrm>
        </p:grpSpPr>
        <p:sp>
          <p:nvSpPr>
            <p:cNvPr id="238" name="Star: 5 Points 237">
              <a:extLst>
                <a:ext uri="{FF2B5EF4-FFF2-40B4-BE49-F238E27FC236}">
                  <a16:creationId xmlns:a16="http://schemas.microsoft.com/office/drawing/2014/main" id="{A68BDF81-F3B4-4A72-B40E-B07E11175673}"/>
                </a:ext>
              </a:extLst>
            </p:cNvPr>
            <p:cNvSpPr/>
            <p:nvPr/>
          </p:nvSpPr>
          <p:spPr>
            <a:xfrm>
              <a:off x="3387973" y="5373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E9A68366-6E1C-4554-B0D2-4AE11EEB0AEE}"/>
                </a:ext>
              </a:extLst>
            </p:cNvPr>
            <p:cNvSpPr txBox="1"/>
            <p:nvPr/>
          </p:nvSpPr>
          <p:spPr>
            <a:xfrm>
              <a:off x="3046537" y="5571427"/>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p>
            <a:p>
              <a:pPr algn="ctr">
                <a:defRPr/>
              </a:pPr>
              <a:r>
                <a:rPr lang="en-US" altLang="zh-CN" sz="700" dirty="0">
                  <a:solidFill>
                    <a:prstClr val="black"/>
                  </a:solidFill>
                  <a:cs typeface="Calibri" panose="020F0502020204030204" pitchFamily="34" charset="0"/>
                </a:rPr>
                <a:t>06/11</a:t>
              </a:r>
            </a:p>
          </p:txBody>
        </p:sp>
      </p:grpSp>
      <p:cxnSp>
        <p:nvCxnSpPr>
          <p:cNvPr id="257" name="Straight Arrow Connector 256">
            <a:extLst>
              <a:ext uri="{FF2B5EF4-FFF2-40B4-BE49-F238E27FC236}">
                <a16:creationId xmlns:a16="http://schemas.microsoft.com/office/drawing/2014/main" id="{BAD5497B-8832-4FD5-BAFF-5A08E4046958}"/>
              </a:ext>
            </a:extLst>
          </p:cNvPr>
          <p:cNvCxnSpPr>
            <a:cxnSpLocks/>
            <a:stCxn id="233" idx="0"/>
            <a:endCxn id="182" idx="2"/>
          </p:cNvCxnSpPr>
          <p:nvPr/>
        </p:nvCxnSpPr>
        <p:spPr>
          <a:xfrm flipV="1">
            <a:off x="9060386" y="1605121"/>
            <a:ext cx="702670" cy="250060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F1B7E9C6-E612-4E6E-9FF8-CA71AA614965}"/>
              </a:ext>
            </a:extLst>
          </p:cNvPr>
          <p:cNvCxnSpPr>
            <a:cxnSpLocks/>
            <a:stCxn id="228" idx="0"/>
            <a:endCxn id="233" idx="2"/>
          </p:cNvCxnSpPr>
          <p:nvPr/>
        </p:nvCxnSpPr>
        <p:spPr>
          <a:xfrm flipV="1">
            <a:off x="8890581" y="4401347"/>
            <a:ext cx="77925" cy="43835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9C6D514-1DC9-4F25-A277-5582D527AE94}"/>
              </a:ext>
            </a:extLst>
          </p:cNvPr>
          <p:cNvCxnSpPr>
            <a:cxnSpLocks/>
            <a:stCxn id="216" idx="0"/>
          </p:cNvCxnSpPr>
          <p:nvPr/>
        </p:nvCxnSpPr>
        <p:spPr>
          <a:xfrm flipV="1">
            <a:off x="8488897" y="4322145"/>
            <a:ext cx="71849" cy="51420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4" name="Straight Arrow Connector 283">
            <a:extLst>
              <a:ext uri="{FF2B5EF4-FFF2-40B4-BE49-F238E27FC236}">
                <a16:creationId xmlns:a16="http://schemas.microsoft.com/office/drawing/2014/main" id="{6B1F6AA0-CB48-4D00-B9B5-283506E130CD}"/>
              </a:ext>
            </a:extLst>
          </p:cNvPr>
          <p:cNvCxnSpPr>
            <a:cxnSpLocks/>
          </p:cNvCxnSpPr>
          <p:nvPr/>
        </p:nvCxnSpPr>
        <p:spPr>
          <a:xfrm flipV="1">
            <a:off x="8083107" y="4395532"/>
            <a:ext cx="179540" cy="4048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5" name="Straight Arrow Connector 284">
            <a:extLst>
              <a:ext uri="{FF2B5EF4-FFF2-40B4-BE49-F238E27FC236}">
                <a16:creationId xmlns:a16="http://schemas.microsoft.com/office/drawing/2014/main" id="{C70E5A2C-4A20-4DAE-BB6B-5F9BB38533DD}"/>
              </a:ext>
            </a:extLst>
          </p:cNvPr>
          <p:cNvCxnSpPr>
            <a:cxnSpLocks/>
            <a:stCxn id="369" idx="0"/>
            <a:endCxn id="348" idx="2"/>
          </p:cNvCxnSpPr>
          <p:nvPr/>
        </p:nvCxnSpPr>
        <p:spPr>
          <a:xfrm flipV="1">
            <a:off x="7334587" y="4410388"/>
            <a:ext cx="128328" cy="4443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6368BF69-1A65-4C50-8547-0BF0E652C3C5}"/>
              </a:ext>
            </a:extLst>
          </p:cNvPr>
          <p:cNvCxnSpPr>
            <a:cxnSpLocks/>
            <a:stCxn id="341" idx="0"/>
            <a:endCxn id="334" idx="2"/>
          </p:cNvCxnSpPr>
          <p:nvPr/>
        </p:nvCxnSpPr>
        <p:spPr>
          <a:xfrm flipV="1">
            <a:off x="6993924" y="4406369"/>
            <a:ext cx="117548" cy="4472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1907F156-6F6A-4748-B473-1A411E5E486D}"/>
              </a:ext>
            </a:extLst>
          </p:cNvPr>
          <p:cNvCxnSpPr>
            <a:cxnSpLocks/>
            <a:stCxn id="327" idx="0"/>
            <a:endCxn id="315" idx="2"/>
          </p:cNvCxnSpPr>
          <p:nvPr/>
        </p:nvCxnSpPr>
        <p:spPr>
          <a:xfrm flipV="1">
            <a:off x="6585142" y="4406452"/>
            <a:ext cx="156443" cy="4357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a:extLst>
              <a:ext uri="{FF2B5EF4-FFF2-40B4-BE49-F238E27FC236}">
                <a16:creationId xmlns:a16="http://schemas.microsoft.com/office/drawing/2014/main" id="{2E2C193F-22E4-435E-A206-60F6AE23D672}"/>
              </a:ext>
            </a:extLst>
          </p:cNvPr>
          <p:cNvCxnSpPr>
            <a:cxnSpLocks/>
            <a:stCxn id="279" idx="0"/>
            <a:endCxn id="194" idx="2"/>
          </p:cNvCxnSpPr>
          <p:nvPr/>
        </p:nvCxnSpPr>
        <p:spPr>
          <a:xfrm flipV="1">
            <a:off x="5318064" y="4368415"/>
            <a:ext cx="116335" cy="47813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0ED0D2FE-03CF-45C5-805E-1B7DB1EE15D6}"/>
              </a:ext>
            </a:extLst>
          </p:cNvPr>
          <p:cNvCxnSpPr>
            <a:cxnSpLocks/>
            <a:stCxn id="273" idx="0"/>
          </p:cNvCxnSpPr>
          <p:nvPr/>
        </p:nvCxnSpPr>
        <p:spPr>
          <a:xfrm flipV="1">
            <a:off x="4996868" y="4322289"/>
            <a:ext cx="209836" cy="52410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a:extLst>
              <a:ext uri="{FF2B5EF4-FFF2-40B4-BE49-F238E27FC236}">
                <a16:creationId xmlns:a16="http://schemas.microsoft.com/office/drawing/2014/main" id="{F86EBD3C-2C04-4A32-AC32-2367E74EA1FB}"/>
              </a:ext>
            </a:extLst>
          </p:cNvPr>
          <p:cNvCxnSpPr>
            <a:cxnSpLocks/>
            <a:stCxn id="255" idx="0"/>
            <a:endCxn id="232" idx="2"/>
          </p:cNvCxnSpPr>
          <p:nvPr/>
        </p:nvCxnSpPr>
        <p:spPr>
          <a:xfrm flipV="1">
            <a:off x="4070420" y="4316289"/>
            <a:ext cx="125515" cy="53484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a:extLst>
              <a:ext uri="{FF2B5EF4-FFF2-40B4-BE49-F238E27FC236}">
                <a16:creationId xmlns:a16="http://schemas.microsoft.com/office/drawing/2014/main" id="{FE1F8D0A-AFE2-43DB-82FD-9D47896C0547}"/>
              </a:ext>
            </a:extLst>
          </p:cNvPr>
          <p:cNvCxnSpPr>
            <a:cxnSpLocks/>
            <a:stCxn id="252" idx="0"/>
            <a:endCxn id="255" idx="2"/>
          </p:cNvCxnSpPr>
          <p:nvPr/>
        </p:nvCxnSpPr>
        <p:spPr>
          <a:xfrm flipV="1">
            <a:off x="3730484" y="5056302"/>
            <a:ext cx="279657" cy="58535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a:extLst>
              <a:ext uri="{FF2B5EF4-FFF2-40B4-BE49-F238E27FC236}">
                <a16:creationId xmlns:a16="http://schemas.microsoft.com/office/drawing/2014/main" id="{7EE91676-02E8-4673-9F24-2CD5C74340CF}"/>
              </a:ext>
            </a:extLst>
          </p:cNvPr>
          <p:cNvCxnSpPr>
            <a:cxnSpLocks/>
            <a:stCxn id="261" idx="0"/>
          </p:cNvCxnSpPr>
          <p:nvPr/>
        </p:nvCxnSpPr>
        <p:spPr>
          <a:xfrm flipV="1">
            <a:off x="4041714" y="5066352"/>
            <a:ext cx="295499" cy="5740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50B70D10-A5ED-4B6D-89CA-E4657222B4D7}"/>
              </a:ext>
            </a:extLst>
          </p:cNvPr>
          <p:cNvCxnSpPr>
            <a:cxnSpLocks/>
            <a:stCxn id="270" idx="0"/>
            <a:endCxn id="267" idx="2"/>
          </p:cNvCxnSpPr>
          <p:nvPr/>
        </p:nvCxnSpPr>
        <p:spPr>
          <a:xfrm flipV="1">
            <a:off x="4307036" y="5067194"/>
            <a:ext cx="295426" cy="57126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66887CBF-1B55-40A8-84F5-65EB7597888F}"/>
              </a:ext>
            </a:extLst>
          </p:cNvPr>
          <p:cNvCxnSpPr>
            <a:cxnSpLocks/>
            <a:stCxn id="276" idx="0"/>
            <a:endCxn id="273" idx="2"/>
          </p:cNvCxnSpPr>
          <p:nvPr/>
        </p:nvCxnSpPr>
        <p:spPr>
          <a:xfrm flipV="1">
            <a:off x="4636872" y="5051558"/>
            <a:ext cx="299717" cy="58573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1" name="Straight Arrow Connector 320">
            <a:extLst>
              <a:ext uri="{FF2B5EF4-FFF2-40B4-BE49-F238E27FC236}">
                <a16:creationId xmlns:a16="http://schemas.microsoft.com/office/drawing/2014/main" id="{385BA578-4BD7-4806-93E6-47A21F0957DE}"/>
              </a:ext>
            </a:extLst>
          </p:cNvPr>
          <p:cNvCxnSpPr>
            <a:cxnSpLocks/>
            <a:stCxn id="282" idx="0"/>
            <a:endCxn id="279" idx="2"/>
          </p:cNvCxnSpPr>
          <p:nvPr/>
        </p:nvCxnSpPr>
        <p:spPr>
          <a:xfrm flipV="1">
            <a:off x="4958199" y="5051712"/>
            <a:ext cx="299586" cy="58001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84C543C7-8D88-4F5F-A79E-8DF2A8CA6BE5}"/>
              </a:ext>
            </a:extLst>
          </p:cNvPr>
          <p:cNvCxnSpPr>
            <a:cxnSpLocks/>
            <a:stCxn id="246" idx="0"/>
            <a:endCxn id="297" idx="2"/>
          </p:cNvCxnSpPr>
          <p:nvPr/>
        </p:nvCxnSpPr>
        <p:spPr>
          <a:xfrm flipV="1">
            <a:off x="5390348" y="5058873"/>
            <a:ext cx="256954" cy="57277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8" name="Straight Arrow Connector 327">
            <a:extLst>
              <a:ext uri="{FF2B5EF4-FFF2-40B4-BE49-F238E27FC236}">
                <a16:creationId xmlns:a16="http://schemas.microsoft.com/office/drawing/2014/main" id="{D8E74DDD-9D56-401E-BF55-5797842A7A89}"/>
              </a:ext>
            </a:extLst>
          </p:cNvPr>
          <p:cNvCxnSpPr>
            <a:cxnSpLocks/>
            <a:stCxn id="294" idx="0"/>
            <a:endCxn id="300" idx="2"/>
          </p:cNvCxnSpPr>
          <p:nvPr/>
        </p:nvCxnSpPr>
        <p:spPr>
          <a:xfrm flipV="1">
            <a:off x="5865093" y="5058873"/>
            <a:ext cx="237354" cy="59333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5B364B54-67EE-402D-A608-A9B769DEE7B1}"/>
              </a:ext>
            </a:extLst>
          </p:cNvPr>
          <p:cNvCxnSpPr>
            <a:cxnSpLocks/>
            <a:stCxn id="320" idx="0"/>
            <a:endCxn id="327" idx="2"/>
          </p:cNvCxnSpPr>
          <p:nvPr/>
        </p:nvCxnSpPr>
        <p:spPr>
          <a:xfrm flipV="1">
            <a:off x="6310747" y="5047353"/>
            <a:ext cx="214116" cy="6111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B1E6E45F-787D-47AA-A811-FC53606A5341}"/>
              </a:ext>
            </a:extLst>
          </p:cNvPr>
          <p:cNvCxnSpPr>
            <a:cxnSpLocks/>
            <a:stCxn id="337" idx="0"/>
            <a:endCxn id="341" idx="2"/>
          </p:cNvCxnSpPr>
          <p:nvPr/>
        </p:nvCxnSpPr>
        <p:spPr>
          <a:xfrm flipV="1">
            <a:off x="6724605" y="5058834"/>
            <a:ext cx="209040" cy="6071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F52E653C-62B1-4D35-849F-B19B4DA3DDBB}"/>
              </a:ext>
            </a:extLst>
          </p:cNvPr>
          <p:cNvCxnSpPr>
            <a:cxnSpLocks/>
            <a:stCxn id="351" idx="0"/>
            <a:endCxn id="369" idx="2"/>
          </p:cNvCxnSpPr>
          <p:nvPr/>
        </p:nvCxnSpPr>
        <p:spPr>
          <a:xfrm flipV="1">
            <a:off x="7070753" y="5059868"/>
            <a:ext cx="200444" cy="6074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41293BF0-4F27-4E25-AFE5-763443BA16E2}"/>
              </a:ext>
            </a:extLst>
          </p:cNvPr>
          <p:cNvCxnSpPr>
            <a:cxnSpLocks/>
            <a:stCxn id="362" idx="0"/>
            <a:endCxn id="354" idx="2"/>
          </p:cNvCxnSpPr>
          <p:nvPr/>
        </p:nvCxnSpPr>
        <p:spPr>
          <a:xfrm flipV="1">
            <a:off x="7647927" y="5085080"/>
            <a:ext cx="252010" cy="5553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7E3C4B7D-7B0F-4798-83EE-D365794257A4}"/>
              </a:ext>
            </a:extLst>
          </p:cNvPr>
          <p:cNvCxnSpPr>
            <a:cxnSpLocks/>
            <a:stCxn id="224" idx="0"/>
            <a:endCxn id="216" idx="2"/>
          </p:cNvCxnSpPr>
          <p:nvPr/>
        </p:nvCxnSpPr>
        <p:spPr>
          <a:xfrm flipV="1">
            <a:off x="8184100" y="5041516"/>
            <a:ext cx="244518" cy="6131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3" name="Straight Arrow Connector 362">
            <a:extLst>
              <a:ext uri="{FF2B5EF4-FFF2-40B4-BE49-F238E27FC236}">
                <a16:creationId xmlns:a16="http://schemas.microsoft.com/office/drawing/2014/main" id="{A5BA7074-E735-4A1C-AB37-CB15ED4D2817}"/>
              </a:ext>
            </a:extLst>
          </p:cNvPr>
          <p:cNvCxnSpPr>
            <a:cxnSpLocks/>
            <a:stCxn id="238" idx="0"/>
            <a:endCxn id="228" idx="2"/>
          </p:cNvCxnSpPr>
          <p:nvPr/>
        </p:nvCxnSpPr>
        <p:spPr>
          <a:xfrm flipV="1">
            <a:off x="8607414" y="5044869"/>
            <a:ext cx="222888" cy="59555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45" name="Group 344">
            <a:extLst>
              <a:ext uri="{FF2B5EF4-FFF2-40B4-BE49-F238E27FC236}">
                <a16:creationId xmlns:a16="http://schemas.microsoft.com/office/drawing/2014/main" id="{CFAEA0D7-348E-463B-8E09-D7D65152B020}"/>
              </a:ext>
            </a:extLst>
          </p:cNvPr>
          <p:cNvGrpSpPr/>
          <p:nvPr/>
        </p:nvGrpSpPr>
        <p:grpSpPr>
          <a:xfrm>
            <a:off x="1849708" y="2776775"/>
            <a:ext cx="624299" cy="482800"/>
            <a:chOff x="1348765" y="1704838"/>
            <a:chExt cx="624299" cy="482800"/>
          </a:xfrm>
        </p:grpSpPr>
        <p:sp>
          <p:nvSpPr>
            <p:cNvPr id="360" name="Isosceles Triangle 359">
              <a:extLst>
                <a:ext uri="{FF2B5EF4-FFF2-40B4-BE49-F238E27FC236}">
                  <a16:creationId xmlns:a16="http://schemas.microsoft.com/office/drawing/2014/main" id="{773C9CF4-CBA9-4CC9-9CFF-678CD7D8279C}"/>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6816D102-21BD-4519-BB90-77CA4EF34EB8}"/>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chemeClr val="accent4">
                      <a:lumMod val="10000"/>
                    </a:schemeClr>
                  </a:solidFill>
                </a:rPr>
                <a:t>TBD</a:t>
              </a:r>
            </a:p>
          </p:txBody>
        </p:sp>
      </p:grpSp>
      <p:grpSp>
        <p:nvGrpSpPr>
          <p:cNvPr id="365" name="组合 6">
            <a:extLst>
              <a:ext uri="{FF2B5EF4-FFF2-40B4-BE49-F238E27FC236}">
                <a16:creationId xmlns:a16="http://schemas.microsoft.com/office/drawing/2014/main" id="{D2F50A8F-10FE-4FB1-AB52-345D7DFE4B8D}"/>
              </a:ext>
            </a:extLst>
          </p:cNvPr>
          <p:cNvGrpSpPr/>
          <p:nvPr/>
        </p:nvGrpSpPr>
        <p:grpSpPr>
          <a:xfrm>
            <a:off x="1614981" y="3446093"/>
            <a:ext cx="767497" cy="427986"/>
            <a:chOff x="4487172" y="2123973"/>
            <a:chExt cx="767497" cy="427986"/>
          </a:xfrm>
        </p:grpSpPr>
        <p:sp>
          <p:nvSpPr>
            <p:cNvPr id="368" name="TextBox 22">
              <a:extLst>
                <a:ext uri="{FF2B5EF4-FFF2-40B4-BE49-F238E27FC236}">
                  <a16:creationId xmlns:a16="http://schemas.microsoft.com/office/drawing/2014/main" id="{7A803D30-15C3-4EF1-86F0-1EED926F6956}"/>
                </a:ext>
              </a:extLst>
            </p:cNvPr>
            <p:cNvSpPr txBox="1"/>
            <p:nvPr/>
          </p:nvSpPr>
          <p:spPr>
            <a:xfrm>
              <a:off x="4487172" y="2259577"/>
              <a:ext cx="767497"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a:p>
              <a:r>
                <a:rPr lang="en-US" altLang="zh-CN" dirty="0">
                  <a:solidFill>
                    <a:schemeClr val="accent4">
                      <a:lumMod val="10000"/>
                    </a:schemeClr>
                  </a:solidFill>
                </a:rPr>
                <a:t>TBD</a:t>
              </a:r>
            </a:p>
          </p:txBody>
        </p:sp>
        <p:sp>
          <p:nvSpPr>
            <p:cNvPr id="371" name="Isosceles Triangle 252">
              <a:extLst>
                <a:ext uri="{FF2B5EF4-FFF2-40B4-BE49-F238E27FC236}">
                  <a16:creationId xmlns:a16="http://schemas.microsoft.com/office/drawing/2014/main" id="{78018682-D914-4220-8232-B94E8A1DE20A}"/>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373" name="Rounded Rectangle 12">
            <a:extLst>
              <a:ext uri="{FF2B5EF4-FFF2-40B4-BE49-F238E27FC236}">
                <a16:creationId xmlns:a16="http://schemas.microsoft.com/office/drawing/2014/main" id="{3DC0DEB8-29E3-4C85-B8DB-54D23F1215F7}"/>
              </a:ext>
            </a:extLst>
          </p:cNvPr>
          <p:cNvSpPr/>
          <p:nvPr/>
        </p:nvSpPr>
        <p:spPr>
          <a:xfrm>
            <a:off x="105408" y="6236286"/>
            <a:ext cx="11731235" cy="44197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Follow GPDS Deliverable Process, Under Control.</a:t>
            </a:r>
          </a:p>
          <a:p>
            <a:endParaRPr lang="en-US" sz="1200" b="1" dirty="0">
              <a:solidFill>
                <a:srgbClr val="FFFFFF"/>
              </a:solidFill>
              <a:ea typeface="黑体" panose="02010609060101010101" pitchFamily="49" charset="-122"/>
            </a:endParaRPr>
          </a:p>
        </p:txBody>
      </p:sp>
    </p:spTree>
    <p:extLst>
      <p:ext uri="{BB962C8B-B14F-4D97-AF65-F5344CB8AC3E}">
        <p14:creationId xmlns:p14="http://schemas.microsoft.com/office/powerpoint/2010/main" val="202317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109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74116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CX771 MCA SW Release Plan @10/25</a:t>
            </a:r>
            <a:endParaRPr lang="en-US" dirty="0"/>
          </a:p>
        </p:txBody>
      </p:sp>
      <p:graphicFrame>
        <p:nvGraphicFramePr>
          <p:cNvPr id="288" name="Table 287">
            <a:extLst>
              <a:ext uri="{FF2B5EF4-FFF2-40B4-BE49-F238E27FC236}">
                <a16:creationId xmlns:a16="http://schemas.microsoft.com/office/drawing/2014/main" id="{B1D349E8-320B-4603-ABE9-797DA2D96BAB}"/>
              </a:ext>
            </a:extLst>
          </p:cNvPr>
          <p:cNvGraphicFramePr>
            <a:graphicFrameLocks noGrp="1"/>
          </p:cNvGraphicFramePr>
          <p:nvPr/>
        </p:nvGraphicFramePr>
        <p:xfrm>
          <a:off x="8432443" y="367055"/>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9" name="Group 8">
            <a:extLst>
              <a:ext uri="{FF2B5EF4-FFF2-40B4-BE49-F238E27FC236}">
                <a16:creationId xmlns:a16="http://schemas.microsoft.com/office/drawing/2014/main" id="{0FA0D5E7-106B-4537-9D9E-E73C4AF14479}"/>
              </a:ext>
            </a:extLst>
          </p:cNvPr>
          <p:cNvGrpSpPr/>
          <p:nvPr/>
        </p:nvGrpSpPr>
        <p:grpSpPr>
          <a:xfrm>
            <a:off x="159332" y="1497481"/>
            <a:ext cx="11788767" cy="262439"/>
            <a:chOff x="159332" y="1497481"/>
            <a:chExt cx="11788767" cy="262439"/>
          </a:xfrm>
        </p:grpSpPr>
        <p:sp>
          <p:nvSpPr>
            <p:cNvPr id="198" name="Rectangle 197">
              <a:extLst>
                <a:ext uri="{FF2B5EF4-FFF2-40B4-BE49-F238E27FC236}">
                  <a16:creationId xmlns:a16="http://schemas.microsoft.com/office/drawing/2014/main" id="{0A21721D-9280-4AAB-A7A3-080E908E470A}"/>
                </a:ext>
              </a:extLst>
            </p:cNvPr>
            <p:cNvSpPr/>
            <p:nvPr/>
          </p:nvSpPr>
          <p:spPr>
            <a:xfrm>
              <a:off x="159332" y="1497481"/>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9" name="Straight Connector 288">
              <a:extLst>
                <a:ext uri="{FF2B5EF4-FFF2-40B4-BE49-F238E27FC236}">
                  <a16:creationId xmlns:a16="http://schemas.microsoft.com/office/drawing/2014/main" id="{A50CB98D-8BC2-4373-9B0F-F99925B52B54}"/>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grpSp>
        <p:nvGrpSpPr>
          <p:cNvPr id="293" name="Group 292">
            <a:extLst>
              <a:ext uri="{FF2B5EF4-FFF2-40B4-BE49-F238E27FC236}">
                <a16:creationId xmlns:a16="http://schemas.microsoft.com/office/drawing/2014/main" id="{C629E7CF-530E-4B9A-AB94-499AAE4D31B0}"/>
              </a:ext>
            </a:extLst>
          </p:cNvPr>
          <p:cNvGrpSpPr/>
          <p:nvPr/>
        </p:nvGrpSpPr>
        <p:grpSpPr>
          <a:xfrm>
            <a:off x="3780548" y="1625535"/>
            <a:ext cx="1136684" cy="548912"/>
            <a:chOff x="1115956" y="1704838"/>
            <a:chExt cx="1136684" cy="548912"/>
          </a:xfrm>
        </p:grpSpPr>
        <p:sp>
          <p:nvSpPr>
            <p:cNvPr id="294" name="Isosceles Triangle 293">
              <a:extLst>
                <a:ext uri="{FF2B5EF4-FFF2-40B4-BE49-F238E27FC236}">
                  <a16:creationId xmlns:a16="http://schemas.microsoft.com/office/drawing/2014/main" id="{114398CD-FEA5-4863-A0B7-1DCA6304F95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5" name="TextBox 22">
              <a:extLst>
                <a:ext uri="{FF2B5EF4-FFF2-40B4-BE49-F238E27FC236}">
                  <a16:creationId xmlns:a16="http://schemas.microsoft.com/office/drawing/2014/main" id="{87761381-BD4A-4A10-A3CC-23CDDBD55D43}"/>
                </a:ext>
              </a:extLst>
            </p:cNvPr>
            <p:cNvSpPr txBox="1"/>
            <p:nvPr/>
          </p:nvSpPr>
          <p:spPr>
            <a:xfrm>
              <a:off x="1115956" y="196136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TBD</a:t>
              </a:r>
            </a:p>
          </p:txBody>
        </p:sp>
      </p:grpSp>
      <p:grpSp>
        <p:nvGrpSpPr>
          <p:cNvPr id="20" name="Group 19">
            <a:extLst>
              <a:ext uri="{FF2B5EF4-FFF2-40B4-BE49-F238E27FC236}">
                <a16:creationId xmlns:a16="http://schemas.microsoft.com/office/drawing/2014/main" id="{8993B432-E227-4EAE-85C4-D552B55F7EDA}"/>
              </a:ext>
            </a:extLst>
          </p:cNvPr>
          <p:cNvGrpSpPr/>
          <p:nvPr/>
        </p:nvGrpSpPr>
        <p:grpSpPr>
          <a:xfrm>
            <a:off x="159332" y="4938619"/>
            <a:ext cx="11814093" cy="377602"/>
            <a:chOff x="198002" y="5341976"/>
            <a:chExt cx="11814093" cy="377602"/>
          </a:xfrm>
        </p:grpSpPr>
        <p:cxnSp>
          <p:nvCxnSpPr>
            <p:cNvPr id="334" name="Straight Connector 333">
              <a:extLst>
                <a:ext uri="{FF2B5EF4-FFF2-40B4-BE49-F238E27FC236}">
                  <a16:creationId xmlns:a16="http://schemas.microsoft.com/office/drawing/2014/main" id="{EDFC6219-7187-4F4B-8881-4B791D965E32}"/>
                </a:ext>
              </a:extLst>
            </p:cNvPr>
            <p:cNvCxnSpPr/>
            <p:nvPr/>
          </p:nvCxnSpPr>
          <p:spPr>
            <a:xfrm flipV="1">
              <a:off x="223796" y="5704913"/>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221AE9BB-03C9-43E3-8902-8AD67E328682}"/>
                </a:ext>
              </a:extLst>
            </p:cNvPr>
            <p:cNvSpPr/>
            <p:nvPr/>
          </p:nvSpPr>
          <p:spPr>
            <a:xfrm>
              <a:off x="198002" y="5341976"/>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348" name="Group 347">
            <a:extLst>
              <a:ext uri="{FF2B5EF4-FFF2-40B4-BE49-F238E27FC236}">
                <a16:creationId xmlns:a16="http://schemas.microsoft.com/office/drawing/2014/main" id="{F1CE0AD8-0AD9-405D-A137-D08A946351A5}"/>
              </a:ext>
            </a:extLst>
          </p:cNvPr>
          <p:cNvGrpSpPr/>
          <p:nvPr/>
        </p:nvGrpSpPr>
        <p:grpSpPr>
          <a:xfrm>
            <a:off x="120230" y="2805297"/>
            <a:ext cx="11819828" cy="243817"/>
            <a:chOff x="206470" y="2804682"/>
            <a:chExt cx="11747720" cy="243817"/>
          </a:xfrm>
        </p:grpSpPr>
        <p:cxnSp>
          <p:nvCxnSpPr>
            <p:cNvPr id="349" name="Straight Connector 348">
              <a:extLst>
                <a:ext uri="{FF2B5EF4-FFF2-40B4-BE49-F238E27FC236}">
                  <a16:creationId xmlns:a16="http://schemas.microsoft.com/office/drawing/2014/main" id="{72596C12-35FE-4641-B1D0-04D060A30CBC}"/>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0" name="Rectangle 349">
              <a:extLst>
                <a:ext uri="{FF2B5EF4-FFF2-40B4-BE49-F238E27FC236}">
                  <a16:creationId xmlns:a16="http://schemas.microsoft.com/office/drawing/2014/main" id="{10CCF612-5EEA-4D50-B1F4-7190617FC887}"/>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51" name="Group 350">
            <a:extLst>
              <a:ext uri="{FF2B5EF4-FFF2-40B4-BE49-F238E27FC236}">
                <a16:creationId xmlns:a16="http://schemas.microsoft.com/office/drawing/2014/main" id="{6CBBEB61-E306-49FE-B70E-C3CE097F58A3}"/>
              </a:ext>
            </a:extLst>
          </p:cNvPr>
          <p:cNvGrpSpPr/>
          <p:nvPr/>
        </p:nvGrpSpPr>
        <p:grpSpPr>
          <a:xfrm>
            <a:off x="154046" y="4197524"/>
            <a:ext cx="11814574" cy="276999"/>
            <a:chOff x="289399" y="4004630"/>
            <a:chExt cx="11742498" cy="276999"/>
          </a:xfrm>
        </p:grpSpPr>
        <p:cxnSp>
          <p:nvCxnSpPr>
            <p:cNvPr id="352" name="Straight Connector 351">
              <a:extLst>
                <a:ext uri="{FF2B5EF4-FFF2-40B4-BE49-F238E27FC236}">
                  <a16:creationId xmlns:a16="http://schemas.microsoft.com/office/drawing/2014/main" id="{97DF841E-729C-410C-AFEC-CF9EF0596BB9}"/>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3" name="Rectangle 352">
              <a:extLst>
                <a:ext uri="{FF2B5EF4-FFF2-40B4-BE49-F238E27FC236}">
                  <a16:creationId xmlns:a16="http://schemas.microsoft.com/office/drawing/2014/main" id="{11144E5A-884C-4833-A2A6-1C0FF04DD2C9}"/>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354" name="Group 353">
            <a:extLst>
              <a:ext uri="{FF2B5EF4-FFF2-40B4-BE49-F238E27FC236}">
                <a16:creationId xmlns:a16="http://schemas.microsoft.com/office/drawing/2014/main" id="{12F60890-6150-47DD-B13C-61E6EDB0430C}"/>
              </a:ext>
            </a:extLst>
          </p:cNvPr>
          <p:cNvGrpSpPr/>
          <p:nvPr/>
        </p:nvGrpSpPr>
        <p:grpSpPr>
          <a:xfrm>
            <a:off x="150495" y="3473636"/>
            <a:ext cx="11825958" cy="355700"/>
            <a:chOff x="200378" y="2692799"/>
            <a:chExt cx="11753812" cy="355700"/>
          </a:xfrm>
        </p:grpSpPr>
        <p:cxnSp>
          <p:nvCxnSpPr>
            <p:cNvPr id="355" name="Straight Connector 354">
              <a:extLst>
                <a:ext uri="{FF2B5EF4-FFF2-40B4-BE49-F238E27FC236}">
                  <a16:creationId xmlns:a16="http://schemas.microsoft.com/office/drawing/2014/main" id="{8AD904D9-97D8-40AE-8851-2C43C4807C99}"/>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6" name="Rectangle 355">
              <a:extLst>
                <a:ext uri="{FF2B5EF4-FFF2-40B4-BE49-F238E27FC236}">
                  <a16:creationId xmlns:a16="http://schemas.microsoft.com/office/drawing/2014/main" id="{8D0C9D53-C7B8-4666-900D-2448EF788FFB}"/>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2" name="Group 21">
            <a:extLst>
              <a:ext uri="{FF2B5EF4-FFF2-40B4-BE49-F238E27FC236}">
                <a16:creationId xmlns:a16="http://schemas.microsoft.com/office/drawing/2014/main" id="{8B0D1B23-2AB2-4520-8418-4F6193BAFE62}"/>
              </a:ext>
            </a:extLst>
          </p:cNvPr>
          <p:cNvGrpSpPr/>
          <p:nvPr/>
        </p:nvGrpSpPr>
        <p:grpSpPr>
          <a:xfrm>
            <a:off x="5700804" y="2890250"/>
            <a:ext cx="596403" cy="604370"/>
            <a:chOff x="3005814" y="2867858"/>
            <a:chExt cx="596403" cy="604370"/>
          </a:xfrm>
        </p:grpSpPr>
        <p:sp>
          <p:nvSpPr>
            <p:cNvPr id="563" name="Star: 5 Points 562">
              <a:extLst>
                <a:ext uri="{FF2B5EF4-FFF2-40B4-BE49-F238E27FC236}">
                  <a16:creationId xmlns:a16="http://schemas.microsoft.com/office/drawing/2014/main" id="{1D24F0DE-8726-47ED-8EA7-8EF514C9A8EC}"/>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4" name="TextBox 22">
              <a:extLst>
                <a:ext uri="{FF2B5EF4-FFF2-40B4-BE49-F238E27FC236}">
                  <a16:creationId xmlns:a16="http://schemas.microsoft.com/office/drawing/2014/main" id="{88ED9EA7-5B60-4CE2-8E50-0DDEB7C51A97}"/>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5" name="Group 564">
            <a:extLst>
              <a:ext uri="{FF2B5EF4-FFF2-40B4-BE49-F238E27FC236}">
                <a16:creationId xmlns:a16="http://schemas.microsoft.com/office/drawing/2014/main" id="{E9CEB277-2A46-44AF-9E67-2E7251F89C4B}"/>
              </a:ext>
            </a:extLst>
          </p:cNvPr>
          <p:cNvGrpSpPr/>
          <p:nvPr/>
        </p:nvGrpSpPr>
        <p:grpSpPr>
          <a:xfrm>
            <a:off x="6641615" y="2840176"/>
            <a:ext cx="596403" cy="604370"/>
            <a:chOff x="3005814" y="2867858"/>
            <a:chExt cx="596403" cy="604370"/>
          </a:xfrm>
        </p:grpSpPr>
        <p:sp>
          <p:nvSpPr>
            <p:cNvPr id="566" name="Star: 5 Points 565">
              <a:extLst>
                <a:ext uri="{FF2B5EF4-FFF2-40B4-BE49-F238E27FC236}">
                  <a16:creationId xmlns:a16="http://schemas.microsoft.com/office/drawing/2014/main" id="{3B31D899-8409-425F-8E88-9321042A9259}"/>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7" name="TextBox 22">
              <a:extLst>
                <a:ext uri="{FF2B5EF4-FFF2-40B4-BE49-F238E27FC236}">
                  <a16:creationId xmlns:a16="http://schemas.microsoft.com/office/drawing/2014/main" id="{C2AC3CB1-8F56-4C18-9C02-76B27CFAE4AF}"/>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8" name="Group 567">
            <a:extLst>
              <a:ext uri="{FF2B5EF4-FFF2-40B4-BE49-F238E27FC236}">
                <a16:creationId xmlns:a16="http://schemas.microsoft.com/office/drawing/2014/main" id="{680970D9-A549-4B35-860F-A7B051E823D0}"/>
              </a:ext>
            </a:extLst>
          </p:cNvPr>
          <p:cNvGrpSpPr/>
          <p:nvPr/>
        </p:nvGrpSpPr>
        <p:grpSpPr>
          <a:xfrm>
            <a:off x="7058472" y="2855200"/>
            <a:ext cx="596403" cy="604370"/>
            <a:chOff x="3005814" y="2867858"/>
            <a:chExt cx="596403" cy="604370"/>
          </a:xfrm>
        </p:grpSpPr>
        <p:sp>
          <p:nvSpPr>
            <p:cNvPr id="569" name="Star: 5 Points 568">
              <a:extLst>
                <a:ext uri="{FF2B5EF4-FFF2-40B4-BE49-F238E27FC236}">
                  <a16:creationId xmlns:a16="http://schemas.microsoft.com/office/drawing/2014/main" id="{A9FB8B74-7EC8-4496-BBCE-0578CA89E23F}"/>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1" name="TextBox 22">
              <a:extLst>
                <a:ext uri="{FF2B5EF4-FFF2-40B4-BE49-F238E27FC236}">
                  <a16:creationId xmlns:a16="http://schemas.microsoft.com/office/drawing/2014/main" id="{A6F32EEA-D786-4295-8590-36FFB2BE6C94}"/>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3" name="Group 572">
            <a:extLst>
              <a:ext uri="{FF2B5EF4-FFF2-40B4-BE49-F238E27FC236}">
                <a16:creationId xmlns:a16="http://schemas.microsoft.com/office/drawing/2014/main" id="{2CA0F874-A05A-4A83-92DC-9D387FE01227}"/>
              </a:ext>
            </a:extLst>
          </p:cNvPr>
          <p:cNvGrpSpPr/>
          <p:nvPr/>
        </p:nvGrpSpPr>
        <p:grpSpPr>
          <a:xfrm>
            <a:off x="8087918" y="2817193"/>
            <a:ext cx="596403" cy="604370"/>
            <a:chOff x="3005814" y="2867858"/>
            <a:chExt cx="596403" cy="604370"/>
          </a:xfrm>
        </p:grpSpPr>
        <p:sp>
          <p:nvSpPr>
            <p:cNvPr id="575" name="Star: 5 Points 574">
              <a:extLst>
                <a:ext uri="{FF2B5EF4-FFF2-40B4-BE49-F238E27FC236}">
                  <a16:creationId xmlns:a16="http://schemas.microsoft.com/office/drawing/2014/main" id="{ECD3B495-0F4D-452D-8443-34EC88F9589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6" name="TextBox 22">
              <a:extLst>
                <a:ext uri="{FF2B5EF4-FFF2-40B4-BE49-F238E27FC236}">
                  <a16:creationId xmlns:a16="http://schemas.microsoft.com/office/drawing/2014/main" id="{512DE88C-6DEB-4376-A13B-C4D1CE0F6E14}"/>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7" name="Group 576">
            <a:extLst>
              <a:ext uri="{FF2B5EF4-FFF2-40B4-BE49-F238E27FC236}">
                <a16:creationId xmlns:a16="http://schemas.microsoft.com/office/drawing/2014/main" id="{8BBEB8A3-5BF6-4441-B3D9-FABFBF432B0B}"/>
              </a:ext>
            </a:extLst>
          </p:cNvPr>
          <p:cNvGrpSpPr/>
          <p:nvPr/>
        </p:nvGrpSpPr>
        <p:grpSpPr>
          <a:xfrm>
            <a:off x="8566921" y="2846491"/>
            <a:ext cx="596403" cy="604370"/>
            <a:chOff x="3005814" y="2867858"/>
            <a:chExt cx="596403" cy="604370"/>
          </a:xfrm>
        </p:grpSpPr>
        <p:sp>
          <p:nvSpPr>
            <p:cNvPr id="578" name="Star: 5 Points 577">
              <a:extLst>
                <a:ext uri="{FF2B5EF4-FFF2-40B4-BE49-F238E27FC236}">
                  <a16:creationId xmlns:a16="http://schemas.microsoft.com/office/drawing/2014/main" id="{B6C50A21-337B-47CA-9D1E-B90C45CD0E70}"/>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9" name="TextBox 22">
              <a:extLst>
                <a:ext uri="{FF2B5EF4-FFF2-40B4-BE49-F238E27FC236}">
                  <a16:creationId xmlns:a16="http://schemas.microsoft.com/office/drawing/2014/main" id="{94EA0E0B-A570-4C65-B5BF-B7315818E30C}"/>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0" name="Group 579">
            <a:extLst>
              <a:ext uri="{FF2B5EF4-FFF2-40B4-BE49-F238E27FC236}">
                <a16:creationId xmlns:a16="http://schemas.microsoft.com/office/drawing/2014/main" id="{B035C9F8-E46A-4B25-9245-748CAB767DF6}"/>
              </a:ext>
            </a:extLst>
          </p:cNvPr>
          <p:cNvGrpSpPr/>
          <p:nvPr/>
        </p:nvGrpSpPr>
        <p:grpSpPr>
          <a:xfrm>
            <a:off x="8997212" y="2835376"/>
            <a:ext cx="596403" cy="604370"/>
            <a:chOff x="3005814" y="2867858"/>
            <a:chExt cx="596403" cy="604370"/>
          </a:xfrm>
        </p:grpSpPr>
        <p:sp>
          <p:nvSpPr>
            <p:cNvPr id="581" name="Star: 5 Points 580">
              <a:extLst>
                <a:ext uri="{FF2B5EF4-FFF2-40B4-BE49-F238E27FC236}">
                  <a16:creationId xmlns:a16="http://schemas.microsoft.com/office/drawing/2014/main" id="{22D90462-7715-47C5-9E76-8E04F52EA82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2" name="TextBox 22">
              <a:extLst>
                <a:ext uri="{FF2B5EF4-FFF2-40B4-BE49-F238E27FC236}">
                  <a16:creationId xmlns:a16="http://schemas.microsoft.com/office/drawing/2014/main" id="{2DDC6969-8F04-4700-9CF2-3C5E42FA92D2}"/>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3" name="Group 582">
            <a:extLst>
              <a:ext uri="{FF2B5EF4-FFF2-40B4-BE49-F238E27FC236}">
                <a16:creationId xmlns:a16="http://schemas.microsoft.com/office/drawing/2014/main" id="{89FBDDCE-6ABA-4672-B6B0-045B73032804}"/>
              </a:ext>
            </a:extLst>
          </p:cNvPr>
          <p:cNvGrpSpPr/>
          <p:nvPr/>
        </p:nvGrpSpPr>
        <p:grpSpPr>
          <a:xfrm>
            <a:off x="9896912" y="2867376"/>
            <a:ext cx="596403" cy="604370"/>
            <a:chOff x="3005814" y="2867858"/>
            <a:chExt cx="596403" cy="604370"/>
          </a:xfrm>
        </p:grpSpPr>
        <p:sp>
          <p:nvSpPr>
            <p:cNvPr id="584" name="Star: 5 Points 583">
              <a:extLst>
                <a:ext uri="{FF2B5EF4-FFF2-40B4-BE49-F238E27FC236}">
                  <a16:creationId xmlns:a16="http://schemas.microsoft.com/office/drawing/2014/main" id="{3FD2EC1C-8703-4AE8-AD26-B22E122182E2}"/>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5" name="TextBox 22">
              <a:extLst>
                <a:ext uri="{FF2B5EF4-FFF2-40B4-BE49-F238E27FC236}">
                  <a16:creationId xmlns:a16="http://schemas.microsoft.com/office/drawing/2014/main" id="{742709C5-FC29-47AA-9CD8-15E7B672ED98}"/>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6" name="Group 585">
            <a:extLst>
              <a:ext uri="{FF2B5EF4-FFF2-40B4-BE49-F238E27FC236}">
                <a16:creationId xmlns:a16="http://schemas.microsoft.com/office/drawing/2014/main" id="{C7744FD9-3FCB-4499-B058-E415B76159A3}"/>
              </a:ext>
            </a:extLst>
          </p:cNvPr>
          <p:cNvGrpSpPr/>
          <p:nvPr/>
        </p:nvGrpSpPr>
        <p:grpSpPr>
          <a:xfrm>
            <a:off x="10400916" y="2833713"/>
            <a:ext cx="596403" cy="616715"/>
            <a:chOff x="3088048" y="2867858"/>
            <a:chExt cx="596403" cy="616715"/>
          </a:xfrm>
        </p:grpSpPr>
        <p:sp>
          <p:nvSpPr>
            <p:cNvPr id="587" name="Star: 5 Points 586">
              <a:extLst>
                <a:ext uri="{FF2B5EF4-FFF2-40B4-BE49-F238E27FC236}">
                  <a16:creationId xmlns:a16="http://schemas.microsoft.com/office/drawing/2014/main" id="{D3A6ED42-A89D-48A0-B205-E85E18327E86}"/>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TextBox 22">
              <a:extLst>
                <a:ext uri="{FF2B5EF4-FFF2-40B4-BE49-F238E27FC236}">
                  <a16:creationId xmlns:a16="http://schemas.microsoft.com/office/drawing/2014/main" id="{60D554B9-098E-4975-8D26-759679123370}"/>
                </a:ext>
              </a:extLst>
            </p:cNvPr>
            <p:cNvSpPr txBox="1"/>
            <p:nvPr/>
          </p:nvSpPr>
          <p:spPr>
            <a:xfrm>
              <a:off x="3088048" y="319219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7/27</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93" name="Straight Arrow Connector 592">
            <a:extLst>
              <a:ext uri="{FF2B5EF4-FFF2-40B4-BE49-F238E27FC236}">
                <a16:creationId xmlns:a16="http://schemas.microsoft.com/office/drawing/2014/main" id="{3C272A9E-95A6-46CD-85C4-F29BBE6EE4A7}"/>
              </a:ext>
            </a:extLst>
          </p:cNvPr>
          <p:cNvCxnSpPr>
            <a:cxnSpLocks/>
            <a:stCxn id="563" idx="0"/>
            <a:endCxn id="269" idx="2"/>
          </p:cNvCxnSpPr>
          <p:nvPr/>
        </p:nvCxnSpPr>
        <p:spPr>
          <a:xfrm flipV="1">
            <a:off x="5999006" y="1295236"/>
            <a:ext cx="224447" cy="1595014"/>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4" name="Straight Arrow Connector 593">
            <a:extLst>
              <a:ext uri="{FF2B5EF4-FFF2-40B4-BE49-F238E27FC236}">
                <a16:creationId xmlns:a16="http://schemas.microsoft.com/office/drawing/2014/main" id="{6E742E2E-3553-462B-8D06-55FE8BE0CA87}"/>
              </a:ext>
            </a:extLst>
          </p:cNvPr>
          <p:cNvCxnSpPr>
            <a:cxnSpLocks/>
            <a:stCxn id="569" idx="0"/>
            <a:endCxn id="267" idx="2"/>
          </p:cNvCxnSpPr>
          <p:nvPr/>
        </p:nvCxnSpPr>
        <p:spPr>
          <a:xfrm flipV="1">
            <a:off x="7356674" y="1356191"/>
            <a:ext cx="478321" cy="1499009"/>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F4C97167-88CC-4FFF-A471-35E8A0CB5CEA}"/>
              </a:ext>
            </a:extLst>
          </p:cNvPr>
          <p:cNvGrpSpPr/>
          <p:nvPr/>
        </p:nvGrpSpPr>
        <p:grpSpPr>
          <a:xfrm>
            <a:off x="5380767" y="3711825"/>
            <a:ext cx="603171" cy="501238"/>
            <a:chOff x="3151273" y="3698786"/>
            <a:chExt cx="603171" cy="501238"/>
          </a:xfrm>
        </p:grpSpPr>
        <p:sp>
          <p:nvSpPr>
            <p:cNvPr id="596" name="TextBox 22">
              <a:extLst>
                <a:ext uri="{FF2B5EF4-FFF2-40B4-BE49-F238E27FC236}">
                  <a16:creationId xmlns:a16="http://schemas.microsoft.com/office/drawing/2014/main" id="{C68B0CCF-2D98-422C-AF23-EB386BE0555C}"/>
                </a:ext>
              </a:extLst>
            </p:cNvPr>
            <p:cNvSpPr txBox="1"/>
            <p:nvPr/>
          </p:nvSpPr>
          <p:spPr>
            <a:xfrm>
              <a:off x="3151273" y="393842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05/25</a:t>
              </a:r>
            </a:p>
          </p:txBody>
        </p:sp>
        <p:sp>
          <p:nvSpPr>
            <p:cNvPr id="597" name="Star: 5 Points 596">
              <a:extLst>
                <a:ext uri="{FF2B5EF4-FFF2-40B4-BE49-F238E27FC236}">
                  <a16:creationId xmlns:a16="http://schemas.microsoft.com/office/drawing/2014/main" id="{0ECDACD2-4564-457E-8089-2F35CB2C12A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1" name="Group 610">
            <a:extLst>
              <a:ext uri="{FF2B5EF4-FFF2-40B4-BE49-F238E27FC236}">
                <a16:creationId xmlns:a16="http://schemas.microsoft.com/office/drawing/2014/main" id="{A9CD1CC1-9283-4197-A4EE-FDD357D6551A}"/>
              </a:ext>
            </a:extLst>
          </p:cNvPr>
          <p:cNvGrpSpPr/>
          <p:nvPr/>
        </p:nvGrpSpPr>
        <p:grpSpPr>
          <a:xfrm>
            <a:off x="6663500" y="3716331"/>
            <a:ext cx="603171" cy="490217"/>
            <a:chOff x="3272958" y="3698786"/>
            <a:chExt cx="603171" cy="490217"/>
          </a:xfrm>
        </p:grpSpPr>
        <p:sp>
          <p:nvSpPr>
            <p:cNvPr id="612" name="TextBox 22">
              <a:extLst>
                <a:ext uri="{FF2B5EF4-FFF2-40B4-BE49-F238E27FC236}">
                  <a16:creationId xmlns:a16="http://schemas.microsoft.com/office/drawing/2014/main" id="{872C5DE5-79A7-4074-8110-103AC6A191D7}"/>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08/23</a:t>
              </a:r>
            </a:p>
          </p:txBody>
        </p:sp>
        <p:sp>
          <p:nvSpPr>
            <p:cNvPr id="613" name="Star: 5 Points 612">
              <a:extLst>
                <a:ext uri="{FF2B5EF4-FFF2-40B4-BE49-F238E27FC236}">
                  <a16:creationId xmlns:a16="http://schemas.microsoft.com/office/drawing/2014/main" id="{CF1A3CFE-C40C-49F9-BD30-BF9AE4B34B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4" name="Group 613">
            <a:extLst>
              <a:ext uri="{FF2B5EF4-FFF2-40B4-BE49-F238E27FC236}">
                <a16:creationId xmlns:a16="http://schemas.microsoft.com/office/drawing/2014/main" id="{C0942287-181F-4147-907C-16618AF066AE}"/>
              </a:ext>
            </a:extLst>
          </p:cNvPr>
          <p:cNvGrpSpPr/>
          <p:nvPr/>
        </p:nvGrpSpPr>
        <p:grpSpPr>
          <a:xfrm>
            <a:off x="6968633" y="3703475"/>
            <a:ext cx="603171" cy="490217"/>
            <a:chOff x="3272958" y="3698786"/>
            <a:chExt cx="603171" cy="490217"/>
          </a:xfrm>
        </p:grpSpPr>
        <p:sp>
          <p:nvSpPr>
            <p:cNvPr id="615" name="TextBox 22">
              <a:extLst>
                <a:ext uri="{FF2B5EF4-FFF2-40B4-BE49-F238E27FC236}">
                  <a16:creationId xmlns:a16="http://schemas.microsoft.com/office/drawing/2014/main" id="{E7BADE3F-FD3C-43B7-9D65-2B8A941D449B}"/>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09/15</a:t>
              </a:r>
            </a:p>
          </p:txBody>
        </p:sp>
        <p:sp>
          <p:nvSpPr>
            <p:cNvPr id="616" name="Star: 5 Points 615">
              <a:extLst>
                <a:ext uri="{FF2B5EF4-FFF2-40B4-BE49-F238E27FC236}">
                  <a16:creationId xmlns:a16="http://schemas.microsoft.com/office/drawing/2014/main" id="{BACD9140-492B-4A3B-A2DA-D1CB6AE90E4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7" name="Group 616">
            <a:extLst>
              <a:ext uri="{FF2B5EF4-FFF2-40B4-BE49-F238E27FC236}">
                <a16:creationId xmlns:a16="http://schemas.microsoft.com/office/drawing/2014/main" id="{C32DE841-6BAD-42B8-A6DF-F79A175D5F0E}"/>
              </a:ext>
            </a:extLst>
          </p:cNvPr>
          <p:cNvGrpSpPr/>
          <p:nvPr/>
        </p:nvGrpSpPr>
        <p:grpSpPr>
          <a:xfrm>
            <a:off x="7374236" y="3707236"/>
            <a:ext cx="603171" cy="502043"/>
            <a:chOff x="3778833" y="3706303"/>
            <a:chExt cx="603171" cy="502043"/>
          </a:xfrm>
        </p:grpSpPr>
        <p:sp>
          <p:nvSpPr>
            <p:cNvPr id="618" name="Star: 5 Points 617">
              <a:extLst>
                <a:ext uri="{FF2B5EF4-FFF2-40B4-BE49-F238E27FC236}">
                  <a16:creationId xmlns:a16="http://schemas.microsoft.com/office/drawing/2014/main" id="{B01B5D91-6CCE-4CCA-91B5-ABD12E53CB4C}"/>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7413FD36-4D5C-4567-A0AA-7E07D10A53FF}"/>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10/20</a:t>
              </a:r>
            </a:p>
          </p:txBody>
        </p:sp>
      </p:grpSp>
      <p:grpSp>
        <p:nvGrpSpPr>
          <p:cNvPr id="620" name="Group 619">
            <a:extLst>
              <a:ext uri="{FF2B5EF4-FFF2-40B4-BE49-F238E27FC236}">
                <a16:creationId xmlns:a16="http://schemas.microsoft.com/office/drawing/2014/main" id="{0168A16F-C3A7-4F49-B0A0-57B42B724826}"/>
              </a:ext>
            </a:extLst>
          </p:cNvPr>
          <p:cNvGrpSpPr/>
          <p:nvPr/>
        </p:nvGrpSpPr>
        <p:grpSpPr>
          <a:xfrm>
            <a:off x="7687300" y="3713670"/>
            <a:ext cx="603171" cy="502043"/>
            <a:chOff x="3778833" y="3706303"/>
            <a:chExt cx="603171" cy="502043"/>
          </a:xfrm>
        </p:grpSpPr>
        <p:sp>
          <p:nvSpPr>
            <p:cNvPr id="621" name="Star: 5 Points 620">
              <a:extLst>
                <a:ext uri="{FF2B5EF4-FFF2-40B4-BE49-F238E27FC236}">
                  <a16:creationId xmlns:a16="http://schemas.microsoft.com/office/drawing/2014/main" id="{7191A7FF-7F17-44AA-8DBD-231656607390}"/>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22" name="TextBox 22">
              <a:extLst>
                <a:ext uri="{FF2B5EF4-FFF2-40B4-BE49-F238E27FC236}">
                  <a16:creationId xmlns:a16="http://schemas.microsoft.com/office/drawing/2014/main" id="{5A55F2D1-5AF1-44A2-A41A-E03DE534901A}"/>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a:t>
              </a:r>
            </a:p>
            <a:p>
              <a:r>
                <a:rPr lang="en-US" dirty="0"/>
                <a:t>12/10</a:t>
              </a:r>
            </a:p>
          </p:txBody>
        </p:sp>
      </p:grpSp>
      <p:cxnSp>
        <p:nvCxnSpPr>
          <p:cNvPr id="623" name="Straight Arrow Connector 622">
            <a:extLst>
              <a:ext uri="{FF2B5EF4-FFF2-40B4-BE49-F238E27FC236}">
                <a16:creationId xmlns:a16="http://schemas.microsoft.com/office/drawing/2014/main" id="{B20B20BE-D361-4E89-B400-0292AC64EFAD}"/>
              </a:ext>
            </a:extLst>
          </p:cNvPr>
          <p:cNvCxnSpPr>
            <a:cxnSpLocks/>
            <a:stCxn id="575" idx="0"/>
            <a:endCxn id="277" idx="2"/>
          </p:cNvCxnSpPr>
          <p:nvPr/>
        </p:nvCxnSpPr>
        <p:spPr>
          <a:xfrm flipV="1">
            <a:off x="8386120" y="1327910"/>
            <a:ext cx="503179" cy="148928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4" name="Straight Arrow Connector 623">
            <a:extLst>
              <a:ext uri="{FF2B5EF4-FFF2-40B4-BE49-F238E27FC236}">
                <a16:creationId xmlns:a16="http://schemas.microsoft.com/office/drawing/2014/main" id="{5F6E8AAC-9F24-4460-AA7D-711717B8CBF3}"/>
              </a:ext>
            </a:extLst>
          </p:cNvPr>
          <p:cNvCxnSpPr>
            <a:cxnSpLocks/>
            <a:stCxn id="578" idx="0"/>
            <a:endCxn id="281" idx="2"/>
          </p:cNvCxnSpPr>
          <p:nvPr/>
        </p:nvCxnSpPr>
        <p:spPr>
          <a:xfrm flipV="1">
            <a:off x="8865123" y="1338126"/>
            <a:ext cx="382912" cy="1508365"/>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5" name="Straight Arrow Connector 624">
            <a:extLst>
              <a:ext uri="{FF2B5EF4-FFF2-40B4-BE49-F238E27FC236}">
                <a16:creationId xmlns:a16="http://schemas.microsoft.com/office/drawing/2014/main" id="{6EAD8B64-7F61-4862-8CDD-11DE1F624B3F}"/>
              </a:ext>
            </a:extLst>
          </p:cNvPr>
          <p:cNvCxnSpPr>
            <a:cxnSpLocks/>
            <a:stCxn id="581" idx="0"/>
            <a:endCxn id="279" idx="2"/>
          </p:cNvCxnSpPr>
          <p:nvPr/>
        </p:nvCxnSpPr>
        <p:spPr>
          <a:xfrm flipV="1">
            <a:off x="9295414" y="1330205"/>
            <a:ext cx="512487" cy="150517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6" name="Straight Arrow Connector 625">
            <a:extLst>
              <a:ext uri="{FF2B5EF4-FFF2-40B4-BE49-F238E27FC236}">
                <a16:creationId xmlns:a16="http://schemas.microsoft.com/office/drawing/2014/main" id="{5D4B73AE-63A3-4502-AB50-FC926BF36D24}"/>
              </a:ext>
            </a:extLst>
          </p:cNvPr>
          <p:cNvCxnSpPr>
            <a:cxnSpLocks/>
            <a:stCxn id="584" idx="0"/>
            <a:endCxn id="283" idx="2"/>
          </p:cNvCxnSpPr>
          <p:nvPr/>
        </p:nvCxnSpPr>
        <p:spPr>
          <a:xfrm flipV="1">
            <a:off x="10195114" y="1347961"/>
            <a:ext cx="274198" cy="1519415"/>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00E35D5C-FE7F-4943-91E3-71F4D6907052}"/>
              </a:ext>
            </a:extLst>
          </p:cNvPr>
          <p:cNvCxnSpPr>
            <a:cxnSpLocks/>
            <a:stCxn id="587" idx="0"/>
            <a:endCxn id="285" idx="2"/>
          </p:cNvCxnSpPr>
          <p:nvPr/>
        </p:nvCxnSpPr>
        <p:spPr>
          <a:xfrm flipV="1">
            <a:off x="10616884" y="1313168"/>
            <a:ext cx="341146" cy="1520545"/>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28" name="Group 627">
            <a:extLst>
              <a:ext uri="{FF2B5EF4-FFF2-40B4-BE49-F238E27FC236}">
                <a16:creationId xmlns:a16="http://schemas.microsoft.com/office/drawing/2014/main" id="{FD87A9B5-894C-4F37-8EEC-357C954DB877}"/>
              </a:ext>
            </a:extLst>
          </p:cNvPr>
          <p:cNvGrpSpPr/>
          <p:nvPr/>
        </p:nvGrpSpPr>
        <p:grpSpPr>
          <a:xfrm>
            <a:off x="10861322" y="2850776"/>
            <a:ext cx="596403" cy="604370"/>
            <a:chOff x="3005814" y="2867858"/>
            <a:chExt cx="596403" cy="604370"/>
          </a:xfrm>
        </p:grpSpPr>
        <p:sp>
          <p:nvSpPr>
            <p:cNvPr id="629" name="Star: 5 Points 628">
              <a:extLst>
                <a:ext uri="{FF2B5EF4-FFF2-40B4-BE49-F238E27FC236}">
                  <a16:creationId xmlns:a16="http://schemas.microsoft.com/office/drawing/2014/main" id="{3041E294-F881-400C-BEA8-B4B0942DCA18}"/>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0" name="TextBox 22">
              <a:extLst>
                <a:ext uri="{FF2B5EF4-FFF2-40B4-BE49-F238E27FC236}">
                  <a16:creationId xmlns:a16="http://schemas.microsoft.com/office/drawing/2014/main" id="{EB102ADD-0FAA-4533-94F5-025471B6CF34}"/>
                </a:ext>
              </a:extLst>
            </p:cNvPr>
            <p:cNvSpPr txBox="1"/>
            <p:nvPr/>
          </p:nvSpPr>
          <p:spPr>
            <a:xfrm>
              <a:off x="3005814"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631" name="Straight Arrow Connector 630">
            <a:extLst>
              <a:ext uri="{FF2B5EF4-FFF2-40B4-BE49-F238E27FC236}">
                <a16:creationId xmlns:a16="http://schemas.microsoft.com/office/drawing/2014/main" id="{A659E9C7-4AC6-4D8E-9D45-11D16DDAA65D}"/>
              </a:ext>
            </a:extLst>
          </p:cNvPr>
          <p:cNvCxnSpPr>
            <a:cxnSpLocks/>
            <a:stCxn id="629" idx="0"/>
            <a:endCxn id="262" idx="2"/>
          </p:cNvCxnSpPr>
          <p:nvPr/>
        </p:nvCxnSpPr>
        <p:spPr>
          <a:xfrm flipV="1">
            <a:off x="11159524" y="1292702"/>
            <a:ext cx="144707" cy="1558074"/>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32" name="Group 631">
            <a:extLst>
              <a:ext uri="{FF2B5EF4-FFF2-40B4-BE49-F238E27FC236}">
                <a16:creationId xmlns:a16="http://schemas.microsoft.com/office/drawing/2014/main" id="{5373E782-3354-4E5B-8317-F17DDEE93706}"/>
              </a:ext>
            </a:extLst>
          </p:cNvPr>
          <p:cNvGrpSpPr/>
          <p:nvPr/>
        </p:nvGrpSpPr>
        <p:grpSpPr>
          <a:xfrm>
            <a:off x="10799431" y="3708537"/>
            <a:ext cx="603171" cy="490217"/>
            <a:chOff x="3272958" y="3698786"/>
            <a:chExt cx="603171" cy="490217"/>
          </a:xfrm>
        </p:grpSpPr>
        <p:sp>
          <p:nvSpPr>
            <p:cNvPr id="633" name="TextBox 22">
              <a:extLst>
                <a:ext uri="{FF2B5EF4-FFF2-40B4-BE49-F238E27FC236}">
                  <a16:creationId xmlns:a16="http://schemas.microsoft.com/office/drawing/2014/main" id="{265AF65F-498B-48EE-819C-06E8A164D971}"/>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TBD</a:t>
              </a:r>
            </a:p>
          </p:txBody>
        </p:sp>
        <p:sp>
          <p:nvSpPr>
            <p:cNvPr id="634" name="Star: 5 Points 633">
              <a:extLst>
                <a:ext uri="{FF2B5EF4-FFF2-40B4-BE49-F238E27FC236}">
                  <a16:creationId xmlns:a16="http://schemas.microsoft.com/office/drawing/2014/main" id="{872B72B9-C736-4705-8382-A5E82E489500}"/>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36" name="Group 635">
            <a:extLst>
              <a:ext uri="{FF2B5EF4-FFF2-40B4-BE49-F238E27FC236}">
                <a16:creationId xmlns:a16="http://schemas.microsoft.com/office/drawing/2014/main" id="{4601983F-06B3-42A6-B03B-6A68F6C18324}"/>
              </a:ext>
            </a:extLst>
          </p:cNvPr>
          <p:cNvGrpSpPr/>
          <p:nvPr/>
        </p:nvGrpSpPr>
        <p:grpSpPr>
          <a:xfrm>
            <a:off x="10302576" y="3731582"/>
            <a:ext cx="603171" cy="477818"/>
            <a:chOff x="3367368" y="3698786"/>
            <a:chExt cx="603171" cy="477818"/>
          </a:xfrm>
        </p:grpSpPr>
        <p:sp>
          <p:nvSpPr>
            <p:cNvPr id="639" name="TextBox 22">
              <a:extLst>
                <a:ext uri="{FF2B5EF4-FFF2-40B4-BE49-F238E27FC236}">
                  <a16:creationId xmlns:a16="http://schemas.microsoft.com/office/drawing/2014/main" id="{39D2E27E-D46D-4CE7-877B-70B15453BA90}"/>
                </a:ext>
              </a:extLst>
            </p:cNvPr>
            <p:cNvSpPr txBox="1"/>
            <p:nvPr/>
          </p:nvSpPr>
          <p:spPr>
            <a:xfrm>
              <a:off x="3367368" y="391500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7/12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40" name="Star: 5 Points 639">
              <a:extLst>
                <a:ext uri="{FF2B5EF4-FFF2-40B4-BE49-F238E27FC236}">
                  <a16:creationId xmlns:a16="http://schemas.microsoft.com/office/drawing/2014/main" id="{FD1580F7-1EB1-49C7-A76C-D955B3A91AF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44" name="Group 643">
            <a:extLst>
              <a:ext uri="{FF2B5EF4-FFF2-40B4-BE49-F238E27FC236}">
                <a16:creationId xmlns:a16="http://schemas.microsoft.com/office/drawing/2014/main" id="{0B698497-8089-489B-A81C-BDD078F9CA3F}"/>
              </a:ext>
            </a:extLst>
          </p:cNvPr>
          <p:cNvGrpSpPr/>
          <p:nvPr/>
        </p:nvGrpSpPr>
        <p:grpSpPr>
          <a:xfrm>
            <a:off x="9708318" y="3722846"/>
            <a:ext cx="603171" cy="490217"/>
            <a:chOff x="3272958" y="3698786"/>
            <a:chExt cx="603171" cy="490217"/>
          </a:xfrm>
        </p:grpSpPr>
        <p:sp>
          <p:nvSpPr>
            <p:cNvPr id="646" name="TextBox 22">
              <a:extLst>
                <a:ext uri="{FF2B5EF4-FFF2-40B4-BE49-F238E27FC236}">
                  <a16:creationId xmlns:a16="http://schemas.microsoft.com/office/drawing/2014/main" id="{7AF4BAD9-CA00-4C00-BE71-D05D8F89C73C}"/>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63D4B6EB-FC96-456F-90B1-ABD966D427B1}"/>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1" name="Group 650">
            <a:extLst>
              <a:ext uri="{FF2B5EF4-FFF2-40B4-BE49-F238E27FC236}">
                <a16:creationId xmlns:a16="http://schemas.microsoft.com/office/drawing/2014/main" id="{BDF4E933-4C41-43B8-9A4A-8B0BCDEFDC07}"/>
              </a:ext>
            </a:extLst>
          </p:cNvPr>
          <p:cNvGrpSpPr/>
          <p:nvPr/>
        </p:nvGrpSpPr>
        <p:grpSpPr>
          <a:xfrm>
            <a:off x="8984047" y="3707948"/>
            <a:ext cx="603171" cy="464274"/>
            <a:chOff x="3385981" y="3698786"/>
            <a:chExt cx="603171" cy="464274"/>
          </a:xfrm>
        </p:grpSpPr>
        <p:sp>
          <p:nvSpPr>
            <p:cNvPr id="652" name="TextBox 22">
              <a:extLst>
                <a:ext uri="{FF2B5EF4-FFF2-40B4-BE49-F238E27FC236}">
                  <a16:creationId xmlns:a16="http://schemas.microsoft.com/office/drawing/2014/main" id="{5078F4C1-17F2-4F8F-962E-E8A0A98CDFC9}"/>
                </a:ext>
              </a:extLst>
            </p:cNvPr>
            <p:cNvSpPr txBox="1"/>
            <p:nvPr/>
          </p:nvSpPr>
          <p:spPr>
            <a:xfrm>
              <a:off x="3385981" y="3901456"/>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3" name="Star: 5 Points 652">
              <a:extLst>
                <a:ext uri="{FF2B5EF4-FFF2-40B4-BE49-F238E27FC236}">
                  <a16:creationId xmlns:a16="http://schemas.microsoft.com/office/drawing/2014/main" id="{00793C30-68DA-41B2-AE82-5D48EEFF3288}"/>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4" name="Group 653">
            <a:extLst>
              <a:ext uri="{FF2B5EF4-FFF2-40B4-BE49-F238E27FC236}">
                <a16:creationId xmlns:a16="http://schemas.microsoft.com/office/drawing/2014/main" id="{5B1AEC52-3EF4-476A-B70A-83B5BC4B184D}"/>
              </a:ext>
            </a:extLst>
          </p:cNvPr>
          <p:cNvGrpSpPr/>
          <p:nvPr/>
        </p:nvGrpSpPr>
        <p:grpSpPr>
          <a:xfrm>
            <a:off x="8464473" y="3675268"/>
            <a:ext cx="603171" cy="484772"/>
            <a:chOff x="3337426" y="3698786"/>
            <a:chExt cx="603171" cy="484772"/>
          </a:xfrm>
        </p:grpSpPr>
        <p:sp>
          <p:nvSpPr>
            <p:cNvPr id="656" name="TextBox 22">
              <a:extLst>
                <a:ext uri="{FF2B5EF4-FFF2-40B4-BE49-F238E27FC236}">
                  <a16:creationId xmlns:a16="http://schemas.microsoft.com/office/drawing/2014/main" id="{20E68A26-BE13-4C24-8935-C879F7DFCA4C}"/>
                </a:ext>
              </a:extLst>
            </p:cNvPr>
            <p:cNvSpPr txBox="1"/>
            <p:nvPr/>
          </p:nvSpPr>
          <p:spPr>
            <a:xfrm>
              <a:off x="3337426" y="39219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920F6398-4519-4569-913A-548CEE7221A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8" name="Group 657">
            <a:extLst>
              <a:ext uri="{FF2B5EF4-FFF2-40B4-BE49-F238E27FC236}">
                <a16:creationId xmlns:a16="http://schemas.microsoft.com/office/drawing/2014/main" id="{938E3CE4-4B98-4568-91FC-C5CC64A25AED}"/>
              </a:ext>
            </a:extLst>
          </p:cNvPr>
          <p:cNvGrpSpPr/>
          <p:nvPr/>
        </p:nvGrpSpPr>
        <p:grpSpPr>
          <a:xfrm>
            <a:off x="7939104" y="3678971"/>
            <a:ext cx="603171" cy="490217"/>
            <a:chOff x="3272958" y="3698786"/>
            <a:chExt cx="603171" cy="490217"/>
          </a:xfrm>
        </p:grpSpPr>
        <p:sp>
          <p:nvSpPr>
            <p:cNvPr id="659" name="TextBox 22">
              <a:extLst>
                <a:ext uri="{FF2B5EF4-FFF2-40B4-BE49-F238E27FC236}">
                  <a16:creationId xmlns:a16="http://schemas.microsoft.com/office/drawing/2014/main" id="{3510301C-9914-4C51-BD34-8C4348C2D9C1}"/>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Star: 5 Points 659">
              <a:extLst>
                <a:ext uri="{FF2B5EF4-FFF2-40B4-BE49-F238E27FC236}">
                  <a16:creationId xmlns:a16="http://schemas.microsoft.com/office/drawing/2014/main" id="{4ECB261F-D5DE-4955-B6B1-21048CC69CD7}"/>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661" name="Straight Arrow Connector 660">
            <a:extLst>
              <a:ext uri="{FF2B5EF4-FFF2-40B4-BE49-F238E27FC236}">
                <a16:creationId xmlns:a16="http://schemas.microsoft.com/office/drawing/2014/main" id="{C938F14D-FFEC-4FC5-A65B-07BFB9801218}"/>
              </a:ext>
            </a:extLst>
          </p:cNvPr>
          <p:cNvCxnSpPr>
            <a:cxnSpLocks/>
            <a:stCxn id="634" idx="0"/>
            <a:endCxn id="629" idx="2"/>
          </p:cNvCxnSpPr>
          <p:nvPr/>
        </p:nvCxnSpPr>
        <p:spPr>
          <a:xfrm flipH="1" flipV="1">
            <a:off x="11063009" y="3170982"/>
            <a:ext cx="26385" cy="53755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a:extLst>
              <a:ext uri="{FF2B5EF4-FFF2-40B4-BE49-F238E27FC236}">
                <a16:creationId xmlns:a16="http://schemas.microsoft.com/office/drawing/2014/main" id="{A522BBB3-B291-410B-B073-904BF04571B9}"/>
              </a:ext>
            </a:extLst>
          </p:cNvPr>
          <p:cNvCxnSpPr>
            <a:cxnSpLocks/>
            <a:stCxn id="640" idx="0"/>
            <a:endCxn id="587" idx="2"/>
          </p:cNvCxnSpPr>
          <p:nvPr/>
        </p:nvCxnSpPr>
        <p:spPr>
          <a:xfrm flipV="1">
            <a:off x="10498129" y="3153919"/>
            <a:ext cx="22240" cy="5776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3" name="Straight Arrow Connector 662">
            <a:extLst>
              <a:ext uri="{FF2B5EF4-FFF2-40B4-BE49-F238E27FC236}">
                <a16:creationId xmlns:a16="http://schemas.microsoft.com/office/drawing/2014/main" id="{1F828FD2-8303-4FBB-B8B5-CE4DE9B71A42}"/>
              </a:ext>
            </a:extLst>
          </p:cNvPr>
          <p:cNvCxnSpPr>
            <a:cxnSpLocks/>
            <a:stCxn id="650" idx="0"/>
            <a:endCxn id="584" idx="2"/>
          </p:cNvCxnSpPr>
          <p:nvPr/>
        </p:nvCxnSpPr>
        <p:spPr>
          <a:xfrm flipV="1">
            <a:off x="9998281" y="3187582"/>
            <a:ext cx="100318" cy="53526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4" name="Straight Arrow Connector 663">
            <a:extLst>
              <a:ext uri="{FF2B5EF4-FFF2-40B4-BE49-F238E27FC236}">
                <a16:creationId xmlns:a16="http://schemas.microsoft.com/office/drawing/2014/main" id="{D1ECA50D-67EE-40F0-A18F-297996A1C0B5}"/>
              </a:ext>
            </a:extLst>
          </p:cNvPr>
          <p:cNvCxnSpPr>
            <a:cxnSpLocks/>
            <a:stCxn id="653" idx="0"/>
            <a:endCxn id="581" idx="2"/>
          </p:cNvCxnSpPr>
          <p:nvPr/>
        </p:nvCxnSpPr>
        <p:spPr>
          <a:xfrm flipV="1">
            <a:off x="9160987" y="3155582"/>
            <a:ext cx="37912" cy="55236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5" name="Straight Arrow Connector 664">
            <a:extLst>
              <a:ext uri="{FF2B5EF4-FFF2-40B4-BE49-F238E27FC236}">
                <a16:creationId xmlns:a16="http://schemas.microsoft.com/office/drawing/2014/main" id="{E83F5D1C-96E6-41E4-8033-9B8F490EC660}"/>
              </a:ext>
            </a:extLst>
          </p:cNvPr>
          <p:cNvCxnSpPr>
            <a:cxnSpLocks/>
            <a:stCxn id="657" idx="0"/>
            <a:endCxn id="578" idx="2"/>
          </p:cNvCxnSpPr>
          <p:nvPr/>
        </p:nvCxnSpPr>
        <p:spPr>
          <a:xfrm flipV="1">
            <a:off x="8689968" y="3166697"/>
            <a:ext cx="78640" cy="50857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6" name="Straight Arrow Connector 665">
            <a:extLst>
              <a:ext uri="{FF2B5EF4-FFF2-40B4-BE49-F238E27FC236}">
                <a16:creationId xmlns:a16="http://schemas.microsoft.com/office/drawing/2014/main" id="{1980C821-DAE5-4DDC-9B39-207A97C6B5BB}"/>
              </a:ext>
            </a:extLst>
          </p:cNvPr>
          <p:cNvCxnSpPr>
            <a:cxnSpLocks/>
            <a:stCxn id="660" idx="0"/>
            <a:endCxn id="575" idx="2"/>
          </p:cNvCxnSpPr>
          <p:nvPr/>
        </p:nvCxnSpPr>
        <p:spPr>
          <a:xfrm flipV="1">
            <a:off x="8229067" y="3137399"/>
            <a:ext cx="60538" cy="54157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7" name="Straight Arrow Connector 666">
            <a:extLst>
              <a:ext uri="{FF2B5EF4-FFF2-40B4-BE49-F238E27FC236}">
                <a16:creationId xmlns:a16="http://schemas.microsoft.com/office/drawing/2014/main" id="{AC4DCD63-143E-43A6-BC0C-2E72E906E1DC}"/>
              </a:ext>
            </a:extLst>
          </p:cNvPr>
          <p:cNvCxnSpPr>
            <a:cxnSpLocks/>
            <a:stCxn id="616" idx="0"/>
            <a:endCxn id="569" idx="2"/>
          </p:cNvCxnSpPr>
          <p:nvPr/>
        </p:nvCxnSpPr>
        <p:spPr>
          <a:xfrm flipV="1">
            <a:off x="7258596" y="3175406"/>
            <a:ext cx="1563" cy="52806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8" name="Straight Arrow Connector 667">
            <a:extLst>
              <a:ext uri="{FF2B5EF4-FFF2-40B4-BE49-F238E27FC236}">
                <a16:creationId xmlns:a16="http://schemas.microsoft.com/office/drawing/2014/main" id="{C057F685-2090-4E1F-87A1-267C85CDAE26}"/>
              </a:ext>
            </a:extLst>
          </p:cNvPr>
          <p:cNvCxnSpPr>
            <a:cxnSpLocks/>
            <a:stCxn id="613" idx="0"/>
            <a:endCxn id="566" idx="2"/>
          </p:cNvCxnSpPr>
          <p:nvPr/>
        </p:nvCxnSpPr>
        <p:spPr>
          <a:xfrm flipH="1" flipV="1">
            <a:off x="6843302" y="3160382"/>
            <a:ext cx="110161" cy="555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EBD929D6-9343-4977-BFBE-6C1820DEC784}"/>
              </a:ext>
            </a:extLst>
          </p:cNvPr>
          <p:cNvCxnSpPr>
            <a:cxnSpLocks/>
            <a:stCxn id="597" idx="0"/>
            <a:endCxn id="563" idx="2"/>
          </p:cNvCxnSpPr>
          <p:nvPr/>
        </p:nvCxnSpPr>
        <p:spPr>
          <a:xfrm flipV="1">
            <a:off x="5792415" y="3210456"/>
            <a:ext cx="110076" cy="50136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70" name="Group 669">
            <a:extLst>
              <a:ext uri="{FF2B5EF4-FFF2-40B4-BE49-F238E27FC236}">
                <a16:creationId xmlns:a16="http://schemas.microsoft.com/office/drawing/2014/main" id="{EA62E85C-BD2A-4AEF-B327-FC3E27B9FDB3}"/>
              </a:ext>
            </a:extLst>
          </p:cNvPr>
          <p:cNvGrpSpPr/>
          <p:nvPr/>
        </p:nvGrpSpPr>
        <p:grpSpPr>
          <a:xfrm>
            <a:off x="4015323" y="5181754"/>
            <a:ext cx="543687" cy="599673"/>
            <a:chOff x="2375342" y="6223417"/>
            <a:chExt cx="543687" cy="599673"/>
          </a:xfrm>
        </p:grpSpPr>
        <p:sp>
          <p:nvSpPr>
            <p:cNvPr id="671" name="Star: 5 Points 670">
              <a:extLst>
                <a:ext uri="{FF2B5EF4-FFF2-40B4-BE49-F238E27FC236}">
                  <a16:creationId xmlns:a16="http://schemas.microsoft.com/office/drawing/2014/main" id="{1912A830-92A4-4DEE-96D7-D5F1CA44634D}"/>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2" name="TextBox 22">
              <a:extLst>
                <a:ext uri="{FF2B5EF4-FFF2-40B4-BE49-F238E27FC236}">
                  <a16:creationId xmlns:a16="http://schemas.microsoft.com/office/drawing/2014/main" id="{CB371F32-4E45-484E-9226-AF7102BDD997}"/>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a:t>
              </a:r>
            </a:p>
          </p:txBody>
        </p:sp>
      </p:grpSp>
      <p:grpSp>
        <p:nvGrpSpPr>
          <p:cNvPr id="673" name="Group 672">
            <a:extLst>
              <a:ext uri="{FF2B5EF4-FFF2-40B4-BE49-F238E27FC236}">
                <a16:creationId xmlns:a16="http://schemas.microsoft.com/office/drawing/2014/main" id="{2C2AB5A3-A09D-4673-8287-BA0BDDD42F76}"/>
              </a:ext>
            </a:extLst>
          </p:cNvPr>
          <p:cNvGrpSpPr/>
          <p:nvPr/>
        </p:nvGrpSpPr>
        <p:grpSpPr>
          <a:xfrm>
            <a:off x="4574119" y="5181754"/>
            <a:ext cx="543687" cy="599673"/>
            <a:chOff x="2375342" y="6223417"/>
            <a:chExt cx="543687" cy="599673"/>
          </a:xfrm>
        </p:grpSpPr>
        <p:sp>
          <p:nvSpPr>
            <p:cNvPr id="674" name="Star: 5 Points 673">
              <a:extLst>
                <a:ext uri="{FF2B5EF4-FFF2-40B4-BE49-F238E27FC236}">
                  <a16:creationId xmlns:a16="http://schemas.microsoft.com/office/drawing/2014/main" id="{946594DA-A281-4D55-8B7E-82CF2DAAAE60}"/>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5" name="TextBox 22">
              <a:extLst>
                <a:ext uri="{FF2B5EF4-FFF2-40B4-BE49-F238E27FC236}">
                  <a16:creationId xmlns:a16="http://schemas.microsoft.com/office/drawing/2014/main" id="{D3F5A566-33B3-4B76-A0C9-D4D9C207EB25}"/>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3/10</a:t>
              </a:r>
            </a:p>
          </p:txBody>
        </p:sp>
      </p:grpSp>
      <p:grpSp>
        <p:nvGrpSpPr>
          <p:cNvPr id="682" name="Group 681">
            <a:extLst>
              <a:ext uri="{FF2B5EF4-FFF2-40B4-BE49-F238E27FC236}">
                <a16:creationId xmlns:a16="http://schemas.microsoft.com/office/drawing/2014/main" id="{75028F4E-10ED-4912-B66D-84B8B1B61267}"/>
              </a:ext>
            </a:extLst>
          </p:cNvPr>
          <p:cNvGrpSpPr/>
          <p:nvPr/>
        </p:nvGrpSpPr>
        <p:grpSpPr>
          <a:xfrm>
            <a:off x="4966687" y="5162319"/>
            <a:ext cx="543687" cy="599673"/>
            <a:chOff x="2375342" y="6223417"/>
            <a:chExt cx="543687" cy="599673"/>
          </a:xfrm>
        </p:grpSpPr>
        <p:sp>
          <p:nvSpPr>
            <p:cNvPr id="683" name="Star: 5 Points 682">
              <a:extLst>
                <a:ext uri="{FF2B5EF4-FFF2-40B4-BE49-F238E27FC236}">
                  <a16:creationId xmlns:a16="http://schemas.microsoft.com/office/drawing/2014/main" id="{017359EC-1F8F-44E2-BBD3-C6DF574BF5D8}"/>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4" name="TextBox 22">
              <a:extLst>
                <a:ext uri="{FF2B5EF4-FFF2-40B4-BE49-F238E27FC236}">
                  <a16:creationId xmlns:a16="http://schemas.microsoft.com/office/drawing/2014/main" id="{4A195D41-F1E4-4784-9058-75609F7616C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C UI</a:t>
              </a:r>
            </a:p>
            <a:p>
              <a:r>
                <a:rPr lang="en-US" altLang="zh-CN" sz="700" dirty="0">
                  <a:solidFill>
                    <a:schemeClr val="accent4">
                      <a:lumMod val="10000"/>
                    </a:schemeClr>
                  </a:solidFill>
                </a:rPr>
                <a:t>04/10</a:t>
              </a:r>
            </a:p>
          </p:txBody>
        </p:sp>
      </p:grpSp>
      <p:grpSp>
        <p:nvGrpSpPr>
          <p:cNvPr id="685" name="Group 684">
            <a:extLst>
              <a:ext uri="{FF2B5EF4-FFF2-40B4-BE49-F238E27FC236}">
                <a16:creationId xmlns:a16="http://schemas.microsoft.com/office/drawing/2014/main" id="{89490FB8-1901-4DF0-8FDA-03CBF1F34C1D}"/>
              </a:ext>
            </a:extLst>
          </p:cNvPr>
          <p:cNvGrpSpPr/>
          <p:nvPr/>
        </p:nvGrpSpPr>
        <p:grpSpPr>
          <a:xfrm>
            <a:off x="5359749" y="5189156"/>
            <a:ext cx="543687" cy="599673"/>
            <a:chOff x="2375342" y="6223417"/>
            <a:chExt cx="543687" cy="599673"/>
          </a:xfrm>
        </p:grpSpPr>
        <p:sp>
          <p:nvSpPr>
            <p:cNvPr id="686" name="Star: 5 Points 685">
              <a:extLst>
                <a:ext uri="{FF2B5EF4-FFF2-40B4-BE49-F238E27FC236}">
                  <a16:creationId xmlns:a16="http://schemas.microsoft.com/office/drawing/2014/main" id="{1AF7595E-94CB-4E6C-9C5E-5A36FE97E7A3}"/>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E2D64791-7596-43A7-A964-64BA850B7B25}"/>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D UI</a:t>
              </a:r>
            </a:p>
            <a:p>
              <a:r>
                <a:rPr lang="en-US" altLang="zh-CN" sz="700" dirty="0">
                  <a:solidFill>
                    <a:schemeClr val="accent4">
                      <a:lumMod val="10000"/>
                    </a:schemeClr>
                  </a:solidFill>
                </a:rPr>
                <a:t>05/10</a:t>
              </a:r>
            </a:p>
          </p:txBody>
        </p:sp>
      </p:grpSp>
      <p:grpSp>
        <p:nvGrpSpPr>
          <p:cNvPr id="688" name="Group 687">
            <a:extLst>
              <a:ext uri="{FF2B5EF4-FFF2-40B4-BE49-F238E27FC236}">
                <a16:creationId xmlns:a16="http://schemas.microsoft.com/office/drawing/2014/main" id="{F40F9FB1-B773-4B29-AE59-5C0128EAFFE2}"/>
              </a:ext>
            </a:extLst>
          </p:cNvPr>
          <p:cNvGrpSpPr/>
          <p:nvPr/>
        </p:nvGrpSpPr>
        <p:grpSpPr>
          <a:xfrm>
            <a:off x="5150859" y="4342592"/>
            <a:ext cx="603171" cy="487664"/>
            <a:chOff x="3165322" y="3698786"/>
            <a:chExt cx="603171" cy="487664"/>
          </a:xfrm>
        </p:grpSpPr>
        <p:sp>
          <p:nvSpPr>
            <p:cNvPr id="689" name="TextBox 22">
              <a:extLst>
                <a:ext uri="{FF2B5EF4-FFF2-40B4-BE49-F238E27FC236}">
                  <a16:creationId xmlns:a16="http://schemas.microsoft.com/office/drawing/2014/main" id="{75E87B39-0FCC-49E2-AA95-CE0BA29E8804}"/>
                </a:ext>
              </a:extLst>
            </p:cNvPr>
            <p:cNvSpPr txBox="1"/>
            <p:nvPr/>
          </p:nvSpPr>
          <p:spPr>
            <a:xfrm>
              <a:off x="3165322" y="3924846"/>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5/10</a:t>
              </a:r>
            </a:p>
          </p:txBody>
        </p:sp>
        <p:sp>
          <p:nvSpPr>
            <p:cNvPr id="690" name="Star: 5 Points 689">
              <a:extLst>
                <a:ext uri="{FF2B5EF4-FFF2-40B4-BE49-F238E27FC236}">
                  <a16:creationId xmlns:a16="http://schemas.microsoft.com/office/drawing/2014/main" id="{D237CC5F-9E8E-451E-8422-41CF2FFDB34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94" name="Group 693">
            <a:extLst>
              <a:ext uri="{FF2B5EF4-FFF2-40B4-BE49-F238E27FC236}">
                <a16:creationId xmlns:a16="http://schemas.microsoft.com/office/drawing/2014/main" id="{6783426E-610D-4E74-8E6D-D3446C0B7B9D}"/>
              </a:ext>
            </a:extLst>
          </p:cNvPr>
          <p:cNvGrpSpPr/>
          <p:nvPr/>
        </p:nvGrpSpPr>
        <p:grpSpPr>
          <a:xfrm>
            <a:off x="4738129" y="4311055"/>
            <a:ext cx="603171" cy="502043"/>
            <a:chOff x="3778833" y="3706303"/>
            <a:chExt cx="603171" cy="502043"/>
          </a:xfrm>
        </p:grpSpPr>
        <p:sp>
          <p:nvSpPr>
            <p:cNvPr id="695" name="Star: 5 Points 694">
              <a:extLst>
                <a:ext uri="{FF2B5EF4-FFF2-40B4-BE49-F238E27FC236}">
                  <a16:creationId xmlns:a16="http://schemas.microsoft.com/office/drawing/2014/main" id="{B5BEA4D9-C3EA-4F06-9191-CF6E8C83787E}"/>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C8623E1A-47A7-4C70-9AD6-7E1A8C1F9774}"/>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03/30</a:t>
              </a:r>
            </a:p>
          </p:txBody>
        </p:sp>
      </p:grpSp>
      <p:grpSp>
        <p:nvGrpSpPr>
          <p:cNvPr id="703" name="Group 702">
            <a:extLst>
              <a:ext uri="{FF2B5EF4-FFF2-40B4-BE49-F238E27FC236}">
                <a16:creationId xmlns:a16="http://schemas.microsoft.com/office/drawing/2014/main" id="{4EE9043C-8C2C-43E6-954C-728A5C2EC322}"/>
              </a:ext>
            </a:extLst>
          </p:cNvPr>
          <p:cNvGrpSpPr/>
          <p:nvPr/>
        </p:nvGrpSpPr>
        <p:grpSpPr>
          <a:xfrm>
            <a:off x="6433911" y="4329940"/>
            <a:ext cx="603171" cy="490217"/>
            <a:chOff x="3272958" y="3698786"/>
            <a:chExt cx="603171" cy="490217"/>
          </a:xfrm>
        </p:grpSpPr>
        <p:sp>
          <p:nvSpPr>
            <p:cNvPr id="704" name="TextBox 22">
              <a:extLst>
                <a:ext uri="{FF2B5EF4-FFF2-40B4-BE49-F238E27FC236}">
                  <a16:creationId xmlns:a16="http://schemas.microsoft.com/office/drawing/2014/main" id="{5C200BE8-0FE4-4C8E-A572-17D9279A2F3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07/23</a:t>
              </a:r>
            </a:p>
          </p:txBody>
        </p:sp>
        <p:sp>
          <p:nvSpPr>
            <p:cNvPr id="705" name="Star: 5 Points 704">
              <a:extLst>
                <a:ext uri="{FF2B5EF4-FFF2-40B4-BE49-F238E27FC236}">
                  <a16:creationId xmlns:a16="http://schemas.microsoft.com/office/drawing/2014/main" id="{655AD807-31BB-4948-A380-F6889285BC99}"/>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6" name="Group 705">
            <a:extLst>
              <a:ext uri="{FF2B5EF4-FFF2-40B4-BE49-F238E27FC236}">
                <a16:creationId xmlns:a16="http://schemas.microsoft.com/office/drawing/2014/main" id="{51B7F81C-F772-448B-A61A-5F7C10D680D4}"/>
              </a:ext>
            </a:extLst>
          </p:cNvPr>
          <p:cNvGrpSpPr/>
          <p:nvPr/>
        </p:nvGrpSpPr>
        <p:grpSpPr>
          <a:xfrm>
            <a:off x="6872181" y="4334894"/>
            <a:ext cx="603171" cy="490217"/>
            <a:chOff x="3272958" y="3698786"/>
            <a:chExt cx="603171" cy="490217"/>
          </a:xfrm>
        </p:grpSpPr>
        <p:sp>
          <p:nvSpPr>
            <p:cNvPr id="707" name="TextBox 22">
              <a:extLst>
                <a:ext uri="{FF2B5EF4-FFF2-40B4-BE49-F238E27FC236}">
                  <a16:creationId xmlns:a16="http://schemas.microsoft.com/office/drawing/2014/main" id="{9A49CCC8-309F-4130-B366-331E0176658E}"/>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08/15</a:t>
              </a:r>
            </a:p>
          </p:txBody>
        </p:sp>
        <p:sp>
          <p:nvSpPr>
            <p:cNvPr id="708" name="Star: 5 Points 707">
              <a:extLst>
                <a:ext uri="{FF2B5EF4-FFF2-40B4-BE49-F238E27FC236}">
                  <a16:creationId xmlns:a16="http://schemas.microsoft.com/office/drawing/2014/main" id="{46EBA052-ADCC-4CDF-AE3B-23AF2CEF62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9" name="Group 708">
            <a:extLst>
              <a:ext uri="{FF2B5EF4-FFF2-40B4-BE49-F238E27FC236}">
                <a16:creationId xmlns:a16="http://schemas.microsoft.com/office/drawing/2014/main" id="{7BC530C9-C4BE-47CE-8C45-C0860BDCCE92}"/>
              </a:ext>
            </a:extLst>
          </p:cNvPr>
          <p:cNvGrpSpPr/>
          <p:nvPr/>
        </p:nvGrpSpPr>
        <p:grpSpPr>
          <a:xfrm>
            <a:off x="10708481" y="4381031"/>
            <a:ext cx="603171" cy="490217"/>
            <a:chOff x="3272958" y="3698786"/>
            <a:chExt cx="603171" cy="490217"/>
          </a:xfrm>
        </p:grpSpPr>
        <p:sp>
          <p:nvSpPr>
            <p:cNvPr id="710" name="TextBox 22">
              <a:extLst>
                <a:ext uri="{FF2B5EF4-FFF2-40B4-BE49-F238E27FC236}">
                  <a16:creationId xmlns:a16="http://schemas.microsoft.com/office/drawing/2014/main" id="{28DA3FA6-D0D0-4165-98CA-9D4E8EC6AEF5}"/>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dirty="0"/>
                <a:t>TBD</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0F82384D-0C32-4DE2-9F9E-56234716AD9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2" name="Group 711">
            <a:extLst>
              <a:ext uri="{FF2B5EF4-FFF2-40B4-BE49-F238E27FC236}">
                <a16:creationId xmlns:a16="http://schemas.microsoft.com/office/drawing/2014/main" id="{AC251F61-1631-421E-8FFF-FD8F74FF73D2}"/>
              </a:ext>
            </a:extLst>
          </p:cNvPr>
          <p:cNvGrpSpPr/>
          <p:nvPr/>
        </p:nvGrpSpPr>
        <p:grpSpPr>
          <a:xfrm>
            <a:off x="10115607" y="4374391"/>
            <a:ext cx="603171" cy="490217"/>
            <a:chOff x="3272958" y="3698786"/>
            <a:chExt cx="603171" cy="490217"/>
          </a:xfrm>
        </p:grpSpPr>
        <p:sp>
          <p:nvSpPr>
            <p:cNvPr id="713" name="TextBox 22">
              <a:extLst>
                <a:ext uri="{FF2B5EF4-FFF2-40B4-BE49-F238E27FC236}">
                  <a16:creationId xmlns:a16="http://schemas.microsoft.com/office/drawing/2014/main" id="{4C389A03-951F-477A-8E1D-C9E602333673}"/>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4" name="Star: 5 Points 713">
              <a:extLst>
                <a:ext uri="{FF2B5EF4-FFF2-40B4-BE49-F238E27FC236}">
                  <a16:creationId xmlns:a16="http://schemas.microsoft.com/office/drawing/2014/main" id="{E394F26A-6FC3-4846-BEF5-491D124A727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5" name="Group 714">
            <a:extLst>
              <a:ext uri="{FF2B5EF4-FFF2-40B4-BE49-F238E27FC236}">
                <a16:creationId xmlns:a16="http://schemas.microsoft.com/office/drawing/2014/main" id="{6977DB9B-6564-44FE-8A1A-874FA153AFFF}"/>
              </a:ext>
            </a:extLst>
          </p:cNvPr>
          <p:cNvGrpSpPr/>
          <p:nvPr/>
        </p:nvGrpSpPr>
        <p:grpSpPr>
          <a:xfrm>
            <a:off x="9582097" y="4361329"/>
            <a:ext cx="603171" cy="490217"/>
            <a:chOff x="3272958" y="3698786"/>
            <a:chExt cx="603171" cy="490217"/>
          </a:xfrm>
        </p:grpSpPr>
        <p:sp>
          <p:nvSpPr>
            <p:cNvPr id="716" name="TextBox 22">
              <a:extLst>
                <a:ext uri="{FF2B5EF4-FFF2-40B4-BE49-F238E27FC236}">
                  <a16:creationId xmlns:a16="http://schemas.microsoft.com/office/drawing/2014/main" id="{3A24BC64-F3AC-41E3-892D-3360DE16F5A6}"/>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75CB25AC-18A8-455F-9817-D0B6BC3D7336}"/>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8" name="Group 717">
            <a:extLst>
              <a:ext uri="{FF2B5EF4-FFF2-40B4-BE49-F238E27FC236}">
                <a16:creationId xmlns:a16="http://schemas.microsoft.com/office/drawing/2014/main" id="{40F2D1E5-3B7D-4470-837A-8C0B06ABA3BD}"/>
              </a:ext>
            </a:extLst>
          </p:cNvPr>
          <p:cNvGrpSpPr/>
          <p:nvPr/>
        </p:nvGrpSpPr>
        <p:grpSpPr>
          <a:xfrm>
            <a:off x="8789863" y="4362165"/>
            <a:ext cx="603171" cy="490217"/>
            <a:chOff x="3272958" y="3698786"/>
            <a:chExt cx="603171" cy="490217"/>
          </a:xfrm>
        </p:grpSpPr>
        <p:sp>
          <p:nvSpPr>
            <p:cNvPr id="719" name="TextBox 22">
              <a:extLst>
                <a:ext uri="{FF2B5EF4-FFF2-40B4-BE49-F238E27FC236}">
                  <a16:creationId xmlns:a16="http://schemas.microsoft.com/office/drawing/2014/main" id="{492C655D-9235-4B8A-BB3A-F7E715A9F28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0" name="Star: 5 Points 719">
              <a:extLst>
                <a:ext uri="{FF2B5EF4-FFF2-40B4-BE49-F238E27FC236}">
                  <a16:creationId xmlns:a16="http://schemas.microsoft.com/office/drawing/2014/main" id="{A4E53CAC-E063-4885-AFF5-72077FD8919C}"/>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1" name="Group 720">
            <a:extLst>
              <a:ext uri="{FF2B5EF4-FFF2-40B4-BE49-F238E27FC236}">
                <a16:creationId xmlns:a16="http://schemas.microsoft.com/office/drawing/2014/main" id="{B5DF6B45-84C4-408E-B46F-E096FF630BD5}"/>
              </a:ext>
            </a:extLst>
          </p:cNvPr>
          <p:cNvGrpSpPr/>
          <p:nvPr/>
        </p:nvGrpSpPr>
        <p:grpSpPr>
          <a:xfrm>
            <a:off x="8220819" y="4350684"/>
            <a:ext cx="603171" cy="490217"/>
            <a:chOff x="3272958" y="3698786"/>
            <a:chExt cx="603171" cy="490217"/>
          </a:xfrm>
        </p:grpSpPr>
        <p:sp>
          <p:nvSpPr>
            <p:cNvPr id="722" name="TextBox 22">
              <a:extLst>
                <a:ext uri="{FF2B5EF4-FFF2-40B4-BE49-F238E27FC236}">
                  <a16:creationId xmlns:a16="http://schemas.microsoft.com/office/drawing/2014/main" id="{5C489BFB-874B-4BCA-B7C4-C504F4C9E3F4}"/>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dirty="0"/>
                <a:t>01</a:t>
              </a:r>
              <a:r>
                <a:rPr lang="en-US" altLang="zh-CN" sz="600" dirty="0">
                  <a:solidFill>
                    <a:prstClr val="black"/>
                  </a:solidFill>
                  <a:latin typeface="Ford Antenna Light" panose="02000505000000020004" pitchFamily="50" charset="0"/>
                  <a:cs typeface="Calibri" panose="020F0502020204030204" pitchFamily="34" charset="0"/>
                </a:rPr>
                <a:t>/22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3" name="Star: 5 Points 722">
              <a:extLst>
                <a:ext uri="{FF2B5EF4-FFF2-40B4-BE49-F238E27FC236}">
                  <a16:creationId xmlns:a16="http://schemas.microsoft.com/office/drawing/2014/main" id="{66A3E81A-22EF-4023-BAFA-5E600C136E6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4" name="Group 723">
            <a:extLst>
              <a:ext uri="{FF2B5EF4-FFF2-40B4-BE49-F238E27FC236}">
                <a16:creationId xmlns:a16="http://schemas.microsoft.com/office/drawing/2014/main" id="{B37486C4-EC45-4A71-BA22-6E241BEC9DCD}"/>
              </a:ext>
            </a:extLst>
          </p:cNvPr>
          <p:cNvGrpSpPr/>
          <p:nvPr/>
        </p:nvGrpSpPr>
        <p:grpSpPr>
          <a:xfrm>
            <a:off x="7856507" y="4337661"/>
            <a:ext cx="603171" cy="490217"/>
            <a:chOff x="3272958" y="3698786"/>
            <a:chExt cx="603171" cy="490217"/>
          </a:xfrm>
        </p:grpSpPr>
        <p:sp>
          <p:nvSpPr>
            <p:cNvPr id="725" name="TextBox 22">
              <a:extLst>
                <a:ext uri="{FF2B5EF4-FFF2-40B4-BE49-F238E27FC236}">
                  <a16:creationId xmlns:a16="http://schemas.microsoft.com/office/drawing/2014/main" id="{57B55788-E28D-4D6E-BF48-B22DD9F7F46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dirty="0"/>
                <a:t>12</a:t>
              </a:r>
              <a:r>
                <a:rPr lang="en-US" altLang="zh-CN" sz="600" dirty="0">
                  <a:solidFill>
                    <a:prstClr val="black"/>
                  </a:solidFill>
                  <a:latin typeface="Ford Antenna Light" panose="02000505000000020004" pitchFamily="50" charset="0"/>
                  <a:cs typeface="Calibri" panose="020F0502020204030204" pitchFamily="34" charset="0"/>
                </a:rPr>
                <a:t>/25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6" name="Star: 5 Points 725">
              <a:extLst>
                <a:ext uri="{FF2B5EF4-FFF2-40B4-BE49-F238E27FC236}">
                  <a16:creationId xmlns:a16="http://schemas.microsoft.com/office/drawing/2014/main" id="{28EF222A-FE18-4D74-A9B7-A764119DCFD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727" name="Straight Arrow Connector 726">
            <a:extLst>
              <a:ext uri="{FF2B5EF4-FFF2-40B4-BE49-F238E27FC236}">
                <a16:creationId xmlns:a16="http://schemas.microsoft.com/office/drawing/2014/main" id="{105B27BD-AE51-4CA3-B1BF-D0B2A5218426}"/>
              </a:ext>
            </a:extLst>
          </p:cNvPr>
          <p:cNvCxnSpPr>
            <a:cxnSpLocks/>
            <a:stCxn id="711" idx="0"/>
            <a:endCxn id="634" idx="2"/>
          </p:cNvCxnSpPr>
          <p:nvPr/>
        </p:nvCxnSpPr>
        <p:spPr>
          <a:xfrm flipV="1">
            <a:off x="10998444" y="3913704"/>
            <a:ext cx="30671" cy="4673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8" name="Straight Arrow Connector 727">
            <a:extLst>
              <a:ext uri="{FF2B5EF4-FFF2-40B4-BE49-F238E27FC236}">
                <a16:creationId xmlns:a16="http://schemas.microsoft.com/office/drawing/2014/main" id="{EC5978F1-68CA-4914-B596-6A3E2CB75688}"/>
              </a:ext>
            </a:extLst>
          </p:cNvPr>
          <p:cNvCxnSpPr>
            <a:cxnSpLocks/>
            <a:stCxn id="714" idx="0"/>
            <a:endCxn id="640" idx="2"/>
          </p:cNvCxnSpPr>
          <p:nvPr/>
        </p:nvCxnSpPr>
        <p:spPr>
          <a:xfrm flipV="1">
            <a:off x="10405570" y="3936749"/>
            <a:ext cx="32280" cy="43764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9" name="Straight Arrow Connector 728">
            <a:extLst>
              <a:ext uri="{FF2B5EF4-FFF2-40B4-BE49-F238E27FC236}">
                <a16:creationId xmlns:a16="http://schemas.microsoft.com/office/drawing/2014/main" id="{208937DB-13A3-4747-AB83-E5B4F28C8348}"/>
              </a:ext>
            </a:extLst>
          </p:cNvPr>
          <p:cNvCxnSpPr>
            <a:cxnSpLocks/>
            <a:stCxn id="717" idx="0"/>
            <a:endCxn id="650" idx="2"/>
          </p:cNvCxnSpPr>
          <p:nvPr/>
        </p:nvCxnSpPr>
        <p:spPr>
          <a:xfrm flipV="1">
            <a:off x="9872060" y="3928013"/>
            <a:ext cx="65942" cy="43331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F2D0199C-88A5-477F-8FC9-2E5D758AE404}"/>
              </a:ext>
            </a:extLst>
          </p:cNvPr>
          <p:cNvCxnSpPr>
            <a:cxnSpLocks/>
            <a:stCxn id="720" idx="0"/>
            <a:endCxn id="653" idx="2"/>
          </p:cNvCxnSpPr>
          <p:nvPr/>
        </p:nvCxnSpPr>
        <p:spPr>
          <a:xfrm flipV="1">
            <a:off x="9079826" y="3913115"/>
            <a:ext cx="20882" cy="4490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59987868-EFD2-4A13-878D-15FCEB64C43C}"/>
              </a:ext>
            </a:extLst>
          </p:cNvPr>
          <p:cNvCxnSpPr>
            <a:cxnSpLocks/>
            <a:stCxn id="723" idx="0"/>
            <a:endCxn id="657" idx="2"/>
          </p:cNvCxnSpPr>
          <p:nvPr/>
        </p:nvCxnSpPr>
        <p:spPr>
          <a:xfrm flipV="1">
            <a:off x="8510782" y="3880435"/>
            <a:ext cx="118907" cy="470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2" name="Straight Arrow Connector 731">
            <a:extLst>
              <a:ext uri="{FF2B5EF4-FFF2-40B4-BE49-F238E27FC236}">
                <a16:creationId xmlns:a16="http://schemas.microsoft.com/office/drawing/2014/main" id="{82D77892-7D3B-4D6B-801A-E747C10ADCD3}"/>
              </a:ext>
            </a:extLst>
          </p:cNvPr>
          <p:cNvCxnSpPr>
            <a:cxnSpLocks/>
            <a:stCxn id="726" idx="0"/>
            <a:endCxn id="660" idx="2"/>
          </p:cNvCxnSpPr>
          <p:nvPr/>
        </p:nvCxnSpPr>
        <p:spPr>
          <a:xfrm flipV="1">
            <a:off x="8146470" y="3884138"/>
            <a:ext cx="22318" cy="4535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733" name="Group 732">
            <a:extLst>
              <a:ext uri="{FF2B5EF4-FFF2-40B4-BE49-F238E27FC236}">
                <a16:creationId xmlns:a16="http://schemas.microsoft.com/office/drawing/2014/main" id="{693EFFFC-7E2D-418B-AC0A-7E339F0A6CC8}"/>
              </a:ext>
            </a:extLst>
          </p:cNvPr>
          <p:cNvGrpSpPr/>
          <p:nvPr/>
        </p:nvGrpSpPr>
        <p:grpSpPr>
          <a:xfrm>
            <a:off x="7260345" y="4349279"/>
            <a:ext cx="603171" cy="502043"/>
            <a:chOff x="3778833" y="3706303"/>
            <a:chExt cx="603171" cy="502043"/>
          </a:xfrm>
        </p:grpSpPr>
        <p:sp>
          <p:nvSpPr>
            <p:cNvPr id="734" name="Star: 5 Points 733">
              <a:extLst>
                <a:ext uri="{FF2B5EF4-FFF2-40B4-BE49-F238E27FC236}">
                  <a16:creationId xmlns:a16="http://schemas.microsoft.com/office/drawing/2014/main" id="{BFB34263-9AFE-4CB9-ADBD-B63D0F2566D3}"/>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5" name="TextBox 22">
              <a:extLst>
                <a:ext uri="{FF2B5EF4-FFF2-40B4-BE49-F238E27FC236}">
                  <a16:creationId xmlns:a16="http://schemas.microsoft.com/office/drawing/2014/main" id="{34D0F18D-0963-4CE0-8990-48DB93785EB8}"/>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09/20</a:t>
              </a:r>
            </a:p>
          </p:txBody>
        </p:sp>
      </p:grpSp>
      <p:grpSp>
        <p:nvGrpSpPr>
          <p:cNvPr id="736" name="Group 735">
            <a:extLst>
              <a:ext uri="{FF2B5EF4-FFF2-40B4-BE49-F238E27FC236}">
                <a16:creationId xmlns:a16="http://schemas.microsoft.com/office/drawing/2014/main" id="{47C9CD93-642F-479E-9738-A51A00D687D4}"/>
              </a:ext>
            </a:extLst>
          </p:cNvPr>
          <p:cNvGrpSpPr/>
          <p:nvPr/>
        </p:nvGrpSpPr>
        <p:grpSpPr>
          <a:xfrm>
            <a:off x="7542558" y="4344095"/>
            <a:ext cx="603171" cy="502043"/>
            <a:chOff x="3778833" y="3706303"/>
            <a:chExt cx="603171" cy="502043"/>
          </a:xfrm>
        </p:grpSpPr>
        <p:sp>
          <p:nvSpPr>
            <p:cNvPr id="737" name="Star: 5 Points 736">
              <a:extLst>
                <a:ext uri="{FF2B5EF4-FFF2-40B4-BE49-F238E27FC236}">
                  <a16:creationId xmlns:a16="http://schemas.microsoft.com/office/drawing/2014/main" id="{661A3B83-3B8F-499F-9BA0-96FC4A5B1CA7}"/>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73735E0B-EE25-42F6-91B0-1E0EC438D5C8}"/>
                </a:ext>
              </a:extLst>
            </p:cNvPr>
            <p:cNvSpPr txBox="1"/>
            <p:nvPr/>
          </p:nvSpPr>
          <p:spPr>
            <a:xfrm>
              <a:off x="3778833" y="394674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 </a:t>
              </a:r>
            </a:p>
            <a:p>
              <a:r>
                <a:rPr lang="en-US" dirty="0"/>
                <a:t>11/10</a:t>
              </a:r>
            </a:p>
          </p:txBody>
        </p:sp>
      </p:grpSp>
      <p:cxnSp>
        <p:nvCxnSpPr>
          <p:cNvPr id="739" name="Straight Arrow Connector 738">
            <a:extLst>
              <a:ext uri="{FF2B5EF4-FFF2-40B4-BE49-F238E27FC236}">
                <a16:creationId xmlns:a16="http://schemas.microsoft.com/office/drawing/2014/main" id="{4B8CD0E7-A627-4ACD-9467-07FB548F093F}"/>
              </a:ext>
            </a:extLst>
          </p:cNvPr>
          <p:cNvCxnSpPr>
            <a:cxnSpLocks/>
            <a:stCxn id="671" idx="0"/>
            <a:endCxn id="695" idx="2"/>
          </p:cNvCxnSpPr>
          <p:nvPr/>
        </p:nvCxnSpPr>
        <p:spPr>
          <a:xfrm flipV="1">
            <a:off x="4322747" y="4516222"/>
            <a:ext cx="656690" cy="6655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0" name="Straight Arrow Connector 739">
            <a:extLst>
              <a:ext uri="{FF2B5EF4-FFF2-40B4-BE49-F238E27FC236}">
                <a16:creationId xmlns:a16="http://schemas.microsoft.com/office/drawing/2014/main" id="{36A2ED2A-E54B-4007-B47C-8FAFFA3AD917}"/>
              </a:ext>
            </a:extLst>
          </p:cNvPr>
          <p:cNvCxnSpPr>
            <a:cxnSpLocks/>
            <a:stCxn id="674" idx="0"/>
            <a:endCxn id="690" idx="2"/>
          </p:cNvCxnSpPr>
          <p:nvPr/>
        </p:nvCxnSpPr>
        <p:spPr>
          <a:xfrm flipV="1">
            <a:off x="4881543" y="4547759"/>
            <a:ext cx="606636" cy="63399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D35F7374-D242-41B7-A5B6-D9683F512172}"/>
              </a:ext>
            </a:extLst>
          </p:cNvPr>
          <p:cNvCxnSpPr>
            <a:cxnSpLocks/>
            <a:stCxn id="683" idx="0"/>
            <a:endCxn id="705" idx="2"/>
          </p:cNvCxnSpPr>
          <p:nvPr/>
        </p:nvCxnSpPr>
        <p:spPr>
          <a:xfrm flipV="1">
            <a:off x="5274111" y="4535107"/>
            <a:ext cx="1389484" cy="6272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3848E8F9-D19B-4E96-BD62-5608987CDB41}"/>
              </a:ext>
            </a:extLst>
          </p:cNvPr>
          <p:cNvCxnSpPr>
            <a:cxnSpLocks/>
            <a:stCxn id="686" idx="0"/>
            <a:endCxn id="708" idx="2"/>
          </p:cNvCxnSpPr>
          <p:nvPr/>
        </p:nvCxnSpPr>
        <p:spPr>
          <a:xfrm flipV="1">
            <a:off x="5667173" y="4540061"/>
            <a:ext cx="1434692" cy="64909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3" name="Straight Arrow Connector 782">
            <a:extLst>
              <a:ext uri="{FF2B5EF4-FFF2-40B4-BE49-F238E27FC236}">
                <a16:creationId xmlns:a16="http://schemas.microsoft.com/office/drawing/2014/main" id="{5E55FA14-C198-431A-B4BC-1F817EF0C563}"/>
              </a:ext>
            </a:extLst>
          </p:cNvPr>
          <p:cNvCxnSpPr>
            <a:cxnSpLocks/>
            <a:stCxn id="737" idx="0"/>
            <a:endCxn id="621" idx="2"/>
          </p:cNvCxnSpPr>
          <p:nvPr/>
        </p:nvCxnSpPr>
        <p:spPr>
          <a:xfrm flipV="1">
            <a:off x="7844145" y="3918837"/>
            <a:ext cx="84463" cy="4252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4" name="Straight Arrow Connector 783">
            <a:extLst>
              <a:ext uri="{FF2B5EF4-FFF2-40B4-BE49-F238E27FC236}">
                <a16:creationId xmlns:a16="http://schemas.microsoft.com/office/drawing/2014/main" id="{B2AC8948-30A5-47FB-887F-58BC93040C9C}"/>
              </a:ext>
            </a:extLst>
          </p:cNvPr>
          <p:cNvCxnSpPr>
            <a:cxnSpLocks/>
            <a:stCxn id="734" idx="0"/>
            <a:endCxn id="618" idx="2"/>
          </p:cNvCxnSpPr>
          <p:nvPr/>
        </p:nvCxnSpPr>
        <p:spPr>
          <a:xfrm flipV="1">
            <a:off x="7561932" y="3912403"/>
            <a:ext cx="53612" cy="43687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5" name="Straight Arrow Connector 784">
            <a:extLst>
              <a:ext uri="{FF2B5EF4-FFF2-40B4-BE49-F238E27FC236}">
                <a16:creationId xmlns:a16="http://schemas.microsoft.com/office/drawing/2014/main" id="{46A1342E-2C3B-47CA-A908-3D9574A29F4B}"/>
              </a:ext>
            </a:extLst>
          </p:cNvPr>
          <p:cNvCxnSpPr>
            <a:cxnSpLocks/>
            <a:stCxn id="708" idx="0"/>
            <a:endCxn id="616" idx="2"/>
          </p:cNvCxnSpPr>
          <p:nvPr/>
        </p:nvCxnSpPr>
        <p:spPr>
          <a:xfrm flipV="1">
            <a:off x="7162144" y="3908642"/>
            <a:ext cx="36173" cy="42625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9" name="Straight Arrow Connector 788">
            <a:extLst>
              <a:ext uri="{FF2B5EF4-FFF2-40B4-BE49-F238E27FC236}">
                <a16:creationId xmlns:a16="http://schemas.microsoft.com/office/drawing/2014/main" id="{93BF8FC6-61BA-4AA5-AF3F-5C8018894018}"/>
              </a:ext>
            </a:extLst>
          </p:cNvPr>
          <p:cNvCxnSpPr>
            <a:cxnSpLocks/>
            <a:stCxn id="705" idx="0"/>
            <a:endCxn id="613" idx="2"/>
          </p:cNvCxnSpPr>
          <p:nvPr/>
        </p:nvCxnSpPr>
        <p:spPr>
          <a:xfrm flipV="1">
            <a:off x="6723874" y="3921498"/>
            <a:ext cx="169310" cy="40844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90" name="Straight Arrow Connector 789">
            <a:extLst>
              <a:ext uri="{FF2B5EF4-FFF2-40B4-BE49-F238E27FC236}">
                <a16:creationId xmlns:a16="http://schemas.microsoft.com/office/drawing/2014/main" id="{9320A701-C767-4573-9AB6-3D2EC90B01C7}"/>
              </a:ext>
            </a:extLst>
          </p:cNvPr>
          <p:cNvCxnSpPr>
            <a:cxnSpLocks/>
            <a:stCxn id="690" idx="0"/>
            <a:endCxn id="597" idx="2"/>
          </p:cNvCxnSpPr>
          <p:nvPr/>
        </p:nvCxnSpPr>
        <p:spPr>
          <a:xfrm flipV="1">
            <a:off x="5548458" y="3916992"/>
            <a:ext cx="183678" cy="4256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00" name="Group 799">
            <a:extLst>
              <a:ext uri="{FF2B5EF4-FFF2-40B4-BE49-F238E27FC236}">
                <a16:creationId xmlns:a16="http://schemas.microsoft.com/office/drawing/2014/main" id="{FA5F16BA-D204-45DA-8A20-49EB60E6FF93}"/>
              </a:ext>
            </a:extLst>
          </p:cNvPr>
          <p:cNvGrpSpPr/>
          <p:nvPr/>
        </p:nvGrpSpPr>
        <p:grpSpPr>
          <a:xfrm>
            <a:off x="5725512" y="3716331"/>
            <a:ext cx="603171" cy="594376"/>
            <a:chOff x="3778833" y="3706303"/>
            <a:chExt cx="603171" cy="594376"/>
          </a:xfrm>
        </p:grpSpPr>
        <p:sp>
          <p:nvSpPr>
            <p:cNvPr id="801" name="Star: 5 Points 800">
              <a:extLst>
                <a:ext uri="{FF2B5EF4-FFF2-40B4-BE49-F238E27FC236}">
                  <a16:creationId xmlns:a16="http://schemas.microsoft.com/office/drawing/2014/main" id="{3669890B-71A5-4F1E-BF50-C9098D6DE1EE}"/>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2" name="TextBox 22">
              <a:extLst>
                <a:ext uri="{FF2B5EF4-FFF2-40B4-BE49-F238E27FC236}">
                  <a16:creationId xmlns:a16="http://schemas.microsoft.com/office/drawing/2014/main" id="{E6C5286D-4FD3-4813-B7F4-4A07566CE0E1}"/>
                </a:ext>
              </a:extLst>
            </p:cNvPr>
            <p:cNvSpPr txBox="1"/>
            <p:nvPr/>
          </p:nvSpPr>
          <p:spPr>
            <a:xfrm>
              <a:off x="3778833" y="394674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Beta1 </a:t>
              </a:r>
            </a:p>
            <a:p>
              <a:r>
                <a:rPr lang="en-US" dirty="0"/>
                <a:t>06/30</a:t>
              </a:r>
            </a:p>
          </p:txBody>
        </p:sp>
      </p:grpSp>
      <p:grpSp>
        <p:nvGrpSpPr>
          <p:cNvPr id="806" name="Group 805">
            <a:extLst>
              <a:ext uri="{FF2B5EF4-FFF2-40B4-BE49-F238E27FC236}">
                <a16:creationId xmlns:a16="http://schemas.microsoft.com/office/drawing/2014/main" id="{4FC00081-9E88-42AD-AF56-DCD5AD4421A0}"/>
              </a:ext>
            </a:extLst>
          </p:cNvPr>
          <p:cNvGrpSpPr/>
          <p:nvPr/>
        </p:nvGrpSpPr>
        <p:grpSpPr>
          <a:xfrm>
            <a:off x="6224527" y="3712839"/>
            <a:ext cx="603171" cy="594376"/>
            <a:chOff x="3778833" y="3706303"/>
            <a:chExt cx="603171" cy="594376"/>
          </a:xfrm>
        </p:grpSpPr>
        <p:sp>
          <p:nvSpPr>
            <p:cNvPr id="807" name="Star: 5 Points 806">
              <a:extLst>
                <a:ext uri="{FF2B5EF4-FFF2-40B4-BE49-F238E27FC236}">
                  <a16:creationId xmlns:a16="http://schemas.microsoft.com/office/drawing/2014/main" id="{C8F1F63B-49AD-48CC-8666-6980BEE312DC}"/>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8" name="TextBox 22">
              <a:extLst>
                <a:ext uri="{FF2B5EF4-FFF2-40B4-BE49-F238E27FC236}">
                  <a16:creationId xmlns:a16="http://schemas.microsoft.com/office/drawing/2014/main" id="{209E394E-B813-4994-8480-AD09415751A2}"/>
                </a:ext>
              </a:extLst>
            </p:cNvPr>
            <p:cNvSpPr txBox="1"/>
            <p:nvPr/>
          </p:nvSpPr>
          <p:spPr>
            <a:xfrm>
              <a:off x="3778833" y="394674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Beta2 </a:t>
              </a:r>
            </a:p>
            <a:p>
              <a:r>
                <a:rPr lang="en-US" dirty="0"/>
                <a:t>07/25</a:t>
              </a:r>
            </a:p>
          </p:txBody>
        </p:sp>
      </p:grpSp>
      <p:grpSp>
        <p:nvGrpSpPr>
          <p:cNvPr id="809" name="Group 808">
            <a:extLst>
              <a:ext uri="{FF2B5EF4-FFF2-40B4-BE49-F238E27FC236}">
                <a16:creationId xmlns:a16="http://schemas.microsoft.com/office/drawing/2014/main" id="{F4D6C57C-3839-4281-8B64-6C4D4F4D6E8A}"/>
              </a:ext>
            </a:extLst>
          </p:cNvPr>
          <p:cNvGrpSpPr/>
          <p:nvPr/>
        </p:nvGrpSpPr>
        <p:grpSpPr>
          <a:xfrm>
            <a:off x="5633692" y="4326988"/>
            <a:ext cx="603171" cy="571516"/>
            <a:chOff x="3778833" y="3706303"/>
            <a:chExt cx="603171" cy="571516"/>
          </a:xfrm>
        </p:grpSpPr>
        <p:sp>
          <p:nvSpPr>
            <p:cNvPr id="810" name="Star: 5 Points 809">
              <a:extLst>
                <a:ext uri="{FF2B5EF4-FFF2-40B4-BE49-F238E27FC236}">
                  <a16:creationId xmlns:a16="http://schemas.microsoft.com/office/drawing/2014/main" id="{8F3DA79D-6314-48B0-829F-592D5B24A654}"/>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1" name="TextBox 22">
              <a:extLst>
                <a:ext uri="{FF2B5EF4-FFF2-40B4-BE49-F238E27FC236}">
                  <a16:creationId xmlns:a16="http://schemas.microsoft.com/office/drawing/2014/main" id="{47663A40-8A8E-476A-B7DE-A88B17BAC91A}"/>
                </a:ext>
              </a:extLst>
            </p:cNvPr>
            <p:cNvSpPr txBox="1"/>
            <p:nvPr/>
          </p:nvSpPr>
          <p:spPr>
            <a:xfrm>
              <a:off x="3778833" y="392388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Beta1 </a:t>
              </a:r>
            </a:p>
            <a:p>
              <a:r>
                <a:rPr lang="en-US" dirty="0"/>
                <a:t>05/30</a:t>
              </a:r>
            </a:p>
          </p:txBody>
        </p:sp>
      </p:grpSp>
      <p:grpSp>
        <p:nvGrpSpPr>
          <p:cNvPr id="815" name="Group 814">
            <a:extLst>
              <a:ext uri="{FF2B5EF4-FFF2-40B4-BE49-F238E27FC236}">
                <a16:creationId xmlns:a16="http://schemas.microsoft.com/office/drawing/2014/main" id="{005F52D0-EED4-4210-9D19-771E7C55B36F}"/>
              </a:ext>
            </a:extLst>
          </p:cNvPr>
          <p:cNvGrpSpPr/>
          <p:nvPr/>
        </p:nvGrpSpPr>
        <p:grpSpPr>
          <a:xfrm>
            <a:off x="6060424" y="4356638"/>
            <a:ext cx="603171" cy="541036"/>
            <a:chOff x="3778833" y="3706303"/>
            <a:chExt cx="603171" cy="541036"/>
          </a:xfrm>
        </p:grpSpPr>
        <p:sp>
          <p:nvSpPr>
            <p:cNvPr id="816" name="Star: 5 Points 815">
              <a:extLst>
                <a:ext uri="{FF2B5EF4-FFF2-40B4-BE49-F238E27FC236}">
                  <a16:creationId xmlns:a16="http://schemas.microsoft.com/office/drawing/2014/main" id="{EA1A8867-3E00-4745-8A3B-BC744B65FA2D}"/>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7" name="TextBox 22">
              <a:extLst>
                <a:ext uri="{FF2B5EF4-FFF2-40B4-BE49-F238E27FC236}">
                  <a16:creationId xmlns:a16="http://schemas.microsoft.com/office/drawing/2014/main" id="{AB27E3D3-57A5-41AD-B975-49F7EDA17974}"/>
                </a:ext>
              </a:extLst>
            </p:cNvPr>
            <p:cNvSpPr txBox="1"/>
            <p:nvPr/>
          </p:nvSpPr>
          <p:spPr>
            <a:xfrm>
              <a:off x="3778833" y="3893402"/>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t>
              </a:r>
            </a:p>
            <a:p>
              <a:r>
                <a:rPr lang="en-US" altLang="zh-CN" dirty="0"/>
                <a:t>Beta1 </a:t>
              </a:r>
            </a:p>
            <a:p>
              <a:r>
                <a:rPr lang="en-US" dirty="0"/>
                <a:t>06/25</a:t>
              </a:r>
            </a:p>
          </p:txBody>
        </p:sp>
      </p:grpSp>
      <p:cxnSp>
        <p:nvCxnSpPr>
          <p:cNvPr id="818" name="Straight Arrow Connector 817">
            <a:extLst>
              <a:ext uri="{FF2B5EF4-FFF2-40B4-BE49-F238E27FC236}">
                <a16:creationId xmlns:a16="http://schemas.microsoft.com/office/drawing/2014/main" id="{1EC74140-0F9C-4D16-B53C-A6E089071337}"/>
              </a:ext>
            </a:extLst>
          </p:cNvPr>
          <p:cNvCxnSpPr>
            <a:cxnSpLocks/>
            <a:stCxn id="810" idx="0"/>
            <a:endCxn id="801" idx="2"/>
          </p:cNvCxnSpPr>
          <p:nvPr/>
        </p:nvCxnSpPr>
        <p:spPr>
          <a:xfrm flipV="1">
            <a:off x="5935279" y="3921498"/>
            <a:ext cx="31541" cy="4054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19" name="Straight Arrow Connector 818">
            <a:extLst>
              <a:ext uri="{FF2B5EF4-FFF2-40B4-BE49-F238E27FC236}">
                <a16:creationId xmlns:a16="http://schemas.microsoft.com/office/drawing/2014/main" id="{1A66DDC3-F55B-45FE-A89C-3999784E9CF4}"/>
              </a:ext>
            </a:extLst>
          </p:cNvPr>
          <p:cNvCxnSpPr>
            <a:cxnSpLocks/>
            <a:stCxn id="816" idx="0"/>
            <a:endCxn id="807" idx="2"/>
          </p:cNvCxnSpPr>
          <p:nvPr/>
        </p:nvCxnSpPr>
        <p:spPr>
          <a:xfrm flipV="1">
            <a:off x="6362011" y="3918006"/>
            <a:ext cx="103824" cy="4386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48" name="Group 247">
            <a:extLst>
              <a:ext uri="{FF2B5EF4-FFF2-40B4-BE49-F238E27FC236}">
                <a16:creationId xmlns:a16="http://schemas.microsoft.com/office/drawing/2014/main" id="{5E299C15-8DE6-46A9-A17B-5AD3CE468499}"/>
              </a:ext>
            </a:extLst>
          </p:cNvPr>
          <p:cNvGrpSpPr/>
          <p:nvPr/>
        </p:nvGrpSpPr>
        <p:grpSpPr>
          <a:xfrm>
            <a:off x="169325" y="866885"/>
            <a:ext cx="11788299" cy="282279"/>
            <a:chOff x="181006" y="1129456"/>
            <a:chExt cx="11716383" cy="282279"/>
          </a:xfrm>
        </p:grpSpPr>
        <p:cxnSp>
          <p:nvCxnSpPr>
            <p:cNvPr id="305" name="Straight Connector 304">
              <a:extLst>
                <a:ext uri="{FF2B5EF4-FFF2-40B4-BE49-F238E27FC236}">
                  <a16:creationId xmlns:a16="http://schemas.microsoft.com/office/drawing/2014/main" id="{FB627A6C-94BC-4485-94CC-209D79F0849A}"/>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14B5FA89-3FB6-4A1E-B435-B7F0C762C2F0}"/>
                </a:ext>
              </a:extLst>
            </p:cNvPr>
            <p:cNvSpPr/>
            <p:nvPr/>
          </p:nvSpPr>
          <p:spPr>
            <a:xfrm>
              <a:off x="181555" y="1129456"/>
              <a:ext cx="76665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CX771 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49" name="Group 248">
            <a:extLst>
              <a:ext uri="{FF2B5EF4-FFF2-40B4-BE49-F238E27FC236}">
                <a16:creationId xmlns:a16="http://schemas.microsoft.com/office/drawing/2014/main" id="{0CB5AAEF-09F7-4BB5-8C9B-FA5AAE248A22}"/>
              </a:ext>
            </a:extLst>
          </p:cNvPr>
          <p:cNvGrpSpPr/>
          <p:nvPr/>
        </p:nvGrpSpPr>
        <p:grpSpPr>
          <a:xfrm>
            <a:off x="11415038" y="943252"/>
            <a:ext cx="902301" cy="510995"/>
            <a:chOff x="1886575" y="1217224"/>
            <a:chExt cx="898606" cy="510995"/>
          </a:xfrm>
        </p:grpSpPr>
        <p:sp>
          <p:nvSpPr>
            <p:cNvPr id="287" name="流程图: 决策 47">
              <a:extLst>
                <a:ext uri="{FF2B5EF4-FFF2-40B4-BE49-F238E27FC236}">
                  <a16:creationId xmlns:a16="http://schemas.microsoft.com/office/drawing/2014/main" id="{B272F72C-0239-43F4-A764-D7E7756AE9E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EE38F2F9-15F5-4D25-AD81-CC7D602A2245}"/>
                </a:ext>
              </a:extLst>
            </p:cNvPr>
            <p:cNvSpPr txBox="1"/>
            <p:nvPr/>
          </p:nvSpPr>
          <p:spPr>
            <a:xfrm>
              <a:off x="1945220" y="1528170"/>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TBD</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0" name="Group 249">
            <a:extLst>
              <a:ext uri="{FF2B5EF4-FFF2-40B4-BE49-F238E27FC236}">
                <a16:creationId xmlns:a16="http://schemas.microsoft.com/office/drawing/2014/main" id="{799CB889-C40E-4349-B529-7AC7FF814368}"/>
              </a:ext>
            </a:extLst>
          </p:cNvPr>
          <p:cNvGrpSpPr/>
          <p:nvPr/>
        </p:nvGrpSpPr>
        <p:grpSpPr>
          <a:xfrm>
            <a:off x="10696308" y="962489"/>
            <a:ext cx="844260" cy="493227"/>
            <a:chOff x="1891213" y="1001369"/>
            <a:chExt cx="840803" cy="493227"/>
          </a:xfrm>
        </p:grpSpPr>
        <p:sp>
          <p:nvSpPr>
            <p:cNvPr id="285" name="流程图: 决策 47">
              <a:extLst>
                <a:ext uri="{FF2B5EF4-FFF2-40B4-BE49-F238E27FC236}">
                  <a16:creationId xmlns:a16="http://schemas.microsoft.com/office/drawing/2014/main" id="{005DD6A6-2C99-4E19-A4C6-D884A285D25E}"/>
                </a:ext>
              </a:extLst>
            </p:cNvPr>
            <p:cNvSpPr/>
            <p:nvPr/>
          </p:nvSpPr>
          <p:spPr>
            <a:xfrm>
              <a:off x="1891213" y="1001369"/>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10231EA3-9EC8-4812-82BD-16CAEDE78AB2}"/>
                </a:ext>
              </a:extLst>
            </p:cNvPr>
            <p:cNvSpPr txBox="1"/>
            <p:nvPr/>
          </p:nvSpPr>
          <p:spPr>
            <a:xfrm>
              <a:off x="1892055" y="129454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1" name="Group 250">
            <a:extLst>
              <a:ext uri="{FF2B5EF4-FFF2-40B4-BE49-F238E27FC236}">
                <a16:creationId xmlns:a16="http://schemas.microsoft.com/office/drawing/2014/main" id="{06C26FAC-6E87-45A7-A218-AAB766CFF4D0}"/>
              </a:ext>
            </a:extLst>
          </p:cNvPr>
          <p:cNvGrpSpPr/>
          <p:nvPr/>
        </p:nvGrpSpPr>
        <p:grpSpPr>
          <a:xfrm>
            <a:off x="10207590" y="997282"/>
            <a:ext cx="824714" cy="494217"/>
            <a:chOff x="1886575" y="1217224"/>
            <a:chExt cx="821337" cy="494217"/>
          </a:xfrm>
        </p:grpSpPr>
        <p:sp>
          <p:nvSpPr>
            <p:cNvPr id="283" name="流程图: 决策 47">
              <a:extLst>
                <a:ext uri="{FF2B5EF4-FFF2-40B4-BE49-F238E27FC236}">
                  <a16:creationId xmlns:a16="http://schemas.microsoft.com/office/drawing/2014/main" id="{457DC106-59FC-403C-A53E-D27DE2E987C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6D578687-7FEE-42FF-A333-F4EB50313370}"/>
                </a:ext>
              </a:extLst>
            </p:cNvPr>
            <p:cNvSpPr txBox="1"/>
            <p:nvPr/>
          </p:nvSpPr>
          <p:spPr>
            <a:xfrm>
              <a:off x="1972780" y="1511392"/>
              <a:ext cx="735132"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08/02</a:t>
              </a:r>
            </a:p>
          </p:txBody>
        </p:sp>
      </p:grpSp>
      <p:grpSp>
        <p:nvGrpSpPr>
          <p:cNvPr id="252" name="Group 251">
            <a:extLst>
              <a:ext uri="{FF2B5EF4-FFF2-40B4-BE49-F238E27FC236}">
                <a16:creationId xmlns:a16="http://schemas.microsoft.com/office/drawing/2014/main" id="{94B1B04B-21BE-4AD6-BD78-D04EC91EB9CF}"/>
              </a:ext>
            </a:extLst>
          </p:cNvPr>
          <p:cNvGrpSpPr/>
          <p:nvPr/>
        </p:nvGrpSpPr>
        <p:grpSpPr>
          <a:xfrm>
            <a:off x="8986315" y="987447"/>
            <a:ext cx="877670" cy="512851"/>
            <a:chOff x="1886575" y="1217224"/>
            <a:chExt cx="874076" cy="512851"/>
          </a:xfrm>
        </p:grpSpPr>
        <p:sp>
          <p:nvSpPr>
            <p:cNvPr id="281" name="流程图: 决策 47">
              <a:extLst>
                <a:ext uri="{FF2B5EF4-FFF2-40B4-BE49-F238E27FC236}">
                  <a16:creationId xmlns:a16="http://schemas.microsoft.com/office/drawing/2014/main" id="{3D5FE526-4C72-4BC6-89A7-7D97ECC4691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02D639A6-D143-4297-8C30-131D5DD03E2E}"/>
                </a:ext>
              </a:extLst>
            </p:cNvPr>
            <p:cNvSpPr txBox="1"/>
            <p:nvPr/>
          </p:nvSpPr>
          <p:spPr>
            <a:xfrm>
              <a:off x="1920690" y="153002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04/21</a:t>
              </a:r>
            </a:p>
          </p:txBody>
        </p:sp>
      </p:grpSp>
      <p:grpSp>
        <p:nvGrpSpPr>
          <p:cNvPr id="253" name="Group 252">
            <a:extLst>
              <a:ext uri="{FF2B5EF4-FFF2-40B4-BE49-F238E27FC236}">
                <a16:creationId xmlns:a16="http://schemas.microsoft.com/office/drawing/2014/main" id="{B971EAA3-93D9-4C34-9052-9D1FCA2A607B}"/>
              </a:ext>
            </a:extLst>
          </p:cNvPr>
          <p:cNvGrpSpPr/>
          <p:nvPr/>
        </p:nvGrpSpPr>
        <p:grpSpPr>
          <a:xfrm>
            <a:off x="9546181" y="979526"/>
            <a:ext cx="863786" cy="501915"/>
            <a:chOff x="1886575" y="1217224"/>
            <a:chExt cx="860249" cy="501915"/>
          </a:xfrm>
        </p:grpSpPr>
        <p:sp>
          <p:nvSpPr>
            <p:cNvPr id="279" name="流程图: 决策 47">
              <a:extLst>
                <a:ext uri="{FF2B5EF4-FFF2-40B4-BE49-F238E27FC236}">
                  <a16:creationId xmlns:a16="http://schemas.microsoft.com/office/drawing/2014/main" id="{005114DB-2163-4882-B86F-03AD4C5D0F8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01D861F-38D2-4EC5-BF79-88E30B8EE218}"/>
                </a:ext>
              </a:extLst>
            </p:cNvPr>
            <p:cNvSpPr txBox="1"/>
            <p:nvPr/>
          </p:nvSpPr>
          <p:spPr>
            <a:xfrm>
              <a:off x="1958837" y="1519090"/>
              <a:ext cx="787987"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06/07</a:t>
              </a:r>
            </a:p>
          </p:txBody>
        </p:sp>
      </p:grpSp>
      <p:grpSp>
        <p:nvGrpSpPr>
          <p:cNvPr id="254" name="Group 253">
            <a:extLst>
              <a:ext uri="{FF2B5EF4-FFF2-40B4-BE49-F238E27FC236}">
                <a16:creationId xmlns:a16="http://schemas.microsoft.com/office/drawing/2014/main" id="{95B43791-193C-4B36-BB1C-9E97903A5347}"/>
              </a:ext>
            </a:extLst>
          </p:cNvPr>
          <p:cNvGrpSpPr/>
          <p:nvPr/>
        </p:nvGrpSpPr>
        <p:grpSpPr>
          <a:xfrm>
            <a:off x="8186629" y="977231"/>
            <a:ext cx="964390" cy="536857"/>
            <a:chOff x="1447432" y="1217224"/>
            <a:chExt cx="960440" cy="536857"/>
          </a:xfrm>
        </p:grpSpPr>
        <p:sp>
          <p:nvSpPr>
            <p:cNvPr id="277" name="流程图: 决策 47">
              <a:extLst>
                <a:ext uri="{FF2B5EF4-FFF2-40B4-BE49-F238E27FC236}">
                  <a16:creationId xmlns:a16="http://schemas.microsoft.com/office/drawing/2014/main" id="{EA7EEE67-319D-42F3-9339-86BEC40F59A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AB12F065-4D30-4960-80DF-BDAF6F5D98F7}"/>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03/24</a:t>
              </a:r>
            </a:p>
          </p:txBody>
        </p:sp>
      </p:grpSp>
      <p:grpSp>
        <p:nvGrpSpPr>
          <p:cNvPr id="255" name="Group 254">
            <a:extLst>
              <a:ext uri="{FF2B5EF4-FFF2-40B4-BE49-F238E27FC236}">
                <a16:creationId xmlns:a16="http://schemas.microsoft.com/office/drawing/2014/main" id="{D2277177-C235-4A76-AE59-8935DB789F06}"/>
              </a:ext>
            </a:extLst>
          </p:cNvPr>
          <p:cNvGrpSpPr/>
          <p:nvPr/>
        </p:nvGrpSpPr>
        <p:grpSpPr>
          <a:xfrm>
            <a:off x="3507991" y="929520"/>
            <a:ext cx="843415" cy="582633"/>
            <a:chOff x="1727242" y="1217224"/>
            <a:chExt cx="839961" cy="582633"/>
          </a:xfrm>
        </p:grpSpPr>
        <p:sp>
          <p:nvSpPr>
            <p:cNvPr id="275" name="流程图: 决策 47">
              <a:extLst>
                <a:ext uri="{FF2B5EF4-FFF2-40B4-BE49-F238E27FC236}">
                  <a16:creationId xmlns:a16="http://schemas.microsoft.com/office/drawing/2014/main" id="{9461E4AB-9902-4D7A-B1F9-F1554B28F8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6" name="TextBox 22">
              <a:extLst>
                <a:ext uri="{FF2B5EF4-FFF2-40B4-BE49-F238E27FC236}">
                  <a16:creationId xmlns:a16="http://schemas.microsoft.com/office/drawing/2014/main" id="{A7A9A384-A93D-4B8C-8254-EC21BF4BB22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6" name="Group 255">
            <a:extLst>
              <a:ext uri="{FF2B5EF4-FFF2-40B4-BE49-F238E27FC236}">
                <a16:creationId xmlns:a16="http://schemas.microsoft.com/office/drawing/2014/main" id="{2811778C-14BF-482C-92F5-E8D145C96F89}"/>
              </a:ext>
            </a:extLst>
          </p:cNvPr>
          <p:cNvGrpSpPr/>
          <p:nvPr/>
        </p:nvGrpSpPr>
        <p:grpSpPr>
          <a:xfrm>
            <a:off x="4218629" y="973658"/>
            <a:ext cx="843415" cy="582633"/>
            <a:chOff x="1727242" y="1217224"/>
            <a:chExt cx="839961" cy="582633"/>
          </a:xfrm>
        </p:grpSpPr>
        <p:sp>
          <p:nvSpPr>
            <p:cNvPr id="273" name="流程图: 决策 47">
              <a:extLst>
                <a:ext uri="{FF2B5EF4-FFF2-40B4-BE49-F238E27FC236}">
                  <a16:creationId xmlns:a16="http://schemas.microsoft.com/office/drawing/2014/main" id="{172C1AEC-396E-420A-A81C-9B5F7961F7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4" name="TextBox 22">
              <a:extLst>
                <a:ext uri="{FF2B5EF4-FFF2-40B4-BE49-F238E27FC236}">
                  <a16:creationId xmlns:a16="http://schemas.microsoft.com/office/drawing/2014/main" id="{BEC78090-6233-47F6-ABA5-F0047DF2193E}"/>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02/05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7" name="Group 256">
            <a:extLst>
              <a:ext uri="{FF2B5EF4-FFF2-40B4-BE49-F238E27FC236}">
                <a16:creationId xmlns:a16="http://schemas.microsoft.com/office/drawing/2014/main" id="{1A4E9E1D-BC16-44A7-8B95-502CC8FDBE2E}"/>
              </a:ext>
            </a:extLst>
          </p:cNvPr>
          <p:cNvGrpSpPr/>
          <p:nvPr/>
        </p:nvGrpSpPr>
        <p:grpSpPr>
          <a:xfrm>
            <a:off x="4966403" y="956040"/>
            <a:ext cx="846363" cy="539086"/>
            <a:chOff x="1564975" y="1217224"/>
            <a:chExt cx="842897" cy="539086"/>
          </a:xfrm>
        </p:grpSpPr>
        <p:sp>
          <p:nvSpPr>
            <p:cNvPr id="271" name="流程图: 决策 47">
              <a:extLst>
                <a:ext uri="{FF2B5EF4-FFF2-40B4-BE49-F238E27FC236}">
                  <a16:creationId xmlns:a16="http://schemas.microsoft.com/office/drawing/2014/main" id="{0BBDC015-8D48-4728-81A3-7A36683ED66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7D615C64-57B2-4F47-BD70-1F49A2A29F81}"/>
                </a:ext>
              </a:extLst>
            </p:cNvPr>
            <p:cNvSpPr txBox="1"/>
            <p:nvPr/>
          </p:nvSpPr>
          <p:spPr>
            <a:xfrm>
              <a:off x="1564975" y="155626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05/06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8" name="Group 257">
            <a:extLst>
              <a:ext uri="{FF2B5EF4-FFF2-40B4-BE49-F238E27FC236}">
                <a16:creationId xmlns:a16="http://schemas.microsoft.com/office/drawing/2014/main" id="{1B02C42C-52FA-43F5-B1FB-BDB5C0731C6C}"/>
              </a:ext>
            </a:extLst>
          </p:cNvPr>
          <p:cNvGrpSpPr/>
          <p:nvPr/>
        </p:nvGrpSpPr>
        <p:grpSpPr>
          <a:xfrm>
            <a:off x="5961732" y="944557"/>
            <a:ext cx="966732" cy="540285"/>
            <a:chOff x="1886575" y="1217224"/>
            <a:chExt cx="962773" cy="540285"/>
          </a:xfrm>
        </p:grpSpPr>
        <p:sp>
          <p:nvSpPr>
            <p:cNvPr id="269" name="流程图: 决策 47">
              <a:extLst>
                <a:ext uri="{FF2B5EF4-FFF2-40B4-BE49-F238E27FC236}">
                  <a16:creationId xmlns:a16="http://schemas.microsoft.com/office/drawing/2014/main" id="{984EB3B5-FA4C-4CA0-85B8-F15AAC0EAB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70" name="TextBox 22">
              <a:extLst>
                <a:ext uri="{FF2B5EF4-FFF2-40B4-BE49-F238E27FC236}">
                  <a16:creationId xmlns:a16="http://schemas.microsoft.com/office/drawing/2014/main" id="{979236F0-42A5-4691-8B47-862342677229}"/>
                </a:ext>
              </a:extLst>
            </p:cNvPr>
            <p:cNvSpPr txBox="1"/>
            <p:nvPr/>
          </p:nvSpPr>
          <p:spPr>
            <a:xfrm>
              <a:off x="2009387" y="1557460"/>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59" name="Group 258">
            <a:extLst>
              <a:ext uri="{FF2B5EF4-FFF2-40B4-BE49-F238E27FC236}">
                <a16:creationId xmlns:a16="http://schemas.microsoft.com/office/drawing/2014/main" id="{FED54040-655D-4771-A323-FAFE2F0A5532}"/>
              </a:ext>
            </a:extLst>
          </p:cNvPr>
          <p:cNvGrpSpPr/>
          <p:nvPr/>
        </p:nvGrpSpPr>
        <p:grpSpPr>
          <a:xfrm>
            <a:off x="7573274" y="1005512"/>
            <a:ext cx="854877" cy="582633"/>
            <a:chOff x="1886575" y="1217224"/>
            <a:chExt cx="851376" cy="582633"/>
          </a:xfrm>
        </p:grpSpPr>
        <p:sp>
          <p:nvSpPr>
            <p:cNvPr id="267" name="流程图: 决策 47">
              <a:extLst>
                <a:ext uri="{FF2B5EF4-FFF2-40B4-BE49-F238E27FC236}">
                  <a16:creationId xmlns:a16="http://schemas.microsoft.com/office/drawing/2014/main" id="{2AA05AE8-6A3D-482D-AA69-AA8B09A54CB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3B245297-057F-49DD-A653-5B19A8717A9D}"/>
                </a:ext>
              </a:extLst>
            </p:cNvPr>
            <p:cNvSpPr txBox="1"/>
            <p:nvPr/>
          </p:nvSpPr>
          <p:spPr>
            <a:xfrm>
              <a:off x="189799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60" name="Group 259">
            <a:extLst>
              <a:ext uri="{FF2B5EF4-FFF2-40B4-BE49-F238E27FC236}">
                <a16:creationId xmlns:a16="http://schemas.microsoft.com/office/drawing/2014/main" id="{5D58FC3D-B607-4D9C-B0C5-E4164DF11931}"/>
              </a:ext>
            </a:extLst>
          </p:cNvPr>
          <p:cNvGrpSpPr/>
          <p:nvPr/>
        </p:nvGrpSpPr>
        <p:grpSpPr>
          <a:xfrm>
            <a:off x="5400373" y="964315"/>
            <a:ext cx="843415" cy="522967"/>
            <a:chOff x="1645753" y="1217224"/>
            <a:chExt cx="839961" cy="522967"/>
          </a:xfrm>
        </p:grpSpPr>
        <p:sp>
          <p:nvSpPr>
            <p:cNvPr id="264" name="流程图: 决策 47">
              <a:extLst>
                <a:ext uri="{FF2B5EF4-FFF2-40B4-BE49-F238E27FC236}">
                  <a16:creationId xmlns:a16="http://schemas.microsoft.com/office/drawing/2014/main" id="{0F3C76C4-C208-4477-BF92-14557E69C11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66" name="TextBox 22">
              <a:extLst>
                <a:ext uri="{FF2B5EF4-FFF2-40B4-BE49-F238E27FC236}">
                  <a16:creationId xmlns:a16="http://schemas.microsoft.com/office/drawing/2014/main" id="{0C9AC6DB-7D64-46C0-AF23-2DE1794AE28E}"/>
                </a:ext>
              </a:extLst>
            </p:cNvPr>
            <p:cNvSpPr txBox="1"/>
            <p:nvPr/>
          </p:nvSpPr>
          <p:spPr>
            <a:xfrm>
              <a:off x="1645753" y="154014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61" name="Group 260">
            <a:extLst>
              <a:ext uri="{FF2B5EF4-FFF2-40B4-BE49-F238E27FC236}">
                <a16:creationId xmlns:a16="http://schemas.microsoft.com/office/drawing/2014/main" id="{233271FD-2271-4E59-BDE3-0BF5C8FDA727}"/>
              </a:ext>
            </a:extLst>
          </p:cNvPr>
          <p:cNvGrpSpPr/>
          <p:nvPr/>
        </p:nvGrpSpPr>
        <p:grpSpPr>
          <a:xfrm>
            <a:off x="11042511" y="942023"/>
            <a:ext cx="863914" cy="521400"/>
            <a:chOff x="1886575" y="1217224"/>
            <a:chExt cx="860376" cy="521400"/>
          </a:xfrm>
        </p:grpSpPr>
        <p:sp>
          <p:nvSpPr>
            <p:cNvPr id="262" name="流程图: 决策 47">
              <a:extLst>
                <a:ext uri="{FF2B5EF4-FFF2-40B4-BE49-F238E27FC236}">
                  <a16:creationId xmlns:a16="http://schemas.microsoft.com/office/drawing/2014/main" id="{4A57710B-5BB5-4704-8781-304D16BE694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6B9F8E6F-98C9-4A39-BF75-4463E3E9109D}"/>
                </a:ext>
              </a:extLst>
            </p:cNvPr>
            <p:cNvSpPr txBox="1"/>
            <p:nvPr/>
          </p:nvSpPr>
          <p:spPr>
            <a:xfrm>
              <a:off x="1906990" y="153857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TBD</a:t>
              </a:r>
              <a:endParaRPr lang="en-US" sz="8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3" name="Table 312">
            <a:extLst>
              <a:ext uri="{FF2B5EF4-FFF2-40B4-BE49-F238E27FC236}">
                <a16:creationId xmlns:a16="http://schemas.microsoft.com/office/drawing/2014/main" id="{6AE37174-D604-4EF0-ACA0-5390FC330B80}"/>
              </a:ext>
            </a:extLst>
          </p:cNvPr>
          <p:cNvGraphicFramePr>
            <a:graphicFrameLocks noGrp="1"/>
          </p:cNvGraphicFramePr>
          <p:nvPr/>
        </p:nvGraphicFramePr>
        <p:xfrm>
          <a:off x="205651"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314" name="Straight Connector 313">
            <a:extLst>
              <a:ext uri="{FF2B5EF4-FFF2-40B4-BE49-F238E27FC236}">
                <a16:creationId xmlns:a16="http://schemas.microsoft.com/office/drawing/2014/main" id="{730A6A97-1769-4034-BB89-DACC67E938AE}"/>
              </a:ext>
            </a:extLst>
          </p:cNvPr>
          <p:cNvCxnSpPr>
            <a:cxnSpLocks/>
          </p:cNvCxnSpPr>
          <p:nvPr/>
        </p:nvCxnSpPr>
        <p:spPr>
          <a:xfrm flipH="1">
            <a:off x="3669789" y="436409"/>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245" name="Rounded Rectangle 12">
            <a:extLst>
              <a:ext uri="{FF2B5EF4-FFF2-40B4-BE49-F238E27FC236}">
                <a16:creationId xmlns:a16="http://schemas.microsoft.com/office/drawing/2014/main" id="{D08AE0F0-7EDE-4AE3-B0BE-53D7AACE9093}"/>
              </a:ext>
            </a:extLst>
          </p:cNvPr>
          <p:cNvSpPr/>
          <p:nvPr/>
        </p:nvSpPr>
        <p:spPr>
          <a:xfrm>
            <a:off x="141409" y="6030054"/>
            <a:ext cx="11731235" cy="54385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CX771 phase5 is side study, not in program assumption yet, will provide the info required when IVI phase5 and display size confirmed and program VPP will adjust accordingly. </a:t>
            </a:r>
          </a:p>
        </p:txBody>
      </p:sp>
      <p:grpSp>
        <p:nvGrpSpPr>
          <p:cNvPr id="246" name="Group 245">
            <a:extLst>
              <a:ext uri="{FF2B5EF4-FFF2-40B4-BE49-F238E27FC236}">
                <a16:creationId xmlns:a16="http://schemas.microsoft.com/office/drawing/2014/main" id="{F59EC9C3-3C4C-489C-A6F3-61D3928BD11E}"/>
              </a:ext>
            </a:extLst>
          </p:cNvPr>
          <p:cNvGrpSpPr/>
          <p:nvPr/>
        </p:nvGrpSpPr>
        <p:grpSpPr>
          <a:xfrm>
            <a:off x="3696505" y="2304546"/>
            <a:ext cx="1136684" cy="548912"/>
            <a:chOff x="1115956" y="1704838"/>
            <a:chExt cx="1136684" cy="548912"/>
          </a:xfrm>
        </p:grpSpPr>
        <p:sp>
          <p:nvSpPr>
            <p:cNvPr id="247" name="Isosceles Triangle 246">
              <a:extLst>
                <a:ext uri="{FF2B5EF4-FFF2-40B4-BE49-F238E27FC236}">
                  <a16:creationId xmlns:a16="http://schemas.microsoft.com/office/drawing/2014/main" id="{BD5E4E35-74A0-463E-95F2-2672B26C3E8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5" name="TextBox 22">
              <a:extLst>
                <a:ext uri="{FF2B5EF4-FFF2-40B4-BE49-F238E27FC236}">
                  <a16:creationId xmlns:a16="http://schemas.microsoft.com/office/drawing/2014/main" id="{EFEDD852-7DB2-4021-BDAD-75C1CA4A7681}"/>
                </a:ext>
              </a:extLst>
            </p:cNvPr>
            <p:cNvSpPr txBox="1"/>
            <p:nvPr/>
          </p:nvSpPr>
          <p:spPr>
            <a:xfrm>
              <a:off x="1115956" y="196136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TBD</a:t>
              </a:r>
            </a:p>
          </p:txBody>
        </p:sp>
      </p:grpSp>
    </p:spTree>
    <p:extLst>
      <p:ext uri="{BB962C8B-B14F-4D97-AF65-F5344CB8AC3E}">
        <p14:creationId xmlns:p14="http://schemas.microsoft.com/office/powerpoint/2010/main" val="266754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66873"/>
            <a:ext cx="9215" cy="647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3986665955"/>
              </p:ext>
            </p:extLst>
          </p:nvPr>
        </p:nvGraphicFramePr>
        <p:xfrm>
          <a:off x="1785257" y="666750"/>
          <a:ext cx="8521700" cy="3115750"/>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7779">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CDX747/U6 MCA/U718/P702 MCA SW release schedule </a:t>
            </a:r>
          </a:p>
        </p:txBody>
      </p:sp>
      <p:pic>
        <p:nvPicPr>
          <p:cNvPr id="1026" name="Picture 9">
            <a:extLst>
              <a:ext uri="{FF2B5EF4-FFF2-40B4-BE49-F238E27FC236}">
                <a16:creationId xmlns:a16="http://schemas.microsoft.com/office/drawing/2014/main" id="{99A1B12B-226D-468A-BDA7-4A90FFF2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75006"/>
            <a:ext cx="11734801"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32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4602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63836" y="4545366"/>
            <a:ext cx="11799037" cy="282279"/>
            <a:chOff x="227136" y="1129456"/>
            <a:chExt cx="11727055"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27136" y="1129456"/>
              <a:ext cx="73001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 MCA</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43596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034616"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26176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grpSp>
        <p:nvGrpSpPr>
          <p:cNvPr id="337" name="Group 336">
            <a:extLst>
              <a:ext uri="{FF2B5EF4-FFF2-40B4-BE49-F238E27FC236}">
                <a16:creationId xmlns:a16="http://schemas.microsoft.com/office/drawing/2014/main" id="{DD68BA60-8905-44B8-90BC-CC48F918C313}"/>
              </a:ext>
            </a:extLst>
          </p:cNvPr>
          <p:cNvGrpSpPr/>
          <p:nvPr/>
        </p:nvGrpSpPr>
        <p:grpSpPr>
          <a:xfrm>
            <a:off x="3118220" y="1864628"/>
            <a:ext cx="606752" cy="567244"/>
            <a:chOff x="1819544" y="1217224"/>
            <a:chExt cx="839961" cy="567244"/>
          </a:xfrm>
        </p:grpSpPr>
        <p:sp>
          <p:nvSpPr>
            <p:cNvPr id="338" name="流程图: 决策 47">
              <a:extLst>
                <a:ext uri="{FF2B5EF4-FFF2-40B4-BE49-F238E27FC236}">
                  <a16:creationId xmlns:a16="http://schemas.microsoft.com/office/drawing/2014/main" id="{125B58EC-CDB3-4DF8-9065-2A439EBE1A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9" name="TextBox 22">
              <a:extLst>
                <a:ext uri="{FF2B5EF4-FFF2-40B4-BE49-F238E27FC236}">
                  <a16:creationId xmlns:a16="http://schemas.microsoft.com/office/drawing/2014/main" id="{12E2E284-137C-453F-8B2B-FAF0E62BE976}"/>
                </a:ext>
              </a:extLst>
            </p:cNvPr>
            <p:cNvSpPr txBox="1"/>
            <p:nvPr/>
          </p:nvSpPr>
          <p:spPr>
            <a:xfrm>
              <a:off x="181954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5228929"/>
            <a:ext cx="104868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CX771 Draft VPP</a:t>
            </a:r>
          </a:p>
        </p:txBody>
      </p:sp>
      <p:cxnSp>
        <p:nvCxnSpPr>
          <p:cNvPr id="350" name="Straight Connector 349">
            <a:extLst>
              <a:ext uri="{FF2B5EF4-FFF2-40B4-BE49-F238E27FC236}">
                <a16:creationId xmlns:a16="http://schemas.microsoft.com/office/drawing/2014/main" id="{FD3D8C8D-8B06-432D-A393-812E4BC0D4A6}"/>
              </a:ext>
            </a:extLst>
          </p:cNvPr>
          <p:cNvCxnSpPr/>
          <p:nvPr/>
        </p:nvCxnSpPr>
        <p:spPr>
          <a:xfrm flipV="1">
            <a:off x="166054" y="55393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2" name="流程图: 决策 47">
            <a:extLst>
              <a:ext uri="{FF2B5EF4-FFF2-40B4-BE49-F238E27FC236}">
                <a16:creationId xmlns:a16="http://schemas.microsoft.com/office/drawing/2014/main" id="{231AF349-E20C-4BBC-AEAC-08B445E22F6A}"/>
              </a:ext>
            </a:extLst>
          </p:cNvPr>
          <p:cNvSpPr/>
          <p:nvPr/>
        </p:nvSpPr>
        <p:spPr>
          <a:xfrm>
            <a:off x="8422508" y="536702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53" name="Group 352">
            <a:extLst>
              <a:ext uri="{FF2B5EF4-FFF2-40B4-BE49-F238E27FC236}">
                <a16:creationId xmlns:a16="http://schemas.microsoft.com/office/drawing/2014/main" id="{19F6DFCC-7D41-4B5E-884F-ACD445092BC6}"/>
              </a:ext>
            </a:extLst>
          </p:cNvPr>
          <p:cNvGrpSpPr/>
          <p:nvPr/>
        </p:nvGrpSpPr>
        <p:grpSpPr>
          <a:xfrm>
            <a:off x="8786555" y="5361387"/>
            <a:ext cx="606752" cy="567244"/>
            <a:chOff x="1727242" y="1217224"/>
            <a:chExt cx="839961" cy="567244"/>
          </a:xfrm>
        </p:grpSpPr>
        <p:sp>
          <p:nvSpPr>
            <p:cNvPr id="354" name="流程图: 决策 47">
              <a:extLst>
                <a:ext uri="{FF2B5EF4-FFF2-40B4-BE49-F238E27FC236}">
                  <a16:creationId xmlns:a16="http://schemas.microsoft.com/office/drawing/2014/main" id="{619DBB44-7231-422B-AA4A-D9FDEB523E9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0A8FC4C2-9F09-4872-BBC3-E89E0FC654F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6" name="Group 355">
            <a:extLst>
              <a:ext uri="{FF2B5EF4-FFF2-40B4-BE49-F238E27FC236}">
                <a16:creationId xmlns:a16="http://schemas.microsoft.com/office/drawing/2014/main" id="{04FE6E69-AC0A-4F74-A6AA-DE17503131CE}"/>
              </a:ext>
            </a:extLst>
          </p:cNvPr>
          <p:cNvGrpSpPr/>
          <p:nvPr/>
        </p:nvGrpSpPr>
        <p:grpSpPr>
          <a:xfrm>
            <a:off x="9944268" y="5377113"/>
            <a:ext cx="606752" cy="567244"/>
            <a:chOff x="1841074" y="1217224"/>
            <a:chExt cx="839961" cy="567244"/>
          </a:xfrm>
        </p:grpSpPr>
        <p:sp>
          <p:nvSpPr>
            <p:cNvPr id="357" name="流程图: 决策 47">
              <a:extLst>
                <a:ext uri="{FF2B5EF4-FFF2-40B4-BE49-F238E27FC236}">
                  <a16:creationId xmlns:a16="http://schemas.microsoft.com/office/drawing/2014/main" id="{3FADF0E9-9233-44FA-9202-5A554F72894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4C30D5E8-EFA3-4576-B45E-85FE1E9A052F}"/>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9" name="Group 358">
            <a:extLst>
              <a:ext uri="{FF2B5EF4-FFF2-40B4-BE49-F238E27FC236}">
                <a16:creationId xmlns:a16="http://schemas.microsoft.com/office/drawing/2014/main" id="{D03CC860-EDD1-4B4A-87A2-FAA39BDD9EE3}"/>
              </a:ext>
            </a:extLst>
          </p:cNvPr>
          <p:cNvGrpSpPr/>
          <p:nvPr/>
        </p:nvGrpSpPr>
        <p:grpSpPr>
          <a:xfrm>
            <a:off x="9413767" y="5371655"/>
            <a:ext cx="606752" cy="568069"/>
            <a:chOff x="1727242" y="1217224"/>
            <a:chExt cx="839961" cy="568069"/>
          </a:xfrm>
        </p:grpSpPr>
        <p:sp>
          <p:nvSpPr>
            <p:cNvPr id="360" name="流程图: 决策 47">
              <a:extLst>
                <a:ext uri="{FF2B5EF4-FFF2-40B4-BE49-F238E27FC236}">
                  <a16:creationId xmlns:a16="http://schemas.microsoft.com/office/drawing/2014/main" id="{86D68618-F169-4BBA-B592-D568106457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B279D347-B62F-4116-862E-9A2EC0CAE12C}"/>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62" name="流程图: 决策 47">
            <a:extLst>
              <a:ext uri="{FF2B5EF4-FFF2-40B4-BE49-F238E27FC236}">
                <a16:creationId xmlns:a16="http://schemas.microsoft.com/office/drawing/2014/main" id="{B77203EB-9C29-4836-896D-AB1CC117CD8D}"/>
              </a:ext>
            </a:extLst>
          </p:cNvPr>
          <p:cNvSpPr/>
          <p:nvPr/>
        </p:nvSpPr>
        <p:spPr>
          <a:xfrm>
            <a:off x="6689178" y="535749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3" name="流程图: 决策 47">
            <a:extLst>
              <a:ext uri="{FF2B5EF4-FFF2-40B4-BE49-F238E27FC236}">
                <a16:creationId xmlns:a16="http://schemas.microsoft.com/office/drawing/2014/main" id="{44DE4ECB-4633-47C2-BC6A-4F53A938D8BF}"/>
              </a:ext>
            </a:extLst>
          </p:cNvPr>
          <p:cNvSpPr/>
          <p:nvPr/>
        </p:nvSpPr>
        <p:spPr>
          <a:xfrm>
            <a:off x="5304099" y="5366057"/>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64" name="Group 363">
            <a:extLst>
              <a:ext uri="{FF2B5EF4-FFF2-40B4-BE49-F238E27FC236}">
                <a16:creationId xmlns:a16="http://schemas.microsoft.com/office/drawing/2014/main" id="{C53C7846-3EDF-4FDC-9DD1-8E60CDA70ED5}"/>
              </a:ext>
            </a:extLst>
          </p:cNvPr>
          <p:cNvGrpSpPr/>
          <p:nvPr/>
        </p:nvGrpSpPr>
        <p:grpSpPr>
          <a:xfrm>
            <a:off x="3180785" y="5365824"/>
            <a:ext cx="606752" cy="567244"/>
            <a:chOff x="1727242" y="1217224"/>
            <a:chExt cx="839961" cy="567244"/>
          </a:xfrm>
        </p:grpSpPr>
        <p:sp>
          <p:nvSpPr>
            <p:cNvPr id="365" name="流程图: 决策 47">
              <a:extLst>
                <a:ext uri="{FF2B5EF4-FFF2-40B4-BE49-F238E27FC236}">
                  <a16:creationId xmlns:a16="http://schemas.microsoft.com/office/drawing/2014/main" id="{FB235494-5F7C-4BDF-84E2-3D5CF3FC23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D6775CB8-9D7C-47B2-8E59-AC39B8567F4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7" name="Group 366">
            <a:extLst>
              <a:ext uri="{FF2B5EF4-FFF2-40B4-BE49-F238E27FC236}">
                <a16:creationId xmlns:a16="http://schemas.microsoft.com/office/drawing/2014/main" id="{7DC66885-77C3-4E66-A96A-6BF984DA46D5}"/>
              </a:ext>
            </a:extLst>
          </p:cNvPr>
          <p:cNvGrpSpPr/>
          <p:nvPr/>
        </p:nvGrpSpPr>
        <p:grpSpPr>
          <a:xfrm>
            <a:off x="3776631" y="5362377"/>
            <a:ext cx="606752" cy="567244"/>
            <a:chOff x="1727242" y="1217224"/>
            <a:chExt cx="839961" cy="567244"/>
          </a:xfrm>
        </p:grpSpPr>
        <p:sp>
          <p:nvSpPr>
            <p:cNvPr id="368" name="流程图: 决策 47">
              <a:extLst>
                <a:ext uri="{FF2B5EF4-FFF2-40B4-BE49-F238E27FC236}">
                  <a16:creationId xmlns:a16="http://schemas.microsoft.com/office/drawing/2014/main" id="{D66D9E95-4894-4E4F-BBBC-96D1B3AAB89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C035FE0C-4570-465D-80FD-641FB646E86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F107CD74-9086-4979-B68A-19369443F0C3}"/>
              </a:ext>
            </a:extLst>
          </p:cNvPr>
          <p:cNvGrpSpPr/>
          <p:nvPr/>
        </p:nvGrpSpPr>
        <p:grpSpPr>
          <a:xfrm>
            <a:off x="4551710" y="5366861"/>
            <a:ext cx="606752" cy="567244"/>
            <a:chOff x="1641868" y="1217224"/>
            <a:chExt cx="839961" cy="567244"/>
          </a:xfrm>
        </p:grpSpPr>
        <p:sp>
          <p:nvSpPr>
            <p:cNvPr id="372" name="流程图: 决策 47">
              <a:extLst>
                <a:ext uri="{FF2B5EF4-FFF2-40B4-BE49-F238E27FC236}">
                  <a16:creationId xmlns:a16="http://schemas.microsoft.com/office/drawing/2014/main" id="{A035F397-8B2F-432D-A16E-C83B546EC7C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B9D4DA0C-1C86-4ED5-B872-D734790B9B30}"/>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6" name="Group 375">
            <a:extLst>
              <a:ext uri="{FF2B5EF4-FFF2-40B4-BE49-F238E27FC236}">
                <a16:creationId xmlns:a16="http://schemas.microsoft.com/office/drawing/2014/main" id="{21CB7A46-8D33-423B-85FA-7E982B624E0B}"/>
              </a:ext>
            </a:extLst>
          </p:cNvPr>
          <p:cNvGrpSpPr/>
          <p:nvPr/>
        </p:nvGrpSpPr>
        <p:grpSpPr>
          <a:xfrm>
            <a:off x="4887331" y="5361068"/>
            <a:ext cx="606752" cy="576769"/>
            <a:chOff x="1736728" y="1217224"/>
            <a:chExt cx="839961" cy="576769"/>
          </a:xfrm>
        </p:grpSpPr>
        <p:sp>
          <p:nvSpPr>
            <p:cNvPr id="377" name="流程图: 决策 47">
              <a:extLst>
                <a:ext uri="{FF2B5EF4-FFF2-40B4-BE49-F238E27FC236}">
                  <a16:creationId xmlns:a16="http://schemas.microsoft.com/office/drawing/2014/main" id="{C3A5AAAC-38AB-433D-91D2-9D94DC6309E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662362A9-C223-4500-AE9C-04B43224268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79" name="TextBox 22">
            <a:extLst>
              <a:ext uri="{FF2B5EF4-FFF2-40B4-BE49-F238E27FC236}">
                <a16:creationId xmlns:a16="http://schemas.microsoft.com/office/drawing/2014/main" id="{2C872AF1-BA4C-441A-ABE3-6EC719AE5320}"/>
              </a:ext>
            </a:extLst>
          </p:cNvPr>
          <p:cNvSpPr txBox="1"/>
          <p:nvPr/>
        </p:nvSpPr>
        <p:spPr>
          <a:xfrm>
            <a:off x="5208024" y="575236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0" name="TextBox 22">
            <a:extLst>
              <a:ext uri="{FF2B5EF4-FFF2-40B4-BE49-F238E27FC236}">
                <a16:creationId xmlns:a16="http://schemas.microsoft.com/office/drawing/2014/main" id="{291CDFB0-4505-43FB-A3AF-4128BD281E59}"/>
              </a:ext>
            </a:extLst>
          </p:cNvPr>
          <p:cNvSpPr txBox="1"/>
          <p:nvPr/>
        </p:nvSpPr>
        <p:spPr>
          <a:xfrm>
            <a:off x="6521555" y="575317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1" name="TextBox 22">
            <a:extLst>
              <a:ext uri="{FF2B5EF4-FFF2-40B4-BE49-F238E27FC236}">
                <a16:creationId xmlns:a16="http://schemas.microsoft.com/office/drawing/2014/main" id="{EFE41C23-E063-4D19-B8C6-201C15462336}"/>
              </a:ext>
            </a:extLst>
          </p:cNvPr>
          <p:cNvSpPr txBox="1"/>
          <p:nvPr/>
        </p:nvSpPr>
        <p:spPr>
          <a:xfrm>
            <a:off x="8248307" y="572310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2" name="流程图: 决策 47">
            <a:extLst>
              <a:ext uri="{FF2B5EF4-FFF2-40B4-BE49-F238E27FC236}">
                <a16:creationId xmlns:a16="http://schemas.microsoft.com/office/drawing/2014/main" id="{25D051F7-D631-40AB-8DC1-B70FF0190F23}"/>
              </a:ext>
            </a:extLst>
          </p:cNvPr>
          <p:cNvSpPr/>
          <p:nvPr/>
        </p:nvSpPr>
        <p:spPr>
          <a:xfrm>
            <a:off x="7966618" y="536391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3" name="流程图: 决策 47">
            <a:extLst>
              <a:ext uri="{FF2B5EF4-FFF2-40B4-BE49-F238E27FC236}">
                <a16:creationId xmlns:a16="http://schemas.microsoft.com/office/drawing/2014/main" id="{FDD5B85B-2331-4EFD-8977-69C7F8A2E438}"/>
              </a:ext>
            </a:extLst>
          </p:cNvPr>
          <p:cNvSpPr/>
          <p:nvPr/>
        </p:nvSpPr>
        <p:spPr>
          <a:xfrm>
            <a:off x="7674166" y="537165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9397062A-1E5F-49EA-9DA6-6C2C6153D2CE}"/>
              </a:ext>
            </a:extLst>
          </p:cNvPr>
          <p:cNvSpPr txBox="1"/>
          <p:nvPr/>
        </p:nvSpPr>
        <p:spPr>
          <a:xfrm>
            <a:off x="7520941" y="5743439"/>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5" name="TextBox 22">
            <a:extLst>
              <a:ext uri="{FF2B5EF4-FFF2-40B4-BE49-F238E27FC236}">
                <a16:creationId xmlns:a16="http://schemas.microsoft.com/office/drawing/2014/main" id="{ACFF70D6-9273-4164-9563-E795D2BA318B}"/>
              </a:ext>
            </a:extLst>
          </p:cNvPr>
          <p:cNvSpPr txBox="1"/>
          <p:nvPr/>
        </p:nvSpPr>
        <p:spPr>
          <a:xfrm>
            <a:off x="7895411" y="5733039"/>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04/21</a:t>
            </a:r>
          </a:p>
        </p:txBody>
      </p:sp>
      <p:grpSp>
        <p:nvGrpSpPr>
          <p:cNvPr id="386" name="Group 385">
            <a:extLst>
              <a:ext uri="{FF2B5EF4-FFF2-40B4-BE49-F238E27FC236}">
                <a16:creationId xmlns:a16="http://schemas.microsoft.com/office/drawing/2014/main" id="{0875F388-C45A-4BA6-85B0-FD3E81552B75}"/>
              </a:ext>
            </a:extLst>
          </p:cNvPr>
          <p:cNvGrpSpPr/>
          <p:nvPr/>
        </p:nvGrpSpPr>
        <p:grpSpPr>
          <a:xfrm>
            <a:off x="9669684" y="5372555"/>
            <a:ext cx="608655" cy="567244"/>
            <a:chOff x="1635227" y="1217224"/>
            <a:chExt cx="839961" cy="567244"/>
          </a:xfrm>
        </p:grpSpPr>
        <p:sp>
          <p:nvSpPr>
            <p:cNvPr id="387" name="流程图: 决策 47">
              <a:extLst>
                <a:ext uri="{FF2B5EF4-FFF2-40B4-BE49-F238E27FC236}">
                  <a16:creationId xmlns:a16="http://schemas.microsoft.com/office/drawing/2014/main" id="{C8F1F372-E429-49C0-A560-685DCC1DAA7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8" name="TextBox 22">
              <a:extLst>
                <a:ext uri="{FF2B5EF4-FFF2-40B4-BE49-F238E27FC236}">
                  <a16:creationId xmlns:a16="http://schemas.microsoft.com/office/drawing/2014/main" id="{B408BC33-412F-4D77-A38F-DCE9DE651EC9}"/>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TBD</a:t>
              </a:r>
            </a:p>
          </p:txBody>
        </p:sp>
      </p:grpSp>
      <p:cxnSp>
        <p:nvCxnSpPr>
          <p:cNvPr id="389" name="Straight Connector 388">
            <a:extLst>
              <a:ext uri="{FF2B5EF4-FFF2-40B4-BE49-F238E27FC236}">
                <a16:creationId xmlns:a16="http://schemas.microsoft.com/office/drawing/2014/main" id="{22C17894-0E88-4667-87E6-02C8532BCE50}"/>
              </a:ext>
            </a:extLst>
          </p:cNvPr>
          <p:cNvCxnSpPr>
            <a:cxnSpLocks/>
          </p:cNvCxnSpPr>
          <p:nvPr/>
        </p:nvCxnSpPr>
        <p:spPr>
          <a:xfrm flipH="1">
            <a:off x="3109308" y="106154"/>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dirty="0"/>
              <a:t>QUALCOMM HQX1.0</a:t>
            </a:r>
            <a:r>
              <a:rPr lang="zh-CN" altLang="en-US" dirty="0"/>
              <a:t> </a:t>
            </a:r>
            <a:r>
              <a:rPr lang="en-US" altLang="zh-CN" dirty="0"/>
              <a:t>VS</a:t>
            </a:r>
            <a:r>
              <a:rPr lang="zh-CN" altLang="en-US" dirty="0"/>
              <a:t> </a:t>
            </a:r>
            <a:r>
              <a:rPr lang="en-US" altLang="zh-CN" dirty="0"/>
              <a:t>HQX1.2.1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9575636"/>
              </p:ext>
            </p:extLst>
          </p:nvPr>
        </p:nvGraphicFramePr>
        <p:xfrm>
          <a:off x="0" y="691353"/>
          <a:ext cx="12191996" cy="6094441"/>
        </p:xfrm>
        <a:graphic>
          <a:graphicData uri="http://schemas.openxmlformats.org/drawingml/2006/table">
            <a:tbl>
              <a:tblPr firstRow="1" bandRow="1">
                <a:tableStyleId>{F5AB1C69-6EDB-4FF4-983F-18BD219EF322}</a:tableStyleId>
              </a:tblPr>
              <a:tblGrid>
                <a:gridCol w="403829">
                  <a:extLst>
                    <a:ext uri="{9D8B030D-6E8A-4147-A177-3AD203B41FA5}">
                      <a16:colId xmlns:a16="http://schemas.microsoft.com/office/drawing/2014/main" val="2690110324"/>
                    </a:ext>
                  </a:extLst>
                </a:gridCol>
                <a:gridCol w="1120486">
                  <a:extLst>
                    <a:ext uri="{9D8B030D-6E8A-4147-A177-3AD203B41FA5}">
                      <a16:colId xmlns:a16="http://schemas.microsoft.com/office/drawing/2014/main" val="2123661411"/>
                    </a:ext>
                  </a:extLst>
                </a:gridCol>
                <a:gridCol w="5448174">
                  <a:extLst>
                    <a:ext uri="{9D8B030D-6E8A-4147-A177-3AD203B41FA5}">
                      <a16:colId xmlns:a16="http://schemas.microsoft.com/office/drawing/2014/main" val="2891470712"/>
                    </a:ext>
                  </a:extLst>
                </a:gridCol>
                <a:gridCol w="794567">
                  <a:extLst>
                    <a:ext uri="{9D8B030D-6E8A-4147-A177-3AD203B41FA5}">
                      <a16:colId xmlns:a16="http://schemas.microsoft.com/office/drawing/2014/main" val="3765012377"/>
                    </a:ext>
                  </a:extLst>
                </a:gridCol>
                <a:gridCol w="767176">
                  <a:extLst>
                    <a:ext uri="{9D8B030D-6E8A-4147-A177-3AD203B41FA5}">
                      <a16:colId xmlns:a16="http://schemas.microsoft.com/office/drawing/2014/main" val="2514694665"/>
                    </a:ext>
                  </a:extLst>
                </a:gridCol>
                <a:gridCol w="1037735">
                  <a:extLst>
                    <a:ext uri="{9D8B030D-6E8A-4147-A177-3AD203B41FA5}">
                      <a16:colId xmlns:a16="http://schemas.microsoft.com/office/drawing/2014/main" val="1416523341"/>
                    </a:ext>
                  </a:extLst>
                </a:gridCol>
                <a:gridCol w="2620029">
                  <a:extLst>
                    <a:ext uri="{9D8B030D-6E8A-4147-A177-3AD203B41FA5}">
                      <a16:colId xmlns:a16="http://schemas.microsoft.com/office/drawing/2014/main" val="2952709808"/>
                    </a:ext>
                  </a:extLst>
                </a:gridCol>
              </a:tblGrid>
              <a:tr h="503236">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No</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N</a:t>
                      </a:r>
                      <a:r>
                        <a:rPr lang="en-US" altLang="zh-CN" sz="1200" b="1" i="0" u="none" strike="noStrike" dirty="0">
                          <a:solidFill>
                            <a:srgbClr val="FFFFFF"/>
                          </a:solidFill>
                          <a:effectLst/>
                          <a:latin typeface="等线" panose="02010600030101010101" pitchFamily="2" charset="-122"/>
                          <a:ea typeface="等线" panose="02010600030101010101" pitchFamily="2" charset="-122"/>
                        </a:rPr>
                        <a:t>ew </a:t>
                      </a:r>
                      <a:r>
                        <a:rPr lang="en-US" sz="1200" b="1" i="0" u="none" strike="noStrike" dirty="0">
                          <a:solidFill>
                            <a:srgbClr val="FFFFFF"/>
                          </a:solidFill>
                          <a:effectLst/>
                          <a:latin typeface="等线" panose="02010600030101010101" pitchFamily="2" charset="-122"/>
                          <a:ea typeface="等线" panose="02010600030101010101" pitchFamily="2" charset="-122"/>
                        </a:rPr>
                        <a:t>Feature</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Description</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1.0</a:t>
                      </a: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HQX</a:t>
                      </a:r>
                    </a:p>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1.2.1</a:t>
                      </a:r>
                    </a:p>
                  </a:txBody>
                  <a:tcPr marL="0" marR="0" marT="0" marB="0" anchor="ctr">
                    <a:solidFill>
                      <a:srgbClr val="0070C0"/>
                    </a:solidFill>
                  </a:tcPr>
                </a:tc>
                <a:tc>
                  <a:txBody>
                    <a:bodyPr/>
                    <a:lstStyle/>
                    <a:p>
                      <a:pPr algn="ctr" rtl="0" fontAlgn="ctr"/>
                      <a:r>
                        <a:rPr lang="en-US" altLang="zh-CN" sz="1200" b="1" i="0" u="none" strike="noStrike" dirty="0">
                          <a:solidFill>
                            <a:srgbClr val="FFFFFF"/>
                          </a:solidFill>
                          <a:effectLst/>
                          <a:latin typeface="等线" panose="02010600030101010101" pitchFamily="2" charset="-122"/>
                          <a:ea typeface="等线" panose="02010600030101010101" pitchFamily="2" charset="-122"/>
                        </a:rPr>
                        <a:t>Platform</a:t>
                      </a:r>
                      <a:endParaRPr lang="en-US" sz="1200" b="1" i="0" u="none" strike="noStrike" dirty="0">
                        <a:solidFill>
                          <a:srgbClr val="FFFFFF"/>
                        </a:solidFill>
                        <a:effectLst/>
                        <a:latin typeface="等线" panose="02010600030101010101" pitchFamily="2" charset="-122"/>
                        <a:ea typeface="等线" panose="02010600030101010101" pitchFamily="2" charset="-122"/>
                      </a:endParaRPr>
                    </a:p>
                  </a:txBody>
                  <a:tcPr marL="0" marR="0" marT="0" marB="0" anchor="ctr">
                    <a:solidFill>
                      <a:srgbClr val="0070C0"/>
                    </a:solidFill>
                  </a:tcPr>
                </a:tc>
                <a:tc>
                  <a:txBody>
                    <a:bodyPr/>
                    <a:lstStyle/>
                    <a:p>
                      <a:pPr algn="ctr" rtl="0" fontAlgn="ctr"/>
                      <a:r>
                        <a:rPr lang="en-US" sz="1200" b="1" i="0" u="none" strike="noStrike" dirty="0">
                          <a:solidFill>
                            <a:srgbClr val="FFFFFF"/>
                          </a:solidFill>
                          <a:effectLst/>
                          <a:latin typeface="等线" panose="02010600030101010101" pitchFamily="2" charset="-122"/>
                          <a:ea typeface="等线" panose="02010600030101010101" pitchFamily="2" charset="-122"/>
                        </a:rPr>
                        <a:t>Comment</a:t>
                      </a:r>
                    </a:p>
                  </a:txBody>
                  <a:tcPr marL="0" marR="0" marT="0" marB="0" anchor="ctr">
                    <a:solidFill>
                      <a:srgbClr val="0070C0"/>
                    </a:solidFill>
                  </a:tcPr>
                </a:tc>
                <a:extLst>
                  <a:ext uri="{0D108BD9-81ED-4DB2-BD59-A6C34878D82A}">
                    <a16:rowId xmlns:a16="http://schemas.microsoft.com/office/drawing/2014/main" val="2129749374"/>
                  </a:ext>
                </a:extLst>
              </a:tr>
              <a:tr h="853727">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LDAC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蓝牙音乐编解码（第一路蓝牙需要解码，第二路蓝牙需要编码）。无此功能，蓝牙音乐功能将无法支持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Hi-Res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格式。如果采用第三方方案，可能会涉及到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BT</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Stack</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的方案整体替换，并且第三方方案会有</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以及</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Royalty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APTX decoder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6595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LDAC encoder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已在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8311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完成</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咨询第三方方案支持</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778871454"/>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2</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USB Video Decoder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Media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解码格式</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S263)</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。影响</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FLV</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文件的播放功能。</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集成开源软解码方案</a:t>
                      </a:r>
                      <a:endParaRPr lang="en-US" altLang="zh-CN" sz="1000" kern="1200" dirty="0">
                        <a:solidFill>
                          <a:srgbClr val="FF0000"/>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914567671"/>
                  </a:ext>
                </a:extLst>
              </a:tr>
              <a:tr h="547553">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3</a:t>
                      </a:r>
                    </a:p>
                  </a:txBody>
                  <a:tcPr marL="96768" marR="96768" marT="48342" marB="48342"/>
                </a:tc>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Digital RVC/AR</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NAVI/</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哨兵模式</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支持多路</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Camera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。当前福特有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路摄像头输入，会影响到多个摄像头同时使用的场景。</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1248705925"/>
                  </a:ext>
                </a:extLst>
              </a:tr>
              <a:tr h="394465">
                <a:tc>
                  <a:txBody>
                    <a:bodyPr/>
                    <a:lstStyle/>
                    <a:p>
                      <a:pPr marL="0" algn="ctr"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4</a:t>
                      </a:r>
                    </a:p>
                  </a:txBody>
                  <a:tcPr marL="96768" marR="96768" marT="48342" marB="48342"/>
                </a:tc>
                <a:tc>
                  <a:txBody>
                    <a:bodyPr/>
                    <a:lstStyle/>
                    <a:p>
                      <a:pPr marL="0" algn="ctr" defTabSz="914400" rtl="0" eaLnBrk="1" latinLnBrk="0" hangingPunct="1"/>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倒车画面显示</a:t>
                      </a:r>
                    </a:p>
                  </a:txBody>
                  <a:tcPr marL="96768" marR="96768" marT="48342" marB="48342"/>
                </a:tc>
                <a:tc>
                  <a:txBody>
                    <a:bodyPr/>
                    <a:lstStyle/>
                    <a:p>
                      <a:pPr marL="0" algn="l" defTabSz="914400" rtl="0" eaLnBrk="1" latinLnBrk="0" hangingPunct="1"/>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摄像头需要支持奇场和偶场数据反交错（</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625MCA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有</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摄像头）。无此功能将会使搭载</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CVBS</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摄像头的车型倒车画面显示异常。</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625</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634303016"/>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AVAS/EVSE</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Phoenix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MBBM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MDSP</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开发，</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 Phase5</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需评估是否可以支持同样方案。</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仅支持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915258527"/>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6</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A2B Slave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模式或</a:t>
                      </a:r>
                      <a:r>
                        <a:rPr lang="en-US" altLang="zh-CN" sz="1000" kern="1200" dirty="0" err="1">
                          <a:solidFill>
                            <a:schemeClr val="tx1">
                              <a:lumMod val="50000"/>
                            </a:schemeClr>
                          </a:solidFill>
                          <a:latin typeface="等线" panose="02010600030101010101" pitchFamily="2" charset="-122"/>
                          <a:ea typeface="等线" panose="02010600030101010101" pitchFamily="2" charset="-122"/>
                          <a:cs typeface="+mn-cs"/>
                        </a:rPr>
                        <a:t>eAVB</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功能依赖于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功能，需要做异步时钟转换。需要高通支持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ASRC</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3288624979"/>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第二路蓝牙</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5.2</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协议栈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BQB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AVRCP TG, A2DP source</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）认证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YFV lead</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高通</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Support</a:t>
                      </a:r>
                      <a:r>
                        <a:rPr lang="zh-CN"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a:t>
                      </a: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2395948653"/>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8</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 NAVI</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百度要求打开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功能辅助</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导航开</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Android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侧支持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，以节省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CPU</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算力。</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现阶段讨论后考虑在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QNX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上支持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CDSP/HTA</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788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644460832"/>
                  </a:ext>
                </a:extLst>
              </a:tr>
              <a:tr h="3944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9</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哨兵模式</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CDX747</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STR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Suspend To RAM</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）实现哨兵模式。</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Yes</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747</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高通反馈</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 HQX1.0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基线</a:t>
                      </a:r>
                      <a:r>
                        <a:rPr lang="en-US" altLang="zh-CN" sz="1000" kern="1200" dirty="0">
                          <a:solidFill>
                            <a:srgbClr val="FF0000"/>
                          </a:solidFill>
                          <a:latin typeface="等线" panose="02010600030101010101" pitchFamily="2" charset="-122"/>
                          <a:ea typeface="等线" panose="02010600030101010101" pitchFamily="2" charset="-122"/>
                          <a:cs typeface="+mn-cs"/>
                        </a:rPr>
                        <a:t>STR</a:t>
                      </a:r>
                      <a:r>
                        <a:rPr lang="zh-CN" altLang="en-US" sz="1000" kern="1200" dirty="0">
                          <a:solidFill>
                            <a:srgbClr val="FF0000"/>
                          </a:solidFill>
                          <a:latin typeface="等线" panose="02010600030101010101" pitchFamily="2" charset="-122"/>
                          <a:ea typeface="等线" panose="02010600030101010101" pitchFamily="2" charset="-122"/>
                          <a:cs typeface="+mn-cs"/>
                        </a:rPr>
                        <a:t>功能不稳定</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，需要升级至</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才能支持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Bug Fix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47616352"/>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10</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DDR</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需要支持 </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16G</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 layout </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优化未做过，可能引起</a:t>
                      </a:r>
                      <a:r>
                        <a:rPr lang="en-US" altLang="zh-CN" sz="1000" kern="1200" baseline="0" dirty="0">
                          <a:solidFill>
                            <a:schemeClr val="tx1">
                              <a:lumMod val="50000"/>
                            </a:schemeClr>
                          </a:solidFill>
                          <a:latin typeface="等线" panose="02010600030101010101" pitchFamily="2" charset="-122"/>
                          <a:ea typeface="等线" panose="02010600030101010101" pitchFamily="2" charset="-122"/>
                          <a:cs typeface="+mn-cs"/>
                        </a:rPr>
                        <a:t>Security</a:t>
                      </a:r>
                      <a:r>
                        <a:rPr lang="zh-CN" altLang="en-US" sz="1000" kern="1200" baseline="0" dirty="0">
                          <a:solidFill>
                            <a:schemeClr val="tx1">
                              <a:lumMod val="50000"/>
                            </a:schemeClr>
                          </a:solidFill>
                          <a:latin typeface="等线" panose="02010600030101010101" pitchFamily="2" charset="-122"/>
                          <a:ea typeface="等线" panose="02010600030101010101" pitchFamily="2" charset="-122"/>
                          <a:cs typeface="+mn-cs"/>
                        </a:rPr>
                        <a:t>功能不正常</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algn="ctr" rtl="0" fontAlgn="ctr"/>
                      <a:r>
                        <a:rPr lang="en-US" sz="1000" b="1" i="0" u="none" strike="noStrike" dirty="0">
                          <a:solidFill>
                            <a:srgbClr val="FF0000"/>
                          </a:solidFill>
                          <a:effectLst/>
                          <a:latin typeface="等线" panose="02010600030101010101" pitchFamily="2" charset="-122"/>
                          <a:ea typeface="等线" panose="02010600030101010101" pitchFamily="2" charset="-122"/>
                        </a:rPr>
                        <a:t>No</a:t>
                      </a: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All</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高通可以在</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1.2.1</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支持开发，需要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NRE</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费用</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a:t>
                      </a:r>
                      <a:r>
                        <a:rPr lang="en-US" altLang="zh-CN" sz="1000" kern="1200" dirty="0">
                          <a:solidFill>
                            <a:srgbClr val="FF0000"/>
                          </a:solidFill>
                          <a:latin typeface="等线" panose="02010600030101010101" pitchFamily="2" charset="-122"/>
                          <a:ea typeface="等线" panose="02010600030101010101" pitchFamily="2" charset="-122"/>
                          <a:cs typeface="+mn-cs"/>
                        </a:rPr>
                        <a:t>NJTC</a:t>
                      </a:r>
                      <a:r>
                        <a:rPr lang="zh-CN" altLang="en-US" sz="1000" kern="1200" dirty="0">
                          <a:solidFill>
                            <a:srgbClr val="FF0000"/>
                          </a:solidFill>
                          <a:latin typeface="等线" panose="02010600030101010101" pitchFamily="2" charset="-122"/>
                          <a:ea typeface="等线" panose="02010600030101010101" pitchFamily="2" charset="-122"/>
                          <a:cs typeface="+mn-cs"/>
                        </a:rPr>
                        <a:t>在</a:t>
                      </a:r>
                      <a:r>
                        <a:rPr lang="en-US" altLang="zh-CN" sz="1000" kern="1200" dirty="0">
                          <a:solidFill>
                            <a:srgbClr val="FF0000"/>
                          </a:solidFill>
                          <a:latin typeface="等线" panose="02010600030101010101" pitchFamily="2" charset="-122"/>
                          <a:ea typeface="等线" panose="02010600030101010101" pitchFamily="2" charset="-122"/>
                          <a:cs typeface="+mn-cs"/>
                        </a:rPr>
                        <a:t>study</a:t>
                      </a:r>
                      <a:r>
                        <a:rPr lang="zh-CN" altLang="en-US" sz="1000" kern="1200" dirty="0">
                          <a:solidFill>
                            <a:srgbClr val="FF0000"/>
                          </a:solidFill>
                          <a:latin typeface="等线" panose="02010600030101010101" pitchFamily="2" charset="-122"/>
                          <a:ea typeface="等线" panose="02010600030101010101" pitchFamily="2" charset="-122"/>
                          <a:cs typeface="+mn-cs"/>
                        </a:rPr>
                        <a:t>自己开发支持</a:t>
                      </a:r>
                      <a:r>
                        <a:rPr lang="en-US" altLang="zh-CN" sz="1000" kern="1200" dirty="0">
                          <a:solidFill>
                            <a:srgbClr val="FF0000"/>
                          </a:solidFill>
                          <a:latin typeface="等线" panose="02010600030101010101" pitchFamily="2" charset="-122"/>
                          <a:ea typeface="等线" panose="02010600030101010101" pitchFamily="2" charset="-122"/>
                          <a:cs typeface="+mn-cs"/>
                        </a:rPr>
                        <a:t>16G</a:t>
                      </a:r>
                    </a:p>
                  </a:txBody>
                  <a:tcPr marL="96768" marR="96768" marT="48342" marB="48342"/>
                </a:tc>
                <a:extLst>
                  <a:ext uri="{0D108BD9-81ED-4DB2-BD59-A6C34878D82A}">
                    <a16:rowId xmlns:a16="http://schemas.microsoft.com/office/drawing/2014/main" val="690186453"/>
                  </a:ext>
                </a:extLst>
              </a:tr>
              <a:tr h="547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11</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endParaRPr lang="zh-CN" altLang="en-US"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Ford</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项目需支持</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Relax</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功能，目前我们已经基于</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HQX1.0 DSI Split</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方式实现（</a:t>
                      </a:r>
                      <a:r>
                        <a:rPr lang="en-US" altLang="zh-CN" sz="1000" kern="1200" dirty="0">
                          <a:solidFill>
                            <a:schemeClr val="tx1">
                              <a:lumMod val="50000"/>
                            </a:schemeClr>
                          </a:solidFill>
                          <a:latin typeface="等线" panose="02010600030101010101" pitchFamily="2" charset="-122"/>
                          <a:ea typeface="等线" panose="02010600030101010101" pitchFamily="2" charset="-122"/>
                          <a:cs typeface="+mn-cs"/>
                        </a:rPr>
                        <a:t>7680 * 720</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a:t>
                      </a:r>
                    </a:p>
                  </a:txBody>
                  <a:tcPr marL="96768" marR="96768" marT="48342" marB="48342"/>
                </a:tc>
                <a:tc>
                  <a:txBody>
                    <a:bodyPr/>
                    <a:lstStyle/>
                    <a:p>
                      <a:pPr algn="ctr" rtl="0" fontAlgn="ctr"/>
                      <a:r>
                        <a:rPr lang="zh-CN" altLang="en-US" sz="1000" b="1" i="0" u="none" strike="noStrike" dirty="0">
                          <a:solidFill>
                            <a:srgbClr val="FF0000"/>
                          </a:solidFill>
                          <a:effectLst/>
                          <a:latin typeface="等线" panose="02010600030101010101" pitchFamily="2" charset="-122"/>
                          <a:ea typeface="等线" panose="02010600030101010101" pitchFamily="2" charset="-122"/>
                        </a:rPr>
                        <a:t>*</a:t>
                      </a: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algn="ctr" rtl="0" fontAlgn="ctr"/>
                      <a:r>
                        <a:rPr lang="en-US" altLang="zh-CN" sz="1000" b="1" i="0" u="none" strike="noStrike" dirty="0">
                          <a:solidFill>
                            <a:srgbClr val="FF0000"/>
                          </a:solidFill>
                          <a:effectLst/>
                          <a:latin typeface="等线" panose="02010600030101010101" pitchFamily="2" charset="-122"/>
                          <a:ea typeface="等线" panose="02010600030101010101" pitchFamily="2" charset="-122"/>
                        </a:rPr>
                        <a:t>Yes</a:t>
                      </a:r>
                      <a:endParaRPr lang="en-US" sz="1000" b="1" i="0" u="none" strike="noStrike" dirty="0">
                        <a:solidFill>
                          <a:srgbClr val="FF0000"/>
                        </a:solidFill>
                        <a:effectLst/>
                        <a:latin typeface="等线" panose="02010600030101010101" pitchFamily="2" charset="-122"/>
                        <a:ea typeface="等线" panose="02010600030101010101" pitchFamily="2"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000" kern="1200" dirty="0">
                          <a:solidFill>
                            <a:schemeClr val="tx2"/>
                          </a:solidFill>
                          <a:latin typeface="等线" panose="02010600030101010101" pitchFamily="2" charset="-122"/>
                          <a:ea typeface="等线" panose="02010600030101010101" pitchFamily="2" charset="-122"/>
                          <a:cs typeface="+mn-cs"/>
                        </a:rPr>
                        <a:t>707/747/718</a:t>
                      </a: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000" kern="1200" dirty="0">
                          <a:solidFill>
                            <a:srgbClr val="FF0000"/>
                          </a:solidFill>
                          <a:latin typeface="等线" panose="02010600030101010101" pitchFamily="2" charset="-122"/>
                          <a:ea typeface="等线" panose="02010600030101010101" pitchFamily="2" charset="-122"/>
                          <a:cs typeface="+mn-cs"/>
                        </a:rPr>
                        <a:t>分辨率超出了高通文档范围，但是我们已经实现</a:t>
                      </a:r>
                      <a:r>
                        <a:rPr lang="zh-CN" altLang="en-US" sz="1000" kern="1200" dirty="0">
                          <a:solidFill>
                            <a:schemeClr val="tx1">
                              <a:lumMod val="50000"/>
                            </a:schemeClr>
                          </a:solidFill>
                          <a:latin typeface="等线" panose="02010600030101010101" pitchFamily="2" charset="-122"/>
                          <a:ea typeface="等线" panose="02010600030101010101" pitchFamily="2" charset="-122"/>
                          <a:cs typeface="+mn-cs"/>
                        </a:rPr>
                        <a:t>，需要高通认可方案的可行性及支持后续的问题修复。</a:t>
                      </a:r>
                      <a:endParaRPr lang="en-US" altLang="zh-CN" sz="1000" kern="1200" dirty="0">
                        <a:solidFill>
                          <a:schemeClr val="tx1">
                            <a:lumMod val="50000"/>
                          </a:schemeClr>
                        </a:solidFill>
                        <a:latin typeface="等线" panose="02010600030101010101" pitchFamily="2" charset="-122"/>
                        <a:ea typeface="等线" panose="02010600030101010101" pitchFamily="2"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61490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14475" y="112233"/>
            <a:ext cx="11079861" cy="579120"/>
          </a:xfrm>
        </p:spPr>
        <p:txBody>
          <a:bodyPr/>
          <a:lstStyle/>
          <a:p>
            <a:r>
              <a:rPr lang="en-US" dirty="0"/>
              <a:t>QUALCOMM</a:t>
            </a:r>
            <a:r>
              <a:rPr lang="zh-CN" altLang="en-US" dirty="0"/>
              <a:t>切基线计划</a:t>
            </a:r>
            <a:r>
              <a:rPr lang="en-US" altLang="zh-CN" dirty="0"/>
              <a:t>(</a:t>
            </a:r>
            <a:r>
              <a:rPr lang="zh-CN" altLang="en-US" dirty="0"/>
              <a:t>基于</a:t>
            </a:r>
            <a:r>
              <a:rPr lang="en-US" altLang="zh-CN" dirty="0"/>
              <a:t>Solution1)</a:t>
            </a:r>
            <a:endParaRPr lang="en-US" dirty="0"/>
          </a:p>
        </p:txBody>
      </p:sp>
      <p:sp>
        <p:nvSpPr>
          <p:cNvPr id="4" name="Rectangle 3"/>
          <p:cNvSpPr/>
          <p:nvPr/>
        </p:nvSpPr>
        <p:spPr>
          <a:xfrm>
            <a:off x="76616" y="5934823"/>
            <a:ext cx="10741814" cy="841256"/>
          </a:xfrm>
          <a:prstGeom prst="rect">
            <a:avLst/>
          </a:prstGeom>
        </p:spPr>
        <p:txBody>
          <a:bodyPr wrap="square">
            <a:spAutoFit/>
          </a:bodyPr>
          <a:lstStyle/>
          <a:p>
            <a:pPr defTabSz="967332">
              <a:defRPr/>
            </a:pPr>
            <a:r>
              <a:rPr lang="en-US" altLang="zh-CN" sz="1905" dirty="0"/>
              <a:t>FC</a:t>
            </a:r>
            <a:r>
              <a:rPr lang="zh-CN" altLang="en-US" sz="1905" dirty="0"/>
              <a:t>适配</a:t>
            </a:r>
            <a:r>
              <a:rPr lang="zh-CN" altLang="en-US" sz="1905" b="1" dirty="0">
                <a:solidFill>
                  <a:schemeClr val="bg1">
                    <a:lumMod val="50000"/>
                  </a:schemeClr>
                </a:solidFill>
                <a:latin typeface="等线" panose="02010600030101010101" pitchFamily="2" charset="-122"/>
                <a:ea typeface="等线" panose="02010600030101010101" pitchFamily="2" charset="-122"/>
              </a:rPr>
              <a:t>：</a:t>
            </a:r>
            <a:endParaRPr lang="en-US" altLang="zh-CN" sz="1905" b="1" dirty="0">
              <a:solidFill>
                <a:schemeClr val="bg1">
                  <a:lumMod val="50000"/>
                </a:schemeClr>
              </a:solidFill>
              <a:latin typeface="等线" panose="02010600030101010101" pitchFamily="2" charset="-122"/>
              <a:ea typeface="等线" panose="02010600030101010101" pitchFamily="2" charset="-122"/>
            </a:endParaRPr>
          </a:p>
          <a:p>
            <a:pPr marL="302352" indent="-302352" defTabSz="967332">
              <a:buFont typeface="Arial" panose="020B0604020202020204" pitchFamily="34" charset="0"/>
              <a:buChar char="•"/>
              <a:defRPr/>
            </a:pPr>
            <a:r>
              <a:rPr lang="en-US" altLang="zh-CN" sz="1481" dirty="0"/>
              <a:t>FC</a:t>
            </a:r>
            <a:r>
              <a:rPr lang="zh-CN" altLang="en-US" sz="1481" dirty="0"/>
              <a:t>支持适配前提条件：需要高通支持</a:t>
            </a:r>
            <a:r>
              <a:rPr lang="en-US" altLang="zh-CN" sz="1481" dirty="0"/>
              <a:t>QNX</a:t>
            </a:r>
            <a:r>
              <a:rPr lang="zh-CN" altLang="en-US" sz="1481" dirty="0"/>
              <a:t>各节点过程</a:t>
            </a:r>
            <a:r>
              <a:rPr lang="en-US" altLang="zh-CN" sz="1481" dirty="0"/>
              <a:t>patch</a:t>
            </a:r>
            <a:r>
              <a:rPr lang="zh-CN" altLang="en-US" sz="1481" dirty="0"/>
              <a:t>释放</a:t>
            </a:r>
            <a:endParaRPr lang="en-US" altLang="zh-CN" sz="1481" dirty="0"/>
          </a:p>
          <a:p>
            <a:pPr marL="302352" indent="-302352" defTabSz="967332">
              <a:buFont typeface="Arial" panose="020B0604020202020204" pitchFamily="34" charset="0"/>
              <a:buChar char="•"/>
              <a:defRPr/>
            </a:pPr>
            <a:r>
              <a:rPr lang="zh-CN" altLang="en-US" sz="1481" dirty="0"/>
              <a:t>此方案</a:t>
            </a:r>
            <a:r>
              <a:rPr lang="en-US" altLang="zh-CN" sz="1481" dirty="0"/>
              <a:t>YFVE</a:t>
            </a:r>
            <a:r>
              <a:rPr lang="zh-CN" altLang="en-US" sz="1481" dirty="0"/>
              <a:t>会额外增加基线迭代次数及大量适配工作 </a:t>
            </a:r>
            <a:endParaRPr lang="en-US" altLang="zh-CN" sz="1481" b="1" dirty="0">
              <a:solidFill>
                <a:schemeClr val="bg1">
                  <a:lumMod val="50000"/>
                </a:schemeClr>
              </a:solidFill>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2"/>
          <a:stretch>
            <a:fillRect/>
          </a:stretch>
        </p:blipFill>
        <p:spPr>
          <a:xfrm>
            <a:off x="-63586" y="751784"/>
            <a:ext cx="12255586" cy="5122608"/>
          </a:xfrm>
          <a:prstGeom prst="rect">
            <a:avLst/>
          </a:prstGeom>
        </p:spPr>
      </p:pic>
    </p:spTree>
    <p:extLst>
      <p:ext uri="{BB962C8B-B14F-4D97-AF65-F5344CB8AC3E}">
        <p14:creationId xmlns:p14="http://schemas.microsoft.com/office/powerpoint/2010/main" val="1024611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2769517787"/>
              </p:ext>
            </p:extLst>
          </p:nvPr>
        </p:nvGraphicFramePr>
        <p:xfrm>
          <a:off x="492092" y="765560"/>
          <a:ext cx="11447733" cy="226148"/>
        </p:xfrm>
        <a:graphic>
          <a:graphicData uri="http://schemas.openxmlformats.org/drawingml/2006/table">
            <a:tbl>
              <a:tblPr firstRow="1" bandRow="1">
                <a:tableStyleId>{5C22544A-7EE6-4342-B048-85BDC9FD1C3A}</a:tableStyleId>
              </a:tblPr>
              <a:tblGrid>
                <a:gridCol w="279213">
                  <a:extLst>
                    <a:ext uri="{9D8B030D-6E8A-4147-A177-3AD203B41FA5}">
                      <a16:colId xmlns:a16="http://schemas.microsoft.com/office/drawing/2014/main" val="20011"/>
                    </a:ext>
                  </a:extLst>
                </a:gridCol>
                <a:gridCol w="279213">
                  <a:extLst>
                    <a:ext uri="{9D8B030D-6E8A-4147-A177-3AD203B41FA5}">
                      <a16:colId xmlns:a16="http://schemas.microsoft.com/office/drawing/2014/main" val="20012"/>
                    </a:ext>
                  </a:extLst>
                </a:gridCol>
                <a:gridCol w="279213">
                  <a:extLst>
                    <a:ext uri="{9D8B030D-6E8A-4147-A177-3AD203B41FA5}">
                      <a16:colId xmlns:a16="http://schemas.microsoft.com/office/drawing/2014/main" val="20013"/>
                    </a:ext>
                  </a:extLst>
                </a:gridCol>
                <a:gridCol w="279213">
                  <a:extLst>
                    <a:ext uri="{9D8B030D-6E8A-4147-A177-3AD203B41FA5}">
                      <a16:colId xmlns:a16="http://schemas.microsoft.com/office/drawing/2014/main" val="2563265534"/>
                    </a:ext>
                  </a:extLst>
                </a:gridCol>
                <a:gridCol w="279213">
                  <a:extLst>
                    <a:ext uri="{9D8B030D-6E8A-4147-A177-3AD203B41FA5}">
                      <a16:colId xmlns:a16="http://schemas.microsoft.com/office/drawing/2014/main" val="2889932406"/>
                    </a:ext>
                  </a:extLst>
                </a:gridCol>
                <a:gridCol w="279213">
                  <a:extLst>
                    <a:ext uri="{9D8B030D-6E8A-4147-A177-3AD203B41FA5}">
                      <a16:colId xmlns:a16="http://schemas.microsoft.com/office/drawing/2014/main" val="3110698288"/>
                    </a:ext>
                  </a:extLst>
                </a:gridCol>
                <a:gridCol w="279213">
                  <a:extLst>
                    <a:ext uri="{9D8B030D-6E8A-4147-A177-3AD203B41FA5}">
                      <a16:colId xmlns:a16="http://schemas.microsoft.com/office/drawing/2014/main" val="397251492"/>
                    </a:ext>
                  </a:extLst>
                </a:gridCol>
                <a:gridCol w="279213">
                  <a:extLst>
                    <a:ext uri="{9D8B030D-6E8A-4147-A177-3AD203B41FA5}">
                      <a16:colId xmlns:a16="http://schemas.microsoft.com/office/drawing/2014/main" val="2435403802"/>
                    </a:ext>
                  </a:extLst>
                </a:gridCol>
                <a:gridCol w="279213">
                  <a:extLst>
                    <a:ext uri="{9D8B030D-6E8A-4147-A177-3AD203B41FA5}">
                      <a16:colId xmlns:a16="http://schemas.microsoft.com/office/drawing/2014/main" val="1107352596"/>
                    </a:ext>
                  </a:extLst>
                </a:gridCol>
                <a:gridCol w="279213">
                  <a:extLst>
                    <a:ext uri="{9D8B030D-6E8A-4147-A177-3AD203B41FA5}">
                      <a16:colId xmlns:a16="http://schemas.microsoft.com/office/drawing/2014/main" val="206549284"/>
                    </a:ext>
                  </a:extLst>
                </a:gridCol>
                <a:gridCol w="279213">
                  <a:extLst>
                    <a:ext uri="{9D8B030D-6E8A-4147-A177-3AD203B41FA5}">
                      <a16:colId xmlns:a16="http://schemas.microsoft.com/office/drawing/2014/main" val="1288931577"/>
                    </a:ext>
                  </a:extLst>
                </a:gridCol>
                <a:gridCol w="279213">
                  <a:extLst>
                    <a:ext uri="{9D8B030D-6E8A-4147-A177-3AD203B41FA5}">
                      <a16:colId xmlns:a16="http://schemas.microsoft.com/office/drawing/2014/main" val="670663234"/>
                    </a:ext>
                  </a:extLst>
                </a:gridCol>
                <a:gridCol w="279213">
                  <a:extLst>
                    <a:ext uri="{9D8B030D-6E8A-4147-A177-3AD203B41FA5}">
                      <a16:colId xmlns:a16="http://schemas.microsoft.com/office/drawing/2014/main" val="964117551"/>
                    </a:ext>
                  </a:extLst>
                </a:gridCol>
                <a:gridCol w="279213">
                  <a:extLst>
                    <a:ext uri="{9D8B030D-6E8A-4147-A177-3AD203B41FA5}">
                      <a16:colId xmlns:a16="http://schemas.microsoft.com/office/drawing/2014/main" val="2397782723"/>
                    </a:ext>
                  </a:extLst>
                </a:gridCol>
                <a:gridCol w="279213">
                  <a:extLst>
                    <a:ext uri="{9D8B030D-6E8A-4147-A177-3AD203B41FA5}">
                      <a16:colId xmlns:a16="http://schemas.microsoft.com/office/drawing/2014/main" val="343253012"/>
                    </a:ext>
                  </a:extLst>
                </a:gridCol>
                <a:gridCol w="279213">
                  <a:extLst>
                    <a:ext uri="{9D8B030D-6E8A-4147-A177-3AD203B41FA5}">
                      <a16:colId xmlns:a16="http://schemas.microsoft.com/office/drawing/2014/main" val="3423322042"/>
                    </a:ext>
                  </a:extLst>
                </a:gridCol>
                <a:gridCol w="279213">
                  <a:extLst>
                    <a:ext uri="{9D8B030D-6E8A-4147-A177-3AD203B41FA5}">
                      <a16:colId xmlns:a16="http://schemas.microsoft.com/office/drawing/2014/main" val="1307315063"/>
                    </a:ext>
                  </a:extLst>
                </a:gridCol>
                <a:gridCol w="279213">
                  <a:extLst>
                    <a:ext uri="{9D8B030D-6E8A-4147-A177-3AD203B41FA5}">
                      <a16:colId xmlns:a16="http://schemas.microsoft.com/office/drawing/2014/main" val="713604460"/>
                    </a:ext>
                  </a:extLst>
                </a:gridCol>
                <a:gridCol w="279213">
                  <a:extLst>
                    <a:ext uri="{9D8B030D-6E8A-4147-A177-3AD203B41FA5}">
                      <a16:colId xmlns:a16="http://schemas.microsoft.com/office/drawing/2014/main" val="2659930953"/>
                    </a:ext>
                  </a:extLst>
                </a:gridCol>
                <a:gridCol w="279213">
                  <a:extLst>
                    <a:ext uri="{9D8B030D-6E8A-4147-A177-3AD203B41FA5}">
                      <a16:colId xmlns:a16="http://schemas.microsoft.com/office/drawing/2014/main" val="1599551216"/>
                    </a:ext>
                  </a:extLst>
                </a:gridCol>
                <a:gridCol w="279213">
                  <a:extLst>
                    <a:ext uri="{9D8B030D-6E8A-4147-A177-3AD203B41FA5}">
                      <a16:colId xmlns:a16="http://schemas.microsoft.com/office/drawing/2014/main" val="2106271287"/>
                    </a:ext>
                  </a:extLst>
                </a:gridCol>
                <a:gridCol w="279213">
                  <a:extLst>
                    <a:ext uri="{9D8B030D-6E8A-4147-A177-3AD203B41FA5}">
                      <a16:colId xmlns:a16="http://schemas.microsoft.com/office/drawing/2014/main" val="2914799352"/>
                    </a:ext>
                  </a:extLst>
                </a:gridCol>
                <a:gridCol w="279213">
                  <a:extLst>
                    <a:ext uri="{9D8B030D-6E8A-4147-A177-3AD203B41FA5}">
                      <a16:colId xmlns:a16="http://schemas.microsoft.com/office/drawing/2014/main" val="607396304"/>
                    </a:ext>
                  </a:extLst>
                </a:gridCol>
                <a:gridCol w="279213">
                  <a:extLst>
                    <a:ext uri="{9D8B030D-6E8A-4147-A177-3AD203B41FA5}">
                      <a16:colId xmlns:a16="http://schemas.microsoft.com/office/drawing/2014/main" val="369099905"/>
                    </a:ext>
                  </a:extLst>
                </a:gridCol>
                <a:gridCol w="279213">
                  <a:extLst>
                    <a:ext uri="{9D8B030D-6E8A-4147-A177-3AD203B41FA5}">
                      <a16:colId xmlns:a16="http://schemas.microsoft.com/office/drawing/2014/main" val="2465148799"/>
                    </a:ext>
                  </a:extLst>
                </a:gridCol>
                <a:gridCol w="279213">
                  <a:extLst>
                    <a:ext uri="{9D8B030D-6E8A-4147-A177-3AD203B41FA5}">
                      <a16:colId xmlns:a16="http://schemas.microsoft.com/office/drawing/2014/main" val="1244741235"/>
                    </a:ext>
                  </a:extLst>
                </a:gridCol>
                <a:gridCol w="279213">
                  <a:extLst>
                    <a:ext uri="{9D8B030D-6E8A-4147-A177-3AD203B41FA5}">
                      <a16:colId xmlns:a16="http://schemas.microsoft.com/office/drawing/2014/main" val="1537710673"/>
                    </a:ext>
                  </a:extLst>
                </a:gridCol>
                <a:gridCol w="279213">
                  <a:extLst>
                    <a:ext uri="{9D8B030D-6E8A-4147-A177-3AD203B41FA5}">
                      <a16:colId xmlns:a16="http://schemas.microsoft.com/office/drawing/2014/main" val="856269915"/>
                    </a:ext>
                  </a:extLst>
                </a:gridCol>
                <a:gridCol w="279213">
                  <a:extLst>
                    <a:ext uri="{9D8B030D-6E8A-4147-A177-3AD203B41FA5}">
                      <a16:colId xmlns:a16="http://schemas.microsoft.com/office/drawing/2014/main" val="92124501"/>
                    </a:ext>
                  </a:extLst>
                </a:gridCol>
                <a:gridCol w="279213">
                  <a:extLst>
                    <a:ext uri="{9D8B030D-6E8A-4147-A177-3AD203B41FA5}">
                      <a16:colId xmlns:a16="http://schemas.microsoft.com/office/drawing/2014/main" val="3462154463"/>
                    </a:ext>
                  </a:extLst>
                </a:gridCol>
                <a:gridCol w="279213">
                  <a:extLst>
                    <a:ext uri="{9D8B030D-6E8A-4147-A177-3AD203B41FA5}">
                      <a16:colId xmlns:a16="http://schemas.microsoft.com/office/drawing/2014/main" val="2431892292"/>
                    </a:ext>
                  </a:extLst>
                </a:gridCol>
                <a:gridCol w="279213">
                  <a:extLst>
                    <a:ext uri="{9D8B030D-6E8A-4147-A177-3AD203B41FA5}">
                      <a16:colId xmlns:a16="http://schemas.microsoft.com/office/drawing/2014/main" val="259023913"/>
                    </a:ext>
                  </a:extLst>
                </a:gridCol>
                <a:gridCol w="279213">
                  <a:extLst>
                    <a:ext uri="{9D8B030D-6E8A-4147-A177-3AD203B41FA5}">
                      <a16:colId xmlns:a16="http://schemas.microsoft.com/office/drawing/2014/main" val="2920740496"/>
                    </a:ext>
                  </a:extLst>
                </a:gridCol>
                <a:gridCol w="279213">
                  <a:extLst>
                    <a:ext uri="{9D8B030D-6E8A-4147-A177-3AD203B41FA5}">
                      <a16:colId xmlns:a16="http://schemas.microsoft.com/office/drawing/2014/main" val="242160658"/>
                    </a:ext>
                  </a:extLst>
                </a:gridCol>
                <a:gridCol w="279213">
                  <a:extLst>
                    <a:ext uri="{9D8B030D-6E8A-4147-A177-3AD203B41FA5}">
                      <a16:colId xmlns:a16="http://schemas.microsoft.com/office/drawing/2014/main" val="955423485"/>
                    </a:ext>
                  </a:extLst>
                </a:gridCol>
                <a:gridCol w="279213">
                  <a:extLst>
                    <a:ext uri="{9D8B030D-6E8A-4147-A177-3AD203B41FA5}">
                      <a16:colId xmlns:a16="http://schemas.microsoft.com/office/drawing/2014/main" val="284884224"/>
                    </a:ext>
                  </a:extLst>
                </a:gridCol>
                <a:gridCol w="279213">
                  <a:extLst>
                    <a:ext uri="{9D8B030D-6E8A-4147-A177-3AD203B41FA5}">
                      <a16:colId xmlns:a16="http://schemas.microsoft.com/office/drawing/2014/main" val="3813658407"/>
                    </a:ext>
                  </a:extLst>
                </a:gridCol>
                <a:gridCol w="279213">
                  <a:extLst>
                    <a:ext uri="{9D8B030D-6E8A-4147-A177-3AD203B41FA5}">
                      <a16:colId xmlns:a16="http://schemas.microsoft.com/office/drawing/2014/main" val="691448089"/>
                    </a:ext>
                  </a:extLst>
                </a:gridCol>
                <a:gridCol w="279213">
                  <a:extLst>
                    <a:ext uri="{9D8B030D-6E8A-4147-A177-3AD203B41FA5}">
                      <a16:colId xmlns:a16="http://schemas.microsoft.com/office/drawing/2014/main" val="3010129589"/>
                    </a:ext>
                  </a:extLst>
                </a:gridCol>
                <a:gridCol w="279213">
                  <a:extLst>
                    <a:ext uri="{9D8B030D-6E8A-4147-A177-3AD203B41FA5}">
                      <a16:colId xmlns:a16="http://schemas.microsoft.com/office/drawing/2014/main" val="3585903136"/>
                    </a:ext>
                  </a:extLst>
                </a:gridCol>
                <a:gridCol w="279213">
                  <a:extLst>
                    <a:ext uri="{9D8B030D-6E8A-4147-A177-3AD203B41FA5}">
                      <a16:colId xmlns:a16="http://schemas.microsoft.com/office/drawing/2014/main" val="172393030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3386387152"/>
              </p:ext>
            </p:extLst>
          </p:nvPr>
        </p:nvGraphicFramePr>
        <p:xfrm>
          <a:off x="8228051" y="316571"/>
          <a:ext cx="1647564" cy="182880"/>
        </p:xfrm>
        <a:graphic>
          <a:graphicData uri="http://schemas.openxmlformats.org/drawingml/2006/table">
            <a:tbl>
              <a:tblPr firstRow="1" bandRow="1">
                <a:tableStyleId>{5C22544A-7EE6-4342-B048-85BDC9FD1C3A}</a:tableStyleId>
              </a:tblPr>
              <a:tblGrid>
                <a:gridCol w="411891">
                  <a:extLst>
                    <a:ext uri="{9D8B030D-6E8A-4147-A177-3AD203B41FA5}">
                      <a16:colId xmlns:a16="http://schemas.microsoft.com/office/drawing/2014/main" val="2421955683"/>
                    </a:ext>
                  </a:extLst>
                </a:gridCol>
                <a:gridCol w="411891">
                  <a:extLst>
                    <a:ext uri="{9D8B030D-6E8A-4147-A177-3AD203B41FA5}">
                      <a16:colId xmlns:a16="http://schemas.microsoft.com/office/drawing/2014/main" val="3990355443"/>
                    </a:ext>
                  </a:extLst>
                </a:gridCol>
                <a:gridCol w="411891">
                  <a:extLst>
                    <a:ext uri="{9D8B030D-6E8A-4147-A177-3AD203B41FA5}">
                      <a16:colId xmlns:a16="http://schemas.microsoft.com/office/drawing/2014/main" val="3704944461"/>
                    </a:ext>
                  </a:extLst>
                </a:gridCol>
                <a:gridCol w="411891">
                  <a:extLst>
                    <a:ext uri="{9D8B030D-6E8A-4147-A177-3AD203B41FA5}">
                      <a16:colId xmlns:a16="http://schemas.microsoft.com/office/drawing/2014/main" val="173465256"/>
                    </a:ext>
                  </a:extLst>
                </a:gridCol>
              </a:tblGrid>
              <a:tr h="14042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2025</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253" name="Group 252">
            <a:extLst>
              <a:ext uri="{FF2B5EF4-FFF2-40B4-BE49-F238E27FC236}">
                <a16:creationId xmlns:a16="http://schemas.microsoft.com/office/drawing/2014/main" id="{947059B9-EA68-4185-A094-D406D41682AD}"/>
              </a:ext>
            </a:extLst>
          </p:cNvPr>
          <p:cNvGrpSpPr/>
          <p:nvPr/>
        </p:nvGrpSpPr>
        <p:grpSpPr>
          <a:xfrm>
            <a:off x="117514" y="1001751"/>
            <a:ext cx="11866715" cy="372121"/>
            <a:chOff x="159871" y="1039614"/>
            <a:chExt cx="11794320" cy="372121"/>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159871" y="1039614"/>
              <a:ext cx="61530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CDX748</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7808917"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8071371" y="1190673"/>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9758651" y="1195110"/>
            <a:ext cx="675485" cy="782687"/>
            <a:chOff x="1886575" y="1217224"/>
            <a:chExt cx="935112" cy="782687"/>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981726" y="1599808"/>
              <a:ext cx="83996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10/30 NCM Battery</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9071116" y="1200941"/>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90404" y="118678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95750" y="1195343"/>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58012" y="1195248"/>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81827" y="1191663"/>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349687" y="1196147"/>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735756" y="1190354"/>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01/25</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172159" y="158941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22781" y="15824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7758892" y="155239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4" name="流程图: 决策 47">
            <a:extLst>
              <a:ext uri="{FF2B5EF4-FFF2-40B4-BE49-F238E27FC236}">
                <a16:creationId xmlns:a16="http://schemas.microsoft.com/office/drawing/2014/main" id="{C65F8A3A-D1B5-4B6B-869C-D2E28FF7FEEE}"/>
              </a:ext>
            </a:extLst>
          </p:cNvPr>
          <p:cNvSpPr/>
          <p:nvPr/>
        </p:nvSpPr>
        <p:spPr>
          <a:xfrm>
            <a:off x="7613733" y="119320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174524" y="120094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7021299" y="157272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407058" y="156232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9496361" y="1190552"/>
            <a:ext cx="608655" cy="567244"/>
            <a:chOff x="1884491"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88449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09/25</a:t>
              </a:r>
            </a:p>
          </p:txBody>
        </p:sp>
      </p:grpSp>
      <p:grpSp>
        <p:nvGrpSpPr>
          <p:cNvPr id="349" name="Group 348">
            <a:extLst>
              <a:ext uri="{FF2B5EF4-FFF2-40B4-BE49-F238E27FC236}">
                <a16:creationId xmlns:a16="http://schemas.microsoft.com/office/drawing/2014/main" id="{4EA08396-5C3E-411F-B1BC-29F6D3B77635}"/>
              </a:ext>
            </a:extLst>
          </p:cNvPr>
          <p:cNvGrpSpPr/>
          <p:nvPr/>
        </p:nvGrpSpPr>
        <p:grpSpPr>
          <a:xfrm>
            <a:off x="287389" y="1200941"/>
            <a:ext cx="606752" cy="567244"/>
            <a:chOff x="1727242" y="1217224"/>
            <a:chExt cx="839961" cy="567244"/>
          </a:xfrm>
        </p:grpSpPr>
        <p:sp>
          <p:nvSpPr>
            <p:cNvPr id="350" name="流程图: 决策 47">
              <a:extLst>
                <a:ext uri="{FF2B5EF4-FFF2-40B4-BE49-F238E27FC236}">
                  <a16:creationId xmlns:a16="http://schemas.microsoft.com/office/drawing/2014/main" id="{BF1A7E48-4E36-44A4-8719-EFAE90E0EB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PSC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1" name="TextBox 22">
              <a:extLst>
                <a:ext uri="{FF2B5EF4-FFF2-40B4-BE49-F238E27FC236}">
                  <a16:creationId xmlns:a16="http://schemas.microsoft.com/office/drawing/2014/main" id="{5BE62E18-B7F4-4566-9942-0EB9113F418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2" name="Group 351">
            <a:extLst>
              <a:ext uri="{FF2B5EF4-FFF2-40B4-BE49-F238E27FC236}">
                <a16:creationId xmlns:a16="http://schemas.microsoft.com/office/drawing/2014/main" id="{43773924-EC71-48F2-98A7-60AE00A07FA6}"/>
              </a:ext>
            </a:extLst>
          </p:cNvPr>
          <p:cNvGrpSpPr/>
          <p:nvPr/>
        </p:nvGrpSpPr>
        <p:grpSpPr>
          <a:xfrm>
            <a:off x="10555234" y="1215190"/>
            <a:ext cx="675485" cy="674966"/>
            <a:chOff x="1886575" y="1217224"/>
            <a:chExt cx="935112" cy="674966"/>
          </a:xfrm>
        </p:grpSpPr>
        <p:sp>
          <p:nvSpPr>
            <p:cNvPr id="353" name="流程图: 决策 47">
              <a:extLst>
                <a:ext uri="{FF2B5EF4-FFF2-40B4-BE49-F238E27FC236}">
                  <a16:creationId xmlns:a16="http://schemas.microsoft.com/office/drawing/2014/main" id="{AB0809C6-B1E1-47E3-A870-89F18FC8C96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TextBox 22">
              <a:extLst>
                <a:ext uri="{FF2B5EF4-FFF2-40B4-BE49-F238E27FC236}">
                  <a16:creationId xmlns:a16="http://schemas.microsoft.com/office/drawing/2014/main" id="{44DF3E8E-73A6-488D-98B3-6848E3FAD57C}"/>
                </a:ext>
              </a:extLst>
            </p:cNvPr>
            <p:cNvSpPr txBox="1"/>
            <p:nvPr/>
          </p:nvSpPr>
          <p:spPr>
            <a:xfrm>
              <a:off x="1981726"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01/29</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LFP</a:t>
              </a:r>
              <a:r>
                <a:rPr lang="zh-CN" altLang="en-US" sz="700" dirty="0">
                  <a:solidFill>
                    <a:prstClr val="black"/>
                  </a:solidFill>
                  <a:latin typeface="Ford Antenna Light" panose="02000505000000020004" pitchFamily="50" charset="0"/>
                  <a:cs typeface="Calibri" panose="020F0502020204030204" pitchFamily="34" charset="0"/>
                </a:rPr>
                <a:t> </a:t>
              </a:r>
              <a:r>
                <a:rPr lang="en-US" altLang="zh-CN" sz="700" dirty="0">
                  <a:solidFill>
                    <a:prstClr val="black"/>
                  </a:solidFill>
                  <a:latin typeface="Ford Antenna Light" panose="02000505000000020004" pitchFamily="50" charset="0"/>
                  <a:cs typeface="Calibri" panose="020F0502020204030204" pitchFamily="34" charset="0"/>
                </a:rPr>
                <a:t>Battery</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379838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491068075"/>
              </p:ext>
            </p:extLst>
          </p:nvPr>
        </p:nvGraphicFramePr>
        <p:xfrm>
          <a:off x="396360" y="773437"/>
          <a:ext cx="11399279" cy="5942351"/>
        </p:xfrm>
        <a:graphic>
          <a:graphicData uri="http://schemas.openxmlformats.org/drawingml/2006/table">
            <a:tbl>
              <a:tblPr>
                <a:tableStyleId>{BC89EF96-8CEA-46FF-86C4-4CE0E7609802}</a:tableStyleId>
              </a:tblPr>
              <a:tblGrid>
                <a:gridCol w="606439">
                  <a:extLst>
                    <a:ext uri="{9D8B030D-6E8A-4147-A177-3AD203B41FA5}">
                      <a16:colId xmlns:a16="http://schemas.microsoft.com/office/drawing/2014/main" val="2014842915"/>
                    </a:ext>
                  </a:extLst>
                </a:gridCol>
                <a:gridCol w="1239243">
                  <a:extLst>
                    <a:ext uri="{9D8B030D-6E8A-4147-A177-3AD203B41FA5}">
                      <a16:colId xmlns:a16="http://schemas.microsoft.com/office/drawing/2014/main" val="3122677646"/>
                    </a:ext>
                  </a:extLst>
                </a:gridCol>
                <a:gridCol w="667961">
                  <a:extLst>
                    <a:ext uri="{9D8B030D-6E8A-4147-A177-3AD203B41FA5}">
                      <a16:colId xmlns:a16="http://schemas.microsoft.com/office/drawing/2014/main" val="1606657487"/>
                    </a:ext>
                  </a:extLst>
                </a:gridCol>
                <a:gridCol w="667961">
                  <a:extLst>
                    <a:ext uri="{9D8B030D-6E8A-4147-A177-3AD203B41FA5}">
                      <a16:colId xmlns:a16="http://schemas.microsoft.com/office/drawing/2014/main" val="3050285061"/>
                    </a:ext>
                  </a:extLst>
                </a:gridCol>
                <a:gridCol w="755852">
                  <a:extLst>
                    <a:ext uri="{9D8B030D-6E8A-4147-A177-3AD203B41FA5}">
                      <a16:colId xmlns:a16="http://schemas.microsoft.com/office/drawing/2014/main" val="2476125927"/>
                    </a:ext>
                  </a:extLst>
                </a:gridCol>
                <a:gridCol w="755852">
                  <a:extLst>
                    <a:ext uri="{9D8B030D-6E8A-4147-A177-3AD203B41FA5}">
                      <a16:colId xmlns:a16="http://schemas.microsoft.com/office/drawing/2014/main" val="3906838798"/>
                    </a:ext>
                  </a:extLst>
                </a:gridCol>
                <a:gridCol w="597649">
                  <a:extLst>
                    <a:ext uri="{9D8B030D-6E8A-4147-A177-3AD203B41FA5}">
                      <a16:colId xmlns:a16="http://schemas.microsoft.com/office/drawing/2014/main" val="3610108712"/>
                    </a:ext>
                  </a:extLst>
                </a:gridCol>
                <a:gridCol w="896474">
                  <a:extLst>
                    <a:ext uri="{9D8B030D-6E8A-4147-A177-3AD203B41FA5}">
                      <a16:colId xmlns:a16="http://schemas.microsoft.com/office/drawing/2014/main" val="2534889170"/>
                    </a:ext>
                  </a:extLst>
                </a:gridCol>
                <a:gridCol w="1819313">
                  <a:extLst>
                    <a:ext uri="{9D8B030D-6E8A-4147-A177-3AD203B41FA5}">
                      <a16:colId xmlns:a16="http://schemas.microsoft.com/office/drawing/2014/main" val="3809829797"/>
                    </a:ext>
                  </a:extLst>
                </a:gridCol>
                <a:gridCol w="1643534">
                  <a:extLst>
                    <a:ext uri="{9D8B030D-6E8A-4147-A177-3AD203B41FA5}">
                      <a16:colId xmlns:a16="http://schemas.microsoft.com/office/drawing/2014/main" val="3868026656"/>
                    </a:ext>
                  </a:extLst>
                </a:gridCol>
                <a:gridCol w="624017">
                  <a:extLst>
                    <a:ext uri="{9D8B030D-6E8A-4147-A177-3AD203B41FA5}">
                      <a16:colId xmlns:a16="http://schemas.microsoft.com/office/drawing/2014/main" val="463552112"/>
                    </a:ext>
                  </a:extLst>
                </a:gridCol>
                <a:gridCol w="562492">
                  <a:extLst>
                    <a:ext uri="{9D8B030D-6E8A-4147-A177-3AD203B41FA5}">
                      <a16:colId xmlns:a16="http://schemas.microsoft.com/office/drawing/2014/main" val="3487577076"/>
                    </a:ext>
                  </a:extLst>
                </a:gridCol>
                <a:gridCol w="562492">
                  <a:extLst>
                    <a:ext uri="{9D8B030D-6E8A-4147-A177-3AD203B41FA5}">
                      <a16:colId xmlns:a16="http://schemas.microsoft.com/office/drawing/2014/main" val="3878578785"/>
                    </a:ext>
                  </a:extLst>
                </a:gridCol>
              </a:tblGrid>
              <a:tr h="423027">
                <a:tc gridSpan="13">
                  <a:txBody>
                    <a:bodyPr/>
                    <a:lstStyle/>
                    <a:p>
                      <a:pPr algn="ctr" fontAlgn="b"/>
                      <a:r>
                        <a:rPr lang="en-US" sz="1000" u="none" strike="noStrike" dirty="0">
                          <a:solidFill>
                            <a:schemeClr val="tx1"/>
                          </a:solidFill>
                          <a:effectLst/>
                          <a:latin typeface="+mn-lt"/>
                        </a:rPr>
                        <a:t>SYNC+ 3.0 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49719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IVI SW PM</a:t>
                      </a: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49719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Z</a:t>
                      </a:r>
                      <a:r>
                        <a:rPr lang="en-US" altLang="zh-CN" sz="1000" b="0" i="0" u="none" strike="noStrike" dirty="0">
                          <a:solidFill>
                            <a:schemeClr val="tx1"/>
                          </a:solidFill>
                          <a:effectLst/>
                          <a:latin typeface="+mn-lt"/>
                        </a:rPr>
                        <a:t>hou Jiajia</a:t>
                      </a:r>
                    </a:p>
                    <a:p>
                      <a:pPr algn="ctr" fontAlgn="b"/>
                      <a:r>
                        <a:rPr lang="en-US" sz="1000" b="0" i="0" u="none" strike="noStrike" dirty="0">
                          <a:solidFill>
                            <a:schemeClr val="tx1"/>
                          </a:solidFill>
                          <a:effectLst/>
                          <a:latin typeface="+mn-lt"/>
                        </a:rPr>
                        <a:t>(XCL)</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2/1/2023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6/21/2023</a:t>
                      </a:r>
                    </a:p>
                  </a:txBody>
                  <a:tcPr marL="8890" marR="8890" marT="8890"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8/8/2023</a:t>
                      </a:r>
                    </a:p>
                  </a:txBody>
                  <a:tcPr marL="8890" marR="8890" marT="8890"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49719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Vijay</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6/21/2023</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49719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Julian Wang</a:t>
                      </a:r>
                    </a:p>
                  </a:txBody>
                  <a:tcPr marL="8890" marR="8890" marT="8890" marB="0" anchor="ctr"/>
                </a:tc>
                <a:tc>
                  <a:txBody>
                    <a:bodyPr/>
                    <a:lstStyle/>
                    <a:p>
                      <a:pPr algn="ctr" fontAlgn="b"/>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6/12/2023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11/6/2023</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49719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Leon Xuan</a:t>
                      </a: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49719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Leon Xuan</a:t>
                      </a: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49719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Julian Wang</a:t>
                      </a: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49719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Yang Frank</a:t>
                      </a:r>
                    </a:p>
                    <a:p>
                      <a:pPr marL="0" marR="0" algn="ctr">
                        <a:spcBef>
                          <a:spcPts val="0"/>
                        </a:spcBef>
                        <a:spcAft>
                          <a:spcPts val="0"/>
                        </a:spcAft>
                      </a:pPr>
                      <a:r>
                        <a:rPr lang="en-US" sz="1000" u="none" strike="noStrike" kern="1200" dirty="0">
                          <a:solidFill>
                            <a:schemeClr val="tx1"/>
                          </a:solidFill>
                          <a:effectLst/>
                          <a:latin typeface="+mn-lt"/>
                          <a:ea typeface="+mn-ea"/>
                          <a:cs typeface="+mn-cs"/>
                        </a:rPr>
                        <a:t>Chen </a:t>
                      </a:r>
                      <a:r>
                        <a:rPr lang="en-US" sz="1000" u="none" strike="noStrike" kern="1200" dirty="0" err="1">
                          <a:solidFill>
                            <a:schemeClr val="tx1"/>
                          </a:solidFill>
                          <a:effectLst/>
                          <a:latin typeface="+mn-lt"/>
                          <a:ea typeface="+mn-ea"/>
                          <a:cs typeface="+mn-cs"/>
                        </a:rPr>
                        <a:t>Fengmin</a:t>
                      </a:r>
                      <a:endParaRPr lang="en-US" sz="1000" u="none" strike="noStrike" kern="1200" dirty="0">
                        <a:solidFill>
                          <a:schemeClr val="tx1"/>
                        </a:solidFill>
                        <a:effectLst/>
                        <a:latin typeface="+mn-lt"/>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CX771</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Zhang Wen</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Mustang SUV</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endParaRPr lang="en-US" sz="1000" u="none" strike="noStrike" kern="1200" dirty="0">
                        <a:solidFill>
                          <a:schemeClr val="tx1"/>
                        </a:solidFill>
                        <a:effectLst/>
                        <a:latin typeface="+mn-lt"/>
                        <a:ea typeface="+mn-ea"/>
                        <a:cs typeface="+mn-cs"/>
                      </a:endParaRPr>
                    </a:p>
                  </a:txBody>
                  <a:tcPr marL="8601" marR="8601" marT="8601" marB="0" anchor="ctr"/>
                </a:tc>
                <a:extLst>
                  <a:ext uri="{0D108BD9-81ED-4DB2-BD59-A6C34878D82A}">
                    <a16:rowId xmlns:a16="http://schemas.microsoft.com/office/drawing/2014/main" val="3165400548"/>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CDX748</a:t>
                      </a:r>
                    </a:p>
                  </a:txBody>
                  <a:tcPr marL="8601" marR="8601" marT="8601"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He Sylvia/Xiao Yao/Li Rich</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Zhang Ying</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Lincoln</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CAF</a:t>
                      </a:r>
                    </a:p>
                  </a:txBody>
                  <a:tcPr marL="8890" marR="8890" marT="8890" marB="0" anchor="ctr"/>
                </a:tc>
                <a:tc>
                  <a:txBody>
                    <a:bodyPr/>
                    <a:lstStyle/>
                    <a:p>
                      <a:pPr marL="0" marR="0">
                        <a:spcBef>
                          <a:spcPts val="0"/>
                        </a:spcBef>
                        <a:spcAft>
                          <a:spcPts val="0"/>
                        </a:spcAft>
                      </a:pPr>
                      <a:r>
                        <a:rPr lang="en-US" sz="1000" u="none" strike="noStrike" kern="1200" dirty="0">
                          <a:solidFill>
                            <a:schemeClr val="tx1"/>
                          </a:solidFill>
                          <a:effectLst/>
                          <a:latin typeface="+mn-lt"/>
                          <a:ea typeface="+mn-ea"/>
                          <a:cs typeface="+mn-cs"/>
                        </a:rPr>
                        <a:t>Diff. Battery:</a:t>
                      </a:r>
                    </a:p>
                    <a:p>
                      <a:pPr marL="0" marR="0">
                        <a:spcBef>
                          <a:spcPts val="0"/>
                        </a:spcBef>
                        <a:spcAft>
                          <a:spcPts val="0"/>
                        </a:spcAft>
                      </a:pPr>
                      <a:r>
                        <a:rPr lang="en-US" sz="1000" u="none" strike="noStrike" kern="1200" dirty="0">
                          <a:solidFill>
                            <a:schemeClr val="tx1"/>
                          </a:solidFill>
                          <a:effectLst/>
                          <a:latin typeface="+mn-lt"/>
                          <a:ea typeface="+mn-ea"/>
                          <a:cs typeface="+mn-cs"/>
                        </a:rPr>
                        <a:t>NCM: 8/28/2024</a:t>
                      </a:r>
                    </a:p>
                    <a:p>
                      <a:pPr marL="0" marR="0">
                        <a:spcBef>
                          <a:spcPts val="0"/>
                        </a:spcBef>
                        <a:spcAft>
                          <a:spcPts val="0"/>
                        </a:spcAft>
                      </a:pPr>
                      <a:r>
                        <a:rPr lang="en-US" sz="1000" u="none" strike="noStrike" kern="1200" dirty="0">
                          <a:solidFill>
                            <a:schemeClr val="tx1"/>
                          </a:solidFill>
                          <a:effectLst/>
                          <a:latin typeface="+mn-lt"/>
                          <a:ea typeface="+mn-ea"/>
                          <a:cs typeface="+mn-cs"/>
                        </a:rPr>
                        <a:t>LFP:11/27/2024</a:t>
                      </a:r>
                    </a:p>
                  </a:txBody>
                  <a:tcPr marL="8890" marR="8890" marT="8890" marB="0" anchor="ctr"/>
                </a:tc>
                <a:tc>
                  <a:txBody>
                    <a:bodyPr/>
                    <a:lstStyle/>
                    <a:p>
                      <a:pPr marL="0" marR="0">
                        <a:spcBef>
                          <a:spcPts val="0"/>
                        </a:spcBef>
                        <a:spcAft>
                          <a:spcPts val="0"/>
                        </a:spcAft>
                      </a:pPr>
                      <a:r>
                        <a:rPr lang="en-US" sz="1000" u="none" strike="noStrike" kern="1200" dirty="0">
                          <a:solidFill>
                            <a:schemeClr val="tx1"/>
                          </a:solidFill>
                          <a:effectLst/>
                          <a:latin typeface="+mn-lt"/>
                          <a:ea typeface="+mn-ea"/>
                          <a:cs typeface="+mn-cs"/>
                        </a:rPr>
                        <a:t>NCM: 10/30/2024</a:t>
                      </a:r>
                    </a:p>
                    <a:p>
                      <a:pPr marL="0" marR="0">
                        <a:spcBef>
                          <a:spcPts val="0"/>
                        </a:spcBef>
                        <a:spcAft>
                          <a:spcPts val="0"/>
                        </a:spcAft>
                      </a:pPr>
                      <a:r>
                        <a:rPr lang="en-US" sz="1000" u="none" strike="noStrike" kern="1200" dirty="0">
                          <a:solidFill>
                            <a:schemeClr val="tx1"/>
                          </a:solidFill>
                          <a:effectLst/>
                          <a:latin typeface="+mn-lt"/>
                          <a:ea typeface="+mn-ea"/>
                          <a:cs typeface="+mn-cs"/>
                        </a:rPr>
                        <a:t>LFP:1/29/2025</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FNV3</a:t>
                      </a:r>
                    </a:p>
                  </a:txBody>
                  <a:tcPr marL="8890" marR="8890" marT="8890"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23.6(</a:t>
                      </a: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Pano</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-Non touch)*2&amp;11.1(Controller-Touch)</a:t>
                      </a:r>
                    </a:p>
                  </a:txBody>
                  <a:tcPr marL="8890" marR="8890" marT="8890" marB="0" anchor="ct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23.6(</a:t>
                      </a: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Pano</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-Non touch)*2&amp;11.1(Controller-Touch)</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Landscape</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Boundle6</a:t>
                      </a:r>
                    </a:p>
                  </a:txBody>
                  <a:tcPr marL="8890" marR="8890" marT="8890" marB="0" anchor="ctr"/>
                </a:tc>
                <a:tc>
                  <a:txBody>
                    <a:bodyPr/>
                    <a:lstStyle/>
                    <a:p>
                      <a:pPr marL="0" marR="0">
                        <a:spcBef>
                          <a:spcPts val="0"/>
                        </a:spcBef>
                        <a:spcAft>
                          <a:spcPts val="0"/>
                        </a:spcAft>
                      </a:pPr>
                      <a:r>
                        <a:rPr lang="en-US" sz="1100" dirty="0">
                          <a:effectLst/>
                          <a:latin typeface="Calibri" panose="020F0502020204030204" pitchFamily="34" charset="0"/>
                          <a:ea typeface="DengXian" panose="02010600030101010101" pitchFamily="2" charset="-122"/>
                        </a:rPr>
                        <a:t>ECG2</a:t>
                      </a:r>
                    </a:p>
                  </a:txBody>
                  <a:tcPr marL="8890" marR="8890" marT="8890" marB="0" anchor="ctr"/>
                </a:tc>
                <a:extLst>
                  <a:ext uri="{0D108BD9-81ED-4DB2-BD59-A6C34878D82A}">
                    <a16:rowId xmlns:a16="http://schemas.microsoft.com/office/drawing/2014/main" val="2818750445"/>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@09/23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3442913" y="406260"/>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216048" y="3794108"/>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10/M</a:t>
              </a:r>
            </a:p>
            <a:p>
              <a:endParaRPr lang="en-US" altLang="zh-CN"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6872186" y="2918618"/>
            <a:ext cx="396177" cy="41636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H="1" flipV="1">
            <a:off x="6487518" y="1325861"/>
            <a:ext cx="684330" cy="127255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60150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Build</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6029538" y="261580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5455883" y="2879740"/>
            <a:ext cx="671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a:t>
            </a:r>
            <a:r>
              <a:rPr lang="en-US" sz="700" dirty="0">
                <a:solidFill>
                  <a:prstClr val="black"/>
                </a:solidFill>
                <a:latin typeface="Ford Antenna Light" panose="02000505000000020004" pitchFamily="50" charset="0"/>
                <a:cs typeface="Calibri" panose="020F0502020204030204" pitchFamily="34" charset="0"/>
              </a:rPr>
              <a:t>/7</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H="1" flipV="1">
            <a:off x="4370061" y="1306120"/>
            <a:ext cx="1815642" cy="130968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724585" y="2599630"/>
            <a:ext cx="583576" cy="546391"/>
            <a:chOff x="1541556" y="2836518"/>
            <a:chExt cx="583576" cy="546391"/>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541556" y="3090527"/>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12/21</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H="1" flipV="1">
            <a:off x="7623990" y="1325258"/>
            <a:ext cx="528006" cy="127437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334457" y="261657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59153" y="2884534"/>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1/21</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H="1" flipV="1">
            <a:off x="7915323" y="1321372"/>
            <a:ext cx="575299" cy="129520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8686298" y="260975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639533" y="2887368"/>
            <a:ext cx="43839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2/28</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H="1" flipV="1">
            <a:off x="8304972" y="1324401"/>
            <a:ext cx="537491" cy="128535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H="1" flipV="1">
            <a:off x="9047394" y="1319161"/>
            <a:ext cx="127158" cy="129877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01838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941148" y="2887378"/>
            <a:ext cx="41103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3/28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390604" y="261900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346330" y="2911652"/>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04/28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546769" y="1319960"/>
            <a:ext cx="471237" cy="129904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6623461" y="259956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6381866" y="2883141"/>
            <a:ext cx="4830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08/14</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7015683" y="259841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900853" y="2882655"/>
            <a:ext cx="4442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09/14</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461630" y="1627272"/>
            <a:ext cx="624299" cy="413605"/>
            <a:chOff x="1552164" y="1704838"/>
            <a:chExt cx="624299" cy="41360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552164" y="1826061"/>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04/28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27406" y="1626939"/>
            <a:ext cx="1136684" cy="481010"/>
            <a:chOff x="795945" y="1704838"/>
            <a:chExt cx="1136684" cy="48101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chemeClr val="tx1"/>
                  </a:solidFill>
                </a:rPr>
                <a:t>10/31</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7487756" y="1613184"/>
            <a:ext cx="624299" cy="375078"/>
            <a:chOff x="1348765" y="1704838"/>
            <a:chExt cx="624299" cy="375078"/>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3760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6912718"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8200028"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@10/25</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254434"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01/03-02/08</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6764150"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08/30-10/30</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8049493"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12/31-01/31</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370195" y="969281"/>
            <a:ext cx="891008" cy="560518"/>
            <a:chOff x="1886575" y="1217224"/>
            <a:chExt cx="887359" cy="56051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33973" y="157769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608651" y="957745"/>
            <a:ext cx="963235" cy="583916"/>
            <a:chOff x="1448582" y="1217224"/>
            <a:chExt cx="959290" cy="583916"/>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448582" y="160109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85675" y="968482"/>
            <a:ext cx="1021894" cy="582385"/>
            <a:chOff x="1886575" y="1217224"/>
            <a:chExt cx="1017710" cy="582385"/>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64324" y="1476450"/>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03/27</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LS:03/13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43250" y="973722"/>
            <a:ext cx="1034682" cy="589911"/>
            <a:chOff x="1886575" y="1217224"/>
            <a:chExt cx="1030445" cy="589911"/>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97951" y="1483976"/>
              <a:ext cx="919069"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01/03</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LR:12/12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761517" y="975444"/>
            <a:ext cx="1067629" cy="885899"/>
            <a:chOff x="1344616" y="1217224"/>
            <a:chExt cx="1063256" cy="885899"/>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344616" y="1533742"/>
              <a:ext cx="878303" cy="56938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p>
            <a:p>
              <a:pPr algn="ctr">
                <a:defRPr/>
              </a:pPr>
              <a:r>
                <a:rPr lang="en-US" altLang="zh-CN" sz="800" dirty="0">
                  <a:solidFill>
                    <a:srgbClr val="FF0000"/>
                  </a:solidFill>
                  <a:latin typeface="Ford Antenna Light" panose="02000505000000020004" pitchFamily="50" charset="0"/>
                  <a:cs typeface="Calibri" panose="020F0502020204030204" pitchFamily="34" charset="0"/>
                </a:rPr>
                <a:t>Plan to postpone 1/28</a:t>
              </a:r>
              <a:endParaRPr lang="en-US" sz="800" dirty="0">
                <a:solidFill>
                  <a:srgbClr val="FF0000"/>
                </a:solidFill>
                <a:latin typeface="Ford Antenna Light" panose="02000505000000020004" pitchFamily="50" charset="0"/>
                <a:cs typeface="Calibri" panose="020F0502020204030204" pitchFamily="34" charset="0"/>
              </a:endParaRPr>
            </a:p>
            <a:p>
              <a:pPr algn="ctr">
                <a:defRPr/>
              </a:pP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939639" y="955441"/>
            <a:ext cx="843415" cy="564048"/>
            <a:chOff x="1708551" y="1151036"/>
            <a:chExt cx="839961" cy="564048"/>
          </a:xfrm>
        </p:grpSpPr>
        <p:sp>
          <p:nvSpPr>
            <p:cNvPr id="539" name="流程图: 决策 47">
              <a:extLst>
                <a:ext uri="{FF2B5EF4-FFF2-40B4-BE49-F238E27FC236}">
                  <a16:creationId xmlns:a16="http://schemas.microsoft.com/office/drawing/2014/main" id="{F4E9721A-04CC-44B0-BFB6-BC80FA6FC82D}"/>
                </a:ext>
              </a:extLst>
            </p:cNvPr>
            <p:cNvSpPr/>
            <p:nvPr/>
          </p:nvSpPr>
          <p:spPr>
            <a:xfrm>
              <a:off x="1876561" y="1151036"/>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708551" y="151503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161059" y="97518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6608981" y="2919771"/>
            <a:ext cx="267160" cy="42583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7882461" y="2919836"/>
            <a:ext cx="366050" cy="4159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a:endCxn id="164" idx="2"/>
          </p:cNvCxnSpPr>
          <p:nvPr/>
        </p:nvCxnSpPr>
        <p:spPr>
          <a:xfrm flipV="1">
            <a:off x="8522760" y="2929965"/>
            <a:ext cx="223188" cy="40701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902142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373093" y="2939215"/>
            <a:ext cx="77161" cy="38887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5957766" y="2936014"/>
            <a:ext cx="131422" cy="42206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HW Request Frozen</a:t>
            </a:r>
          </a:p>
          <a:p>
            <a:r>
              <a:rPr lang="en-US" altLang="zh-CN" sz="700" dirty="0">
                <a:solidFill>
                  <a:schemeClr val="accent4">
                    <a:lumMod val="10000"/>
                  </a:schemeClr>
                </a:solidFill>
              </a:rPr>
              <a:t>7/13</a:t>
            </a:r>
            <a:endParaRPr lang="zh-CN" altLang="en-US" sz="700" dirty="0">
              <a:solidFill>
                <a:schemeClr val="accent4">
                  <a:lumMod val="10000"/>
                </a:schemeClr>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350094" y="5516388"/>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5181488" y="469045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4311110" y="4891256"/>
            <a:ext cx="66145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A/B  UI 2/19</a:t>
            </a:r>
          </a:p>
          <a:p>
            <a:endParaRPr lang="en-US" altLang="zh-CN" dirty="0"/>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510" name="Star: 5 Points 442">
            <a:extLst>
              <a:ext uri="{FF2B5EF4-FFF2-40B4-BE49-F238E27FC236}">
                <a16:creationId xmlns:a16="http://schemas.microsoft.com/office/drawing/2014/main" id="{06605D87-BE89-4CFA-9160-65220AEC7C28}"/>
              </a:ext>
            </a:extLst>
          </p:cNvPr>
          <p:cNvSpPr/>
          <p:nvPr/>
        </p:nvSpPr>
        <p:spPr>
          <a:xfrm>
            <a:off x="4680599" y="4687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5860233" y="335807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6511448" y="3345601"/>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6339177" y="3546643"/>
            <a:ext cx="4730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07/31</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6774653" y="333498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6665536" y="3549022"/>
            <a:ext cx="38255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08/31</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778492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758417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12/</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806015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94495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1/7</a:t>
            </a:r>
          </a:p>
        </p:txBody>
      </p:sp>
      <p:sp>
        <p:nvSpPr>
          <p:cNvPr id="665" name="Star: 5 Points 732">
            <a:extLst>
              <a:ext uri="{FF2B5EF4-FFF2-40B4-BE49-F238E27FC236}">
                <a16:creationId xmlns:a16="http://schemas.microsoft.com/office/drawing/2014/main" id="{288370A2-EC52-4E2F-A20D-640B50D86B99}"/>
              </a:ext>
            </a:extLst>
          </p:cNvPr>
          <p:cNvSpPr/>
          <p:nvPr/>
        </p:nvSpPr>
        <p:spPr>
          <a:xfrm>
            <a:off x="892389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873111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3/14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275560" y="332809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9102453" y="351653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9036994" y="3533258"/>
            <a:ext cx="275820" cy="42130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8738155" y="3540921"/>
            <a:ext cx="222994" cy="3942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8060990" y="3541068"/>
            <a:ext cx="36419" cy="4270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7705975" y="3540921"/>
            <a:ext cx="116207" cy="42258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6618751" y="3540149"/>
            <a:ext cx="193156" cy="40525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6350424" y="3550768"/>
            <a:ext cx="198278" cy="39764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5293745" y="353590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5/31</a:t>
            </a:r>
          </a:p>
        </p:txBody>
      </p:sp>
      <p:sp>
        <p:nvSpPr>
          <p:cNvPr id="754" name="Star: 5 Points 812">
            <a:extLst>
              <a:ext uri="{FF2B5EF4-FFF2-40B4-BE49-F238E27FC236}">
                <a16:creationId xmlns:a16="http://schemas.microsoft.com/office/drawing/2014/main" id="{2C63B985-C4B4-42A4-B3C4-3BA2EF26ACF8}"/>
              </a:ext>
            </a:extLst>
          </p:cNvPr>
          <p:cNvSpPr/>
          <p:nvPr/>
        </p:nvSpPr>
        <p:spPr>
          <a:xfrm>
            <a:off x="842522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831553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2/14</a:t>
            </a: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8398615" y="3542142"/>
            <a:ext cx="63866" cy="39498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5555577" y="3563241"/>
            <a:ext cx="341910" cy="38856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5458044" y="39518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4875664" y="409867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4/30</a:t>
            </a:r>
          </a:p>
        </p:txBody>
      </p:sp>
      <p:sp>
        <p:nvSpPr>
          <p:cNvPr id="271" name="TextBox 22">
            <a:extLst>
              <a:ext uri="{FF2B5EF4-FFF2-40B4-BE49-F238E27FC236}">
                <a16:creationId xmlns:a16="http://schemas.microsoft.com/office/drawing/2014/main" id="{96510B45-27C8-4249-A5CD-1B256BB1BDCA}"/>
              </a:ext>
            </a:extLst>
          </p:cNvPr>
          <p:cNvSpPr txBox="1"/>
          <p:nvPr/>
        </p:nvSpPr>
        <p:spPr>
          <a:xfrm>
            <a:off x="6010453" y="41877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06/30</a:t>
            </a:r>
          </a:p>
        </p:txBody>
      </p:sp>
      <p:sp>
        <p:nvSpPr>
          <p:cNvPr id="270" name="Star: 5 Points 718">
            <a:extLst>
              <a:ext uri="{FF2B5EF4-FFF2-40B4-BE49-F238E27FC236}">
                <a16:creationId xmlns:a16="http://schemas.microsoft.com/office/drawing/2014/main" id="{11506F1F-1E71-4006-B1B7-F63800418774}"/>
              </a:ext>
            </a:extLst>
          </p:cNvPr>
          <p:cNvSpPr/>
          <p:nvPr/>
        </p:nvSpPr>
        <p:spPr>
          <a:xfrm>
            <a:off x="6252891" y="3948408"/>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6521218" y="394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6315405" y="41686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07/31</a:t>
            </a:r>
          </a:p>
        </p:txBody>
      </p:sp>
      <p:sp>
        <p:nvSpPr>
          <p:cNvPr id="285" name="Star: 5 Points 718">
            <a:extLst>
              <a:ext uri="{FF2B5EF4-FFF2-40B4-BE49-F238E27FC236}">
                <a16:creationId xmlns:a16="http://schemas.microsoft.com/office/drawing/2014/main" id="{11506F1F-1E71-4006-B1B7-F63800418774}"/>
              </a:ext>
            </a:extLst>
          </p:cNvPr>
          <p:cNvSpPr/>
          <p:nvPr/>
        </p:nvSpPr>
        <p:spPr>
          <a:xfrm>
            <a:off x="7501759" y="334761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7298674" y="3551901"/>
            <a:ext cx="47173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10/31</a:t>
            </a: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7320138" y="3552782"/>
            <a:ext cx="218875" cy="39562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7222605" y="394840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6949882"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90" name="Star: 5 Points 726">
            <a:extLst>
              <a:ext uri="{FF2B5EF4-FFF2-40B4-BE49-F238E27FC236}">
                <a16:creationId xmlns:a16="http://schemas.microsoft.com/office/drawing/2014/main" id="{78079A2E-36CB-446C-BA37-AEF7B58F2ACC}"/>
              </a:ext>
            </a:extLst>
          </p:cNvPr>
          <p:cNvSpPr/>
          <p:nvPr/>
        </p:nvSpPr>
        <p:spPr>
          <a:xfrm>
            <a:off x="7608442" y="396350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7485343" y="4187587"/>
            <a:ext cx="40036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11/7</a:t>
            </a:r>
          </a:p>
        </p:txBody>
      </p:sp>
      <p:sp>
        <p:nvSpPr>
          <p:cNvPr id="301" name="Star: 5 Points 726">
            <a:extLst>
              <a:ext uri="{FF2B5EF4-FFF2-40B4-BE49-F238E27FC236}">
                <a16:creationId xmlns:a16="http://schemas.microsoft.com/office/drawing/2014/main" id="{78079A2E-36CB-446C-BA37-AEF7B58F2ACC}"/>
              </a:ext>
            </a:extLst>
          </p:cNvPr>
          <p:cNvSpPr/>
          <p:nvPr/>
        </p:nvSpPr>
        <p:spPr>
          <a:xfrm>
            <a:off x="7963457" y="396808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7939158" y="4149304"/>
            <a:ext cx="38445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8157688" y="2936778"/>
            <a:ext cx="429449" cy="3991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8301082" y="39371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8205877" y="4140490"/>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a:t>
            </a:r>
            <a:r>
              <a:rPr lang="en-US" sz="600" dirty="0">
                <a:solidFill>
                  <a:prstClr val="black"/>
                </a:solidFill>
                <a:latin typeface="Ford Antenna Light" panose="02000505000000020004" pitchFamily="50" charset="0"/>
                <a:cs typeface="Calibri" panose="020F0502020204030204" pitchFamily="34" charset="0"/>
              </a:rPr>
              <a:t>/7</a:t>
            </a:r>
          </a:p>
        </p:txBody>
      </p:sp>
      <p:sp>
        <p:nvSpPr>
          <p:cNvPr id="316" name="Star: 5 Points 732">
            <a:extLst>
              <a:ext uri="{FF2B5EF4-FFF2-40B4-BE49-F238E27FC236}">
                <a16:creationId xmlns:a16="http://schemas.microsoft.com/office/drawing/2014/main" id="{288370A2-EC52-4E2F-A20D-640B50D86B99}"/>
              </a:ext>
            </a:extLst>
          </p:cNvPr>
          <p:cNvSpPr/>
          <p:nvPr/>
        </p:nvSpPr>
        <p:spPr>
          <a:xfrm>
            <a:off x="8640622" y="393517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8525777" y="4147146"/>
            <a:ext cx="4728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2/14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939461" y="39545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864959" y="4129774"/>
            <a:ext cx="39468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3/14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6112801" y="334698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6013614" y="3518320"/>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a:t>
            </a:r>
            <a:r>
              <a:rPr lang="en-US" sz="600" dirty="0">
                <a:solidFill>
                  <a:prstClr val="black"/>
                </a:solidFill>
                <a:latin typeface="Ford Antenna Light" panose="02000505000000020004" pitchFamily="50" charset="0"/>
                <a:cs typeface="Calibri" panose="020F0502020204030204" pitchFamily="34" charset="0"/>
              </a:rPr>
              <a:t>/30</a:t>
            </a:r>
          </a:p>
        </p:txBody>
      </p:sp>
      <p:sp>
        <p:nvSpPr>
          <p:cNvPr id="234" name="Star: 5 Points 718">
            <a:extLst>
              <a:ext uri="{FF2B5EF4-FFF2-40B4-BE49-F238E27FC236}">
                <a16:creationId xmlns:a16="http://schemas.microsoft.com/office/drawing/2014/main" id="{11506F1F-1E71-4006-B1B7-F63800418774}"/>
              </a:ext>
            </a:extLst>
          </p:cNvPr>
          <p:cNvSpPr/>
          <p:nvPr/>
        </p:nvSpPr>
        <p:spPr>
          <a:xfrm>
            <a:off x="5831918" y="3955126"/>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5473694" y="4171168"/>
            <a:ext cx="55977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a:t>
            </a:r>
            <a:r>
              <a:rPr lang="en-US" sz="600" dirty="0">
                <a:solidFill>
                  <a:prstClr val="black"/>
                </a:solidFill>
                <a:latin typeface="Ford Antenna Light" panose="02000505000000020004" pitchFamily="50" charset="0"/>
                <a:cs typeface="Calibri" panose="020F0502020204030204" pitchFamily="34" charset="0"/>
              </a:rPr>
              <a:t>/31</a:t>
            </a: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5929451" y="3552150"/>
            <a:ext cx="220604" cy="40297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8" name="Star: 5 Points 716">
            <a:extLst>
              <a:ext uri="{FF2B5EF4-FFF2-40B4-BE49-F238E27FC236}">
                <a16:creationId xmlns:a16="http://schemas.microsoft.com/office/drawing/2014/main" id="{B91AE7CD-F9FB-4696-9EED-BF0EC9A4FDEA}"/>
              </a:ext>
            </a:extLst>
          </p:cNvPr>
          <p:cNvSpPr/>
          <p:nvPr/>
        </p:nvSpPr>
        <p:spPr>
          <a:xfrm>
            <a:off x="9634402" y="3335089"/>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536870" y="3540256"/>
            <a:ext cx="134786" cy="38706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252081" y="41484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439337" y="392732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5" name="Star: 5 Points 718">
            <a:extLst>
              <a:ext uri="{FF2B5EF4-FFF2-40B4-BE49-F238E27FC236}">
                <a16:creationId xmlns:a16="http://schemas.microsoft.com/office/drawing/2014/main" id="{3AE419A2-903A-4CEF-B040-7ACF8A78CC20}"/>
              </a:ext>
            </a:extLst>
          </p:cNvPr>
          <p:cNvSpPr/>
          <p:nvPr/>
        </p:nvSpPr>
        <p:spPr>
          <a:xfrm>
            <a:off x="7060058" y="332873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6976129" y="3504791"/>
            <a:ext cx="46484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09/30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6869796" y="394840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6634658" y="41691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08/31</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4157580" y="3355249"/>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4147528" y="353630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12/24</a:t>
            </a:r>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6967329" y="3533898"/>
            <a:ext cx="129983" cy="41451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84" name="Rectangle 283">
            <a:extLst>
              <a:ext uri="{FF2B5EF4-FFF2-40B4-BE49-F238E27FC236}">
                <a16:creationId xmlns:a16="http://schemas.microsoft.com/office/drawing/2014/main" id="{0A8FE8C8-5890-4CE1-8251-0405B7DE38A8}"/>
              </a:ext>
            </a:extLst>
          </p:cNvPr>
          <p:cNvSpPr/>
          <p:nvPr/>
        </p:nvSpPr>
        <p:spPr>
          <a:xfrm>
            <a:off x="6220256" y="3934877"/>
            <a:ext cx="538370" cy="24242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6784725" y="3935024"/>
            <a:ext cx="69560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sp>
        <p:nvSpPr>
          <p:cNvPr id="297" name="Star: 5 Points 718">
            <a:extLst>
              <a:ext uri="{FF2B5EF4-FFF2-40B4-BE49-F238E27FC236}">
                <a16:creationId xmlns:a16="http://schemas.microsoft.com/office/drawing/2014/main" id="{C0B09295-4D2B-4642-B329-39AC21774EC8}"/>
              </a:ext>
            </a:extLst>
          </p:cNvPr>
          <p:cNvSpPr/>
          <p:nvPr/>
        </p:nvSpPr>
        <p:spPr>
          <a:xfrm>
            <a:off x="4026854" y="39742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3447862" y="4057719"/>
            <a:ext cx="603171"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For Phoenix Audio Arch</a:t>
            </a:r>
          </a:p>
          <a:p>
            <a:r>
              <a:rPr lang="en-US" dirty="0"/>
              <a:t>11/24</a:t>
            </a:r>
          </a:p>
        </p:txBody>
      </p:sp>
      <p:grpSp>
        <p:nvGrpSpPr>
          <p:cNvPr id="247" name="Group 246">
            <a:extLst>
              <a:ext uri="{FF2B5EF4-FFF2-40B4-BE49-F238E27FC236}">
                <a16:creationId xmlns:a16="http://schemas.microsoft.com/office/drawing/2014/main" id="{A8B3BA65-60DD-410E-A981-87ADE12EBFA7}"/>
              </a:ext>
            </a:extLst>
          </p:cNvPr>
          <p:cNvGrpSpPr/>
          <p:nvPr/>
        </p:nvGrpSpPr>
        <p:grpSpPr>
          <a:xfrm>
            <a:off x="3529066" y="1617050"/>
            <a:ext cx="1136684" cy="480732"/>
            <a:chOff x="886816" y="1704838"/>
            <a:chExt cx="1136684" cy="480732"/>
          </a:xfrm>
        </p:grpSpPr>
        <p:sp>
          <p:nvSpPr>
            <p:cNvPr id="253" name="Isosceles Triangle 252">
              <a:extLst>
                <a:ext uri="{FF2B5EF4-FFF2-40B4-BE49-F238E27FC236}">
                  <a16:creationId xmlns:a16="http://schemas.microsoft.com/office/drawing/2014/main" id="{39B77254-0F77-4AAE-B48C-45BCE3B3E4B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9" name="TextBox 22">
              <a:extLst>
                <a:ext uri="{FF2B5EF4-FFF2-40B4-BE49-F238E27FC236}">
                  <a16:creationId xmlns:a16="http://schemas.microsoft.com/office/drawing/2014/main" id="{34B7C03A-0BA2-496D-94F0-3F3656CA6978}"/>
                </a:ext>
              </a:extLst>
            </p:cNvPr>
            <p:cNvSpPr txBox="1"/>
            <p:nvPr/>
          </p:nvSpPr>
          <p:spPr>
            <a:xfrm>
              <a:off x="886816" y="1893188"/>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solidFill>
                    <a:schemeClr val="tx1"/>
                  </a:solidFill>
                </a:rPr>
                <a:t>12/27</a:t>
              </a:r>
            </a:p>
          </p:txBody>
        </p:sp>
      </p:grpSp>
      <p:sp>
        <p:nvSpPr>
          <p:cNvPr id="300" name="Rectangle 299">
            <a:extLst>
              <a:ext uri="{FF2B5EF4-FFF2-40B4-BE49-F238E27FC236}">
                <a16:creationId xmlns:a16="http://schemas.microsoft.com/office/drawing/2014/main" id="{B166C60C-593A-4103-B486-92723E41E197}"/>
              </a:ext>
            </a:extLst>
          </p:cNvPr>
          <p:cNvSpPr/>
          <p:nvPr/>
        </p:nvSpPr>
        <p:spPr>
          <a:xfrm>
            <a:off x="6618751" y="4529504"/>
            <a:ext cx="5209739" cy="93729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Compress actions IVI team has taken *10wks:</a:t>
            </a:r>
          </a:p>
          <a:p>
            <a:r>
              <a:rPr lang="en-US" altLang="zh-CN" sz="900" dirty="0">
                <a:solidFill>
                  <a:schemeClr val="bg1"/>
                </a:solidFill>
                <a:cs typeface="Arial" panose="020B0604020202020204" pitchFamily="34" charset="0"/>
              </a:rPr>
              <a:t>1.&lt;4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DCV Alpha will be released in advance based on CDX707 branch to debug Phoenix audio. </a:t>
            </a:r>
          </a:p>
          <a:p>
            <a:r>
              <a:rPr lang="en-US" altLang="zh-CN" sz="900" dirty="0">
                <a:solidFill>
                  <a:schemeClr val="bg1"/>
                </a:solidFill>
                <a:cs typeface="Arial" panose="020B0604020202020204" pitchFamily="34" charset="0"/>
              </a:rPr>
              <a:t>2.&lt;2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Group A feature coding duration compressed to 8wks with vendors. </a:t>
            </a:r>
          </a:p>
          <a:p>
            <a:r>
              <a:rPr lang="en-US" altLang="zh-CN" sz="900" dirty="0">
                <a:solidFill>
                  <a:schemeClr val="bg1"/>
                </a:solidFill>
                <a:cs typeface="Arial" panose="020B0604020202020204" pitchFamily="34" charset="0"/>
              </a:rPr>
              <a:t>3.&lt;4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Considering many features C/O CDX707, waived DCV Beta2 version, compress 4 weeks during DCV Beta to DCV0</a:t>
            </a:r>
          </a:p>
        </p:txBody>
      </p:sp>
      <p:grpSp>
        <p:nvGrpSpPr>
          <p:cNvPr id="303" name="Group 302">
            <a:extLst>
              <a:ext uri="{FF2B5EF4-FFF2-40B4-BE49-F238E27FC236}">
                <a16:creationId xmlns:a16="http://schemas.microsoft.com/office/drawing/2014/main" id="{85C8AF82-A442-4278-B8FC-B207EE2AAD57}"/>
              </a:ext>
            </a:extLst>
          </p:cNvPr>
          <p:cNvGrpSpPr/>
          <p:nvPr/>
        </p:nvGrpSpPr>
        <p:grpSpPr>
          <a:xfrm>
            <a:off x="3098420" y="2211127"/>
            <a:ext cx="1136684" cy="481010"/>
            <a:chOff x="795945" y="1704838"/>
            <a:chExt cx="1136684" cy="481010"/>
          </a:xfrm>
        </p:grpSpPr>
        <p:sp>
          <p:nvSpPr>
            <p:cNvPr id="305" name="Isosceles Triangle 304">
              <a:extLst>
                <a:ext uri="{FF2B5EF4-FFF2-40B4-BE49-F238E27FC236}">
                  <a16:creationId xmlns:a16="http://schemas.microsoft.com/office/drawing/2014/main" id="{3304F4C4-A8EA-4E4B-95A5-836AEDCF96F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6" name="TextBox 22">
              <a:extLst>
                <a:ext uri="{FF2B5EF4-FFF2-40B4-BE49-F238E27FC236}">
                  <a16:creationId xmlns:a16="http://schemas.microsoft.com/office/drawing/2014/main" id="{CBEC9730-72DE-4AA3-B978-897537312BFC}"/>
                </a:ext>
              </a:extLst>
            </p:cNvPr>
            <p:cNvSpPr txBox="1"/>
            <p:nvPr/>
          </p:nvSpPr>
          <p:spPr>
            <a:xfrm>
              <a:off x="795945" y="1893466"/>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DCV Sample with CS3.0  11/30</a:t>
              </a:r>
            </a:p>
          </p:txBody>
        </p:sp>
      </p:grpSp>
      <p:sp>
        <p:nvSpPr>
          <p:cNvPr id="313" name="TextBox 22">
            <a:extLst>
              <a:ext uri="{FF2B5EF4-FFF2-40B4-BE49-F238E27FC236}">
                <a16:creationId xmlns:a16="http://schemas.microsoft.com/office/drawing/2014/main" id="{61C1155C-26B0-4107-9EFA-D375E4E68A25}"/>
              </a:ext>
            </a:extLst>
          </p:cNvPr>
          <p:cNvSpPr txBox="1"/>
          <p:nvPr/>
        </p:nvSpPr>
        <p:spPr>
          <a:xfrm>
            <a:off x="5002056" y="4891594"/>
            <a:ext cx="66145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 3/19</a:t>
            </a:r>
          </a:p>
          <a:p>
            <a:endParaRPr lang="en-US" altLang="zh-CN" dirty="0"/>
          </a:p>
        </p:txBody>
      </p:sp>
      <p:cxnSp>
        <p:nvCxnSpPr>
          <p:cNvPr id="319" name="Straight Arrow Connector 318">
            <a:extLst>
              <a:ext uri="{FF2B5EF4-FFF2-40B4-BE49-F238E27FC236}">
                <a16:creationId xmlns:a16="http://schemas.microsoft.com/office/drawing/2014/main" id="{4CB48784-97EA-4BC6-AD4E-854C5E917FDE}"/>
              </a:ext>
            </a:extLst>
          </p:cNvPr>
          <p:cNvCxnSpPr>
            <a:cxnSpLocks/>
            <a:stCxn id="510" idx="0"/>
            <a:endCxn id="268" idx="2"/>
          </p:cNvCxnSpPr>
          <p:nvPr/>
        </p:nvCxnSpPr>
        <p:spPr>
          <a:xfrm flipV="1">
            <a:off x="4778132" y="4156968"/>
            <a:ext cx="717166" cy="530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2" name="Straight Arrow Connector 321">
            <a:extLst>
              <a:ext uri="{FF2B5EF4-FFF2-40B4-BE49-F238E27FC236}">
                <a16:creationId xmlns:a16="http://schemas.microsoft.com/office/drawing/2014/main" id="{D09593C2-844C-4E6E-85E7-D8C990472CB4}"/>
              </a:ext>
            </a:extLst>
          </p:cNvPr>
          <p:cNvCxnSpPr>
            <a:cxnSpLocks/>
            <a:stCxn id="407" idx="0"/>
            <a:endCxn id="270" idx="2"/>
          </p:cNvCxnSpPr>
          <p:nvPr/>
        </p:nvCxnSpPr>
        <p:spPr>
          <a:xfrm flipV="1">
            <a:off x="5279021" y="4153575"/>
            <a:ext cx="1011124" cy="53688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3" name="Rounded Rectangle 12">
            <a:extLst>
              <a:ext uri="{FF2B5EF4-FFF2-40B4-BE49-F238E27FC236}">
                <a16:creationId xmlns:a16="http://schemas.microsoft.com/office/drawing/2014/main" id="{7F3149BB-2F64-4D24-8F40-F18678746250}"/>
              </a:ext>
            </a:extLst>
          </p:cNvPr>
          <p:cNvSpPr/>
          <p:nvPr/>
        </p:nvSpPr>
        <p:spPr>
          <a:xfrm>
            <a:off x="131155" y="6156160"/>
            <a:ext cx="11826469" cy="53193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Key Enablers:</a:t>
            </a:r>
          </a:p>
          <a:p>
            <a:r>
              <a:rPr lang="en-US" sz="1200" b="1" dirty="0">
                <a:solidFill>
                  <a:srgbClr val="FFFFFF"/>
                </a:solidFill>
                <a:ea typeface="黑体" panose="02010609060101010101" pitchFamily="49" charset="-122"/>
              </a:rPr>
              <a:t>1.All the FDL/Program distributed features *87 should be included in HMI Group A. </a:t>
            </a:r>
          </a:p>
        </p:txBody>
      </p:sp>
      <p:sp>
        <p:nvSpPr>
          <p:cNvPr id="326" name="TextBox 22">
            <a:extLst>
              <a:ext uri="{FF2B5EF4-FFF2-40B4-BE49-F238E27FC236}">
                <a16:creationId xmlns:a16="http://schemas.microsoft.com/office/drawing/2014/main" id="{51046473-98DB-417D-B7FC-F57DF7D8BD62}"/>
              </a:ext>
            </a:extLst>
          </p:cNvPr>
          <p:cNvSpPr txBox="1"/>
          <p:nvPr/>
        </p:nvSpPr>
        <p:spPr>
          <a:xfrm rot="2027763">
            <a:off x="5347382" y="2197678"/>
            <a:ext cx="1104886"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5 months Gap for FDJ</a:t>
            </a:r>
            <a:endParaRPr lang="zh-CN" altLang="en-US" sz="700" dirty="0">
              <a:solidFill>
                <a:srgbClr val="FF0000"/>
              </a:solidFill>
            </a:endParaRPr>
          </a:p>
        </p:txBody>
      </p:sp>
      <p:sp>
        <p:nvSpPr>
          <p:cNvPr id="327" name="TextBox 22">
            <a:extLst>
              <a:ext uri="{FF2B5EF4-FFF2-40B4-BE49-F238E27FC236}">
                <a16:creationId xmlns:a16="http://schemas.microsoft.com/office/drawing/2014/main" id="{E6F94FCF-3B87-43E8-B10E-A21993392F0C}"/>
              </a:ext>
            </a:extLst>
          </p:cNvPr>
          <p:cNvSpPr txBox="1"/>
          <p:nvPr/>
        </p:nvSpPr>
        <p:spPr>
          <a:xfrm rot="3741104">
            <a:off x="6613038" y="2172766"/>
            <a:ext cx="1104886"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3.5 months Gap for DCV1</a:t>
            </a:r>
            <a:endParaRPr lang="zh-CN" altLang="en-US" sz="700" dirty="0">
              <a:solidFill>
                <a:srgbClr val="FF0000"/>
              </a:solidFill>
            </a:endParaRPr>
          </a:p>
        </p:txBody>
      </p:sp>
      <p:sp>
        <p:nvSpPr>
          <p:cNvPr id="330" name="TextBox 22">
            <a:extLst>
              <a:ext uri="{FF2B5EF4-FFF2-40B4-BE49-F238E27FC236}">
                <a16:creationId xmlns:a16="http://schemas.microsoft.com/office/drawing/2014/main" id="{36B7EF74-8131-419C-93E1-C37A63AEAEE6}"/>
              </a:ext>
            </a:extLst>
          </p:cNvPr>
          <p:cNvSpPr txBox="1"/>
          <p:nvPr/>
        </p:nvSpPr>
        <p:spPr>
          <a:xfrm rot="4001174">
            <a:off x="7702752" y="2060241"/>
            <a:ext cx="827080"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2months Gap for R00</a:t>
            </a:r>
            <a:endParaRPr lang="zh-CN" altLang="en-US" sz="700" dirty="0">
              <a:solidFill>
                <a:srgbClr val="FF0000"/>
              </a:solidFill>
            </a:endParaRPr>
          </a:p>
        </p:txBody>
      </p:sp>
      <p:sp>
        <p:nvSpPr>
          <p:cNvPr id="226" name="Rectangle 225">
            <a:extLst>
              <a:ext uri="{FF2B5EF4-FFF2-40B4-BE49-F238E27FC236}">
                <a16:creationId xmlns:a16="http://schemas.microsoft.com/office/drawing/2014/main" id="{282B09AB-5183-44A4-BC9E-ED55D6BC9DB9}"/>
              </a:ext>
            </a:extLst>
          </p:cNvPr>
          <p:cNvSpPr/>
          <p:nvPr/>
        </p:nvSpPr>
        <p:spPr>
          <a:xfrm>
            <a:off x="5388800" y="3938670"/>
            <a:ext cx="697129" cy="24636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0" name="Oval 229">
            <a:extLst>
              <a:ext uri="{FF2B5EF4-FFF2-40B4-BE49-F238E27FC236}">
                <a16:creationId xmlns:a16="http://schemas.microsoft.com/office/drawing/2014/main" id="{7AF99FA4-3A17-47DF-B0FD-AE5ABEA84371}"/>
              </a:ext>
            </a:extLst>
          </p:cNvPr>
          <p:cNvSpPr/>
          <p:nvPr/>
        </p:nvSpPr>
        <p:spPr>
          <a:xfrm>
            <a:off x="3825967" y="3172122"/>
            <a:ext cx="271297" cy="245285"/>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231" name="Oval 230">
            <a:extLst>
              <a:ext uri="{FF2B5EF4-FFF2-40B4-BE49-F238E27FC236}">
                <a16:creationId xmlns:a16="http://schemas.microsoft.com/office/drawing/2014/main" id="{8B71A58B-5F7E-4A65-BD4E-A5B7DA1AA72C}"/>
              </a:ext>
            </a:extLst>
          </p:cNvPr>
          <p:cNvSpPr/>
          <p:nvPr/>
        </p:nvSpPr>
        <p:spPr>
          <a:xfrm>
            <a:off x="4745349" y="4271895"/>
            <a:ext cx="271297" cy="245285"/>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236" name="Oval 235">
            <a:extLst>
              <a:ext uri="{FF2B5EF4-FFF2-40B4-BE49-F238E27FC236}">
                <a16:creationId xmlns:a16="http://schemas.microsoft.com/office/drawing/2014/main" id="{4DD95A7A-194C-4A70-9C65-74D32EB79F1D}"/>
              </a:ext>
            </a:extLst>
          </p:cNvPr>
          <p:cNvSpPr/>
          <p:nvPr/>
        </p:nvSpPr>
        <p:spPr>
          <a:xfrm>
            <a:off x="6240867" y="3122071"/>
            <a:ext cx="271297" cy="245285"/>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cxnSp>
        <p:nvCxnSpPr>
          <p:cNvPr id="237" name="Straight Connector 236">
            <a:extLst>
              <a:ext uri="{FF2B5EF4-FFF2-40B4-BE49-F238E27FC236}">
                <a16:creationId xmlns:a16="http://schemas.microsoft.com/office/drawing/2014/main" id="{7BC9724A-D839-4B69-B350-A3192607EA63}"/>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3783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H="1" flipV="1">
            <a:off x="6199891" y="1332321"/>
            <a:ext cx="857784" cy="1459754"/>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01850" y="486205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5875801" y="280047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4871521" y="2982079"/>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06/7</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7796041" y="2826268"/>
            <a:ext cx="692356" cy="623693"/>
            <a:chOff x="1696025" y="2836518"/>
            <a:chExt cx="692356" cy="623693"/>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8110548" y="1325121"/>
            <a:ext cx="212444" cy="15011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90566" y="282818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44005"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8446731" y="1321372"/>
            <a:ext cx="295525"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348280" y="28064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963690" y="3129037"/>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04/19</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504445" y="1304908"/>
            <a:ext cx="535662"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83199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3141876"/>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820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5194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6633835" y="278973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6268637" y="2982079"/>
            <a:ext cx="48631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08/14</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901510" y="279207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7010859" y="2993135"/>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9/14</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6499140" y="1836840"/>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8/20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5762224" y="1728012"/>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6/25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7446349" y="17918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11/20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6419031" y="1893896"/>
            <a:ext cx="383401" cy="14877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6954030" y="1889935"/>
            <a:ext cx="425236" cy="1288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924350" y="1870888"/>
            <a:ext cx="649518" cy="17706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5502675" y="345008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4931087" y="3637397"/>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4/30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827962" y="34619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5673510" y="3662258"/>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5/31</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797120" y="408858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6511793" y="345709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832191" y="34616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844592" y="40905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7198685" y="409058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977934"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10/10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50261" y="34372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7991468"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83765" y="3642423"/>
            <a:ext cx="203750" cy="42152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6622081" y="3666816"/>
            <a:ext cx="247364" cy="44104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6250733" y="3662257"/>
            <a:ext cx="298314" cy="44418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539" idx="2"/>
          </p:cNvCxnSpPr>
          <p:nvPr/>
        </p:nvCxnSpPr>
        <p:spPr>
          <a:xfrm flipH="1" flipV="1">
            <a:off x="4053738" y="1322831"/>
            <a:ext cx="1978228" cy="14776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4138108" y="474976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3659163" y="4928554"/>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1/10</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4593030" y="4736431"/>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4390374" y="4931892"/>
            <a:ext cx="80025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B+C  UI</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1/24</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@10/25</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5959017" y="208645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7/10-8/10</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6755189" y="169397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8/28-10/30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720287" y="1671366"/>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11/3</a:t>
            </a:r>
            <a:r>
              <a:rPr lang="en-US" altLang="zh-CN" sz="700" b="1" dirty="0">
                <a:latin typeface="Ford Antenna Light" panose="02000505000000020004" pitchFamily="50" charset="0"/>
                <a:cs typeface="Calibri" panose="020F0502020204030204" pitchFamily="34" charset="0"/>
              </a:rPr>
              <a:t>0</a:t>
            </a:r>
            <a:r>
              <a:rPr lang="en-US" sz="700" b="1" dirty="0">
                <a:latin typeface="Ford Antenna Light" panose="02000505000000020004" pitchFamily="50" charset="0"/>
                <a:cs typeface="Calibri" panose="020F0502020204030204" pitchFamily="34" charset="0"/>
              </a:rPr>
              <a:t>-1/15</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301843"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7099178"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9582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38717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70"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170855" y="3320682"/>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78751" y="968076"/>
            <a:ext cx="826302" cy="705743"/>
            <a:chOff x="1886575" y="1217224"/>
            <a:chExt cx="822918"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974361"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8113785" y="970693"/>
            <a:ext cx="890191" cy="542421"/>
            <a:chOff x="1521327" y="1217224"/>
            <a:chExt cx="886545" cy="542421"/>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521327" y="1559596"/>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02/14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78386" y="954229"/>
            <a:ext cx="816777" cy="705743"/>
            <a:chOff x="1886575" y="1217224"/>
            <a:chExt cx="813432"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12020"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7620322" y="974442"/>
            <a:ext cx="964390" cy="536857"/>
            <a:chOff x="1447432" y="1217224"/>
            <a:chExt cx="960440" cy="53685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47432" y="155403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938171" y="981642"/>
            <a:ext cx="976178" cy="525332"/>
            <a:chOff x="1886575" y="1217224"/>
            <a:chExt cx="972180"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4"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92972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6609326" y="3109936"/>
            <a:ext cx="84159" cy="34715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47794" y="3148390"/>
            <a:ext cx="102422"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72153"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5925495" y="3120683"/>
            <a:ext cx="9956" cy="34122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646343" y="970392"/>
            <a:ext cx="918616" cy="528077"/>
            <a:chOff x="1886575" y="1217224"/>
            <a:chExt cx="914854"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961468"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PDL Release</a:t>
            </a:r>
          </a:p>
          <a:p>
            <a:r>
              <a:rPr lang="en-US" altLang="zh-CN" sz="700" dirty="0">
                <a:solidFill>
                  <a:schemeClr val="accent4">
                    <a:lumMod val="10000"/>
                  </a:schemeClr>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1EC 09/09</a:t>
            </a:r>
            <a:endParaRPr lang="zh-CN" altLang="en-US" sz="700" dirty="0">
              <a:solidFill>
                <a:schemeClr val="accent4">
                  <a:lumMod val="10000"/>
                </a:schemeClr>
              </a:solidFill>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088760"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 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5137172" y="41047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4237839" y="4309870"/>
            <a:ext cx="936587" cy="4398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5455315" y="40994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5244177" y="4286568"/>
            <a:ext cx="3947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4/30</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6153200" y="410644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6524548" y="41078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9174620" y="345152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92920"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04/05</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10068424" y="347134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46586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82318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613720"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4521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85033" y="407710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703333"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94907" y="409692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61320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40914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407770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82566"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9244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86232" y="40639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5092002" y="4080094"/>
            <a:ext cx="613580" cy="24301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242" idx="2"/>
          </p:cNvCxnSpPr>
          <p:nvPr/>
        </p:nvCxnSpPr>
        <p:spPr>
          <a:xfrm flipV="1">
            <a:off x="4692761" y="4293747"/>
            <a:ext cx="1141613" cy="4426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717076" y="4076506"/>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4205521" y="1742434"/>
            <a:ext cx="767497" cy="408047"/>
            <a:chOff x="1210125" y="1704838"/>
            <a:chExt cx="767497" cy="408047"/>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01/30</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5624789" y="4292238"/>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5/30</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4441479" y="4187427"/>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3/30</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6023608" y="4305064"/>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6/30</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6381307"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7/30</a:t>
            </a:r>
          </a:p>
        </p:txBody>
      </p:sp>
      <p:sp>
        <p:nvSpPr>
          <p:cNvPr id="316" name="Oval 315">
            <a:extLst>
              <a:ext uri="{FF2B5EF4-FFF2-40B4-BE49-F238E27FC236}">
                <a16:creationId xmlns:a16="http://schemas.microsoft.com/office/drawing/2014/main" id="{E3FA1F6C-2D54-4C2A-B0CF-6414142B598B}"/>
              </a:ext>
            </a:extLst>
          </p:cNvPr>
          <p:cNvSpPr/>
          <p:nvPr/>
        </p:nvSpPr>
        <p:spPr>
          <a:xfrm>
            <a:off x="6035539" y="3163180"/>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6660020"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08/30</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75251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8/30</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6366365" y="3676209"/>
            <a:ext cx="5316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7/30</a:t>
            </a:r>
          </a:p>
        </p:txBody>
      </p:sp>
      <p:cxnSp>
        <p:nvCxnSpPr>
          <p:cNvPr id="324" name="Straight Arrow Connector 323">
            <a:extLst>
              <a:ext uri="{FF2B5EF4-FFF2-40B4-BE49-F238E27FC236}">
                <a16:creationId xmlns:a16="http://schemas.microsoft.com/office/drawing/2014/main" id="{66AA40A7-D3E4-42BE-8E4A-790D9D9443CE}"/>
              </a:ext>
            </a:extLst>
          </p:cNvPr>
          <p:cNvCxnSpPr>
            <a:cxnSpLocks/>
            <a:stCxn id="413" idx="0"/>
            <a:endCxn id="231" idx="2"/>
          </p:cNvCxnSpPr>
          <p:nvPr/>
        </p:nvCxnSpPr>
        <p:spPr>
          <a:xfrm flipV="1">
            <a:off x="5234705" y="3655249"/>
            <a:ext cx="305224" cy="44945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5552848" y="3667072"/>
            <a:ext cx="312368"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FE6FA715-7CE0-4EBE-90D4-00C9DC60B701}"/>
              </a:ext>
            </a:extLst>
          </p:cNvPr>
          <p:cNvCxnSpPr>
            <a:cxnSpLocks/>
            <a:stCxn id="283" idx="0"/>
            <a:endCxn id="574" idx="2"/>
          </p:cNvCxnSpPr>
          <p:nvPr/>
        </p:nvCxnSpPr>
        <p:spPr>
          <a:xfrm flipV="1">
            <a:off x="8813937" y="1321071"/>
            <a:ext cx="94127" cy="150764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793828"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12/10</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542326" y="4075077"/>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449640" y="426186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815823" y="3448433"/>
            <a:ext cx="195065" cy="205168"/>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665032" y="36240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639859" y="3653600"/>
            <a:ext cx="213218" cy="4214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7157471" y="34618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7545464" y="34614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993449"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9/30</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7336465" y="364242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11/10</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7296218" y="3666631"/>
            <a:ext cx="286500"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6162259" y="34649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6032678"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6/30</a:t>
            </a:r>
          </a:p>
        </p:txBody>
      </p:sp>
      <p:sp>
        <p:nvSpPr>
          <p:cNvPr id="279" name="Star: 5 Points 278">
            <a:extLst>
              <a:ext uri="{FF2B5EF4-FFF2-40B4-BE49-F238E27FC236}">
                <a16:creationId xmlns:a16="http://schemas.microsoft.com/office/drawing/2014/main" id="{8CA845B8-DE1C-4E34-8256-729B3863B104}"/>
              </a:ext>
            </a:extLst>
          </p:cNvPr>
          <p:cNvSpPr/>
          <p:nvPr/>
        </p:nvSpPr>
        <p:spPr>
          <a:xfrm>
            <a:off x="8258837" y="406415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8F53EA9F-D4BD-4BEE-B2BA-6E7C2BD27002}"/>
              </a:ext>
            </a:extLst>
          </p:cNvPr>
          <p:cNvSpPr txBox="1"/>
          <p:nvPr/>
        </p:nvSpPr>
        <p:spPr>
          <a:xfrm>
            <a:off x="8092791" y="42686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1/10</a:t>
            </a:r>
          </a:p>
        </p:txBody>
      </p:sp>
      <p:sp>
        <p:nvSpPr>
          <p:cNvPr id="281" name="Star: 5 Points 280">
            <a:extLst>
              <a:ext uri="{FF2B5EF4-FFF2-40B4-BE49-F238E27FC236}">
                <a16:creationId xmlns:a16="http://schemas.microsoft.com/office/drawing/2014/main" id="{052E977E-A480-40A5-ABC9-7BB0F9CA6FE7}"/>
              </a:ext>
            </a:extLst>
          </p:cNvPr>
          <p:cNvSpPr/>
          <p:nvPr/>
        </p:nvSpPr>
        <p:spPr>
          <a:xfrm>
            <a:off x="8467103" y="3437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BE8674A-E739-48F5-9F0A-6AFBB5074226}"/>
              </a:ext>
            </a:extLst>
          </p:cNvPr>
          <p:cNvSpPr txBox="1"/>
          <p:nvPr/>
        </p:nvSpPr>
        <p:spPr>
          <a:xfrm>
            <a:off x="8308310" y="3631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02/10</a:t>
            </a:r>
          </a:p>
        </p:txBody>
      </p:sp>
      <p:sp>
        <p:nvSpPr>
          <p:cNvPr id="283" name="Star: 5 Points 282">
            <a:extLst>
              <a:ext uri="{FF2B5EF4-FFF2-40B4-BE49-F238E27FC236}">
                <a16:creationId xmlns:a16="http://schemas.microsoft.com/office/drawing/2014/main" id="{B7732D78-92E7-40D6-8081-02630673149F}"/>
              </a:ext>
            </a:extLst>
          </p:cNvPr>
          <p:cNvSpPr/>
          <p:nvPr/>
        </p:nvSpPr>
        <p:spPr>
          <a:xfrm>
            <a:off x="8657772" y="282871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3289A293-AAC3-4642-B214-A4351D420746}"/>
              </a:ext>
            </a:extLst>
          </p:cNvPr>
          <p:cNvSpPr txBox="1"/>
          <p:nvPr/>
        </p:nvSpPr>
        <p:spPr>
          <a:xfrm>
            <a:off x="8564551" y="3107053"/>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02/24</a:t>
            </a:r>
          </a:p>
        </p:txBody>
      </p:sp>
      <p:cxnSp>
        <p:nvCxnSpPr>
          <p:cNvPr id="285" name="Straight Arrow Connector 284">
            <a:extLst>
              <a:ext uri="{FF2B5EF4-FFF2-40B4-BE49-F238E27FC236}">
                <a16:creationId xmlns:a16="http://schemas.microsoft.com/office/drawing/2014/main" id="{DB31537C-C3C9-404E-A2AD-C4E371B65F2C}"/>
              </a:ext>
            </a:extLst>
          </p:cNvPr>
          <p:cNvCxnSpPr>
            <a:cxnSpLocks/>
            <a:stCxn id="279" idx="0"/>
            <a:endCxn id="281" idx="2"/>
          </p:cNvCxnSpPr>
          <p:nvPr/>
        </p:nvCxnSpPr>
        <p:spPr>
          <a:xfrm flipV="1">
            <a:off x="8356370" y="3642718"/>
            <a:ext cx="147987" cy="42144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6" name="Straight Arrow Connector 285">
            <a:extLst>
              <a:ext uri="{FF2B5EF4-FFF2-40B4-BE49-F238E27FC236}">
                <a16:creationId xmlns:a16="http://schemas.microsoft.com/office/drawing/2014/main" id="{D6B4A21B-DA18-437B-ADEC-50E7888A76AF}"/>
              </a:ext>
            </a:extLst>
          </p:cNvPr>
          <p:cNvCxnSpPr>
            <a:cxnSpLocks/>
            <a:stCxn id="274" idx="0"/>
            <a:endCxn id="153" idx="2"/>
          </p:cNvCxnSpPr>
          <p:nvPr/>
        </p:nvCxnSpPr>
        <p:spPr>
          <a:xfrm flipV="1">
            <a:off x="7913356" y="3146474"/>
            <a:ext cx="100677" cy="3019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a:extLst>
              <a:ext uri="{FF2B5EF4-FFF2-40B4-BE49-F238E27FC236}">
                <a16:creationId xmlns:a16="http://schemas.microsoft.com/office/drawing/2014/main" id="{5E5F11E0-9295-4B54-B9D1-D6AD4EFAD14B}"/>
              </a:ext>
            </a:extLst>
          </p:cNvPr>
          <p:cNvCxnSpPr>
            <a:cxnSpLocks/>
            <a:stCxn id="281" idx="0"/>
            <a:endCxn id="283" idx="2"/>
          </p:cNvCxnSpPr>
          <p:nvPr/>
        </p:nvCxnSpPr>
        <p:spPr>
          <a:xfrm flipV="1">
            <a:off x="8564636" y="3148925"/>
            <a:ext cx="152786" cy="2886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120987" y="5862777"/>
            <a:ext cx="11731235" cy="77305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All the FDL/Program distributed features should be included in HMI Group A.</a:t>
            </a:r>
          </a:p>
          <a:p>
            <a:pPr marL="228600" indent="-228600">
              <a:buAutoNum type="arabicPeriod"/>
            </a:pPr>
            <a:r>
              <a:rPr lang="en-US" sz="1200" b="1" dirty="0">
                <a:solidFill>
                  <a:srgbClr val="FFFFFF"/>
                </a:solidFill>
                <a:ea typeface="黑体" panose="02010609060101010101" pitchFamily="49" charset="-122"/>
              </a:rPr>
              <a:t>Group A UE sign off version should be released COB 11-15 supporting SW PIPELINE design.  </a:t>
            </a:r>
          </a:p>
        </p:txBody>
      </p: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894653" y="3670114"/>
            <a:ext cx="304860"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7" name="Rectangle 226">
            <a:extLst>
              <a:ext uri="{FF2B5EF4-FFF2-40B4-BE49-F238E27FC236}">
                <a16:creationId xmlns:a16="http://schemas.microsoft.com/office/drawing/2014/main" id="{869066D7-E409-4D4F-AB32-0BE38A6851A0}"/>
              </a:ext>
            </a:extLst>
          </p:cNvPr>
          <p:cNvSpPr/>
          <p:nvPr/>
        </p:nvSpPr>
        <p:spPr>
          <a:xfrm>
            <a:off x="8125317" y="4831119"/>
            <a:ext cx="3902727" cy="5157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Compress actions IVI team has taken/ considered:</a:t>
            </a:r>
            <a:endParaRPr lang="en-US" altLang="zh-CN" sz="900" dirty="0">
              <a:solidFill>
                <a:schemeClr val="bg1"/>
              </a:solidFill>
              <a:cs typeface="Arial" panose="020B0604020202020204" pitchFamily="34" charset="0"/>
            </a:endParaRPr>
          </a:p>
          <a:p>
            <a:r>
              <a:rPr lang="en-US" altLang="zh-CN" sz="900" dirty="0">
                <a:solidFill>
                  <a:schemeClr val="bg1"/>
                </a:solidFill>
                <a:cs typeface="Arial" panose="020B0604020202020204" pitchFamily="34" charset="0"/>
              </a:rPr>
              <a:t>&lt;4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considering many features C/O CDX707 drop DCV Beta2 version, compress 4 weeks during DCV Beta to DCV0</a:t>
            </a:r>
          </a:p>
        </p:txBody>
      </p: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942125"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p:nvPr/>
        </p:nvCxnSpPr>
        <p:spPr>
          <a:xfrm flipV="1">
            <a:off x="181080" y="529382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6" name="Star: 5 Points 225">
            <a:extLst>
              <a:ext uri="{FF2B5EF4-FFF2-40B4-BE49-F238E27FC236}">
                <a16:creationId xmlns:a16="http://schemas.microsoft.com/office/drawing/2014/main" id="{8E038BC0-1777-4A9A-88FA-4B8541350ACC}"/>
              </a:ext>
            </a:extLst>
          </p:cNvPr>
          <p:cNvSpPr/>
          <p:nvPr/>
        </p:nvSpPr>
        <p:spPr>
          <a:xfrm>
            <a:off x="397338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Star: 5 Points 228">
            <a:extLst>
              <a:ext uri="{FF2B5EF4-FFF2-40B4-BE49-F238E27FC236}">
                <a16:creationId xmlns:a16="http://schemas.microsoft.com/office/drawing/2014/main" id="{420B60DC-1530-4C07-8A85-9C1810D37D59}"/>
              </a:ext>
            </a:extLst>
          </p:cNvPr>
          <p:cNvSpPr/>
          <p:nvPr/>
        </p:nvSpPr>
        <p:spPr>
          <a:xfrm>
            <a:off x="4225652" y="519954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EE096E6-658D-4A67-A0F2-C0780316055C}"/>
              </a:ext>
            </a:extLst>
          </p:cNvPr>
          <p:cNvSpPr txBox="1"/>
          <p:nvPr/>
        </p:nvSpPr>
        <p:spPr>
          <a:xfrm>
            <a:off x="3304938" y="5322643"/>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12/10</a:t>
            </a:r>
          </a:p>
        </p:txBody>
      </p:sp>
      <p:sp>
        <p:nvSpPr>
          <p:cNvPr id="233" name="TextBox 22">
            <a:extLst>
              <a:ext uri="{FF2B5EF4-FFF2-40B4-BE49-F238E27FC236}">
                <a16:creationId xmlns:a16="http://schemas.microsoft.com/office/drawing/2014/main" id="{1AEBB362-7C8F-41EB-9101-BF308C81F72B}"/>
              </a:ext>
            </a:extLst>
          </p:cNvPr>
          <p:cNvSpPr txBox="1"/>
          <p:nvPr/>
        </p:nvSpPr>
        <p:spPr>
          <a:xfrm>
            <a:off x="4231634" y="5336251"/>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Sign off 12/30</a:t>
            </a:r>
          </a:p>
        </p:txBody>
      </p:sp>
      <p:sp>
        <p:nvSpPr>
          <p:cNvPr id="241" name="Rectangle: Rounded Corners 240">
            <a:extLst>
              <a:ext uri="{FF2B5EF4-FFF2-40B4-BE49-F238E27FC236}">
                <a16:creationId xmlns:a16="http://schemas.microsoft.com/office/drawing/2014/main" id="{F3DDCEB9-7452-458C-980C-CF7B25DDEE59}"/>
              </a:ext>
            </a:extLst>
          </p:cNvPr>
          <p:cNvSpPr/>
          <p:nvPr/>
        </p:nvSpPr>
        <p:spPr>
          <a:xfrm>
            <a:off x="6988582" y="2045497"/>
            <a:ext cx="283894" cy="14001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270" name="TextBox 22">
            <a:extLst>
              <a:ext uri="{FF2B5EF4-FFF2-40B4-BE49-F238E27FC236}">
                <a16:creationId xmlns:a16="http://schemas.microsoft.com/office/drawing/2014/main" id="{9DDFB238-87D2-4100-BA4A-A1DD57C391D0}"/>
              </a:ext>
            </a:extLst>
          </p:cNvPr>
          <p:cNvSpPr txBox="1"/>
          <p:nvPr/>
        </p:nvSpPr>
        <p:spPr>
          <a:xfrm>
            <a:off x="6850768" y="218821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8/28-9/30</a:t>
            </a:r>
            <a:endParaRPr lang="en-US" dirty="0"/>
          </a:p>
        </p:txBody>
      </p:sp>
      <p:grpSp>
        <p:nvGrpSpPr>
          <p:cNvPr id="271" name="组合 6">
            <a:extLst>
              <a:ext uri="{FF2B5EF4-FFF2-40B4-BE49-F238E27FC236}">
                <a16:creationId xmlns:a16="http://schemas.microsoft.com/office/drawing/2014/main" id="{6A15EF1D-2940-49AA-BC61-FA3408353625}"/>
              </a:ext>
            </a:extLst>
          </p:cNvPr>
          <p:cNvGrpSpPr/>
          <p:nvPr/>
        </p:nvGrpSpPr>
        <p:grpSpPr>
          <a:xfrm>
            <a:off x="5089534" y="2367464"/>
            <a:ext cx="767497" cy="330626"/>
            <a:chOff x="4957925" y="2123973"/>
            <a:chExt cx="767497" cy="330626"/>
          </a:xfrm>
        </p:grpSpPr>
        <p:sp>
          <p:nvSpPr>
            <p:cNvPr id="296" name="TextBox 22">
              <a:extLst>
                <a:ext uri="{FF2B5EF4-FFF2-40B4-BE49-F238E27FC236}">
                  <a16:creationId xmlns:a16="http://schemas.microsoft.com/office/drawing/2014/main" id="{8AFA9AAB-7A23-47E2-96E2-BC05B921AEFF}"/>
                </a:ext>
              </a:extLst>
            </p:cNvPr>
            <p:cNvSpPr txBox="1"/>
            <p:nvPr/>
          </p:nvSpPr>
          <p:spPr>
            <a:xfrm>
              <a:off x="4957925" y="2269939"/>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tx1"/>
                  </a:solidFill>
                </a:rPr>
                <a:t>A0 3/20 </a:t>
              </a:r>
              <a:endParaRPr lang="zh-CN" altLang="en-US" sz="700" dirty="0">
                <a:solidFill>
                  <a:schemeClr val="tx1"/>
                </a:solidFill>
              </a:endParaRPr>
            </a:p>
          </p:txBody>
        </p:sp>
        <p:sp>
          <p:nvSpPr>
            <p:cNvPr id="297" name="Isosceles Triangle 252">
              <a:extLst>
                <a:ext uri="{FF2B5EF4-FFF2-40B4-BE49-F238E27FC236}">
                  <a16:creationId xmlns:a16="http://schemas.microsoft.com/office/drawing/2014/main" id="{2579A6FA-4661-4694-942F-F100E9010C0C}"/>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298" name="组合 223">
            <a:extLst>
              <a:ext uri="{FF2B5EF4-FFF2-40B4-BE49-F238E27FC236}">
                <a16:creationId xmlns:a16="http://schemas.microsoft.com/office/drawing/2014/main" id="{A702289D-E3FC-4796-8247-0664D0C596B9}"/>
              </a:ext>
            </a:extLst>
          </p:cNvPr>
          <p:cNvGrpSpPr/>
          <p:nvPr/>
        </p:nvGrpSpPr>
        <p:grpSpPr>
          <a:xfrm>
            <a:off x="5882787" y="2363165"/>
            <a:ext cx="767497" cy="340818"/>
            <a:chOff x="4506741" y="2123973"/>
            <a:chExt cx="767497" cy="340818"/>
          </a:xfrm>
        </p:grpSpPr>
        <p:sp>
          <p:nvSpPr>
            <p:cNvPr id="299" name="TextBox 22">
              <a:extLst>
                <a:ext uri="{FF2B5EF4-FFF2-40B4-BE49-F238E27FC236}">
                  <a16:creationId xmlns:a16="http://schemas.microsoft.com/office/drawing/2014/main" id="{2D734429-46DA-424B-B680-44EE30A58869}"/>
                </a:ext>
              </a:extLst>
            </p:cNvPr>
            <p:cNvSpPr txBox="1"/>
            <p:nvPr/>
          </p:nvSpPr>
          <p:spPr>
            <a:xfrm>
              <a:off x="4506741" y="2280131"/>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tx1"/>
                  </a:solidFill>
                </a:rPr>
                <a:t>B0 7/10 </a:t>
              </a:r>
              <a:endParaRPr lang="zh-CN" altLang="en-US" sz="700" dirty="0">
                <a:solidFill>
                  <a:schemeClr val="tx1"/>
                </a:solidFill>
              </a:endParaRPr>
            </a:p>
          </p:txBody>
        </p:sp>
        <p:sp>
          <p:nvSpPr>
            <p:cNvPr id="300" name="Isosceles Triangle 252">
              <a:extLst>
                <a:ext uri="{FF2B5EF4-FFF2-40B4-BE49-F238E27FC236}">
                  <a16:creationId xmlns:a16="http://schemas.microsoft.com/office/drawing/2014/main" id="{6B8602A3-2894-49DA-918B-676137C6BC30}"/>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247" name="Rectangle 246">
            <a:extLst>
              <a:ext uri="{FF2B5EF4-FFF2-40B4-BE49-F238E27FC236}">
                <a16:creationId xmlns:a16="http://schemas.microsoft.com/office/drawing/2014/main" id="{B98017B5-F051-4207-92E4-2C122777ACE8}"/>
              </a:ext>
            </a:extLst>
          </p:cNvPr>
          <p:cNvSpPr/>
          <p:nvPr/>
        </p:nvSpPr>
        <p:spPr>
          <a:xfrm>
            <a:off x="153670" y="5060771"/>
            <a:ext cx="1137298"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U625 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65" name="TextBox 22">
            <a:extLst>
              <a:ext uri="{FF2B5EF4-FFF2-40B4-BE49-F238E27FC236}">
                <a16:creationId xmlns:a16="http://schemas.microsoft.com/office/drawing/2014/main" id="{FF3BB69F-FA04-4C3C-9525-85641A00A638}"/>
              </a:ext>
            </a:extLst>
          </p:cNvPr>
          <p:cNvSpPr txBox="1"/>
          <p:nvPr/>
        </p:nvSpPr>
        <p:spPr>
          <a:xfrm rot="2278762">
            <a:off x="4890388" y="2194044"/>
            <a:ext cx="1129267" cy="188707"/>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6 months Gap for FDJ</a:t>
            </a:r>
            <a:endParaRPr lang="zh-CN" altLang="en-US" sz="700" dirty="0">
              <a:solidFill>
                <a:srgbClr val="FF0000"/>
              </a:solidFill>
            </a:endParaRPr>
          </a:p>
        </p:txBody>
      </p:sp>
      <p:sp>
        <p:nvSpPr>
          <p:cNvPr id="273" name="TextBox 22">
            <a:extLst>
              <a:ext uri="{FF2B5EF4-FFF2-40B4-BE49-F238E27FC236}">
                <a16:creationId xmlns:a16="http://schemas.microsoft.com/office/drawing/2014/main" id="{67B96E4C-EC7A-433C-B30D-C1C9A16522E3}"/>
              </a:ext>
            </a:extLst>
          </p:cNvPr>
          <p:cNvSpPr txBox="1"/>
          <p:nvPr/>
        </p:nvSpPr>
        <p:spPr>
          <a:xfrm rot="3575546">
            <a:off x="6920503" y="2483702"/>
            <a:ext cx="59048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4 months Gap for DCV1</a:t>
            </a:r>
            <a:endParaRPr lang="zh-CN" altLang="en-US" sz="700" dirty="0">
              <a:solidFill>
                <a:srgbClr val="FF0000"/>
              </a:solidFill>
            </a:endParaRPr>
          </a:p>
        </p:txBody>
      </p:sp>
      <p:sp>
        <p:nvSpPr>
          <p:cNvPr id="288" name="Rectangle: Rounded Corners 287">
            <a:extLst>
              <a:ext uri="{FF2B5EF4-FFF2-40B4-BE49-F238E27FC236}">
                <a16:creationId xmlns:a16="http://schemas.microsoft.com/office/drawing/2014/main" id="{ABF63563-1819-464C-8E08-D50D3DC65120}"/>
              </a:ext>
            </a:extLst>
          </p:cNvPr>
          <p:cNvSpPr/>
          <p:nvPr/>
        </p:nvSpPr>
        <p:spPr>
          <a:xfrm>
            <a:off x="3748260" y="2371200"/>
            <a:ext cx="1408930" cy="23211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p>
        </p:txBody>
      </p:sp>
      <p:cxnSp>
        <p:nvCxnSpPr>
          <p:cNvPr id="236" name="Straight Connector 235">
            <a:extLst>
              <a:ext uri="{FF2B5EF4-FFF2-40B4-BE49-F238E27FC236}">
                <a16:creationId xmlns:a16="http://schemas.microsoft.com/office/drawing/2014/main" id="{82626AB2-5701-4F3E-B8F6-D64E9F9EA1F1}"/>
              </a:ext>
            </a:extLst>
          </p:cNvPr>
          <p:cNvCxnSpPr>
            <a:cxnSpLocks/>
          </p:cNvCxnSpPr>
          <p:nvPr/>
        </p:nvCxnSpPr>
        <p:spPr>
          <a:xfrm flipH="1">
            <a:off x="3587519"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8975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109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4772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isplay(12.4+12TOUCH)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P702 MCA SW Release Plan @10/25</a:t>
            </a:r>
            <a:endParaRPr lang="en-US" dirty="0"/>
          </a:p>
        </p:txBody>
      </p:sp>
      <p:grpSp>
        <p:nvGrpSpPr>
          <p:cNvPr id="17" name="Group 16">
            <a:extLst>
              <a:ext uri="{FF2B5EF4-FFF2-40B4-BE49-F238E27FC236}">
                <a16:creationId xmlns:a16="http://schemas.microsoft.com/office/drawing/2014/main" id="{A037F642-7869-471D-B532-8CB629AB076B}"/>
              </a:ext>
            </a:extLst>
          </p:cNvPr>
          <p:cNvGrpSpPr/>
          <p:nvPr/>
        </p:nvGrpSpPr>
        <p:grpSpPr>
          <a:xfrm>
            <a:off x="169325" y="866885"/>
            <a:ext cx="11788299" cy="699128"/>
            <a:chOff x="169325" y="866885"/>
            <a:chExt cx="11788299" cy="699128"/>
          </a:xfrm>
        </p:grpSpPr>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0293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P702MCA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0289609" y="977787"/>
              <a:ext cx="945147" cy="479178"/>
              <a:chOff x="1886575" y="1217224"/>
              <a:chExt cx="941277" cy="479178"/>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987891" y="149635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543029" y="965411"/>
              <a:ext cx="843415" cy="521774"/>
              <a:chOff x="1740374" y="1217224"/>
              <a:chExt cx="839961" cy="521774"/>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740374" y="1538949"/>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36604" y="973296"/>
              <a:ext cx="738155" cy="529416"/>
              <a:chOff x="1784469" y="1217224"/>
              <a:chExt cx="735132" cy="529416"/>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784469" y="1546591"/>
                <a:ext cx="735132"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08/28</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069455" y="964326"/>
              <a:ext cx="959258" cy="535335"/>
              <a:chOff x="1886575" y="1217224"/>
              <a:chExt cx="955330" cy="535335"/>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2001944" y="1552510"/>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02/03</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196013" y="956617"/>
              <a:ext cx="791227" cy="544324"/>
              <a:chOff x="1829366" y="1217224"/>
              <a:chExt cx="787987" cy="544324"/>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29366" y="1561499"/>
                <a:ext cx="787987"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06/05</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324203" y="973506"/>
              <a:ext cx="1009758" cy="528736"/>
              <a:chOff x="1402250" y="1217224"/>
              <a:chExt cx="1005622" cy="528736"/>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02250" y="1545911"/>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01/06</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12/22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024639" y="969988"/>
              <a:ext cx="843415" cy="566007"/>
              <a:chOff x="188218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8218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654906" y="963031"/>
              <a:ext cx="854877" cy="582633"/>
              <a:chOff x="1886575" y="1217224"/>
              <a:chExt cx="851376"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9799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77FC50BB-40EA-487F-AA21-A970C8243ECE}"/>
                </a:ext>
              </a:extLst>
            </p:cNvPr>
            <p:cNvGrpSpPr/>
            <p:nvPr/>
          </p:nvGrpSpPr>
          <p:grpSpPr>
            <a:xfrm>
              <a:off x="3321516" y="964188"/>
              <a:ext cx="843415" cy="548344"/>
              <a:chOff x="1716675" y="1217224"/>
              <a:chExt cx="839961" cy="548344"/>
            </a:xfrm>
          </p:grpSpPr>
          <p:sp>
            <p:nvSpPr>
              <p:cNvPr id="229" name="流程图: 决策 47">
                <a:extLst>
                  <a:ext uri="{FF2B5EF4-FFF2-40B4-BE49-F238E27FC236}">
                    <a16:creationId xmlns:a16="http://schemas.microsoft.com/office/drawing/2014/main" id="{2618EDC7-7CA6-47E1-8A4B-37731FC201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6AB7A794-B99A-4F31-B724-900B9FA5903D}"/>
                  </a:ext>
                </a:extLst>
              </p:cNvPr>
              <p:cNvSpPr txBox="1"/>
              <p:nvPr/>
            </p:nvSpPr>
            <p:spPr>
              <a:xfrm>
                <a:off x="1716675" y="1565519"/>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35" name="Group 234">
              <a:extLst>
                <a:ext uri="{FF2B5EF4-FFF2-40B4-BE49-F238E27FC236}">
                  <a16:creationId xmlns:a16="http://schemas.microsoft.com/office/drawing/2014/main" id="{21346C26-6DE5-4DF9-A640-A4584CFD13C3}"/>
                </a:ext>
              </a:extLst>
            </p:cNvPr>
            <p:cNvGrpSpPr/>
            <p:nvPr/>
          </p:nvGrpSpPr>
          <p:grpSpPr>
            <a:xfrm>
              <a:off x="10059093" y="964188"/>
              <a:ext cx="854253" cy="573338"/>
              <a:chOff x="1886575" y="1217224"/>
              <a:chExt cx="850755" cy="573338"/>
            </a:xfrm>
          </p:grpSpPr>
          <p:sp>
            <p:nvSpPr>
              <p:cNvPr id="241" name="流程图: 决策 47">
                <a:extLst>
                  <a:ext uri="{FF2B5EF4-FFF2-40B4-BE49-F238E27FC236}">
                    <a16:creationId xmlns:a16="http://schemas.microsoft.com/office/drawing/2014/main" id="{EA187F40-30BD-4AD5-8346-D15493E77AA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E30BA7D-639D-45E5-AF70-43F38EBD6D80}"/>
                  </a:ext>
                </a:extLst>
              </p:cNvPr>
              <p:cNvSpPr txBox="1"/>
              <p:nvPr/>
            </p:nvSpPr>
            <p:spPr>
              <a:xfrm>
                <a:off x="1897369" y="159051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01/02</a:t>
                </a:r>
                <a:endParaRPr lang="en-US" sz="800" dirty="0">
                  <a:solidFill>
                    <a:prstClr val="black"/>
                  </a:solidFill>
                  <a:latin typeface="Ford Antenna Light" panose="02000505000000020004" pitchFamily="50" charset="0"/>
                  <a:cs typeface="Calibri" panose="020F0502020204030204" pitchFamily="34" charset="0"/>
                </a:endParaRPr>
              </a:p>
            </p:txBody>
          </p:sp>
        </p:grpSp>
      </p:grpSp>
      <p:graphicFrame>
        <p:nvGraphicFramePr>
          <p:cNvPr id="265" name="Table 264">
            <a:extLst>
              <a:ext uri="{FF2B5EF4-FFF2-40B4-BE49-F238E27FC236}">
                <a16:creationId xmlns:a16="http://schemas.microsoft.com/office/drawing/2014/main" id="{F2DB3322-43A7-4DA8-90ED-ADA2DC6F8C03}"/>
              </a:ext>
            </a:extLst>
          </p:cNvPr>
          <p:cNvGraphicFramePr>
            <a:graphicFrameLocks noGrp="1"/>
          </p:cNvGraphicFramePr>
          <p:nvPr/>
        </p:nvGraphicFramePr>
        <p:xfrm>
          <a:off x="178031" y="656415"/>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288" name="Table 287">
            <a:extLst>
              <a:ext uri="{FF2B5EF4-FFF2-40B4-BE49-F238E27FC236}">
                <a16:creationId xmlns:a16="http://schemas.microsoft.com/office/drawing/2014/main" id="{B1D349E8-320B-4603-ABE9-797DA2D96BAB}"/>
              </a:ext>
            </a:extLst>
          </p:cNvPr>
          <p:cNvGraphicFramePr>
            <a:graphicFrameLocks noGrp="1"/>
          </p:cNvGraphicFramePr>
          <p:nvPr/>
        </p:nvGraphicFramePr>
        <p:xfrm>
          <a:off x="8432443" y="367055"/>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8" name="Group 17">
            <a:extLst>
              <a:ext uri="{FF2B5EF4-FFF2-40B4-BE49-F238E27FC236}">
                <a16:creationId xmlns:a16="http://schemas.microsoft.com/office/drawing/2014/main" id="{23963AE0-45B7-4366-912E-BDB32573BEFF}"/>
              </a:ext>
            </a:extLst>
          </p:cNvPr>
          <p:cNvGrpSpPr/>
          <p:nvPr/>
        </p:nvGrpSpPr>
        <p:grpSpPr>
          <a:xfrm>
            <a:off x="159332" y="1497481"/>
            <a:ext cx="11788767" cy="592724"/>
            <a:chOff x="159332" y="1497481"/>
            <a:chExt cx="11788767" cy="592724"/>
          </a:xfrm>
        </p:grpSpPr>
        <p:grpSp>
          <p:nvGrpSpPr>
            <p:cNvPr id="9" name="Group 8">
              <a:extLst>
                <a:ext uri="{FF2B5EF4-FFF2-40B4-BE49-F238E27FC236}">
                  <a16:creationId xmlns:a16="http://schemas.microsoft.com/office/drawing/2014/main" id="{0FA0D5E7-106B-4537-9D9E-E73C4AF14479}"/>
                </a:ext>
              </a:extLst>
            </p:cNvPr>
            <p:cNvGrpSpPr/>
            <p:nvPr/>
          </p:nvGrpSpPr>
          <p:grpSpPr>
            <a:xfrm>
              <a:off x="159332" y="1497481"/>
              <a:ext cx="11788767" cy="262439"/>
              <a:chOff x="159332" y="1497481"/>
              <a:chExt cx="11788767" cy="262439"/>
            </a:xfrm>
          </p:grpSpPr>
          <p:sp>
            <p:nvSpPr>
              <p:cNvPr id="198" name="Rectangle 197">
                <a:extLst>
                  <a:ext uri="{FF2B5EF4-FFF2-40B4-BE49-F238E27FC236}">
                    <a16:creationId xmlns:a16="http://schemas.microsoft.com/office/drawing/2014/main" id="{0A21721D-9280-4AAB-A7A3-080E908E470A}"/>
                  </a:ext>
                </a:extLst>
              </p:cNvPr>
              <p:cNvSpPr/>
              <p:nvPr/>
            </p:nvSpPr>
            <p:spPr>
              <a:xfrm>
                <a:off x="159332" y="1497481"/>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9" name="Straight Connector 288">
                <a:extLst>
                  <a:ext uri="{FF2B5EF4-FFF2-40B4-BE49-F238E27FC236}">
                    <a16:creationId xmlns:a16="http://schemas.microsoft.com/office/drawing/2014/main" id="{A50CB98D-8BC2-4373-9B0F-F99925B52B54}"/>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grpSp>
          <p:nvGrpSpPr>
            <p:cNvPr id="293" name="Group 292">
              <a:extLst>
                <a:ext uri="{FF2B5EF4-FFF2-40B4-BE49-F238E27FC236}">
                  <a16:creationId xmlns:a16="http://schemas.microsoft.com/office/drawing/2014/main" id="{C629E7CF-530E-4B9A-AB94-499AAE4D31B0}"/>
                </a:ext>
              </a:extLst>
            </p:cNvPr>
            <p:cNvGrpSpPr/>
            <p:nvPr/>
          </p:nvGrpSpPr>
          <p:grpSpPr>
            <a:xfrm>
              <a:off x="2677265" y="1568509"/>
              <a:ext cx="1136684" cy="521696"/>
              <a:chOff x="1318939" y="1704838"/>
              <a:chExt cx="1136684" cy="521696"/>
            </a:xfrm>
          </p:grpSpPr>
          <p:sp>
            <p:nvSpPr>
              <p:cNvPr id="294" name="Isosceles Triangle 293">
                <a:extLst>
                  <a:ext uri="{FF2B5EF4-FFF2-40B4-BE49-F238E27FC236}">
                    <a16:creationId xmlns:a16="http://schemas.microsoft.com/office/drawing/2014/main" id="{114398CD-FEA5-4863-A0B7-1DCA6304F95A}"/>
                  </a:ext>
                </a:extLst>
              </p:cNvPr>
              <p:cNvSpPr/>
              <p:nvPr/>
            </p:nvSpPr>
            <p:spPr>
              <a:xfrm rot="10800000">
                <a:off x="1773884"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5" name="TextBox 22">
                <a:extLst>
                  <a:ext uri="{FF2B5EF4-FFF2-40B4-BE49-F238E27FC236}">
                    <a16:creationId xmlns:a16="http://schemas.microsoft.com/office/drawing/2014/main" id="{87761381-BD4A-4A10-A3CC-23CDDBD55D43}"/>
                  </a:ext>
                </a:extLst>
              </p:cNvPr>
              <p:cNvSpPr txBox="1"/>
              <p:nvPr/>
            </p:nvSpPr>
            <p:spPr>
              <a:xfrm>
                <a:off x="1318939" y="1934152"/>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rgbClr val="FF0000"/>
                    </a:solidFill>
                  </a:rPr>
                  <a:t>TBD</a:t>
                </a:r>
              </a:p>
            </p:txBody>
          </p:sp>
        </p:grpSp>
      </p:grpSp>
      <p:grpSp>
        <p:nvGrpSpPr>
          <p:cNvPr id="20" name="Group 19">
            <a:extLst>
              <a:ext uri="{FF2B5EF4-FFF2-40B4-BE49-F238E27FC236}">
                <a16:creationId xmlns:a16="http://schemas.microsoft.com/office/drawing/2014/main" id="{8993B432-E227-4EAE-85C4-D552B55F7EDA}"/>
              </a:ext>
            </a:extLst>
          </p:cNvPr>
          <p:cNvGrpSpPr/>
          <p:nvPr/>
        </p:nvGrpSpPr>
        <p:grpSpPr>
          <a:xfrm>
            <a:off x="159332" y="4803450"/>
            <a:ext cx="11814093" cy="377602"/>
            <a:chOff x="198002" y="5341976"/>
            <a:chExt cx="11814093" cy="377602"/>
          </a:xfrm>
        </p:grpSpPr>
        <p:cxnSp>
          <p:nvCxnSpPr>
            <p:cNvPr id="334" name="Straight Connector 333">
              <a:extLst>
                <a:ext uri="{FF2B5EF4-FFF2-40B4-BE49-F238E27FC236}">
                  <a16:creationId xmlns:a16="http://schemas.microsoft.com/office/drawing/2014/main" id="{EDFC6219-7187-4F4B-8881-4B791D965E32}"/>
                </a:ext>
              </a:extLst>
            </p:cNvPr>
            <p:cNvCxnSpPr/>
            <p:nvPr/>
          </p:nvCxnSpPr>
          <p:spPr>
            <a:xfrm flipV="1">
              <a:off x="223796" y="5704913"/>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221AE9BB-03C9-43E3-8902-8AD67E328682}"/>
                </a:ext>
              </a:extLst>
            </p:cNvPr>
            <p:cNvSpPr/>
            <p:nvPr/>
          </p:nvSpPr>
          <p:spPr>
            <a:xfrm>
              <a:off x="198002" y="5341976"/>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348" name="Group 347">
            <a:extLst>
              <a:ext uri="{FF2B5EF4-FFF2-40B4-BE49-F238E27FC236}">
                <a16:creationId xmlns:a16="http://schemas.microsoft.com/office/drawing/2014/main" id="{F1CE0AD8-0AD9-405D-A137-D08A946351A5}"/>
              </a:ext>
            </a:extLst>
          </p:cNvPr>
          <p:cNvGrpSpPr/>
          <p:nvPr/>
        </p:nvGrpSpPr>
        <p:grpSpPr>
          <a:xfrm>
            <a:off x="120230" y="2805297"/>
            <a:ext cx="11819828" cy="243817"/>
            <a:chOff x="206470" y="2804682"/>
            <a:chExt cx="11747720" cy="243817"/>
          </a:xfrm>
        </p:grpSpPr>
        <p:cxnSp>
          <p:nvCxnSpPr>
            <p:cNvPr id="349" name="Straight Connector 348">
              <a:extLst>
                <a:ext uri="{FF2B5EF4-FFF2-40B4-BE49-F238E27FC236}">
                  <a16:creationId xmlns:a16="http://schemas.microsoft.com/office/drawing/2014/main" id="{72596C12-35FE-4641-B1D0-04D060A30CBC}"/>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0" name="Rectangle 349">
              <a:extLst>
                <a:ext uri="{FF2B5EF4-FFF2-40B4-BE49-F238E27FC236}">
                  <a16:creationId xmlns:a16="http://schemas.microsoft.com/office/drawing/2014/main" id="{10CCF612-5EEA-4D50-B1F4-7190617FC887}"/>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51" name="Group 350">
            <a:extLst>
              <a:ext uri="{FF2B5EF4-FFF2-40B4-BE49-F238E27FC236}">
                <a16:creationId xmlns:a16="http://schemas.microsoft.com/office/drawing/2014/main" id="{6CBBEB61-E306-49FE-B70E-C3CE097F58A3}"/>
              </a:ext>
            </a:extLst>
          </p:cNvPr>
          <p:cNvGrpSpPr/>
          <p:nvPr/>
        </p:nvGrpSpPr>
        <p:grpSpPr>
          <a:xfrm>
            <a:off x="154046" y="4197524"/>
            <a:ext cx="11814574" cy="276999"/>
            <a:chOff x="289399" y="4004630"/>
            <a:chExt cx="11742498" cy="276999"/>
          </a:xfrm>
        </p:grpSpPr>
        <p:cxnSp>
          <p:nvCxnSpPr>
            <p:cNvPr id="352" name="Straight Connector 351">
              <a:extLst>
                <a:ext uri="{FF2B5EF4-FFF2-40B4-BE49-F238E27FC236}">
                  <a16:creationId xmlns:a16="http://schemas.microsoft.com/office/drawing/2014/main" id="{97DF841E-729C-410C-AFEC-CF9EF0596BB9}"/>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3" name="Rectangle 352">
              <a:extLst>
                <a:ext uri="{FF2B5EF4-FFF2-40B4-BE49-F238E27FC236}">
                  <a16:creationId xmlns:a16="http://schemas.microsoft.com/office/drawing/2014/main" id="{11144E5A-884C-4833-A2A6-1C0FF04DD2C9}"/>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354" name="Group 353">
            <a:extLst>
              <a:ext uri="{FF2B5EF4-FFF2-40B4-BE49-F238E27FC236}">
                <a16:creationId xmlns:a16="http://schemas.microsoft.com/office/drawing/2014/main" id="{12F60890-6150-47DD-B13C-61E6EDB0430C}"/>
              </a:ext>
            </a:extLst>
          </p:cNvPr>
          <p:cNvGrpSpPr/>
          <p:nvPr/>
        </p:nvGrpSpPr>
        <p:grpSpPr>
          <a:xfrm>
            <a:off x="150495" y="3473636"/>
            <a:ext cx="11825958" cy="355700"/>
            <a:chOff x="200378" y="2692799"/>
            <a:chExt cx="11753812" cy="355700"/>
          </a:xfrm>
        </p:grpSpPr>
        <p:cxnSp>
          <p:nvCxnSpPr>
            <p:cNvPr id="355" name="Straight Connector 354">
              <a:extLst>
                <a:ext uri="{FF2B5EF4-FFF2-40B4-BE49-F238E27FC236}">
                  <a16:creationId xmlns:a16="http://schemas.microsoft.com/office/drawing/2014/main" id="{8AD904D9-97D8-40AE-8851-2C43C4807C99}"/>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6" name="Rectangle 355">
              <a:extLst>
                <a:ext uri="{FF2B5EF4-FFF2-40B4-BE49-F238E27FC236}">
                  <a16:creationId xmlns:a16="http://schemas.microsoft.com/office/drawing/2014/main" id="{8D0C9D53-C7B8-4666-900D-2448EF788FFB}"/>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2" name="Group 21">
            <a:extLst>
              <a:ext uri="{FF2B5EF4-FFF2-40B4-BE49-F238E27FC236}">
                <a16:creationId xmlns:a16="http://schemas.microsoft.com/office/drawing/2014/main" id="{8B0D1B23-2AB2-4520-8418-4F6193BAFE62}"/>
              </a:ext>
            </a:extLst>
          </p:cNvPr>
          <p:cNvGrpSpPr/>
          <p:nvPr/>
        </p:nvGrpSpPr>
        <p:grpSpPr>
          <a:xfrm>
            <a:off x="3530344" y="2851109"/>
            <a:ext cx="914588" cy="547180"/>
            <a:chOff x="2545593" y="2867858"/>
            <a:chExt cx="914588" cy="547180"/>
          </a:xfrm>
        </p:grpSpPr>
        <p:sp>
          <p:nvSpPr>
            <p:cNvPr id="563" name="Star: 5 Points 562">
              <a:extLst>
                <a:ext uri="{FF2B5EF4-FFF2-40B4-BE49-F238E27FC236}">
                  <a16:creationId xmlns:a16="http://schemas.microsoft.com/office/drawing/2014/main" id="{1D24F0DE-8726-47ED-8EA7-8EF514C9A8EC}"/>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4" name="TextBox 22">
              <a:extLst>
                <a:ext uri="{FF2B5EF4-FFF2-40B4-BE49-F238E27FC236}">
                  <a16:creationId xmlns:a16="http://schemas.microsoft.com/office/drawing/2014/main" id="{88ED9EA7-5B60-4CE2-8E50-0DDEB7C51A97}"/>
                </a:ext>
              </a:extLst>
            </p:cNvPr>
            <p:cNvSpPr txBox="1"/>
            <p:nvPr/>
          </p:nvSpPr>
          <p:spPr>
            <a:xfrm>
              <a:off x="2545593" y="312265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5" name="Group 564">
            <a:extLst>
              <a:ext uri="{FF2B5EF4-FFF2-40B4-BE49-F238E27FC236}">
                <a16:creationId xmlns:a16="http://schemas.microsoft.com/office/drawing/2014/main" id="{E9CEB277-2A46-44AF-9E67-2E7251F89C4B}"/>
              </a:ext>
            </a:extLst>
          </p:cNvPr>
          <p:cNvGrpSpPr/>
          <p:nvPr/>
        </p:nvGrpSpPr>
        <p:grpSpPr>
          <a:xfrm>
            <a:off x="4813179" y="2843919"/>
            <a:ext cx="596403" cy="603679"/>
            <a:chOff x="3098861" y="2867858"/>
            <a:chExt cx="596403" cy="603679"/>
          </a:xfrm>
        </p:grpSpPr>
        <p:sp>
          <p:nvSpPr>
            <p:cNvPr id="566" name="Star: 5 Points 565">
              <a:extLst>
                <a:ext uri="{FF2B5EF4-FFF2-40B4-BE49-F238E27FC236}">
                  <a16:creationId xmlns:a16="http://schemas.microsoft.com/office/drawing/2014/main" id="{3B31D899-8409-425F-8E88-9321042A9259}"/>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7" name="TextBox 22">
              <a:extLst>
                <a:ext uri="{FF2B5EF4-FFF2-40B4-BE49-F238E27FC236}">
                  <a16:creationId xmlns:a16="http://schemas.microsoft.com/office/drawing/2014/main" id="{C2AC3CB1-8F56-4C18-9C02-76B27CFAE4AF}"/>
                </a:ext>
              </a:extLst>
            </p:cNvPr>
            <p:cNvSpPr txBox="1"/>
            <p:nvPr/>
          </p:nvSpPr>
          <p:spPr>
            <a:xfrm>
              <a:off x="3098861" y="317915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68" name="Group 567">
            <a:extLst>
              <a:ext uri="{FF2B5EF4-FFF2-40B4-BE49-F238E27FC236}">
                <a16:creationId xmlns:a16="http://schemas.microsoft.com/office/drawing/2014/main" id="{680970D9-A549-4B35-860F-A7B051E823D0}"/>
              </a:ext>
            </a:extLst>
          </p:cNvPr>
          <p:cNvGrpSpPr/>
          <p:nvPr/>
        </p:nvGrpSpPr>
        <p:grpSpPr>
          <a:xfrm>
            <a:off x="5180168" y="2841529"/>
            <a:ext cx="596403" cy="605476"/>
            <a:chOff x="3081764" y="2867858"/>
            <a:chExt cx="596403" cy="605476"/>
          </a:xfrm>
        </p:grpSpPr>
        <p:sp>
          <p:nvSpPr>
            <p:cNvPr id="569" name="Star: 5 Points 568">
              <a:extLst>
                <a:ext uri="{FF2B5EF4-FFF2-40B4-BE49-F238E27FC236}">
                  <a16:creationId xmlns:a16="http://schemas.microsoft.com/office/drawing/2014/main" id="{A9FB8B74-7EC8-4496-BBCE-0578CA89E23F}"/>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1" name="TextBox 22">
              <a:extLst>
                <a:ext uri="{FF2B5EF4-FFF2-40B4-BE49-F238E27FC236}">
                  <a16:creationId xmlns:a16="http://schemas.microsoft.com/office/drawing/2014/main" id="{A6F32EEA-D786-4295-8590-36FFB2BE6C94}"/>
                </a:ext>
              </a:extLst>
            </p:cNvPr>
            <p:cNvSpPr txBox="1"/>
            <p:nvPr/>
          </p:nvSpPr>
          <p:spPr>
            <a:xfrm>
              <a:off x="3081764" y="3180952"/>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3" name="Group 572">
            <a:extLst>
              <a:ext uri="{FF2B5EF4-FFF2-40B4-BE49-F238E27FC236}">
                <a16:creationId xmlns:a16="http://schemas.microsoft.com/office/drawing/2014/main" id="{2CA0F874-A05A-4A83-92DC-9D387FE01227}"/>
              </a:ext>
            </a:extLst>
          </p:cNvPr>
          <p:cNvGrpSpPr/>
          <p:nvPr/>
        </p:nvGrpSpPr>
        <p:grpSpPr>
          <a:xfrm>
            <a:off x="5879661" y="2819641"/>
            <a:ext cx="743550" cy="636924"/>
            <a:chOff x="2716631" y="2867858"/>
            <a:chExt cx="743550" cy="636924"/>
          </a:xfrm>
        </p:grpSpPr>
        <p:sp>
          <p:nvSpPr>
            <p:cNvPr id="575" name="Star: 5 Points 574">
              <a:extLst>
                <a:ext uri="{FF2B5EF4-FFF2-40B4-BE49-F238E27FC236}">
                  <a16:creationId xmlns:a16="http://schemas.microsoft.com/office/drawing/2014/main" id="{ECD3B495-0F4D-452D-8443-34EC88F9589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6" name="TextBox 22">
              <a:extLst>
                <a:ext uri="{FF2B5EF4-FFF2-40B4-BE49-F238E27FC236}">
                  <a16:creationId xmlns:a16="http://schemas.microsoft.com/office/drawing/2014/main" id="{512DE88C-6DEB-4376-A13B-C4D1CE0F6E14}"/>
                </a:ext>
              </a:extLst>
            </p:cNvPr>
            <p:cNvSpPr txBox="1"/>
            <p:nvPr/>
          </p:nvSpPr>
          <p:spPr>
            <a:xfrm>
              <a:off x="2716631" y="3212400"/>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7" name="Group 576">
            <a:extLst>
              <a:ext uri="{FF2B5EF4-FFF2-40B4-BE49-F238E27FC236}">
                <a16:creationId xmlns:a16="http://schemas.microsoft.com/office/drawing/2014/main" id="{8BBEB8A3-5BF6-4441-B3D9-FABFBF432B0B}"/>
              </a:ext>
            </a:extLst>
          </p:cNvPr>
          <p:cNvGrpSpPr/>
          <p:nvPr/>
        </p:nvGrpSpPr>
        <p:grpSpPr>
          <a:xfrm>
            <a:off x="6654158" y="2813753"/>
            <a:ext cx="596403" cy="627117"/>
            <a:chOff x="3146708" y="2867858"/>
            <a:chExt cx="596403" cy="627117"/>
          </a:xfrm>
        </p:grpSpPr>
        <p:sp>
          <p:nvSpPr>
            <p:cNvPr id="578" name="Star: 5 Points 577">
              <a:extLst>
                <a:ext uri="{FF2B5EF4-FFF2-40B4-BE49-F238E27FC236}">
                  <a16:creationId xmlns:a16="http://schemas.microsoft.com/office/drawing/2014/main" id="{B6C50A21-337B-47CA-9D1E-B90C45CD0E70}"/>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79" name="TextBox 22">
              <a:extLst>
                <a:ext uri="{FF2B5EF4-FFF2-40B4-BE49-F238E27FC236}">
                  <a16:creationId xmlns:a16="http://schemas.microsoft.com/office/drawing/2014/main" id="{94EA0E0B-A570-4C65-B5BF-B7315818E30C}"/>
                </a:ext>
              </a:extLst>
            </p:cNvPr>
            <p:cNvSpPr txBox="1"/>
            <p:nvPr/>
          </p:nvSpPr>
          <p:spPr>
            <a:xfrm>
              <a:off x="3146708" y="3202593"/>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0" name="Group 579">
            <a:extLst>
              <a:ext uri="{FF2B5EF4-FFF2-40B4-BE49-F238E27FC236}">
                <a16:creationId xmlns:a16="http://schemas.microsoft.com/office/drawing/2014/main" id="{B035C9F8-E46A-4B25-9245-748CAB767DF6}"/>
              </a:ext>
            </a:extLst>
          </p:cNvPr>
          <p:cNvGrpSpPr/>
          <p:nvPr/>
        </p:nvGrpSpPr>
        <p:grpSpPr>
          <a:xfrm>
            <a:off x="7696794" y="2826550"/>
            <a:ext cx="596403" cy="595020"/>
            <a:chOff x="3113372" y="2867858"/>
            <a:chExt cx="596403" cy="595020"/>
          </a:xfrm>
        </p:grpSpPr>
        <p:sp>
          <p:nvSpPr>
            <p:cNvPr id="581" name="Star: 5 Points 580">
              <a:extLst>
                <a:ext uri="{FF2B5EF4-FFF2-40B4-BE49-F238E27FC236}">
                  <a16:creationId xmlns:a16="http://schemas.microsoft.com/office/drawing/2014/main" id="{22D90462-7715-47C5-9E76-8E04F52EA824}"/>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2" name="TextBox 22">
              <a:extLst>
                <a:ext uri="{FF2B5EF4-FFF2-40B4-BE49-F238E27FC236}">
                  <a16:creationId xmlns:a16="http://schemas.microsoft.com/office/drawing/2014/main" id="{2DDC6969-8F04-4700-9CF2-3C5E42FA92D2}"/>
                </a:ext>
              </a:extLst>
            </p:cNvPr>
            <p:cNvSpPr txBox="1"/>
            <p:nvPr/>
          </p:nvSpPr>
          <p:spPr>
            <a:xfrm>
              <a:off x="3113372" y="317049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3" name="Group 582">
            <a:extLst>
              <a:ext uri="{FF2B5EF4-FFF2-40B4-BE49-F238E27FC236}">
                <a16:creationId xmlns:a16="http://schemas.microsoft.com/office/drawing/2014/main" id="{89FBDDCE-6ABA-4672-B6B0-045B73032804}"/>
              </a:ext>
            </a:extLst>
          </p:cNvPr>
          <p:cNvGrpSpPr/>
          <p:nvPr/>
        </p:nvGrpSpPr>
        <p:grpSpPr>
          <a:xfrm>
            <a:off x="8409735" y="2854119"/>
            <a:ext cx="596403" cy="597078"/>
            <a:chOff x="3125697" y="2867858"/>
            <a:chExt cx="596403" cy="597078"/>
          </a:xfrm>
        </p:grpSpPr>
        <p:sp>
          <p:nvSpPr>
            <p:cNvPr id="584" name="Star: 5 Points 583">
              <a:extLst>
                <a:ext uri="{FF2B5EF4-FFF2-40B4-BE49-F238E27FC236}">
                  <a16:creationId xmlns:a16="http://schemas.microsoft.com/office/drawing/2014/main" id="{3FD2EC1C-8703-4AE8-AD26-B22E122182E2}"/>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5" name="TextBox 22">
              <a:extLst>
                <a:ext uri="{FF2B5EF4-FFF2-40B4-BE49-F238E27FC236}">
                  <a16:creationId xmlns:a16="http://schemas.microsoft.com/office/drawing/2014/main" id="{742709C5-FC29-47AA-9CD8-15E7B672ED98}"/>
                </a:ext>
              </a:extLst>
            </p:cNvPr>
            <p:cNvSpPr txBox="1"/>
            <p:nvPr/>
          </p:nvSpPr>
          <p:spPr>
            <a:xfrm>
              <a:off x="3125697" y="3172554"/>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86" name="Group 585">
            <a:extLst>
              <a:ext uri="{FF2B5EF4-FFF2-40B4-BE49-F238E27FC236}">
                <a16:creationId xmlns:a16="http://schemas.microsoft.com/office/drawing/2014/main" id="{C7744FD9-3FCB-4499-B058-E415B76159A3}"/>
              </a:ext>
            </a:extLst>
          </p:cNvPr>
          <p:cNvGrpSpPr/>
          <p:nvPr/>
        </p:nvGrpSpPr>
        <p:grpSpPr>
          <a:xfrm>
            <a:off x="9162505" y="2833713"/>
            <a:ext cx="596403" cy="604370"/>
            <a:chOff x="3107243" y="2867858"/>
            <a:chExt cx="596403" cy="604370"/>
          </a:xfrm>
        </p:grpSpPr>
        <p:sp>
          <p:nvSpPr>
            <p:cNvPr id="587" name="Star: 5 Points 586">
              <a:extLst>
                <a:ext uri="{FF2B5EF4-FFF2-40B4-BE49-F238E27FC236}">
                  <a16:creationId xmlns:a16="http://schemas.microsoft.com/office/drawing/2014/main" id="{D3A6ED42-A89D-48A0-B205-E85E18327E86}"/>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TextBox 22">
              <a:extLst>
                <a:ext uri="{FF2B5EF4-FFF2-40B4-BE49-F238E27FC236}">
                  <a16:creationId xmlns:a16="http://schemas.microsoft.com/office/drawing/2014/main" id="{60D554B9-098E-4975-8D26-759679123370}"/>
                </a:ext>
              </a:extLst>
            </p:cNvPr>
            <p:cNvSpPr txBox="1"/>
            <p:nvPr/>
          </p:nvSpPr>
          <p:spPr>
            <a:xfrm>
              <a:off x="3107243" y="3179846"/>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9/20</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94" name="Straight Arrow Connector 593">
            <a:extLst>
              <a:ext uri="{FF2B5EF4-FFF2-40B4-BE49-F238E27FC236}">
                <a16:creationId xmlns:a16="http://schemas.microsoft.com/office/drawing/2014/main" id="{6E742E2E-3553-462B-8D06-55FE8BE0CA87}"/>
              </a:ext>
            </a:extLst>
          </p:cNvPr>
          <p:cNvCxnSpPr>
            <a:cxnSpLocks/>
            <a:stCxn id="569" idx="0"/>
            <a:endCxn id="548" idx="2"/>
          </p:cNvCxnSpPr>
          <p:nvPr/>
        </p:nvCxnSpPr>
        <p:spPr>
          <a:xfrm flipV="1">
            <a:off x="5402420" y="1313710"/>
            <a:ext cx="514207" cy="1527819"/>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F4C97167-88CC-4FFF-A471-35E8A0CB5CEA}"/>
              </a:ext>
            </a:extLst>
          </p:cNvPr>
          <p:cNvGrpSpPr/>
          <p:nvPr/>
        </p:nvGrpSpPr>
        <p:grpSpPr>
          <a:xfrm>
            <a:off x="3543435" y="3734231"/>
            <a:ext cx="696073" cy="383348"/>
            <a:chOff x="2964380" y="3698786"/>
            <a:chExt cx="696073" cy="383348"/>
          </a:xfrm>
        </p:grpSpPr>
        <p:sp>
          <p:nvSpPr>
            <p:cNvPr id="596" name="TextBox 22">
              <a:extLst>
                <a:ext uri="{FF2B5EF4-FFF2-40B4-BE49-F238E27FC236}">
                  <a16:creationId xmlns:a16="http://schemas.microsoft.com/office/drawing/2014/main" id="{C68B0CCF-2D98-422C-AF23-EB386BE0555C}"/>
                </a:ext>
              </a:extLst>
            </p:cNvPr>
            <p:cNvSpPr txBox="1"/>
            <p:nvPr/>
          </p:nvSpPr>
          <p:spPr>
            <a:xfrm>
              <a:off x="2964380" y="382053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03/07</a:t>
              </a:r>
            </a:p>
          </p:txBody>
        </p:sp>
        <p:sp>
          <p:nvSpPr>
            <p:cNvPr id="597" name="Star: 5 Points 596">
              <a:extLst>
                <a:ext uri="{FF2B5EF4-FFF2-40B4-BE49-F238E27FC236}">
                  <a16:creationId xmlns:a16="http://schemas.microsoft.com/office/drawing/2014/main" id="{0ECDACD2-4564-457E-8089-2F35CB2C12A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1" name="Group 610">
            <a:extLst>
              <a:ext uri="{FF2B5EF4-FFF2-40B4-BE49-F238E27FC236}">
                <a16:creationId xmlns:a16="http://schemas.microsoft.com/office/drawing/2014/main" id="{A9CD1CC1-9283-4197-A4EE-FDD357D6551A}"/>
              </a:ext>
            </a:extLst>
          </p:cNvPr>
          <p:cNvGrpSpPr/>
          <p:nvPr/>
        </p:nvGrpSpPr>
        <p:grpSpPr>
          <a:xfrm>
            <a:off x="4628577" y="3720762"/>
            <a:ext cx="603171" cy="538277"/>
            <a:chOff x="3292308" y="3698786"/>
            <a:chExt cx="603171" cy="538277"/>
          </a:xfrm>
        </p:grpSpPr>
        <p:sp>
          <p:nvSpPr>
            <p:cNvPr id="612" name="TextBox 22">
              <a:extLst>
                <a:ext uri="{FF2B5EF4-FFF2-40B4-BE49-F238E27FC236}">
                  <a16:creationId xmlns:a16="http://schemas.microsoft.com/office/drawing/2014/main" id="{872C5DE5-79A7-4074-8110-103AC6A191D7}"/>
                </a:ext>
              </a:extLst>
            </p:cNvPr>
            <p:cNvSpPr txBox="1"/>
            <p:nvPr/>
          </p:nvSpPr>
          <p:spPr>
            <a:xfrm>
              <a:off x="3292308" y="397545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06/05</a:t>
              </a:r>
            </a:p>
          </p:txBody>
        </p:sp>
        <p:sp>
          <p:nvSpPr>
            <p:cNvPr id="613" name="Star: 5 Points 612">
              <a:extLst>
                <a:ext uri="{FF2B5EF4-FFF2-40B4-BE49-F238E27FC236}">
                  <a16:creationId xmlns:a16="http://schemas.microsoft.com/office/drawing/2014/main" id="{CF1A3CFE-C40C-49F9-BD30-BF9AE4B34B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4" name="Group 613">
            <a:extLst>
              <a:ext uri="{FF2B5EF4-FFF2-40B4-BE49-F238E27FC236}">
                <a16:creationId xmlns:a16="http://schemas.microsoft.com/office/drawing/2014/main" id="{C0942287-181F-4147-907C-16618AF066AE}"/>
              </a:ext>
            </a:extLst>
          </p:cNvPr>
          <p:cNvGrpSpPr/>
          <p:nvPr/>
        </p:nvGrpSpPr>
        <p:grpSpPr>
          <a:xfrm>
            <a:off x="5010102" y="3726265"/>
            <a:ext cx="603171" cy="532181"/>
            <a:chOff x="3307343" y="3698786"/>
            <a:chExt cx="603171" cy="532181"/>
          </a:xfrm>
        </p:grpSpPr>
        <p:sp>
          <p:nvSpPr>
            <p:cNvPr id="615" name="TextBox 22">
              <a:extLst>
                <a:ext uri="{FF2B5EF4-FFF2-40B4-BE49-F238E27FC236}">
                  <a16:creationId xmlns:a16="http://schemas.microsoft.com/office/drawing/2014/main" id="{E7BADE3F-FD3C-43B7-9D65-2B8A941D449B}"/>
                </a:ext>
              </a:extLst>
            </p:cNvPr>
            <p:cNvSpPr txBox="1"/>
            <p:nvPr/>
          </p:nvSpPr>
          <p:spPr>
            <a:xfrm>
              <a:off x="3307343" y="396936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07/05</a:t>
              </a:r>
            </a:p>
          </p:txBody>
        </p:sp>
        <p:sp>
          <p:nvSpPr>
            <p:cNvPr id="616" name="Star: 5 Points 615">
              <a:extLst>
                <a:ext uri="{FF2B5EF4-FFF2-40B4-BE49-F238E27FC236}">
                  <a16:creationId xmlns:a16="http://schemas.microsoft.com/office/drawing/2014/main" id="{BACD9140-492B-4A3B-A2DA-D1CB6AE90E4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17" name="Group 616">
            <a:extLst>
              <a:ext uri="{FF2B5EF4-FFF2-40B4-BE49-F238E27FC236}">
                <a16:creationId xmlns:a16="http://schemas.microsoft.com/office/drawing/2014/main" id="{C32DE841-6BAD-42B8-A6DF-F79A175D5F0E}"/>
              </a:ext>
            </a:extLst>
          </p:cNvPr>
          <p:cNvGrpSpPr/>
          <p:nvPr/>
        </p:nvGrpSpPr>
        <p:grpSpPr>
          <a:xfrm>
            <a:off x="5357937" y="3728211"/>
            <a:ext cx="603171" cy="510614"/>
            <a:chOff x="3835847" y="3706303"/>
            <a:chExt cx="603171" cy="510614"/>
          </a:xfrm>
        </p:grpSpPr>
        <p:sp>
          <p:nvSpPr>
            <p:cNvPr id="618" name="Star: 5 Points 617">
              <a:extLst>
                <a:ext uri="{FF2B5EF4-FFF2-40B4-BE49-F238E27FC236}">
                  <a16:creationId xmlns:a16="http://schemas.microsoft.com/office/drawing/2014/main" id="{B01B5D91-6CCE-4CCA-91B5-ABD12E53CB4C}"/>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7413FD36-4D5C-4567-A0AA-7E07D10A53FF}"/>
                </a:ext>
              </a:extLst>
            </p:cNvPr>
            <p:cNvSpPr txBox="1"/>
            <p:nvPr/>
          </p:nvSpPr>
          <p:spPr>
            <a:xfrm>
              <a:off x="3835847" y="39553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08/10</a:t>
              </a:r>
            </a:p>
          </p:txBody>
        </p:sp>
      </p:grpSp>
      <p:grpSp>
        <p:nvGrpSpPr>
          <p:cNvPr id="620" name="Group 619">
            <a:extLst>
              <a:ext uri="{FF2B5EF4-FFF2-40B4-BE49-F238E27FC236}">
                <a16:creationId xmlns:a16="http://schemas.microsoft.com/office/drawing/2014/main" id="{0168A16F-C3A7-4F49-B0A0-57B42B724826}"/>
              </a:ext>
            </a:extLst>
          </p:cNvPr>
          <p:cNvGrpSpPr/>
          <p:nvPr/>
        </p:nvGrpSpPr>
        <p:grpSpPr>
          <a:xfrm>
            <a:off x="5747714" y="3733683"/>
            <a:ext cx="603171" cy="511164"/>
            <a:chOff x="3788797" y="3706303"/>
            <a:chExt cx="603171" cy="511164"/>
          </a:xfrm>
        </p:grpSpPr>
        <p:sp>
          <p:nvSpPr>
            <p:cNvPr id="621" name="Star: 5 Points 620">
              <a:extLst>
                <a:ext uri="{FF2B5EF4-FFF2-40B4-BE49-F238E27FC236}">
                  <a16:creationId xmlns:a16="http://schemas.microsoft.com/office/drawing/2014/main" id="{7191A7FF-7F17-44AA-8DBD-231656607390}"/>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22" name="TextBox 22">
              <a:extLst>
                <a:ext uri="{FF2B5EF4-FFF2-40B4-BE49-F238E27FC236}">
                  <a16:creationId xmlns:a16="http://schemas.microsoft.com/office/drawing/2014/main" id="{5A55F2D1-5AF1-44A2-A41A-E03DE534901A}"/>
                </a:ext>
              </a:extLst>
            </p:cNvPr>
            <p:cNvSpPr txBox="1"/>
            <p:nvPr/>
          </p:nvSpPr>
          <p:spPr>
            <a:xfrm>
              <a:off x="3788797" y="395586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a:t>
              </a:r>
            </a:p>
            <a:p>
              <a:r>
                <a:rPr lang="en-US" dirty="0"/>
                <a:t>10/10</a:t>
              </a:r>
            </a:p>
          </p:txBody>
        </p:sp>
      </p:grpSp>
      <p:cxnSp>
        <p:nvCxnSpPr>
          <p:cNvPr id="623" name="Straight Arrow Connector 622">
            <a:extLst>
              <a:ext uri="{FF2B5EF4-FFF2-40B4-BE49-F238E27FC236}">
                <a16:creationId xmlns:a16="http://schemas.microsoft.com/office/drawing/2014/main" id="{B20B20BE-D361-4E89-B400-0292AC64EFAD}"/>
              </a:ext>
            </a:extLst>
          </p:cNvPr>
          <p:cNvCxnSpPr>
            <a:cxnSpLocks/>
            <a:stCxn id="575" idx="0"/>
            <a:endCxn id="503" idx="2"/>
          </p:cNvCxnSpPr>
          <p:nvPr/>
        </p:nvCxnSpPr>
        <p:spPr>
          <a:xfrm flipV="1">
            <a:off x="6467046" y="1324185"/>
            <a:ext cx="605195" cy="1495456"/>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4" name="Straight Arrow Connector 623">
            <a:extLst>
              <a:ext uri="{FF2B5EF4-FFF2-40B4-BE49-F238E27FC236}">
                <a16:creationId xmlns:a16="http://schemas.microsoft.com/office/drawing/2014/main" id="{5F6E8AAC-9F24-4460-AA7D-711717B8CBF3}"/>
              </a:ext>
            </a:extLst>
          </p:cNvPr>
          <p:cNvCxnSpPr>
            <a:cxnSpLocks/>
            <a:stCxn id="578" idx="0"/>
            <a:endCxn id="485" idx="2"/>
          </p:cNvCxnSpPr>
          <p:nvPr/>
        </p:nvCxnSpPr>
        <p:spPr>
          <a:xfrm flipV="1">
            <a:off x="6811466" y="1315005"/>
            <a:ext cx="519709" cy="1498748"/>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5" name="Straight Arrow Connector 624">
            <a:extLst>
              <a:ext uri="{FF2B5EF4-FFF2-40B4-BE49-F238E27FC236}">
                <a16:creationId xmlns:a16="http://schemas.microsoft.com/office/drawing/2014/main" id="{6EAD8B64-7F61-4862-8CDD-11DE1F624B3F}"/>
              </a:ext>
            </a:extLst>
          </p:cNvPr>
          <p:cNvCxnSpPr>
            <a:cxnSpLocks/>
            <a:stCxn id="581" idx="0"/>
            <a:endCxn id="494" idx="1"/>
          </p:cNvCxnSpPr>
          <p:nvPr/>
        </p:nvCxnSpPr>
        <p:spPr>
          <a:xfrm flipV="1">
            <a:off x="7887438" y="1131957"/>
            <a:ext cx="366019" cy="169459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6" name="Straight Arrow Connector 625">
            <a:extLst>
              <a:ext uri="{FF2B5EF4-FFF2-40B4-BE49-F238E27FC236}">
                <a16:creationId xmlns:a16="http://schemas.microsoft.com/office/drawing/2014/main" id="{5D4B73AE-63A3-4502-AB50-FC926BF36D24}"/>
              </a:ext>
            </a:extLst>
          </p:cNvPr>
          <p:cNvCxnSpPr>
            <a:cxnSpLocks/>
            <a:stCxn id="584" idx="0"/>
            <a:endCxn id="476" idx="1"/>
          </p:cNvCxnSpPr>
          <p:nvPr/>
        </p:nvCxnSpPr>
        <p:spPr>
          <a:xfrm flipV="1">
            <a:off x="8588054" y="1148636"/>
            <a:ext cx="251076" cy="170548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00E35D5C-FE7F-4943-91E3-71F4D6907052}"/>
              </a:ext>
            </a:extLst>
          </p:cNvPr>
          <p:cNvCxnSpPr>
            <a:cxnSpLocks/>
            <a:stCxn id="587" idx="0"/>
            <a:endCxn id="467" idx="1"/>
          </p:cNvCxnSpPr>
          <p:nvPr/>
        </p:nvCxnSpPr>
        <p:spPr>
          <a:xfrm flipV="1">
            <a:off x="9359278" y="1140751"/>
            <a:ext cx="330553" cy="169296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28" name="Group 627">
            <a:extLst>
              <a:ext uri="{FF2B5EF4-FFF2-40B4-BE49-F238E27FC236}">
                <a16:creationId xmlns:a16="http://schemas.microsoft.com/office/drawing/2014/main" id="{FD87A9B5-894C-4F37-8EEC-357C954DB877}"/>
              </a:ext>
            </a:extLst>
          </p:cNvPr>
          <p:cNvGrpSpPr/>
          <p:nvPr/>
        </p:nvGrpSpPr>
        <p:grpSpPr>
          <a:xfrm>
            <a:off x="9610354" y="2841529"/>
            <a:ext cx="596403" cy="603859"/>
            <a:chOff x="3095320" y="2867858"/>
            <a:chExt cx="596403" cy="603859"/>
          </a:xfrm>
        </p:grpSpPr>
        <p:sp>
          <p:nvSpPr>
            <p:cNvPr id="629" name="Star: 5 Points 628">
              <a:extLst>
                <a:ext uri="{FF2B5EF4-FFF2-40B4-BE49-F238E27FC236}">
                  <a16:creationId xmlns:a16="http://schemas.microsoft.com/office/drawing/2014/main" id="{3041E294-F881-400C-BEA8-B4B0942DCA18}"/>
                </a:ext>
              </a:extLst>
            </p:cNvPr>
            <p:cNvSpPr/>
            <p:nvPr/>
          </p:nvSpPr>
          <p:spPr>
            <a:xfrm>
              <a:off x="3147851" y="286785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0" name="TextBox 22">
              <a:extLst>
                <a:ext uri="{FF2B5EF4-FFF2-40B4-BE49-F238E27FC236}">
                  <a16:creationId xmlns:a16="http://schemas.microsoft.com/office/drawing/2014/main" id="{EB102ADD-0FAA-4533-94F5-025471B6CF34}"/>
                </a:ext>
              </a:extLst>
            </p:cNvPr>
            <p:cNvSpPr txBox="1"/>
            <p:nvPr/>
          </p:nvSpPr>
          <p:spPr>
            <a:xfrm>
              <a:off x="3095320" y="317933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10/30</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631" name="Straight Arrow Connector 630">
            <a:extLst>
              <a:ext uri="{FF2B5EF4-FFF2-40B4-BE49-F238E27FC236}">
                <a16:creationId xmlns:a16="http://schemas.microsoft.com/office/drawing/2014/main" id="{A659E9C7-4AC6-4D8E-9D45-11D16DDAA65D}"/>
              </a:ext>
            </a:extLst>
          </p:cNvPr>
          <p:cNvCxnSpPr>
            <a:cxnSpLocks/>
            <a:stCxn id="629" idx="0"/>
            <a:endCxn id="241" idx="2"/>
          </p:cNvCxnSpPr>
          <p:nvPr/>
        </p:nvCxnSpPr>
        <p:spPr>
          <a:xfrm flipV="1">
            <a:off x="9819050" y="1314867"/>
            <a:ext cx="501765" cy="152666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632" name="Group 631">
            <a:extLst>
              <a:ext uri="{FF2B5EF4-FFF2-40B4-BE49-F238E27FC236}">
                <a16:creationId xmlns:a16="http://schemas.microsoft.com/office/drawing/2014/main" id="{5373E782-3354-4E5B-8317-F17DDEE93706}"/>
              </a:ext>
            </a:extLst>
          </p:cNvPr>
          <p:cNvGrpSpPr/>
          <p:nvPr/>
        </p:nvGrpSpPr>
        <p:grpSpPr>
          <a:xfrm>
            <a:off x="9496008" y="3680338"/>
            <a:ext cx="603171" cy="489216"/>
            <a:chOff x="3441354" y="3698786"/>
            <a:chExt cx="603171" cy="489216"/>
          </a:xfrm>
        </p:grpSpPr>
        <p:sp>
          <p:nvSpPr>
            <p:cNvPr id="633" name="TextBox 22">
              <a:extLst>
                <a:ext uri="{FF2B5EF4-FFF2-40B4-BE49-F238E27FC236}">
                  <a16:creationId xmlns:a16="http://schemas.microsoft.com/office/drawing/2014/main" id="{265AF65F-498B-48EE-819C-06E8A164D971}"/>
                </a:ext>
              </a:extLst>
            </p:cNvPr>
            <p:cNvSpPr txBox="1"/>
            <p:nvPr/>
          </p:nvSpPr>
          <p:spPr>
            <a:xfrm>
              <a:off x="3441354" y="392639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dirty="0"/>
                <a:t>10</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34" name="Star: 5 Points 633">
              <a:extLst>
                <a:ext uri="{FF2B5EF4-FFF2-40B4-BE49-F238E27FC236}">
                  <a16:creationId xmlns:a16="http://schemas.microsoft.com/office/drawing/2014/main" id="{872B72B9-C736-4705-8382-A5E82E489500}"/>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36" name="Group 635">
            <a:extLst>
              <a:ext uri="{FF2B5EF4-FFF2-40B4-BE49-F238E27FC236}">
                <a16:creationId xmlns:a16="http://schemas.microsoft.com/office/drawing/2014/main" id="{4601983F-06B3-42A6-B03B-6A68F6C18324}"/>
              </a:ext>
            </a:extLst>
          </p:cNvPr>
          <p:cNvGrpSpPr/>
          <p:nvPr/>
        </p:nvGrpSpPr>
        <p:grpSpPr>
          <a:xfrm>
            <a:off x="8995000" y="3688394"/>
            <a:ext cx="603171" cy="458556"/>
            <a:chOff x="3361032" y="3698786"/>
            <a:chExt cx="603171" cy="458556"/>
          </a:xfrm>
        </p:grpSpPr>
        <p:sp>
          <p:nvSpPr>
            <p:cNvPr id="639" name="TextBox 22">
              <a:extLst>
                <a:ext uri="{FF2B5EF4-FFF2-40B4-BE49-F238E27FC236}">
                  <a16:creationId xmlns:a16="http://schemas.microsoft.com/office/drawing/2014/main" id="{39D2E27E-D46D-4CE7-877B-70B15453BA90}"/>
                </a:ext>
              </a:extLst>
            </p:cNvPr>
            <p:cNvSpPr txBox="1"/>
            <p:nvPr/>
          </p:nvSpPr>
          <p:spPr>
            <a:xfrm>
              <a:off x="3361032" y="38957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9/05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40" name="Star: 5 Points 639">
              <a:extLst>
                <a:ext uri="{FF2B5EF4-FFF2-40B4-BE49-F238E27FC236}">
                  <a16:creationId xmlns:a16="http://schemas.microsoft.com/office/drawing/2014/main" id="{FD1580F7-1EB1-49C7-A76C-D955B3A91AF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44" name="Group 643">
            <a:extLst>
              <a:ext uri="{FF2B5EF4-FFF2-40B4-BE49-F238E27FC236}">
                <a16:creationId xmlns:a16="http://schemas.microsoft.com/office/drawing/2014/main" id="{0B698497-8089-489B-A81C-BDD078F9CA3F}"/>
              </a:ext>
            </a:extLst>
          </p:cNvPr>
          <p:cNvGrpSpPr/>
          <p:nvPr/>
        </p:nvGrpSpPr>
        <p:grpSpPr>
          <a:xfrm>
            <a:off x="8235601" y="3688153"/>
            <a:ext cx="603171" cy="498397"/>
            <a:chOff x="3388786" y="3698786"/>
            <a:chExt cx="603171" cy="498397"/>
          </a:xfrm>
        </p:grpSpPr>
        <p:sp>
          <p:nvSpPr>
            <p:cNvPr id="646" name="TextBox 22">
              <a:extLst>
                <a:ext uri="{FF2B5EF4-FFF2-40B4-BE49-F238E27FC236}">
                  <a16:creationId xmlns:a16="http://schemas.microsoft.com/office/drawing/2014/main" id="{7AF4BAD9-CA00-4C00-BE71-D05D8F89C73C}"/>
                </a:ext>
              </a:extLst>
            </p:cNvPr>
            <p:cNvSpPr txBox="1"/>
            <p:nvPr/>
          </p:nvSpPr>
          <p:spPr>
            <a:xfrm>
              <a:off x="3388786" y="393557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63D4B6EB-FC96-456F-90B1-ABD966D427B1}"/>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1" name="Group 650">
            <a:extLst>
              <a:ext uri="{FF2B5EF4-FFF2-40B4-BE49-F238E27FC236}">
                <a16:creationId xmlns:a16="http://schemas.microsoft.com/office/drawing/2014/main" id="{BDF4E933-4C41-43B8-9A4A-8B0BCDEFDC07}"/>
              </a:ext>
            </a:extLst>
          </p:cNvPr>
          <p:cNvGrpSpPr/>
          <p:nvPr/>
        </p:nvGrpSpPr>
        <p:grpSpPr>
          <a:xfrm>
            <a:off x="7502665" y="3695481"/>
            <a:ext cx="603171" cy="489217"/>
            <a:chOff x="3370863" y="3698786"/>
            <a:chExt cx="603171" cy="489217"/>
          </a:xfrm>
        </p:grpSpPr>
        <p:sp>
          <p:nvSpPr>
            <p:cNvPr id="652" name="TextBox 22">
              <a:extLst>
                <a:ext uri="{FF2B5EF4-FFF2-40B4-BE49-F238E27FC236}">
                  <a16:creationId xmlns:a16="http://schemas.microsoft.com/office/drawing/2014/main" id="{5078F4C1-17F2-4F8F-962E-E8A0A98CDFC9}"/>
                </a:ext>
              </a:extLst>
            </p:cNvPr>
            <p:cNvSpPr txBox="1"/>
            <p:nvPr/>
          </p:nvSpPr>
          <p:spPr>
            <a:xfrm>
              <a:off x="3370863" y="3926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3" name="Star: 5 Points 652">
              <a:extLst>
                <a:ext uri="{FF2B5EF4-FFF2-40B4-BE49-F238E27FC236}">
                  <a16:creationId xmlns:a16="http://schemas.microsoft.com/office/drawing/2014/main" id="{00793C30-68DA-41B2-AE82-5D48EEFF3288}"/>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4" name="Group 653">
            <a:extLst>
              <a:ext uri="{FF2B5EF4-FFF2-40B4-BE49-F238E27FC236}">
                <a16:creationId xmlns:a16="http://schemas.microsoft.com/office/drawing/2014/main" id="{5B1AEC52-3EF4-476A-B70A-83B5BC4B184D}"/>
              </a:ext>
            </a:extLst>
          </p:cNvPr>
          <p:cNvGrpSpPr/>
          <p:nvPr/>
        </p:nvGrpSpPr>
        <p:grpSpPr>
          <a:xfrm>
            <a:off x="6529715" y="3730512"/>
            <a:ext cx="603171" cy="471288"/>
            <a:chOff x="3414413" y="3698786"/>
            <a:chExt cx="603171" cy="471288"/>
          </a:xfrm>
        </p:grpSpPr>
        <p:sp>
          <p:nvSpPr>
            <p:cNvPr id="656" name="TextBox 22">
              <a:extLst>
                <a:ext uri="{FF2B5EF4-FFF2-40B4-BE49-F238E27FC236}">
                  <a16:creationId xmlns:a16="http://schemas.microsoft.com/office/drawing/2014/main" id="{20E68A26-BE13-4C24-8935-C879F7DFCA4C}"/>
                </a:ext>
              </a:extLst>
            </p:cNvPr>
            <p:cNvSpPr txBox="1"/>
            <p:nvPr/>
          </p:nvSpPr>
          <p:spPr>
            <a:xfrm>
              <a:off x="3414413" y="390847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dirty="0"/>
                <a:t>12</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920F6398-4519-4569-913A-548CEE7221AD}"/>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58" name="Group 657">
            <a:extLst>
              <a:ext uri="{FF2B5EF4-FFF2-40B4-BE49-F238E27FC236}">
                <a16:creationId xmlns:a16="http://schemas.microsoft.com/office/drawing/2014/main" id="{938E3CE4-4B98-4568-91FC-C5CC64A25AED}"/>
              </a:ext>
            </a:extLst>
          </p:cNvPr>
          <p:cNvGrpSpPr/>
          <p:nvPr/>
        </p:nvGrpSpPr>
        <p:grpSpPr>
          <a:xfrm>
            <a:off x="6085812" y="3744774"/>
            <a:ext cx="603171" cy="490268"/>
            <a:chOff x="3349813" y="3698786"/>
            <a:chExt cx="603171" cy="490268"/>
          </a:xfrm>
        </p:grpSpPr>
        <p:sp>
          <p:nvSpPr>
            <p:cNvPr id="659" name="TextBox 22">
              <a:extLst>
                <a:ext uri="{FF2B5EF4-FFF2-40B4-BE49-F238E27FC236}">
                  <a16:creationId xmlns:a16="http://schemas.microsoft.com/office/drawing/2014/main" id="{3510301C-9914-4C51-BD34-8C4348C2D9C1}"/>
                </a:ext>
              </a:extLst>
            </p:cNvPr>
            <p:cNvSpPr txBox="1"/>
            <p:nvPr/>
          </p:nvSpPr>
          <p:spPr>
            <a:xfrm>
              <a:off x="3349813" y="392745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dirty="0"/>
                <a:t>11</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Star: 5 Points 659">
              <a:extLst>
                <a:ext uri="{FF2B5EF4-FFF2-40B4-BE49-F238E27FC236}">
                  <a16:creationId xmlns:a16="http://schemas.microsoft.com/office/drawing/2014/main" id="{4ECB261F-D5DE-4955-B6B1-21048CC69CD7}"/>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661" name="Straight Arrow Connector 660">
            <a:extLst>
              <a:ext uri="{FF2B5EF4-FFF2-40B4-BE49-F238E27FC236}">
                <a16:creationId xmlns:a16="http://schemas.microsoft.com/office/drawing/2014/main" id="{C938F14D-FFEC-4FC5-A65B-07BFB9801218}"/>
              </a:ext>
            </a:extLst>
          </p:cNvPr>
          <p:cNvCxnSpPr>
            <a:cxnSpLocks/>
            <a:stCxn id="634" idx="0"/>
            <a:endCxn id="629" idx="2"/>
          </p:cNvCxnSpPr>
          <p:nvPr/>
        </p:nvCxnSpPr>
        <p:spPr>
          <a:xfrm flipV="1">
            <a:off x="9617575" y="3161735"/>
            <a:ext cx="104960" cy="5186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a:extLst>
              <a:ext uri="{FF2B5EF4-FFF2-40B4-BE49-F238E27FC236}">
                <a16:creationId xmlns:a16="http://schemas.microsoft.com/office/drawing/2014/main" id="{A522BBB3-B291-410B-B073-904BF04571B9}"/>
              </a:ext>
            </a:extLst>
          </p:cNvPr>
          <p:cNvCxnSpPr>
            <a:cxnSpLocks/>
            <a:stCxn id="640" idx="0"/>
            <a:endCxn id="587" idx="2"/>
          </p:cNvCxnSpPr>
          <p:nvPr/>
        </p:nvCxnSpPr>
        <p:spPr>
          <a:xfrm flipV="1">
            <a:off x="9196889" y="3153919"/>
            <a:ext cx="65874" cy="53447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3" name="Straight Arrow Connector 662">
            <a:extLst>
              <a:ext uri="{FF2B5EF4-FFF2-40B4-BE49-F238E27FC236}">
                <a16:creationId xmlns:a16="http://schemas.microsoft.com/office/drawing/2014/main" id="{1F828FD2-8303-4FBB-B8B5-CE4DE9B71A42}"/>
              </a:ext>
            </a:extLst>
          </p:cNvPr>
          <p:cNvCxnSpPr>
            <a:cxnSpLocks/>
            <a:stCxn id="650" idx="0"/>
            <a:endCxn id="584" idx="2"/>
          </p:cNvCxnSpPr>
          <p:nvPr/>
        </p:nvCxnSpPr>
        <p:spPr>
          <a:xfrm flipV="1">
            <a:off x="8409736" y="3174325"/>
            <a:ext cx="81803" cy="51382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4" name="Straight Arrow Connector 663">
            <a:extLst>
              <a:ext uri="{FF2B5EF4-FFF2-40B4-BE49-F238E27FC236}">
                <a16:creationId xmlns:a16="http://schemas.microsoft.com/office/drawing/2014/main" id="{D1ECA50D-67EE-40F0-A18F-297996A1C0B5}"/>
              </a:ext>
            </a:extLst>
          </p:cNvPr>
          <p:cNvCxnSpPr>
            <a:cxnSpLocks/>
            <a:stCxn id="653" idx="0"/>
            <a:endCxn id="581" idx="2"/>
          </p:cNvCxnSpPr>
          <p:nvPr/>
        </p:nvCxnSpPr>
        <p:spPr>
          <a:xfrm flipV="1">
            <a:off x="7694723" y="3146756"/>
            <a:ext cx="96200" cy="54872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5" name="Straight Arrow Connector 664">
            <a:extLst>
              <a:ext uri="{FF2B5EF4-FFF2-40B4-BE49-F238E27FC236}">
                <a16:creationId xmlns:a16="http://schemas.microsoft.com/office/drawing/2014/main" id="{E83F5D1C-96E6-41E4-8033-9B8F490EC660}"/>
              </a:ext>
            </a:extLst>
          </p:cNvPr>
          <p:cNvCxnSpPr>
            <a:cxnSpLocks/>
            <a:stCxn id="657" idx="0"/>
            <a:endCxn id="578" idx="2"/>
          </p:cNvCxnSpPr>
          <p:nvPr/>
        </p:nvCxnSpPr>
        <p:spPr>
          <a:xfrm flipV="1">
            <a:off x="6678223" y="3133959"/>
            <a:ext cx="36728" cy="59655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6" name="Straight Arrow Connector 665">
            <a:extLst>
              <a:ext uri="{FF2B5EF4-FFF2-40B4-BE49-F238E27FC236}">
                <a16:creationId xmlns:a16="http://schemas.microsoft.com/office/drawing/2014/main" id="{1980C821-DAE5-4DDC-9B39-207A97C6B5BB}"/>
              </a:ext>
            </a:extLst>
          </p:cNvPr>
          <p:cNvCxnSpPr>
            <a:cxnSpLocks/>
            <a:stCxn id="660" idx="0"/>
            <a:endCxn id="575" idx="2"/>
          </p:cNvCxnSpPr>
          <p:nvPr/>
        </p:nvCxnSpPr>
        <p:spPr>
          <a:xfrm flipV="1">
            <a:off x="6298920" y="3139847"/>
            <a:ext cx="71611" cy="604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7" name="Straight Arrow Connector 666">
            <a:extLst>
              <a:ext uri="{FF2B5EF4-FFF2-40B4-BE49-F238E27FC236}">
                <a16:creationId xmlns:a16="http://schemas.microsoft.com/office/drawing/2014/main" id="{AC4DCD63-143E-43A6-BC0C-2E72E906E1DC}"/>
              </a:ext>
            </a:extLst>
          </p:cNvPr>
          <p:cNvCxnSpPr>
            <a:cxnSpLocks/>
            <a:stCxn id="616" idx="0"/>
            <a:endCxn id="569" idx="2"/>
          </p:cNvCxnSpPr>
          <p:nvPr/>
        </p:nvCxnSpPr>
        <p:spPr>
          <a:xfrm flipV="1">
            <a:off x="5265680" y="3161735"/>
            <a:ext cx="40225" cy="56453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8" name="Straight Arrow Connector 667">
            <a:extLst>
              <a:ext uri="{FF2B5EF4-FFF2-40B4-BE49-F238E27FC236}">
                <a16:creationId xmlns:a16="http://schemas.microsoft.com/office/drawing/2014/main" id="{C057F685-2090-4E1F-87A1-267C85CDAE26}"/>
              </a:ext>
            </a:extLst>
          </p:cNvPr>
          <p:cNvCxnSpPr>
            <a:cxnSpLocks/>
            <a:stCxn id="613" idx="0"/>
            <a:endCxn id="566" idx="2"/>
          </p:cNvCxnSpPr>
          <p:nvPr/>
        </p:nvCxnSpPr>
        <p:spPr>
          <a:xfrm flipV="1">
            <a:off x="4899190" y="3164125"/>
            <a:ext cx="22629" cy="5566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EBD929D6-9343-4977-BFBE-6C1820DEC784}"/>
              </a:ext>
            </a:extLst>
          </p:cNvPr>
          <p:cNvCxnSpPr>
            <a:cxnSpLocks/>
            <a:stCxn id="597" idx="0"/>
            <a:endCxn id="563" idx="2"/>
          </p:cNvCxnSpPr>
          <p:nvPr/>
        </p:nvCxnSpPr>
        <p:spPr>
          <a:xfrm flipV="1">
            <a:off x="4141976" y="3171315"/>
            <a:ext cx="50276" cy="56291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70" name="Group 669">
            <a:extLst>
              <a:ext uri="{FF2B5EF4-FFF2-40B4-BE49-F238E27FC236}">
                <a16:creationId xmlns:a16="http://schemas.microsoft.com/office/drawing/2014/main" id="{EA62E85C-BD2A-4AEF-B327-FC3E27B9FDB3}"/>
              </a:ext>
            </a:extLst>
          </p:cNvPr>
          <p:cNvGrpSpPr/>
          <p:nvPr/>
        </p:nvGrpSpPr>
        <p:grpSpPr>
          <a:xfrm>
            <a:off x="2507168" y="5060756"/>
            <a:ext cx="543687" cy="707395"/>
            <a:chOff x="2375342" y="6223417"/>
            <a:chExt cx="543687" cy="707395"/>
          </a:xfrm>
        </p:grpSpPr>
        <p:sp>
          <p:nvSpPr>
            <p:cNvPr id="671" name="Star: 5 Points 670">
              <a:extLst>
                <a:ext uri="{FF2B5EF4-FFF2-40B4-BE49-F238E27FC236}">
                  <a16:creationId xmlns:a16="http://schemas.microsoft.com/office/drawing/2014/main" id="{1912A830-92A4-4DEE-96D7-D5F1CA44634D}"/>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2" name="TextBox 22">
              <a:extLst>
                <a:ext uri="{FF2B5EF4-FFF2-40B4-BE49-F238E27FC236}">
                  <a16:creationId xmlns:a16="http://schemas.microsoft.com/office/drawing/2014/main" id="{CB371F32-4E45-484E-9226-AF7102BDD997}"/>
                </a:ext>
              </a:extLst>
            </p:cNvPr>
            <p:cNvSpPr txBox="1"/>
            <p:nvPr/>
          </p:nvSpPr>
          <p:spPr>
            <a:xfrm>
              <a:off x="2375342" y="6422987"/>
              <a:ext cx="543687" cy="507825"/>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10/12</a:t>
              </a:r>
              <a:r>
                <a:rPr lang="en-US" altLang="zh-CN" sz="700" dirty="0">
                  <a:solidFill>
                    <a:srgbClr val="FF0000"/>
                  </a:solidFill>
                </a:rPr>
                <a:t>-&gt;1/30</a:t>
              </a:r>
            </a:p>
          </p:txBody>
        </p:sp>
      </p:grpSp>
      <p:grpSp>
        <p:nvGrpSpPr>
          <p:cNvPr id="673" name="Group 672">
            <a:extLst>
              <a:ext uri="{FF2B5EF4-FFF2-40B4-BE49-F238E27FC236}">
                <a16:creationId xmlns:a16="http://schemas.microsoft.com/office/drawing/2014/main" id="{2C2AB5A3-A09D-4673-8287-BA0BDDD42F76}"/>
              </a:ext>
            </a:extLst>
          </p:cNvPr>
          <p:cNvGrpSpPr/>
          <p:nvPr/>
        </p:nvGrpSpPr>
        <p:grpSpPr>
          <a:xfrm>
            <a:off x="3772783" y="5053904"/>
            <a:ext cx="543687" cy="612124"/>
            <a:chOff x="2452119" y="6223417"/>
            <a:chExt cx="543687" cy="612124"/>
          </a:xfrm>
        </p:grpSpPr>
        <p:sp>
          <p:nvSpPr>
            <p:cNvPr id="674" name="Star: 5 Points 673">
              <a:extLst>
                <a:ext uri="{FF2B5EF4-FFF2-40B4-BE49-F238E27FC236}">
                  <a16:creationId xmlns:a16="http://schemas.microsoft.com/office/drawing/2014/main" id="{946594DA-A281-4D55-8B7E-82CF2DAAAE60}"/>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75" name="TextBox 22">
              <a:extLst>
                <a:ext uri="{FF2B5EF4-FFF2-40B4-BE49-F238E27FC236}">
                  <a16:creationId xmlns:a16="http://schemas.microsoft.com/office/drawing/2014/main" id="{D3F5A566-33B3-4B76-A0C9-D4D9C207EB25}"/>
                </a:ext>
              </a:extLst>
            </p:cNvPr>
            <p:cNvSpPr txBox="1"/>
            <p:nvPr/>
          </p:nvSpPr>
          <p:spPr>
            <a:xfrm>
              <a:off x="2452119" y="6435438"/>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2/28</a:t>
              </a:r>
            </a:p>
          </p:txBody>
        </p:sp>
      </p:grpSp>
      <p:grpSp>
        <p:nvGrpSpPr>
          <p:cNvPr id="682" name="Group 681">
            <a:extLst>
              <a:ext uri="{FF2B5EF4-FFF2-40B4-BE49-F238E27FC236}">
                <a16:creationId xmlns:a16="http://schemas.microsoft.com/office/drawing/2014/main" id="{75028F4E-10ED-4912-B66D-84B8B1B61267}"/>
              </a:ext>
            </a:extLst>
          </p:cNvPr>
          <p:cNvGrpSpPr/>
          <p:nvPr/>
        </p:nvGrpSpPr>
        <p:grpSpPr>
          <a:xfrm>
            <a:off x="4273161" y="5060756"/>
            <a:ext cx="543687" cy="598419"/>
            <a:chOff x="2489586" y="6223417"/>
            <a:chExt cx="543687" cy="598419"/>
          </a:xfrm>
        </p:grpSpPr>
        <p:sp>
          <p:nvSpPr>
            <p:cNvPr id="683" name="Star: 5 Points 682">
              <a:extLst>
                <a:ext uri="{FF2B5EF4-FFF2-40B4-BE49-F238E27FC236}">
                  <a16:creationId xmlns:a16="http://schemas.microsoft.com/office/drawing/2014/main" id="{017359EC-1F8F-44E2-BBD3-C6DF574BF5D8}"/>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4" name="TextBox 22">
              <a:extLst>
                <a:ext uri="{FF2B5EF4-FFF2-40B4-BE49-F238E27FC236}">
                  <a16:creationId xmlns:a16="http://schemas.microsoft.com/office/drawing/2014/main" id="{4A195D41-F1E4-4784-9058-75609F7616C0}"/>
                </a:ext>
              </a:extLst>
            </p:cNvPr>
            <p:cNvSpPr txBox="1"/>
            <p:nvPr/>
          </p:nvSpPr>
          <p:spPr>
            <a:xfrm>
              <a:off x="2489586" y="6421733"/>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C UI</a:t>
              </a:r>
            </a:p>
            <a:p>
              <a:r>
                <a:rPr lang="en-US" altLang="zh-CN" sz="700" dirty="0">
                  <a:solidFill>
                    <a:schemeClr val="accent4">
                      <a:lumMod val="10000"/>
                    </a:schemeClr>
                  </a:solidFill>
                </a:rPr>
                <a:t>03/30</a:t>
              </a:r>
            </a:p>
          </p:txBody>
        </p:sp>
      </p:grpSp>
      <p:grpSp>
        <p:nvGrpSpPr>
          <p:cNvPr id="685" name="Group 684">
            <a:extLst>
              <a:ext uri="{FF2B5EF4-FFF2-40B4-BE49-F238E27FC236}">
                <a16:creationId xmlns:a16="http://schemas.microsoft.com/office/drawing/2014/main" id="{89490FB8-1901-4DF0-8FDA-03CBF1F34C1D}"/>
              </a:ext>
            </a:extLst>
          </p:cNvPr>
          <p:cNvGrpSpPr/>
          <p:nvPr/>
        </p:nvGrpSpPr>
        <p:grpSpPr>
          <a:xfrm>
            <a:off x="4719270" y="5076081"/>
            <a:ext cx="572473" cy="572266"/>
            <a:chOff x="2585233" y="6223417"/>
            <a:chExt cx="572473" cy="572266"/>
          </a:xfrm>
        </p:grpSpPr>
        <p:sp>
          <p:nvSpPr>
            <p:cNvPr id="686" name="Star: 5 Points 685">
              <a:extLst>
                <a:ext uri="{FF2B5EF4-FFF2-40B4-BE49-F238E27FC236}">
                  <a16:creationId xmlns:a16="http://schemas.microsoft.com/office/drawing/2014/main" id="{1AF7595E-94CB-4E6C-9C5E-5A36FE97E7A3}"/>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E2D64791-7596-43A7-A964-64BA850B7B25}"/>
                </a:ext>
              </a:extLst>
            </p:cNvPr>
            <p:cNvSpPr txBox="1"/>
            <p:nvPr/>
          </p:nvSpPr>
          <p:spPr>
            <a:xfrm>
              <a:off x="2614019" y="6395580"/>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D UI</a:t>
              </a:r>
            </a:p>
            <a:p>
              <a:r>
                <a:rPr lang="en-US" altLang="zh-CN" sz="700" dirty="0">
                  <a:solidFill>
                    <a:schemeClr val="accent4">
                      <a:lumMod val="10000"/>
                    </a:schemeClr>
                  </a:solidFill>
                </a:rPr>
                <a:t>05/15</a:t>
              </a:r>
            </a:p>
          </p:txBody>
        </p:sp>
      </p:grpSp>
      <p:grpSp>
        <p:nvGrpSpPr>
          <p:cNvPr id="688" name="Group 687">
            <a:extLst>
              <a:ext uri="{FF2B5EF4-FFF2-40B4-BE49-F238E27FC236}">
                <a16:creationId xmlns:a16="http://schemas.microsoft.com/office/drawing/2014/main" id="{F40F9FB1-B773-4B29-AE59-5C0128EAFFE2}"/>
              </a:ext>
            </a:extLst>
          </p:cNvPr>
          <p:cNvGrpSpPr/>
          <p:nvPr/>
        </p:nvGrpSpPr>
        <p:grpSpPr>
          <a:xfrm>
            <a:off x="3550004" y="4375948"/>
            <a:ext cx="603171" cy="491002"/>
            <a:chOff x="3259339" y="3698786"/>
            <a:chExt cx="603171" cy="491002"/>
          </a:xfrm>
        </p:grpSpPr>
        <p:sp>
          <p:nvSpPr>
            <p:cNvPr id="689" name="TextBox 22">
              <a:extLst>
                <a:ext uri="{FF2B5EF4-FFF2-40B4-BE49-F238E27FC236}">
                  <a16:creationId xmlns:a16="http://schemas.microsoft.com/office/drawing/2014/main" id="{75E87B39-0FCC-49E2-AA95-CE0BA29E8804}"/>
                </a:ext>
              </a:extLst>
            </p:cNvPr>
            <p:cNvSpPr txBox="1"/>
            <p:nvPr/>
          </p:nvSpPr>
          <p:spPr>
            <a:xfrm>
              <a:off x="3259339" y="392818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01/30</a:t>
              </a:r>
            </a:p>
          </p:txBody>
        </p:sp>
        <p:sp>
          <p:nvSpPr>
            <p:cNvPr id="690" name="Star: 5 Points 689">
              <a:extLst>
                <a:ext uri="{FF2B5EF4-FFF2-40B4-BE49-F238E27FC236}">
                  <a16:creationId xmlns:a16="http://schemas.microsoft.com/office/drawing/2014/main" id="{D237CC5F-9E8E-451E-8422-41CF2FFDB34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694" name="Group 693">
            <a:extLst>
              <a:ext uri="{FF2B5EF4-FFF2-40B4-BE49-F238E27FC236}">
                <a16:creationId xmlns:a16="http://schemas.microsoft.com/office/drawing/2014/main" id="{6783426E-610D-4E74-8E6D-D3446C0B7B9D}"/>
              </a:ext>
            </a:extLst>
          </p:cNvPr>
          <p:cNvGrpSpPr/>
          <p:nvPr/>
        </p:nvGrpSpPr>
        <p:grpSpPr>
          <a:xfrm>
            <a:off x="2814696" y="4364940"/>
            <a:ext cx="758916" cy="398193"/>
            <a:chOff x="3419036" y="3706303"/>
            <a:chExt cx="758916" cy="398193"/>
          </a:xfrm>
        </p:grpSpPr>
        <p:sp>
          <p:nvSpPr>
            <p:cNvPr id="695" name="Star: 5 Points 694">
              <a:extLst>
                <a:ext uri="{FF2B5EF4-FFF2-40B4-BE49-F238E27FC236}">
                  <a16:creationId xmlns:a16="http://schemas.microsoft.com/office/drawing/2014/main" id="{B5BEA4D9-C3EA-4F06-9191-CF6E8C83787E}"/>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C8623E1A-47A7-4C70-9AD6-7E1A8C1F9774}"/>
                </a:ext>
              </a:extLst>
            </p:cNvPr>
            <p:cNvSpPr txBox="1"/>
            <p:nvPr/>
          </p:nvSpPr>
          <p:spPr>
            <a:xfrm>
              <a:off x="3419036" y="384289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12/30</a:t>
              </a:r>
            </a:p>
          </p:txBody>
        </p:sp>
      </p:grpSp>
      <p:grpSp>
        <p:nvGrpSpPr>
          <p:cNvPr id="703" name="Group 702">
            <a:extLst>
              <a:ext uri="{FF2B5EF4-FFF2-40B4-BE49-F238E27FC236}">
                <a16:creationId xmlns:a16="http://schemas.microsoft.com/office/drawing/2014/main" id="{4EE9043C-8C2C-43E6-954C-728A5C2EC322}"/>
              </a:ext>
            </a:extLst>
          </p:cNvPr>
          <p:cNvGrpSpPr/>
          <p:nvPr/>
        </p:nvGrpSpPr>
        <p:grpSpPr>
          <a:xfrm>
            <a:off x="4421180" y="4348818"/>
            <a:ext cx="603171" cy="490217"/>
            <a:chOff x="3149133" y="3698786"/>
            <a:chExt cx="603171" cy="490217"/>
          </a:xfrm>
        </p:grpSpPr>
        <p:sp>
          <p:nvSpPr>
            <p:cNvPr id="704" name="TextBox 22">
              <a:extLst>
                <a:ext uri="{FF2B5EF4-FFF2-40B4-BE49-F238E27FC236}">
                  <a16:creationId xmlns:a16="http://schemas.microsoft.com/office/drawing/2014/main" id="{5C200BE8-0FE4-4C8E-A572-17D9279A2F38}"/>
                </a:ext>
              </a:extLst>
            </p:cNvPr>
            <p:cNvSpPr txBox="1"/>
            <p:nvPr/>
          </p:nvSpPr>
          <p:spPr>
            <a:xfrm>
              <a:off x="3149133"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DCV0</a:t>
              </a:r>
            </a:p>
            <a:p>
              <a:r>
                <a:rPr lang="en-US" dirty="0"/>
                <a:t>05/05</a:t>
              </a:r>
            </a:p>
          </p:txBody>
        </p:sp>
        <p:sp>
          <p:nvSpPr>
            <p:cNvPr id="705" name="Star: 5 Points 704">
              <a:extLst>
                <a:ext uri="{FF2B5EF4-FFF2-40B4-BE49-F238E27FC236}">
                  <a16:creationId xmlns:a16="http://schemas.microsoft.com/office/drawing/2014/main" id="{655AD807-31BB-4948-A380-F6889285BC99}"/>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6" name="Group 705">
            <a:extLst>
              <a:ext uri="{FF2B5EF4-FFF2-40B4-BE49-F238E27FC236}">
                <a16:creationId xmlns:a16="http://schemas.microsoft.com/office/drawing/2014/main" id="{51B7F81C-F772-448B-A61A-5F7C10D680D4}"/>
              </a:ext>
            </a:extLst>
          </p:cNvPr>
          <p:cNvGrpSpPr/>
          <p:nvPr/>
        </p:nvGrpSpPr>
        <p:grpSpPr>
          <a:xfrm>
            <a:off x="4867670" y="4338150"/>
            <a:ext cx="603171" cy="490217"/>
            <a:chOff x="3272958" y="3698786"/>
            <a:chExt cx="603171" cy="490217"/>
          </a:xfrm>
        </p:grpSpPr>
        <p:sp>
          <p:nvSpPr>
            <p:cNvPr id="707" name="TextBox 22">
              <a:extLst>
                <a:ext uri="{FF2B5EF4-FFF2-40B4-BE49-F238E27FC236}">
                  <a16:creationId xmlns:a16="http://schemas.microsoft.com/office/drawing/2014/main" id="{9A49CCC8-309F-4130-B366-331E0176658E}"/>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06/05</a:t>
              </a:r>
            </a:p>
          </p:txBody>
        </p:sp>
        <p:sp>
          <p:nvSpPr>
            <p:cNvPr id="708" name="Star: 5 Points 707">
              <a:extLst>
                <a:ext uri="{FF2B5EF4-FFF2-40B4-BE49-F238E27FC236}">
                  <a16:creationId xmlns:a16="http://schemas.microsoft.com/office/drawing/2014/main" id="{46EBA052-ADCC-4CDF-AE3B-23AF2CEF62CB}"/>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09" name="Group 708">
            <a:extLst>
              <a:ext uri="{FF2B5EF4-FFF2-40B4-BE49-F238E27FC236}">
                <a16:creationId xmlns:a16="http://schemas.microsoft.com/office/drawing/2014/main" id="{7BC530C9-C4BE-47CE-8C45-C0860BDCCE92}"/>
              </a:ext>
            </a:extLst>
          </p:cNvPr>
          <p:cNvGrpSpPr/>
          <p:nvPr/>
        </p:nvGrpSpPr>
        <p:grpSpPr>
          <a:xfrm>
            <a:off x="9157499" y="4338150"/>
            <a:ext cx="603171" cy="490217"/>
            <a:chOff x="3272958" y="3698786"/>
            <a:chExt cx="603171" cy="490217"/>
          </a:xfrm>
        </p:grpSpPr>
        <p:sp>
          <p:nvSpPr>
            <p:cNvPr id="710" name="TextBox 22">
              <a:extLst>
                <a:ext uri="{FF2B5EF4-FFF2-40B4-BE49-F238E27FC236}">
                  <a16:creationId xmlns:a16="http://schemas.microsoft.com/office/drawing/2014/main" id="{28DA3FA6-D0D0-4165-98CA-9D4E8EC6AEF5}"/>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0F82384D-0C32-4DE2-9F9E-56234716AD9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2" name="Group 711">
            <a:extLst>
              <a:ext uri="{FF2B5EF4-FFF2-40B4-BE49-F238E27FC236}">
                <a16:creationId xmlns:a16="http://schemas.microsoft.com/office/drawing/2014/main" id="{AC251F61-1631-421E-8FFF-FD8F74FF73D2}"/>
              </a:ext>
            </a:extLst>
          </p:cNvPr>
          <p:cNvGrpSpPr/>
          <p:nvPr/>
        </p:nvGrpSpPr>
        <p:grpSpPr>
          <a:xfrm>
            <a:off x="8765669" y="4322858"/>
            <a:ext cx="603171" cy="490217"/>
            <a:chOff x="3272958" y="3698786"/>
            <a:chExt cx="603171" cy="490217"/>
          </a:xfrm>
        </p:grpSpPr>
        <p:sp>
          <p:nvSpPr>
            <p:cNvPr id="713" name="TextBox 22">
              <a:extLst>
                <a:ext uri="{FF2B5EF4-FFF2-40B4-BE49-F238E27FC236}">
                  <a16:creationId xmlns:a16="http://schemas.microsoft.com/office/drawing/2014/main" id="{4C389A03-951F-477A-8E1D-C9E602333673}"/>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4" name="Star: 5 Points 713">
              <a:extLst>
                <a:ext uri="{FF2B5EF4-FFF2-40B4-BE49-F238E27FC236}">
                  <a16:creationId xmlns:a16="http://schemas.microsoft.com/office/drawing/2014/main" id="{E394F26A-6FC3-4846-BEF5-491D124A7275}"/>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5" name="Group 714">
            <a:extLst>
              <a:ext uri="{FF2B5EF4-FFF2-40B4-BE49-F238E27FC236}">
                <a16:creationId xmlns:a16="http://schemas.microsoft.com/office/drawing/2014/main" id="{6977DB9B-6564-44FE-8A1A-874FA153AFFF}"/>
              </a:ext>
            </a:extLst>
          </p:cNvPr>
          <p:cNvGrpSpPr/>
          <p:nvPr/>
        </p:nvGrpSpPr>
        <p:grpSpPr>
          <a:xfrm>
            <a:off x="7770668" y="4320337"/>
            <a:ext cx="603171" cy="490217"/>
            <a:chOff x="3272958" y="3698786"/>
            <a:chExt cx="603171" cy="490217"/>
          </a:xfrm>
        </p:grpSpPr>
        <p:sp>
          <p:nvSpPr>
            <p:cNvPr id="716" name="TextBox 22">
              <a:extLst>
                <a:ext uri="{FF2B5EF4-FFF2-40B4-BE49-F238E27FC236}">
                  <a16:creationId xmlns:a16="http://schemas.microsoft.com/office/drawing/2014/main" id="{3A24BC64-F3AC-41E3-892D-3360DE16F5A6}"/>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05/05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75CB25AC-18A8-455F-9817-D0B6BC3D7336}"/>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18" name="Group 717">
            <a:extLst>
              <a:ext uri="{FF2B5EF4-FFF2-40B4-BE49-F238E27FC236}">
                <a16:creationId xmlns:a16="http://schemas.microsoft.com/office/drawing/2014/main" id="{40F2D1E5-3B7D-4470-837A-8C0B06ABA3BD}"/>
              </a:ext>
            </a:extLst>
          </p:cNvPr>
          <p:cNvGrpSpPr/>
          <p:nvPr/>
        </p:nvGrpSpPr>
        <p:grpSpPr>
          <a:xfrm>
            <a:off x="7061843" y="4327157"/>
            <a:ext cx="603171" cy="490217"/>
            <a:chOff x="3272958" y="3698786"/>
            <a:chExt cx="603171" cy="490217"/>
          </a:xfrm>
        </p:grpSpPr>
        <p:sp>
          <p:nvSpPr>
            <p:cNvPr id="719" name="TextBox 22">
              <a:extLst>
                <a:ext uri="{FF2B5EF4-FFF2-40B4-BE49-F238E27FC236}">
                  <a16:creationId xmlns:a16="http://schemas.microsoft.com/office/drawing/2014/main" id="{492C655D-9235-4B8A-BB3A-F7E715A9F28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0" name="Star: 5 Points 719">
              <a:extLst>
                <a:ext uri="{FF2B5EF4-FFF2-40B4-BE49-F238E27FC236}">
                  <a16:creationId xmlns:a16="http://schemas.microsoft.com/office/drawing/2014/main" id="{A4E53CAC-E063-4885-AFF5-72077FD8919C}"/>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1" name="Group 720">
            <a:extLst>
              <a:ext uri="{FF2B5EF4-FFF2-40B4-BE49-F238E27FC236}">
                <a16:creationId xmlns:a16="http://schemas.microsoft.com/office/drawing/2014/main" id="{B5DF6B45-84C4-408E-B46F-E096FF630BD5}"/>
              </a:ext>
            </a:extLst>
          </p:cNvPr>
          <p:cNvGrpSpPr/>
          <p:nvPr/>
        </p:nvGrpSpPr>
        <p:grpSpPr>
          <a:xfrm>
            <a:off x="6021890" y="4341273"/>
            <a:ext cx="603171" cy="490217"/>
            <a:chOff x="3272958" y="3698786"/>
            <a:chExt cx="603171" cy="490217"/>
          </a:xfrm>
        </p:grpSpPr>
        <p:sp>
          <p:nvSpPr>
            <p:cNvPr id="722" name="TextBox 22">
              <a:extLst>
                <a:ext uri="{FF2B5EF4-FFF2-40B4-BE49-F238E27FC236}">
                  <a16:creationId xmlns:a16="http://schemas.microsoft.com/office/drawing/2014/main" id="{5C489BFB-874B-4BCA-B7C4-C504F4C9E3F4}"/>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dirty="0"/>
                <a:t>11</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3" name="Star: 5 Points 722">
              <a:extLst>
                <a:ext uri="{FF2B5EF4-FFF2-40B4-BE49-F238E27FC236}">
                  <a16:creationId xmlns:a16="http://schemas.microsoft.com/office/drawing/2014/main" id="{66A3E81A-22EF-4023-BAFA-5E600C136E62}"/>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724" name="Group 723">
            <a:extLst>
              <a:ext uri="{FF2B5EF4-FFF2-40B4-BE49-F238E27FC236}">
                <a16:creationId xmlns:a16="http://schemas.microsoft.com/office/drawing/2014/main" id="{B37486C4-EC45-4A71-BA22-6E241BEC9DCD}"/>
              </a:ext>
            </a:extLst>
          </p:cNvPr>
          <p:cNvGrpSpPr/>
          <p:nvPr/>
        </p:nvGrpSpPr>
        <p:grpSpPr>
          <a:xfrm>
            <a:off x="5767360" y="4348818"/>
            <a:ext cx="603171" cy="490217"/>
            <a:chOff x="3272958" y="3698786"/>
            <a:chExt cx="603171" cy="490217"/>
          </a:xfrm>
        </p:grpSpPr>
        <p:sp>
          <p:nvSpPr>
            <p:cNvPr id="725" name="TextBox 22">
              <a:extLst>
                <a:ext uri="{FF2B5EF4-FFF2-40B4-BE49-F238E27FC236}">
                  <a16:creationId xmlns:a16="http://schemas.microsoft.com/office/drawing/2014/main" id="{57B55788-E28D-4D6E-BF48-B22DD9F7F468}"/>
                </a:ext>
              </a:extLst>
            </p:cNvPr>
            <p:cNvSpPr txBox="1"/>
            <p:nvPr/>
          </p:nvSpPr>
          <p:spPr>
            <a:xfrm>
              <a:off x="3272958" y="392739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dirty="0"/>
                <a:t>10</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26" name="Star: 5 Points 725">
              <a:extLst>
                <a:ext uri="{FF2B5EF4-FFF2-40B4-BE49-F238E27FC236}">
                  <a16:creationId xmlns:a16="http://schemas.microsoft.com/office/drawing/2014/main" id="{28EF222A-FE18-4D74-A9B7-A764119DCFDF}"/>
                </a:ext>
              </a:extLst>
            </p:cNvPr>
            <p:cNvSpPr/>
            <p:nvPr/>
          </p:nvSpPr>
          <p:spPr>
            <a:xfrm>
              <a:off x="3465388" y="36987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cxnSp>
        <p:nvCxnSpPr>
          <p:cNvPr id="727" name="Straight Arrow Connector 726">
            <a:extLst>
              <a:ext uri="{FF2B5EF4-FFF2-40B4-BE49-F238E27FC236}">
                <a16:creationId xmlns:a16="http://schemas.microsoft.com/office/drawing/2014/main" id="{105B27BD-AE51-4CA3-B1BF-D0B2A5218426}"/>
              </a:ext>
            </a:extLst>
          </p:cNvPr>
          <p:cNvCxnSpPr>
            <a:cxnSpLocks/>
            <a:stCxn id="711" idx="0"/>
            <a:endCxn id="634" idx="2"/>
          </p:cNvCxnSpPr>
          <p:nvPr/>
        </p:nvCxnSpPr>
        <p:spPr>
          <a:xfrm flipV="1">
            <a:off x="9447462" y="3885505"/>
            <a:ext cx="109834" cy="45264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8" name="Straight Arrow Connector 727">
            <a:extLst>
              <a:ext uri="{FF2B5EF4-FFF2-40B4-BE49-F238E27FC236}">
                <a16:creationId xmlns:a16="http://schemas.microsoft.com/office/drawing/2014/main" id="{EC5978F1-68CA-4914-B596-6A3E2CB75688}"/>
              </a:ext>
            </a:extLst>
          </p:cNvPr>
          <p:cNvCxnSpPr>
            <a:cxnSpLocks/>
            <a:stCxn id="714" idx="0"/>
            <a:endCxn id="640" idx="2"/>
          </p:cNvCxnSpPr>
          <p:nvPr/>
        </p:nvCxnSpPr>
        <p:spPr>
          <a:xfrm flipV="1">
            <a:off x="9055632" y="3893561"/>
            <a:ext cx="80978" cy="42929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29" name="Straight Arrow Connector 728">
            <a:extLst>
              <a:ext uri="{FF2B5EF4-FFF2-40B4-BE49-F238E27FC236}">
                <a16:creationId xmlns:a16="http://schemas.microsoft.com/office/drawing/2014/main" id="{208937DB-13A3-4747-AB83-E5B4F28C8348}"/>
              </a:ext>
            </a:extLst>
          </p:cNvPr>
          <p:cNvCxnSpPr>
            <a:cxnSpLocks/>
            <a:stCxn id="717" idx="0"/>
            <a:endCxn id="650" idx="2"/>
          </p:cNvCxnSpPr>
          <p:nvPr/>
        </p:nvCxnSpPr>
        <p:spPr>
          <a:xfrm flipV="1">
            <a:off x="8060631" y="3893320"/>
            <a:ext cx="288826" cy="42701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F2D0199C-88A5-477F-8FC9-2E5D758AE404}"/>
              </a:ext>
            </a:extLst>
          </p:cNvPr>
          <p:cNvCxnSpPr>
            <a:cxnSpLocks/>
            <a:stCxn id="720" idx="0"/>
            <a:endCxn id="653" idx="2"/>
          </p:cNvCxnSpPr>
          <p:nvPr/>
        </p:nvCxnSpPr>
        <p:spPr>
          <a:xfrm flipV="1">
            <a:off x="7351806" y="3900648"/>
            <a:ext cx="282638" cy="4265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59987868-EFD2-4A13-878D-15FCEB64C43C}"/>
              </a:ext>
            </a:extLst>
          </p:cNvPr>
          <p:cNvCxnSpPr>
            <a:cxnSpLocks/>
            <a:stCxn id="723" idx="0"/>
            <a:endCxn id="657" idx="2"/>
          </p:cNvCxnSpPr>
          <p:nvPr/>
        </p:nvCxnSpPr>
        <p:spPr>
          <a:xfrm flipV="1">
            <a:off x="6311853" y="3935679"/>
            <a:ext cx="306091" cy="4055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32" name="Straight Arrow Connector 731">
            <a:extLst>
              <a:ext uri="{FF2B5EF4-FFF2-40B4-BE49-F238E27FC236}">
                <a16:creationId xmlns:a16="http://schemas.microsoft.com/office/drawing/2014/main" id="{82D77892-7D3B-4D6B-801A-E747C10ADCD3}"/>
              </a:ext>
            </a:extLst>
          </p:cNvPr>
          <p:cNvCxnSpPr>
            <a:cxnSpLocks/>
            <a:stCxn id="726" idx="0"/>
            <a:endCxn id="660" idx="2"/>
          </p:cNvCxnSpPr>
          <p:nvPr/>
        </p:nvCxnSpPr>
        <p:spPr>
          <a:xfrm flipV="1">
            <a:off x="6057323" y="3949941"/>
            <a:ext cx="181318" cy="39887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733" name="Group 732">
            <a:extLst>
              <a:ext uri="{FF2B5EF4-FFF2-40B4-BE49-F238E27FC236}">
                <a16:creationId xmlns:a16="http://schemas.microsoft.com/office/drawing/2014/main" id="{693EFFFC-7E2D-418B-AC0A-7E339F0A6CC8}"/>
              </a:ext>
            </a:extLst>
          </p:cNvPr>
          <p:cNvGrpSpPr/>
          <p:nvPr/>
        </p:nvGrpSpPr>
        <p:grpSpPr>
          <a:xfrm>
            <a:off x="5157655" y="4364828"/>
            <a:ext cx="603171" cy="459244"/>
            <a:chOff x="3788800" y="3706303"/>
            <a:chExt cx="603171" cy="459244"/>
          </a:xfrm>
        </p:grpSpPr>
        <p:sp>
          <p:nvSpPr>
            <p:cNvPr id="734" name="Star: 5 Points 733">
              <a:extLst>
                <a:ext uri="{FF2B5EF4-FFF2-40B4-BE49-F238E27FC236}">
                  <a16:creationId xmlns:a16="http://schemas.microsoft.com/office/drawing/2014/main" id="{BFB34263-9AFE-4CB9-ADBD-B63D0F2566D3}"/>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5" name="TextBox 22">
              <a:extLst>
                <a:ext uri="{FF2B5EF4-FFF2-40B4-BE49-F238E27FC236}">
                  <a16:creationId xmlns:a16="http://schemas.microsoft.com/office/drawing/2014/main" id="{34D0F18D-0963-4CE0-8990-48DB93785EB8}"/>
                </a:ext>
              </a:extLst>
            </p:cNvPr>
            <p:cNvSpPr txBox="1"/>
            <p:nvPr/>
          </p:nvSpPr>
          <p:spPr>
            <a:xfrm>
              <a:off x="3788800" y="390394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 </a:t>
              </a:r>
            </a:p>
            <a:p>
              <a:r>
                <a:rPr lang="en-US" dirty="0"/>
                <a:t>07/10</a:t>
              </a:r>
            </a:p>
          </p:txBody>
        </p:sp>
      </p:grpSp>
      <p:grpSp>
        <p:nvGrpSpPr>
          <p:cNvPr id="736" name="Group 735">
            <a:extLst>
              <a:ext uri="{FF2B5EF4-FFF2-40B4-BE49-F238E27FC236}">
                <a16:creationId xmlns:a16="http://schemas.microsoft.com/office/drawing/2014/main" id="{47C9CD93-642F-479E-9738-A51A00D687D4}"/>
              </a:ext>
            </a:extLst>
          </p:cNvPr>
          <p:cNvGrpSpPr/>
          <p:nvPr/>
        </p:nvGrpSpPr>
        <p:grpSpPr>
          <a:xfrm>
            <a:off x="5491393" y="4362606"/>
            <a:ext cx="603171" cy="468952"/>
            <a:chOff x="3773968" y="3706303"/>
            <a:chExt cx="603171" cy="468952"/>
          </a:xfrm>
        </p:grpSpPr>
        <p:sp>
          <p:nvSpPr>
            <p:cNvPr id="737" name="Star: 5 Points 736">
              <a:extLst>
                <a:ext uri="{FF2B5EF4-FFF2-40B4-BE49-F238E27FC236}">
                  <a16:creationId xmlns:a16="http://schemas.microsoft.com/office/drawing/2014/main" id="{661A3B83-3B8F-499F-9BA0-96FC4A5B1CA7}"/>
                </a:ext>
              </a:extLst>
            </p:cNvPr>
            <p:cNvSpPr/>
            <p:nvPr/>
          </p:nvSpPr>
          <p:spPr>
            <a:xfrm>
              <a:off x="3982887" y="37063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73735E0B-EE25-42F6-91B0-1E0EC438D5C8}"/>
                </a:ext>
              </a:extLst>
            </p:cNvPr>
            <p:cNvSpPr txBox="1"/>
            <p:nvPr/>
          </p:nvSpPr>
          <p:spPr>
            <a:xfrm>
              <a:off x="3773968" y="391365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DCV3 </a:t>
              </a:r>
            </a:p>
            <a:p>
              <a:r>
                <a:rPr lang="en-US" dirty="0"/>
                <a:t>09/10</a:t>
              </a:r>
            </a:p>
          </p:txBody>
        </p:sp>
      </p:grpSp>
      <p:cxnSp>
        <p:nvCxnSpPr>
          <p:cNvPr id="739" name="Straight Arrow Connector 738">
            <a:extLst>
              <a:ext uri="{FF2B5EF4-FFF2-40B4-BE49-F238E27FC236}">
                <a16:creationId xmlns:a16="http://schemas.microsoft.com/office/drawing/2014/main" id="{4B8CD0E7-A627-4ACD-9467-07FB548F093F}"/>
              </a:ext>
            </a:extLst>
          </p:cNvPr>
          <p:cNvCxnSpPr>
            <a:cxnSpLocks/>
            <a:stCxn id="671" idx="0"/>
            <a:endCxn id="695" idx="2"/>
          </p:cNvCxnSpPr>
          <p:nvPr/>
        </p:nvCxnSpPr>
        <p:spPr>
          <a:xfrm flipV="1">
            <a:off x="2814592" y="4570107"/>
            <a:ext cx="601209" cy="4906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0" name="Straight Arrow Connector 739">
            <a:extLst>
              <a:ext uri="{FF2B5EF4-FFF2-40B4-BE49-F238E27FC236}">
                <a16:creationId xmlns:a16="http://schemas.microsoft.com/office/drawing/2014/main" id="{36A2ED2A-E54B-4007-B47C-8FAFFA3AD917}"/>
              </a:ext>
            </a:extLst>
          </p:cNvPr>
          <p:cNvCxnSpPr>
            <a:cxnSpLocks/>
            <a:stCxn id="674" idx="0"/>
            <a:endCxn id="705" idx="2"/>
          </p:cNvCxnSpPr>
          <p:nvPr/>
        </p:nvCxnSpPr>
        <p:spPr>
          <a:xfrm flipV="1">
            <a:off x="4003430" y="4553985"/>
            <a:ext cx="771259" cy="4999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D35F7374-D242-41B7-A5B6-D9683F512172}"/>
              </a:ext>
            </a:extLst>
          </p:cNvPr>
          <p:cNvCxnSpPr>
            <a:cxnSpLocks/>
            <a:stCxn id="683" idx="0"/>
            <a:endCxn id="708" idx="2"/>
          </p:cNvCxnSpPr>
          <p:nvPr/>
        </p:nvCxnSpPr>
        <p:spPr>
          <a:xfrm flipV="1">
            <a:off x="4466341" y="4543317"/>
            <a:ext cx="631013" cy="51743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3848E8F9-D19B-4E96-BD62-5608987CDB41}"/>
              </a:ext>
            </a:extLst>
          </p:cNvPr>
          <p:cNvCxnSpPr>
            <a:cxnSpLocks/>
            <a:stCxn id="686" idx="0"/>
            <a:endCxn id="737" idx="2"/>
          </p:cNvCxnSpPr>
          <p:nvPr/>
        </p:nvCxnSpPr>
        <p:spPr>
          <a:xfrm flipV="1">
            <a:off x="4816803" y="4567773"/>
            <a:ext cx="920763" cy="50830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3" name="Straight Arrow Connector 782">
            <a:extLst>
              <a:ext uri="{FF2B5EF4-FFF2-40B4-BE49-F238E27FC236}">
                <a16:creationId xmlns:a16="http://schemas.microsoft.com/office/drawing/2014/main" id="{5E55FA14-C198-431A-B4BC-1F817EF0C563}"/>
              </a:ext>
            </a:extLst>
          </p:cNvPr>
          <p:cNvCxnSpPr>
            <a:cxnSpLocks/>
            <a:stCxn id="737" idx="0"/>
            <a:endCxn id="621" idx="2"/>
          </p:cNvCxnSpPr>
          <p:nvPr/>
        </p:nvCxnSpPr>
        <p:spPr>
          <a:xfrm flipV="1">
            <a:off x="5797845" y="3938850"/>
            <a:ext cx="181213" cy="42375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4" name="Straight Arrow Connector 783">
            <a:extLst>
              <a:ext uri="{FF2B5EF4-FFF2-40B4-BE49-F238E27FC236}">
                <a16:creationId xmlns:a16="http://schemas.microsoft.com/office/drawing/2014/main" id="{B2AC8948-30A5-47FB-887F-58BC93040C9C}"/>
              </a:ext>
            </a:extLst>
          </p:cNvPr>
          <p:cNvCxnSpPr>
            <a:cxnSpLocks/>
            <a:stCxn id="734" idx="0"/>
            <a:endCxn id="618" idx="2"/>
          </p:cNvCxnSpPr>
          <p:nvPr/>
        </p:nvCxnSpPr>
        <p:spPr>
          <a:xfrm flipV="1">
            <a:off x="5449275" y="3933378"/>
            <a:ext cx="92956" cy="4314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5" name="Straight Arrow Connector 784">
            <a:extLst>
              <a:ext uri="{FF2B5EF4-FFF2-40B4-BE49-F238E27FC236}">
                <a16:creationId xmlns:a16="http://schemas.microsoft.com/office/drawing/2014/main" id="{46A1342E-2C3B-47CA-A908-3D9574A29F4B}"/>
              </a:ext>
            </a:extLst>
          </p:cNvPr>
          <p:cNvCxnSpPr>
            <a:cxnSpLocks/>
            <a:stCxn id="708" idx="0"/>
            <a:endCxn id="616" idx="2"/>
          </p:cNvCxnSpPr>
          <p:nvPr/>
        </p:nvCxnSpPr>
        <p:spPr>
          <a:xfrm flipV="1">
            <a:off x="5157633" y="3931432"/>
            <a:ext cx="47768" cy="4067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9" name="Straight Arrow Connector 788">
            <a:extLst>
              <a:ext uri="{FF2B5EF4-FFF2-40B4-BE49-F238E27FC236}">
                <a16:creationId xmlns:a16="http://schemas.microsoft.com/office/drawing/2014/main" id="{93BF8FC6-61BA-4AA5-AF3F-5C8018894018}"/>
              </a:ext>
            </a:extLst>
          </p:cNvPr>
          <p:cNvCxnSpPr>
            <a:cxnSpLocks/>
            <a:stCxn id="705" idx="0"/>
            <a:endCxn id="613" idx="2"/>
          </p:cNvCxnSpPr>
          <p:nvPr/>
        </p:nvCxnSpPr>
        <p:spPr>
          <a:xfrm flipV="1">
            <a:off x="4834968" y="3925929"/>
            <a:ext cx="3943" cy="4228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90" name="Straight Arrow Connector 789">
            <a:extLst>
              <a:ext uri="{FF2B5EF4-FFF2-40B4-BE49-F238E27FC236}">
                <a16:creationId xmlns:a16="http://schemas.microsoft.com/office/drawing/2014/main" id="{9320A701-C767-4573-9AB6-3D2EC90B01C7}"/>
              </a:ext>
            </a:extLst>
          </p:cNvPr>
          <p:cNvCxnSpPr>
            <a:cxnSpLocks/>
            <a:stCxn id="690" idx="0"/>
            <a:endCxn id="597" idx="2"/>
          </p:cNvCxnSpPr>
          <p:nvPr/>
        </p:nvCxnSpPr>
        <p:spPr>
          <a:xfrm flipV="1">
            <a:off x="3853586" y="3939398"/>
            <a:ext cx="228111" cy="43655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Connector 820">
            <a:extLst>
              <a:ext uri="{FF2B5EF4-FFF2-40B4-BE49-F238E27FC236}">
                <a16:creationId xmlns:a16="http://schemas.microsoft.com/office/drawing/2014/main" id="{7C81DFB2-BA4A-4B09-B082-8CD71451D401}"/>
              </a:ext>
            </a:extLst>
          </p:cNvPr>
          <p:cNvCxnSpPr>
            <a:cxnSpLocks/>
          </p:cNvCxnSpPr>
          <p:nvPr/>
        </p:nvCxnSpPr>
        <p:spPr>
          <a:xfrm flipH="1">
            <a:off x="2924518" y="322028"/>
            <a:ext cx="14557" cy="6421591"/>
          </a:xfrm>
          <a:prstGeom prst="line">
            <a:avLst/>
          </a:prstGeom>
        </p:spPr>
        <p:style>
          <a:lnRef idx="3">
            <a:schemeClr val="accent6"/>
          </a:lnRef>
          <a:fillRef idx="0">
            <a:schemeClr val="accent6"/>
          </a:fillRef>
          <a:effectRef idx="2">
            <a:schemeClr val="accent6"/>
          </a:effectRef>
          <a:fontRef idx="minor">
            <a:schemeClr val="tx1"/>
          </a:fontRef>
        </p:style>
      </p:cxnSp>
      <p:cxnSp>
        <p:nvCxnSpPr>
          <p:cNvPr id="248" name="Straight Arrow Connector 247">
            <a:extLst>
              <a:ext uri="{FF2B5EF4-FFF2-40B4-BE49-F238E27FC236}">
                <a16:creationId xmlns:a16="http://schemas.microsoft.com/office/drawing/2014/main" id="{3B6921C0-D7E3-4887-85E1-9737053E6FB8}"/>
              </a:ext>
            </a:extLst>
          </p:cNvPr>
          <p:cNvCxnSpPr>
            <a:cxnSpLocks/>
            <a:stCxn id="563" idx="0"/>
            <a:endCxn id="539" idx="2"/>
          </p:cNvCxnSpPr>
          <p:nvPr/>
        </p:nvCxnSpPr>
        <p:spPr>
          <a:xfrm flipV="1">
            <a:off x="4288767" y="1320667"/>
            <a:ext cx="2006" cy="153044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42" name="Group 241">
            <a:extLst>
              <a:ext uri="{FF2B5EF4-FFF2-40B4-BE49-F238E27FC236}">
                <a16:creationId xmlns:a16="http://schemas.microsoft.com/office/drawing/2014/main" id="{62CF63B4-1985-482B-9FA2-2E61FCA1216B}"/>
              </a:ext>
            </a:extLst>
          </p:cNvPr>
          <p:cNvGrpSpPr/>
          <p:nvPr/>
        </p:nvGrpSpPr>
        <p:grpSpPr>
          <a:xfrm>
            <a:off x="4028013" y="4367507"/>
            <a:ext cx="603171" cy="491002"/>
            <a:chOff x="3259339" y="3698786"/>
            <a:chExt cx="603171" cy="491002"/>
          </a:xfrm>
        </p:grpSpPr>
        <p:sp>
          <p:nvSpPr>
            <p:cNvPr id="243" name="TextBox 22">
              <a:extLst>
                <a:ext uri="{FF2B5EF4-FFF2-40B4-BE49-F238E27FC236}">
                  <a16:creationId xmlns:a16="http://schemas.microsoft.com/office/drawing/2014/main" id="{B0308B8D-ABB5-47C8-A2F2-86D88BEC7319}"/>
                </a:ext>
              </a:extLst>
            </p:cNvPr>
            <p:cNvSpPr txBox="1"/>
            <p:nvPr/>
          </p:nvSpPr>
          <p:spPr>
            <a:xfrm>
              <a:off x="3259339" y="392818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03/20</a:t>
              </a:r>
            </a:p>
          </p:txBody>
        </p:sp>
        <p:sp>
          <p:nvSpPr>
            <p:cNvPr id="244" name="Star: 5 Points 243">
              <a:extLst>
                <a:ext uri="{FF2B5EF4-FFF2-40B4-BE49-F238E27FC236}">
                  <a16:creationId xmlns:a16="http://schemas.microsoft.com/office/drawing/2014/main" id="{56570C20-7063-432F-AB71-B0568FC0314C}"/>
                </a:ext>
              </a:extLst>
            </p:cNvPr>
            <p:cNvSpPr/>
            <p:nvPr/>
          </p:nvSpPr>
          <p:spPr>
            <a:xfrm>
              <a:off x="3465388" y="36987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245" name="Isosceles Triangle 244">
            <a:extLst>
              <a:ext uri="{FF2B5EF4-FFF2-40B4-BE49-F238E27FC236}">
                <a16:creationId xmlns:a16="http://schemas.microsoft.com/office/drawing/2014/main" id="{4023087B-A69A-4FD0-BD8F-44211C2A1C7F}"/>
              </a:ext>
            </a:extLst>
          </p:cNvPr>
          <p:cNvSpPr/>
          <p:nvPr/>
        </p:nvSpPr>
        <p:spPr>
          <a:xfrm rot="10800000">
            <a:off x="2941257" y="227291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598B34CC-504A-4E5D-A30D-6670BB07CA4C}"/>
              </a:ext>
            </a:extLst>
          </p:cNvPr>
          <p:cNvSpPr txBox="1"/>
          <p:nvPr/>
        </p:nvSpPr>
        <p:spPr>
          <a:xfrm>
            <a:off x="2633919" y="2539707"/>
            <a:ext cx="113668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solidFill>
                  <a:srgbClr val="FF0000"/>
                </a:solidFill>
              </a:rPr>
              <a:t>TBD</a:t>
            </a:r>
          </a:p>
        </p:txBody>
      </p:sp>
      <p:sp>
        <p:nvSpPr>
          <p:cNvPr id="217" name="Rounded Rectangle 12">
            <a:extLst>
              <a:ext uri="{FF2B5EF4-FFF2-40B4-BE49-F238E27FC236}">
                <a16:creationId xmlns:a16="http://schemas.microsoft.com/office/drawing/2014/main" id="{6F924D43-DA69-49BE-99F8-49732F761173}"/>
              </a:ext>
            </a:extLst>
          </p:cNvPr>
          <p:cNvSpPr/>
          <p:nvPr/>
        </p:nvSpPr>
        <p:spPr>
          <a:xfrm>
            <a:off x="120230" y="5784504"/>
            <a:ext cx="11731235" cy="1025861"/>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EESE SW Timing Opportunities And Enablers:</a:t>
            </a:r>
          </a:p>
          <a:p>
            <a:pPr marL="228600" indent="-228600">
              <a:buAutoNum type="arabicPeriod"/>
            </a:pPr>
            <a:r>
              <a:rPr lang="en-US" sz="1200" b="1" dirty="0">
                <a:solidFill>
                  <a:srgbClr val="FFFFFF"/>
                </a:solidFill>
                <a:ea typeface="黑体" panose="02010609060101010101" pitchFamily="49" charset="-122"/>
              </a:rPr>
              <a:t>All the FDL/Program distributed features should be included in HMI Group A.</a:t>
            </a:r>
          </a:p>
          <a:p>
            <a:pPr marL="228600" indent="-228600">
              <a:buAutoNum type="arabicPeriod"/>
            </a:pPr>
            <a:r>
              <a:rPr lang="en-US" sz="1200" b="1" dirty="0">
                <a:solidFill>
                  <a:srgbClr val="FFFFFF"/>
                </a:solidFill>
                <a:ea typeface="黑体" panose="02010609060101010101" pitchFamily="49" charset="-122"/>
              </a:rPr>
              <a:t>Group A UI sign off version should be released on 10/12(Delayed).</a:t>
            </a:r>
          </a:p>
          <a:p>
            <a:pPr marL="228600" indent="-228600">
              <a:buAutoNum type="arabicPeriod"/>
            </a:pPr>
            <a:r>
              <a:rPr lang="en-US" sz="1200" b="1" dirty="0">
                <a:solidFill>
                  <a:srgbClr val="FFFFFF"/>
                </a:solidFill>
                <a:ea typeface="黑体" panose="02010609060101010101" pitchFamily="49" charset="-122"/>
              </a:rPr>
              <a:t>AHU and 12 inch Display should be ready before 11/30(TBC).</a:t>
            </a:r>
          </a:p>
          <a:p>
            <a:pPr marL="228600" indent="-228600">
              <a:buAutoNum type="arabicPeriod"/>
            </a:pPr>
            <a:r>
              <a:rPr lang="en-US" sz="1200" b="1" dirty="0">
                <a:solidFill>
                  <a:srgbClr val="FFFFFF"/>
                </a:solidFill>
                <a:ea typeface="黑体" panose="02010609060101010101" pitchFamily="49" charset="-122"/>
              </a:rPr>
              <a:t>IVI PDL has been delayed, update and release target 10/27,RFQ target 2021/11/08.</a:t>
            </a:r>
          </a:p>
        </p:txBody>
      </p:sp>
    </p:spTree>
    <p:extLst>
      <p:ext uri="{BB962C8B-B14F-4D97-AF65-F5344CB8AC3E}">
        <p14:creationId xmlns:p14="http://schemas.microsoft.com/office/powerpoint/2010/main" val="323187360"/>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2.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30197</TotalTime>
  <Words>8627</Words>
  <Application>Microsoft Office PowerPoint</Application>
  <PresentationFormat>Widescreen</PresentationFormat>
  <Paragraphs>3382</Paragraphs>
  <Slides>28</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Arial Nova (Headings)</vt:lpstr>
      <vt:lpstr>微软雅黑</vt:lpstr>
      <vt:lpstr>等线</vt:lpstr>
      <vt:lpstr>Arial</vt:lpstr>
      <vt:lpstr>Arial Nova Light</vt:lpstr>
      <vt:lpstr>Calibri</vt:lpstr>
      <vt:lpstr>Calibri Light</vt:lpstr>
      <vt:lpstr>Ford Antenna Cond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Timeline </vt:lpstr>
      <vt:lpstr>Phase 5 Vehicles Info </vt:lpstr>
      <vt:lpstr>CDX707 SW Release Plan @09/23  </vt:lpstr>
      <vt:lpstr>CX788 SYNC+/AR-HUD/Display Plan @08/10 (Based on 11/15 Group A Delivery UI)</vt:lpstr>
      <vt:lpstr>CDX747 SW Draft Release Plan @10/25 </vt:lpstr>
      <vt:lpstr>U6XX MCA SW Release Plan @10/25</vt:lpstr>
      <vt:lpstr>P702 MCA SW Release Plan @10/25</vt:lpstr>
      <vt:lpstr>U718 SW Release Plan @1025</vt:lpstr>
      <vt:lpstr>CDX748 SW Release Plan @1025</vt:lpstr>
      <vt:lpstr>CX771 MCA SW Release Plan @10/25</vt:lpstr>
      <vt:lpstr>Phase5 SYNC+ 3.0 Timeline Draft To Be Reviewed</vt:lpstr>
      <vt:lpstr>SYNC+ 3.0 DCV/PEC/J1 Critical Path</vt:lpstr>
      <vt:lpstr>CDX707/788 SW Release Requirement for MRD</vt:lpstr>
      <vt:lpstr>CDX747/U6 MCA/U718/P702 MCA SW release schedule </vt:lpstr>
      <vt:lpstr>Backup material</vt:lpstr>
      <vt:lpstr>SYNC+ 3.0 Critical Path: New/Modified IVI Platform &amp; New UE/UI </vt:lpstr>
      <vt:lpstr>CDX707 CDC Timing Improvement Plan Details </vt:lpstr>
      <vt:lpstr>CDX707 Critical path &amp; 2nd Round Checkpoints</vt:lpstr>
      <vt:lpstr>CDX707 FDJ Software Delivery Plan – DuerOS</vt:lpstr>
      <vt:lpstr>QUALCOMM HQX1.0 VS HQX1.2.1</vt:lpstr>
      <vt:lpstr>QUALCOMM切基线计划(基于Solution1)</vt:lpstr>
      <vt:lpstr>CDX707 Software and Autosar Release Plan</vt:lpstr>
      <vt:lpstr>CDX707 SHC Feature in SYNC+ 3.0 Development Plan</vt:lpstr>
      <vt:lpstr>CX788 Opportunities And Enablers</vt:lpstr>
      <vt:lpstr>SYNC+3.0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605</cp:revision>
  <cp:lastPrinted>2021-09-26T01:03:07Z</cp:lastPrinted>
  <dcterms:created xsi:type="dcterms:W3CDTF">2019-07-11T00:48:49Z</dcterms:created>
  <dcterms:modified xsi:type="dcterms:W3CDTF">2021-10-26T04:09:11Z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