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38"/>
  </p:notesMasterIdLst>
  <p:handoutMasterIdLst>
    <p:handoutMasterId r:id="rId39"/>
  </p:handoutMasterIdLst>
  <p:sldIdLst>
    <p:sldId id="262" r:id="rId6"/>
    <p:sldId id="2146847713" r:id="rId7"/>
    <p:sldId id="2146847690" r:id="rId8"/>
    <p:sldId id="2146847726" r:id="rId9"/>
    <p:sldId id="2146847739" r:id="rId10"/>
    <p:sldId id="2146847725" r:id="rId11"/>
    <p:sldId id="2146847733" r:id="rId12"/>
    <p:sldId id="2146847734" r:id="rId13"/>
    <p:sldId id="2146847732" r:id="rId14"/>
    <p:sldId id="2146847736" r:id="rId15"/>
    <p:sldId id="2146847737" r:id="rId16"/>
    <p:sldId id="2146847738" r:id="rId17"/>
    <p:sldId id="1986357427" r:id="rId18"/>
    <p:sldId id="1986357428" r:id="rId19"/>
    <p:sldId id="432" r:id="rId20"/>
    <p:sldId id="2146847697" r:id="rId21"/>
    <p:sldId id="1095" r:id="rId22"/>
    <p:sldId id="284" r:id="rId23"/>
    <p:sldId id="2146847714" r:id="rId24"/>
    <p:sldId id="2146847715" r:id="rId25"/>
    <p:sldId id="2146847689" r:id="rId26"/>
    <p:sldId id="2146847677" r:id="rId27"/>
    <p:sldId id="2146847696" r:id="rId28"/>
    <p:sldId id="1986357354" r:id="rId29"/>
    <p:sldId id="291" r:id="rId30"/>
    <p:sldId id="382" r:id="rId31"/>
    <p:sldId id="263" r:id="rId32"/>
    <p:sldId id="2144867977" r:id="rId33"/>
    <p:sldId id="1986357426" r:id="rId34"/>
    <p:sldId id="1986357402" r:id="rId35"/>
    <p:sldId id="2146847719" r:id="rId36"/>
    <p:sldId id="438" r:id="rId37"/>
  </p:sldIdLst>
  <p:sldSz cx="12192000" cy="6858000"/>
  <p:notesSz cx="9928225" cy="14357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249" autoAdjust="0"/>
  </p:normalViewPr>
  <p:slideViewPr>
    <p:cSldViewPr snapToGrid="0">
      <p:cViewPr varScale="1">
        <p:scale>
          <a:sx n="107" d="100"/>
          <a:sy n="107" d="100"/>
        </p:scale>
        <p:origin x="78" y="246"/>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sz="quarter" idx="1"/>
          </p:nvPr>
        </p:nvSpPr>
        <p:spPr>
          <a:xfrm>
            <a:off x="5623699" y="0"/>
            <a:ext cx="4302230" cy="720361"/>
          </a:xfrm>
          <a:prstGeom prst="rect">
            <a:avLst/>
          </a:prstGeom>
        </p:spPr>
        <p:txBody>
          <a:bodyPr vert="horz" lIns="138804" tIns="69403" rIns="138804" bIns="69403" rtlCol="0"/>
          <a:lstStyle>
            <a:lvl1pPr algn="r">
              <a:defRPr sz="1800"/>
            </a:lvl1pPr>
          </a:lstStyle>
          <a:p>
            <a:fld id="{F30546BA-695B-4739-B190-F405CA2DFEC5}" type="datetimeFigureOut">
              <a:rPr lang="en-US" smtClean="0"/>
              <a:t>4/5/2022</a:t>
            </a:fld>
            <a:endParaRPr lang="en-US"/>
          </a:p>
        </p:txBody>
      </p:sp>
      <p:sp>
        <p:nvSpPr>
          <p:cNvPr id="4" name="Footer Placeholder 3"/>
          <p:cNvSpPr>
            <a:spLocks noGrp="1"/>
          </p:cNvSpPr>
          <p:nvPr>
            <p:ph type="ftr" sz="quarter" idx="2"/>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5" name="Slide Number Placeholder 4"/>
          <p:cNvSpPr>
            <a:spLocks noGrp="1"/>
          </p:cNvSpPr>
          <p:nvPr>
            <p:ph type="sldNum" sz="quarter" idx="3"/>
          </p:nvPr>
        </p:nvSpPr>
        <p:spPr>
          <a:xfrm>
            <a:off x="5623699" y="13636999"/>
            <a:ext cx="4302230" cy="720359"/>
          </a:xfrm>
          <a:prstGeom prst="rect">
            <a:avLst/>
          </a:prstGeom>
        </p:spPr>
        <p:txBody>
          <a:bodyPr vert="horz" lIns="138804" tIns="69403" rIns="138804" bIns="69403" rtlCol="0" anchor="b"/>
          <a:lstStyle>
            <a:lvl1pPr algn="r">
              <a:defRPr sz="18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302230" cy="720361"/>
          </a:xfrm>
          <a:prstGeom prst="rect">
            <a:avLst/>
          </a:prstGeom>
        </p:spPr>
        <p:txBody>
          <a:bodyPr vert="horz" lIns="138804" tIns="69403" rIns="138804" bIns="69403" rtlCol="0"/>
          <a:lstStyle>
            <a:lvl1pPr algn="l">
              <a:defRPr sz="1800"/>
            </a:lvl1pPr>
          </a:lstStyle>
          <a:p>
            <a:endParaRPr lang="en-US"/>
          </a:p>
        </p:txBody>
      </p:sp>
      <p:sp>
        <p:nvSpPr>
          <p:cNvPr id="3" name="Date Placeholder 2"/>
          <p:cNvSpPr>
            <a:spLocks noGrp="1"/>
          </p:cNvSpPr>
          <p:nvPr>
            <p:ph type="dt" idx="1"/>
          </p:nvPr>
        </p:nvSpPr>
        <p:spPr>
          <a:xfrm>
            <a:off x="5623699" y="0"/>
            <a:ext cx="4302230" cy="720361"/>
          </a:xfrm>
          <a:prstGeom prst="rect">
            <a:avLst/>
          </a:prstGeom>
        </p:spPr>
        <p:txBody>
          <a:bodyPr vert="horz" lIns="138804" tIns="69403" rIns="138804" bIns="69403" rtlCol="0"/>
          <a:lstStyle>
            <a:lvl1pPr algn="r">
              <a:defRPr sz="1800"/>
            </a:lvl1pPr>
          </a:lstStyle>
          <a:p>
            <a:fld id="{8FA15740-AD31-4744-829C-56BC92AB9E27}" type="datetimeFigureOut">
              <a:rPr lang="en-US" smtClean="0"/>
              <a:t>4/5/2022</a:t>
            </a:fld>
            <a:endParaRPr lang="en-US"/>
          </a:p>
        </p:txBody>
      </p:sp>
      <p:sp>
        <p:nvSpPr>
          <p:cNvPr id="4" name="Slide Image Placeholder 3"/>
          <p:cNvSpPr>
            <a:spLocks noGrp="1" noRot="1" noChangeAspect="1"/>
          </p:cNvSpPr>
          <p:nvPr>
            <p:ph type="sldImg" idx="2"/>
          </p:nvPr>
        </p:nvSpPr>
        <p:spPr>
          <a:xfrm>
            <a:off x="658813" y="1795463"/>
            <a:ext cx="8612187" cy="4845050"/>
          </a:xfrm>
          <a:prstGeom prst="rect">
            <a:avLst/>
          </a:prstGeom>
          <a:noFill/>
          <a:ln w="12700">
            <a:solidFill>
              <a:prstClr val="black"/>
            </a:solidFill>
          </a:ln>
        </p:spPr>
        <p:txBody>
          <a:bodyPr vert="horz" lIns="138804" tIns="69403" rIns="138804" bIns="69403" rtlCol="0" anchor="ctr"/>
          <a:lstStyle/>
          <a:p>
            <a:endParaRPr lang="en-US"/>
          </a:p>
        </p:txBody>
      </p:sp>
      <p:sp>
        <p:nvSpPr>
          <p:cNvPr id="5" name="Notes Placeholder 4"/>
          <p:cNvSpPr>
            <a:spLocks noGrp="1"/>
          </p:cNvSpPr>
          <p:nvPr>
            <p:ph type="body" sz="quarter" idx="3"/>
          </p:nvPr>
        </p:nvSpPr>
        <p:spPr>
          <a:xfrm>
            <a:off x="992823" y="6909476"/>
            <a:ext cx="7942580" cy="5653207"/>
          </a:xfrm>
          <a:prstGeom prst="rect">
            <a:avLst/>
          </a:prstGeom>
        </p:spPr>
        <p:txBody>
          <a:bodyPr vert="horz" lIns="138804" tIns="69403" rIns="138804" bIns="6940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13636999"/>
            <a:ext cx="4302230" cy="720359"/>
          </a:xfrm>
          <a:prstGeom prst="rect">
            <a:avLst/>
          </a:prstGeom>
        </p:spPr>
        <p:txBody>
          <a:bodyPr vert="horz" lIns="138804" tIns="69403" rIns="138804" bIns="69403" rtlCol="0" anchor="b"/>
          <a:lstStyle>
            <a:lvl1pPr algn="l">
              <a:defRPr sz="1800"/>
            </a:lvl1pPr>
          </a:lstStyle>
          <a:p>
            <a:endParaRPr lang="en-US"/>
          </a:p>
        </p:txBody>
      </p:sp>
      <p:sp>
        <p:nvSpPr>
          <p:cNvPr id="7" name="Slide Number Placeholder 6"/>
          <p:cNvSpPr>
            <a:spLocks noGrp="1"/>
          </p:cNvSpPr>
          <p:nvPr>
            <p:ph type="sldNum" sz="quarter" idx="5"/>
          </p:nvPr>
        </p:nvSpPr>
        <p:spPr>
          <a:xfrm>
            <a:off x="5623699" y="13636999"/>
            <a:ext cx="4302230" cy="720359"/>
          </a:xfrm>
          <a:prstGeom prst="rect">
            <a:avLst/>
          </a:prstGeom>
        </p:spPr>
        <p:txBody>
          <a:bodyPr vert="horz" lIns="138804" tIns="69403" rIns="138804" bIns="69403" rtlCol="0" anchor="b"/>
          <a:lstStyle>
            <a:lvl1pPr algn="r">
              <a:defRPr sz="18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158750"/>
            <a:ext cx="10628313" cy="59785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1388044">
              <a:defRPr/>
            </a:pPr>
            <a:fld id="{E786D5DE-39A7-4D7E-B414-293B96CD3B7A}" type="slidenum">
              <a:rPr lang="en-US" b="1">
                <a:solidFill>
                  <a:prstClr val="black"/>
                </a:solidFill>
                <a:latin typeface="Arial" panose="020B0604020202020204" pitchFamily="34" charset="0"/>
                <a:cs typeface="Arial" panose="020B0604020202020204" pitchFamily="34" charset="0"/>
              </a:rPr>
              <a:pPr defTabSz="1388044">
                <a:defRPr/>
              </a:pPr>
              <a:t>1</a:t>
            </a:fld>
            <a:endParaRPr lang="en-US" b="1">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34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13</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19</a:t>
            </a:fld>
            <a:endParaRPr lang="en-US"/>
          </a:p>
        </p:txBody>
      </p:sp>
    </p:spTree>
    <p:extLst>
      <p:ext uri="{BB962C8B-B14F-4D97-AF65-F5344CB8AC3E}">
        <p14:creationId xmlns:p14="http://schemas.microsoft.com/office/powerpoint/2010/main" val="461759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22</a:t>
            </a:fld>
            <a:endParaRPr lang="en-US">
              <a:solidFill>
                <a:prstClr val="black"/>
              </a:solidFill>
              <a:latin typeface="Calibri" panose="020F0502020204030204"/>
            </a:endParaRPr>
          </a:p>
        </p:txBody>
      </p:sp>
    </p:spTree>
    <p:extLst>
      <p:ext uri="{BB962C8B-B14F-4D97-AF65-F5344CB8AC3E}">
        <p14:creationId xmlns:p14="http://schemas.microsoft.com/office/powerpoint/2010/main" val="115120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2F681-4002-4B87-932A-9C2C6E06A8E9}" type="slidenum">
              <a:rPr lang="en-US" smtClean="0"/>
              <a:t>24</a:t>
            </a:fld>
            <a:endParaRPr lang="en-US"/>
          </a:p>
        </p:txBody>
      </p:sp>
    </p:spTree>
    <p:extLst>
      <p:ext uri="{BB962C8B-B14F-4D97-AF65-F5344CB8AC3E}">
        <p14:creationId xmlns:p14="http://schemas.microsoft.com/office/powerpoint/2010/main" val="384186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29</a:t>
            </a:fld>
            <a:endParaRPr lang="en-US">
              <a:solidFill>
                <a:prstClr val="black"/>
              </a:solidFill>
              <a:latin typeface="Calibri" panose="020F0502020204030204"/>
            </a:endParaRPr>
          </a:p>
        </p:txBody>
      </p:sp>
    </p:spTree>
    <p:extLst>
      <p:ext uri="{BB962C8B-B14F-4D97-AF65-F5344CB8AC3E}">
        <p14:creationId xmlns:p14="http://schemas.microsoft.com/office/powerpoint/2010/main" val="388675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1281074">
              <a:defRPr/>
            </a:pPr>
            <a:fld id="{277C4C6F-11DF-47DF-B7A1-355FCD947E6C}" type="slidenum">
              <a:rPr lang="en-US">
                <a:solidFill>
                  <a:prstClr val="black"/>
                </a:solidFill>
                <a:latin typeface="Calibri" panose="020F0502020204030204"/>
              </a:rPr>
              <a:pPr defTabSz="1281074">
                <a:def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val="1634140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32</a:t>
            </a:fld>
            <a:endParaRPr lang="en-US"/>
          </a:p>
        </p:txBody>
      </p:sp>
    </p:spTree>
    <p:extLst>
      <p:ext uri="{BB962C8B-B14F-4D97-AF65-F5344CB8AC3E}">
        <p14:creationId xmlns:p14="http://schemas.microsoft.com/office/powerpoint/2010/main" val="163345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174192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382857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87906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280395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08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27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200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xfrm>
            <a:off x="250860" y="274640"/>
            <a:ext cx="6914363" cy="581819"/>
          </a:xfrm>
          <a:prstGeom prst="rect">
            <a:avLst/>
          </a:prstGeom>
        </p:spPr>
        <p:txBody>
          <a:bodyPr lIns="86411" tIns="43205" rIns="86411" bIns="43205"/>
          <a:lstStyle>
            <a:lvl1pPr algn="l">
              <a:defRPr sz="275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内容占位符 2"/>
          <p:cNvSpPr>
            <a:spLocks noGrp="1"/>
          </p:cNvSpPr>
          <p:nvPr>
            <p:ph idx="1"/>
          </p:nvPr>
        </p:nvSpPr>
        <p:spPr>
          <a:xfrm>
            <a:off x="250859" y="1137998"/>
            <a:ext cx="11678549" cy="5372187"/>
          </a:xfrm>
          <a:prstGeom prst="rect">
            <a:avLst/>
          </a:prstGeom>
        </p:spPr>
        <p:txBody>
          <a:bodyPr lIns="86411" tIns="43205" rIns="86411" bIns="43205"/>
          <a:lstStyle>
            <a:lvl1pPr marL="0" indent="0">
              <a:lnSpc>
                <a:spcPct val="120000"/>
              </a:lnSpc>
              <a:spcBef>
                <a:spcPts val="600"/>
              </a:spcBef>
              <a:buNone/>
              <a:defRPr sz="2009">
                <a:solidFill>
                  <a:schemeClr val="bg1">
                    <a:lumMod val="50000"/>
                  </a:schemeClr>
                </a:solidFill>
                <a:latin typeface="微软雅黑" panose="020B0503020204020204" pitchFamily="34" charset="-122"/>
                <a:ea typeface="微软雅黑" panose="020B0503020204020204" pitchFamily="34" charset="-122"/>
              </a:defRPr>
            </a:lvl1pPr>
            <a:lvl2pPr marL="742729" indent="-285666">
              <a:lnSpc>
                <a:spcPct val="120000"/>
              </a:lnSpc>
              <a:spcBef>
                <a:spcPts val="600"/>
              </a:spcBef>
              <a:buFont typeface="Arial" panose="020B0604020202020204" pitchFamily="34" charset="0"/>
              <a:buChar char="•"/>
              <a:defRPr sz="1799">
                <a:solidFill>
                  <a:schemeClr val="bg1">
                    <a:lumMod val="50000"/>
                  </a:schemeClr>
                </a:solidFill>
                <a:latin typeface="微软雅黑" panose="020B0503020204020204" pitchFamily="34" charset="-122"/>
                <a:ea typeface="微软雅黑" panose="020B0503020204020204" pitchFamily="34" charset="-122"/>
              </a:defRPr>
            </a:lvl2pPr>
            <a:lvl3pPr marL="1142661" indent="-228532">
              <a:lnSpc>
                <a:spcPct val="120000"/>
              </a:lnSpc>
              <a:spcBef>
                <a:spcPts val="600"/>
              </a:spcBef>
              <a:buFont typeface="Arial" panose="020B0604020202020204" pitchFamily="34" charset="0"/>
              <a:buChar char="­"/>
              <a:defRPr sz="1587">
                <a:solidFill>
                  <a:schemeClr val="bg1">
                    <a:lumMod val="50000"/>
                  </a:schemeClr>
                </a:solidFill>
                <a:latin typeface="微软雅黑" panose="020B0503020204020204" pitchFamily="34" charset="-122"/>
                <a:ea typeface="微软雅黑" panose="020B0503020204020204" pitchFamily="34" charset="-122"/>
              </a:defRPr>
            </a:lvl3pPr>
            <a:lvl4pPr marL="1371193"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4pPr>
            <a:lvl5pPr marL="1828257" indent="0">
              <a:lnSpc>
                <a:spcPct val="120000"/>
              </a:lnSpc>
              <a:spcBef>
                <a:spcPts val="600"/>
              </a:spcBef>
              <a:buNone/>
              <a:defRPr sz="1376">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3"/>
          <p:cNvCxnSpPr/>
          <p:nvPr userDrawn="1"/>
        </p:nvCxnSpPr>
        <p:spPr>
          <a:xfrm>
            <a:off x="250859" y="908050"/>
            <a:ext cx="1168569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txBox="1">
            <a:spLocks noChangeArrowheads="1"/>
          </p:cNvSpPr>
          <p:nvPr userDrawn="1"/>
        </p:nvSpPr>
        <p:spPr bwMode="auto">
          <a:xfrm>
            <a:off x="9624852" y="6510185"/>
            <a:ext cx="2311701" cy="23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19" rIns="99040" bIns="49519" numCol="1" anchor="t" anchorCtr="0" compatLnSpc="1">
            <a:prstTxWarp prst="textNoShape">
              <a:avLst/>
            </a:prstTxWarp>
          </a:bodyPr>
          <a:lstStyle>
            <a:defPPr>
              <a:defRPr lang="zh-CN"/>
            </a:defPPr>
            <a:lvl1pPr algn="r" rtl="0" fontAlgn="base">
              <a:spcBef>
                <a:spcPct val="0"/>
              </a:spcBef>
              <a:spcAft>
                <a:spcPct val="0"/>
              </a:spcAft>
              <a:buFont typeface="Arial" pitchFamily="34" charset="0"/>
              <a:defRPr sz="1400" kern="1200">
                <a:solidFill>
                  <a:schemeClr val="bg1"/>
                </a:solidFill>
                <a:latin typeface="微软雅黑" pitchFamily="34" charset="-122"/>
                <a:ea typeface="微软雅黑" pitchFamily="34"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r>
              <a:rPr kumimoji="0" lang="en-US"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rPr>
              <a:t>Page </a:t>
            </a:r>
            <a:fld id="{6595F9F5-2627-4162-83AD-5693C1CF3FF4}" type="slidenum">
              <a:rPr kumimoji="0" lang="zh-CN" altLang="zh-CN" sz="952" b="1" i="1" u="none" strike="noStrike" kern="1200" cap="none" spc="0" normalizeH="0" baseline="0" noProof="0" smtClean="0">
                <a:ln>
                  <a:noFill/>
                </a:ln>
                <a:solidFill>
                  <a:prstClr val="white">
                    <a:lumMod val="75000"/>
                  </a:prstClr>
                </a:solidFill>
                <a:effectLst/>
                <a:uLnTx/>
                <a:uFillTx/>
                <a:latin typeface="微软雅黑" pitchFamily="34" charset="-122"/>
                <a:ea typeface="微软雅黑" pitchFamily="34" charset="-122"/>
                <a:cs typeface="+mn-cs"/>
              </a:rPr>
              <a:pPr marL="0" marR="0" lvl="0" indent="0" algn="r" defTabSz="914129" rtl="0" eaLnBrk="1" fontAlgn="base" latinLnBrk="0" hangingPunct="1">
                <a:lnSpc>
                  <a:spcPct val="100000"/>
                </a:lnSpc>
                <a:spcBef>
                  <a:spcPct val="0"/>
                </a:spcBef>
                <a:spcAft>
                  <a:spcPct val="0"/>
                </a:spcAft>
                <a:buClrTx/>
                <a:buSzTx/>
                <a:buFont typeface="Arial" pitchFamily="34" charset="0"/>
                <a:buNone/>
                <a:tabLst/>
                <a:defRPr/>
              </a:pPr>
              <a:t>‹#›</a:t>
            </a:fld>
            <a:endParaRPr kumimoji="0" lang="zh-CN" altLang="zh-CN" sz="952" b="1" i="1" u="none" strike="noStrike" kern="1200" cap="none" spc="0" normalizeH="0" baseline="0" noProof="0" dirty="0">
              <a:ln>
                <a:noFill/>
              </a:ln>
              <a:solidFill>
                <a:prstClr val="white">
                  <a:lumMod val="75000"/>
                </a:prstClr>
              </a:solidFill>
              <a:effectLst/>
              <a:uLnTx/>
              <a:uFillTx/>
              <a:latin typeface="微软雅黑" pitchFamily="34" charset="-122"/>
              <a:ea typeface="微软雅黑" pitchFamily="34"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3361" y="192016"/>
            <a:ext cx="763193" cy="583200"/>
          </a:xfrm>
          <a:prstGeom prst="rect">
            <a:avLst/>
          </a:prstGeom>
        </p:spPr>
      </p:pic>
    </p:spTree>
    <p:extLst>
      <p:ext uri="{BB962C8B-B14F-4D97-AF65-F5344CB8AC3E}">
        <p14:creationId xmlns:p14="http://schemas.microsoft.com/office/powerpoint/2010/main" val="25904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92410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4/5/2022</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svg"/><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5" Type="http://schemas.openxmlformats.org/officeDocument/2006/relationships/image" Target="../media/image31.sv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svg"/><Relationship Id="rId24" Type="http://schemas.openxmlformats.org/officeDocument/2006/relationships/image" Target="../media/image30.png"/><Relationship Id="rId5" Type="http://schemas.openxmlformats.org/officeDocument/2006/relationships/image" Target="../media/image11.svg"/><Relationship Id="rId15" Type="http://schemas.openxmlformats.org/officeDocument/2006/relationships/image" Target="../media/image21.svg"/><Relationship Id="rId23" Type="http://schemas.openxmlformats.org/officeDocument/2006/relationships/image" Target="../media/image29.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11044860" y="554479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2" y="1818767"/>
            <a:ext cx="4533747"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 </a:t>
            </a:r>
            <a:r>
              <a:rPr kumimoji="0" lang="en-US" sz="1600" b="1" i="0" u="none" strike="noStrike" kern="1200" cap="none" spc="0" normalizeH="0" baseline="0" noProof="0" dirty="0" err="1">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Hanhan</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Yang, Ying Zhang</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Date:03.30 2022</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for FNA Team</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154" name="TextBox 22">
            <a:extLst>
              <a:ext uri="{FF2B5EF4-FFF2-40B4-BE49-F238E27FC236}">
                <a16:creationId xmlns:a16="http://schemas.microsoft.com/office/drawing/2014/main" id="{792A66CB-606D-4863-B92C-7B08432F58F1}"/>
              </a:ext>
            </a:extLst>
          </p:cNvPr>
          <p:cNvSpPr txBox="1"/>
          <p:nvPr/>
        </p:nvSpPr>
        <p:spPr>
          <a:xfrm>
            <a:off x="8095616" y="3656973"/>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05/20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554345" y="365415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06/30</a:t>
            </a:r>
          </a:p>
        </p:txBody>
      </p:sp>
      <p:sp>
        <p:nvSpPr>
          <p:cNvPr id="165" name="TextBox 22">
            <a:extLst>
              <a:ext uri="{FF2B5EF4-FFF2-40B4-BE49-F238E27FC236}">
                <a16:creationId xmlns:a16="http://schemas.microsoft.com/office/drawing/2014/main" id="{5D9A2779-E021-4297-B14B-C277864258E1}"/>
              </a:ext>
            </a:extLst>
          </p:cNvPr>
          <p:cNvSpPr txBox="1"/>
          <p:nvPr/>
        </p:nvSpPr>
        <p:spPr>
          <a:xfrm>
            <a:off x="9126558" y="3637314"/>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07/30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534183" y="3669280"/>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9/30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495233" y="3663454"/>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12/31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U718 SW Release Plan @0310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1005434" y="371763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975646" y="3363550"/>
            <a:ext cx="909604" cy="484008"/>
            <a:chOff x="2705094" y="4558817"/>
            <a:chExt cx="909604" cy="484008"/>
          </a:xfrm>
        </p:grpSpPr>
        <p:sp>
          <p:nvSpPr>
            <p:cNvPr id="134" name="TextBox 22">
              <a:extLst>
                <a:ext uri="{FF2B5EF4-FFF2-40B4-BE49-F238E27FC236}">
                  <a16:creationId xmlns:a16="http://schemas.microsoft.com/office/drawing/2014/main" id="{2A25B2F4-82DD-425B-B736-615087B72335}"/>
                </a:ext>
              </a:extLst>
            </p:cNvPr>
            <p:cNvSpPr txBox="1"/>
            <p:nvPr/>
          </p:nvSpPr>
          <p:spPr>
            <a:xfrm>
              <a:off x="2705094" y="4750443"/>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8/19</a:t>
              </a:r>
            </a:p>
          </p:txBody>
        </p:sp>
        <p:sp>
          <p:nvSpPr>
            <p:cNvPr id="232" name="Star: 5 Points 231">
              <a:extLst>
                <a:ext uri="{FF2B5EF4-FFF2-40B4-BE49-F238E27FC236}">
                  <a16:creationId xmlns:a16="http://schemas.microsoft.com/office/drawing/2014/main" id="{A55DA257-5AB8-4A1F-AB38-78F505563AAE}"/>
                </a:ext>
              </a:extLst>
            </p:cNvPr>
            <p:cNvSpPr/>
            <p:nvPr/>
          </p:nvSpPr>
          <p:spPr>
            <a:xfrm>
              <a:off x="3324984" y="4558817"/>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6449214" y="3331686"/>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343" name="Star: 5 Points 342">
            <a:extLst>
              <a:ext uri="{FF2B5EF4-FFF2-40B4-BE49-F238E27FC236}">
                <a16:creationId xmlns:a16="http://schemas.microsoft.com/office/drawing/2014/main" id="{69D8CDA1-C028-4DD1-8782-3E73B1E42A37}"/>
              </a:ext>
            </a:extLst>
          </p:cNvPr>
          <p:cNvSpPr/>
          <p:nvPr/>
        </p:nvSpPr>
        <p:spPr>
          <a:xfrm>
            <a:off x="8304531" y="337989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Star: 5 Points 375">
            <a:extLst>
              <a:ext uri="{FF2B5EF4-FFF2-40B4-BE49-F238E27FC236}">
                <a16:creationId xmlns:a16="http://schemas.microsoft.com/office/drawing/2014/main" id="{B6BA8CE9-58B1-4DBB-8936-020F4CDF1E08}"/>
              </a:ext>
            </a:extLst>
          </p:cNvPr>
          <p:cNvSpPr/>
          <p:nvPr/>
        </p:nvSpPr>
        <p:spPr>
          <a:xfrm>
            <a:off x="8706849" y="336803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9079177" y="337751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730292" y="339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7" name="Star: 5 Points 396">
            <a:extLst>
              <a:ext uri="{FF2B5EF4-FFF2-40B4-BE49-F238E27FC236}">
                <a16:creationId xmlns:a16="http://schemas.microsoft.com/office/drawing/2014/main" id="{571F6009-47C4-4270-922F-192679E508A9}"/>
              </a:ext>
            </a:extLst>
          </p:cNvPr>
          <p:cNvSpPr/>
          <p:nvPr/>
        </p:nvSpPr>
        <p:spPr>
          <a:xfrm>
            <a:off x="10679657" y="3385916"/>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4" name="Star: 5 Points 403">
            <a:extLst>
              <a:ext uri="{FF2B5EF4-FFF2-40B4-BE49-F238E27FC236}">
                <a16:creationId xmlns:a16="http://schemas.microsoft.com/office/drawing/2014/main" id="{9B05A5C7-A92A-44DA-A98A-38597DDC9AF6}"/>
              </a:ext>
            </a:extLst>
          </p:cNvPr>
          <p:cNvSpPr/>
          <p:nvPr/>
        </p:nvSpPr>
        <p:spPr>
          <a:xfrm>
            <a:off x="11218305" y="3390004"/>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603337" y="2127038"/>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5/10</a:t>
              </a: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3474699" y="412727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761059" y="125989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11376268" y="1264151"/>
            <a:ext cx="856883" cy="430106"/>
            <a:chOff x="11650591" y="1252002"/>
            <a:chExt cx="856883" cy="430106"/>
          </a:xfrm>
        </p:grpSpPr>
        <p:sp>
          <p:nvSpPr>
            <p:cNvPr id="461" name="流程图: 决策 47">
              <a:extLst>
                <a:ext uri="{FF2B5EF4-FFF2-40B4-BE49-F238E27FC236}">
                  <a16:creationId xmlns:a16="http://schemas.microsoft.com/office/drawing/2014/main" id="{2E75FB79-3B4D-4E5D-97D2-AFB0899B6D71}"/>
                </a:ext>
              </a:extLst>
            </p:cNvPr>
            <p:cNvSpPr/>
            <p:nvPr/>
          </p:nvSpPr>
          <p:spPr>
            <a:xfrm>
              <a:off x="12046291" y="1252002"/>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11650591" y="148205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5/13</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3355177" y="431387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3214949" y="4120014"/>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2998508" y="4301330"/>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 11/24</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4960751" y="4723479"/>
            <a:ext cx="413256" cy="545197"/>
            <a:chOff x="4070863" y="6178778"/>
            <a:chExt cx="413256" cy="545197"/>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070863" y="6370038"/>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5081731" y="4064110"/>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6015856" y="4700868"/>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6375554" y="469968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6879600" y="40905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655055" y="4273421"/>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0" y="673016"/>
          <a:ext cx="12195409" cy="318692"/>
        </p:xfrm>
        <a:graphic>
          <a:graphicData uri="http://schemas.openxmlformats.org/drawingml/2006/table">
            <a:tbl>
              <a:tblPr firstRow="1" bandRow="1">
                <a:tableStyleId>{5C22544A-7EE6-4342-B048-85BDC9FD1C3A}</a:tableStyleId>
              </a:tblPr>
              <a:tblGrid>
                <a:gridCol w="297449">
                  <a:extLst>
                    <a:ext uri="{9D8B030D-6E8A-4147-A177-3AD203B41FA5}">
                      <a16:colId xmlns:a16="http://schemas.microsoft.com/office/drawing/2014/main" val="20011"/>
                    </a:ext>
                  </a:extLst>
                </a:gridCol>
                <a:gridCol w="297449">
                  <a:extLst>
                    <a:ext uri="{9D8B030D-6E8A-4147-A177-3AD203B41FA5}">
                      <a16:colId xmlns:a16="http://schemas.microsoft.com/office/drawing/2014/main" val="20012"/>
                    </a:ext>
                  </a:extLst>
                </a:gridCol>
                <a:gridCol w="297449">
                  <a:extLst>
                    <a:ext uri="{9D8B030D-6E8A-4147-A177-3AD203B41FA5}">
                      <a16:colId xmlns:a16="http://schemas.microsoft.com/office/drawing/2014/main" val="20013"/>
                    </a:ext>
                  </a:extLst>
                </a:gridCol>
                <a:gridCol w="297449">
                  <a:extLst>
                    <a:ext uri="{9D8B030D-6E8A-4147-A177-3AD203B41FA5}">
                      <a16:colId xmlns:a16="http://schemas.microsoft.com/office/drawing/2014/main" val="2563265534"/>
                    </a:ext>
                  </a:extLst>
                </a:gridCol>
                <a:gridCol w="297449">
                  <a:extLst>
                    <a:ext uri="{9D8B030D-6E8A-4147-A177-3AD203B41FA5}">
                      <a16:colId xmlns:a16="http://schemas.microsoft.com/office/drawing/2014/main" val="2889932406"/>
                    </a:ext>
                  </a:extLst>
                </a:gridCol>
                <a:gridCol w="297449">
                  <a:extLst>
                    <a:ext uri="{9D8B030D-6E8A-4147-A177-3AD203B41FA5}">
                      <a16:colId xmlns:a16="http://schemas.microsoft.com/office/drawing/2014/main" val="3110698288"/>
                    </a:ext>
                  </a:extLst>
                </a:gridCol>
                <a:gridCol w="297449">
                  <a:extLst>
                    <a:ext uri="{9D8B030D-6E8A-4147-A177-3AD203B41FA5}">
                      <a16:colId xmlns:a16="http://schemas.microsoft.com/office/drawing/2014/main" val="397251492"/>
                    </a:ext>
                  </a:extLst>
                </a:gridCol>
                <a:gridCol w="297449">
                  <a:extLst>
                    <a:ext uri="{9D8B030D-6E8A-4147-A177-3AD203B41FA5}">
                      <a16:colId xmlns:a16="http://schemas.microsoft.com/office/drawing/2014/main" val="2435403802"/>
                    </a:ext>
                  </a:extLst>
                </a:gridCol>
                <a:gridCol w="297449">
                  <a:extLst>
                    <a:ext uri="{9D8B030D-6E8A-4147-A177-3AD203B41FA5}">
                      <a16:colId xmlns:a16="http://schemas.microsoft.com/office/drawing/2014/main" val="1107352596"/>
                    </a:ext>
                  </a:extLst>
                </a:gridCol>
                <a:gridCol w="297449">
                  <a:extLst>
                    <a:ext uri="{9D8B030D-6E8A-4147-A177-3AD203B41FA5}">
                      <a16:colId xmlns:a16="http://schemas.microsoft.com/office/drawing/2014/main" val="206549284"/>
                    </a:ext>
                  </a:extLst>
                </a:gridCol>
                <a:gridCol w="297449">
                  <a:extLst>
                    <a:ext uri="{9D8B030D-6E8A-4147-A177-3AD203B41FA5}">
                      <a16:colId xmlns:a16="http://schemas.microsoft.com/office/drawing/2014/main" val="1288931577"/>
                    </a:ext>
                  </a:extLst>
                </a:gridCol>
                <a:gridCol w="297449">
                  <a:extLst>
                    <a:ext uri="{9D8B030D-6E8A-4147-A177-3AD203B41FA5}">
                      <a16:colId xmlns:a16="http://schemas.microsoft.com/office/drawing/2014/main" val="670663234"/>
                    </a:ext>
                  </a:extLst>
                </a:gridCol>
                <a:gridCol w="297449">
                  <a:extLst>
                    <a:ext uri="{9D8B030D-6E8A-4147-A177-3AD203B41FA5}">
                      <a16:colId xmlns:a16="http://schemas.microsoft.com/office/drawing/2014/main" val="964117551"/>
                    </a:ext>
                  </a:extLst>
                </a:gridCol>
                <a:gridCol w="297449">
                  <a:extLst>
                    <a:ext uri="{9D8B030D-6E8A-4147-A177-3AD203B41FA5}">
                      <a16:colId xmlns:a16="http://schemas.microsoft.com/office/drawing/2014/main" val="2397782723"/>
                    </a:ext>
                  </a:extLst>
                </a:gridCol>
                <a:gridCol w="297449">
                  <a:extLst>
                    <a:ext uri="{9D8B030D-6E8A-4147-A177-3AD203B41FA5}">
                      <a16:colId xmlns:a16="http://schemas.microsoft.com/office/drawing/2014/main" val="343253012"/>
                    </a:ext>
                  </a:extLst>
                </a:gridCol>
                <a:gridCol w="297449">
                  <a:extLst>
                    <a:ext uri="{9D8B030D-6E8A-4147-A177-3AD203B41FA5}">
                      <a16:colId xmlns:a16="http://schemas.microsoft.com/office/drawing/2014/main" val="3423322042"/>
                    </a:ext>
                  </a:extLst>
                </a:gridCol>
                <a:gridCol w="297449">
                  <a:extLst>
                    <a:ext uri="{9D8B030D-6E8A-4147-A177-3AD203B41FA5}">
                      <a16:colId xmlns:a16="http://schemas.microsoft.com/office/drawing/2014/main" val="1307315063"/>
                    </a:ext>
                  </a:extLst>
                </a:gridCol>
                <a:gridCol w="297449">
                  <a:extLst>
                    <a:ext uri="{9D8B030D-6E8A-4147-A177-3AD203B41FA5}">
                      <a16:colId xmlns:a16="http://schemas.microsoft.com/office/drawing/2014/main" val="713604460"/>
                    </a:ext>
                  </a:extLst>
                </a:gridCol>
                <a:gridCol w="297449">
                  <a:extLst>
                    <a:ext uri="{9D8B030D-6E8A-4147-A177-3AD203B41FA5}">
                      <a16:colId xmlns:a16="http://schemas.microsoft.com/office/drawing/2014/main" val="2659930953"/>
                    </a:ext>
                  </a:extLst>
                </a:gridCol>
                <a:gridCol w="297449">
                  <a:extLst>
                    <a:ext uri="{9D8B030D-6E8A-4147-A177-3AD203B41FA5}">
                      <a16:colId xmlns:a16="http://schemas.microsoft.com/office/drawing/2014/main" val="1599551216"/>
                    </a:ext>
                  </a:extLst>
                </a:gridCol>
                <a:gridCol w="297449">
                  <a:extLst>
                    <a:ext uri="{9D8B030D-6E8A-4147-A177-3AD203B41FA5}">
                      <a16:colId xmlns:a16="http://schemas.microsoft.com/office/drawing/2014/main" val="2106271287"/>
                    </a:ext>
                  </a:extLst>
                </a:gridCol>
                <a:gridCol w="297449">
                  <a:extLst>
                    <a:ext uri="{9D8B030D-6E8A-4147-A177-3AD203B41FA5}">
                      <a16:colId xmlns:a16="http://schemas.microsoft.com/office/drawing/2014/main" val="2914799352"/>
                    </a:ext>
                  </a:extLst>
                </a:gridCol>
                <a:gridCol w="297449">
                  <a:extLst>
                    <a:ext uri="{9D8B030D-6E8A-4147-A177-3AD203B41FA5}">
                      <a16:colId xmlns:a16="http://schemas.microsoft.com/office/drawing/2014/main" val="607396304"/>
                    </a:ext>
                  </a:extLst>
                </a:gridCol>
                <a:gridCol w="297449">
                  <a:extLst>
                    <a:ext uri="{9D8B030D-6E8A-4147-A177-3AD203B41FA5}">
                      <a16:colId xmlns:a16="http://schemas.microsoft.com/office/drawing/2014/main" val="369099905"/>
                    </a:ext>
                  </a:extLst>
                </a:gridCol>
                <a:gridCol w="297449">
                  <a:extLst>
                    <a:ext uri="{9D8B030D-6E8A-4147-A177-3AD203B41FA5}">
                      <a16:colId xmlns:a16="http://schemas.microsoft.com/office/drawing/2014/main" val="2465148799"/>
                    </a:ext>
                  </a:extLst>
                </a:gridCol>
                <a:gridCol w="297449">
                  <a:extLst>
                    <a:ext uri="{9D8B030D-6E8A-4147-A177-3AD203B41FA5}">
                      <a16:colId xmlns:a16="http://schemas.microsoft.com/office/drawing/2014/main" val="1244741235"/>
                    </a:ext>
                  </a:extLst>
                </a:gridCol>
                <a:gridCol w="297449">
                  <a:extLst>
                    <a:ext uri="{9D8B030D-6E8A-4147-A177-3AD203B41FA5}">
                      <a16:colId xmlns:a16="http://schemas.microsoft.com/office/drawing/2014/main" val="1537710673"/>
                    </a:ext>
                  </a:extLst>
                </a:gridCol>
                <a:gridCol w="297449">
                  <a:extLst>
                    <a:ext uri="{9D8B030D-6E8A-4147-A177-3AD203B41FA5}">
                      <a16:colId xmlns:a16="http://schemas.microsoft.com/office/drawing/2014/main" val="856269915"/>
                    </a:ext>
                  </a:extLst>
                </a:gridCol>
                <a:gridCol w="297449">
                  <a:extLst>
                    <a:ext uri="{9D8B030D-6E8A-4147-A177-3AD203B41FA5}">
                      <a16:colId xmlns:a16="http://schemas.microsoft.com/office/drawing/2014/main" val="92124501"/>
                    </a:ext>
                  </a:extLst>
                </a:gridCol>
                <a:gridCol w="297449">
                  <a:extLst>
                    <a:ext uri="{9D8B030D-6E8A-4147-A177-3AD203B41FA5}">
                      <a16:colId xmlns:a16="http://schemas.microsoft.com/office/drawing/2014/main" val="3462154463"/>
                    </a:ext>
                  </a:extLst>
                </a:gridCol>
                <a:gridCol w="297449">
                  <a:extLst>
                    <a:ext uri="{9D8B030D-6E8A-4147-A177-3AD203B41FA5}">
                      <a16:colId xmlns:a16="http://schemas.microsoft.com/office/drawing/2014/main" val="2431892292"/>
                    </a:ext>
                  </a:extLst>
                </a:gridCol>
                <a:gridCol w="297449">
                  <a:extLst>
                    <a:ext uri="{9D8B030D-6E8A-4147-A177-3AD203B41FA5}">
                      <a16:colId xmlns:a16="http://schemas.microsoft.com/office/drawing/2014/main" val="259023913"/>
                    </a:ext>
                  </a:extLst>
                </a:gridCol>
                <a:gridCol w="297449">
                  <a:extLst>
                    <a:ext uri="{9D8B030D-6E8A-4147-A177-3AD203B41FA5}">
                      <a16:colId xmlns:a16="http://schemas.microsoft.com/office/drawing/2014/main" val="2920740496"/>
                    </a:ext>
                  </a:extLst>
                </a:gridCol>
                <a:gridCol w="297449">
                  <a:extLst>
                    <a:ext uri="{9D8B030D-6E8A-4147-A177-3AD203B41FA5}">
                      <a16:colId xmlns:a16="http://schemas.microsoft.com/office/drawing/2014/main" val="242160658"/>
                    </a:ext>
                  </a:extLst>
                </a:gridCol>
                <a:gridCol w="297449">
                  <a:extLst>
                    <a:ext uri="{9D8B030D-6E8A-4147-A177-3AD203B41FA5}">
                      <a16:colId xmlns:a16="http://schemas.microsoft.com/office/drawing/2014/main" val="955423485"/>
                    </a:ext>
                  </a:extLst>
                </a:gridCol>
                <a:gridCol w="297449">
                  <a:extLst>
                    <a:ext uri="{9D8B030D-6E8A-4147-A177-3AD203B41FA5}">
                      <a16:colId xmlns:a16="http://schemas.microsoft.com/office/drawing/2014/main" val="284884224"/>
                    </a:ext>
                  </a:extLst>
                </a:gridCol>
                <a:gridCol w="297449">
                  <a:extLst>
                    <a:ext uri="{9D8B030D-6E8A-4147-A177-3AD203B41FA5}">
                      <a16:colId xmlns:a16="http://schemas.microsoft.com/office/drawing/2014/main" val="3813658407"/>
                    </a:ext>
                  </a:extLst>
                </a:gridCol>
                <a:gridCol w="297449">
                  <a:extLst>
                    <a:ext uri="{9D8B030D-6E8A-4147-A177-3AD203B41FA5}">
                      <a16:colId xmlns:a16="http://schemas.microsoft.com/office/drawing/2014/main" val="691448089"/>
                    </a:ext>
                  </a:extLst>
                </a:gridCol>
                <a:gridCol w="297449">
                  <a:extLst>
                    <a:ext uri="{9D8B030D-6E8A-4147-A177-3AD203B41FA5}">
                      <a16:colId xmlns:a16="http://schemas.microsoft.com/office/drawing/2014/main" val="3010129589"/>
                    </a:ext>
                  </a:extLst>
                </a:gridCol>
                <a:gridCol w="297449">
                  <a:extLst>
                    <a:ext uri="{9D8B030D-6E8A-4147-A177-3AD203B41FA5}">
                      <a16:colId xmlns:a16="http://schemas.microsoft.com/office/drawing/2014/main" val="3585903136"/>
                    </a:ext>
                  </a:extLst>
                </a:gridCol>
                <a:gridCol w="297449">
                  <a:extLst>
                    <a:ext uri="{9D8B030D-6E8A-4147-A177-3AD203B41FA5}">
                      <a16:colId xmlns:a16="http://schemas.microsoft.com/office/drawing/2014/main" val="1723930303"/>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7951435" y="4101566"/>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746539" y="4732117"/>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4/7</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6860885" y="4717193"/>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7399137" y="4743051"/>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7267735" y="40787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7164601" y="4291864"/>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7607959" y="4095559"/>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3/16</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8098591" y="4735406"/>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8380419" y="4093486"/>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6/16</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735716" y="4093526"/>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07/16</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8397001" y="4728433"/>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06/16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9381794" y="4099673"/>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09/16</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10356267" y="4078710"/>
            <a:ext cx="656790" cy="479575"/>
            <a:chOff x="4081407" y="6178778"/>
            <a:chExt cx="656790" cy="4795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12/16</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9046043" y="4751268"/>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6542795" y="409297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339673" y="4283850"/>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874484"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252697">
                <a:tc>
                  <a:txBody>
                    <a:bodyPr/>
                    <a:lstStyle/>
                    <a:p>
                      <a:pPr algn="ctr"/>
                      <a:r>
                        <a:rPr lang="en-US" altLang="zh-CN" sz="600" dirty="0">
                          <a:latin typeface="+mn-lt"/>
                        </a:rPr>
                        <a:t>2021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7899" y="6014056"/>
            <a:ext cx="12123308" cy="806805"/>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According </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latest VPP updated;</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HMI 4/21 sign off group A need including all U718 new/modified features, all group A features (BOF, basic function, DV test features) need release sign off version by 5/17.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IVI SW integrate DCV beta based on new feature with U718 UI, C/O feature with CDX707 UI, integrate DCV Beta1 based on U718 UI.</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6384492" y="4298137"/>
            <a:ext cx="195557" cy="4027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640328" y="3658720"/>
            <a:ext cx="26143" cy="4342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704749" y="4295679"/>
            <a:ext cx="212105" cy="40401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6977133" y="3640293"/>
            <a:ext cx="59149" cy="4502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5263702" y="4269277"/>
            <a:ext cx="195680" cy="45420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5519661" y="3678323"/>
            <a:ext cx="131206" cy="3857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9969656" y="4736393"/>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11/16</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8039791" y="4306733"/>
            <a:ext cx="148052" cy="4253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8398849" y="4298653"/>
            <a:ext cx="214051" cy="43675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673179" y="3663657"/>
            <a:ext cx="90455" cy="42982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8248122" y="3675515"/>
            <a:ext cx="113194" cy="4260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966579" y="3673136"/>
            <a:ext cx="169383" cy="42039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9612657" y="3689001"/>
            <a:ext cx="174420" cy="4106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9339120" y="4304840"/>
            <a:ext cx="213258" cy="44642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703336" y="4298693"/>
            <a:ext cx="202964" cy="42974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0" name="Star: 5 Points 349">
            <a:extLst>
              <a:ext uri="{FF2B5EF4-FFF2-40B4-BE49-F238E27FC236}">
                <a16:creationId xmlns:a16="http://schemas.microsoft.com/office/drawing/2014/main" id="{CAFAD19F-EA41-48FC-8FA4-F5B9E00FBF54}"/>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209" name="Group 208">
            <a:extLst>
              <a:ext uri="{FF2B5EF4-FFF2-40B4-BE49-F238E27FC236}">
                <a16:creationId xmlns:a16="http://schemas.microsoft.com/office/drawing/2014/main" id="{FBBF9381-E077-4F06-9B93-558FB5315A50}"/>
              </a:ext>
            </a:extLst>
          </p:cNvPr>
          <p:cNvGrpSpPr/>
          <p:nvPr/>
        </p:nvGrpSpPr>
        <p:grpSpPr>
          <a:xfrm>
            <a:off x="3041891" y="1254592"/>
            <a:ext cx="843415" cy="497938"/>
            <a:chOff x="2756511" y="1257585"/>
            <a:chExt cx="843415" cy="497938"/>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924393" y="1257585"/>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756511"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12/14</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4798138" y="1233992"/>
            <a:ext cx="843415" cy="532320"/>
            <a:chOff x="3830982" y="1267664"/>
            <a:chExt cx="843415" cy="532320"/>
          </a:xfrm>
        </p:grpSpPr>
        <p:sp>
          <p:nvSpPr>
            <p:cNvPr id="216" name="流程图: 决策 47">
              <a:extLst>
                <a:ext uri="{FF2B5EF4-FFF2-40B4-BE49-F238E27FC236}">
                  <a16:creationId xmlns:a16="http://schemas.microsoft.com/office/drawing/2014/main" id="{0632A32F-BBB2-4F4D-A147-3F64252AC73D}"/>
                </a:ext>
              </a:extLst>
            </p:cNvPr>
            <p:cNvSpPr/>
            <p:nvPr/>
          </p:nvSpPr>
          <p:spPr>
            <a:xfrm>
              <a:off x="4059200"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30982" y="1599935"/>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6/15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7351657" y="1274802"/>
            <a:ext cx="843415" cy="505422"/>
            <a:chOff x="6509430" y="1267210"/>
            <a:chExt cx="843415" cy="505422"/>
          </a:xfrm>
        </p:grpSpPr>
        <p:sp>
          <p:nvSpPr>
            <p:cNvPr id="219" name="流程图: 决策 47">
              <a:extLst>
                <a:ext uri="{FF2B5EF4-FFF2-40B4-BE49-F238E27FC236}">
                  <a16:creationId xmlns:a16="http://schemas.microsoft.com/office/drawing/2014/main" id="{4CD4B60F-18BE-4E32-9951-22BFB28C7180}"/>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2/27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8321329" y="1264332"/>
            <a:ext cx="934177" cy="462696"/>
            <a:chOff x="7320095" y="1267664"/>
            <a:chExt cx="934177" cy="462696"/>
          </a:xfrm>
        </p:grpSpPr>
        <p:sp>
          <p:nvSpPr>
            <p:cNvPr id="224" name="流程图: 决策 47">
              <a:extLst>
                <a:ext uri="{FF2B5EF4-FFF2-40B4-BE49-F238E27FC236}">
                  <a16:creationId xmlns:a16="http://schemas.microsoft.com/office/drawing/2014/main" id="{74B07E32-0AE9-48C2-BD71-0D52B312B94F}"/>
                </a:ext>
              </a:extLst>
            </p:cNvPr>
            <p:cNvSpPr/>
            <p:nvPr/>
          </p:nvSpPr>
          <p:spPr>
            <a:xfrm>
              <a:off x="7793088" y="126766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7320095" y="153031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8778756" y="1262049"/>
            <a:ext cx="843475" cy="481664"/>
            <a:chOff x="8184074" y="1268433"/>
            <a:chExt cx="843475" cy="481664"/>
          </a:xfrm>
        </p:grpSpPr>
        <p:sp>
          <p:nvSpPr>
            <p:cNvPr id="233" name="流程图: 决策 47">
              <a:extLst>
                <a:ext uri="{FF2B5EF4-FFF2-40B4-BE49-F238E27FC236}">
                  <a16:creationId xmlns:a16="http://schemas.microsoft.com/office/drawing/2014/main" id="{8D520B31-BFDF-4E32-9C69-0B39E6FC9F96}"/>
                </a:ext>
              </a:extLst>
            </p:cNvPr>
            <p:cNvSpPr/>
            <p:nvPr/>
          </p:nvSpPr>
          <p:spPr>
            <a:xfrm>
              <a:off x="8566365" y="126843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8184074" y="155004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8/15</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9459899" y="1250750"/>
            <a:ext cx="843415" cy="475610"/>
            <a:chOff x="8705315" y="1267664"/>
            <a:chExt cx="843415" cy="475610"/>
          </a:xfrm>
        </p:grpSpPr>
        <p:sp>
          <p:nvSpPr>
            <p:cNvPr id="243" name="流程图: 决策 47">
              <a:extLst>
                <a:ext uri="{FF2B5EF4-FFF2-40B4-BE49-F238E27FC236}">
                  <a16:creationId xmlns:a16="http://schemas.microsoft.com/office/drawing/2014/main" id="{9066A37E-7D51-480C-B455-514FCCCD915F}"/>
                </a:ext>
              </a:extLst>
            </p:cNvPr>
            <p:cNvSpPr/>
            <p:nvPr/>
          </p:nvSpPr>
          <p:spPr>
            <a:xfrm>
              <a:off x="8734705" y="1267664"/>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8705315" y="1543225"/>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9/18</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10054969" y="1272565"/>
            <a:ext cx="843415" cy="527086"/>
            <a:chOff x="9260622" y="1267664"/>
            <a:chExt cx="843415" cy="527086"/>
          </a:xfrm>
        </p:grpSpPr>
        <p:sp>
          <p:nvSpPr>
            <p:cNvPr id="260" name="流程图: 决策 47">
              <a:extLst>
                <a:ext uri="{FF2B5EF4-FFF2-40B4-BE49-F238E27FC236}">
                  <a16:creationId xmlns:a16="http://schemas.microsoft.com/office/drawing/2014/main" id="{3A707CF6-A27D-422A-9296-3BE2F63D74B0}"/>
                </a:ext>
              </a:extLst>
            </p:cNvPr>
            <p:cNvSpPr/>
            <p:nvPr/>
          </p:nvSpPr>
          <p:spPr>
            <a:xfrm>
              <a:off x="9546783"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9260622" y="1594701"/>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12/11</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10742471" y="1266626"/>
            <a:ext cx="860693" cy="466094"/>
            <a:chOff x="9964428" y="1267664"/>
            <a:chExt cx="860693" cy="466094"/>
          </a:xfrm>
        </p:grpSpPr>
        <p:sp>
          <p:nvSpPr>
            <p:cNvPr id="281" name="流程图: 决策 47">
              <a:extLst>
                <a:ext uri="{FF2B5EF4-FFF2-40B4-BE49-F238E27FC236}">
                  <a16:creationId xmlns:a16="http://schemas.microsoft.com/office/drawing/2014/main" id="{66CA9700-448F-4E03-A91F-344E32040C1E}"/>
                </a:ext>
              </a:extLst>
            </p:cNvPr>
            <p:cNvSpPr/>
            <p:nvPr/>
          </p:nvSpPr>
          <p:spPr>
            <a:xfrm>
              <a:off x="10363937" y="1267664"/>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9964428" y="1533709"/>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3/11</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5240833" y="1243825"/>
            <a:ext cx="843415" cy="469637"/>
            <a:chOff x="4048315" y="1267885"/>
            <a:chExt cx="843415" cy="469637"/>
          </a:xfrm>
        </p:grpSpPr>
        <p:sp>
          <p:nvSpPr>
            <p:cNvPr id="284" name="流程图: 决策 47">
              <a:extLst>
                <a:ext uri="{FF2B5EF4-FFF2-40B4-BE49-F238E27FC236}">
                  <a16:creationId xmlns:a16="http://schemas.microsoft.com/office/drawing/2014/main" id="{1B462BE6-28EA-492D-BF5A-3E84451F0612}"/>
                </a:ext>
              </a:extLst>
            </p:cNvPr>
            <p:cNvSpPr/>
            <p:nvPr/>
          </p:nvSpPr>
          <p:spPr>
            <a:xfrm>
              <a:off x="4411718" y="1267885"/>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048315" y="1537473"/>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8/23</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4572548" y="53476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4300568" y="5520447"/>
            <a:ext cx="62564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new feature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838579" y="5563367"/>
            <a:ext cx="486304"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5/15</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5320623" y="5485107"/>
            <a:ext cx="70654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sign off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5/27</a:t>
            </a:r>
          </a:p>
        </p:txBody>
      </p:sp>
      <p:sp>
        <p:nvSpPr>
          <p:cNvPr id="357" name="TextBox 22">
            <a:extLst>
              <a:ext uri="{FF2B5EF4-FFF2-40B4-BE49-F238E27FC236}">
                <a16:creationId xmlns:a16="http://schemas.microsoft.com/office/drawing/2014/main" id="{130D8E7E-455F-48D3-BA88-359353BF0034}"/>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359" name="Group 358">
            <a:extLst>
              <a:ext uri="{FF2B5EF4-FFF2-40B4-BE49-F238E27FC236}">
                <a16:creationId xmlns:a16="http://schemas.microsoft.com/office/drawing/2014/main" id="{15EADF97-65B0-488C-A9FE-EC6630ABDB83}"/>
              </a:ext>
            </a:extLst>
          </p:cNvPr>
          <p:cNvGrpSpPr/>
          <p:nvPr/>
        </p:nvGrpSpPr>
        <p:grpSpPr>
          <a:xfrm>
            <a:off x="6867749" y="3344674"/>
            <a:ext cx="537114" cy="652727"/>
            <a:chOff x="5250907" y="4552827"/>
            <a:chExt cx="537114" cy="652727"/>
          </a:xfrm>
        </p:grpSpPr>
        <p:sp>
          <p:nvSpPr>
            <p:cNvPr id="361" name="TextBox 22">
              <a:extLst>
                <a:ext uri="{FF2B5EF4-FFF2-40B4-BE49-F238E27FC236}">
                  <a16:creationId xmlns:a16="http://schemas.microsoft.com/office/drawing/2014/main" id="{897D5265-711F-4FEE-941D-C389FC519466}"/>
                </a:ext>
              </a:extLst>
            </p:cNvPr>
            <p:cNvSpPr txBox="1"/>
            <p:nvPr/>
          </p:nvSpPr>
          <p:spPr>
            <a:xfrm>
              <a:off x="5250907" y="4851617"/>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7053809" y="4283877"/>
            <a:ext cx="251180" cy="43331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602135" y="4300726"/>
            <a:ext cx="213847" cy="4423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343" idx="0"/>
            <a:endCxn id="224" idx="2"/>
          </p:cNvCxnSpPr>
          <p:nvPr/>
        </p:nvCxnSpPr>
        <p:spPr>
          <a:xfrm flipV="1">
            <a:off x="8453196" y="1594224"/>
            <a:ext cx="571718" cy="17856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376" idx="0"/>
            <a:endCxn id="233" idx="2"/>
          </p:cNvCxnSpPr>
          <p:nvPr/>
        </p:nvCxnSpPr>
        <p:spPr>
          <a:xfrm flipV="1">
            <a:off x="8855514" y="1591941"/>
            <a:ext cx="536125" cy="17760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385" idx="0"/>
            <a:endCxn id="243" idx="2"/>
          </p:cNvCxnSpPr>
          <p:nvPr/>
        </p:nvCxnSpPr>
        <p:spPr>
          <a:xfrm flipV="1">
            <a:off x="9227842" y="1580642"/>
            <a:ext cx="492039" cy="17968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10587130" y="3681535"/>
            <a:ext cx="149312" cy="39717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10268461" y="4283877"/>
            <a:ext cx="258390" cy="45251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397" idx="0"/>
          </p:cNvCxnSpPr>
          <p:nvPr/>
        </p:nvCxnSpPr>
        <p:spPr>
          <a:xfrm flipV="1">
            <a:off x="10828322" y="1504688"/>
            <a:ext cx="530335" cy="18812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391" idx="0"/>
            <a:endCxn id="260" idx="1"/>
          </p:cNvCxnSpPr>
          <p:nvPr/>
        </p:nvCxnSpPr>
        <p:spPr>
          <a:xfrm flipV="1">
            <a:off x="9878957" y="1437511"/>
            <a:ext cx="462173" cy="195587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3967881" y="1260155"/>
            <a:ext cx="843415" cy="519983"/>
            <a:chOff x="3517487" y="1264091"/>
            <a:chExt cx="843415" cy="519983"/>
          </a:xfrm>
        </p:grpSpPr>
        <p:sp>
          <p:nvSpPr>
            <p:cNvPr id="382" name="TextBox 22">
              <a:extLst>
                <a:ext uri="{FF2B5EF4-FFF2-40B4-BE49-F238E27FC236}">
                  <a16:creationId xmlns:a16="http://schemas.microsoft.com/office/drawing/2014/main" id="{2DA502BE-FD7F-42E9-9DF3-8C518188F1CF}"/>
                </a:ext>
              </a:extLst>
            </p:cNvPr>
            <p:cNvSpPr txBox="1"/>
            <p:nvPr/>
          </p:nvSpPr>
          <p:spPr>
            <a:xfrm>
              <a:off x="3517487" y="1584025"/>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06/7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710427" y="126409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2967804" y="41212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2596787" y="4274455"/>
            <a:ext cx="517519"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 11/24 </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362" idx="0"/>
            <a:endCxn id="226" idx="2"/>
          </p:cNvCxnSpPr>
          <p:nvPr/>
        </p:nvCxnSpPr>
        <p:spPr>
          <a:xfrm flipV="1">
            <a:off x="7131930" y="1595381"/>
            <a:ext cx="168616" cy="17492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3729299" y="412953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3707602" y="4294829"/>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12/10</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6339051" y="1266430"/>
            <a:ext cx="868928" cy="480205"/>
            <a:chOff x="6179402" y="1267210"/>
            <a:chExt cx="868928" cy="480205"/>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179402" y="154736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12/16</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7019242" y="1265489"/>
            <a:ext cx="843415" cy="463606"/>
            <a:chOff x="6536435" y="1267210"/>
            <a:chExt cx="843415" cy="463606"/>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536435" y="153076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235" idx="0"/>
            <a:endCxn id="214" idx="2"/>
          </p:cNvCxnSpPr>
          <p:nvPr/>
        </p:nvCxnSpPr>
        <p:spPr>
          <a:xfrm flipV="1">
            <a:off x="6762118" y="1596322"/>
            <a:ext cx="215270" cy="173536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B04EDF82-7FF4-4282-92A2-CCFD82F59068}"/>
              </a:ext>
            </a:extLst>
          </p:cNvPr>
          <p:cNvCxnSpPr>
            <a:cxnSpLocks/>
            <a:stCxn id="322" idx="0"/>
            <a:endCxn id="193" idx="2"/>
          </p:cNvCxnSpPr>
          <p:nvPr/>
        </p:nvCxnSpPr>
        <p:spPr>
          <a:xfrm flipV="1">
            <a:off x="4670081" y="4928646"/>
            <a:ext cx="533342" cy="41904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95" name="Star: 5 Points 294">
            <a:extLst>
              <a:ext uri="{FF2B5EF4-FFF2-40B4-BE49-F238E27FC236}">
                <a16:creationId xmlns:a16="http://schemas.microsoft.com/office/drawing/2014/main" id="{19F3EFEB-E616-49DB-B17B-5EB406515059}"/>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6" name="TextBox 22">
            <a:extLst>
              <a:ext uri="{FF2B5EF4-FFF2-40B4-BE49-F238E27FC236}">
                <a16:creationId xmlns:a16="http://schemas.microsoft.com/office/drawing/2014/main" id="{FEE95570-BC4A-4120-B728-5D9F54DB1A9E}"/>
              </a:ext>
            </a:extLst>
          </p:cNvPr>
          <p:cNvSpPr txBox="1"/>
          <p:nvPr/>
        </p:nvSpPr>
        <p:spPr>
          <a:xfrm>
            <a:off x="5674126" y="4280586"/>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00" name="Straight Arrow Connector 299">
            <a:extLst>
              <a:ext uri="{FF2B5EF4-FFF2-40B4-BE49-F238E27FC236}">
                <a16:creationId xmlns:a16="http://schemas.microsoft.com/office/drawing/2014/main" id="{6BDB642D-F5B5-4D54-AF19-4540ED5EC023}"/>
              </a:ext>
            </a:extLst>
          </p:cNvPr>
          <p:cNvCxnSpPr>
            <a:cxnSpLocks/>
            <a:stCxn id="350" idx="0"/>
            <a:endCxn id="295" idx="2"/>
          </p:cNvCxnSpPr>
          <p:nvPr/>
        </p:nvCxnSpPr>
        <p:spPr>
          <a:xfrm flipV="1">
            <a:off x="5630835" y="4281197"/>
            <a:ext cx="193692" cy="4702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02" name="Rectangle 301">
            <a:extLst>
              <a:ext uri="{FF2B5EF4-FFF2-40B4-BE49-F238E27FC236}">
                <a16:creationId xmlns:a16="http://schemas.microsoft.com/office/drawing/2014/main" id="{6CB2EB87-6D5B-40AE-B69F-56A7818CF8DA}"/>
              </a:ext>
            </a:extLst>
          </p:cNvPr>
          <p:cNvSpPr/>
          <p:nvPr/>
        </p:nvSpPr>
        <p:spPr>
          <a:xfrm>
            <a:off x="6542795" y="5426601"/>
            <a:ext cx="5529553" cy="53912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10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U718 C/O CDX707 screen size/feature, </a:t>
            </a:r>
            <a:r>
              <a:rPr lang="en-US" altLang="zh-CN" sz="1000" dirty="0">
                <a:solidFill>
                  <a:srgbClr val="FFFFFF"/>
                </a:solidFill>
                <a:latin typeface="Arial" panose="020B0604020202020204"/>
                <a:ea typeface="黑体" panose="02010609060101010101" pitchFamily="49" charset="-122"/>
                <a:cs typeface="Arial" panose="020B0604020202020204" pitchFamily="34" charset="0"/>
              </a:rPr>
              <a:t>waved DCV Alpha </a:t>
            </a:r>
            <a:endParaRPr kumimoji="0" lang="en-US" altLang="zh-CN" sz="10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grpSp>
        <p:nvGrpSpPr>
          <p:cNvPr id="240" name="Group 239">
            <a:extLst>
              <a:ext uri="{FF2B5EF4-FFF2-40B4-BE49-F238E27FC236}">
                <a16:creationId xmlns:a16="http://schemas.microsoft.com/office/drawing/2014/main" id="{CDC3154A-C5C0-4C42-A689-4BBB212F4DC9}"/>
              </a:ext>
            </a:extLst>
          </p:cNvPr>
          <p:cNvGrpSpPr/>
          <p:nvPr/>
        </p:nvGrpSpPr>
        <p:grpSpPr>
          <a:xfrm>
            <a:off x="4458960" y="4741636"/>
            <a:ext cx="656790" cy="374302"/>
            <a:chOff x="3850545" y="6178778"/>
            <a:chExt cx="656790" cy="374302"/>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5545510" y="2105755"/>
            <a:ext cx="624299" cy="482800"/>
            <a:chOff x="1348765" y="1704838"/>
            <a:chExt cx="624299" cy="482800"/>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8/16</a:t>
              </a: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8261601" y="2068408"/>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5/29</a:t>
              </a:r>
            </a:p>
          </p:txBody>
        </p:sp>
      </p:grpSp>
      <p:grpSp>
        <p:nvGrpSpPr>
          <p:cNvPr id="326" name="Group 325">
            <a:extLst>
              <a:ext uri="{FF2B5EF4-FFF2-40B4-BE49-F238E27FC236}">
                <a16:creationId xmlns:a16="http://schemas.microsoft.com/office/drawing/2014/main" id="{D3696F00-24DE-4DE1-966E-87F388EA9C39}"/>
              </a:ext>
            </a:extLst>
          </p:cNvPr>
          <p:cNvGrpSpPr/>
          <p:nvPr/>
        </p:nvGrpSpPr>
        <p:grpSpPr>
          <a:xfrm>
            <a:off x="6009450" y="1937684"/>
            <a:ext cx="684013"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9/7-10/12</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8733760" y="1947826"/>
            <a:ext cx="878897" cy="333728"/>
            <a:chOff x="4772645" y="1800625"/>
            <a:chExt cx="1525792" cy="333728"/>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6/9-8/6</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232" idx="0"/>
            <a:endCxn id="284" idx="2"/>
          </p:cNvCxnSpPr>
          <p:nvPr/>
        </p:nvCxnSpPr>
        <p:spPr>
          <a:xfrm flipV="1">
            <a:off x="5740393" y="1573717"/>
            <a:ext cx="94435" cy="17898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5" name="Star: 5 Points 364">
            <a:extLst>
              <a:ext uri="{FF2B5EF4-FFF2-40B4-BE49-F238E27FC236}">
                <a16:creationId xmlns:a16="http://schemas.microsoft.com/office/drawing/2014/main" id="{6A5D3223-E1BA-458E-8B0E-8D41DA971818}"/>
              </a:ext>
            </a:extLst>
          </p:cNvPr>
          <p:cNvSpPr/>
          <p:nvPr/>
        </p:nvSpPr>
        <p:spPr>
          <a:xfrm>
            <a:off x="5920532" y="4744718"/>
            <a:ext cx="202426" cy="204941"/>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66" name="TextBox 22">
            <a:extLst>
              <a:ext uri="{FF2B5EF4-FFF2-40B4-BE49-F238E27FC236}">
                <a16:creationId xmlns:a16="http://schemas.microsoft.com/office/drawing/2014/main" id="{01B30731-E986-4449-954E-EAAAB3BC5D8B}"/>
              </a:ext>
            </a:extLst>
          </p:cNvPr>
          <p:cNvSpPr txBox="1"/>
          <p:nvPr/>
        </p:nvSpPr>
        <p:spPr>
          <a:xfrm>
            <a:off x="5818118" y="4955265"/>
            <a:ext cx="4355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p:txBody>
      </p:sp>
      <p:sp>
        <p:nvSpPr>
          <p:cNvPr id="367" name="Star: 5 Points 366">
            <a:extLst>
              <a:ext uri="{FF2B5EF4-FFF2-40B4-BE49-F238E27FC236}">
                <a16:creationId xmlns:a16="http://schemas.microsoft.com/office/drawing/2014/main" id="{AC6ACF73-350E-4F57-AF12-B57A48A43D5A}"/>
              </a:ext>
            </a:extLst>
          </p:cNvPr>
          <p:cNvSpPr/>
          <p:nvPr/>
        </p:nvSpPr>
        <p:spPr>
          <a:xfrm>
            <a:off x="6186131" y="4085613"/>
            <a:ext cx="202426" cy="204941"/>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68" name="TextBox 22">
            <a:extLst>
              <a:ext uri="{FF2B5EF4-FFF2-40B4-BE49-F238E27FC236}">
                <a16:creationId xmlns:a16="http://schemas.microsoft.com/office/drawing/2014/main" id="{E6FC0E5A-28A4-4D9D-B9D8-5126F651ADB7}"/>
              </a:ext>
            </a:extLst>
          </p:cNvPr>
          <p:cNvSpPr txBox="1"/>
          <p:nvPr/>
        </p:nvSpPr>
        <p:spPr>
          <a:xfrm>
            <a:off x="6082554" y="4316546"/>
            <a:ext cx="4355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p:txBody>
      </p:sp>
      <p:sp>
        <p:nvSpPr>
          <p:cNvPr id="388" name="Star: 5 Points 387">
            <a:extLst>
              <a:ext uri="{FF2B5EF4-FFF2-40B4-BE49-F238E27FC236}">
                <a16:creationId xmlns:a16="http://schemas.microsoft.com/office/drawing/2014/main" id="{8B5E3A91-7654-4A49-8B60-5A8AAFDAE8AA}"/>
              </a:ext>
            </a:extLst>
          </p:cNvPr>
          <p:cNvSpPr/>
          <p:nvPr/>
        </p:nvSpPr>
        <p:spPr>
          <a:xfrm>
            <a:off x="9581960" y="4739218"/>
            <a:ext cx="202426" cy="204941"/>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2" name="TextBox 22">
            <a:extLst>
              <a:ext uri="{FF2B5EF4-FFF2-40B4-BE49-F238E27FC236}">
                <a16:creationId xmlns:a16="http://schemas.microsoft.com/office/drawing/2014/main" id="{E9E044FB-34DC-4DB0-9A1C-F6DFE8281B36}"/>
              </a:ext>
            </a:extLst>
          </p:cNvPr>
          <p:cNvSpPr txBox="1"/>
          <p:nvPr/>
        </p:nvSpPr>
        <p:spPr>
          <a:xfrm>
            <a:off x="9381794" y="4942144"/>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R06.1</a:t>
            </a:r>
          </a:p>
        </p:txBody>
      </p:sp>
      <p:sp>
        <p:nvSpPr>
          <p:cNvPr id="393" name="Star: 5 Points 392">
            <a:extLst>
              <a:ext uri="{FF2B5EF4-FFF2-40B4-BE49-F238E27FC236}">
                <a16:creationId xmlns:a16="http://schemas.microsoft.com/office/drawing/2014/main" id="{66ED074C-5AA6-4CE7-848E-AFAA0C7F8255}"/>
              </a:ext>
            </a:extLst>
          </p:cNvPr>
          <p:cNvSpPr/>
          <p:nvPr/>
        </p:nvSpPr>
        <p:spPr>
          <a:xfrm>
            <a:off x="9850061" y="4096691"/>
            <a:ext cx="202426" cy="204941"/>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4" name="TextBox 22">
            <a:extLst>
              <a:ext uri="{FF2B5EF4-FFF2-40B4-BE49-F238E27FC236}">
                <a16:creationId xmlns:a16="http://schemas.microsoft.com/office/drawing/2014/main" id="{179DFABE-9CE7-4ABA-A869-A1141E687CEE}"/>
              </a:ext>
            </a:extLst>
          </p:cNvPr>
          <p:cNvSpPr txBox="1"/>
          <p:nvPr/>
        </p:nvSpPr>
        <p:spPr>
          <a:xfrm>
            <a:off x="9671135" y="4319329"/>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R06.1</a:t>
            </a:r>
          </a:p>
        </p:txBody>
      </p:sp>
      <p:grpSp>
        <p:nvGrpSpPr>
          <p:cNvPr id="395" name="Group 394">
            <a:extLst>
              <a:ext uri="{FF2B5EF4-FFF2-40B4-BE49-F238E27FC236}">
                <a16:creationId xmlns:a16="http://schemas.microsoft.com/office/drawing/2014/main" id="{D531757E-987B-4C0A-A58D-381742B57EF8}"/>
              </a:ext>
            </a:extLst>
          </p:cNvPr>
          <p:cNvGrpSpPr/>
          <p:nvPr/>
        </p:nvGrpSpPr>
        <p:grpSpPr>
          <a:xfrm>
            <a:off x="10520062" y="4730964"/>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773283" y="409104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818867" y="4296216"/>
            <a:ext cx="192942" cy="4347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1072088" y="3685623"/>
            <a:ext cx="203002" cy="40542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644780" y="457830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407" name="Straight Arrow Connector 406">
            <a:extLst>
              <a:ext uri="{FF2B5EF4-FFF2-40B4-BE49-F238E27FC236}">
                <a16:creationId xmlns:a16="http://schemas.microsoft.com/office/drawing/2014/main" id="{736B892B-AF75-4D61-B70C-6150D9ED4EDB}"/>
              </a:ext>
            </a:extLst>
          </p:cNvPr>
          <p:cNvCxnSpPr>
            <a:cxnSpLocks/>
            <a:stCxn id="327" idx="0"/>
            <a:endCxn id="350" idx="2"/>
          </p:cNvCxnSpPr>
          <p:nvPr/>
        </p:nvCxnSpPr>
        <p:spPr>
          <a:xfrm flipV="1">
            <a:off x="4926216" y="4956435"/>
            <a:ext cx="642066" cy="38815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1" name="Straight Arrow Connector 410">
            <a:extLst>
              <a:ext uri="{FF2B5EF4-FFF2-40B4-BE49-F238E27FC236}">
                <a16:creationId xmlns:a16="http://schemas.microsoft.com/office/drawing/2014/main" id="{6149702D-18B7-4A7A-A7A6-39D087DCDD40}"/>
              </a:ext>
            </a:extLst>
          </p:cNvPr>
          <p:cNvCxnSpPr>
            <a:cxnSpLocks/>
            <a:stCxn id="352" idx="0"/>
            <a:endCxn id="206" idx="2"/>
          </p:cNvCxnSpPr>
          <p:nvPr/>
        </p:nvCxnSpPr>
        <p:spPr>
          <a:xfrm flipV="1">
            <a:off x="5181560" y="4906035"/>
            <a:ext cx="1142653" cy="43855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18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20" name="Group 19">
            <a:extLst>
              <a:ext uri="{FF2B5EF4-FFF2-40B4-BE49-F238E27FC236}">
                <a16:creationId xmlns:a16="http://schemas.microsoft.com/office/drawing/2014/main" id="{BD72956B-C92C-4036-91B0-586969ACA72D}"/>
              </a:ext>
            </a:extLst>
          </p:cNvPr>
          <p:cNvGrpSpPr/>
          <p:nvPr/>
        </p:nvGrpSpPr>
        <p:grpSpPr>
          <a:xfrm>
            <a:off x="-9386" y="3253625"/>
            <a:ext cx="12187068" cy="331990"/>
            <a:chOff x="26301" y="2748091"/>
            <a:chExt cx="12112718" cy="331990"/>
          </a:xfrm>
        </p:grpSpPr>
        <p:cxnSp>
          <p:nvCxnSpPr>
            <p:cNvPr id="21" name="Straight Connector 20">
              <a:extLst>
                <a:ext uri="{FF2B5EF4-FFF2-40B4-BE49-F238E27FC236}">
                  <a16:creationId xmlns:a16="http://schemas.microsoft.com/office/drawing/2014/main" id="{1EB5A5F5-01A1-494D-9AB5-820E3C3E49FD}"/>
                </a:ext>
              </a:extLst>
            </p:cNvPr>
            <p:cNvCxnSpPr>
              <a:cxnSpLocks/>
            </p:cNvCxnSpPr>
            <p:nvPr/>
          </p:nvCxnSpPr>
          <p:spPr>
            <a:xfrm>
              <a:off x="26301" y="3065979"/>
              <a:ext cx="12112718" cy="1410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56451" y="2748091"/>
              <a:ext cx="146289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CX771 SW Release Plan @0310 </a:t>
            </a:r>
            <a:endParaRPr lang="en-US" dirty="0">
              <a:latin typeface="+mn-lt"/>
            </a:endParaRPr>
          </a:p>
        </p:txBody>
      </p:sp>
      <p:sp>
        <p:nvSpPr>
          <p:cNvPr id="174" name="TextBox 22">
            <a:extLst>
              <a:ext uri="{FF2B5EF4-FFF2-40B4-BE49-F238E27FC236}">
                <a16:creationId xmlns:a16="http://schemas.microsoft.com/office/drawing/2014/main" id="{7BCF61AA-4412-4630-B12B-814DB2000F4D}"/>
              </a:ext>
            </a:extLst>
          </p:cNvPr>
          <p:cNvSpPr txBox="1"/>
          <p:nvPr/>
        </p:nvSpPr>
        <p:spPr>
          <a:xfrm>
            <a:off x="10251956" y="373046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Reserved</a:t>
            </a:r>
          </a:p>
        </p:txBody>
      </p:sp>
      <p:grpSp>
        <p:nvGrpSpPr>
          <p:cNvPr id="148" name="Group 147">
            <a:extLst>
              <a:ext uri="{FF2B5EF4-FFF2-40B4-BE49-F238E27FC236}">
                <a16:creationId xmlns:a16="http://schemas.microsoft.com/office/drawing/2014/main" id="{86EFBFF6-55ED-4E94-9BB7-C3AF75A0C569}"/>
              </a:ext>
            </a:extLst>
          </p:cNvPr>
          <p:cNvGrpSpPr/>
          <p:nvPr/>
        </p:nvGrpSpPr>
        <p:grpSpPr>
          <a:xfrm>
            <a:off x="4620470" y="3368038"/>
            <a:ext cx="896125" cy="608921"/>
            <a:chOff x="3049591" y="4569186"/>
            <a:chExt cx="896125" cy="608921"/>
          </a:xfrm>
        </p:grpSpPr>
        <p:sp>
          <p:nvSpPr>
            <p:cNvPr id="134" name="TextBox 22">
              <a:extLst>
                <a:ext uri="{FF2B5EF4-FFF2-40B4-BE49-F238E27FC236}">
                  <a16:creationId xmlns:a16="http://schemas.microsoft.com/office/drawing/2014/main" id="{2A25B2F4-82DD-425B-B736-615087B72335}"/>
                </a:ext>
              </a:extLst>
            </p:cNvPr>
            <p:cNvSpPr txBox="1"/>
            <p:nvPr/>
          </p:nvSpPr>
          <p:spPr>
            <a:xfrm>
              <a:off x="3049591" y="4885725"/>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1/15</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2" name="Star: 5 Points 231">
              <a:extLst>
                <a:ext uri="{FF2B5EF4-FFF2-40B4-BE49-F238E27FC236}">
                  <a16:creationId xmlns:a16="http://schemas.microsoft.com/office/drawing/2014/main" id="{A55DA257-5AB8-4A1F-AB38-78F505563AAE}"/>
                </a:ext>
              </a:extLst>
            </p:cNvPr>
            <p:cNvSpPr/>
            <p:nvPr/>
          </p:nvSpPr>
          <p:spPr>
            <a:xfrm>
              <a:off x="3248490" y="4569186"/>
              <a:ext cx="289714" cy="314774"/>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0" name="Group 149">
            <a:extLst>
              <a:ext uri="{FF2B5EF4-FFF2-40B4-BE49-F238E27FC236}">
                <a16:creationId xmlns:a16="http://schemas.microsoft.com/office/drawing/2014/main" id="{7E84B265-BD5D-4FBA-BCCE-75A4857F3BF2}"/>
              </a:ext>
            </a:extLst>
          </p:cNvPr>
          <p:cNvGrpSpPr/>
          <p:nvPr/>
        </p:nvGrpSpPr>
        <p:grpSpPr>
          <a:xfrm>
            <a:off x="5998360" y="3350083"/>
            <a:ext cx="537114" cy="646105"/>
            <a:chOff x="5087729" y="4501585"/>
            <a:chExt cx="537114" cy="646105"/>
          </a:xfrm>
        </p:grpSpPr>
        <p:sp>
          <p:nvSpPr>
            <p:cNvPr id="189" name="TextBox 22">
              <a:extLst>
                <a:ext uri="{FF2B5EF4-FFF2-40B4-BE49-F238E27FC236}">
                  <a16:creationId xmlns:a16="http://schemas.microsoft.com/office/drawing/2014/main" id="{DB5C1154-46C1-4372-9BD7-288634C1BE07}"/>
                </a:ext>
              </a:extLst>
            </p:cNvPr>
            <p:cNvSpPr txBox="1"/>
            <p:nvPr/>
          </p:nvSpPr>
          <p:spPr>
            <a:xfrm>
              <a:off x="5087729" y="4793753"/>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235" name="Star: 5 Points 234">
              <a:extLst>
                <a:ext uri="{FF2B5EF4-FFF2-40B4-BE49-F238E27FC236}">
                  <a16:creationId xmlns:a16="http://schemas.microsoft.com/office/drawing/2014/main" id="{22B1C5D8-A44F-41F7-B837-E92BFB62B744}"/>
                </a:ext>
              </a:extLst>
            </p:cNvPr>
            <p:cNvSpPr/>
            <p:nvPr/>
          </p:nvSpPr>
          <p:spPr>
            <a:xfrm>
              <a:off x="5245873" y="4501585"/>
              <a:ext cx="309520" cy="327035"/>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8" name="Group 137">
            <a:extLst>
              <a:ext uri="{FF2B5EF4-FFF2-40B4-BE49-F238E27FC236}">
                <a16:creationId xmlns:a16="http://schemas.microsoft.com/office/drawing/2014/main" id="{BE1820EF-8DAD-4268-A40F-BA9C1D9D6998}"/>
              </a:ext>
            </a:extLst>
          </p:cNvPr>
          <p:cNvGrpSpPr/>
          <p:nvPr/>
        </p:nvGrpSpPr>
        <p:grpSpPr>
          <a:xfrm>
            <a:off x="7619111" y="3393382"/>
            <a:ext cx="692356" cy="683328"/>
            <a:chOff x="7771404" y="3393382"/>
            <a:chExt cx="692356" cy="683328"/>
          </a:xfrm>
        </p:grpSpPr>
        <p:sp>
          <p:nvSpPr>
            <p:cNvPr id="154" name="TextBox 22">
              <a:extLst>
                <a:ext uri="{FF2B5EF4-FFF2-40B4-BE49-F238E27FC236}">
                  <a16:creationId xmlns:a16="http://schemas.microsoft.com/office/drawing/2014/main" id="{792A66CB-606D-4863-B92C-7B08432F58F1}"/>
                </a:ext>
              </a:extLst>
            </p:cNvPr>
            <p:cNvSpPr txBox="1"/>
            <p:nvPr/>
          </p:nvSpPr>
          <p:spPr>
            <a:xfrm>
              <a:off x="7771404" y="3676607"/>
              <a:ext cx="692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43" name="Star: 5 Points 342">
              <a:extLst>
                <a:ext uri="{FF2B5EF4-FFF2-40B4-BE49-F238E27FC236}">
                  <a16:creationId xmlns:a16="http://schemas.microsoft.com/office/drawing/2014/main" id="{69D8CDA1-C028-4DD1-8782-3E73B1E42A37}"/>
                </a:ext>
              </a:extLst>
            </p:cNvPr>
            <p:cNvSpPr/>
            <p:nvPr/>
          </p:nvSpPr>
          <p:spPr>
            <a:xfrm>
              <a:off x="7957398" y="3393382"/>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35" name="Group 134">
            <a:extLst>
              <a:ext uri="{FF2B5EF4-FFF2-40B4-BE49-F238E27FC236}">
                <a16:creationId xmlns:a16="http://schemas.microsoft.com/office/drawing/2014/main" id="{DFC878C1-5F54-49D7-B89C-F8C56DB0FCBA}"/>
              </a:ext>
            </a:extLst>
          </p:cNvPr>
          <p:cNvGrpSpPr/>
          <p:nvPr/>
        </p:nvGrpSpPr>
        <p:grpSpPr>
          <a:xfrm>
            <a:off x="8016175" y="3404939"/>
            <a:ext cx="609415" cy="584880"/>
            <a:chOff x="8480040" y="3368037"/>
            <a:chExt cx="609415" cy="584880"/>
          </a:xfrm>
        </p:grpSpPr>
        <p:sp>
          <p:nvSpPr>
            <p:cNvPr id="160" name="TextBox 22">
              <a:extLst>
                <a:ext uri="{FF2B5EF4-FFF2-40B4-BE49-F238E27FC236}">
                  <a16:creationId xmlns:a16="http://schemas.microsoft.com/office/drawing/2014/main" id="{9D64A217-842C-444E-81B9-A07F069C0904}"/>
                </a:ext>
              </a:extLst>
            </p:cNvPr>
            <p:cNvSpPr txBox="1"/>
            <p:nvPr/>
          </p:nvSpPr>
          <p:spPr>
            <a:xfrm>
              <a:off x="8480040" y="3660535"/>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9/30</a:t>
              </a:r>
            </a:p>
          </p:txBody>
        </p:sp>
        <p:sp>
          <p:nvSpPr>
            <p:cNvPr id="376" name="Star: 5 Points 375">
              <a:extLst>
                <a:ext uri="{FF2B5EF4-FFF2-40B4-BE49-F238E27FC236}">
                  <a16:creationId xmlns:a16="http://schemas.microsoft.com/office/drawing/2014/main" id="{B6BA8CE9-58B1-4DBB-8936-020F4CDF1E08}"/>
                </a:ext>
              </a:extLst>
            </p:cNvPr>
            <p:cNvSpPr/>
            <p:nvPr/>
          </p:nvSpPr>
          <p:spPr>
            <a:xfrm>
              <a:off x="8619446" y="336803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40" name="Group 139">
            <a:extLst>
              <a:ext uri="{FF2B5EF4-FFF2-40B4-BE49-F238E27FC236}">
                <a16:creationId xmlns:a16="http://schemas.microsoft.com/office/drawing/2014/main" id="{ABEB958A-7A72-4268-97DF-0B4402B2FB47}"/>
              </a:ext>
            </a:extLst>
          </p:cNvPr>
          <p:cNvGrpSpPr/>
          <p:nvPr/>
        </p:nvGrpSpPr>
        <p:grpSpPr>
          <a:xfrm>
            <a:off x="8517521" y="3390030"/>
            <a:ext cx="456682" cy="690730"/>
            <a:chOff x="8599127" y="3390908"/>
            <a:chExt cx="456682" cy="690730"/>
          </a:xfrm>
        </p:grpSpPr>
        <p:sp>
          <p:nvSpPr>
            <p:cNvPr id="165" name="TextBox 22">
              <a:extLst>
                <a:ext uri="{FF2B5EF4-FFF2-40B4-BE49-F238E27FC236}">
                  <a16:creationId xmlns:a16="http://schemas.microsoft.com/office/drawing/2014/main" id="{5D9A2779-E021-4297-B14B-C277864258E1}"/>
                </a:ext>
              </a:extLst>
            </p:cNvPr>
            <p:cNvSpPr txBox="1"/>
            <p:nvPr/>
          </p:nvSpPr>
          <p:spPr>
            <a:xfrm>
              <a:off x="8599127" y="3681535"/>
              <a:ext cx="45668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85" name="Star: 5 Points 384">
              <a:extLst>
                <a:ext uri="{FF2B5EF4-FFF2-40B4-BE49-F238E27FC236}">
                  <a16:creationId xmlns:a16="http://schemas.microsoft.com/office/drawing/2014/main" id="{903C416A-92FB-4946-BE1E-440119FCC748}"/>
                </a:ext>
              </a:extLst>
            </p:cNvPr>
            <p:cNvSpPr/>
            <p:nvPr/>
          </p:nvSpPr>
          <p:spPr>
            <a:xfrm>
              <a:off x="8682998" y="3390908"/>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55" name="Group 154">
            <a:extLst>
              <a:ext uri="{FF2B5EF4-FFF2-40B4-BE49-F238E27FC236}">
                <a16:creationId xmlns:a16="http://schemas.microsoft.com/office/drawing/2014/main" id="{CD6F3612-2469-4517-90D6-539FE1CEFC30}"/>
              </a:ext>
            </a:extLst>
          </p:cNvPr>
          <p:cNvGrpSpPr/>
          <p:nvPr/>
        </p:nvGrpSpPr>
        <p:grpSpPr>
          <a:xfrm>
            <a:off x="8716020" y="3390030"/>
            <a:ext cx="843415" cy="670225"/>
            <a:chOff x="9160156" y="3405817"/>
            <a:chExt cx="843415" cy="670225"/>
          </a:xfrm>
        </p:grpSpPr>
        <p:sp>
          <p:nvSpPr>
            <p:cNvPr id="172" name="TextBox 22">
              <a:extLst>
                <a:ext uri="{FF2B5EF4-FFF2-40B4-BE49-F238E27FC236}">
                  <a16:creationId xmlns:a16="http://schemas.microsoft.com/office/drawing/2014/main" id="{D7D8DF6B-1B97-464E-8FEB-DCD8F7C478A4}"/>
                </a:ext>
              </a:extLst>
            </p:cNvPr>
            <p:cNvSpPr txBox="1"/>
            <p:nvPr/>
          </p:nvSpPr>
          <p:spPr>
            <a:xfrm>
              <a:off x="9160156" y="3675939"/>
              <a:ext cx="84341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91" name="Star: 5 Points 390">
              <a:extLst>
                <a:ext uri="{FF2B5EF4-FFF2-40B4-BE49-F238E27FC236}">
                  <a16:creationId xmlns:a16="http://schemas.microsoft.com/office/drawing/2014/main" id="{15A6E17D-27DF-4B2C-97BC-681ECE34390E}"/>
                </a:ext>
              </a:extLst>
            </p:cNvPr>
            <p:cNvSpPr/>
            <p:nvPr/>
          </p:nvSpPr>
          <p:spPr>
            <a:xfrm>
              <a:off x="9446358" y="340581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grpSp>
        <p:nvGrpSpPr>
          <p:cNvPr id="162" name="Group 161">
            <a:extLst>
              <a:ext uri="{FF2B5EF4-FFF2-40B4-BE49-F238E27FC236}">
                <a16:creationId xmlns:a16="http://schemas.microsoft.com/office/drawing/2014/main" id="{A6B14DDA-9F54-49D0-8F03-4EAE4B0C54D5}"/>
              </a:ext>
            </a:extLst>
          </p:cNvPr>
          <p:cNvGrpSpPr/>
          <p:nvPr/>
        </p:nvGrpSpPr>
        <p:grpSpPr>
          <a:xfrm>
            <a:off x="9578880" y="3410070"/>
            <a:ext cx="754981" cy="558919"/>
            <a:chOff x="9578880" y="3410070"/>
            <a:chExt cx="754981" cy="558919"/>
          </a:xfrm>
        </p:grpSpPr>
        <p:sp>
          <p:nvSpPr>
            <p:cNvPr id="177" name="TextBox 22">
              <a:extLst>
                <a:ext uri="{FF2B5EF4-FFF2-40B4-BE49-F238E27FC236}">
                  <a16:creationId xmlns:a16="http://schemas.microsoft.com/office/drawing/2014/main" id="{2F32559A-76C2-4358-B82C-81409D8EFEF1}"/>
                </a:ext>
              </a:extLst>
            </p:cNvPr>
            <p:cNvSpPr txBox="1"/>
            <p:nvPr/>
          </p:nvSpPr>
          <p:spPr>
            <a:xfrm>
              <a:off x="9578880" y="3676607"/>
              <a:ext cx="754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prstClr val="black"/>
                  </a:solidFill>
                  <a:latin typeface="Arial" panose="020B0604020202020204"/>
                  <a:cs typeface="Calibri" panose="020F0502020204030204" pitchFamily="34" charset="0"/>
                </a:rPr>
                <a:t>2</a:t>
              </a:r>
              <a:r>
                <a:rPr kumimoji="0" lang="en-US" sz="700" b="0"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/15</a:t>
              </a:r>
            </a:p>
          </p:txBody>
        </p:sp>
        <p:sp>
          <p:nvSpPr>
            <p:cNvPr id="397" name="Star: 5 Points 396">
              <a:extLst>
                <a:ext uri="{FF2B5EF4-FFF2-40B4-BE49-F238E27FC236}">
                  <a16:creationId xmlns:a16="http://schemas.microsoft.com/office/drawing/2014/main" id="{571F6009-47C4-4270-922F-192679E508A9}"/>
                </a:ext>
              </a:extLst>
            </p:cNvPr>
            <p:cNvSpPr/>
            <p:nvPr/>
          </p:nvSpPr>
          <p:spPr>
            <a:xfrm>
              <a:off x="9807532" y="3410070"/>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sp>
        <p:nvSpPr>
          <p:cNvPr id="404" name="Star: 5 Points 403">
            <a:extLst>
              <a:ext uri="{FF2B5EF4-FFF2-40B4-BE49-F238E27FC236}">
                <a16:creationId xmlns:a16="http://schemas.microsoft.com/office/drawing/2014/main" id="{9B05A5C7-A92A-44DA-A98A-38597DDC9AF6}"/>
              </a:ext>
            </a:extLst>
          </p:cNvPr>
          <p:cNvSpPr/>
          <p:nvPr/>
        </p:nvSpPr>
        <p:spPr>
          <a:xfrm>
            <a:off x="10454734" y="3421057"/>
            <a:ext cx="297329" cy="295620"/>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666097" y="2152825"/>
            <a:ext cx="624299" cy="482800"/>
            <a:chOff x="1348765" y="1704838"/>
            <a:chExt cx="624299" cy="482800"/>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latin typeface="Arial" panose="020B0604020202020204"/>
                  <a:ea typeface="黑体" panose="02010609060101010101" pitchFamily="49" charset="-122"/>
                </a:rPr>
                <a:t>7</a:t>
              </a: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/20</a:t>
              </a:r>
            </a:p>
          </p:txBody>
        </p:sp>
      </p:grpSp>
      <p:grpSp>
        <p:nvGrpSpPr>
          <p:cNvPr id="169" name="Group 168">
            <a:extLst>
              <a:ext uri="{FF2B5EF4-FFF2-40B4-BE49-F238E27FC236}">
                <a16:creationId xmlns:a16="http://schemas.microsoft.com/office/drawing/2014/main" id="{CBE1099E-6192-4B83-BE19-5A6637AF39CD}"/>
              </a:ext>
            </a:extLst>
          </p:cNvPr>
          <p:cNvGrpSpPr/>
          <p:nvPr/>
        </p:nvGrpSpPr>
        <p:grpSpPr>
          <a:xfrm>
            <a:off x="-9386" y="3874303"/>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92" name="Group 191">
            <a:extLst>
              <a:ext uri="{FF2B5EF4-FFF2-40B4-BE49-F238E27FC236}">
                <a16:creationId xmlns:a16="http://schemas.microsoft.com/office/drawing/2014/main" id="{14294688-E9FC-4751-94DB-B9D244DB6314}"/>
              </a:ext>
            </a:extLst>
          </p:cNvPr>
          <p:cNvGrpSpPr/>
          <p:nvPr/>
        </p:nvGrpSpPr>
        <p:grpSpPr>
          <a:xfrm>
            <a:off x="4157835" y="4728166"/>
            <a:ext cx="413256" cy="564422"/>
            <a:chOff x="4148415" y="6178778"/>
            <a:chExt cx="413256" cy="564422"/>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415" y="6389263"/>
              <a:ext cx="41325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4254078" y="4091149"/>
            <a:ext cx="656790" cy="485587"/>
            <a:chOff x="3874340" y="6178778"/>
            <a:chExt cx="656790" cy="485587"/>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874340" y="637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5419773" y="4748787"/>
            <a:ext cx="656790" cy="494702"/>
            <a:chOff x="3943634" y="6178778"/>
            <a:chExt cx="656790" cy="494702"/>
          </a:xfrm>
        </p:grpSpPr>
        <p:sp>
          <p:nvSpPr>
            <p:cNvPr id="206" name="Star: 5 Points 205">
              <a:extLst>
                <a:ext uri="{FF2B5EF4-FFF2-40B4-BE49-F238E27FC236}">
                  <a16:creationId xmlns:a16="http://schemas.microsoft.com/office/drawing/2014/main" id="{244217DE-F4ED-4E52-803F-591FC9E2DAF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943634" y="638109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5980067" y="4754899"/>
            <a:ext cx="656790" cy="478273"/>
            <a:chOff x="3983075" y="6178778"/>
            <a:chExt cx="656790" cy="478273"/>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83075" y="636466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0" name="Group 449">
            <a:extLst>
              <a:ext uri="{FF2B5EF4-FFF2-40B4-BE49-F238E27FC236}">
                <a16:creationId xmlns:a16="http://schemas.microsoft.com/office/drawing/2014/main" id="{08066DA3-15FF-4AED-898B-8065C299D9D3}"/>
              </a:ext>
            </a:extLst>
          </p:cNvPr>
          <p:cNvGrpSpPr/>
          <p:nvPr/>
        </p:nvGrpSpPr>
        <p:grpSpPr>
          <a:xfrm>
            <a:off x="6235862" y="4094687"/>
            <a:ext cx="656790" cy="478414"/>
            <a:chOff x="6281349" y="4082166"/>
            <a:chExt cx="656790" cy="478414"/>
          </a:xfrm>
        </p:grpSpPr>
        <p:sp>
          <p:nvSpPr>
            <p:cNvPr id="241" name="Star: 5 Points 240">
              <a:extLst>
                <a:ext uri="{FF2B5EF4-FFF2-40B4-BE49-F238E27FC236}">
                  <a16:creationId xmlns:a16="http://schemas.microsoft.com/office/drawing/2014/main" id="{BC4B6B35-2EDB-416C-9CDA-27B657894DAE}"/>
                </a:ext>
              </a:extLst>
            </p:cNvPr>
            <p:cNvSpPr/>
            <p:nvPr/>
          </p:nvSpPr>
          <p:spPr>
            <a:xfrm>
              <a:off x="6489144" y="40821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6281349" y="429897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307732" y="672649"/>
          <a:ext cx="11303064" cy="318692"/>
        </p:xfrm>
        <a:graphic>
          <a:graphicData uri="http://schemas.openxmlformats.org/drawingml/2006/table">
            <a:tbl>
              <a:tblPr firstRow="1" bandRow="1">
                <a:tableStyleId>{5C22544A-7EE6-4342-B048-85BDC9FD1C3A}</a:tableStyleId>
              </a:tblPr>
              <a:tblGrid>
                <a:gridCol w="376769">
                  <a:extLst>
                    <a:ext uri="{9D8B030D-6E8A-4147-A177-3AD203B41FA5}">
                      <a16:colId xmlns:a16="http://schemas.microsoft.com/office/drawing/2014/main" val="2563265534"/>
                    </a:ext>
                  </a:extLst>
                </a:gridCol>
                <a:gridCol w="376769">
                  <a:extLst>
                    <a:ext uri="{9D8B030D-6E8A-4147-A177-3AD203B41FA5}">
                      <a16:colId xmlns:a16="http://schemas.microsoft.com/office/drawing/2014/main" val="803141014"/>
                    </a:ext>
                  </a:extLst>
                </a:gridCol>
                <a:gridCol w="376768">
                  <a:extLst>
                    <a:ext uri="{9D8B030D-6E8A-4147-A177-3AD203B41FA5}">
                      <a16:colId xmlns:a16="http://schemas.microsoft.com/office/drawing/2014/main" val="2773489662"/>
                    </a:ext>
                  </a:extLst>
                </a:gridCol>
                <a:gridCol w="376769">
                  <a:extLst>
                    <a:ext uri="{9D8B030D-6E8A-4147-A177-3AD203B41FA5}">
                      <a16:colId xmlns:a16="http://schemas.microsoft.com/office/drawing/2014/main" val="3566050579"/>
                    </a:ext>
                  </a:extLst>
                </a:gridCol>
                <a:gridCol w="376769">
                  <a:extLst>
                    <a:ext uri="{9D8B030D-6E8A-4147-A177-3AD203B41FA5}">
                      <a16:colId xmlns:a16="http://schemas.microsoft.com/office/drawing/2014/main" val="3053946379"/>
                    </a:ext>
                  </a:extLst>
                </a:gridCol>
                <a:gridCol w="376769">
                  <a:extLst>
                    <a:ext uri="{9D8B030D-6E8A-4147-A177-3AD203B41FA5}">
                      <a16:colId xmlns:a16="http://schemas.microsoft.com/office/drawing/2014/main" val="357908020"/>
                    </a:ext>
                  </a:extLst>
                </a:gridCol>
                <a:gridCol w="376769">
                  <a:extLst>
                    <a:ext uri="{9D8B030D-6E8A-4147-A177-3AD203B41FA5}">
                      <a16:colId xmlns:a16="http://schemas.microsoft.com/office/drawing/2014/main" val="4063335571"/>
                    </a:ext>
                  </a:extLst>
                </a:gridCol>
                <a:gridCol w="376768">
                  <a:extLst>
                    <a:ext uri="{9D8B030D-6E8A-4147-A177-3AD203B41FA5}">
                      <a16:colId xmlns:a16="http://schemas.microsoft.com/office/drawing/2014/main" val="220734118"/>
                    </a:ext>
                  </a:extLst>
                </a:gridCol>
                <a:gridCol w="376769">
                  <a:extLst>
                    <a:ext uri="{9D8B030D-6E8A-4147-A177-3AD203B41FA5}">
                      <a16:colId xmlns:a16="http://schemas.microsoft.com/office/drawing/2014/main" val="1578039770"/>
                    </a:ext>
                  </a:extLst>
                </a:gridCol>
                <a:gridCol w="376769">
                  <a:extLst>
                    <a:ext uri="{9D8B030D-6E8A-4147-A177-3AD203B41FA5}">
                      <a16:colId xmlns:a16="http://schemas.microsoft.com/office/drawing/2014/main" val="2105278938"/>
                    </a:ext>
                  </a:extLst>
                </a:gridCol>
                <a:gridCol w="376769">
                  <a:extLst>
                    <a:ext uri="{9D8B030D-6E8A-4147-A177-3AD203B41FA5}">
                      <a16:colId xmlns:a16="http://schemas.microsoft.com/office/drawing/2014/main" val="609607757"/>
                    </a:ext>
                  </a:extLst>
                </a:gridCol>
                <a:gridCol w="376769">
                  <a:extLst>
                    <a:ext uri="{9D8B030D-6E8A-4147-A177-3AD203B41FA5}">
                      <a16:colId xmlns:a16="http://schemas.microsoft.com/office/drawing/2014/main" val="2090516664"/>
                    </a:ext>
                  </a:extLst>
                </a:gridCol>
                <a:gridCol w="376768">
                  <a:extLst>
                    <a:ext uri="{9D8B030D-6E8A-4147-A177-3AD203B41FA5}">
                      <a16:colId xmlns:a16="http://schemas.microsoft.com/office/drawing/2014/main" val="2577611122"/>
                    </a:ext>
                  </a:extLst>
                </a:gridCol>
                <a:gridCol w="376769">
                  <a:extLst>
                    <a:ext uri="{9D8B030D-6E8A-4147-A177-3AD203B41FA5}">
                      <a16:colId xmlns:a16="http://schemas.microsoft.com/office/drawing/2014/main" val="3410830308"/>
                    </a:ext>
                  </a:extLst>
                </a:gridCol>
                <a:gridCol w="376769">
                  <a:extLst>
                    <a:ext uri="{9D8B030D-6E8A-4147-A177-3AD203B41FA5}">
                      <a16:colId xmlns:a16="http://schemas.microsoft.com/office/drawing/2014/main" val="543734505"/>
                    </a:ext>
                  </a:extLst>
                </a:gridCol>
                <a:gridCol w="376769">
                  <a:extLst>
                    <a:ext uri="{9D8B030D-6E8A-4147-A177-3AD203B41FA5}">
                      <a16:colId xmlns:a16="http://schemas.microsoft.com/office/drawing/2014/main" val="3623434947"/>
                    </a:ext>
                  </a:extLst>
                </a:gridCol>
                <a:gridCol w="376769">
                  <a:extLst>
                    <a:ext uri="{9D8B030D-6E8A-4147-A177-3AD203B41FA5}">
                      <a16:colId xmlns:a16="http://schemas.microsoft.com/office/drawing/2014/main" val="1337696886"/>
                    </a:ext>
                  </a:extLst>
                </a:gridCol>
                <a:gridCol w="376768">
                  <a:extLst>
                    <a:ext uri="{9D8B030D-6E8A-4147-A177-3AD203B41FA5}">
                      <a16:colId xmlns:a16="http://schemas.microsoft.com/office/drawing/2014/main" val="734474103"/>
                    </a:ext>
                  </a:extLst>
                </a:gridCol>
                <a:gridCol w="376769">
                  <a:extLst>
                    <a:ext uri="{9D8B030D-6E8A-4147-A177-3AD203B41FA5}">
                      <a16:colId xmlns:a16="http://schemas.microsoft.com/office/drawing/2014/main" val="1463522858"/>
                    </a:ext>
                  </a:extLst>
                </a:gridCol>
                <a:gridCol w="376769">
                  <a:extLst>
                    <a:ext uri="{9D8B030D-6E8A-4147-A177-3AD203B41FA5}">
                      <a16:colId xmlns:a16="http://schemas.microsoft.com/office/drawing/2014/main" val="702192378"/>
                    </a:ext>
                  </a:extLst>
                </a:gridCol>
                <a:gridCol w="376769">
                  <a:extLst>
                    <a:ext uri="{9D8B030D-6E8A-4147-A177-3AD203B41FA5}">
                      <a16:colId xmlns:a16="http://schemas.microsoft.com/office/drawing/2014/main" val="3594712856"/>
                    </a:ext>
                  </a:extLst>
                </a:gridCol>
                <a:gridCol w="376769">
                  <a:extLst>
                    <a:ext uri="{9D8B030D-6E8A-4147-A177-3AD203B41FA5}">
                      <a16:colId xmlns:a16="http://schemas.microsoft.com/office/drawing/2014/main" val="832653070"/>
                    </a:ext>
                  </a:extLst>
                </a:gridCol>
                <a:gridCol w="376768">
                  <a:extLst>
                    <a:ext uri="{9D8B030D-6E8A-4147-A177-3AD203B41FA5}">
                      <a16:colId xmlns:a16="http://schemas.microsoft.com/office/drawing/2014/main" val="3012631935"/>
                    </a:ext>
                  </a:extLst>
                </a:gridCol>
                <a:gridCol w="376769">
                  <a:extLst>
                    <a:ext uri="{9D8B030D-6E8A-4147-A177-3AD203B41FA5}">
                      <a16:colId xmlns:a16="http://schemas.microsoft.com/office/drawing/2014/main" val="2247566002"/>
                    </a:ext>
                  </a:extLst>
                </a:gridCol>
                <a:gridCol w="376769">
                  <a:extLst>
                    <a:ext uri="{9D8B030D-6E8A-4147-A177-3AD203B41FA5}">
                      <a16:colId xmlns:a16="http://schemas.microsoft.com/office/drawing/2014/main" val="9816702"/>
                    </a:ext>
                  </a:extLst>
                </a:gridCol>
                <a:gridCol w="376769">
                  <a:extLst>
                    <a:ext uri="{9D8B030D-6E8A-4147-A177-3AD203B41FA5}">
                      <a16:colId xmlns:a16="http://schemas.microsoft.com/office/drawing/2014/main" val="3242344838"/>
                    </a:ext>
                  </a:extLst>
                </a:gridCol>
                <a:gridCol w="376769">
                  <a:extLst>
                    <a:ext uri="{9D8B030D-6E8A-4147-A177-3AD203B41FA5}">
                      <a16:colId xmlns:a16="http://schemas.microsoft.com/office/drawing/2014/main" val="2361117403"/>
                    </a:ext>
                  </a:extLst>
                </a:gridCol>
                <a:gridCol w="376768">
                  <a:extLst>
                    <a:ext uri="{9D8B030D-6E8A-4147-A177-3AD203B41FA5}">
                      <a16:colId xmlns:a16="http://schemas.microsoft.com/office/drawing/2014/main" val="4117277453"/>
                    </a:ext>
                  </a:extLst>
                </a:gridCol>
                <a:gridCol w="376769">
                  <a:extLst>
                    <a:ext uri="{9D8B030D-6E8A-4147-A177-3AD203B41FA5}">
                      <a16:colId xmlns:a16="http://schemas.microsoft.com/office/drawing/2014/main" val="3572382942"/>
                    </a:ext>
                  </a:extLst>
                </a:gridCol>
                <a:gridCol w="376769">
                  <a:extLst>
                    <a:ext uri="{9D8B030D-6E8A-4147-A177-3AD203B41FA5}">
                      <a16:colId xmlns:a16="http://schemas.microsoft.com/office/drawing/2014/main" val="526899521"/>
                    </a:ext>
                  </a:extLst>
                </a:gridCol>
              </a:tblGrid>
              <a:tr h="318692">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tx1">
                        <a:lumMod val="75000"/>
                        <a:lumOff val="2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2">
                        <a:lumMod val="50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2">
                        <a:lumMod val="50000"/>
                      </a:schemeClr>
                    </a:solidFill>
                  </a:tcPr>
                </a:tc>
                <a:extLst>
                  <a:ext uri="{0D108BD9-81ED-4DB2-BD59-A6C34878D82A}">
                    <a16:rowId xmlns:a16="http://schemas.microsoft.com/office/drawing/2014/main" val="10000"/>
                  </a:ext>
                </a:extLst>
              </a:tr>
            </a:tbl>
          </a:graphicData>
        </a:graphic>
      </p:graphicFrame>
      <p:grpSp>
        <p:nvGrpSpPr>
          <p:cNvPr id="246" name="Group 245">
            <a:extLst>
              <a:ext uri="{FF2B5EF4-FFF2-40B4-BE49-F238E27FC236}">
                <a16:creationId xmlns:a16="http://schemas.microsoft.com/office/drawing/2014/main" id="{74242977-4765-48B6-961C-BD551A9DB2C0}"/>
              </a:ext>
            </a:extLst>
          </p:cNvPr>
          <p:cNvGrpSpPr/>
          <p:nvPr/>
        </p:nvGrpSpPr>
        <p:grpSpPr>
          <a:xfrm>
            <a:off x="7371473" y="4103493"/>
            <a:ext cx="656790" cy="479575"/>
            <a:chOff x="4015583" y="6178778"/>
            <a:chExt cx="656790" cy="479575"/>
          </a:xfrm>
        </p:grpSpPr>
        <p:sp>
          <p:nvSpPr>
            <p:cNvPr id="247" name="Star: 5 Points 246">
              <a:extLst>
                <a:ext uri="{FF2B5EF4-FFF2-40B4-BE49-F238E27FC236}">
                  <a16:creationId xmlns:a16="http://schemas.microsoft.com/office/drawing/2014/main" id="{49C63543-9994-4B0C-BDD5-99FA41A8884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8" name="TextBox 22">
              <a:extLst>
                <a:ext uri="{FF2B5EF4-FFF2-40B4-BE49-F238E27FC236}">
                  <a16:creationId xmlns:a16="http://schemas.microsoft.com/office/drawing/2014/main" id="{1DBAF091-A48F-4373-A243-1F32B5E0D29B}"/>
                </a:ext>
              </a:extLst>
            </p:cNvPr>
            <p:cNvSpPr txBox="1"/>
            <p:nvPr/>
          </p:nvSpPr>
          <p:spPr>
            <a:xfrm>
              <a:off x="4015583"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49" name="Group 248">
            <a:extLst>
              <a:ext uri="{FF2B5EF4-FFF2-40B4-BE49-F238E27FC236}">
                <a16:creationId xmlns:a16="http://schemas.microsoft.com/office/drawing/2014/main" id="{5E2A648F-C949-4251-9B3D-AA1E4B20EB62}"/>
              </a:ext>
            </a:extLst>
          </p:cNvPr>
          <p:cNvGrpSpPr/>
          <p:nvPr/>
        </p:nvGrpSpPr>
        <p:grpSpPr>
          <a:xfrm>
            <a:off x="7117736" y="4745839"/>
            <a:ext cx="656790" cy="448638"/>
            <a:chOff x="4019018" y="6178778"/>
            <a:chExt cx="656790" cy="448638"/>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7/20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6555494" y="4743051"/>
            <a:ext cx="403092" cy="462052"/>
            <a:chOff x="4119346" y="6178778"/>
            <a:chExt cx="403092" cy="462052"/>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79226"/>
              <a:ext cx="40309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6871393" y="4750954"/>
            <a:ext cx="447251" cy="451205"/>
            <a:chOff x="4109272" y="6178778"/>
            <a:chExt cx="447251" cy="451205"/>
          </a:xfrm>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09272" y="6368379"/>
              <a:ext cx="44725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52" name="Group 451">
            <a:extLst>
              <a:ext uri="{FF2B5EF4-FFF2-40B4-BE49-F238E27FC236}">
                <a16:creationId xmlns:a16="http://schemas.microsoft.com/office/drawing/2014/main" id="{A7262D52-F2B2-4E0C-8313-D24B1A620679}"/>
              </a:ext>
            </a:extLst>
          </p:cNvPr>
          <p:cNvGrpSpPr/>
          <p:nvPr/>
        </p:nvGrpSpPr>
        <p:grpSpPr>
          <a:xfrm>
            <a:off x="6709192" y="4109818"/>
            <a:ext cx="430678" cy="482411"/>
            <a:chOff x="6949733" y="4090429"/>
            <a:chExt cx="430678" cy="482411"/>
          </a:xfrm>
        </p:grpSpPr>
        <p:sp>
          <p:nvSpPr>
            <p:cNvPr id="262" name="Star: 5 Points 261">
              <a:extLst>
                <a:ext uri="{FF2B5EF4-FFF2-40B4-BE49-F238E27FC236}">
                  <a16:creationId xmlns:a16="http://schemas.microsoft.com/office/drawing/2014/main" id="{46A8335A-8884-4FFB-9D3A-705BE5330CE1}"/>
                </a:ext>
              </a:extLst>
            </p:cNvPr>
            <p:cNvSpPr/>
            <p:nvPr/>
          </p:nvSpPr>
          <p:spPr>
            <a:xfrm>
              <a:off x="7045433" y="40904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6949733" y="4311236"/>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4" name="Group 263">
            <a:extLst>
              <a:ext uri="{FF2B5EF4-FFF2-40B4-BE49-F238E27FC236}">
                <a16:creationId xmlns:a16="http://schemas.microsoft.com/office/drawing/2014/main" id="{10F279F7-2E5E-4622-9DF8-76F0A3784EF3}"/>
              </a:ext>
            </a:extLst>
          </p:cNvPr>
          <p:cNvGrpSpPr/>
          <p:nvPr/>
        </p:nvGrpSpPr>
        <p:grpSpPr>
          <a:xfrm>
            <a:off x="6991052" y="4105964"/>
            <a:ext cx="656790" cy="469170"/>
            <a:chOff x="4043968" y="6178778"/>
            <a:chExt cx="656790" cy="469170"/>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43968" y="635556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7467633" y="4748785"/>
            <a:ext cx="656790" cy="441159"/>
            <a:chOff x="4012012" y="6178778"/>
            <a:chExt cx="656790" cy="441159"/>
          </a:xfrm>
        </p:grpSpPr>
        <p:sp>
          <p:nvSpPr>
            <p:cNvPr id="269" name="Star: 5 Points 268">
              <a:extLst>
                <a:ext uri="{FF2B5EF4-FFF2-40B4-BE49-F238E27FC236}">
                  <a16:creationId xmlns:a16="http://schemas.microsoft.com/office/drawing/2014/main" id="{F46E2288-35A6-47B7-A55E-3D4426AE864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4012012" y="635833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8/15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7732248" y="4102935"/>
            <a:ext cx="656790" cy="488150"/>
            <a:chOff x="4019510" y="6178778"/>
            <a:chExt cx="656790" cy="488150"/>
          </a:xfrm>
        </p:grpSpPr>
        <p:sp>
          <p:nvSpPr>
            <p:cNvPr id="272" name="Star: 5 Points 271">
              <a:extLst>
                <a:ext uri="{FF2B5EF4-FFF2-40B4-BE49-F238E27FC236}">
                  <a16:creationId xmlns:a16="http://schemas.microsoft.com/office/drawing/2014/main" id="{3AD2FAD8-1FC1-4E1B-B277-18BB12BE999F}"/>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019510" y="637454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8184314" y="4104715"/>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7816102" y="4760662"/>
            <a:ext cx="656790" cy="428782"/>
            <a:chOff x="4005935" y="6178778"/>
            <a:chExt cx="656790" cy="428782"/>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09/10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8686577" y="4119030"/>
            <a:ext cx="656790" cy="479575"/>
            <a:chOff x="4081407" y="6178778"/>
            <a:chExt cx="656790" cy="479575"/>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9421999" y="4118596"/>
            <a:ext cx="656790" cy="519175"/>
            <a:chOff x="4002186" y="6178778"/>
            <a:chExt cx="656790" cy="519175"/>
          </a:xfrm>
        </p:grpSpPr>
        <p:sp>
          <p:nvSpPr>
            <p:cNvPr id="292" name="Star: 5 Points 291">
              <a:extLst>
                <a:ext uri="{FF2B5EF4-FFF2-40B4-BE49-F238E27FC236}">
                  <a16:creationId xmlns:a16="http://schemas.microsoft.com/office/drawing/2014/main" id="{7A62C6ED-5FA5-4C3A-ADC1-DE6D531501BD}"/>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4002186" y="64055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8272997" y="4770597"/>
            <a:ext cx="656790" cy="449292"/>
            <a:chOff x="4019193" y="6178778"/>
            <a:chExt cx="656790" cy="449292"/>
          </a:xfrm>
        </p:grpSpPr>
        <p:sp>
          <p:nvSpPr>
            <p:cNvPr id="298" name="Star: 5 Points 297">
              <a:extLst>
                <a:ext uri="{FF2B5EF4-FFF2-40B4-BE49-F238E27FC236}">
                  <a16:creationId xmlns:a16="http://schemas.microsoft.com/office/drawing/2014/main" id="{BFC0F589-22A0-4B15-A8BC-E017FF087A1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4019193" y="636646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 name="Group 30">
            <a:extLst>
              <a:ext uri="{FF2B5EF4-FFF2-40B4-BE49-F238E27FC236}">
                <a16:creationId xmlns:a16="http://schemas.microsoft.com/office/drawing/2014/main" id="{7DD73C07-B975-42E9-947A-9C382CAC10BF}"/>
              </a:ext>
            </a:extLst>
          </p:cNvPr>
          <p:cNvGrpSpPr/>
          <p:nvPr/>
        </p:nvGrpSpPr>
        <p:grpSpPr>
          <a:xfrm>
            <a:off x="5710294" y="4105964"/>
            <a:ext cx="595889" cy="489291"/>
            <a:chOff x="6010186" y="4080449"/>
            <a:chExt cx="595889" cy="489291"/>
          </a:xfrm>
        </p:grpSpPr>
        <p:sp>
          <p:nvSpPr>
            <p:cNvPr id="313" name="Star: 5 Points 312">
              <a:extLst>
                <a:ext uri="{FF2B5EF4-FFF2-40B4-BE49-F238E27FC236}">
                  <a16:creationId xmlns:a16="http://schemas.microsoft.com/office/drawing/2014/main" id="{980CD1D2-24FE-48B4-91A2-88F8778497E3}"/>
                </a:ext>
              </a:extLst>
            </p:cNvPr>
            <p:cNvSpPr/>
            <p:nvPr/>
          </p:nvSpPr>
          <p:spPr>
            <a:xfrm>
              <a:off x="6225293" y="40804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6010186" y="4305741"/>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4/20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9042854" y="290530"/>
          <a:ext cx="1405863" cy="252697"/>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682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 +9 cluster)</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319010" y="2767055"/>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7899" y="6014056"/>
            <a:ext cx="12123308" cy="806805"/>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indent="-228600">
              <a:buFontTx/>
              <a:buAutoNum type="arabicPeriod"/>
              <a:defRPr/>
            </a:pPr>
            <a:r>
              <a:rPr lang="en-US" sz="1100" b="1" dirty="0">
                <a:solidFill>
                  <a:srgbClr val="FFFFFF"/>
                </a:solidFill>
                <a:latin typeface="Arial" panose="020B0604020202020204"/>
                <a:ea typeface="黑体" panose="02010609060101010101" pitchFamily="49" charset="-122"/>
              </a:rPr>
              <a:t>Draft CX771 SW timing base on CDX707 Phase5 Qualcomm 8155 platform.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FFFFFF"/>
                </a:solidFill>
                <a:latin typeface="Arial" panose="020B0604020202020204"/>
                <a:ea typeface="黑体" panose="02010609060101010101" pitchFamily="49" charset="-122"/>
              </a:rPr>
              <a:t>HMI 7/30 sign off group A need including all new/modified features, all group A features (BOF, basic function, DV test features) need release sign off version by 8/30. </a:t>
            </a:r>
          </a:p>
          <a:p>
            <a:pPr marR="0" lvl="0" algn="l" defTabSz="914400" rtl="0" eaLnBrk="1" fontAlgn="auto" latinLnBrk="0" hangingPunct="1">
              <a:lnSpc>
                <a:spcPct val="100000"/>
              </a:lnSpc>
              <a:spcBef>
                <a:spcPts val="0"/>
              </a:spcBef>
              <a:spcAft>
                <a:spcPts val="0"/>
              </a:spcAft>
              <a:buClrTx/>
              <a:buSzTx/>
              <a:tabLst/>
              <a:defRPr/>
            </a:pP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5788409" y="4311131"/>
            <a:ext cx="174246" cy="43765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31D44CB5-7F25-492F-BFEF-68766FF6064C}"/>
              </a:ext>
            </a:extLst>
          </p:cNvPr>
          <p:cNvCxnSpPr>
            <a:cxnSpLocks/>
            <a:stCxn id="313" idx="0"/>
            <a:endCxn id="235" idx="2"/>
          </p:cNvCxnSpPr>
          <p:nvPr/>
        </p:nvCxnSpPr>
        <p:spPr>
          <a:xfrm flipV="1">
            <a:off x="6022934" y="3677117"/>
            <a:ext cx="192683" cy="42884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6309262" y="4299854"/>
            <a:ext cx="171649" cy="4550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a:extLst>
              <a:ext uri="{FF2B5EF4-FFF2-40B4-BE49-F238E27FC236}">
                <a16:creationId xmlns:a16="http://schemas.microsoft.com/office/drawing/2014/main" id="{5BE1689C-7F58-4332-BD6A-463E90E5667A}"/>
              </a:ext>
            </a:extLst>
          </p:cNvPr>
          <p:cNvCxnSpPr>
            <a:cxnSpLocks/>
            <a:stCxn id="241" idx="0"/>
            <a:endCxn id="362" idx="2"/>
          </p:cNvCxnSpPr>
          <p:nvPr/>
        </p:nvCxnSpPr>
        <p:spPr>
          <a:xfrm flipV="1">
            <a:off x="6541190" y="3684724"/>
            <a:ext cx="190166" cy="40996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4383234" y="4296316"/>
            <a:ext cx="248495" cy="4318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894F556E-FBDB-4F0A-8AB3-828C3711B69E}"/>
              </a:ext>
            </a:extLst>
          </p:cNvPr>
          <p:cNvCxnSpPr>
            <a:cxnSpLocks/>
            <a:stCxn id="197" idx="0"/>
            <a:endCxn id="232" idx="2"/>
          </p:cNvCxnSpPr>
          <p:nvPr/>
        </p:nvCxnSpPr>
        <p:spPr>
          <a:xfrm flipV="1">
            <a:off x="4692008" y="3682811"/>
            <a:ext cx="182692" cy="40833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8896502" y="4757311"/>
            <a:ext cx="656790" cy="450919"/>
            <a:chOff x="4013465" y="6178778"/>
            <a:chExt cx="656790" cy="450919"/>
          </a:xfrm>
        </p:grpSpPr>
        <p:sp>
          <p:nvSpPr>
            <p:cNvPr id="337" name="Star: 5 Points 336">
              <a:extLst>
                <a:ext uri="{FF2B5EF4-FFF2-40B4-BE49-F238E27FC236}">
                  <a16:creationId xmlns:a16="http://schemas.microsoft.com/office/drawing/2014/main" id="{B234F0FA-D087-448F-B1A1-FCE026CF348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4013465" y="6368093"/>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12/25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47" idx="2"/>
          </p:cNvCxnSpPr>
          <p:nvPr/>
        </p:nvCxnSpPr>
        <p:spPr>
          <a:xfrm flipV="1">
            <a:off x="7410988" y="4308660"/>
            <a:ext cx="196893" cy="43717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72" idx="2"/>
          </p:cNvCxnSpPr>
          <p:nvPr/>
        </p:nvCxnSpPr>
        <p:spPr>
          <a:xfrm flipV="1">
            <a:off x="7767891" y="4308102"/>
            <a:ext cx="196838" cy="44068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a:extLst>
              <a:ext uri="{FF2B5EF4-FFF2-40B4-BE49-F238E27FC236}">
                <a16:creationId xmlns:a16="http://schemas.microsoft.com/office/drawing/2014/main" id="{0B89E54E-1600-4B97-A39C-49DB5FE65310}"/>
              </a:ext>
            </a:extLst>
          </p:cNvPr>
          <p:cNvCxnSpPr>
            <a:cxnSpLocks/>
            <a:stCxn id="272" idx="0"/>
            <a:endCxn id="376" idx="2"/>
          </p:cNvCxnSpPr>
          <p:nvPr/>
        </p:nvCxnSpPr>
        <p:spPr>
          <a:xfrm flipV="1">
            <a:off x="8025008" y="3700558"/>
            <a:ext cx="187358" cy="40237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a:extLst>
              <a:ext uri="{FF2B5EF4-FFF2-40B4-BE49-F238E27FC236}">
                <a16:creationId xmlns:a16="http://schemas.microsoft.com/office/drawing/2014/main" id="{CD82E6E3-27CF-4529-9A01-505D29897697}"/>
              </a:ext>
            </a:extLst>
          </p:cNvPr>
          <p:cNvCxnSpPr>
            <a:cxnSpLocks/>
            <a:stCxn id="247" idx="0"/>
            <a:endCxn id="343" idx="2"/>
          </p:cNvCxnSpPr>
          <p:nvPr/>
        </p:nvCxnSpPr>
        <p:spPr>
          <a:xfrm flipV="1">
            <a:off x="7668160" y="3689001"/>
            <a:ext cx="193730" cy="41449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FF0CB1B5-B24C-4F58-84EF-F465214EA074}"/>
              </a:ext>
            </a:extLst>
          </p:cNvPr>
          <p:cNvCxnSpPr>
            <a:cxnSpLocks/>
            <a:stCxn id="278" idx="0"/>
            <a:endCxn id="385" idx="2"/>
          </p:cNvCxnSpPr>
          <p:nvPr/>
        </p:nvCxnSpPr>
        <p:spPr>
          <a:xfrm flipV="1">
            <a:off x="8415177" y="3685649"/>
            <a:ext cx="243000" cy="419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837A286A-D25F-40D8-9F6A-5B0C73D4B052}"/>
              </a:ext>
            </a:extLst>
          </p:cNvPr>
          <p:cNvCxnSpPr>
            <a:cxnSpLocks/>
            <a:stCxn id="289" idx="0"/>
            <a:endCxn id="391" idx="2"/>
          </p:cNvCxnSpPr>
          <p:nvPr/>
        </p:nvCxnSpPr>
        <p:spPr>
          <a:xfrm flipV="1">
            <a:off x="8917440" y="3685649"/>
            <a:ext cx="141567" cy="4333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8566074" y="4324197"/>
            <a:ext cx="291087" cy="4464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8122437" y="4309882"/>
            <a:ext cx="232461" cy="4507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0" y="5465902"/>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grpSp>
        <p:nvGrpSpPr>
          <p:cNvPr id="16" name="Group 15">
            <a:extLst>
              <a:ext uri="{FF2B5EF4-FFF2-40B4-BE49-F238E27FC236}">
                <a16:creationId xmlns:a16="http://schemas.microsoft.com/office/drawing/2014/main" id="{28314950-261B-40B2-ABEF-11EC30AC06B2}"/>
              </a:ext>
            </a:extLst>
          </p:cNvPr>
          <p:cNvGrpSpPr/>
          <p:nvPr/>
        </p:nvGrpSpPr>
        <p:grpSpPr>
          <a:xfrm>
            <a:off x="2654278" y="5398693"/>
            <a:ext cx="625648" cy="599919"/>
            <a:chOff x="2720432" y="5363551"/>
            <a:chExt cx="625648" cy="599919"/>
          </a:xfrm>
        </p:grpSpPr>
        <p:sp>
          <p:nvSpPr>
            <p:cNvPr id="322" name="Star: 5 Points 321">
              <a:extLst>
                <a:ext uri="{FF2B5EF4-FFF2-40B4-BE49-F238E27FC236}">
                  <a16:creationId xmlns:a16="http://schemas.microsoft.com/office/drawing/2014/main" id="{046BC916-5CA3-4F1F-8DFC-B65D51471E8B}"/>
                </a:ext>
              </a:extLst>
            </p:cNvPr>
            <p:cNvSpPr/>
            <p:nvPr/>
          </p:nvSpPr>
          <p:spPr>
            <a:xfrm>
              <a:off x="2935724" y="536355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720432" y="5563367"/>
              <a:ext cx="6256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7" name="Group 16">
            <a:extLst>
              <a:ext uri="{FF2B5EF4-FFF2-40B4-BE49-F238E27FC236}">
                <a16:creationId xmlns:a16="http://schemas.microsoft.com/office/drawing/2014/main" id="{C295D3D3-D5BE-4A81-95C8-7CF13AF62479}"/>
              </a:ext>
            </a:extLst>
          </p:cNvPr>
          <p:cNvGrpSpPr/>
          <p:nvPr/>
        </p:nvGrpSpPr>
        <p:grpSpPr>
          <a:xfrm>
            <a:off x="3134222" y="5363551"/>
            <a:ext cx="625647" cy="619617"/>
            <a:chOff x="4600498" y="5344587"/>
            <a:chExt cx="625647" cy="619617"/>
          </a:xfrm>
        </p:grpSpPr>
        <p:sp>
          <p:nvSpPr>
            <p:cNvPr id="327" name="Star: 5 Points 326">
              <a:extLst>
                <a:ext uri="{FF2B5EF4-FFF2-40B4-BE49-F238E27FC236}">
                  <a16:creationId xmlns:a16="http://schemas.microsoft.com/office/drawing/2014/main" id="{407B55B0-4912-46B8-8124-E9F591A2E665}"/>
                </a:ext>
              </a:extLst>
            </p:cNvPr>
            <p:cNvSpPr/>
            <p:nvPr/>
          </p:nvSpPr>
          <p:spPr>
            <a:xfrm>
              <a:off x="4828683"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4600498" y="5564101"/>
              <a:ext cx="62564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8" name="Group 17">
            <a:extLst>
              <a:ext uri="{FF2B5EF4-FFF2-40B4-BE49-F238E27FC236}">
                <a16:creationId xmlns:a16="http://schemas.microsoft.com/office/drawing/2014/main" id="{BA9C850A-0961-4E64-AC8B-41B4205932ED}"/>
              </a:ext>
            </a:extLst>
          </p:cNvPr>
          <p:cNvGrpSpPr/>
          <p:nvPr/>
        </p:nvGrpSpPr>
        <p:grpSpPr>
          <a:xfrm>
            <a:off x="3561766" y="5363114"/>
            <a:ext cx="751868" cy="628060"/>
            <a:chOff x="4813508" y="5344587"/>
            <a:chExt cx="751868" cy="628060"/>
          </a:xfrm>
        </p:grpSpPr>
        <p:sp>
          <p:nvSpPr>
            <p:cNvPr id="352" name="Star: 5 Points 351">
              <a:extLst>
                <a:ext uri="{FF2B5EF4-FFF2-40B4-BE49-F238E27FC236}">
                  <a16:creationId xmlns:a16="http://schemas.microsoft.com/office/drawing/2014/main" id="{4C292356-A5C3-4378-85D6-F1F41E233C64}"/>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p>
          </p:txBody>
        </p:sp>
      </p:grpSp>
      <p:grpSp>
        <p:nvGrpSpPr>
          <p:cNvPr id="19" name="Group 18">
            <a:extLst>
              <a:ext uri="{FF2B5EF4-FFF2-40B4-BE49-F238E27FC236}">
                <a16:creationId xmlns:a16="http://schemas.microsoft.com/office/drawing/2014/main" id="{9503B8C6-2200-4567-92D3-BA0AC15F8DF7}"/>
              </a:ext>
            </a:extLst>
          </p:cNvPr>
          <p:cNvGrpSpPr/>
          <p:nvPr/>
        </p:nvGrpSpPr>
        <p:grpSpPr>
          <a:xfrm>
            <a:off x="4549515" y="4743051"/>
            <a:ext cx="656790" cy="472271"/>
            <a:chOff x="5304532" y="4751495"/>
            <a:chExt cx="656790" cy="472271"/>
          </a:xfrm>
        </p:grpSpPr>
        <p:sp>
          <p:nvSpPr>
            <p:cNvPr id="350" name="Star: 5 Points 349">
              <a:extLst>
                <a:ext uri="{FF2B5EF4-FFF2-40B4-BE49-F238E27FC236}">
                  <a16:creationId xmlns:a16="http://schemas.microsoft.com/office/drawing/2014/main" id="{CAFAD19F-EA41-48FC-8FA4-F5B9E00FBF54}"/>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7" name="TextBox 22">
              <a:extLst>
                <a:ext uri="{FF2B5EF4-FFF2-40B4-BE49-F238E27FC236}">
                  <a16:creationId xmlns:a16="http://schemas.microsoft.com/office/drawing/2014/main" id="{130D8E7E-455F-48D3-BA88-359353BF0034}"/>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59" name="Group 358">
            <a:extLst>
              <a:ext uri="{FF2B5EF4-FFF2-40B4-BE49-F238E27FC236}">
                <a16:creationId xmlns:a16="http://schemas.microsoft.com/office/drawing/2014/main" id="{15EADF97-65B0-488C-A9FE-EC6630ABDB83}"/>
              </a:ext>
            </a:extLst>
          </p:cNvPr>
          <p:cNvGrpSpPr/>
          <p:nvPr/>
        </p:nvGrpSpPr>
        <p:grpSpPr>
          <a:xfrm>
            <a:off x="6562823" y="3389105"/>
            <a:ext cx="537114" cy="652727"/>
            <a:chOff x="5250907" y="4552827"/>
            <a:chExt cx="537114" cy="652727"/>
          </a:xfrm>
        </p:grpSpPr>
        <p:sp>
          <p:nvSpPr>
            <p:cNvPr id="361" name="TextBox 22">
              <a:extLst>
                <a:ext uri="{FF2B5EF4-FFF2-40B4-BE49-F238E27FC236}">
                  <a16:creationId xmlns:a16="http://schemas.microsoft.com/office/drawing/2014/main" id="{897D5265-711F-4FEE-941D-C389FC519466}"/>
                </a:ext>
              </a:extLst>
            </p:cNvPr>
            <p:cNvSpPr txBox="1"/>
            <p:nvPr/>
          </p:nvSpPr>
          <p:spPr>
            <a:xfrm>
              <a:off x="5250907" y="4851617"/>
              <a:ext cx="537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sp>
          <p:nvSpPr>
            <p:cNvPr id="362" name="Star: 5 Points 361">
              <a:extLst>
                <a:ext uri="{FF2B5EF4-FFF2-40B4-BE49-F238E27FC236}">
                  <a16:creationId xmlns:a16="http://schemas.microsoft.com/office/drawing/2014/main" id="{C229702B-CD58-49BB-81D1-270880E643E8}"/>
                </a:ext>
              </a:extLst>
            </p:cNvPr>
            <p:cNvSpPr/>
            <p:nvPr/>
          </p:nvSpPr>
          <p:spPr>
            <a:xfrm>
              <a:off x="5360327" y="4552827"/>
              <a:ext cx="309521" cy="29562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gr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6748418" y="4314985"/>
            <a:ext cx="93728" cy="42806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7074391" y="4311131"/>
            <a:ext cx="124684" cy="4398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a:extLst>
              <a:ext uri="{FF2B5EF4-FFF2-40B4-BE49-F238E27FC236}">
                <a16:creationId xmlns:a16="http://schemas.microsoft.com/office/drawing/2014/main" id="{0B874C26-7CA5-4948-88C5-325E5FB8F1A2}"/>
              </a:ext>
            </a:extLst>
          </p:cNvPr>
          <p:cNvCxnSpPr>
            <a:cxnSpLocks/>
            <a:stCxn id="292" idx="0"/>
            <a:endCxn id="397" idx="2"/>
          </p:cNvCxnSpPr>
          <p:nvPr/>
        </p:nvCxnSpPr>
        <p:spPr>
          <a:xfrm flipV="1">
            <a:off x="9732083" y="3705689"/>
            <a:ext cx="132234" cy="41290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9195307" y="4323763"/>
            <a:ext cx="476497" cy="4335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26" name="Group 325">
            <a:extLst>
              <a:ext uri="{FF2B5EF4-FFF2-40B4-BE49-F238E27FC236}">
                <a16:creationId xmlns:a16="http://schemas.microsoft.com/office/drawing/2014/main" id="{D3696F00-24DE-4DE1-966E-87F388EA9C39}"/>
              </a:ext>
            </a:extLst>
          </p:cNvPr>
          <p:cNvGrpSpPr/>
          <p:nvPr/>
        </p:nvGrpSpPr>
        <p:grpSpPr>
          <a:xfrm>
            <a:off x="4732752" y="2060618"/>
            <a:ext cx="1106085"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1</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/5-2/28</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7311148" y="1931809"/>
            <a:ext cx="878897" cy="333728"/>
            <a:chOff x="4772645" y="1800625"/>
            <a:chExt cx="1525792" cy="333728"/>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6/9-8/6</a:t>
              </a: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95" name="Group 394">
            <a:extLst>
              <a:ext uri="{FF2B5EF4-FFF2-40B4-BE49-F238E27FC236}">
                <a16:creationId xmlns:a16="http://schemas.microsoft.com/office/drawing/2014/main" id="{D531757E-987B-4C0A-A58D-381742B57EF8}"/>
              </a:ext>
            </a:extLst>
          </p:cNvPr>
          <p:cNvGrpSpPr/>
          <p:nvPr/>
        </p:nvGrpSpPr>
        <p:grpSpPr>
          <a:xfrm>
            <a:off x="9979564" y="4757033"/>
            <a:ext cx="656790" cy="358586"/>
            <a:chOff x="4013465" y="6178778"/>
            <a:chExt cx="656790" cy="358586"/>
          </a:xfrm>
        </p:grpSpPr>
        <p:sp>
          <p:nvSpPr>
            <p:cNvPr id="396" name="Star: 5 Points 395">
              <a:extLst>
                <a:ext uri="{FF2B5EF4-FFF2-40B4-BE49-F238E27FC236}">
                  <a16:creationId xmlns:a16="http://schemas.microsoft.com/office/drawing/2014/main" id="{5628AD30-85F5-4978-9DA5-7FE7C34DD8C4}"/>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10104861" y="4117779"/>
            <a:ext cx="656790" cy="358586"/>
            <a:chOff x="4013465" y="6178778"/>
            <a:chExt cx="656790" cy="358586"/>
          </a:xfrm>
        </p:grpSpPr>
        <p:sp>
          <p:nvSpPr>
            <p:cNvPr id="400" name="Star: 5 Points 399">
              <a:extLst>
                <a:ext uri="{FF2B5EF4-FFF2-40B4-BE49-F238E27FC236}">
                  <a16:creationId xmlns:a16="http://schemas.microsoft.com/office/drawing/2014/main" id="{FB8E20AE-6361-41F2-9723-8C845F4AF68E}"/>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4013465" y="6368093"/>
              <a:ext cx="656790"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10278369" y="4322946"/>
            <a:ext cx="65018" cy="43408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3" name="Straight Arrow Connector 402">
            <a:extLst>
              <a:ext uri="{FF2B5EF4-FFF2-40B4-BE49-F238E27FC236}">
                <a16:creationId xmlns:a16="http://schemas.microsoft.com/office/drawing/2014/main" id="{4CDEF682-6FFD-4C2B-84B5-53D5BF55B491}"/>
              </a:ext>
            </a:extLst>
          </p:cNvPr>
          <p:cNvCxnSpPr>
            <a:cxnSpLocks/>
            <a:stCxn id="400" idx="0"/>
            <a:endCxn id="404" idx="2"/>
          </p:cNvCxnSpPr>
          <p:nvPr/>
        </p:nvCxnSpPr>
        <p:spPr>
          <a:xfrm flipV="1">
            <a:off x="10403666" y="3716676"/>
            <a:ext cx="107853" cy="40110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F2FB9B25-5E15-42D0-BA3C-8677FB5C5A91}"/>
              </a:ext>
            </a:extLst>
          </p:cNvPr>
          <p:cNvCxnSpPr/>
          <p:nvPr/>
        </p:nvCxnSpPr>
        <p:spPr>
          <a:xfrm flipV="1">
            <a:off x="61296" y="137899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76" name="Group 275">
            <a:extLst>
              <a:ext uri="{FF2B5EF4-FFF2-40B4-BE49-F238E27FC236}">
                <a16:creationId xmlns:a16="http://schemas.microsoft.com/office/drawing/2014/main" id="{BC050A2C-8233-4241-9EE9-3BA826A058DC}"/>
              </a:ext>
            </a:extLst>
          </p:cNvPr>
          <p:cNvGrpSpPr/>
          <p:nvPr/>
        </p:nvGrpSpPr>
        <p:grpSpPr>
          <a:xfrm>
            <a:off x="9422728" y="1236363"/>
            <a:ext cx="606752" cy="567244"/>
            <a:chOff x="1727242" y="1217224"/>
            <a:chExt cx="839961" cy="567244"/>
          </a:xfrm>
        </p:grpSpPr>
        <p:sp>
          <p:nvSpPr>
            <p:cNvPr id="301" name="流程图: 决策 47">
              <a:extLst>
                <a:ext uri="{FF2B5EF4-FFF2-40B4-BE49-F238E27FC236}">
                  <a16:creationId xmlns:a16="http://schemas.microsoft.com/office/drawing/2014/main" id="{42B1FAB4-384B-4CDA-AF0E-9C7DAE63131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C075CE9C-3D65-439A-A307-E192B6F182F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0277036A-A6EB-4C19-97E7-7DC00BD54EEB}"/>
              </a:ext>
            </a:extLst>
          </p:cNvPr>
          <p:cNvGrpSpPr/>
          <p:nvPr/>
        </p:nvGrpSpPr>
        <p:grpSpPr>
          <a:xfrm>
            <a:off x="10824141" y="1216611"/>
            <a:ext cx="606752" cy="567244"/>
            <a:chOff x="1841074" y="1217224"/>
            <a:chExt cx="839961" cy="567244"/>
          </a:xfrm>
        </p:grpSpPr>
        <p:sp>
          <p:nvSpPr>
            <p:cNvPr id="356" name="流程图: 决策 47">
              <a:extLst>
                <a:ext uri="{FF2B5EF4-FFF2-40B4-BE49-F238E27FC236}">
                  <a16:creationId xmlns:a16="http://schemas.microsoft.com/office/drawing/2014/main" id="{BD98B49A-C4AD-473A-8940-A8E34BB11C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CC47BA4D-1E9D-4F76-AD5E-F82D2F060E79}"/>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60" name="Group 359">
            <a:extLst>
              <a:ext uri="{FF2B5EF4-FFF2-40B4-BE49-F238E27FC236}">
                <a16:creationId xmlns:a16="http://schemas.microsoft.com/office/drawing/2014/main" id="{BE2DE1B3-22AC-43F6-9E27-92279BA4F765}"/>
              </a:ext>
            </a:extLst>
          </p:cNvPr>
          <p:cNvGrpSpPr/>
          <p:nvPr/>
        </p:nvGrpSpPr>
        <p:grpSpPr>
          <a:xfrm>
            <a:off x="10091705" y="1247117"/>
            <a:ext cx="606752" cy="568069"/>
            <a:chOff x="1727242" y="1217224"/>
            <a:chExt cx="839961" cy="568069"/>
          </a:xfrm>
        </p:grpSpPr>
        <p:sp>
          <p:nvSpPr>
            <p:cNvPr id="369" name="流程图: 决策 47">
              <a:extLst>
                <a:ext uri="{FF2B5EF4-FFF2-40B4-BE49-F238E27FC236}">
                  <a16:creationId xmlns:a16="http://schemas.microsoft.com/office/drawing/2014/main" id="{A123F206-2110-43F8-B261-CC213C753D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A1BBD0FF-51DF-4F95-9A41-8AE6F006A74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87" name="Group 386">
            <a:extLst>
              <a:ext uri="{FF2B5EF4-FFF2-40B4-BE49-F238E27FC236}">
                <a16:creationId xmlns:a16="http://schemas.microsoft.com/office/drawing/2014/main" id="{B69BDC8A-4267-4665-8C51-8212CBC0D324}"/>
              </a:ext>
            </a:extLst>
          </p:cNvPr>
          <p:cNvGrpSpPr/>
          <p:nvPr/>
        </p:nvGrpSpPr>
        <p:grpSpPr>
          <a:xfrm>
            <a:off x="2033770" y="1209362"/>
            <a:ext cx="606752" cy="557051"/>
            <a:chOff x="-2148359" y="1235446"/>
            <a:chExt cx="839960" cy="557051"/>
          </a:xfrm>
        </p:grpSpPr>
        <p:sp>
          <p:nvSpPr>
            <p:cNvPr id="389" name="流程图: 决策 47">
              <a:extLst>
                <a:ext uri="{FF2B5EF4-FFF2-40B4-BE49-F238E27FC236}">
                  <a16:creationId xmlns:a16="http://schemas.microsoft.com/office/drawing/2014/main" id="{43D133D2-5DB3-4788-A36F-41ADD201D822}"/>
                </a:ext>
              </a:extLst>
            </p:cNvPr>
            <p:cNvSpPr/>
            <p:nvPr/>
          </p:nvSpPr>
          <p:spPr>
            <a:xfrm>
              <a:off x="-2025089" y="1235446"/>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6984913E-C016-47B7-9FB0-7FFDCF5D347E}"/>
                </a:ext>
              </a:extLst>
            </p:cNvPr>
            <p:cNvSpPr txBox="1"/>
            <p:nvPr/>
          </p:nvSpPr>
          <p:spPr>
            <a:xfrm>
              <a:off x="-2148359" y="1607837"/>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2" name="Group 411">
            <a:extLst>
              <a:ext uri="{FF2B5EF4-FFF2-40B4-BE49-F238E27FC236}">
                <a16:creationId xmlns:a16="http://schemas.microsoft.com/office/drawing/2014/main" id="{C40F2BBA-6F2D-4D3B-994E-1D43E7F325BB}"/>
              </a:ext>
            </a:extLst>
          </p:cNvPr>
          <p:cNvGrpSpPr/>
          <p:nvPr/>
        </p:nvGrpSpPr>
        <p:grpSpPr>
          <a:xfrm>
            <a:off x="3147110" y="1201328"/>
            <a:ext cx="606752" cy="567244"/>
            <a:chOff x="-2222704" y="1217224"/>
            <a:chExt cx="839961" cy="567244"/>
          </a:xfrm>
        </p:grpSpPr>
        <p:sp>
          <p:nvSpPr>
            <p:cNvPr id="413" name="流程图: 决策 47">
              <a:extLst>
                <a:ext uri="{FF2B5EF4-FFF2-40B4-BE49-F238E27FC236}">
                  <a16:creationId xmlns:a16="http://schemas.microsoft.com/office/drawing/2014/main" id="{333FF3C3-6C15-4EE0-A5CC-17637A3E8B85}"/>
                </a:ext>
              </a:extLst>
            </p:cNvPr>
            <p:cNvSpPr/>
            <p:nvPr/>
          </p:nvSpPr>
          <p:spPr>
            <a:xfrm>
              <a:off x="-2133694"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6E7023F9-0CF6-431D-B3F8-297F9B0F28AC}"/>
                </a:ext>
              </a:extLst>
            </p:cNvPr>
            <p:cNvSpPr txBox="1"/>
            <p:nvPr/>
          </p:nvSpPr>
          <p:spPr>
            <a:xfrm>
              <a:off x="-222270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5" name="Group 414">
            <a:extLst>
              <a:ext uri="{FF2B5EF4-FFF2-40B4-BE49-F238E27FC236}">
                <a16:creationId xmlns:a16="http://schemas.microsoft.com/office/drawing/2014/main" id="{025BE10D-8920-4AC9-B0D9-32626D8B7D3F}"/>
              </a:ext>
            </a:extLst>
          </p:cNvPr>
          <p:cNvGrpSpPr/>
          <p:nvPr/>
        </p:nvGrpSpPr>
        <p:grpSpPr>
          <a:xfrm>
            <a:off x="3963752" y="1199304"/>
            <a:ext cx="606752" cy="567244"/>
            <a:chOff x="1641868" y="1217224"/>
            <a:chExt cx="839961" cy="567244"/>
          </a:xfrm>
        </p:grpSpPr>
        <p:sp>
          <p:nvSpPr>
            <p:cNvPr id="416" name="流程图: 决策 47">
              <a:extLst>
                <a:ext uri="{FF2B5EF4-FFF2-40B4-BE49-F238E27FC236}">
                  <a16:creationId xmlns:a16="http://schemas.microsoft.com/office/drawing/2014/main" id="{13F488D1-66F7-4374-82DD-C5B1566344A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8F63C00F-B46B-41CD-A5A3-748270C9B248}"/>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8" name="Group 417">
            <a:extLst>
              <a:ext uri="{FF2B5EF4-FFF2-40B4-BE49-F238E27FC236}">
                <a16:creationId xmlns:a16="http://schemas.microsoft.com/office/drawing/2014/main" id="{2F748946-F235-493F-A76D-789CD979658A}"/>
              </a:ext>
            </a:extLst>
          </p:cNvPr>
          <p:cNvGrpSpPr/>
          <p:nvPr/>
        </p:nvGrpSpPr>
        <p:grpSpPr>
          <a:xfrm>
            <a:off x="4370367" y="1194070"/>
            <a:ext cx="606752" cy="576769"/>
            <a:chOff x="1736728" y="1217224"/>
            <a:chExt cx="839961" cy="576769"/>
          </a:xfrm>
        </p:grpSpPr>
        <p:sp>
          <p:nvSpPr>
            <p:cNvPr id="419" name="流程图: 决策 47">
              <a:extLst>
                <a:ext uri="{FF2B5EF4-FFF2-40B4-BE49-F238E27FC236}">
                  <a16:creationId xmlns:a16="http://schemas.microsoft.com/office/drawing/2014/main" id="{F45F527B-041C-4F87-B60A-1A46706163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28FF3A82-1731-45A8-8ABE-5FDEF98D0258}"/>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0348A3F1-8634-4C15-A616-A68265166BF5}"/>
              </a:ext>
            </a:extLst>
          </p:cNvPr>
          <p:cNvGrpSpPr/>
          <p:nvPr/>
        </p:nvGrpSpPr>
        <p:grpSpPr>
          <a:xfrm>
            <a:off x="5073433" y="1213561"/>
            <a:ext cx="606752" cy="570967"/>
            <a:chOff x="7043557" y="1205746"/>
            <a:chExt cx="606752" cy="570967"/>
          </a:xfrm>
        </p:grpSpPr>
        <p:sp>
          <p:nvSpPr>
            <p:cNvPr id="380" name="流程图: 决策 47">
              <a:extLst>
                <a:ext uri="{FF2B5EF4-FFF2-40B4-BE49-F238E27FC236}">
                  <a16:creationId xmlns:a16="http://schemas.microsoft.com/office/drawing/2014/main" id="{637C9DD9-C02C-4054-9A3F-18D74C5A0C58}"/>
                </a:ext>
              </a:extLst>
            </p:cNvPr>
            <p:cNvSpPr/>
            <p:nvPr/>
          </p:nvSpPr>
          <p:spPr>
            <a:xfrm>
              <a:off x="7130006" y="120574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8AE74028-441A-4688-B493-1D5C7B60B81C}"/>
                </a:ext>
              </a:extLst>
            </p:cNvPr>
            <p:cNvSpPr txBox="1"/>
            <p:nvPr/>
          </p:nvSpPr>
          <p:spPr>
            <a:xfrm>
              <a:off x="7043557" y="159205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1" name="Group 10">
            <a:extLst>
              <a:ext uri="{FF2B5EF4-FFF2-40B4-BE49-F238E27FC236}">
                <a16:creationId xmlns:a16="http://schemas.microsoft.com/office/drawing/2014/main" id="{67E995C5-8768-4B96-A489-10F02970A4D1}"/>
              </a:ext>
            </a:extLst>
          </p:cNvPr>
          <p:cNvGrpSpPr/>
          <p:nvPr/>
        </p:nvGrpSpPr>
        <p:grpSpPr>
          <a:xfrm>
            <a:off x="6935562" y="1212339"/>
            <a:ext cx="606752" cy="580338"/>
            <a:chOff x="8509536" y="1197188"/>
            <a:chExt cx="606752" cy="580338"/>
          </a:xfrm>
        </p:grpSpPr>
        <p:sp>
          <p:nvSpPr>
            <p:cNvPr id="379" name="流程图: 决策 47">
              <a:extLst>
                <a:ext uri="{FF2B5EF4-FFF2-40B4-BE49-F238E27FC236}">
                  <a16:creationId xmlns:a16="http://schemas.microsoft.com/office/drawing/2014/main" id="{CFB30466-56BD-4A3D-9D96-907252BB33FC}"/>
                </a:ext>
              </a:extLst>
            </p:cNvPr>
            <p:cNvSpPr/>
            <p:nvPr/>
          </p:nvSpPr>
          <p:spPr>
            <a:xfrm>
              <a:off x="8619407" y="119718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9197C1B4-75AE-4C53-9FC9-19DD43BB3D44}"/>
                </a:ext>
              </a:extLst>
            </p:cNvPr>
            <p:cNvSpPr txBox="1"/>
            <p:nvPr/>
          </p:nvSpPr>
          <p:spPr>
            <a:xfrm>
              <a:off x="8509536" y="15928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4" name="Group 13">
            <a:extLst>
              <a:ext uri="{FF2B5EF4-FFF2-40B4-BE49-F238E27FC236}">
                <a16:creationId xmlns:a16="http://schemas.microsoft.com/office/drawing/2014/main" id="{4801D74B-A65B-43BD-9ACE-06EFAC9DB11E}"/>
              </a:ext>
            </a:extLst>
          </p:cNvPr>
          <p:cNvGrpSpPr/>
          <p:nvPr/>
        </p:nvGrpSpPr>
        <p:grpSpPr>
          <a:xfrm>
            <a:off x="8815156" y="1213561"/>
            <a:ext cx="606752" cy="548175"/>
            <a:chOff x="9897983" y="1223735"/>
            <a:chExt cx="606752" cy="548175"/>
          </a:xfrm>
        </p:grpSpPr>
        <p:sp>
          <p:nvSpPr>
            <p:cNvPr id="275" name="流程图: 决策 47">
              <a:extLst>
                <a:ext uri="{FF2B5EF4-FFF2-40B4-BE49-F238E27FC236}">
                  <a16:creationId xmlns:a16="http://schemas.microsoft.com/office/drawing/2014/main" id="{7D040E9B-F30E-4A8C-B6FB-73C7C2430064}"/>
                </a:ext>
              </a:extLst>
            </p:cNvPr>
            <p:cNvSpPr/>
            <p:nvPr/>
          </p:nvSpPr>
          <p:spPr>
            <a:xfrm>
              <a:off x="10017183" y="122373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3" name="TextBox 22">
              <a:extLst>
                <a:ext uri="{FF2B5EF4-FFF2-40B4-BE49-F238E27FC236}">
                  <a16:creationId xmlns:a16="http://schemas.microsoft.com/office/drawing/2014/main" id="{9EB3534E-9BE5-4F9B-93B0-1AEE6CCEFFC0}"/>
                </a:ext>
              </a:extLst>
            </p:cNvPr>
            <p:cNvSpPr txBox="1"/>
            <p:nvPr/>
          </p:nvSpPr>
          <p:spPr>
            <a:xfrm>
              <a:off x="9897983" y="158725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2" name="Group 11">
            <a:extLst>
              <a:ext uri="{FF2B5EF4-FFF2-40B4-BE49-F238E27FC236}">
                <a16:creationId xmlns:a16="http://schemas.microsoft.com/office/drawing/2014/main" id="{113F5F82-F3D1-4E54-9ADF-A64DEE4CCE96}"/>
              </a:ext>
            </a:extLst>
          </p:cNvPr>
          <p:cNvGrpSpPr/>
          <p:nvPr/>
        </p:nvGrpSpPr>
        <p:grpSpPr>
          <a:xfrm>
            <a:off x="8211428" y="1209349"/>
            <a:ext cx="606752" cy="551676"/>
            <a:chOff x="9421478" y="1211344"/>
            <a:chExt cx="606752" cy="551676"/>
          </a:xfrm>
        </p:grpSpPr>
        <p:sp>
          <p:nvSpPr>
            <p:cNvPr id="425" name="流程图: 决策 47">
              <a:extLst>
                <a:ext uri="{FF2B5EF4-FFF2-40B4-BE49-F238E27FC236}">
                  <a16:creationId xmlns:a16="http://schemas.microsoft.com/office/drawing/2014/main" id="{2C438921-2940-49E2-8824-D417E11D90F6}"/>
                </a:ext>
              </a:extLst>
            </p:cNvPr>
            <p:cNvSpPr/>
            <p:nvPr/>
          </p:nvSpPr>
          <p:spPr>
            <a:xfrm>
              <a:off x="9534934" y="121134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6" name="TextBox 22">
              <a:extLst>
                <a:ext uri="{FF2B5EF4-FFF2-40B4-BE49-F238E27FC236}">
                  <a16:creationId xmlns:a16="http://schemas.microsoft.com/office/drawing/2014/main" id="{5AE88FC3-A5B0-488C-BD2F-7E8F48E6590D}"/>
                </a:ext>
              </a:extLst>
            </p:cNvPr>
            <p:cNvSpPr txBox="1"/>
            <p:nvPr/>
          </p:nvSpPr>
          <p:spPr>
            <a:xfrm>
              <a:off x="9421478" y="157836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F8F25E97-2DF2-4A28-A1C6-AE2E7EE14376}"/>
              </a:ext>
            </a:extLst>
          </p:cNvPr>
          <p:cNvGrpSpPr/>
          <p:nvPr/>
        </p:nvGrpSpPr>
        <p:grpSpPr>
          <a:xfrm>
            <a:off x="8539774" y="1203881"/>
            <a:ext cx="606752" cy="553780"/>
            <a:chOff x="9646874" y="1203608"/>
            <a:chExt cx="606752" cy="553780"/>
          </a:xfrm>
        </p:grpSpPr>
        <p:sp>
          <p:nvSpPr>
            <p:cNvPr id="424" name="流程图: 决策 47">
              <a:extLst>
                <a:ext uri="{FF2B5EF4-FFF2-40B4-BE49-F238E27FC236}">
                  <a16:creationId xmlns:a16="http://schemas.microsoft.com/office/drawing/2014/main" id="{FC0E7D85-E718-42DE-9D65-9338D69BB22B}"/>
                </a:ext>
              </a:extLst>
            </p:cNvPr>
            <p:cNvSpPr/>
            <p:nvPr/>
          </p:nvSpPr>
          <p:spPr>
            <a:xfrm>
              <a:off x="9726546" y="120360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AEF9BC81-1305-465B-A993-A2941765BB93}"/>
                </a:ext>
              </a:extLst>
            </p:cNvPr>
            <p:cNvSpPr txBox="1"/>
            <p:nvPr/>
          </p:nvSpPr>
          <p:spPr>
            <a:xfrm>
              <a:off x="9646874" y="157272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grpSp>
      <p:sp>
        <p:nvSpPr>
          <p:cNvPr id="428" name="Rectangle 427">
            <a:extLst>
              <a:ext uri="{FF2B5EF4-FFF2-40B4-BE49-F238E27FC236}">
                <a16:creationId xmlns:a16="http://schemas.microsoft.com/office/drawing/2014/main" id="{8E17085E-D488-4163-9FA6-25F302ACEB16}"/>
              </a:ext>
            </a:extLst>
          </p:cNvPr>
          <p:cNvSpPr/>
          <p:nvPr/>
        </p:nvSpPr>
        <p:spPr>
          <a:xfrm>
            <a:off x="38120" y="1131019"/>
            <a:ext cx="769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nvGrpSpPr>
          <p:cNvPr id="429" name="Group 428">
            <a:extLst>
              <a:ext uri="{FF2B5EF4-FFF2-40B4-BE49-F238E27FC236}">
                <a16:creationId xmlns:a16="http://schemas.microsoft.com/office/drawing/2014/main" id="{D24F194C-66F7-48CF-9296-BE730AAFB012}"/>
              </a:ext>
            </a:extLst>
          </p:cNvPr>
          <p:cNvGrpSpPr/>
          <p:nvPr/>
        </p:nvGrpSpPr>
        <p:grpSpPr>
          <a:xfrm>
            <a:off x="3641403" y="4747222"/>
            <a:ext cx="656790" cy="472271"/>
            <a:chOff x="5304532" y="4751495"/>
            <a:chExt cx="656790" cy="472271"/>
          </a:xfrm>
        </p:grpSpPr>
        <p:sp>
          <p:nvSpPr>
            <p:cNvPr id="430" name="Star: 5 Points 429">
              <a:extLst>
                <a:ext uri="{FF2B5EF4-FFF2-40B4-BE49-F238E27FC236}">
                  <a16:creationId xmlns:a16="http://schemas.microsoft.com/office/drawing/2014/main" id="{5A1AC548-0269-4445-8700-13D50B9CB71D}"/>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1" name="TextBox 22">
              <a:extLst>
                <a:ext uri="{FF2B5EF4-FFF2-40B4-BE49-F238E27FC236}">
                  <a16:creationId xmlns:a16="http://schemas.microsoft.com/office/drawing/2014/main" id="{3C34DE23-EBD8-45B5-8DC6-575075FD9CF5}"/>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10</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/20</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2" name="Group 431">
            <a:extLst>
              <a:ext uri="{FF2B5EF4-FFF2-40B4-BE49-F238E27FC236}">
                <a16:creationId xmlns:a16="http://schemas.microsoft.com/office/drawing/2014/main" id="{B792962D-656E-4ABF-BAAC-11711B33887A}"/>
              </a:ext>
            </a:extLst>
          </p:cNvPr>
          <p:cNvGrpSpPr/>
          <p:nvPr/>
        </p:nvGrpSpPr>
        <p:grpSpPr>
          <a:xfrm>
            <a:off x="4970043" y="4758063"/>
            <a:ext cx="656790" cy="472271"/>
            <a:chOff x="5304532" y="4751495"/>
            <a:chExt cx="656790" cy="472271"/>
          </a:xfrm>
        </p:grpSpPr>
        <p:sp>
          <p:nvSpPr>
            <p:cNvPr id="433" name="Star: 5 Points 432">
              <a:extLst>
                <a:ext uri="{FF2B5EF4-FFF2-40B4-BE49-F238E27FC236}">
                  <a16:creationId xmlns:a16="http://schemas.microsoft.com/office/drawing/2014/main" id="{CA778F03-E26E-49AE-BEFC-D1B0F60B6D7F}"/>
                </a:ext>
              </a:extLst>
            </p:cNvPr>
            <p:cNvSpPr/>
            <p:nvPr/>
          </p:nvSpPr>
          <p:spPr>
            <a:xfrm>
              <a:off x="5529622" y="4751495"/>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4" name="TextBox 22">
              <a:extLst>
                <a:ext uri="{FF2B5EF4-FFF2-40B4-BE49-F238E27FC236}">
                  <a16:creationId xmlns:a16="http://schemas.microsoft.com/office/drawing/2014/main" id="{988403DD-0641-42BF-BADA-87E9F01ABE6D}"/>
                </a:ext>
              </a:extLst>
            </p:cNvPr>
            <p:cNvSpPr txBox="1"/>
            <p:nvPr/>
          </p:nvSpPr>
          <p:spPr>
            <a:xfrm>
              <a:off x="5304532" y="4962162"/>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2/15</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5" name="Group 434">
            <a:extLst>
              <a:ext uri="{FF2B5EF4-FFF2-40B4-BE49-F238E27FC236}">
                <a16:creationId xmlns:a16="http://schemas.microsoft.com/office/drawing/2014/main" id="{76651C61-E8CE-4C3F-B4E6-89B87F7AAC5E}"/>
              </a:ext>
            </a:extLst>
          </p:cNvPr>
          <p:cNvGrpSpPr/>
          <p:nvPr/>
        </p:nvGrpSpPr>
        <p:grpSpPr>
          <a:xfrm>
            <a:off x="4790640" y="4088230"/>
            <a:ext cx="573667" cy="604355"/>
            <a:chOff x="5597667" y="4076257"/>
            <a:chExt cx="573667" cy="604355"/>
          </a:xfrm>
        </p:grpSpPr>
        <p:sp>
          <p:nvSpPr>
            <p:cNvPr id="436" name="Star: 5 Points 435">
              <a:extLst>
                <a:ext uri="{FF2B5EF4-FFF2-40B4-BE49-F238E27FC236}">
                  <a16:creationId xmlns:a16="http://schemas.microsoft.com/office/drawing/2014/main" id="{FE4B6B6D-98E2-4311-A6FA-F628D1ECDF78}"/>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37" name="TextBox 22">
              <a:extLst>
                <a:ext uri="{FF2B5EF4-FFF2-40B4-BE49-F238E27FC236}">
                  <a16:creationId xmlns:a16="http://schemas.microsoft.com/office/drawing/2014/main" id="{FF399F33-9CAD-4FD9-9C08-8A493361C276}"/>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2/20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438" name="Group 437">
            <a:extLst>
              <a:ext uri="{FF2B5EF4-FFF2-40B4-BE49-F238E27FC236}">
                <a16:creationId xmlns:a16="http://schemas.microsoft.com/office/drawing/2014/main" id="{33C46084-A616-45AF-A544-D56EDFFADDA6}"/>
              </a:ext>
            </a:extLst>
          </p:cNvPr>
          <p:cNvGrpSpPr/>
          <p:nvPr/>
        </p:nvGrpSpPr>
        <p:grpSpPr>
          <a:xfrm>
            <a:off x="5302897" y="4088072"/>
            <a:ext cx="573667" cy="604355"/>
            <a:chOff x="5597667" y="4076257"/>
            <a:chExt cx="573667" cy="604355"/>
          </a:xfrm>
        </p:grpSpPr>
        <p:sp>
          <p:nvSpPr>
            <p:cNvPr id="439" name="Star: 5 Points 438">
              <a:extLst>
                <a:ext uri="{FF2B5EF4-FFF2-40B4-BE49-F238E27FC236}">
                  <a16:creationId xmlns:a16="http://schemas.microsoft.com/office/drawing/2014/main" id="{1C4DD310-A161-48BC-9A06-BCC3BDB3DA09}"/>
                </a:ext>
              </a:extLst>
            </p:cNvPr>
            <p:cNvSpPr/>
            <p:nvPr/>
          </p:nvSpPr>
          <p:spPr>
            <a:xfrm>
              <a:off x="5785867" y="4076257"/>
              <a:ext cx="202426" cy="204941"/>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0" name="TextBox 22">
              <a:extLst>
                <a:ext uri="{FF2B5EF4-FFF2-40B4-BE49-F238E27FC236}">
                  <a16:creationId xmlns:a16="http://schemas.microsoft.com/office/drawing/2014/main" id="{4DD5403B-3A73-4486-A023-1274309E9AD7}"/>
                </a:ext>
              </a:extLst>
            </p:cNvPr>
            <p:cNvSpPr txBox="1"/>
            <p:nvPr/>
          </p:nvSpPr>
          <p:spPr>
            <a:xfrm>
              <a:off x="5597667" y="4280509"/>
              <a:ext cx="57366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3/15</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41" name="Straight Arrow Connector 440">
            <a:extLst>
              <a:ext uri="{FF2B5EF4-FFF2-40B4-BE49-F238E27FC236}">
                <a16:creationId xmlns:a16="http://schemas.microsoft.com/office/drawing/2014/main" id="{D6B1AD38-CF56-4214-93FD-78E4F4C64F73}"/>
              </a:ext>
            </a:extLst>
          </p:cNvPr>
          <p:cNvCxnSpPr>
            <a:cxnSpLocks/>
            <a:stCxn id="362" idx="0"/>
            <a:endCxn id="379" idx="1"/>
          </p:cNvCxnSpPr>
          <p:nvPr/>
        </p:nvCxnSpPr>
        <p:spPr>
          <a:xfrm flipV="1">
            <a:off x="6827004" y="1387679"/>
            <a:ext cx="218429" cy="200142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2" name="Straight Arrow Connector 441">
            <a:extLst>
              <a:ext uri="{FF2B5EF4-FFF2-40B4-BE49-F238E27FC236}">
                <a16:creationId xmlns:a16="http://schemas.microsoft.com/office/drawing/2014/main" id="{4E9FC6B5-238D-421E-A630-44EFE0CB7165}"/>
              </a:ext>
            </a:extLst>
          </p:cNvPr>
          <p:cNvCxnSpPr>
            <a:cxnSpLocks/>
            <a:stCxn id="433" idx="0"/>
            <a:endCxn id="439" idx="2"/>
          </p:cNvCxnSpPr>
          <p:nvPr/>
        </p:nvCxnSpPr>
        <p:spPr>
          <a:xfrm flipV="1">
            <a:off x="5296346" y="4293012"/>
            <a:ext cx="233411" cy="4650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43" name="Straight Arrow Connector 442">
            <a:extLst>
              <a:ext uri="{FF2B5EF4-FFF2-40B4-BE49-F238E27FC236}">
                <a16:creationId xmlns:a16="http://schemas.microsoft.com/office/drawing/2014/main" id="{7B39E053-7B9B-460B-AFAB-1C623389DC9B}"/>
              </a:ext>
            </a:extLst>
          </p:cNvPr>
          <p:cNvCxnSpPr>
            <a:cxnSpLocks/>
            <a:stCxn id="350" idx="0"/>
            <a:endCxn id="436" idx="2"/>
          </p:cNvCxnSpPr>
          <p:nvPr/>
        </p:nvCxnSpPr>
        <p:spPr>
          <a:xfrm flipV="1">
            <a:off x="4875818" y="4293170"/>
            <a:ext cx="141682" cy="44988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44" name="Group 443">
            <a:extLst>
              <a:ext uri="{FF2B5EF4-FFF2-40B4-BE49-F238E27FC236}">
                <a16:creationId xmlns:a16="http://schemas.microsoft.com/office/drawing/2014/main" id="{216147F1-911F-487B-80C2-42C1BBD7E0AC}"/>
              </a:ext>
            </a:extLst>
          </p:cNvPr>
          <p:cNvGrpSpPr/>
          <p:nvPr/>
        </p:nvGrpSpPr>
        <p:grpSpPr>
          <a:xfrm>
            <a:off x="4116926" y="5390099"/>
            <a:ext cx="751868" cy="628060"/>
            <a:chOff x="4813508" y="5344587"/>
            <a:chExt cx="751868" cy="628060"/>
          </a:xfrm>
        </p:grpSpPr>
        <p:sp>
          <p:nvSpPr>
            <p:cNvPr id="445" name="Star: 5 Points 444">
              <a:extLst>
                <a:ext uri="{FF2B5EF4-FFF2-40B4-BE49-F238E27FC236}">
                  <a16:creationId xmlns:a16="http://schemas.microsoft.com/office/drawing/2014/main" id="{D0504FC1-465B-4BAE-AF86-C6ACCB7128F7}"/>
                </a:ext>
              </a:extLst>
            </p:cNvPr>
            <p:cNvSpPr/>
            <p:nvPr/>
          </p:nvSpPr>
          <p:spPr>
            <a:xfrm>
              <a:off x="5084027" y="534458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46" name="TextBox 22">
              <a:extLst>
                <a:ext uri="{FF2B5EF4-FFF2-40B4-BE49-F238E27FC236}">
                  <a16:creationId xmlns:a16="http://schemas.microsoft.com/office/drawing/2014/main" id="{E4A237C4-FD68-45EC-93F4-F1E4848F554C}"/>
                </a:ext>
              </a:extLst>
            </p:cNvPr>
            <p:cNvSpPr txBox="1"/>
            <p:nvPr/>
          </p:nvSpPr>
          <p:spPr>
            <a:xfrm>
              <a:off x="4813508" y="5572544"/>
              <a:ext cx="75186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sign off UI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11/30</a:t>
              </a:r>
            </a:p>
          </p:txBody>
        </p:sp>
      </p:grpSp>
      <p:cxnSp>
        <p:nvCxnSpPr>
          <p:cNvPr id="447" name="Straight Arrow Connector 446">
            <a:extLst>
              <a:ext uri="{FF2B5EF4-FFF2-40B4-BE49-F238E27FC236}">
                <a16:creationId xmlns:a16="http://schemas.microsoft.com/office/drawing/2014/main" id="{4D316106-689A-49AC-8067-FB337D101375}"/>
              </a:ext>
            </a:extLst>
          </p:cNvPr>
          <p:cNvCxnSpPr>
            <a:cxnSpLocks/>
            <a:stCxn id="322" idx="0"/>
            <a:endCxn id="430" idx="2"/>
          </p:cNvCxnSpPr>
          <p:nvPr/>
        </p:nvCxnSpPr>
        <p:spPr>
          <a:xfrm flipV="1">
            <a:off x="2967103" y="4952162"/>
            <a:ext cx="938050" cy="4465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a:extLst>
              <a:ext uri="{FF2B5EF4-FFF2-40B4-BE49-F238E27FC236}">
                <a16:creationId xmlns:a16="http://schemas.microsoft.com/office/drawing/2014/main" id="{473C58AD-B1EC-4E31-AB41-771648E19FAE}"/>
              </a:ext>
            </a:extLst>
          </p:cNvPr>
          <p:cNvCxnSpPr>
            <a:cxnSpLocks/>
            <a:stCxn id="327" idx="0"/>
            <a:endCxn id="193" idx="2"/>
          </p:cNvCxnSpPr>
          <p:nvPr/>
        </p:nvCxnSpPr>
        <p:spPr>
          <a:xfrm flipV="1">
            <a:off x="3459940" y="4933333"/>
            <a:ext cx="863015" cy="43021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a:extLst>
              <a:ext uri="{FF2B5EF4-FFF2-40B4-BE49-F238E27FC236}">
                <a16:creationId xmlns:a16="http://schemas.microsoft.com/office/drawing/2014/main" id="{0628A921-83EB-4812-ACE0-D59816B01DC3}"/>
              </a:ext>
            </a:extLst>
          </p:cNvPr>
          <p:cNvCxnSpPr>
            <a:cxnSpLocks/>
            <a:stCxn id="352" idx="0"/>
            <a:endCxn id="206" idx="2"/>
          </p:cNvCxnSpPr>
          <p:nvPr/>
        </p:nvCxnSpPr>
        <p:spPr>
          <a:xfrm flipV="1">
            <a:off x="3929818" y="4953954"/>
            <a:ext cx="1798312" cy="40916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0" name="Straight Arrow Connector 479">
            <a:extLst>
              <a:ext uri="{FF2B5EF4-FFF2-40B4-BE49-F238E27FC236}">
                <a16:creationId xmlns:a16="http://schemas.microsoft.com/office/drawing/2014/main" id="{A0D82DC4-4086-45BE-BD33-5DE036482C88}"/>
              </a:ext>
            </a:extLst>
          </p:cNvPr>
          <p:cNvCxnSpPr>
            <a:cxnSpLocks/>
            <a:stCxn id="445" idx="0"/>
            <a:endCxn id="206" idx="2"/>
          </p:cNvCxnSpPr>
          <p:nvPr/>
        </p:nvCxnSpPr>
        <p:spPr>
          <a:xfrm flipV="1">
            <a:off x="4484978" y="4953954"/>
            <a:ext cx="1243152" cy="43614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1" name="Straight Arrow Connector 480">
            <a:extLst>
              <a:ext uri="{FF2B5EF4-FFF2-40B4-BE49-F238E27FC236}">
                <a16:creationId xmlns:a16="http://schemas.microsoft.com/office/drawing/2014/main" id="{03BD98BE-CBBA-4FB5-821C-38FDE190D2BC}"/>
              </a:ext>
            </a:extLst>
          </p:cNvPr>
          <p:cNvCxnSpPr>
            <a:cxnSpLocks/>
            <a:stCxn id="343" idx="0"/>
            <a:endCxn id="425" idx="1"/>
          </p:cNvCxnSpPr>
          <p:nvPr/>
        </p:nvCxnSpPr>
        <p:spPr>
          <a:xfrm flipV="1">
            <a:off x="7953770" y="1384689"/>
            <a:ext cx="371114" cy="20086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2" name="Straight Arrow Connector 481">
            <a:extLst>
              <a:ext uri="{FF2B5EF4-FFF2-40B4-BE49-F238E27FC236}">
                <a16:creationId xmlns:a16="http://schemas.microsoft.com/office/drawing/2014/main" id="{4D6D0A99-ACCE-4B2E-BCC9-1F169FFE9BDC}"/>
              </a:ext>
            </a:extLst>
          </p:cNvPr>
          <p:cNvCxnSpPr>
            <a:cxnSpLocks/>
            <a:stCxn id="376" idx="0"/>
            <a:endCxn id="424" idx="1"/>
          </p:cNvCxnSpPr>
          <p:nvPr/>
        </p:nvCxnSpPr>
        <p:spPr>
          <a:xfrm flipV="1">
            <a:off x="8304246" y="1379221"/>
            <a:ext cx="315200" cy="202571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3" name="Straight Arrow Connector 482">
            <a:extLst>
              <a:ext uri="{FF2B5EF4-FFF2-40B4-BE49-F238E27FC236}">
                <a16:creationId xmlns:a16="http://schemas.microsoft.com/office/drawing/2014/main" id="{34361246-96A1-424C-89CA-5CA97CFFBA6D}"/>
              </a:ext>
            </a:extLst>
          </p:cNvPr>
          <p:cNvCxnSpPr>
            <a:cxnSpLocks/>
            <a:stCxn id="385" idx="0"/>
            <a:endCxn id="424" idx="3"/>
          </p:cNvCxnSpPr>
          <p:nvPr/>
        </p:nvCxnSpPr>
        <p:spPr>
          <a:xfrm flipV="1">
            <a:off x="8750057" y="1379221"/>
            <a:ext cx="245952" cy="201080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84" name="Straight Arrow Connector 483">
            <a:extLst>
              <a:ext uri="{FF2B5EF4-FFF2-40B4-BE49-F238E27FC236}">
                <a16:creationId xmlns:a16="http://schemas.microsoft.com/office/drawing/2014/main" id="{73B68904-F024-4516-9AC3-33BA6D3F426A}"/>
              </a:ext>
            </a:extLst>
          </p:cNvPr>
          <p:cNvCxnSpPr>
            <a:cxnSpLocks/>
            <a:stCxn id="391" idx="0"/>
            <a:endCxn id="301" idx="1"/>
          </p:cNvCxnSpPr>
          <p:nvPr/>
        </p:nvCxnSpPr>
        <p:spPr>
          <a:xfrm flipV="1">
            <a:off x="9150887" y="1411703"/>
            <a:ext cx="386936" cy="19783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61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Arial" panose="020B0604020202020204"/>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5902" y="1045781"/>
            <a:ext cx="12171166" cy="385240"/>
            <a:chOff x="-142725" y="1021216"/>
            <a:chExt cx="12096916" cy="385240"/>
          </a:xfrm>
        </p:grpSpPr>
        <p:cxnSp>
          <p:nvCxnSpPr>
            <p:cNvPr id="8" name="Straight Connector 7">
              <a:extLst>
                <a:ext uri="{FF2B5EF4-FFF2-40B4-BE49-F238E27FC236}">
                  <a16:creationId xmlns:a16="http://schemas.microsoft.com/office/drawing/2014/main" id="{23BDDFEB-783D-405A-B6BE-A37556BC12D8}"/>
                </a:ext>
              </a:extLst>
            </p:cNvPr>
            <p:cNvCxnSpPr>
              <a:cxnSpLocks/>
            </p:cNvCxnSpPr>
            <p:nvPr/>
          </p:nvCxnSpPr>
          <p:spPr>
            <a:xfrm>
              <a:off x="-111441" y="1396660"/>
              <a:ext cx="12065632" cy="9796"/>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142725" y="102121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Project VPP</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3094" y="1896849"/>
            <a:ext cx="12157592" cy="340721"/>
            <a:chOff x="201566" y="2718606"/>
            <a:chExt cx="12083423" cy="340721"/>
          </a:xfrm>
        </p:grpSpPr>
        <p:cxnSp>
          <p:nvCxnSpPr>
            <p:cNvPr id="305" name="Straight Connector 304">
              <a:extLst>
                <a:ext uri="{FF2B5EF4-FFF2-40B4-BE49-F238E27FC236}">
                  <a16:creationId xmlns:a16="http://schemas.microsoft.com/office/drawing/2014/main" id="{BF302839-8ECE-4C34-BA0C-4CAE43394A86}"/>
                </a:ext>
              </a:extLst>
            </p:cNvPr>
            <p:cNvCxnSpPr>
              <a:cxnSpLocks/>
            </p:cNvCxnSpPr>
            <p:nvPr/>
          </p:nvCxnSpPr>
          <p:spPr>
            <a:xfrm flipV="1">
              <a:off x="201566" y="3057677"/>
              <a:ext cx="12083423" cy="165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16932" y="2718606"/>
              <a:ext cx="114744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rPr>
                <a:t>CDC AHU Hardware</a:t>
              </a:r>
            </a:p>
          </p:txBody>
        </p:sp>
      </p:gr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8016" y="136633"/>
            <a:ext cx="10835640" cy="579120"/>
          </a:xfrm>
        </p:spPr>
        <p:txBody>
          <a:bodyPr anchor="t">
            <a:noAutofit/>
          </a:bodyPr>
          <a:lstStyle/>
          <a:p>
            <a:r>
              <a:rPr lang="en-US" altLang="zh-CN" dirty="0"/>
              <a:t>CX821 SW Release Plan @0310</a:t>
            </a:r>
            <a:endParaRPr lang="en-US" dirty="0">
              <a:latin typeface="+mn-lt"/>
            </a:endParaRP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2495937" y="2098378"/>
            <a:ext cx="624299" cy="521412"/>
            <a:chOff x="-678741" y="1685009"/>
            <a:chExt cx="624299" cy="521412"/>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447393" y="1685009"/>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678741" y="1914039"/>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164" name="Star: 7 Points 163">
            <a:extLst>
              <a:ext uri="{FF2B5EF4-FFF2-40B4-BE49-F238E27FC236}">
                <a16:creationId xmlns:a16="http://schemas.microsoft.com/office/drawing/2014/main" id="{E30EEDA7-B976-499C-946D-9BB00390CF6E}"/>
              </a:ext>
            </a:extLst>
          </p:cNvPr>
          <p:cNvSpPr/>
          <p:nvPr/>
        </p:nvSpPr>
        <p:spPr>
          <a:xfrm>
            <a:off x="1825605" y="354865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grpSp>
        <p:nvGrpSpPr>
          <p:cNvPr id="169" name="Group 168">
            <a:extLst>
              <a:ext uri="{FF2B5EF4-FFF2-40B4-BE49-F238E27FC236}">
                <a16:creationId xmlns:a16="http://schemas.microsoft.com/office/drawing/2014/main" id="{CBE1099E-6192-4B83-BE19-5A6637AF39CD}"/>
              </a:ext>
            </a:extLst>
          </p:cNvPr>
          <p:cNvGrpSpPr/>
          <p:nvPr/>
        </p:nvGrpSpPr>
        <p:grpSpPr>
          <a:xfrm>
            <a:off x="20949" y="3314170"/>
            <a:ext cx="12157592" cy="347005"/>
            <a:chOff x="34143" y="2712796"/>
            <a:chExt cx="12083422" cy="347005"/>
          </a:xfrm>
        </p:grpSpPr>
        <p:cxnSp>
          <p:nvCxnSpPr>
            <p:cNvPr id="170" name="Straight Connector 169">
              <a:extLst>
                <a:ext uri="{FF2B5EF4-FFF2-40B4-BE49-F238E27FC236}">
                  <a16:creationId xmlns:a16="http://schemas.microsoft.com/office/drawing/2014/main" id="{6CC46760-836D-4DCA-84FA-5572BF4C19CB}"/>
                </a:ext>
              </a:extLst>
            </p:cNvPr>
            <p:cNvCxnSpPr>
              <a:cxnSpLocks/>
            </p:cNvCxnSpPr>
            <p:nvPr/>
          </p:nvCxnSpPr>
          <p:spPr>
            <a:xfrm flipV="1">
              <a:off x="34143" y="3052363"/>
              <a:ext cx="12083422" cy="7438"/>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1" name="Rectangle 170">
              <a:extLst>
                <a:ext uri="{FF2B5EF4-FFF2-40B4-BE49-F238E27FC236}">
                  <a16:creationId xmlns:a16="http://schemas.microsoft.com/office/drawing/2014/main" id="{66DC47A1-B07B-4842-8E92-B0C1C11FA4FB}"/>
                </a:ext>
              </a:extLst>
            </p:cNvPr>
            <p:cNvSpPr/>
            <p:nvPr/>
          </p:nvSpPr>
          <p:spPr>
            <a:xfrm>
              <a:off x="56486" y="2712796"/>
              <a:ext cx="124303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73" name="Group 172">
            <a:extLst>
              <a:ext uri="{FF2B5EF4-FFF2-40B4-BE49-F238E27FC236}">
                <a16:creationId xmlns:a16="http://schemas.microsoft.com/office/drawing/2014/main" id="{EDBB8D3E-F9AE-4EF1-84A3-D24AD6DC9E96}"/>
              </a:ext>
            </a:extLst>
          </p:cNvPr>
          <p:cNvGrpSpPr/>
          <p:nvPr/>
        </p:nvGrpSpPr>
        <p:grpSpPr>
          <a:xfrm>
            <a:off x="-9386" y="4539455"/>
            <a:ext cx="12157592" cy="331422"/>
            <a:chOff x="34143" y="2717077"/>
            <a:chExt cx="12083422" cy="331422"/>
          </a:xfrm>
        </p:grpSpPr>
        <p:cxnSp>
          <p:nvCxnSpPr>
            <p:cNvPr id="176" name="Straight Connector 175">
              <a:extLst>
                <a:ext uri="{FF2B5EF4-FFF2-40B4-BE49-F238E27FC236}">
                  <a16:creationId xmlns:a16="http://schemas.microsoft.com/office/drawing/2014/main" id="{43CE235E-13BF-495F-AFC1-F4982F4AE2D1}"/>
                </a:ext>
              </a:extLst>
            </p:cNvPr>
            <p:cNvCxnSpPr>
              <a:cxnSpLocks/>
            </p:cNvCxnSpPr>
            <p:nvPr/>
          </p:nvCxnSpPr>
          <p:spPr>
            <a:xfrm>
              <a:off x="34143" y="3048499"/>
              <a:ext cx="12083422"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78" name="Rectangle 177">
              <a:extLst>
                <a:ext uri="{FF2B5EF4-FFF2-40B4-BE49-F238E27FC236}">
                  <a16:creationId xmlns:a16="http://schemas.microsoft.com/office/drawing/2014/main" id="{B28DC353-1701-40B9-B897-B3EA03AE7788}"/>
                </a:ext>
              </a:extLst>
            </p:cNvPr>
            <p:cNvSpPr/>
            <p:nvPr/>
          </p:nvSpPr>
          <p:spPr>
            <a:xfrm>
              <a:off x="64293" y="2717077"/>
              <a:ext cx="116815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 name="Group 1">
            <a:extLst>
              <a:ext uri="{FF2B5EF4-FFF2-40B4-BE49-F238E27FC236}">
                <a16:creationId xmlns:a16="http://schemas.microsoft.com/office/drawing/2014/main" id="{1A6EF269-943D-4394-8F8A-61578EE5548F}"/>
              </a:ext>
            </a:extLst>
          </p:cNvPr>
          <p:cNvGrpSpPr/>
          <p:nvPr/>
        </p:nvGrpSpPr>
        <p:grpSpPr>
          <a:xfrm>
            <a:off x="352180" y="1266882"/>
            <a:ext cx="843415" cy="530826"/>
            <a:chOff x="615965" y="1274273"/>
            <a:chExt cx="843415" cy="530826"/>
          </a:xfrm>
        </p:grpSpPr>
        <p:sp>
          <p:nvSpPr>
            <p:cNvPr id="470" name="流程图: 决策 47">
              <a:extLst>
                <a:ext uri="{FF2B5EF4-FFF2-40B4-BE49-F238E27FC236}">
                  <a16:creationId xmlns:a16="http://schemas.microsoft.com/office/drawing/2014/main" id="{979C7A37-4528-4412-9918-2AE987D5B1B4}"/>
                </a:ext>
              </a:extLst>
            </p:cNvPr>
            <p:cNvSpPr/>
            <p:nvPr/>
          </p:nvSpPr>
          <p:spPr>
            <a:xfrm>
              <a:off x="803647" y="1274273"/>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PS/PSC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1" name="TextBox 22">
              <a:extLst>
                <a:ext uri="{FF2B5EF4-FFF2-40B4-BE49-F238E27FC236}">
                  <a16:creationId xmlns:a16="http://schemas.microsoft.com/office/drawing/2014/main" id="{D14A9F3D-3E00-4DBA-895F-FC9D8FA102E6}"/>
                </a:ext>
              </a:extLst>
            </p:cNvPr>
            <p:cNvSpPr txBox="1"/>
            <p:nvPr/>
          </p:nvSpPr>
          <p:spPr>
            <a:xfrm>
              <a:off x="615965" y="160505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03/16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10" name="Group 9">
            <a:extLst>
              <a:ext uri="{FF2B5EF4-FFF2-40B4-BE49-F238E27FC236}">
                <a16:creationId xmlns:a16="http://schemas.microsoft.com/office/drawing/2014/main" id="{9B86BCEF-8B72-4F1C-8B3F-70DD2950300B}"/>
              </a:ext>
            </a:extLst>
          </p:cNvPr>
          <p:cNvGrpSpPr/>
          <p:nvPr/>
        </p:nvGrpSpPr>
        <p:grpSpPr>
          <a:xfrm>
            <a:off x="1583873" y="1279187"/>
            <a:ext cx="843415" cy="515718"/>
            <a:chOff x="1594709" y="1281201"/>
            <a:chExt cx="843415" cy="515718"/>
          </a:xfrm>
        </p:grpSpPr>
        <p:sp>
          <p:nvSpPr>
            <p:cNvPr id="467" name="流程图: 决策 47">
              <a:extLst>
                <a:ext uri="{FF2B5EF4-FFF2-40B4-BE49-F238E27FC236}">
                  <a16:creationId xmlns:a16="http://schemas.microsoft.com/office/drawing/2014/main" id="{CF4455E1-957D-4868-8C5E-43991787A284}"/>
                </a:ext>
              </a:extLst>
            </p:cNvPr>
            <p:cNvSpPr/>
            <p:nvPr/>
          </p:nvSpPr>
          <p:spPr>
            <a:xfrm>
              <a:off x="1783648" y="128120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UPV0</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32" name="TextBox 22">
              <a:extLst>
                <a:ext uri="{FF2B5EF4-FFF2-40B4-BE49-F238E27FC236}">
                  <a16:creationId xmlns:a16="http://schemas.microsoft.com/office/drawing/2014/main" id="{DFE75ED4-8D34-49D3-B863-D0FEF8B2CE82}"/>
                </a:ext>
              </a:extLst>
            </p:cNvPr>
            <p:cNvSpPr txBox="1"/>
            <p:nvPr/>
          </p:nvSpPr>
          <p:spPr>
            <a:xfrm>
              <a:off x="1594709" y="159687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4" name="Group 23">
            <a:extLst>
              <a:ext uri="{FF2B5EF4-FFF2-40B4-BE49-F238E27FC236}">
                <a16:creationId xmlns:a16="http://schemas.microsoft.com/office/drawing/2014/main" id="{4F6F5924-1068-478E-BE46-5CBCB8833F26}"/>
              </a:ext>
            </a:extLst>
          </p:cNvPr>
          <p:cNvGrpSpPr/>
          <p:nvPr/>
        </p:nvGrpSpPr>
        <p:grpSpPr>
          <a:xfrm>
            <a:off x="8952543" y="1276089"/>
            <a:ext cx="879316" cy="455973"/>
            <a:chOff x="9226866" y="1263940"/>
            <a:chExt cx="879316" cy="455973"/>
          </a:xfrm>
        </p:grpSpPr>
        <p:sp>
          <p:nvSpPr>
            <p:cNvPr id="461" name="流程图: 决策 47">
              <a:extLst>
                <a:ext uri="{FF2B5EF4-FFF2-40B4-BE49-F238E27FC236}">
                  <a16:creationId xmlns:a16="http://schemas.microsoft.com/office/drawing/2014/main" id="{2E75FB79-3B4D-4E5D-97D2-AFB0899B6D71}"/>
                </a:ext>
              </a:extLst>
            </p:cNvPr>
            <p:cNvSpPr/>
            <p:nvPr/>
          </p:nvSpPr>
          <p:spPr>
            <a:xfrm>
              <a:off x="9226866" y="126394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159" name="TextBox 22">
              <a:extLst>
                <a:ext uri="{FF2B5EF4-FFF2-40B4-BE49-F238E27FC236}">
                  <a16:creationId xmlns:a16="http://schemas.microsoft.com/office/drawing/2014/main" id="{540B5E02-F7D4-48D0-8DFC-4622684254A6}"/>
                </a:ext>
              </a:extLst>
            </p:cNvPr>
            <p:cNvSpPr txBox="1"/>
            <p:nvPr/>
          </p:nvSpPr>
          <p:spPr>
            <a:xfrm>
              <a:off x="9262767" y="1519864"/>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5/08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179" name="TextBox 22">
            <a:extLst>
              <a:ext uri="{FF2B5EF4-FFF2-40B4-BE49-F238E27FC236}">
                <a16:creationId xmlns:a16="http://schemas.microsoft.com/office/drawing/2014/main" id="{C438F64F-86C1-4172-AA5B-98E88AFA2B50}"/>
              </a:ext>
            </a:extLst>
          </p:cNvPr>
          <p:cNvSpPr txBox="1"/>
          <p:nvPr/>
        </p:nvSpPr>
        <p:spPr>
          <a:xfrm>
            <a:off x="1453884" y="3744715"/>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FIP 1rst version</a:t>
            </a:r>
          </a:p>
        </p:txBody>
      </p:sp>
      <p:sp>
        <p:nvSpPr>
          <p:cNvPr id="180" name="Star: 7 Points 179">
            <a:extLst>
              <a:ext uri="{FF2B5EF4-FFF2-40B4-BE49-F238E27FC236}">
                <a16:creationId xmlns:a16="http://schemas.microsoft.com/office/drawing/2014/main" id="{00D18428-FC39-4EE6-8D2A-29D50037E0FE}"/>
              </a:ext>
            </a:extLst>
          </p:cNvPr>
          <p:cNvSpPr/>
          <p:nvPr/>
        </p:nvSpPr>
        <p:spPr>
          <a:xfrm>
            <a:off x="1565855" y="3541395"/>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181" name="TextBox 22">
            <a:extLst>
              <a:ext uri="{FF2B5EF4-FFF2-40B4-BE49-F238E27FC236}">
                <a16:creationId xmlns:a16="http://schemas.microsoft.com/office/drawing/2014/main" id="{78DC1160-887F-4225-8EED-EDE0D1FA4F2F}"/>
              </a:ext>
            </a:extLst>
          </p:cNvPr>
          <p:cNvSpPr txBox="1"/>
          <p:nvPr/>
        </p:nvSpPr>
        <p:spPr>
          <a:xfrm>
            <a:off x="1097215" y="3732166"/>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PDL 1rst version</a:t>
            </a:r>
          </a:p>
        </p:txBody>
      </p:sp>
      <p:grpSp>
        <p:nvGrpSpPr>
          <p:cNvPr id="192" name="Group 191">
            <a:extLst>
              <a:ext uri="{FF2B5EF4-FFF2-40B4-BE49-F238E27FC236}">
                <a16:creationId xmlns:a16="http://schemas.microsoft.com/office/drawing/2014/main" id="{14294688-E9FC-4751-94DB-B9D244DB6314}"/>
              </a:ext>
            </a:extLst>
          </p:cNvPr>
          <p:cNvGrpSpPr/>
          <p:nvPr/>
        </p:nvGrpSpPr>
        <p:grpSpPr>
          <a:xfrm>
            <a:off x="3630267" y="4697554"/>
            <a:ext cx="413256" cy="591090"/>
            <a:chOff x="4148232" y="6178778"/>
            <a:chExt cx="413256" cy="591090"/>
          </a:xfrm>
        </p:grpSpPr>
        <p:sp>
          <p:nvSpPr>
            <p:cNvPr id="193" name="Star: 5 Points 192">
              <a:extLst>
                <a:ext uri="{FF2B5EF4-FFF2-40B4-BE49-F238E27FC236}">
                  <a16:creationId xmlns:a16="http://schemas.microsoft.com/office/drawing/2014/main" id="{9AF3CD08-BD69-4BB3-8BC2-BBB556093331}"/>
                </a:ext>
              </a:extLst>
            </p:cNvPr>
            <p:cNvSpPr/>
            <p:nvPr/>
          </p:nvSpPr>
          <p:spPr>
            <a:xfrm>
              <a:off x="4276281"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5" name="TextBox 22">
              <a:extLst>
                <a:ext uri="{FF2B5EF4-FFF2-40B4-BE49-F238E27FC236}">
                  <a16:creationId xmlns:a16="http://schemas.microsoft.com/office/drawing/2014/main" id="{BF12CB75-24EE-4051-AFB1-EE84B49DD8CF}"/>
                </a:ext>
              </a:extLst>
            </p:cNvPr>
            <p:cNvSpPr txBox="1"/>
            <p:nvPr/>
          </p:nvSpPr>
          <p:spPr>
            <a:xfrm>
              <a:off x="4148232" y="6369765"/>
              <a:ext cx="4132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196" name="Group 195">
            <a:extLst>
              <a:ext uri="{FF2B5EF4-FFF2-40B4-BE49-F238E27FC236}">
                <a16:creationId xmlns:a16="http://schemas.microsoft.com/office/drawing/2014/main" id="{20A89FC5-083B-416A-91E3-904F802B608D}"/>
              </a:ext>
            </a:extLst>
          </p:cNvPr>
          <p:cNvGrpSpPr/>
          <p:nvPr/>
        </p:nvGrpSpPr>
        <p:grpSpPr>
          <a:xfrm>
            <a:off x="3572975" y="3530751"/>
            <a:ext cx="656790" cy="542752"/>
            <a:chOff x="3904864" y="6178778"/>
            <a:chExt cx="656790" cy="542752"/>
          </a:xfrm>
        </p:grpSpPr>
        <p:sp>
          <p:nvSpPr>
            <p:cNvPr id="197" name="Star: 5 Points 196">
              <a:extLst>
                <a:ext uri="{FF2B5EF4-FFF2-40B4-BE49-F238E27FC236}">
                  <a16:creationId xmlns:a16="http://schemas.microsoft.com/office/drawing/2014/main" id="{6C0873C2-AC32-4149-A4AB-9DB1AB420C9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198" name="TextBox 22">
              <a:extLst>
                <a:ext uri="{FF2B5EF4-FFF2-40B4-BE49-F238E27FC236}">
                  <a16:creationId xmlns:a16="http://schemas.microsoft.com/office/drawing/2014/main" id="{EA6CF97C-A31A-49EA-91F6-C89A744BE3C9}"/>
                </a:ext>
              </a:extLst>
            </p:cNvPr>
            <p:cNvSpPr txBox="1"/>
            <p:nvPr/>
          </p:nvSpPr>
          <p:spPr>
            <a:xfrm>
              <a:off x="3904864" y="642914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05" name="Group 204">
            <a:extLst>
              <a:ext uri="{FF2B5EF4-FFF2-40B4-BE49-F238E27FC236}">
                <a16:creationId xmlns:a16="http://schemas.microsoft.com/office/drawing/2014/main" id="{1D1FAB53-7C31-4F9A-95DD-19BC4A39BD9E}"/>
              </a:ext>
            </a:extLst>
          </p:cNvPr>
          <p:cNvGrpSpPr/>
          <p:nvPr/>
        </p:nvGrpSpPr>
        <p:grpSpPr>
          <a:xfrm>
            <a:off x="4363380" y="4756642"/>
            <a:ext cx="656790" cy="505900"/>
            <a:chOff x="3751726" y="6206356"/>
            <a:chExt cx="656790" cy="505900"/>
          </a:xfrm>
        </p:grpSpPr>
        <p:sp>
          <p:nvSpPr>
            <p:cNvPr id="206" name="Star: 5 Points 205">
              <a:extLst>
                <a:ext uri="{FF2B5EF4-FFF2-40B4-BE49-F238E27FC236}">
                  <a16:creationId xmlns:a16="http://schemas.microsoft.com/office/drawing/2014/main" id="{244217DE-F4ED-4E52-803F-591FC9E2DAF4}"/>
                </a:ext>
              </a:extLst>
            </p:cNvPr>
            <p:cNvSpPr/>
            <p:nvPr/>
          </p:nvSpPr>
          <p:spPr>
            <a:xfrm>
              <a:off x="3984621" y="620635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07" name="TextBox 22">
              <a:extLst>
                <a:ext uri="{FF2B5EF4-FFF2-40B4-BE49-F238E27FC236}">
                  <a16:creationId xmlns:a16="http://schemas.microsoft.com/office/drawing/2014/main" id="{96C73CC2-79C1-4769-BE79-E4B08DF66837}"/>
                </a:ext>
              </a:extLst>
            </p:cNvPr>
            <p:cNvSpPr txBox="1"/>
            <p:nvPr/>
          </p:nvSpPr>
          <p:spPr>
            <a:xfrm>
              <a:off x="3751726" y="641987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03</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13" name="Group 212">
            <a:extLst>
              <a:ext uri="{FF2B5EF4-FFF2-40B4-BE49-F238E27FC236}">
                <a16:creationId xmlns:a16="http://schemas.microsoft.com/office/drawing/2014/main" id="{B032CC1A-D6E5-40AF-93B7-9EB5760844F8}"/>
              </a:ext>
            </a:extLst>
          </p:cNvPr>
          <p:cNvGrpSpPr/>
          <p:nvPr/>
        </p:nvGrpSpPr>
        <p:grpSpPr>
          <a:xfrm>
            <a:off x="4671667" y="4767755"/>
            <a:ext cx="656790" cy="518892"/>
            <a:chOff x="3993683" y="6178778"/>
            <a:chExt cx="656790" cy="518892"/>
          </a:xfrm>
        </p:grpSpPr>
        <p:sp>
          <p:nvSpPr>
            <p:cNvPr id="229" name="Star: 5 Points 228">
              <a:extLst>
                <a:ext uri="{FF2B5EF4-FFF2-40B4-BE49-F238E27FC236}">
                  <a16:creationId xmlns:a16="http://schemas.microsoft.com/office/drawing/2014/main" id="{DD1D0159-D399-4605-8697-E3D06569F372}"/>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39" name="TextBox 22">
              <a:extLst>
                <a:ext uri="{FF2B5EF4-FFF2-40B4-BE49-F238E27FC236}">
                  <a16:creationId xmlns:a16="http://schemas.microsoft.com/office/drawing/2014/main" id="{C941815C-D328-4B3D-964A-6151A21DA47E}"/>
                </a:ext>
              </a:extLst>
            </p:cNvPr>
            <p:cNvSpPr txBox="1"/>
            <p:nvPr/>
          </p:nvSpPr>
          <p:spPr>
            <a:xfrm>
              <a:off x="3993683" y="6374511"/>
              <a:ext cx="656790"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prstClr val="black"/>
                  </a:solidFill>
                  <a:latin typeface="Arial" panose="020B0604020202020204"/>
                  <a:ea typeface="黑体" panose="02010609060101010101" pitchFamily="49" charset="-122"/>
                  <a:cs typeface="Calibri" panose="020F0502020204030204" pitchFamily="34" charset="0"/>
                </a:rPr>
                <a:t>04/11</a:t>
              </a:r>
              <a:endParaRPr kumimoji="0" lang="en-US" altLang="zh-CN" sz="8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41" name="Star: 5 Points 240">
            <a:extLst>
              <a:ext uri="{FF2B5EF4-FFF2-40B4-BE49-F238E27FC236}">
                <a16:creationId xmlns:a16="http://schemas.microsoft.com/office/drawing/2014/main" id="{BC4B6B35-2EDB-416C-9CDA-27B657894DAE}"/>
              </a:ext>
            </a:extLst>
          </p:cNvPr>
          <p:cNvSpPr/>
          <p:nvPr/>
        </p:nvSpPr>
        <p:spPr>
          <a:xfrm>
            <a:off x="5101700" y="35487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42" name="TextBox 22">
            <a:extLst>
              <a:ext uri="{FF2B5EF4-FFF2-40B4-BE49-F238E27FC236}">
                <a16:creationId xmlns:a16="http://schemas.microsoft.com/office/drawing/2014/main" id="{A0577C69-53DB-44E5-A0EB-DCA21D39351A}"/>
              </a:ext>
            </a:extLst>
          </p:cNvPr>
          <p:cNvSpPr txBox="1"/>
          <p:nvPr/>
        </p:nvSpPr>
        <p:spPr>
          <a:xfrm>
            <a:off x="4970372" y="3722586"/>
            <a:ext cx="65679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245" name="Table 244">
            <a:extLst>
              <a:ext uri="{FF2B5EF4-FFF2-40B4-BE49-F238E27FC236}">
                <a16:creationId xmlns:a16="http://schemas.microsoft.com/office/drawing/2014/main" id="{A0336E8C-9A20-45FA-A8FD-2D1291BD6E24}"/>
              </a:ext>
            </a:extLst>
          </p:cNvPr>
          <p:cNvGraphicFramePr>
            <a:graphicFrameLocks noGrp="1"/>
          </p:cNvGraphicFramePr>
          <p:nvPr/>
        </p:nvGraphicFramePr>
        <p:xfrm>
          <a:off x="-2" y="673016"/>
          <a:ext cx="11993066" cy="262752"/>
        </p:xfrm>
        <a:graphic>
          <a:graphicData uri="http://schemas.openxmlformats.org/drawingml/2006/table">
            <a:tbl>
              <a:tblPr firstRow="1" bandRow="1">
                <a:tableStyleId>{5C22544A-7EE6-4342-B048-85BDC9FD1C3A}</a:tableStyleId>
              </a:tblPr>
              <a:tblGrid>
                <a:gridCol w="315607">
                  <a:extLst>
                    <a:ext uri="{9D8B030D-6E8A-4147-A177-3AD203B41FA5}">
                      <a16:colId xmlns:a16="http://schemas.microsoft.com/office/drawing/2014/main" val="964117551"/>
                    </a:ext>
                  </a:extLst>
                </a:gridCol>
                <a:gridCol w="315607">
                  <a:extLst>
                    <a:ext uri="{9D8B030D-6E8A-4147-A177-3AD203B41FA5}">
                      <a16:colId xmlns:a16="http://schemas.microsoft.com/office/drawing/2014/main" val="2397782723"/>
                    </a:ext>
                  </a:extLst>
                </a:gridCol>
                <a:gridCol w="315607">
                  <a:extLst>
                    <a:ext uri="{9D8B030D-6E8A-4147-A177-3AD203B41FA5}">
                      <a16:colId xmlns:a16="http://schemas.microsoft.com/office/drawing/2014/main" val="343253012"/>
                    </a:ext>
                  </a:extLst>
                </a:gridCol>
                <a:gridCol w="315607">
                  <a:extLst>
                    <a:ext uri="{9D8B030D-6E8A-4147-A177-3AD203B41FA5}">
                      <a16:colId xmlns:a16="http://schemas.microsoft.com/office/drawing/2014/main" val="3423322042"/>
                    </a:ext>
                  </a:extLst>
                </a:gridCol>
                <a:gridCol w="315607">
                  <a:extLst>
                    <a:ext uri="{9D8B030D-6E8A-4147-A177-3AD203B41FA5}">
                      <a16:colId xmlns:a16="http://schemas.microsoft.com/office/drawing/2014/main" val="1307315063"/>
                    </a:ext>
                  </a:extLst>
                </a:gridCol>
                <a:gridCol w="315607">
                  <a:extLst>
                    <a:ext uri="{9D8B030D-6E8A-4147-A177-3AD203B41FA5}">
                      <a16:colId xmlns:a16="http://schemas.microsoft.com/office/drawing/2014/main" val="713604460"/>
                    </a:ext>
                  </a:extLst>
                </a:gridCol>
                <a:gridCol w="315607">
                  <a:extLst>
                    <a:ext uri="{9D8B030D-6E8A-4147-A177-3AD203B41FA5}">
                      <a16:colId xmlns:a16="http://schemas.microsoft.com/office/drawing/2014/main" val="2659930953"/>
                    </a:ext>
                  </a:extLst>
                </a:gridCol>
                <a:gridCol w="315607">
                  <a:extLst>
                    <a:ext uri="{9D8B030D-6E8A-4147-A177-3AD203B41FA5}">
                      <a16:colId xmlns:a16="http://schemas.microsoft.com/office/drawing/2014/main" val="1599551216"/>
                    </a:ext>
                  </a:extLst>
                </a:gridCol>
                <a:gridCol w="315607">
                  <a:extLst>
                    <a:ext uri="{9D8B030D-6E8A-4147-A177-3AD203B41FA5}">
                      <a16:colId xmlns:a16="http://schemas.microsoft.com/office/drawing/2014/main" val="2106271287"/>
                    </a:ext>
                  </a:extLst>
                </a:gridCol>
                <a:gridCol w="315607">
                  <a:extLst>
                    <a:ext uri="{9D8B030D-6E8A-4147-A177-3AD203B41FA5}">
                      <a16:colId xmlns:a16="http://schemas.microsoft.com/office/drawing/2014/main" val="2914799352"/>
                    </a:ext>
                  </a:extLst>
                </a:gridCol>
                <a:gridCol w="315607">
                  <a:extLst>
                    <a:ext uri="{9D8B030D-6E8A-4147-A177-3AD203B41FA5}">
                      <a16:colId xmlns:a16="http://schemas.microsoft.com/office/drawing/2014/main" val="607396304"/>
                    </a:ext>
                  </a:extLst>
                </a:gridCol>
                <a:gridCol w="315607">
                  <a:extLst>
                    <a:ext uri="{9D8B030D-6E8A-4147-A177-3AD203B41FA5}">
                      <a16:colId xmlns:a16="http://schemas.microsoft.com/office/drawing/2014/main" val="369099905"/>
                    </a:ext>
                  </a:extLst>
                </a:gridCol>
                <a:gridCol w="315607">
                  <a:extLst>
                    <a:ext uri="{9D8B030D-6E8A-4147-A177-3AD203B41FA5}">
                      <a16:colId xmlns:a16="http://schemas.microsoft.com/office/drawing/2014/main" val="2465148799"/>
                    </a:ext>
                  </a:extLst>
                </a:gridCol>
                <a:gridCol w="315607">
                  <a:extLst>
                    <a:ext uri="{9D8B030D-6E8A-4147-A177-3AD203B41FA5}">
                      <a16:colId xmlns:a16="http://schemas.microsoft.com/office/drawing/2014/main" val="1244741235"/>
                    </a:ext>
                  </a:extLst>
                </a:gridCol>
                <a:gridCol w="315607">
                  <a:extLst>
                    <a:ext uri="{9D8B030D-6E8A-4147-A177-3AD203B41FA5}">
                      <a16:colId xmlns:a16="http://schemas.microsoft.com/office/drawing/2014/main" val="1537710673"/>
                    </a:ext>
                  </a:extLst>
                </a:gridCol>
                <a:gridCol w="315607">
                  <a:extLst>
                    <a:ext uri="{9D8B030D-6E8A-4147-A177-3AD203B41FA5}">
                      <a16:colId xmlns:a16="http://schemas.microsoft.com/office/drawing/2014/main" val="856269915"/>
                    </a:ext>
                  </a:extLst>
                </a:gridCol>
                <a:gridCol w="315607">
                  <a:extLst>
                    <a:ext uri="{9D8B030D-6E8A-4147-A177-3AD203B41FA5}">
                      <a16:colId xmlns:a16="http://schemas.microsoft.com/office/drawing/2014/main" val="92124501"/>
                    </a:ext>
                  </a:extLst>
                </a:gridCol>
                <a:gridCol w="315607">
                  <a:extLst>
                    <a:ext uri="{9D8B030D-6E8A-4147-A177-3AD203B41FA5}">
                      <a16:colId xmlns:a16="http://schemas.microsoft.com/office/drawing/2014/main" val="3462154463"/>
                    </a:ext>
                  </a:extLst>
                </a:gridCol>
                <a:gridCol w="315607">
                  <a:extLst>
                    <a:ext uri="{9D8B030D-6E8A-4147-A177-3AD203B41FA5}">
                      <a16:colId xmlns:a16="http://schemas.microsoft.com/office/drawing/2014/main" val="2431892292"/>
                    </a:ext>
                  </a:extLst>
                </a:gridCol>
                <a:gridCol w="315607">
                  <a:extLst>
                    <a:ext uri="{9D8B030D-6E8A-4147-A177-3AD203B41FA5}">
                      <a16:colId xmlns:a16="http://schemas.microsoft.com/office/drawing/2014/main" val="259023913"/>
                    </a:ext>
                  </a:extLst>
                </a:gridCol>
                <a:gridCol w="315607">
                  <a:extLst>
                    <a:ext uri="{9D8B030D-6E8A-4147-A177-3AD203B41FA5}">
                      <a16:colId xmlns:a16="http://schemas.microsoft.com/office/drawing/2014/main" val="2920740496"/>
                    </a:ext>
                  </a:extLst>
                </a:gridCol>
                <a:gridCol w="315607">
                  <a:extLst>
                    <a:ext uri="{9D8B030D-6E8A-4147-A177-3AD203B41FA5}">
                      <a16:colId xmlns:a16="http://schemas.microsoft.com/office/drawing/2014/main" val="242160658"/>
                    </a:ext>
                  </a:extLst>
                </a:gridCol>
                <a:gridCol w="315607">
                  <a:extLst>
                    <a:ext uri="{9D8B030D-6E8A-4147-A177-3AD203B41FA5}">
                      <a16:colId xmlns:a16="http://schemas.microsoft.com/office/drawing/2014/main" val="955423485"/>
                    </a:ext>
                  </a:extLst>
                </a:gridCol>
                <a:gridCol w="315607">
                  <a:extLst>
                    <a:ext uri="{9D8B030D-6E8A-4147-A177-3AD203B41FA5}">
                      <a16:colId xmlns:a16="http://schemas.microsoft.com/office/drawing/2014/main" val="284884224"/>
                    </a:ext>
                  </a:extLst>
                </a:gridCol>
                <a:gridCol w="315607">
                  <a:extLst>
                    <a:ext uri="{9D8B030D-6E8A-4147-A177-3AD203B41FA5}">
                      <a16:colId xmlns:a16="http://schemas.microsoft.com/office/drawing/2014/main" val="3813658407"/>
                    </a:ext>
                  </a:extLst>
                </a:gridCol>
                <a:gridCol w="315607">
                  <a:extLst>
                    <a:ext uri="{9D8B030D-6E8A-4147-A177-3AD203B41FA5}">
                      <a16:colId xmlns:a16="http://schemas.microsoft.com/office/drawing/2014/main" val="691448089"/>
                    </a:ext>
                  </a:extLst>
                </a:gridCol>
                <a:gridCol w="315607">
                  <a:extLst>
                    <a:ext uri="{9D8B030D-6E8A-4147-A177-3AD203B41FA5}">
                      <a16:colId xmlns:a16="http://schemas.microsoft.com/office/drawing/2014/main" val="3010129589"/>
                    </a:ext>
                  </a:extLst>
                </a:gridCol>
                <a:gridCol w="315607">
                  <a:extLst>
                    <a:ext uri="{9D8B030D-6E8A-4147-A177-3AD203B41FA5}">
                      <a16:colId xmlns:a16="http://schemas.microsoft.com/office/drawing/2014/main" val="3585903136"/>
                    </a:ext>
                  </a:extLst>
                </a:gridCol>
                <a:gridCol w="315607">
                  <a:extLst>
                    <a:ext uri="{9D8B030D-6E8A-4147-A177-3AD203B41FA5}">
                      <a16:colId xmlns:a16="http://schemas.microsoft.com/office/drawing/2014/main" val="1723930303"/>
                    </a:ext>
                  </a:extLst>
                </a:gridCol>
                <a:gridCol w="315607">
                  <a:extLst>
                    <a:ext uri="{9D8B030D-6E8A-4147-A177-3AD203B41FA5}">
                      <a16:colId xmlns:a16="http://schemas.microsoft.com/office/drawing/2014/main" val="2594318945"/>
                    </a:ext>
                  </a:extLst>
                </a:gridCol>
                <a:gridCol w="315607">
                  <a:extLst>
                    <a:ext uri="{9D8B030D-6E8A-4147-A177-3AD203B41FA5}">
                      <a16:colId xmlns:a16="http://schemas.microsoft.com/office/drawing/2014/main" val="1691694402"/>
                    </a:ext>
                  </a:extLst>
                </a:gridCol>
                <a:gridCol w="315607">
                  <a:extLst>
                    <a:ext uri="{9D8B030D-6E8A-4147-A177-3AD203B41FA5}">
                      <a16:colId xmlns:a16="http://schemas.microsoft.com/office/drawing/2014/main" val="1941291007"/>
                    </a:ext>
                  </a:extLst>
                </a:gridCol>
                <a:gridCol w="315607">
                  <a:extLst>
                    <a:ext uri="{9D8B030D-6E8A-4147-A177-3AD203B41FA5}">
                      <a16:colId xmlns:a16="http://schemas.microsoft.com/office/drawing/2014/main" val="3181608211"/>
                    </a:ext>
                  </a:extLst>
                </a:gridCol>
                <a:gridCol w="315607">
                  <a:extLst>
                    <a:ext uri="{9D8B030D-6E8A-4147-A177-3AD203B41FA5}">
                      <a16:colId xmlns:a16="http://schemas.microsoft.com/office/drawing/2014/main" val="455527801"/>
                    </a:ext>
                  </a:extLst>
                </a:gridCol>
                <a:gridCol w="315607">
                  <a:extLst>
                    <a:ext uri="{9D8B030D-6E8A-4147-A177-3AD203B41FA5}">
                      <a16:colId xmlns:a16="http://schemas.microsoft.com/office/drawing/2014/main" val="2847246735"/>
                    </a:ext>
                  </a:extLst>
                </a:gridCol>
                <a:gridCol w="315607">
                  <a:extLst>
                    <a:ext uri="{9D8B030D-6E8A-4147-A177-3AD203B41FA5}">
                      <a16:colId xmlns:a16="http://schemas.microsoft.com/office/drawing/2014/main" val="1082391601"/>
                    </a:ext>
                  </a:extLst>
                </a:gridCol>
                <a:gridCol w="315607">
                  <a:extLst>
                    <a:ext uri="{9D8B030D-6E8A-4147-A177-3AD203B41FA5}">
                      <a16:colId xmlns:a16="http://schemas.microsoft.com/office/drawing/2014/main" val="1103596571"/>
                    </a:ext>
                  </a:extLst>
                </a:gridCol>
                <a:gridCol w="315607">
                  <a:extLst>
                    <a:ext uri="{9D8B030D-6E8A-4147-A177-3AD203B41FA5}">
                      <a16:colId xmlns:a16="http://schemas.microsoft.com/office/drawing/2014/main" val="2391766071"/>
                    </a:ext>
                  </a:extLst>
                </a:gridCol>
              </a:tblGrid>
              <a:tr h="262752">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tc>
                  <a:txBody>
                    <a:bodyPr/>
                    <a:lstStyle/>
                    <a:p>
                      <a:pPr algn="ctr"/>
                      <a:r>
                        <a:rPr lang="en-US" altLang="zh-CN" sz="600" dirty="0">
                          <a:latin typeface="+mn-lt"/>
                        </a:rPr>
                        <a:t>7</a:t>
                      </a:r>
                      <a:endParaRPr lang="zh-CN" altLang="en-US" sz="600" dirty="0">
                        <a:latin typeface="+mn-lt"/>
                      </a:endParaRPr>
                    </a:p>
                  </a:txBody>
                  <a:tcPr anchor="ctr">
                    <a:solidFill>
                      <a:srgbClr val="06687C"/>
                    </a:solidFill>
                  </a:tcPr>
                </a:tc>
                <a:tc>
                  <a:txBody>
                    <a:bodyPr/>
                    <a:lstStyle/>
                    <a:p>
                      <a:pPr algn="ctr"/>
                      <a:r>
                        <a:rPr lang="en-US" altLang="zh-CN" sz="600" dirty="0">
                          <a:latin typeface="+mn-lt"/>
                        </a:rPr>
                        <a:t>8</a:t>
                      </a:r>
                      <a:endParaRPr lang="zh-CN" altLang="en-US" sz="600" dirty="0">
                        <a:latin typeface="+mn-lt"/>
                      </a:endParaRPr>
                    </a:p>
                  </a:txBody>
                  <a:tcPr anchor="ctr">
                    <a:solidFill>
                      <a:srgbClr val="06687C"/>
                    </a:solidFill>
                  </a:tcPr>
                </a:tc>
                <a:tc>
                  <a:txBody>
                    <a:bodyPr/>
                    <a:lstStyle/>
                    <a:p>
                      <a:pPr algn="ctr"/>
                      <a:r>
                        <a:rPr lang="en-US" altLang="zh-CN" sz="600" dirty="0">
                          <a:latin typeface="+mn-lt"/>
                        </a:rPr>
                        <a:t>9</a:t>
                      </a:r>
                      <a:endParaRPr lang="zh-CN" altLang="en-US" sz="600" dirty="0">
                        <a:latin typeface="+mn-lt"/>
                      </a:endParaRPr>
                    </a:p>
                  </a:txBody>
                  <a:tcPr anchor="ctr">
                    <a:solidFill>
                      <a:srgbClr val="06687C"/>
                    </a:solidFill>
                  </a:tcPr>
                </a:tc>
                <a:tc>
                  <a:txBody>
                    <a:bodyPr/>
                    <a:lstStyle/>
                    <a:p>
                      <a:pPr algn="ctr"/>
                      <a:r>
                        <a:rPr lang="en-US" altLang="zh-CN" sz="600" dirty="0">
                          <a:latin typeface="+mn-lt"/>
                        </a:rPr>
                        <a:t>10</a:t>
                      </a:r>
                      <a:endParaRPr lang="zh-CN" altLang="en-US" sz="600" dirty="0">
                        <a:latin typeface="+mn-lt"/>
                      </a:endParaRPr>
                    </a:p>
                  </a:txBody>
                  <a:tcPr anchor="ctr">
                    <a:solidFill>
                      <a:srgbClr val="06687C"/>
                    </a:solidFill>
                  </a:tcPr>
                </a:tc>
                <a:tc>
                  <a:txBody>
                    <a:bodyPr/>
                    <a:lstStyle/>
                    <a:p>
                      <a:pPr algn="ctr"/>
                      <a:r>
                        <a:rPr lang="en-US" altLang="zh-CN" sz="600" dirty="0">
                          <a:latin typeface="+mn-lt"/>
                        </a:rPr>
                        <a:t>11</a:t>
                      </a:r>
                      <a:endParaRPr lang="zh-CN" altLang="en-US" sz="600" dirty="0">
                        <a:latin typeface="+mn-lt"/>
                      </a:endParaRPr>
                    </a:p>
                  </a:txBody>
                  <a:tcPr anchor="ctr">
                    <a:solidFill>
                      <a:srgbClr val="06687C"/>
                    </a:solidFill>
                  </a:tcPr>
                </a:tc>
                <a:tc>
                  <a:txBody>
                    <a:bodyPr/>
                    <a:lstStyle/>
                    <a:p>
                      <a:pPr algn="ctr"/>
                      <a:r>
                        <a:rPr lang="en-US" altLang="zh-CN" sz="600" dirty="0">
                          <a:latin typeface="+mn-lt"/>
                        </a:rPr>
                        <a:t>12</a:t>
                      </a:r>
                      <a:endParaRPr lang="zh-CN" altLang="en-US" sz="600" dirty="0">
                        <a:latin typeface="+mn-lt"/>
                      </a:endParaRPr>
                    </a:p>
                  </a:txBody>
                  <a:tcPr anchor="ctr">
                    <a:solidFill>
                      <a:srgbClr val="06687C"/>
                    </a:solidFill>
                  </a:tcPr>
                </a:tc>
                <a:tc>
                  <a:txBody>
                    <a:bodyPr/>
                    <a:lstStyle/>
                    <a:p>
                      <a:pPr algn="ctr"/>
                      <a:r>
                        <a:rPr lang="en-US" altLang="zh-CN" sz="600" dirty="0">
                          <a:latin typeface="+mn-lt"/>
                        </a:rPr>
                        <a:t>1</a:t>
                      </a:r>
                      <a:endParaRPr lang="zh-CN" altLang="en-US" sz="600" dirty="0">
                        <a:latin typeface="+mn-lt"/>
                      </a:endParaRPr>
                    </a:p>
                  </a:txBody>
                  <a:tcPr anchor="ctr">
                    <a:solidFill>
                      <a:srgbClr val="00B050"/>
                    </a:solidFill>
                  </a:tcPr>
                </a:tc>
                <a:tc>
                  <a:txBody>
                    <a:bodyPr/>
                    <a:lstStyle/>
                    <a:p>
                      <a:pPr algn="ctr"/>
                      <a:r>
                        <a:rPr lang="en-US" altLang="zh-CN" sz="600" dirty="0">
                          <a:latin typeface="+mn-lt"/>
                        </a:rPr>
                        <a:t>2</a:t>
                      </a:r>
                      <a:endParaRPr lang="zh-CN" altLang="en-US" sz="600" dirty="0">
                        <a:latin typeface="+mn-lt"/>
                      </a:endParaRPr>
                    </a:p>
                  </a:txBody>
                  <a:tcPr anchor="ctr">
                    <a:solidFill>
                      <a:srgbClr val="00B050"/>
                    </a:solidFill>
                  </a:tcPr>
                </a:tc>
                <a:tc>
                  <a:txBody>
                    <a:bodyPr/>
                    <a:lstStyle/>
                    <a:p>
                      <a:pPr algn="ctr"/>
                      <a:r>
                        <a:rPr lang="en-US" altLang="zh-CN" sz="600" dirty="0">
                          <a:latin typeface="+mn-lt"/>
                        </a:rPr>
                        <a:t>3</a:t>
                      </a:r>
                      <a:endParaRPr lang="zh-CN" altLang="en-US" sz="600" dirty="0">
                        <a:latin typeface="+mn-lt"/>
                      </a:endParaRPr>
                    </a:p>
                  </a:txBody>
                  <a:tcPr anchor="ctr">
                    <a:solidFill>
                      <a:srgbClr val="00B050"/>
                    </a:solidFill>
                  </a:tcPr>
                </a:tc>
                <a:tc>
                  <a:txBody>
                    <a:bodyPr/>
                    <a:lstStyle/>
                    <a:p>
                      <a:pPr algn="ctr"/>
                      <a:r>
                        <a:rPr lang="en-US" altLang="zh-CN" sz="600" dirty="0">
                          <a:latin typeface="+mn-lt"/>
                        </a:rPr>
                        <a:t>4</a:t>
                      </a:r>
                      <a:endParaRPr lang="zh-CN" altLang="en-US" sz="600" dirty="0">
                        <a:latin typeface="+mn-lt"/>
                      </a:endParaRPr>
                    </a:p>
                  </a:txBody>
                  <a:tcPr anchor="ctr">
                    <a:solidFill>
                      <a:srgbClr val="00B050"/>
                    </a:solidFill>
                  </a:tcPr>
                </a:tc>
                <a:tc>
                  <a:txBody>
                    <a:bodyPr/>
                    <a:lstStyle/>
                    <a:p>
                      <a:pPr algn="ctr"/>
                      <a:r>
                        <a:rPr lang="en-US" altLang="zh-CN" sz="600" dirty="0">
                          <a:latin typeface="+mn-lt"/>
                        </a:rPr>
                        <a:t>5</a:t>
                      </a:r>
                      <a:endParaRPr lang="zh-CN" altLang="en-US" sz="600" dirty="0">
                        <a:latin typeface="+mn-lt"/>
                      </a:endParaRPr>
                    </a:p>
                  </a:txBody>
                  <a:tcPr anchor="ctr">
                    <a:solidFill>
                      <a:srgbClr val="00B050"/>
                    </a:solidFill>
                  </a:tcPr>
                </a:tc>
                <a:tc>
                  <a:txBody>
                    <a:bodyPr/>
                    <a:lstStyle/>
                    <a:p>
                      <a:pPr algn="ctr"/>
                      <a:r>
                        <a:rPr lang="en-US" altLang="zh-CN" sz="600" dirty="0">
                          <a:latin typeface="+mn-lt"/>
                        </a:rPr>
                        <a:t>6</a:t>
                      </a:r>
                      <a:endParaRPr lang="zh-CN" altLang="en-US" sz="600" dirty="0">
                        <a:latin typeface="+mn-lt"/>
                      </a:endParaRPr>
                    </a:p>
                  </a:txBody>
                  <a:tcPr anchor="ctr">
                    <a:solidFill>
                      <a:srgbClr val="00B050"/>
                    </a:solidFill>
                  </a:tcPr>
                </a:tc>
                <a:tc>
                  <a:txBody>
                    <a:bodyPr/>
                    <a:lstStyle/>
                    <a:p>
                      <a:pPr algn="ctr"/>
                      <a:r>
                        <a:rPr lang="en-US" altLang="zh-CN" sz="600" dirty="0">
                          <a:latin typeface="+mn-lt"/>
                        </a:rPr>
                        <a:t>7</a:t>
                      </a:r>
                      <a:endParaRPr lang="zh-CN" altLang="en-US" sz="600" dirty="0">
                        <a:latin typeface="+mn-lt"/>
                      </a:endParaRPr>
                    </a:p>
                  </a:txBody>
                  <a:tcPr anchor="ctr">
                    <a:solidFill>
                      <a:srgbClr val="00B050"/>
                    </a:solidFill>
                  </a:tcPr>
                </a:tc>
                <a:tc>
                  <a:txBody>
                    <a:bodyPr/>
                    <a:lstStyle/>
                    <a:p>
                      <a:pPr algn="ctr"/>
                      <a:r>
                        <a:rPr lang="en-US" altLang="zh-CN" sz="600" dirty="0">
                          <a:latin typeface="+mn-lt"/>
                        </a:rPr>
                        <a:t>8</a:t>
                      </a:r>
                      <a:endParaRPr lang="zh-CN" altLang="en-US" sz="600" dirty="0">
                        <a:latin typeface="+mn-lt"/>
                      </a:endParaRPr>
                    </a:p>
                  </a:txBody>
                  <a:tcPr anchor="ctr">
                    <a:solidFill>
                      <a:srgbClr val="00B050"/>
                    </a:solidFill>
                  </a:tcPr>
                </a:tc>
                <a:tc>
                  <a:txBody>
                    <a:bodyPr/>
                    <a:lstStyle/>
                    <a:p>
                      <a:pPr algn="ctr"/>
                      <a:r>
                        <a:rPr lang="en-US" altLang="zh-CN" sz="600" dirty="0">
                          <a:latin typeface="+mn-lt"/>
                        </a:rPr>
                        <a:t>9</a:t>
                      </a:r>
                      <a:endParaRPr lang="zh-CN" altLang="en-US" sz="600" dirty="0">
                        <a:latin typeface="+mn-lt"/>
                      </a:endParaRPr>
                    </a:p>
                  </a:txBody>
                  <a:tcPr anchor="ctr">
                    <a:solidFill>
                      <a:srgbClr val="00B050"/>
                    </a:solidFill>
                  </a:tcPr>
                </a:tc>
                <a:tc>
                  <a:txBody>
                    <a:bodyPr/>
                    <a:lstStyle/>
                    <a:p>
                      <a:pPr algn="ctr"/>
                      <a:r>
                        <a:rPr lang="en-US" altLang="zh-CN" sz="600" dirty="0">
                          <a:latin typeface="+mn-lt"/>
                        </a:rPr>
                        <a:t>10</a:t>
                      </a:r>
                      <a:endParaRPr lang="zh-CN" altLang="en-US" sz="600" dirty="0">
                        <a:latin typeface="+mn-lt"/>
                      </a:endParaRPr>
                    </a:p>
                  </a:txBody>
                  <a:tcPr anchor="ctr">
                    <a:solidFill>
                      <a:srgbClr val="00B050"/>
                    </a:solidFill>
                  </a:tcPr>
                </a:tc>
                <a:tc>
                  <a:txBody>
                    <a:bodyPr/>
                    <a:lstStyle/>
                    <a:p>
                      <a:pPr algn="ctr"/>
                      <a:r>
                        <a:rPr lang="en-US" altLang="zh-CN" sz="600" dirty="0">
                          <a:latin typeface="+mn-lt"/>
                        </a:rPr>
                        <a:t>11</a:t>
                      </a:r>
                      <a:endParaRPr lang="zh-CN" altLang="en-US" sz="600" dirty="0">
                        <a:latin typeface="+mn-lt"/>
                      </a:endParaRPr>
                    </a:p>
                  </a:txBody>
                  <a:tcPr anchor="ctr">
                    <a:solidFill>
                      <a:srgbClr val="00B050"/>
                    </a:solidFill>
                  </a:tcPr>
                </a:tc>
                <a:tc>
                  <a:txBody>
                    <a:bodyPr/>
                    <a:lstStyle/>
                    <a:p>
                      <a:pPr algn="ctr"/>
                      <a:r>
                        <a:rPr lang="en-US" altLang="zh-CN" sz="600" dirty="0">
                          <a:latin typeface="+mn-lt"/>
                        </a:rPr>
                        <a:t>12</a:t>
                      </a:r>
                      <a:endParaRPr lang="zh-CN" altLang="en-US" sz="600" dirty="0">
                        <a:latin typeface="+mn-lt"/>
                      </a:endParaRPr>
                    </a:p>
                  </a:txBody>
                  <a:tcPr anchor="ctr">
                    <a:solidFill>
                      <a:srgbClr val="00B050"/>
                    </a:solidFill>
                  </a:tcPr>
                </a:tc>
                <a:tc>
                  <a:txBody>
                    <a:bodyPr/>
                    <a:lstStyle/>
                    <a:p>
                      <a:pPr algn="ctr"/>
                      <a:r>
                        <a:rPr lang="en-US" altLang="zh-CN" sz="600" dirty="0">
                          <a:latin typeface="+mn-lt"/>
                        </a:rPr>
                        <a:t>1</a:t>
                      </a:r>
                      <a:endParaRPr lang="zh-CN" altLang="en-US" sz="600" dirty="0">
                        <a:latin typeface="+mn-lt"/>
                      </a:endParaRPr>
                    </a:p>
                  </a:txBody>
                  <a:tcPr anchor="ctr">
                    <a:solidFill>
                      <a:srgbClr val="00B0F0"/>
                    </a:solidFill>
                  </a:tcPr>
                </a:tc>
                <a:tc>
                  <a:txBody>
                    <a:bodyPr/>
                    <a:lstStyle/>
                    <a:p>
                      <a:pPr algn="ctr"/>
                      <a:r>
                        <a:rPr lang="en-US" altLang="zh-CN" sz="600" dirty="0">
                          <a:latin typeface="+mn-lt"/>
                        </a:rPr>
                        <a:t>2</a:t>
                      </a:r>
                      <a:endParaRPr lang="zh-CN" altLang="en-US" sz="600" dirty="0">
                        <a:latin typeface="+mn-lt"/>
                      </a:endParaRPr>
                    </a:p>
                  </a:txBody>
                  <a:tcPr anchor="ctr">
                    <a:solidFill>
                      <a:srgbClr val="00B0F0"/>
                    </a:solidFill>
                  </a:tcPr>
                </a:tc>
                <a:extLst>
                  <a:ext uri="{0D108BD9-81ED-4DB2-BD59-A6C34878D82A}">
                    <a16:rowId xmlns:a16="http://schemas.microsoft.com/office/drawing/2014/main" val="10000"/>
                  </a:ext>
                </a:extLst>
              </a:tr>
            </a:tbl>
          </a:graphicData>
        </a:graphic>
      </p:graphicFrame>
      <p:sp>
        <p:nvSpPr>
          <p:cNvPr id="248" name="TextBox 22">
            <a:extLst>
              <a:ext uri="{FF2B5EF4-FFF2-40B4-BE49-F238E27FC236}">
                <a16:creationId xmlns:a16="http://schemas.microsoft.com/office/drawing/2014/main" id="{1DBAF091-A48F-4373-A243-1F32B5E0D29B}"/>
              </a:ext>
            </a:extLst>
          </p:cNvPr>
          <p:cNvSpPr txBox="1"/>
          <p:nvPr/>
        </p:nvSpPr>
        <p:spPr>
          <a:xfrm>
            <a:off x="6206138" y="372198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49" name="Group 248">
            <a:extLst>
              <a:ext uri="{FF2B5EF4-FFF2-40B4-BE49-F238E27FC236}">
                <a16:creationId xmlns:a16="http://schemas.microsoft.com/office/drawing/2014/main" id="{5E2A648F-C949-4251-9B3D-AA1E4B20EB62}"/>
              </a:ext>
            </a:extLst>
          </p:cNvPr>
          <p:cNvGrpSpPr/>
          <p:nvPr/>
        </p:nvGrpSpPr>
        <p:grpSpPr>
          <a:xfrm>
            <a:off x="5884137" y="4759970"/>
            <a:ext cx="656790" cy="479416"/>
            <a:chOff x="4019018" y="6178778"/>
            <a:chExt cx="656790" cy="479416"/>
          </a:xfrm>
        </p:grpSpPr>
        <p:sp>
          <p:nvSpPr>
            <p:cNvPr id="250" name="Star: 5 Points 249">
              <a:extLst>
                <a:ext uri="{FF2B5EF4-FFF2-40B4-BE49-F238E27FC236}">
                  <a16:creationId xmlns:a16="http://schemas.microsoft.com/office/drawing/2014/main" id="{CAD63E2C-D2CC-4AE2-BEDD-D768B3BA196C}"/>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1" name="TextBox 22">
              <a:extLst>
                <a:ext uri="{FF2B5EF4-FFF2-40B4-BE49-F238E27FC236}">
                  <a16:creationId xmlns:a16="http://schemas.microsoft.com/office/drawing/2014/main" id="{9D839F96-9A22-4F57-AFB1-C3B3D773C17F}"/>
                </a:ext>
              </a:extLst>
            </p:cNvPr>
            <p:cNvSpPr txBox="1"/>
            <p:nvPr/>
          </p:nvSpPr>
          <p:spPr>
            <a:xfrm>
              <a:off x="4019018" y="6365812"/>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8</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/27</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2" name="Group 251">
            <a:extLst>
              <a:ext uri="{FF2B5EF4-FFF2-40B4-BE49-F238E27FC236}">
                <a16:creationId xmlns:a16="http://schemas.microsoft.com/office/drawing/2014/main" id="{AF92D6DB-E7D0-4034-A414-2012830DFEC7}"/>
              </a:ext>
            </a:extLst>
          </p:cNvPr>
          <p:cNvGrpSpPr/>
          <p:nvPr/>
        </p:nvGrpSpPr>
        <p:grpSpPr>
          <a:xfrm>
            <a:off x="5129336" y="4756054"/>
            <a:ext cx="427158" cy="462416"/>
            <a:chOff x="4119346" y="6178778"/>
            <a:chExt cx="427158" cy="462416"/>
          </a:xfrm>
        </p:grpSpPr>
        <p:sp>
          <p:nvSpPr>
            <p:cNvPr id="253" name="Star: 5 Points 252">
              <a:extLst>
                <a:ext uri="{FF2B5EF4-FFF2-40B4-BE49-F238E27FC236}">
                  <a16:creationId xmlns:a16="http://schemas.microsoft.com/office/drawing/2014/main" id="{9C5B6B72-E7B0-4102-A3AD-E7417212EF9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4" name="TextBox 22">
              <a:extLst>
                <a:ext uri="{FF2B5EF4-FFF2-40B4-BE49-F238E27FC236}">
                  <a16:creationId xmlns:a16="http://schemas.microsoft.com/office/drawing/2014/main" id="{24715578-4355-45C4-8DC8-E483B006A544}"/>
                </a:ext>
              </a:extLst>
            </p:cNvPr>
            <p:cNvSpPr txBox="1"/>
            <p:nvPr/>
          </p:nvSpPr>
          <p:spPr>
            <a:xfrm>
              <a:off x="4119346" y="6348812"/>
              <a:ext cx="4271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05</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55" name="Group 254">
            <a:extLst>
              <a:ext uri="{FF2B5EF4-FFF2-40B4-BE49-F238E27FC236}">
                <a16:creationId xmlns:a16="http://schemas.microsoft.com/office/drawing/2014/main" id="{76E839DC-C0F0-42AD-B867-0A752F378162}"/>
              </a:ext>
            </a:extLst>
          </p:cNvPr>
          <p:cNvGrpSpPr/>
          <p:nvPr/>
        </p:nvGrpSpPr>
        <p:grpSpPr>
          <a:xfrm>
            <a:off x="5479589" y="4751495"/>
            <a:ext cx="447251" cy="482297"/>
            <a:chOff x="4184293" y="6178778"/>
            <a:chExt cx="447251" cy="482297"/>
          </a:xfrm>
          <a:solidFill>
            <a:schemeClr val="tx1"/>
          </a:solidFill>
        </p:grpSpPr>
        <p:sp>
          <p:nvSpPr>
            <p:cNvPr id="256" name="Star: 5 Points 255">
              <a:extLst>
                <a:ext uri="{FF2B5EF4-FFF2-40B4-BE49-F238E27FC236}">
                  <a16:creationId xmlns:a16="http://schemas.microsoft.com/office/drawing/2014/main" id="{A0EA3A92-C3A2-4F9B-8287-5E74ACEF055A}"/>
                </a:ext>
              </a:extLst>
            </p:cNvPr>
            <p:cNvSpPr/>
            <p:nvPr/>
          </p:nvSpPr>
          <p:spPr>
            <a:xfrm>
              <a:off x="4214737" y="6178778"/>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57" name="TextBox 22">
              <a:extLst>
                <a:ext uri="{FF2B5EF4-FFF2-40B4-BE49-F238E27FC236}">
                  <a16:creationId xmlns:a16="http://schemas.microsoft.com/office/drawing/2014/main" id="{F66A5063-5C63-46E0-BB3C-F5E692C5A0C5}"/>
                </a:ext>
              </a:extLst>
            </p:cNvPr>
            <p:cNvSpPr txBox="1"/>
            <p:nvPr/>
          </p:nvSpPr>
          <p:spPr>
            <a:xfrm>
              <a:off x="4184293" y="6368693"/>
              <a:ext cx="447251" cy="292382"/>
            </a:xfrm>
            <a:prstGeom prst="rect">
              <a:avLst/>
            </a:prstGeom>
            <a:solidFill>
              <a:schemeClr val="bg1"/>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/30</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262" name="Star: 5 Points 261">
            <a:extLst>
              <a:ext uri="{FF2B5EF4-FFF2-40B4-BE49-F238E27FC236}">
                <a16:creationId xmlns:a16="http://schemas.microsoft.com/office/drawing/2014/main" id="{46A8335A-8884-4FFB-9D3A-705BE5330CE1}"/>
              </a:ext>
            </a:extLst>
          </p:cNvPr>
          <p:cNvSpPr/>
          <p:nvPr/>
        </p:nvSpPr>
        <p:spPr>
          <a:xfrm>
            <a:off x="5493405" y="3548659"/>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3" name="TextBox 22">
            <a:extLst>
              <a:ext uri="{FF2B5EF4-FFF2-40B4-BE49-F238E27FC236}">
                <a16:creationId xmlns:a16="http://schemas.microsoft.com/office/drawing/2014/main" id="{668BFC12-FEBB-4D96-BD84-A5978CE9672C}"/>
              </a:ext>
            </a:extLst>
          </p:cNvPr>
          <p:cNvSpPr txBox="1"/>
          <p:nvPr/>
        </p:nvSpPr>
        <p:spPr>
          <a:xfrm>
            <a:off x="5426459" y="3741468"/>
            <a:ext cx="43067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6</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nvGrpSpPr>
          <p:cNvPr id="264" name="Group 263">
            <a:extLst>
              <a:ext uri="{FF2B5EF4-FFF2-40B4-BE49-F238E27FC236}">
                <a16:creationId xmlns:a16="http://schemas.microsoft.com/office/drawing/2014/main" id="{10F279F7-2E5E-4622-9DF8-76F0A3784EF3}"/>
              </a:ext>
            </a:extLst>
          </p:cNvPr>
          <p:cNvGrpSpPr/>
          <p:nvPr/>
        </p:nvGrpSpPr>
        <p:grpSpPr>
          <a:xfrm>
            <a:off x="5605130" y="3540444"/>
            <a:ext cx="656790" cy="497807"/>
            <a:chOff x="4014584" y="6178778"/>
            <a:chExt cx="656790" cy="497807"/>
          </a:xfrm>
        </p:grpSpPr>
        <p:sp>
          <p:nvSpPr>
            <p:cNvPr id="265" name="Star: 5 Points 264">
              <a:extLst>
                <a:ext uri="{FF2B5EF4-FFF2-40B4-BE49-F238E27FC236}">
                  <a16:creationId xmlns:a16="http://schemas.microsoft.com/office/drawing/2014/main" id="{205EF9C6-587B-4184-BAE2-419F7D04F1D0}"/>
                </a:ext>
              </a:extLst>
            </p:cNvPr>
            <p:cNvSpPr/>
            <p:nvPr/>
          </p:nvSpPr>
          <p:spPr>
            <a:xfrm>
              <a:off x="4214737" y="6178778"/>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66" name="TextBox 22">
              <a:extLst>
                <a:ext uri="{FF2B5EF4-FFF2-40B4-BE49-F238E27FC236}">
                  <a16:creationId xmlns:a16="http://schemas.microsoft.com/office/drawing/2014/main" id="{270406B5-C59D-4B14-A16E-07B65B33A7B1}"/>
                </a:ext>
              </a:extLst>
            </p:cNvPr>
            <p:cNvSpPr txBox="1"/>
            <p:nvPr/>
          </p:nvSpPr>
          <p:spPr>
            <a:xfrm>
              <a:off x="4014584" y="6384203"/>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7</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/31</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68" name="Group 267">
            <a:extLst>
              <a:ext uri="{FF2B5EF4-FFF2-40B4-BE49-F238E27FC236}">
                <a16:creationId xmlns:a16="http://schemas.microsoft.com/office/drawing/2014/main" id="{75F77199-B30A-486D-96E2-07EECA3A53F7}"/>
              </a:ext>
            </a:extLst>
          </p:cNvPr>
          <p:cNvGrpSpPr/>
          <p:nvPr/>
        </p:nvGrpSpPr>
        <p:grpSpPr>
          <a:xfrm>
            <a:off x="6196928" y="4770008"/>
            <a:ext cx="656790" cy="478445"/>
            <a:chOff x="2466848" y="6239371"/>
            <a:chExt cx="656790" cy="478445"/>
          </a:xfrm>
        </p:grpSpPr>
        <p:sp>
          <p:nvSpPr>
            <p:cNvPr id="269" name="Star: 5 Points 268">
              <a:extLst>
                <a:ext uri="{FF2B5EF4-FFF2-40B4-BE49-F238E27FC236}">
                  <a16:creationId xmlns:a16="http://schemas.microsoft.com/office/drawing/2014/main" id="{F46E2288-35A6-47B7-A55E-3D4426AE8645}"/>
                </a:ext>
              </a:extLst>
            </p:cNvPr>
            <p:cNvSpPr/>
            <p:nvPr/>
          </p:nvSpPr>
          <p:spPr>
            <a:xfrm>
              <a:off x="2684422" y="623937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0" name="TextBox 22">
              <a:extLst>
                <a:ext uri="{FF2B5EF4-FFF2-40B4-BE49-F238E27FC236}">
                  <a16:creationId xmlns:a16="http://schemas.microsoft.com/office/drawing/2014/main" id="{709C1299-407D-4799-B953-2BED35DD8345}"/>
                </a:ext>
              </a:extLst>
            </p:cNvPr>
            <p:cNvSpPr txBox="1"/>
            <p:nvPr/>
          </p:nvSpPr>
          <p:spPr>
            <a:xfrm>
              <a:off x="2466848" y="642543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9</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1" name="Group 270">
            <a:extLst>
              <a:ext uri="{FF2B5EF4-FFF2-40B4-BE49-F238E27FC236}">
                <a16:creationId xmlns:a16="http://schemas.microsoft.com/office/drawing/2014/main" id="{C87DEF73-35E0-42A8-80BA-A07ACEB35B4B}"/>
              </a:ext>
            </a:extLst>
          </p:cNvPr>
          <p:cNvGrpSpPr/>
          <p:nvPr/>
        </p:nvGrpSpPr>
        <p:grpSpPr>
          <a:xfrm>
            <a:off x="6408289" y="3535060"/>
            <a:ext cx="837630" cy="487904"/>
            <a:chOff x="4214164" y="6189366"/>
            <a:chExt cx="837630" cy="487904"/>
          </a:xfrm>
        </p:grpSpPr>
        <p:sp>
          <p:nvSpPr>
            <p:cNvPr id="272" name="Star: 5 Points 271">
              <a:extLst>
                <a:ext uri="{FF2B5EF4-FFF2-40B4-BE49-F238E27FC236}">
                  <a16:creationId xmlns:a16="http://schemas.microsoft.com/office/drawing/2014/main" id="{3AD2FAD8-1FC1-4E1B-B277-18BB12BE999F}"/>
                </a:ext>
              </a:extLst>
            </p:cNvPr>
            <p:cNvSpPr/>
            <p:nvPr/>
          </p:nvSpPr>
          <p:spPr>
            <a:xfrm>
              <a:off x="4214164" y="61893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3" name="TextBox 22">
              <a:extLst>
                <a:ext uri="{FF2B5EF4-FFF2-40B4-BE49-F238E27FC236}">
                  <a16:creationId xmlns:a16="http://schemas.microsoft.com/office/drawing/2014/main" id="{DAF54C1D-3723-46E9-A15C-82C1A1572905}"/>
                </a:ext>
              </a:extLst>
            </p:cNvPr>
            <p:cNvSpPr txBox="1"/>
            <p:nvPr/>
          </p:nvSpPr>
          <p:spPr>
            <a:xfrm>
              <a:off x="4395004" y="6384888"/>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10/24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77" name="Group 276">
            <a:extLst>
              <a:ext uri="{FF2B5EF4-FFF2-40B4-BE49-F238E27FC236}">
                <a16:creationId xmlns:a16="http://schemas.microsoft.com/office/drawing/2014/main" id="{958B2FE2-2813-4C07-BE86-C3478A6BF002}"/>
              </a:ext>
            </a:extLst>
          </p:cNvPr>
          <p:cNvGrpSpPr/>
          <p:nvPr/>
        </p:nvGrpSpPr>
        <p:grpSpPr>
          <a:xfrm>
            <a:off x="7178214" y="3551009"/>
            <a:ext cx="656790" cy="479575"/>
            <a:chOff x="4081407" y="6178778"/>
            <a:chExt cx="656790" cy="479575"/>
          </a:xfrm>
        </p:grpSpPr>
        <p:sp>
          <p:nvSpPr>
            <p:cNvPr id="278" name="Star: 5 Points 277">
              <a:extLst>
                <a:ext uri="{FF2B5EF4-FFF2-40B4-BE49-F238E27FC236}">
                  <a16:creationId xmlns:a16="http://schemas.microsoft.com/office/drawing/2014/main" id="{E444F3E8-CA01-4F90-BC23-ECFC4011B1AB}"/>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79" name="TextBox 22">
              <a:extLst>
                <a:ext uri="{FF2B5EF4-FFF2-40B4-BE49-F238E27FC236}">
                  <a16:creationId xmlns:a16="http://schemas.microsoft.com/office/drawing/2014/main" id="{9339CC24-B8F6-4C3F-9614-DF11A7027B33}"/>
                </a:ext>
              </a:extLst>
            </p:cNvPr>
            <p:cNvSpPr txBox="1"/>
            <p:nvPr/>
          </p:nvSpPr>
          <p:spPr>
            <a:xfrm>
              <a:off x="4081407" y="636597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5" name="Group 284">
            <a:extLst>
              <a:ext uri="{FF2B5EF4-FFF2-40B4-BE49-F238E27FC236}">
                <a16:creationId xmlns:a16="http://schemas.microsoft.com/office/drawing/2014/main" id="{07F9691B-DB58-4CA6-A5FE-FBA2C037073F}"/>
              </a:ext>
            </a:extLst>
          </p:cNvPr>
          <p:cNvGrpSpPr/>
          <p:nvPr/>
        </p:nvGrpSpPr>
        <p:grpSpPr>
          <a:xfrm>
            <a:off x="6695212" y="4759970"/>
            <a:ext cx="656790" cy="459560"/>
            <a:chOff x="4005935" y="6178778"/>
            <a:chExt cx="656790" cy="459560"/>
          </a:xfrm>
        </p:grpSpPr>
        <p:sp>
          <p:nvSpPr>
            <p:cNvPr id="286" name="Star: 5 Points 285">
              <a:extLst>
                <a:ext uri="{FF2B5EF4-FFF2-40B4-BE49-F238E27FC236}">
                  <a16:creationId xmlns:a16="http://schemas.microsoft.com/office/drawing/2014/main" id="{CDB17A25-7E52-4672-BD62-303537F50D88}"/>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87" name="TextBox 22">
              <a:extLst>
                <a:ext uri="{FF2B5EF4-FFF2-40B4-BE49-F238E27FC236}">
                  <a16:creationId xmlns:a16="http://schemas.microsoft.com/office/drawing/2014/main" id="{CB562F77-50C9-4A0A-B669-7A5F1465BFEA}"/>
                </a:ext>
              </a:extLst>
            </p:cNvPr>
            <p:cNvSpPr txBox="1"/>
            <p:nvPr/>
          </p:nvSpPr>
          <p:spPr>
            <a:xfrm>
              <a:off x="4005935" y="6345956"/>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88" name="Group 287">
            <a:extLst>
              <a:ext uri="{FF2B5EF4-FFF2-40B4-BE49-F238E27FC236}">
                <a16:creationId xmlns:a16="http://schemas.microsoft.com/office/drawing/2014/main" id="{D02A6C58-1F1B-44AE-87A7-0DEC3FB10F61}"/>
              </a:ext>
            </a:extLst>
          </p:cNvPr>
          <p:cNvGrpSpPr/>
          <p:nvPr/>
        </p:nvGrpSpPr>
        <p:grpSpPr>
          <a:xfrm>
            <a:off x="7952227" y="3510940"/>
            <a:ext cx="656790" cy="478788"/>
            <a:chOff x="4033082" y="6178778"/>
            <a:chExt cx="656790" cy="478788"/>
          </a:xfrm>
        </p:grpSpPr>
        <p:sp>
          <p:nvSpPr>
            <p:cNvPr id="289" name="Star: 5 Points 288">
              <a:extLst>
                <a:ext uri="{FF2B5EF4-FFF2-40B4-BE49-F238E27FC236}">
                  <a16:creationId xmlns:a16="http://schemas.microsoft.com/office/drawing/2014/main" id="{C05EFA58-75E3-4E32-8F59-8C164D2DAB95}"/>
                </a:ext>
              </a:extLst>
            </p:cNvPr>
            <p:cNvSpPr/>
            <p:nvPr/>
          </p:nvSpPr>
          <p:spPr>
            <a:xfrm>
              <a:off x="4214737" y="61787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0" name="TextBox 22">
              <a:extLst>
                <a:ext uri="{FF2B5EF4-FFF2-40B4-BE49-F238E27FC236}">
                  <a16:creationId xmlns:a16="http://schemas.microsoft.com/office/drawing/2014/main" id="{35ABE6A2-F72D-4D74-A0EE-BF2EF8919761}"/>
                </a:ext>
              </a:extLst>
            </p:cNvPr>
            <p:cNvSpPr txBox="1"/>
            <p:nvPr/>
          </p:nvSpPr>
          <p:spPr>
            <a:xfrm>
              <a:off x="4033082" y="6365184"/>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03/02</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1" name="Group 290">
            <a:extLst>
              <a:ext uri="{FF2B5EF4-FFF2-40B4-BE49-F238E27FC236}">
                <a16:creationId xmlns:a16="http://schemas.microsoft.com/office/drawing/2014/main" id="{F1E3A008-E38F-4DA1-B7FA-A91EE13E0E35}"/>
              </a:ext>
            </a:extLst>
          </p:cNvPr>
          <p:cNvGrpSpPr/>
          <p:nvPr/>
        </p:nvGrpSpPr>
        <p:grpSpPr>
          <a:xfrm>
            <a:off x="8316596" y="3501409"/>
            <a:ext cx="656790" cy="488319"/>
            <a:chOff x="3582357" y="6217584"/>
            <a:chExt cx="656790" cy="488319"/>
          </a:xfrm>
        </p:grpSpPr>
        <p:sp>
          <p:nvSpPr>
            <p:cNvPr id="292" name="Star: 5 Points 291">
              <a:extLst>
                <a:ext uri="{FF2B5EF4-FFF2-40B4-BE49-F238E27FC236}">
                  <a16:creationId xmlns:a16="http://schemas.microsoft.com/office/drawing/2014/main" id="{7A62C6ED-5FA5-4C3A-ADC1-DE6D531501BD}"/>
                </a:ext>
              </a:extLst>
            </p:cNvPr>
            <p:cNvSpPr/>
            <p:nvPr/>
          </p:nvSpPr>
          <p:spPr>
            <a:xfrm>
              <a:off x="3732395" y="62175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3" name="TextBox 22">
              <a:extLst>
                <a:ext uri="{FF2B5EF4-FFF2-40B4-BE49-F238E27FC236}">
                  <a16:creationId xmlns:a16="http://schemas.microsoft.com/office/drawing/2014/main" id="{18BDFC9F-8EA9-41AD-BF1C-E2BD89D6005D}"/>
                </a:ext>
              </a:extLst>
            </p:cNvPr>
            <p:cNvSpPr txBox="1"/>
            <p:nvPr/>
          </p:nvSpPr>
          <p:spPr>
            <a:xfrm>
              <a:off x="3582357" y="6413521"/>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3/24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297" name="Group 296">
            <a:extLst>
              <a:ext uri="{FF2B5EF4-FFF2-40B4-BE49-F238E27FC236}">
                <a16:creationId xmlns:a16="http://schemas.microsoft.com/office/drawing/2014/main" id="{89C29D4D-97C1-4D1F-9956-20D2854D256B}"/>
              </a:ext>
            </a:extLst>
          </p:cNvPr>
          <p:cNvGrpSpPr/>
          <p:nvPr/>
        </p:nvGrpSpPr>
        <p:grpSpPr>
          <a:xfrm>
            <a:off x="7224365" y="4751495"/>
            <a:ext cx="656786" cy="499779"/>
            <a:chOff x="3592776" y="6206776"/>
            <a:chExt cx="656786" cy="499779"/>
          </a:xfrm>
        </p:grpSpPr>
        <p:sp>
          <p:nvSpPr>
            <p:cNvPr id="298" name="Star: 5 Points 297">
              <a:extLst>
                <a:ext uri="{FF2B5EF4-FFF2-40B4-BE49-F238E27FC236}">
                  <a16:creationId xmlns:a16="http://schemas.microsoft.com/office/drawing/2014/main" id="{BFC0F589-22A0-4B15-A8BC-E017FF087A15}"/>
                </a:ext>
              </a:extLst>
            </p:cNvPr>
            <p:cNvSpPr/>
            <p:nvPr/>
          </p:nvSpPr>
          <p:spPr>
            <a:xfrm>
              <a:off x="3842603" y="6206776"/>
              <a:ext cx="195064" cy="177170"/>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299" name="TextBox 22">
              <a:extLst>
                <a:ext uri="{FF2B5EF4-FFF2-40B4-BE49-F238E27FC236}">
                  <a16:creationId xmlns:a16="http://schemas.microsoft.com/office/drawing/2014/main" id="{E9BCCDB3-69E6-4CFD-888F-3E8ABC1BE7E1}"/>
                </a:ext>
              </a:extLst>
            </p:cNvPr>
            <p:cNvSpPr txBox="1"/>
            <p:nvPr/>
          </p:nvSpPr>
          <p:spPr>
            <a:xfrm>
              <a:off x="3592776" y="6414173"/>
              <a:ext cx="65678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04</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13" name="Star: 5 Points 312">
            <a:extLst>
              <a:ext uri="{FF2B5EF4-FFF2-40B4-BE49-F238E27FC236}">
                <a16:creationId xmlns:a16="http://schemas.microsoft.com/office/drawing/2014/main" id="{980CD1D2-24FE-48B4-91A2-88F8778497E3}"/>
              </a:ext>
            </a:extLst>
          </p:cNvPr>
          <p:cNvSpPr/>
          <p:nvPr/>
        </p:nvSpPr>
        <p:spPr>
          <a:xfrm>
            <a:off x="4825105" y="35508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4" name="TextBox 22">
            <a:extLst>
              <a:ext uri="{FF2B5EF4-FFF2-40B4-BE49-F238E27FC236}">
                <a16:creationId xmlns:a16="http://schemas.microsoft.com/office/drawing/2014/main" id="{E6B6A4BF-1EFC-4A0C-A21D-142DE3097F73}"/>
              </a:ext>
            </a:extLst>
          </p:cNvPr>
          <p:cNvSpPr txBox="1"/>
          <p:nvPr/>
        </p:nvSpPr>
        <p:spPr>
          <a:xfrm>
            <a:off x="4705434" y="3726678"/>
            <a:ext cx="595889" cy="26399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a:solidFill>
                  <a:prstClr val="black"/>
                </a:solidFill>
                <a:latin typeface="Arial" panose="020B0604020202020204"/>
                <a:ea typeface="黑体" panose="02010609060101010101" pitchFamily="49" charset="-122"/>
                <a:cs typeface="Calibri" panose="020F0502020204030204" pitchFamily="34" charset="0"/>
              </a:rPr>
              <a:t>4</a:t>
            </a:r>
            <a:r>
              <a:rPr kumimoji="0" lang="en-US" altLang="zh-CN" sz="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/11</a:t>
            </a:r>
            <a:endParaRPr kumimoji="0" lang="en-US" altLang="zh-CN" sz="6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aphicFrame>
        <p:nvGraphicFramePr>
          <p:cNvPr id="303" name="Table 302">
            <a:extLst>
              <a:ext uri="{FF2B5EF4-FFF2-40B4-BE49-F238E27FC236}">
                <a16:creationId xmlns:a16="http://schemas.microsoft.com/office/drawing/2014/main" id="{B5FF7E03-7724-4601-AB45-8912FC2CB0C6}"/>
              </a:ext>
            </a:extLst>
          </p:cNvPr>
          <p:cNvGraphicFramePr>
            <a:graphicFrameLocks noGrp="1"/>
          </p:cNvGraphicFramePr>
          <p:nvPr/>
        </p:nvGraphicFramePr>
        <p:xfrm>
          <a:off x="8852998" y="290544"/>
          <a:ext cx="1499588" cy="252697"/>
        </p:xfrm>
        <a:graphic>
          <a:graphicData uri="http://schemas.openxmlformats.org/drawingml/2006/table">
            <a:tbl>
              <a:tblPr firstRow="1" bandRow="1">
                <a:tableStyleId>{5C22544A-7EE6-4342-B048-85BDC9FD1C3A}</a:tableStyleId>
              </a:tblPr>
              <a:tblGrid>
                <a:gridCol w="374897">
                  <a:extLst>
                    <a:ext uri="{9D8B030D-6E8A-4147-A177-3AD203B41FA5}">
                      <a16:colId xmlns:a16="http://schemas.microsoft.com/office/drawing/2014/main" val="2421955683"/>
                    </a:ext>
                  </a:extLst>
                </a:gridCol>
                <a:gridCol w="374897">
                  <a:extLst>
                    <a:ext uri="{9D8B030D-6E8A-4147-A177-3AD203B41FA5}">
                      <a16:colId xmlns:a16="http://schemas.microsoft.com/office/drawing/2014/main" val="3990355443"/>
                    </a:ext>
                  </a:extLst>
                </a:gridCol>
                <a:gridCol w="374897">
                  <a:extLst>
                    <a:ext uri="{9D8B030D-6E8A-4147-A177-3AD203B41FA5}">
                      <a16:colId xmlns:a16="http://schemas.microsoft.com/office/drawing/2014/main" val="3704944461"/>
                    </a:ext>
                  </a:extLst>
                </a:gridCol>
                <a:gridCol w="374897">
                  <a:extLst>
                    <a:ext uri="{9D8B030D-6E8A-4147-A177-3AD203B41FA5}">
                      <a16:colId xmlns:a16="http://schemas.microsoft.com/office/drawing/2014/main" val="2359539232"/>
                    </a:ext>
                  </a:extLst>
                </a:gridCol>
              </a:tblGrid>
              <a:tr h="252697">
                <a:tc>
                  <a:txBody>
                    <a:bodyPr/>
                    <a:lstStyle/>
                    <a:p>
                      <a:pPr algn="ctr"/>
                      <a:r>
                        <a:rPr lang="en-US" altLang="zh-CN" sz="600" dirty="0">
                          <a:latin typeface="+mn-lt"/>
                        </a:rPr>
                        <a:t>2022</a:t>
                      </a:r>
                      <a:endParaRPr lang="zh-CN" altLang="en-US" sz="600" dirty="0">
                        <a:latin typeface="+mn-lt"/>
                      </a:endParaRPr>
                    </a:p>
                  </a:txBody>
                  <a:tcPr anchor="ctr">
                    <a:solidFill>
                      <a:srgbClr val="002060"/>
                    </a:solidFill>
                  </a:tcPr>
                </a:tc>
                <a:tc>
                  <a:txBody>
                    <a:bodyPr/>
                    <a:lstStyle/>
                    <a:p>
                      <a:pPr algn="ctr"/>
                      <a:r>
                        <a:rPr lang="en-US" altLang="zh-CN" sz="600" dirty="0">
                          <a:latin typeface="+mn-lt"/>
                        </a:rPr>
                        <a:t>2023</a:t>
                      </a:r>
                      <a:endParaRPr lang="zh-CN" altLang="en-US" sz="600" dirty="0">
                        <a:latin typeface="+mn-lt"/>
                      </a:endParaRPr>
                    </a:p>
                  </a:txBody>
                  <a:tcPr anchor="ctr">
                    <a:solidFill>
                      <a:srgbClr val="06687C"/>
                    </a:solidFill>
                  </a:tcPr>
                </a:tc>
                <a:tc>
                  <a:txBody>
                    <a:bodyPr/>
                    <a:lstStyle/>
                    <a:p>
                      <a:pPr algn="ctr"/>
                      <a:r>
                        <a:rPr lang="en-US" altLang="zh-CN" sz="600" dirty="0">
                          <a:latin typeface="+mn-lt"/>
                        </a:rPr>
                        <a:t>2024</a:t>
                      </a:r>
                      <a:endParaRPr lang="zh-CN" altLang="en-US" sz="600" dirty="0">
                        <a:latin typeface="+mn-lt"/>
                      </a:endParaRPr>
                    </a:p>
                  </a:txBody>
                  <a:tcPr anchor="ctr">
                    <a:solidFill>
                      <a:srgbClr val="00B050"/>
                    </a:solidFill>
                  </a:tcPr>
                </a:tc>
                <a:tc>
                  <a:txBody>
                    <a:bodyPr/>
                    <a:lstStyle/>
                    <a:p>
                      <a:pPr algn="ctr"/>
                      <a:r>
                        <a:rPr lang="en-US" altLang="zh-CN" sz="600" dirty="0">
                          <a:latin typeface="+mn-lt"/>
                        </a:rPr>
                        <a:t>2025</a:t>
                      </a:r>
                      <a:endParaRPr lang="zh-CN" altLang="en-US" sz="600" dirty="0">
                        <a:latin typeface="+mn-lt"/>
                      </a:endParaRPr>
                    </a:p>
                  </a:txBody>
                  <a:tcPr anchor="ctr">
                    <a:solidFill>
                      <a:srgbClr val="00B0F0"/>
                    </a:solidFill>
                  </a:tcPr>
                </a:tc>
                <a:extLst>
                  <a:ext uri="{0D108BD9-81ED-4DB2-BD59-A6C34878D82A}">
                    <a16:rowId xmlns:a16="http://schemas.microsoft.com/office/drawing/2014/main" val="437474859"/>
                  </a:ext>
                </a:extLst>
              </a:tr>
            </a:tbl>
          </a:graphicData>
        </a:graphic>
      </p:graphicFrame>
      <p:grpSp>
        <p:nvGrpSpPr>
          <p:cNvPr id="307" name="Group 306">
            <a:extLst>
              <a:ext uri="{FF2B5EF4-FFF2-40B4-BE49-F238E27FC236}">
                <a16:creationId xmlns:a16="http://schemas.microsoft.com/office/drawing/2014/main" id="{844544CB-15D6-4363-9168-3A30FA5D90FB}"/>
              </a:ext>
            </a:extLst>
          </p:cNvPr>
          <p:cNvGrpSpPr/>
          <p:nvPr/>
        </p:nvGrpSpPr>
        <p:grpSpPr>
          <a:xfrm>
            <a:off x="20949" y="2579676"/>
            <a:ext cx="12149737" cy="297348"/>
            <a:chOff x="237808" y="1129456"/>
            <a:chExt cx="12075616" cy="297348"/>
          </a:xfrm>
        </p:grpSpPr>
        <p:cxnSp>
          <p:nvCxnSpPr>
            <p:cNvPr id="308" name="Straight Connector 307">
              <a:extLst>
                <a:ext uri="{FF2B5EF4-FFF2-40B4-BE49-F238E27FC236}">
                  <a16:creationId xmlns:a16="http://schemas.microsoft.com/office/drawing/2014/main" id="{337B712E-5B04-4989-A56B-F1D4B64F5794}"/>
                </a:ext>
              </a:extLst>
            </p:cNvPr>
            <p:cNvCxnSpPr>
              <a:cxnSpLocks/>
            </p:cNvCxnSpPr>
            <p:nvPr/>
          </p:nvCxnSpPr>
          <p:spPr>
            <a:xfrm>
              <a:off x="237808" y="1411735"/>
              <a:ext cx="12075616" cy="1506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6" name="Rectangle 315">
              <a:extLst>
                <a:ext uri="{FF2B5EF4-FFF2-40B4-BE49-F238E27FC236}">
                  <a16:creationId xmlns:a16="http://schemas.microsoft.com/office/drawing/2014/main" id="{0DEAEC07-C5E5-4C3B-8CE8-BD0C359168E6}"/>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isplay(23.6+23.6, 11.1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228" name="组合 6">
            <a:extLst>
              <a:ext uri="{FF2B5EF4-FFF2-40B4-BE49-F238E27FC236}">
                <a16:creationId xmlns:a16="http://schemas.microsoft.com/office/drawing/2014/main" id="{8B5EC56F-7BD0-4B48-A0EF-9CC3D88EC8C1}"/>
              </a:ext>
            </a:extLst>
          </p:cNvPr>
          <p:cNvGrpSpPr/>
          <p:nvPr/>
        </p:nvGrpSpPr>
        <p:grpSpPr>
          <a:xfrm>
            <a:off x="2852134" y="2757962"/>
            <a:ext cx="767497" cy="427986"/>
            <a:chOff x="4487172" y="2123973"/>
            <a:chExt cx="767497" cy="427986"/>
          </a:xfrm>
        </p:grpSpPr>
        <p:sp>
          <p:nvSpPr>
            <p:cNvPr id="230" name="TextBox 22">
              <a:extLst>
                <a:ext uri="{FF2B5EF4-FFF2-40B4-BE49-F238E27FC236}">
                  <a16:creationId xmlns:a16="http://schemas.microsoft.com/office/drawing/2014/main" id="{2C73AE7B-15A6-4E39-AAAE-02CD966BB7C8}"/>
                </a:ext>
              </a:extLst>
            </p:cNvPr>
            <p:cNvSpPr txBox="1"/>
            <p:nvPr/>
          </p:nvSpPr>
          <p:spPr>
            <a:xfrm>
              <a:off x="4487172" y="2259577"/>
              <a:ext cx="767497" cy="1061823"/>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A1</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rPr>
                <a:t>TBD</a:t>
              </a:r>
            </a:p>
          </p:txBody>
        </p:sp>
        <p:sp>
          <p:nvSpPr>
            <p:cNvPr id="231" name="Isosceles Triangle 252">
              <a:extLst>
                <a:ext uri="{FF2B5EF4-FFF2-40B4-BE49-F238E27FC236}">
                  <a16:creationId xmlns:a16="http://schemas.microsoft.com/office/drawing/2014/main" id="{CF8D2345-F1E8-420A-AD24-DA4FFE2F4303}"/>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23" name="Rounded Rectangle 12">
            <a:extLst>
              <a:ext uri="{FF2B5EF4-FFF2-40B4-BE49-F238E27FC236}">
                <a16:creationId xmlns:a16="http://schemas.microsoft.com/office/drawing/2014/main" id="{673CEDCA-1045-462A-BDD4-070E38395DAC}"/>
              </a:ext>
            </a:extLst>
          </p:cNvPr>
          <p:cNvSpPr/>
          <p:nvPr/>
        </p:nvSpPr>
        <p:spPr>
          <a:xfrm>
            <a:off x="34346" y="5860738"/>
            <a:ext cx="12123308" cy="936663"/>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EESE SW Status &amp; E</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nabler</a:t>
            </a:r>
            <a:endPar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According </a:t>
            </a:r>
            <a:r>
              <a:rPr kumimoji="0" lang="en-US" altLang="zh-CN"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latest 0307 VPP updated; </a:t>
            </a: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Supplier on board by end of Mar 2022.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This assumption based on SYNC+ Phase5 HW with no change on RAM/ROM or SOC Platform, if there is HW upgraded request for AVP/ANP, HW work plan will need separate discussion.( not included AVP/ANP feature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1"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Releasing UI/UE step by step during developing.</a:t>
            </a:r>
          </a:p>
        </p:txBody>
      </p:sp>
      <p:cxnSp>
        <p:nvCxnSpPr>
          <p:cNvPr id="328" name="Straight Arrow Connector 327">
            <a:extLst>
              <a:ext uri="{FF2B5EF4-FFF2-40B4-BE49-F238E27FC236}">
                <a16:creationId xmlns:a16="http://schemas.microsoft.com/office/drawing/2014/main" id="{19684927-6B78-4896-A4A0-224C6CF04264}"/>
              </a:ext>
            </a:extLst>
          </p:cNvPr>
          <p:cNvCxnSpPr>
            <a:cxnSpLocks/>
            <a:stCxn id="206" idx="0"/>
            <a:endCxn id="313" idx="2"/>
          </p:cNvCxnSpPr>
          <p:nvPr/>
        </p:nvCxnSpPr>
        <p:spPr>
          <a:xfrm flipV="1">
            <a:off x="4693808" y="3755999"/>
            <a:ext cx="168551" cy="10006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3C01A08-DCB3-4FDB-95E9-79CA3FCEAD53}"/>
              </a:ext>
            </a:extLst>
          </p:cNvPr>
          <p:cNvCxnSpPr>
            <a:cxnSpLocks/>
            <a:stCxn id="229" idx="0"/>
            <a:endCxn id="241" idx="2"/>
          </p:cNvCxnSpPr>
          <p:nvPr/>
        </p:nvCxnSpPr>
        <p:spPr>
          <a:xfrm flipV="1">
            <a:off x="4990254" y="3753883"/>
            <a:ext cx="148700" cy="101387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4052070B-083C-49F4-91E9-8606B24BDEF8}"/>
              </a:ext>
            </a:extLst>
          </p:cNvPr>
          <p:cNvCxnSpPr>
            <a:cxnSpLocks/>
            <a:stCxn id="193" idx="0"/>
            <a:endCxn id="197" idx="2"/>
          </p:cNvCxnSpPr>
          <p:nvPr/>
        </p:nvCxnSpPr>
        <p:spPr>
          <a:xfrm flipV="1">
            <a:off x="3855849" y="3735918"/>
            <a:ext cx="64253" cy="9616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36" name="Group 335">
            <a:extLst>
              <a:ext uri="{FF2B5EF4-FFF2-40B4-BE49-F238E27FC236}">
                <a16:creationId xmlns:a16="http://schemas.microsoft.com/office/drawing/2014/main" id="{DABDF67E-6E7A-48EA-9FFD-247F0538DE71}"/>
              </a:ext>
            </a:extLst>
          </p:cNvPr>
          <p:cNvGrpSpPr/>
          <p:nvPr/>
        </p:nvGrpSpPr>
        <p:grpSpPr>
          <a:xfrm>
            <a:off x="7702873" y="4738110"/>
            <a:ext cx="656790" cy="519044"/>
            <a:chOff x="3653557" y="6179188"/>
            <a:chExt cx="656790" cy="519044"/>
          </a:xfrm>
        </p:grpSpPr>
        <p:sp>
          <p:nvSpPr>
            <p:cNvPr id="337" name="Star: 5 Points 336">
              <a:extLst>
                <a:ext uri="{FF2B5EF4-FFF2-40B4-BE49-F238E27FC236}">
                  <a16:creationId xmlns:a16="http://schemas.microsoft.com/office/drawing/2014/main" id="{B234F0FA-D087-448F-B1A1-FCE026CF3484}"/>
                </a:ext>
              </a:extLst>
            </p:cNvPr>
            <p:cNvSpPr/>
            <p:nvPr/>
          </p:nvSpPr>
          <p:spPr>
            <a:xfrm>
              <a:off x="3872329" y="61791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9" name="TextBox 22">
              <a:extLst>
                <a:ext uri="{FF2B5EF4-FFF2-40B4-BE49-F238E27FC236}">
                  <a16:creationId xmlns:a16="http://schemas.microsoft.com/office/drawing/2014/main" id="{500AE20D-E6C7-4594-94B3-F13D13AF7F87}"/>
                </a:ext>
              </a:extLst>
            </p:cNvPr>
            <p:cNvSpPr txBox="1"/>
            <p:nvPr/>
          </p:nvSpPr>
          <p:spPr>
            <a:xfrm>
              <a:off x="3653557" y="6405850"/>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02</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/23</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40" name="Straight Arrow Connector 339">
            <a:extLst>
              <a:ext uri="{FF2B5EF4-FFF2-40B4-BE49-F238E27FC236}">
                <a16:creationId xmlns:a16="http://schemas.microsoft.com/office/drawing/2014/main" id="{9B72DFF7-7D6F-41DA-A59D-505425497B51}"/>
              </a:ext>
            </a:extLst>
          </p:cNvPr>
          <p:cNvCxnSpPr>
            <a:cxnSpLocks/>
            <a:stCxn id="250" idx="0"/>
            <a:endCxn id="272" idx="2"/>
          </p:cNvCxnSpPr>
          <p:nvPr/>
        </p:nvCxnSpPr>
        <p:spPr>
          <a:xfrm flipV="1">
            <a:off x="6177389" y="3740227"/>
            <a:ext cx="268154" cy="10197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FBF4AE52-DEC0-4358-9036-18691A5BFEC5}"/>
              </a:ext>
            </a:extLst>
          </p:cNvPr>
          <p:cNvCxnSpPr>
            <a:cxnSpLocks/>
            <a:stCxn id="269" idx="0"/>
            <a:endCxn id="235" idx="2"/>
          </p:cNvCxnSpPr>
          <p:nvPr/>
        </p:nvCxnSpPr>
        <p:spPr>
          <a:xfrm flipV="1">
            <a:off x="6512035" y="3729899"/>
            <a:ext cx="331289" cy="104010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AD743FEA-00C3-44EF-B8E7-4B3F29F246F8}"/>
              </a:ext>
            </a:extLst>
          </p:cNvPr>
          <p:cNvCxnSpPr>
            <a:cxnSpLocks/>
            <a:stCxn id="298" idx="0"/>
            <a:endCxn id="289" idx="2"/>
          </p:cNvCxnSpPr>
          <p:nvPr/>
        </p:nvCxnSpPr>
        <p:spPr>
          <a:xfrm flipV="1">
            <a:off x="7571724" y="3716107"/>
            <a:ext cx="599412" cy="103538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9" name="Straight Arrow Connector 348">
            <a:extLst>
              <a:ext uri="{FF2B5EF4-FFF2-40B4-BE49-F238E27FC236}">
                <a16:creationId xmlns:a16="http://schemas.microsoft.com/office/drawing/2014/main" id="{E399C02F-53D3-461E-B151-05B7B0FFA0EA}"/>
              </a:ext>
            </a:extLst>
          </p:cNvPr>
          <p:cNvCxnSpPr>
            <a:cxnSpLocks/>
            <a:stCxn id="286" idx="0"/>
            <a:endCxn id="278" idx="2"/>
          </p:cNvCxnSpPr>
          <p:nvPr/>
        </p:nvCxnSpPr>
        <p:spPr>
          <a:xfrm flipV="1">
            <a:off x="7001547" y="3756176"/>
            <a:ext cx="347251" cy="10037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FBBF9381-E077-4F06-9B93-558FB5315A50}"/>
              </a:ext>
            </a:extLst>
          </p:cNvPr>
          <p:cNvGrpSpPr/>
          <p:nvPr/>
        </p:nvGrpSpPr>
        <p:grpSpPr>
          <a:xfrm>
            <a:off x="2314103" y="1264289"/>
            <a:ext cx="843415" cy="488241"/>
            <a:chOff x="2028723" y="1267282"/>
            <a:chExt cx="843415" cy="488241"/>
          </a:xfrm>
          <a:noFill/>
        </p:grpSpPr>
        <p:sp>
          <p:nvSpPr>
            <p:cNvPr id="210" name="流程图: 决策 47">
              <a:extLst>
                <a:ext uri="{FF2B5EF4-FFF2-40B4-BE49-F238E27FC236}">
                  <a16:creationId xmlns:a16="http://schemas.microsoft.com/office/drawing/2014/main" id="{32EFA00F-74AC-456A-8350-A8B2B739E916}"/>
                </a:ext>
              </a:extLst>
            </p:cNvPr>
            <p:cNvSpPr/>
            <p:nvPr/>
          </p:nvSpPr>
          <p:spPr>
            <a:xfrm>
              <a:off x="2205216" y="1267282"/>
              <a:ext cx="461184" cy="329892"/>
            </a:xfrm>
            <a:prstGeom prst="flowChartDecision">
              <a:avLst/>
            </a:prstGeom>
            <a:grp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UPV1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12" name="TextBox 22">
              <a:extLst>
                <a:ext uri="{FF2B5EF4-FFF2-40B4-BE49-F238E27FC236}">
                  <a16:creationId xmlns:a16="http://schemas.microsoft.com/office/drawing/2014/main" id="{B7C42547-6D96-422E-9AFB-C26711CE00B7}"/>
                </a:ext>
              </a:extLst>
            </p:cNvPr>
            <p:cNvSpPr txBox="1"/>
            <p:nvPr/>
          </p:nvSpPr>
          <p:spPr>
            <a:xfrm>
              <a:off x="2028723" y="1555474"/>
              <a:ext cx="843415" cy="200049"/>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09</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/20</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15" name="Group 214">
            <a:extLst>
              <a:ext uri="{FF2B5EF4-FFF2-40B4-BE49-F238E27FC236}">
                <a16:creationId xmlns:a16="http://schemas.microsoft.com/office/drawing/2014/main" id="{587E346F-DDCE-4110-AC3E-5F22F5AE3430}"/>
              </a:ext>
            </a:extLst>
          </p:cNvPr>
          <p:cNvGrpSpPr/>
          <p:nvPr/>
        </p:nvGrpSpPr>
        <p:grpSpPr>
          <a:xfrm>
            <a:off x="3472816" y="1261368"/>
            <a:ext cx="843415" cy="504332"/>
            <a:chOff x="3821575" y="1296144"/>
            <a:chExt cx="843415" cy="504332"/>
          </a:xfrm>
        </p:grpSpPr>
        <p:sp>
          <p:nvSpPr>
            <p:cNvPr id="216" name="流程图: 决策 47">
              <a:extLst>
                <a:ext uri="{FF2B5EF4-FFF2-40B4-BE49-F238E27FC236}">
                  <a16:creationId xmlns:a16="http://schemas.microsoft.com/office/drawing/2014/main" id="{0632A32F-BBB2-4F4D-A147-3F64252AC73D}"/>
                </a:ext>
              </a:extLst>
            </p:cNvPr>
            <p:cNvSpPr/>
            <p:nvPr/>
          </p:nvSpPr>
          <p:spPr>
            <a:xfrm>
              <a:off x="3928697" y="129614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17" name="TextBox 22">
              <a:extLst>
                <a:ext uri="{FF2B5EF4-FFF2-40B4-BE49-F238E27FC236}">
                  <a16:creationId xmlns:a16="http://schemas.microsoft.com/office/drawing/2014/main" id="{30877DFF-5358-4C28-BCE6-8D349FA573FE}"/>
                </a:ext>
              </a:extLst>
            </p:cNvPr>
            <p:cNvSpPr txBox="1"/>
            <p:nvPr/>
          </p:nvSpPr>
          <p:spPr>
            <a:xfrm>
              <a:off x="3821575" y="1600427"/>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12/28</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18" name="Group 217">
            <a:extLst>
              <a:ext uri="{FF2B5EF4-FFF2-40B4-BE49-F238E27FC236}">
                <a16:creationId xmlns:a16="http://schemas.microsoft.com/office/drawing/2014/main" id="{03B20A03-612A-4A83-A9E0-A5E2BA4618F9}"/>
              </a:ext>
            </a:extLst>
          </p:cNvPr>
          <p:cNvGrpSpPr/>
          <p:nvPr/>
        </p:nvGrpSpPr>
        <p:grpSpPr>
          <a:xfrm>
            <a:off x="5476199" y="1247200"/>
            <a:ext cx="843415" cy="514362"/>
            <a:chOff x="6509430" y="1258270"/>
            <a:chExt cx="843415" cy="514362"/>
          </a:xfrm>
        </p:grpSpPr>
        <p:sp>
          <p:nvSpPr>
            <p:cNvPr id="219" name="流程图: 决策 47">
              <a:extLst>
                <a:ext uri="{FF2B5EF4-FFF2-40B4-BE49-F238E27FC236}">
                  <a16:creationId xmlns:a16="http://schemas.microsoft.com/office/drawing/2014/main" id="{4CD4B60F-18BE-4E32-9951-22BFB28C7180}"/>
                </a:ext>
              </a:extLst>
            </p:cNvPr>
            <p:cNvSpPr/>
            <p:nvPr/>
          </p:nvSpPr>
          <p:spPr>
            <a:xfrm>
              <a:off x="6699335" y="125827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1" name="TextBox 22">
              <a:extLst>
                <a:ext uri="{FF2B5EF4-FFF2-40B4-BE49-F238E27FC236}">
                  <a16:creationId xmlns:a16="http://schemas.microsoft.com/office/drawing/2014/main" id="{D8DBBC70-9584-488A-BB07-DFBB5909031B}"/>
                </a:ext>
              </a:extLst>
            </p:cNvPr>
            <p:cNvSpPr txBox="1"/>
            <p:nvPr/>
          </p:nvSpPr>
          <p:spPr>
            <a:xfrm>
              <a:off x="6509430" y="157258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7/11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2" name="Group 221">
            <a:extLst>
              <a:ext uri="{FF2B5EF4-FFF2-40B4-BE49-F238E27FC236}">
                <a16:creationId xmlns:a16="http://schemas.microsoft.com/office/drawing/2014/main" id="{78AB8D2A-3BEF-4D48-A080-3F57580C8DEC}"/>
              </a:ext>
            </a:extLst>
          </p:cNvPr>
          <p:cNvGrpSpPr/>
          <p:nvPr/>
        </p:nvGrpSpPr>
        <p:grpSpPr>
          <a:xfrm>
            <a:off x="6203439" y="1255922"/>
            <a:ext cx="898072" cy="498548"/>
            <a:chOff x="5202205" y="1259254"/>
            <a:chExt cx="898072" cy="498548"/>
          </a:xfrm>
        </p:grpSpPr>
        <p:sp>
          <p:nvSpPr>
            <p:cNvPr id="224" name="流程图: 决策 47">
              <a:extLst>
                <a:ext uri="{FF2B5EF4-FFF2-40B4-BE49-F238E27FC236}">
                  <a16:creationId xmlns:a16="http://schemas.microsoft.com/office/drawing/2014/main" id="{74B07E32-0AE9-48C2-BD71-0D52B312B94F}"/>
                </a:ext>
              </a:extLst>
            </p:cNvPr>
            <p:cNvSpPr/>
            <p:nvPr/>
          </p:nvSpPr>
          <p:spPr>
            <a:xfrm>
              <a:off x="5639093" y="125925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5" name="TextBox 22">
              <a:extLst>
                <a:ext uri="{FF2B5EF4-FFF2-40B4-BE49-F238E27FC236}">
                  <a16:creationId xmlns:a16="http://schemas.microsoft.com/office/drawing/2014/main" id="{72853A51-117D-4A83-9553-344FB4E821CA}"/>
                </a:ext>
              </a:extLst>
            </p:cNvPr>
            <p:cNvSpPr txBox="1"/>
            <p:nvPr/>
          </p:nvSpPr>
          <p:spPr>
            <a:xfrm>
              <a:off x="5202205" y="155775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10/27</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7" name="Group 226">
            <a:extLst>
              <a:ext uri="{FF2B5EF4-FFF2-40B4-BE49-F238E27FC236}">
                <a16:creationId xmlns:a16="http://schemas.microsoft.com/office/drawing/2014/main" id="{5C2C0A1C-A9D6-4BFD-B388-9B09128A9236}"/>
              </a:ext>
            </a:extLst>
          </p:cNvPr>
          <p:cNvGrpSpPr/>
          <p:nvPr/>
        </p:nvGrpSpPr>
        <p:grpSpPr>
          <a:xfrm>
            <a:off x="6669248" y="1270642"/>
            <a:ext cx="843415" cy="504430"/>
            <a:chOff x="6074566" y="1277026"/>
            <a:chExt cx="843415" cy="504430"/>
          </a:xfrm>
        </p:grpSpPr>
        <p:sp>
          <p:nvSpPr>
            <p:cNvPr id="233" name="流程图: 决策 47">
              <a:extLst>
                <a:ext uri="{FF2B5EF4-FFF2-40B4-BE49-F238E27FC236}">
                  <a16:creationId xmlns:a16="http://schemas.microsoft.com/office/drawing/2014/main" id="{8D520B31-BFDF-4E32-9C69-0B39E6FC9F96}"/>
                </a:ext>
              </a:extLst>
            </p:cNvPr>
            <p:cNvSpPr/>
            <p:nvPr/>
          </p:nvSpPr>
          <p:spPr>
            <a:xfrm>
              <a:off x="6429303" y="1277026"/>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4" name="TextBox 22">
              <a:extLst>
                <a:ext uri="{FF2B5EF4-FFF2-40B4-BE49-F238E27FC236}">
                  <a16:creationId xmlns:a16="http://schemas.microsoft.com/office/drawing/2014/main" id="{A700C1E2-70D1-4498-8802-02AECDA1DE33}"/>
                </a:ext>
              </a:extLst>
            </p:cNvPr>
            <p:cNvSpPr txBox="1"/>
            <p:nvPr/>
          </p:nvSpPr>
          <p:spPr>
            <a:xfrm>
              <a:off x="6074566" y="1581407"/>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11</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38" name="Group 237">
            <a:extLst>
              <a:ext uri="{FF2B5EF4-FFF2-40B4-BE49-F238E27FC236}">
                <a16:creationId xmlns:a16="http://schemas.microsoft.com/office/drawing/2014/main" id="{E1436C9B-43B4-4418-BD5F-C82167D6F778}"/>
              </a:ext>
            </a:extLst>
          </p:cNvPr>
          <p:cNvGrpSpPr/>
          <p:nvPr/>
        </p:nvGrpSpPr>
        <p:grpSpPr>
          <a:xfrm>
            <a:off x="7012462" y="1269847"/>
            <a:ext cx="843415" cy="579955"/>
            <a:chOff x="6321282" y="1267927"/>
            <a:chExt cx="843415" cy="579955"/>
          </a:xfrm>
        </p:grpSpPr>
        <p:sp>
          <p:nvSpPr>
            <p:cNvPr id="243" name="流程图: 决策 47">
              <a:extLst>
                <a:ext uri="{FF2B5EF4-FFF2-40B4-BE49-F238E27FC236}">
                  <a16:creationId xmlns:a16="http://schemas.microsoft.com/office/drawing/2014/main" id="{9066A37E-7D51-480C-B455-514FCCCD915F}"/>
                </a:ext>
              </a:extLst>
            </p:cNvPr>
            <p:cNvSpPr/>
            <p:nvPr/>
          </p:nvSpPr>
          <p:spPr>
            <a:xfrm>
              <a:off x="6598624" y="1267927"/>
              <a:ext cx="461183"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58" name="TextBox 22">
              <a:extLst>
                <a:ext uri="{FF2B5EF4-FFF2-40B4-BE49-F238E27FC236}">
                  <a16:creationId xmlns:a16="http://schemas.microsoft.com/office/drawing/2014/main" id="{7ABAEF14-9C06-47EB-8124-9F22AC102CB3}"/>
                </a:ext>
              </a:extLst>
            </p:cNvPr>
            <p:cNvSpPr txBox="1"/>
            <p:nvPr/>
          </p:nvSpPr>
          <p:spPr>
            <a:xfrm>
              <a:off x="6321282" y="1647833"/>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Ford Antenna Light" panose="02000505000000020004" pitchFamily="50" charset="0"/>
                  <a:cs typeface="Calibri" panose="020F0502020204030204" pitchFamily="34" charset="0"/>
                </a:rPr>
                <a:t>11</a:t>
              </a: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/28</a:t>
              </a:r>
            </a:p>
          </p:txBody>
        </p:sp>
      </p:grpSp>
      <p:grpSp>
        <p:nvGrpSpPr>
          <p:cNvPr id="259" name="Group 258">
            <a:extLst>
              <a:ext uri="{FF2B5EF4-FFF2-40B4-BE49-F238E27FC236}">
                <a16:creationId xmlns:a16="http://schemas.microsoft.com/office/drawing/2014/main" id="{66D18554-8D62-4AE8-B4D9-09809DB684E6}"/>
              </a:ext>
            </a:extLst>
          </p:cNvPr>
          <p:cNvGrpSpPr/>
          <p:nvPr/>
        </p:nvGrpSpPr>
        <p:grpSpPr>
          <a:xfrm>
            <a:off x="7319075" y="1273919"/>
            <a:ext cx="843415" cy="516573"/>
            <a:chOff x="6524728" y="1269018"/>
            <a:chExt cx="843415" cy="516573"/>
          </a:xfrm>
        </p:grpSpPr>
        <p:sp>
          <p:nvSpPr>
            <p:cNvPr id="260" name="流程图: 决策 47">
              <a:extLst>
                <a:ext uri="{FF2B5EF4-FFF2-40B4-BE49-F238E27FC236}">
                  <a16:creationId xmlns:a16="http://schemas.microsoft.com/office/drawing/2014/main" id="{3A707CF6-A27D-422A-9296-3BE2F63D74B0}"/>
                </a:ext>
              </a:extLst>
            </p:cNvPr>
            <p:cNvSpPr/>
            <p:nvPr/>
          </p:nvSpPr>
          <p:spPr>
            <a:xfrm>
              <a:off x="6855279" y="1269018"/>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67" name="TextBox 22">
              <a:extLst>
                <a:ext uri="{FF2B5EF4-FFF2-40B4-BE49-F238E27FC236}">
                  <a16:creationId xmlns:a16="http://schemas.microsoft.com/office/drawing/2014/main" id="{8B65BC57-CA93-4D06-BEBE-F81E2490A813}"/>
                </a:ext>
              </a:extLst>
            </p:cNvPr>
            <p:cNvSpPr txBox="1"/>
            <p:nvPr/>
          </p:nvSpPr>
          <p:spPr>
            <a:xfrm>
              <a:off x="6524728" y="1585542"/>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rPr>
                <a:t>1/23</a:t>
              </a:r>
            </a:p>
          </p:txBody>
        </p:sp>
      </p:grpSp>
      <p:grpSp>
        <p:nvGrpSpPr>
          <p:cNvPr id="280" name="Group 279">
            <a:extLst>
              <a:ext uri="{FF2B5EF4-FFF2-40B4-BE49-F238E27FC236}">
                <a16:creationId xmlns:a16="http://schemas.microsoft.com/office/drawing/2014/main" id="{62984874-94FE-4C83-AB11-341CABC29EFB}"/>
              </a:ext>
            </a:extLst>
          </p:cNvPr>
          <p:cNvGrpSpPr/>
          <p:nvPr/>
        </p:nvGrpSpPr>
        <p:grpSpPr>
          <a:xfrm>
            <a:off x="7921182" y="1294484"/>
            <a:ext cx="843415" cy="495988"/>
            <a:chOff x="7182964" y="1258239"/>
            <a:chExt cx="843415" cy="495988"/>
          </a:xfrm>
        </p:grpSpPr>
        <p:sp>
          <p:nvSpPr>
            <p:cNvPr id="281" name="流程图: 决策 47">
              <a:extLst>
                <a:ext uri="{FF2B5EF4-FFF2-40B4-BE49-F238E27FC236}">
                  <a16:creationId xmlns:a16="http://schemas.microsoft.com/office/drawing/2014/main" id="{66CA9700-448F-4E03-A91F-344E32040C1E}"/>
                </a:ext>
              </a:extLst>
            </p:cNvPr>
            <p:cNvSpPr/>
            <p:nvPr/>
          </p:nvSpPr>
          <p:spPr>
            <a:xfrm>
              <a:off x="7563417" y="1258239"/>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MP1</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sp>
          <p:nvSpPr>
            <p:cNvPr id="282" name="TextBox 22">
              <a:extLst>
                <a:ext uri="{FF2B5EF4-FFF2-40B4-BE49-F238E27FC236}">
                  <a16:creationId xmlns:a16="http://schemas.microsoft.com/office/drawing/2014/main" id="{8C8A417A-DCA3-4FA1-863E-1F52A2BD2E34}"/>
                </a:ext>
              </a:extLst>
            </p:cNvPr>
            <p:cNvSpPr txBox="1"/>
            <p:nvPr/>
          </p:nvSpPr>
          <p:spPr>
            <a:xfrm>
              <a:off x="7182964" y="15541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/03</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grpSp>
      <p:grpSp>
        <p:nvGrpSpPr>
          <p:cNvPr id="283" name="Group 282">
            <a:extLst>
              <a:ext uri="{FF2B5EF4-FFF2-40B4-BE49-F238E27FC236}">
                <a16:creationId xmlns:a16="http://schemas.microsoft.com/office/drawing/2014/main" id="{AC2D05FB-EFB1-4AE9-983A-27FDB03A6644}"/>
              </a:ext>
            </a:extLst>
          </p:cNvPr>
          <p:cNvGrpSpPr/>
          <p:nvPr/>
        </p:nvGrpSpPr>
        <p:grpSpPr>
          <a:xfrm>
            <a:off x="3926354" y="1270642"/>
            <a:ext cx="843415" cy="499843"/>
            <a:chOff x="4189078" y="1275444"/>
            <a:chExt cx="843415" cy="499843"/>
          </a:xfrm>
        </p:grpSpPr>
        <p:sp>
          <p:nvSpPr>
            <p:cNvPr id="284" name="流程图: 决策 47">
              <a:extLst>
                <a:ext uri="{FF2B5EF4-FFF2-40B4-BE49-F238E27FC236}">
                  <a16:creationId xmlns:a16="http://schemas.microsoft.com/office/drawing/2014/main" id="{1B462BE6-28EA-492D-BF5A-3E84451F0612}"/>
                </a:ext>
              </a:extLst>
            </p:cNvPr>
            <p:cNvSpPr/>
            <p:nvPr/>
          </p:nvSpPr>
          <p:spPr>
            <a:xfrm>
              <a:off x="4337474" y="127544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94" name="TextBox 22">
              <a:extLst>
                <a:ext uri="{FF2B5EF4-FFF2-40B4-BE49-F238E27FC236}">
                  <a16:creationId xmlns:a16="http://schemas.microsoft.com/office/drawing/2014/main" id="{0AEC228F-AF98-4F2B-A590-0CF69C796A1F}"/>
                </a:ext>
              </a:extLst>
            </p:cNvPr>
            <p:cNvSpPr txBox="1"/>
            <p:nvPr/>
          </p:nvSpPr>
          <p:spPr>
            <a:xfrm>
              <a:off x="4189078" y="1575238"/>
              <a:ext cx="843415" cy="200049"/>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FF0000"/>
                  </a:solidFill>
                  <a:effectLst/>
                  <a:uLnTx/>
                  <a:uFillTx/>
                  <a:latin typeface="Arial" panose="020B0604020202020204"/>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264E"/>
                  </a:solidFill>
                </a:rPr>
                <a:t>2</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/17</a:t>
              </a:r>
              <a:endParaRPr kumimoji="0" lang="en-US"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317" name="Straight Connector 316">
            <a:extLst>
              <a:ext uri="{FF2B5EF4-FFF2-40B4-BE49-F238E27FC236}">
                <a16:creationId xmlns:a16="http://schemas.microsoft.com/office/drawing/2014/main" id="{37769643-12FC-43E8-AC4B-DCACAA5719E1}"/>
              </a:ext>
            </a:extLst>
          </p:cNvPr>
          <p:cNvCxnSpPr>
            <a:cxnSpLocks/>
          </p:cNvCxnSpPr>
          <p:nvPr/>
        </p:nvCxnSpPr>
        <p:spPr>
          <a:xfrm flipV="1">
            <a:off x="27699" y="5429416"/>
            <a:ext cx="12187068" cy="2641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0" name="Rectangle 319">
            <a:extLst>
              <a:ext uri="{FF2B5EF4-FFF2-40B4-BE49-F238E27FC236}">
                <a16:creationId xmlns:a16="http://schemas.microsoft.com/office/drawing/2014/main" id="{C8713D04-5F2E-4EC1-8E6B-51BE414B44C3}"/>
              </a:ext>
            </a:extLst>
          </p:cNvPr>
          <p:cNvSpPr/>
          <p:nvPr/>
        </p:nvSpPr>
        <p:spPr>
          <a:xfrm>
            <a:off x="27699" y="5230334"/>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UX Release </a:t>
            </a:r>
            <a:endParaRPr kumimoji="0" lang="en-US" sz="800" b="1" i="0" u="none" strike="noStrike" kern="1200" cap="none" spc="0" normalizeH="0" baseline="0" noProof="0" dirty="0">
              <a:ln>
                <a:noFill/>
              </a:ln>
              <a:solidFill>
                <a:prstClr val="black"/>
              </a:solidFill>
              <a:effectLst/>
              <a:uLnTx/>
              <a:uFillTx/>
              <a:latin typeface="Arial" panose="020B0604020202020204"/>
              <a:ea typeface="+mn-ea"/>
              <a:cs typeface="Calibri" panose="020F0502020204030204" pitchFamily="34" charset="0"/>
            </a:endParaRPr>
          </a:p>
        </p:txBody>
      </p:sp>
      <p:sp>
        <p:nvSpPr>
          <p:cNvPr id="322" name="Star: 5 Points 321">
            <a:extLst>
              <a:ext uri="{FF2B5EF4-FFF2-40B4-BE49-F238E27FC236}">
                <a16:creationId xmlns:a16="http://schemas.microsoft.com/office/drawing/2014/main" id="{046BC916-5CA3-4F1F-8DFC-B65D51471E8B}"/>
              </a:ext>
            </a:extLst>
          </p:cNvPr>
          <p:cNvSpPr/>
          <p:nvPr/>
        </p:nvSpPr>
        <p:spPr>
          <a:xfrm>
            <a:off x="2105316" y="533204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24" name="TextBox 22">
            <a:extLst>
              <a:ext uri="{FF2B5EF4-FFF2-40B4-BE49-F238E27FC236}">
                <a16:creationId xmlns:a16="http://schemas.microsoft.com/office/drawing/2014/main" id="{D9C821CB-ACDC-43EF-849B-2658D3A01184}"/>
              </a:ext>
            </a:extLst>
          </p:cNvPr>
          <p:cNvSpPr txBox="1"/>
          <p:nvPr/>
        </p:nvSpPr>
        <p:spPr>
          <a:xfrm>
            <a:off x="2002989" y="5579105"/>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B UIUE sign off</a:t>
            </a:r>
          </a:p>
        </p:txBody>
      </p:sp>
      <p:sp>
        <p:nvSpPr>
          <p:cNvPr id="327" name="Star: 5 Points 326">
            <a:extLst>
              <a:ext uri="{FF2B5EF4-FFF2-40B4-BE49-F238E27FC236}">
                <a16:creationId xmlns:a16="http://schemas.microsoft.com/office/drawing/2014/main" id="{407B55B0-4912-46B8-8124-E9F591A2E665}"/>
              </a:ext>
            </a:extLst>
          </p:cNvPr>
          <p:cNvSpPr/>
          <p:nvPr/>
        </p:nvSpPr>
        <p:spPr>
          <a:xfrm>
            <a:off x="2448767" y="53345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32" name="TextBox 22">
            <a:extLst>
              <a:ext uri="{FF2B5EF4-FFF2-40B4-BE49-F238E27FC236}">
                <a16:creationId xmlns:a16="http://schemas.microsoft.com/office/drawing/2014/main" id="{FA70382C-6043-4A5A-867E-05ACC0FEA365}"/>
              </a:ext>
            </a:extLst>
          </p:cNvPr>
          <p:cNvSpPr txBox="1"/>
          <p:nvPr/>
        </p:nvSpPr>
        <p:spPr>
          <a:xfrm>
            <a:off x="2428994" y="5564980"/>
            <a:ext cx="700358"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C UIUE sign off</a:t>
            </a:r>
          </a:p>
        </p:txBody>
      </p:sp>
      <p:sp>
        <p:nvSpPr>
          <p:cNvPr id="352" name="Star: 5 Points 351">
            <a:extLst>
              <a:ext uri="{FF2B5EF4-FFF2-40B4-BE49-F238E27FC236}">
                <a16:creationId xmlns:a16="http://schemas.microsoft.com/office/drawing/2014/main" id="{4C292356-A5C3-4378-85D6-F1F41E233C64}"/>
              </a:ext>
            </a:extLst>
          </p:cNvPr>
          <p:cNvSpPr/>
          <p:nvPr/>
        </p:nvSpPr>
        <p:spPr>
          <a:xfrm>
            <a:off x="2788080"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53" name="TextBox 22">
            <a:extLst>
              <a:ext uri="{FF2B5EF4-FFF2-40B4-BE49-F238E27FC236}">
                <a16:creationId xmlns:a16="http://schemas.microsoft.com/office/drawing/2014/main" id="{0768418F-AF68-436D-8922-2DCCF962AC8F}"/>
              </a:ext>
            </a:extLst>
          </p:cNvPr>
          <p:cNvSpPr txBox="1"/>
          <p:nvPr/>
        </p:nvSpPr>
        <p:spPr>
          <a:xfrm>
            <a:off x="2949765" y="5559457"/>
            <a:ext cx="7065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Group </a:t>
            </a: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D UIUE</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sign off</a:t>
            </a:r>
          </a:p>
        </p:txBody>
      </p:sp>
      <p:cxnSp>
        <p:nvCxnSpPr>
          <p:cNvPr id="363" name="Straight Arrow Connector 362">
            <a:extLst>
              <a:ext uri="{FF2B5EF4-FFF2-40B4-BE49-F238E27FC236}">
                <a16:creationId xmlns:a16="http://schemas.microsoft.com/office/drawing/2014/main" id="{F1504606-A5A4-4C97-8B57-4DC2936CB054}"/>
              </a:ext>
            </a:extLst>
          </p:cNvPr>
          <p:cNvCxnSpPr>
            <a:cxnSpLocks/>
            <a:stCxn id="253" idx="0"/>
            <a:endCxn id="262" idx="2"/>
          </p:cNvCxnSpPr>
          <p:nvPr/>
        </p:nvCxnSpPr>
        <p:spPr>
          <a:xfrm flipV="1">
            <a:off x="5322260" y="3753826"/>
            <a:ext cx="208399" cy="100222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a:extLst>
              <a:ext uri="{FF2B5EF4-FFF2-40B4-BE49-F238E27FC236}">
                <a16:creationId xmlns:a16="http://schemas.microsoft.com/office/drawing/2014/main" id="{B52453C5-B435-4351-A641-A285B27E49E5}"/>
              </a:ext>
            </a:extLst>
          </p:cNvPr>
          <p:cNvCxnSpPr>
            <a:cxnSpLocks/>
            <a:stCxn id="256" idx="0"/>
            <a:endCxn id="265" idx="2"/>
          </p:cNvCxnSpPr>
          <p:nvPr/>
        </p:nvCxnSpPr>
        <p:spPr>
          <a:xfrm flipV="1">
            <a:off x="5607566" y="3745611"/>
            <a:ext cx="234971" cy="100588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1DAF3EAB-E42B-4C4A-8CE0-EE81FA25C73E}"/>
              </a:ext>
            </a:extLst>
          </p:cNvPr>
          <p:cNvCxnSpPr>
            <a:cxnSpLocks/>
            <a:stCxn id="272" idx="0"/>
            <a:endCxn id="224" idx="2"/>
          </p:cNvCxnSpPr>
          <p:nvPr/>
        </p:nvCxnSpPr>
        <p:spPr>
          <a:xfrm flipV="1">
            <a:off x="6505822" y="1585814"/>
            <a:ext cx="365097" cy="194924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a:extLst>
              <a:ext uri="{FF2B5EF4-FFF2-40B4-BE49-F238E27FC236}">
                <a16:creationId xmlns:a16="http://schemas.microsoft.com/office/drawing/2014/main" id="{0CDFD3DA-2D6F-4F19-AE59-04D1261C7E7A}"/>
              </a:ext>
            </a:extLst>
          </p:cNvPr>
          <p:cNvCxnSpPr>
            <a:cxnSpLocks/>
            <a:stCxn id="235" idx="0"/>
          </p:cNvCxnSpPr>
          <p:nvPr/>
        </p:nvCxnSpPr>
        <p:spPr>
          <a:xfrm flipV="1">
            <a:off x="6903603" y="1590878"/>
            <a:ext cx="627118" cy="193385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a:extLst>
              <a:ext uri="{FF2B5EF4-FFF2-40B4-BE49-F238E27FC236}">
                <a16:creationId xmlns:a16="http://schemas.microsoft.com/office/drawing/2014/main" id="{2124F460-5BAC-4F80-936B-4581DD88936F}"/>
              </a:ext>
            </a:extLst>
          </p:cNvPr>
          <p:cNvCxnSpPr>
            <a:cxnSpLocks/>
            <a:stCxn id="278" idx="0"/>
          </p:cNvCxnSpPr>
          <p:nvPr/>
        </p:nvCxnSpPr>
        <p:spPr>
          <a:xfrm flipV="1">
            <a:off x="7409077" y="1594856"/>
            <a:ext cx="493901" cy="195615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4" name="Straight Arrow Connector 373">
            <a:extLst>
              <a:ext uri="{FF2B5EF4-FFF2-40B4-BE49-F238E27FC236}">
                <a16:creationId xmlns:a16="http://schemas.microsoft.com/office/drawing/2014/main" id="{689FFDBD-7B33-4758-B88C-79947D1A8589}"/>
              </a:ext>
            </a:extLst>
          </p:cNvPr>
          <p:cNvCxnSpPr>
            <a:cxnSpLocks/>
            <a:stCxn id="337" idx="0"/>
            <a:endCxn id="292" idx="2"/>
          </p:cNvCxnSpPr>
          <p:nvPr/>
        </p:nvCxnSpPr>
        <p:spPr>
          <a:xfrm flipV="1">
            <a:off x="8019178" y="3706576"/>
            <a:ext cx="484710" cy="10315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5" name="Straight Arrow Connector 374">
            <a:extLst>
              <a:ext uri="{FF2B5EF4-FFF2-40B4-BE49-F238E27FC236}">
                <a16:creationId xmlns:a16="http://schemas.microsoft.com/office/drawing/2014/main" id="{0FE51782-5CDB-4F51-BECE-551E3CCA9510}"/>
              </a:ext>
            </a:extLst>
          </p:cNvPr>
          <p:cNvCxnSpPr>
            <a:cxnSpLocks/>
            <a:stCxn id="292" idx="0"/>
            <a:endCxn id="355" idx="2"/>
          </p:cNvCxnSpPr>
          <p:nvPr/>
        </p:nvCxnSpPr>
        <p:spPr>
          <a:xfrm flipV="1">
            <a:off x="8564167" y="1610368"/>
            <a:ext cx="282048" cy="189104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a:extLst>
              <a:ext uri="{FF2B5EF4-FFF2-40B4-BE49-F238E27FC236}">
                <a16:creationId xmlns:a16="http://schemas.microsoft.com/office/drawing/2014/main" id="{9BDCCCE2-F33A-40F4-A6A6-1F0D3D0E714C}"/>
              </a:ext>
            </a:extLst>
          </p:cNvPr>
          <p:cNvCxnSpPr>
            <a:cxnSpLocks/>
            <a:stCxn id="289" idx="0"/>
          </p:cNvCxnSpPr>
          <p:nvPr/>
        </p:nvCxnSpPr>
        <p:spPr>
          <a:xfrm flipV="1">
            <a:off x="8231415" y="1609079"/>
            <a:ext cx="298836" cy="1901861"/>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81" name="Group 380">
            <a:extLst>
              <a:ext uri="{FF2B5EF4-FFF2-40B4-BE49-F238E27FC236}">
                <a16:creationId xmlns:a16="http://schemas.microsoft.com/office/drawing/2014/main" id="{DFB481AC-331A-4984-87EC-B154DE42ACA8}"/>
              </a:ext>
            </a:extLst>
          </p:cNvPr>
          <p:cNvGrpSpPr/>
          <p:nvPr/>
        </p:nvGrpSpPr>
        <p:grpSpPr>
          <a:xfrm>
            <a:off x="3061851" y="1259763"/>
            <a:ext cx="843415" cy="511220"/>
            <a:chOff x="3432675" y="1273341"/>
            <a:chExt cx="843415" cy="511220"/>
          </a:xfrm>
        </p:grpSpPr>
        <p:sp>
          <p:nvSpPr>
            <p:cNvPr id="382" name="TextBox 22">
              <a:extLst>
                <a:ext uri="{FF2B5EF4-FFF2-40B4-BE49-F238E27FC236}">
                  <a16:creationId xmlns:a16="http://schemas.microsoft.com/office/drawing/2014/main" id="{2DA502BE-FD7F-42E9-9DF3-8C518188F1CF}"/>
                </a:ext>
              </a:extLst>
            </p:cNvPr>
            <p:cNvSpPr txBox="1"/>
            <p:nvPr/>
          </p:nvSpPr>
          <p:spPr>
            <a:xfrm>
              <a:off x="3432675" y="1584512"/>
              <a:ext cx="843415" cy="200049"/>
            </a:xfrm>
            <a:prstGeom prst="rect">
              <a:avLst/>
            </a:prstGeom>
            <a:noFill/>
            <a:ln>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12</a:t>
              </a:r>
              <a:r>
                <a:rPr kumimoji="0" lang="en-US" altLang="zh-CN"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/09</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3" name="流程图: 决策 47">
              <a:extLst>
                <a:ext uri="{FF2B5EF4-FFF2-40B4-BE49-F238E27FC236}">
                  <a16:creationId xmlns:a16="http://schemas.microsoft.com/office/drawing/2014/main" id="{663FFFEA-9566-4D46-8F9B-71132DF316ED}"/>
                </a:ext>
              </a:extLst>
            </p:cNvPr>
            <p:cNvSpPr/>
            <p:nvPr/>
          </p:nvSpPr>
          <p:spPr>
            <a:xfrm>
              <a:off x="3654599" y="1273341"/>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sp>
        <p:nvSpPr>
          <p:cNvPr id="384" name="Star: 7 Points 383">
            <a:extLst>
              <a:ext uri="{FF2B5EF4-FFF2-40B4-BE49-F238E27FC236}">
                <a16:creationId xmlns:a16="http://schemas.microsoft.com/office/drawing/2014/main" id="{EF19E0B2-0FAC-4771-BA15-D2A13DCB12A6}"/>
              </a:ext>
            </a:extLst>
          </p:cNvPr>
          <p:cNvSpPr/>
          <p:nvPr/>
        </p:nvSpPr>
        <p:spPr>
          <a:xfrm>
            <a:off x="1318710" y="354268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386" name="TextBox 22">
            <a:extLst>
              <a:ext uri="{FF2B5EF4-FFF2-40B4-BE49-F238E27FC236}">
                <a16:creationId xmlns:a16="http://schemas.microsoft.com/office/drawing/2014/main" id="{4B6EECF1-B973-450E-B4ED-6F47C76D9860}"/>
              </a:ext>
            </a:extLst>
          </p:cNvPr>
          <p:cNvSpPr txBox="1"/>
          <p:nvPr/>
        </p:nvSpPr>
        <p:spPr>
          <a:xfrm>
            <a:off x="716317" y="3696717"/>
            <a:ext cx="51751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BoF</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1rst cascade  end</a:t>
            </a:r>
            <a:endParaRPr kumimoji="0" lang="en-US" altLang="zh-CN" sz="7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D274BBEF-39CB-43F3-80D7-AAFCBC4FB855}"/>
              </a:ext>
            </a:extLst>
          </p:cNvPr>
          <p:cNvCxnSpPr>
            <a:cxnSpLocks/>
            <a:stCxn id="241" idx="0"/>
            <a:endCxn id="226" idx="2"/>
          </p:cNvCxnSpPr>
          <p:nvPr/>
        </p:nvCxnSpPr>
        <p:spPr>
          <a:xfrm flipV="1">
            <a:off x="5199233" y="1575819"/>
            <a:ext cx="310508" cy="19728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04" name="Star: 7 Points 203">
            <a:extLst>
              <a:ext uri="{FF2B5EF4-FFF2-40B4-BE49-F238E27FC236}">
                <a16:creationId xmlns:a16="http://schemas.microsoft.com/office/drawing/2014/main" id="{0C91B910-5DD4-4638-9F09-AD89A11EB583}"/>
              </a:ext>
            </a:extLst>
          </p:cNvPr>
          <p:cNvSpPr/>
          <p:nvPr/>
        </p:nvSpPr>
        <p:spPr>
          <a:xfrm>
            <a:off x="2147582" y="355092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208" name="TextBox 22">
            <a:extLst>
              <a:ext uri="{FF2B5EF4-FFF2-40B4-BE49-F238E27FC236}">
                <a16:creationId xmlns:a16="http://schemas.microsoft.com/office/drawing/2014/main" id="{DA308C08-5BD1-4CEB-8740-143F10EC1AA4}"/>
              </a:ext>
            </a:extLst>
          </p:cNvPr>
          <p:cNvSpPr txBox="1"/>
          <p:nvPr/>
        </p:nvSpPr>
        <p:spPr>
          <a:xfrm>
            <a:off x="1892812" y="3753884"/>
            <a:ext cx="51751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RFQ 1rst version</a:t>
            </a:r>
          </a:p>
        </p:txBody>
      </p:sp>
      <p:grpSp>
        <p:nvGrpSpPr>
          <p:cNvPr id="211" name="Group 210">
            <a:extLst>
              <a:ext uri="{FF2B5EF4-FFF2-40B4-BE49-F238E27FC236}">
                <a16:creationId xmlns:a16="http://schemas.microsoft.com/office/drawing/2014/main" id="{439B8AD6-717F-479A-B900-44C52F909D02}"/>
              </a:ext>
            </a:extLst>
          </p:cNvPr>
          <p:cNvGrpSpPr/>
          <p:nvPr/>
        </p:nvGrpSpPr>
        <p:grpSpPr>
          <a:xfrm>
            <a:off x="4535933" y="1247768"/>
            <a:ext cx="843415" cy="498917"/>
            <a:chOff x="6251742" y="1267210"/>
            <a:chExt cx="843415" cy="498917"/>
          </a:xfrm>
        </p:grpSpPr>
        <p:sp>
          <p:nvSpPr>
            <p:cNvPr id="214" name="流程图: 决策 47">
              <a:extLst>
                <a:ext uri="{FF2B5EF4-FFF2-40B4-BE49-F238E27FC236}">
                  <a16:creationId xmlns:a16="http://schemas.microsoft.com/office/drawing/2014/main" id="{540EC696-A0E1-4586-846B-D9A2F9E2A0B7}"/>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EBB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20" name="TextBox 22">
              <a:extLst>
                <a:ext uri="{FF2B5EF4-FFF2-40B4-BE49-F238E27FC236}">
                  <a16:creationId xmlns:a16="http://schemas.microsoft.com/office/drawing/2014/main" id="{0B869FD4-7B57-4445-8894-F1A29799EF30}"/>
                </a:ext>
              </a:extLst>
            </p:cNvPr>
            <p:cNvSpPr txBox="1"/>
            <p:nvPr/>
          </p:nvSpPr>
          <p:spPr>
            <a:xfrm>
              <a:off x="6251742" y="1566078"/>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5</a:t>
              </a:r>
              <a:r>
                <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223" name="Group 222">
            <a:extLst>
              <a:ext uri="{FF2B5EF4-FFF2-40B4-BE49-F238E27FC236}">
                <a16:creationId xmlns:a16="http://schemas.microsoft.com/office/drawing/2014/main" id="{4F0E8E49-4A49-48CF-86F9-F6A5B7EE3782}"/>
              </a:ext>
            </a:extLst>
          </p:cNvPr>
          <p:cNvGrpSpPr/>
          <p:nvPr/>
        </p:nvGrpSpPr>
        <p:grpSpPr>
          <a:xfrm>
            <a:off x="4958694" y="1245927"/>
            <a:ext cx="843415" cy="473419"/>
            <a:chOff x="6266692" y="1267210"/>
            <a:chExt cx="843415" cy="473419"/>
          </a:xfrm>
        </p:grpSpPr>
        <p:sp>
          <p:nvSpPr>
            <p:cNvPr id="226" name="流程图: 决策 47">
              <a:extLst>
                <a:ext uri="{FF2B5EF4-FFF2-40B4-BE49-F238E27FC236}">
                  <a16:creationId xmlns:a16="http://schemas.microsoft.com/office/drawing/2014/main" id="{FFDF6212-7332-459E-8107-F4D11759F341}"/>
                </a:ext>
              </a:extLst>
            </p:cNvPr>
            <p:cNvSpPr/>
            <p:nvPr/>
          </p:nvSpPr>
          <p:spPr>
            <a:xfrm>
              <a:off x="6587147" y="1267210"/>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DCV YB</a:t>
              </a:r>
              <a:endParaRPr kumimoji="0" lang="zh-CN" altLang="en-US" sz="700" b="1"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sp>
          <p:nvSpPr>
            <p:cNvPr id="236" name="TextBox 22">
              <a:extLst>
                <a:ext uri="{FF2B5EF4-FFF2-40B4-BE49-F238E27FC236}">
                  <a16:creationId xmlns:a16="http://schemas.microsoft.com/office/drawing/2014/main" id="{01487EB1-964A-4B1C-8DA8-5043ACB7FE11}"/>
                </a:ext>
              </a:extLst>
            </p:cNvPr>
            <p:cNvSpPr txBox="1"/>
            <p:nvPr/>
          </p:nvSpPr>
          <p:spPr>
            <a:xfrm>
              <a:off x="6266692" y="1540580"/>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64E"/>
                  </a:solidFill>
                  <a:latin typeface="Ford Antenna Light" panose="02000505000000020004" pitchFamily="50" charset="0"/>
                  <a:ea typeface="黑体" panose="02010609060101010101" pitchFamily="49" charset="-122"/>
                  <a:cs typeface="Calibri" panose="020F0502020204030204" pitchFamily="34" charset="0"/>
                </a:rPr>
                <a:t>6/11</a:t>
              </a:r>
              <a:endParaRPr kumimoji="0" lang="en-US" sz="800" b="0"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cxnSp>
        <p:nvCxnSpPr>
          <p:cNvPr id="237" name="Straight Arrow Connector 236">
            <a:extLst>
              <a:ext uri="{FF2B5EF4-FFF2-40B4-BE49-F238E27FC236}">
                <a16:creationId xmlns:a16="http://schemas.microsoft.com/office/drawing/2014/main" id="{6DE3C459-8737-4856-AA73-4E338745582F}"/>
              </a:ext>
            </a:extLst>
          </p:cNvPr>
          <p:cNvCxnSpPr>
            <a:cxnSpLocks/>
            <a:stCxn id="313" idx="0"/>
            <a:endCxn id="214" idx="2"/>
          </p:cNvCxnSpPr>
          <p:nvPr/>
        </p:nvCxnSpPr>
        <p:spPr>
          <a:xfrm flipV="1">
            <a:off x="4922638" y="1577660"/>
            <a:ext cx="179292" cy="197317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B04EDF82-7FF4-4282-92A2-CCFD82F59068}"/>
              </a:ext>
            </a:extLst>
          </p:cNvPr>
          <p:cNvCxnSpPr>
            <a:cxnSpLocks/>
            <a:stCxn id="322" idx="0"/>
            <a:endCxn id="193" idx="2"/>
          </p:cNvCxnSpPr>
          <p:nvPr/>
        </p:nvCxnSpPr>
        <p:spPr>
          <a:xfrm flipV="1">
            <a:off x="2202849" y="4902721"/>
            <a:ext cx="1592721" cy="42932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240" name="Group 239">
            <a:extLst>
              <a:ext uri="{FF2B5EF4-FFF2-40B4-BE49-F238E27FC236}">
                <a16:creationId xmlns:a16="http://schemas.microsoft.com/office/drawing/2014/main" id="{CDC3154A-C5C0-4C42-A689-4BBB212F4DC9}"/>
              </a:ext>
            </a:extLst>
          </p:cNvPr>
          <p:cNvGrpSpPr/>
          <p:nvPr/>
        </p:nvGrpSpPr>
        <p:grpSpPr>
          <a:xfrm>
            <a:off x="3051107" y="4715711"/>
            <a:ext cx="656790" cy="497413"/>
            <a:chOff x="3850545" y="6178778"/>
            <a:chExt cx="656790" cy="497413"/>
          </a:xfrm>
        </p:grpSpPr>
        <p:sp>
          <p:nvSpPr>
            <p:cNvPr id="309" name="Star: 5 Points 308">
              <a:extLst>
                <a:ext uri="{FF2B5EF4-FFF2-40B4-BE49-F238E27FC236}">
                  <a16:creationId xmlns:a16="http://schemas.microsoft.com/office/drawing/2014/main" id="{8D08819D-F605-431F-BD3D-6E304A021257}"/>
                </a:ext>
              </a:extLst>
            </p:cNvPr>
            <p:cNvSpPr/>
            <p:nvPr/>
          </p:nvSpPr>
          <p:spPr>
            <a:xfrm>
              <a:off x="4214737" y="617877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10" name="TextBox 22">
              <a:extLst>
                <a:ext uri="{FF2B5EF4-FFF2-40B4-BE49-F238E27FC236}">
                  <a16:creationId xmlns:a16="http://schemas.microsoft.com/office/drawing/2014/main" id="{C5831B1E-3380-47B2-BB8E-13F57D2DA4E7}"/>
                </a:ext>
              </a:extLst>
            </p:cNvPr>
            <p:cNvSpPr txBox="1"/>
            <p:nvPr/>
          </p:nvSpPr>
          <p:spPr>
            <a:xfrm>
              <a:off x="3850545" y="6383809"/>
              <a:ext cx="65679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DCV Alpha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11</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/17</a:t>
              </a:r>
            </a:p>
          </p:txBody>
        </p:sp>
      </p:grpSp>
      <p:grpSp>
        <p:nvGrpSpPr>
          <p:cNvPr id="312" name="Group 311">
            <a:extLst>
              <a:ext uri="{FF2B5EF4-FFF2-40B4-BE49-F238E27FC236}">
                <a16:creationId xmlns:a16="http://schemas.microsoft.com/office/drawing/2014/main" id="{78D655EA-D677-4A8C-B214-80642BC7391B}"/>
              </a:ext>
            </a:extLst>
          </p:cNvPr>
          <p:cNvGrpSpPr/>
          <p:nvPr/>
        </p:nvGrpSpPr>
        <p:grpSpPr>
          <a:xfrm>
            <a:off x="3569549" y="2086719"/>
            <a:ext cx="624299" cy="482800"/>
            <a:chOff x="1348765" y="1704838"/>
            <a:chExt cx="624299" cy="482800"/>
          </a:xfrm>
        </p:grpSpPr>
        <p:sp>
          <p:nvSpPr>
            <p:cNvPr id="315" name="Isosceles Triangle 314">
              <a:extLst>
                <a:ext uri="{FF2B5EF4-FFF2-40B4-BE49-F238E27FC236}">
                  <a16:creationId xmlns:a16="http://schemas.microsoft.com/office/drawing/2014/main" id="{0F2A6E8F-9587-44CA-952A-640837704EF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18" name="TextBox 22">
              <a:extLst>
                <a:ext uri="{FF2B5EF4-FFF2-40B4-BE49-F238E27FC236}">
                  <a16:creationId xmlns:a16="http://schemas.microsoft.com/office/drawing/2014/main" id="{8797AE56-0AC9-4CAD-BBAB-A39260619AF3}"/>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B0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19" name="Group 318">
            <a:extLst>
              <a:ext uri="{FF2B5EF4-FFF2-40B4-BE49-F238E27FC236}">
                <a16:creationId xmlns:a16="http://schemas.microsoft.com/office/drawing/2014/main" id="{6EF26497-75AD-42BA-84ED-4E6CAC66EA19}"/>
              </a:ext>
            </a:extLst>
          </p:cNvPr>
          <p:cNvGrpSpPr/>
          <p:nvPr/>
        </p:nvGrpSpPr>
        <p:grpSpPr>
          <a:xfrm>
            <a:off x="5394623" y="2039261"/>
            <a:ext cx="624299" cy="482800"/>
            <a:chOff x="1348765" y="1704838"/>
            <a:chExt cx="624299" cy="482800"/>
          </a:xfrm>
        </p:grpSpPr>
        <p:sp>
          <p:nvSpPr>
            <p:cNvPr id="321" name="Isosceles Triangle 320">
              <a:extLst>
                <a:ext uri="{FF2B5EF4-FFF2-40B4-BE49-F238E27FC236}">
                  <a16:creationId xmlns:a16="http://schemas.microsoft.com/office/drawing/2014/main" id="{CAA65A85-AB75-4304-BFDA-D83746A818A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sp>
          <p:nvSpPr>
            <p:cNvPr id="325" name="TextBox 22">
              <a:extLst>
                <a:ext uri="{FF2B5EF4-FFF2-40B4-BE49-F238E27FC236}">
                  <a16:creationId xmlns:a16="http://schemas.microsoft.com/office/drawing/2014/main" id="{71A08E10-28B5-473D-9E87-3BB58D42D77D}"/>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C0</a:t>
              </a:r>
              <a:r>
                <a:rPr kumimoji="0" lang="zh-CN" altLang="en-US"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Sample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26" name="Group 325">
            <a:extLst>
              <a:ext uri="{FF2B5EF4-FFF2-40B4-BE49-F238E27FC236}">
                <a16:creationId xmlns:a16="http://schemas.microsoft.com/office/drawing/2014/main" id="{D3696F00-24DE-4DE1-966E-87F388EA9C39}"/>
              </a:ext>
            </a:extLst>
          </p:cNvPr>
          <p:cNvGrpSpPr/>
          <p:nvPr/>
        </p:nvGrpSpPr>
        <p:grpSpPr>
          <a:xfrm>
            <a:off x="3138551" y="1908459"/>
            <a:ext cx="684013" cy="333728"/>
            <a:chOff x="4772645" y="1800625"/>
            <a:chExt cx="1525792" cy="333728"/>
          </a:xfrm>
        </p:grpSpPr>
        <p:sp>
          <p:nvSpPr>
            <p:cNvPr id="330" name="Rectangle: Rounded Corners 329">
              <a:extLst>
                <a:ext uri="{FF2B5EF4-FFF2-40B4-BE49-F238E27FC236}">
                  <a16:creationId xmlns:a16="http://schemas.microsoft.com/office/drawing/2014/main" id="{6A5279ED-4323-4848-8346-3A4645B8DF52}"/>
                </a:ext>
              </a:extLst>
            </p:cNvPr>
            <p:cNvSpPr/>
            <p:nvPr/>
          </p:nvSpPr>
          <p:spPr>
            <a:xfrm>
              <a:off x="5018335" y="1800625"/>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DV1</a:t>
              </a:r>
            </a:p>
          </p:txBody>
        </p:sp>
        <p:sp>
          <p:nvSpPr>
            <p:cNvPr id="338" name="TextBox 22">
              <a:extLst>
                <a:ext uri="{FF2B5EF4-FFF2-40B4-BE49-F238E27FC236}">
                  <a16:creationId xmlns:a16="http://schemas.microsoft.com/office/drawing/2014/main" id="{2A36FCDC-D4C5-4AFC-924F-7317D27291CF}"/>
                </a:ext>
              </a:extLst>
            </p:cNvPr>
            <p:cNvSpPr txBox="1"/>
            <p:nvPr/>
          </p:nvSpPr>
          <p:spPr>
            <a:xfrm>
              <a:off x="4772645" y="194969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46" name="Group 345">
            <a:extLst>
              <a:ext uri="{FF2B5EF4-FFF2-40B4-BE49-F238E27FC236}">
                <a16:creationId xmlns:a16="http://schemas.microsoft.com/office/drawing/2014/main" id="{676766E9-E67C-404E-9D01-909BB491485B}"/>
              </a:ext>
            </a:extLst>
          </p:cNvPr>
          <p:cNvGrpSpPr/>
          <p:nvPr/>
        </p:nvGrpSpPr>
        <p:grpSpPr>
          <a:xfrm>
            <a:off x="4291915" y="1925401"/>
            <a:ext cx="878897" cy="353166"/>
            <a:chOff x="4372113" y="1992197"/>
            <a:chExt cx="1525792" cy="353166"/>
          </a:xfrm>
        </p:grpSpPr>
        <p:sp>
          <p:nvSpPr>
            <p:cNvPr id="351" name="Rectangle: Rounded Corners 350">
              <a:extLst>
                <a:ext uri="{FF2B5EF4-FFF2-40B4-BE49-F238E27FC236}">
                  <a16:creationId xmlns:a16="http://schemas.microsoft.com/office/drawing/2014/main" id="{B78A016A-DD9B-4017-9A3D-BE7EDFE74C0D}"/>
                </a:ext>
              </a:extLst>
            </p:cNvPr>
            <p:cNvSpPr/>
            <p:nvPr/>
          </p:nvSpPr>
          <p:spPr>
            <a:xfrm>
              <a:off x="4727126" y="1992197"/>
              <a:ext cx="945833" cy="1679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DV2/PV</a:t>
              </a:r>
            </a:p>
          </p:txBody>
        </p:sp>
        <p:sp>
          <p:nvSpPr>
            <p:cNvPr id="354" name="TextBox 22">
              <a:extLst>
                <a:ext uri="{FF2B5EF4-FFF2-40B4-BE49-F238E27FC236}">
                  <a16:creationId xmlns:a16="http://schemas.microsoft.com/office/drawing/2014/main" id="{F6EB75EF-5B78-4526-AFA5-E40AD83A41AB}"/>
                </a:ext>
              </a:extLst>
            </p:cNvPr>
            <p:cNvSpPr txBox="1"/>
            <p:nvPr/>
          </p:nvSpPr>
          <p:spPr>
            <a:xfrm>
              <a:off x="4372113" y="2160703"/>
              <a:ext cx="1525792"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cxnSp>
        <p:nvCxnSpPr>
          <p:cNvPr id="261" name="Straight Arrow Connector 260">
            <a:extLst>
              <a:ext uri="{FF2B5EF4-FFF2-40B4-BE49-F238E27FC236}">
                <a16:creationId xmlns:a16="http://schemas.microsoft.com/office/drawing/2014/main" id="{5632C60C-DE1C-477E-B99E-4524B8F899EA}"/>
              </a:ext>
            </a:extLst>
          </p:cNvPr>
          <p:cNvCxnSpPr>
            <a:cxnSpLocks/>
            <a:stCxn id="197" idx="0"/>
            <a:endCxn id="284" idx="2"/>
          </p:cNvCxnSpPr>
          <p:nvPr/>
        </p:nvCxnSpPr>
        <p:spPr>
          <a:xfrm flipV="1">
            <a:off x="3980381" y="1600534"/>
            <a:ext cx="324961" cy="193021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D531757E-987B-4C0A-A58D-381742B57EF8}"/>
              </a:ext>
            </a:extLst>
          </p:cNvPr>
          <p:cNvGrpSpPr/>
          <p:nvPr/>
        </p:nvGrpSpPr>
        <p:grpSpPr>
          <a:xfrm>
            <a:off x="8164561" y="4732882"/>
            <a:ext cx="656790" cy="527164"/>
            <a:chOff x="3752067" y="6153971"/>
            <a:chExt cx="656790" cy="527164"/>
          </a:xfrm>
          <a:solidFill>
            <a:schemeClr val="bg1"/>
          </a:solidFill>
        </p:grpSpPr>
        <p:sp>
          <p:nvSpPr>
            <p:cNvPr id="396" name="Star: 5 Points 395">
              <a:extLst>
                <a:ext uri="{FF2B5EF4-FFF2-40B4-BE49-F238E27FC236}">
                  <a16:creationId xmlns:a16="http://schemas.microsoft.com/office/drawing/2014/main" id="{5628AD30-85F5-4978-9DA5-7FE7C34DD8C4}"/>
                </a:ext>
              </a:extLst>
            </p:cNvPr>
            <p:cNvSpPr/>
            <p:nvPr/>
          </p:nvSpPr>
          <p:spPr>
            <a:xfrm>
              <a:off x="3780035" y="6153971"/>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98" name="TextBox 22">
              <a:extLst>
                <a:ext uri="{FF2B5EF4-FFF2-40B4-BE49-F238E27FC236}">
                  <a16:creationId xmlns:a16="http://schemas.microsoft.com/office/drawing/2014/main" id="{4E453956-DE75-418A-A637-AE5A9AE3050C}"/>
                </a:ext>
              </a:extLst>
            </p:cNvPr>
            <p:cNvSpPr txBox="1"/>
            <p:nvPr/>
          </p:nvSpPr>
          <p:spPr>
            <a:xfrm>
              <a:off x="3752067" y="6388753"/>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3/07</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grpSp>
        <p:nvGrpSpPr>
          <p:cNvPr id="399" name="Group 398">
            <a:extLst>
              <a:ext uri="{FF2B5EF4-FFF2-40B4-BE49-F238E27FC236}">
                <a16:creationId xmlns:a16="http://schemas.microsoft.com/office/drawing/2014/main" id="{60BD68DC-EB8C-46C5-A996-9002341A3B93}"/>
              </a:ext>
            </a:extLst>
          </p:cNvPr>
          <p:cNvGrpSpPr/>
          <p:nvPr/>
        </p:nvGrpSpPr>
        <p:grpSpPr>
          <a:xfrm>
            <a:off x="8762141" y="3518035"/>
            <a:ext cx="656790" cy="506435"/>
            <a:chOff x="3563573" y="6226914"/>
            <a:chExt cx="656790" cy="506435"/>
          </a:xfrm>
          <a:solidFill>
            <a:schemeClr val="bg1"/>
          </a:solidFill>
        </p:grpSpPr>
        <p:sp>
          <p:nvSpPr>
            <p:cNvPr id="400" name="Star: 5 Points 399">
              <a:extLst>
                <a:ext uri="{FF2B5EF4-FFF2-40B4-BE49-F238E27FC236}">
                  <a16:creationId xmlns:a16="http://schemas.microsoft.com/office/drawing/2014/main" id="{FB8E20AE-6361-41F2-9723-8C845F4AF68E}"/>
                </a:ext>
              </a:extLst>
            </p:cNvPr>
            <p:cNvSpPr/>
            <p:nvPr/>
          </p:nvSpPr>
          <p:spPr>
            <a:xfrm>
              <a:off x="3693961" y="6226914"/>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01" name="TextBox 22">
              <a:extLst>
                <a:ext uri="{FF2B5EF4-FFF2-40B4-BE49-F238E27FC236}">
                  <a16:creationId xmlns:a16="http://schemas.microsoft.com/office/drawing/2014/main" id="{538DD9B7-4080-4DC4-B590-1D71115FCA46}"/>
                </a:ext>
              </a:extLst>
            </p:cNvPr>
            <p:cNvSpPr txBox="1"/>
            <p:nvPr/>
          </p:nvSpPr>
          <p:spPr>
            <a:xfrm>
              <a:off x="3563573" y="6440967"/>
              <a:ext cx="656790"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prstClr val="black"/>
                  </a:solidFill>
                  <a:latin typeface="Arial" panose="020B0604020202020204"/>
                  <a:ea typeface="黑体" panose="02010609060101010101" pitchFamily="49" charset="-122"/>
                  <a:cs typeface="Calibri" panose="020F0502020204030204" pitchFamily="34" charset="0"/>
                </a:rPr>
                <a:t>04/08</a:t>
              </a:r>
              <a:endPar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endParaRPr>
            </a:p>
          </p:txBody>
        </p:sp>
      </p:grpSp>
      <p:cxnSp>
        <p:nvCxnSpPr>
          <p:cNvPr id="402" name="Straight Arrow Connector 401">
            <a:extLst>
              <a:ext uri="{FF2B5EF4-FFF2-40B4-BE49-F238E27FC236}">
                <a16:creationId xmlns:a16="http://schemas.microsoft.com/office/drawing/2014/main" id="{F56ABE82-FB77-4727-92F3-868A0191BAB7}"/>
              </a:ext>
            </a:extLst>
          </p:cNvPr>
          <p:cNvCxnSpPr>
            <a:cxnSpLocks/>
            <a:stCxn id="396" idx="0"/>
            <a:endCxn id="400" idx="2"/>
          </p:cNvCxnSpPr>
          <p:nvPr/>
        </p:nvCxnSpPr>
        <p:spPr>
          <a:xfrm flipV="1">
            <a:off x="8290062" y="3723202"/>
            <a:ext cx="639721" cy="100968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5" name="Oval 404">
            <a:extLst>
              <a:ext uri="{FF2B5EF4-FFF2-40B4-BE49-F238E27FC236}">
                <a16:creationId xmlns:a16="http://schemas.microsoft.com/office/drawing/2014/main" id="{5DEA26BC-0046-4128-852B-EEB43383C04A}"/>
              </a:ext>
            </a:extLst>
          </p:cNvPr>
          <p:cNvSpPr/>
          <p:nvPr/>
        </p:nvSpPr>
        <p:spPr>
          <a:xfrm>
            <a:off x="4433024" y="4530113"/>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cxnSp>
        <p:nvCxnSpPr>
          <p:cNvPr id="407" name="Straight Arrow Connector 406">
            <a:extLst>
              <a:ext uri="{FF2B5EF4-FFF2-40B4-BE49-F238E27FC236}">
                <a16:creationId xmlns:a16="http://schemas.microsoft.com/office/drawing/2014/main" id="{736B892B-AF75-4D61-B70C-6150D9ED4EDB}"/>
              </a:ext>
            </a:extLst>
          </p:cNvPr>
          <p:cNvCxnSpPr>
            <a:cxnSpLocks/>
            <a:stCxn id="327" idx="0"/>
          </p:cNvCxnSpPr>
          <p:nvPr/>
        </p:nvCxnSpPr>
        <p:spPr>
          <a:xfrm flipV="1">
            <a:off x="2546300" y="4957126"/>
            <a:ext cx="1475163" cy="37738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1" name="Straight Arrow Connector 410">
            <a:extLst>
              <a:ext uri="{FF2B5EF4-FFF2-40B4-BE49-F238E27FC236}">
                <a16:creationId xmlns:a16="http://schemas.microsoft.com/office/drawing/2014/main" id="{6149702D-18B7-4A7A-A7A6-39D087DCDD40}"/>
              </a:ext>
            </a:extLst>
          </p:cNvPr>
          <p:cNvCxnSpPr>
            <a:cxnSpLocks/>
            <a:stCxn id="352" idx="0"/>
            <a:endCxn id="206" idx="2"/>
          </p:cNvCxnSpPr>
          <p:nvPr/>
        </p:nvCxnSpPr>
        <p:spPr>
          <a:xfrm flipV="1">
            <a:off x="2885613" y="4961809"/>
            <a:ext cx="1747916" cy="36231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3" name="Star: 5 Points 412">
            <a:extLst>
              <a:ext uri="{FF2B5EF4-FFF2-40B4-BE49-F238E27FC236}">
                <a16:creationId xmlns:a16="http://schemas.microsoft.com/office/drawing/2014/main" id="{BE576E33-DB84-41E9-B2F1-F4EDEA90E1AA}"/>
              </a:ext>
            </a:extLst>
          </p:cNvPr>
          <p:cNvSpPr/>
          <p:nvPr/>
        </p:nvSpPr>
        <p:spPr>
          <a:xfrm>
            <a:off x="1778615" y="534319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414" name="TextBox 22">
            <a:extLst>
              <a:ext uri="{FF2B5EF4-FFF2-40B4-BE49-F238E27FC236}">
                <a16:creationId xmlns:a16="http://schemas.microsoft.com/office/drawing/2014/main" id="{AD0FD60F-8029-4FFF-B94F-40CC04C52004}"/>
              </a:ext>
            </a:extLst>
          </p:cNvPr>
          <p:cNvSpPr txBox="1"/>
          <p:nvPr/>
        </p:nvSpPr>
        <p:spPr>
          <a:xfrm>
            <a:off x="1323149" y="5578439"/>
            <a:ext cx="950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Group 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Calibri" panose="020F0502020204030204" pitchFamily="34" charset="0"/>
              </a:rPr>
              <a:t>UIUE sign off</a:t>
            </a:r>
          </a:p>
        </p:txBody>
      </p:sp>
      <p:cxnSp>
        <p:nvCxnSpPr>
          <p:cNvPr id="415" name="Straight Arrow Connector 414">
            <a:extLst>
              <a:ext uri="{FF2B5EF4-FFF2-40B4-BE49-F238E27FC236}">
                <a16:creationId xmlns:a16="http://schemas.microsoft.com/office/drawing/2014/main" id="{6816F541-307E-4C86-93BC-F4F0BBABF7C7}"/>
              </a:ext>
            </a:extLst>
          </p:cNvPr>
          <p:cNvCxnSpPr>
            <a:cxnSpLocks/>
            <a:stCxn id="413" idx="0"/>
            <a:endCxn id="309" idx="2"/>
          </p:cNvCxnSpPr>
          <p:nvPr/>
        </p:nvCxnSpPr>
        <p:spPr>
          <a:xfrm flipV="1">
            <a:off x="1876148" y="4920878"/>
            <a:ext cx="1576405" cy="42231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1" name="TextBox 22">
            <a:extLst>
              <a:ext uri="{FF2B5EF4-FFF2-40B4-BE49-F238E27FC236}">
                <a16:creationId xmlns:a16="http://schemas.microsoft.com/office/drawing/2014/main" id="{1CCDA111-41BE-4738-BC1B-61A8F8813935}"/>
              </a:ext>
            </a:extLst>
          </p:cNvPr>
          <p:cNvSpPr txBox="1"/>
          <p:nvPr/>
        </p:nvSpPr>
        <p:spPr>
          <a:xfrm>
            <a:off x="8258455" y="1559836"/>
            <a:ext cx="84341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800" dirty="0">
                <a:solidFill>
                  <a:srgbClr val="002060"/>
                </a:solidFill>
                <a:latin typeface="Ford Antenna Light" panose="02000505000000020004" pitchFamily="50" charset="0"/>
                <a:ea typeface="黑体" panose="02010609060101010101" pitchFamily="49" charset="-122"/>
                <a:cs typeface="Calibri" panose="020F0502020204030204" pitchFamily="34" charset="0"/>
              </a:rPr>
              <a:t>4</a:t>
            </a:r>
            <a:r>
              <a:rPr kumimoji="0" lang="en-US" altLang="zh-CN" sz="800" b="0" i="0" u="none" strike="noStrike" kern="1200" cap="none" spc="0" normalizeH="0" baseline="0" noProof="0" dirty="0">
                <a:ln>
                  <a:noFill/>
                </a:ln>
                <a:solidFill>
                  <a:srgbClr val="002060"/>
                </a:solidFill>
                <a:effectLst/>
                <a:uLnTx/>
                <a:uFillTx/>
                <a:latin typeface="Ford Antenna Light" panose="02000505000000020004" pitchFamily="50" charset="0"/>
                <a:ea typeface="黑体" panose="02010609060101010101" pitchFamily="49" charset="-122"/>
                <a:cs typeface="Calibri" panose="020F0502020204030204" pitchFamily="34" charset="0"/>
              </a:rPr>
              <a:t>/24</a:t>
            </a:r>
            <a:endParaRPr kumimoji="0" lang="en-US" sz="800" b="0" i="0" u="none" strike="noStrike" kern="1200" cap="none" spc="0" normalizeH="0" baseline="0" noProof="0" dirty="0">
              <a:ln>
                <a:noFill/>
              </a:ln>
              <a:solidFill>
                <a:srgbClr val="002060"/>
              </a:solidFill>
              <a:effectLst/>
              <a:uLnTx/>
              <a:uFillTx/>
              <a:latin typeface="Ford Antenna Light" panose="02000505000000020004" pitchFamily="50" charset="0"/>
              <a:ea typeface="+mn-ea"/>
              <a:cs typeface="Calibri" panose="020F0502020204030204" pitchFamily="34" charset="0"/>
            </a:endParaRPr>
          </a:p>
        </p:txBody>
      </p:sp>
      <p:sp>
        <p:nvSpPr>
          <p:cNvPr id="355" name="流程图: 决策 47">
            <a:extLst>
              <a:ext uri="{FF2B5EF4-FFF2-40B4-BE49-F238E27FC236}">
                <a16:creationId xmlns:a16="http://schemas.microsoft.com/office/drawing/2014/main" id="{B9B0E859-2478-40F1-834C-9D84AB2E37ED}"/>
              </a:ext>
            </a:extLst>
          </p:cNvPr>
          <p:cNvSpPr/>
          <p:nvPr/>
        </p:nvSpPr>
        <p:spPr>
          <a:xfrm>
            <a:off x="8615623" y="1280476"/>
            <a:ext cx="461184" cy="329892"/>
          </a:xfrm>
          <a:prstGeom prst="flowChartDecision">
            <a:avLst/>
          </a:prstGeom>
          <a:solidFill>
            <a:schemeClr val="bg1"/>
          </a:solidFill>
          <a:ln w="1905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rPr>
              <a:t>MP2</a:t>
            </a:r>
            <a:endParaRPr kumimoji="0" lang="zh-CN" altLang="en-US" sz="700" b="1" i="0" u="none" strike="noStrike" kern="1200" cap="none" spc="0" normalizeH="0" baseline="0" noProof="0" dirty="0">
              <a:ln>
                <a:noFill/>
              </a:ln>
              <a:solidFill>
                <a:srgbClr val="002060"/>
              </a:solidFill>
              <a:effectLst/>
              <a:uLnTx/>
              <a:uFillTx/>
              <a:latin typeface="Arial" panose="020B0604020202020204"/>
              <a:ea typeface="黑体" panose="02010609060101010101" pitchFamily="49" charset="-122"/>
              <a:cs typeface="Calibri" panose="020F0502020204030204" pitchFamily="34" charset="0"/>
            </a:endParaRPr>
          </a:p>
        </p:txBody>
      </p:sp>
      <p:cxnSp>
        <p:nvCxnSpPr>
          <p:cNvPr id="356" name="Straight Arrow Connector 355">
            <a:extLst>
              <a:ext uri="{FF2B5EF4-FFF2-40B4-BE49-F238E27FC236}">
                <a16:creationId xmlns:a16="http://schemas.microsoft.com/office/drawing/2014/main" id="{F72CD562-3B59-44A7-B7DA-E6F5EC0D15D6}"/>
              </a:ext>
            </a:extLst>
          </p:cNvPr>
          <p:cNvCxnSpPr>
            <a:cxnSpLocks/>
            <a:stCxn id="400" idx="0"/>
          </p:cNvCxnSpPr>
          <p:nvPr/>
        </p:nvCxnSpPr>
        <p:spPr>
          <a:xfrm flipV="1">
            <a:off x="8990062" y="1592483"/>
            <a:ext cx="176450" cy="192555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id="{2E329AD3-F10A-4712-8616-37AB782FD2C7}"/>
              </a:ext>
            </a:extLst>
          </p:cNvPr>
          <p:cNvCxnSpPr>
            <a:cxnSpLocks/>
            <a:stCxn id="235" idx="0"/>
            <a:endCxn id="233" idx="2"/>
          </p:cNvCxnSpPr>
          <p:nvPr/>
        </p:nvCxnSpPr>
        <p:spPr>
          <a:xfrm flipV="1">
            <a:off x="6903603" y="1600534"/>
            <a:ext cx="350974" cy="19241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5" name="Star: 5 Points 234">
            <a:extLst>
              <a:ext uri="{FF2B5EF4-FFF2-40B4-BE49-F238E27FC236}">
                <a16:creationId xmlns:a16="http://schemas.microsoft.com/office/drawing/2014/main" id="{876E00A0-F28F-4C22-A221-6875C48593E4}"/>
              </a:ext>
            </a:extLst>
          </p:cNvPr>
          <p:cNvSpPr/>
          <p:nvPr/>
        </p:nvSpPr>
        <p:spPr>
          <a:xfrm>
            <a:off x="6806070" y="352473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cxnSp>
        <p:nvCxnSpPr>
          <p:cNvPr id="246" name="Straight Connector 245">
            <a:extLst>
              <a:ext uri="{FF2B5EF4-FFF2-40B4-BE49-F238E27FC236}">
                <a16:creationId xmlns:a16="http://schemas.microsoft.com/office/drawing/2014/main" id="{8BF8619E-3865-46CA-ABBD-E9697F26E7CF}"/>
              </a:ext>
            </a:extLst>
          </p:cNvPr>
          <p:cNvCxnSpPr>
            <a:cxnSpLocks/>
          </p:cNvCxnSpPr>
          <p:nvPr/>
        </p:nvCxnSpPr>
        <p:spPr>
          <a:xfrm flipH="1">
            <a:off x="756555" y="646342"/>
            <a:ext cx="28699" cy="5078288"/>
          </a:xfrm>
          <a:prstGeom prst="line">
            <a:avLst/>
          </a:prstGeom>
        </p:spPr>
        <p:style>
          <a:lnRef idx="3">
            <a:schemeClr val="accent6"/>
          </a:lnRef>
          <a:fillRef idx="0">
            <a:schemeClr val="accent6"/>
          </a:fillRef>
          <a:effectRef idx="2">
            <a:schemeClr val="accent6"/>
          </a:effectRef>
          <a:fontRef idx="minor">
            <a:schemeClr val="tx1"/>
          </a:fontRef>
        </p:style>
      </p:cxnSp>
      <p:sp>
        <p:nvSpPr>
          <p:cNvPr id="333" name="Rectangle 332">
            <a:extLst>
              <a:ext uri="{FF2B5EF4-FFF2-40B4-BE49-F238E27FC236}">
                <a16:creationId xmlns:a16="http://schemas.microsoft.com/office/drawing/2014/main" id="{DFE64C0D-CEB4-4845-9859-55ABCF6E3F80}"/>
              </a:ext>
            </a:extLst>
          </p:cNvPr>
          <p:cNvSpPr/>
          <p:nvPr/>
        </p:nvSpPr>
        <p:spPr>
          <a:xfrm>
            <a:off x="3092963" y="357644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43" name="TextBox 22">
            <a:extLst>
              <a:ext uri="{FF2B5EF4-FFF2-40B4-BE49-F238E27FC236}">
                <a16:creationId xmlns:a16="http://schemas.microsoft.com/office/drawing/2014/main" id="{6D2CFBAC-A0DD-489F-BF20-35E39D740853}"/>
              </a:ext>
            </a:extLst>
          </p:cNvPr>
          <p:cNvSpPr txBox="1"/>
          <p:nvPr/>
        </p:nvSpPr>
        <p:spPr>
          <a:xfrm>
            <a:off x="2675371" y="3426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57" name="Rectangle 356">
            <a:extLst>
              <a:ext uri="{FF2B5EF4-FFF2-40B4-BE49-F238E27FC236}">
                <a16:creationId xmlns:a16="http://schemas.microsoft.com/office/drawing/2014/main" id="{BD138859-4E6F-4635-8DDB-B4D1F029E864}"/>
              </a:ext>
            </a:extLst>
          </p:cNvPr>
          <p:cNvSpPr/>
          <p:nvPr/>
        </p:nvSpPr>
        <p:spPr>
          <a:xfrm>
            <a:off x="7974858" y="354449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58" name="TextBox 22">
            <a:extLst>
              <a:ext uri="{FF2B5EF4-FFF2-40B4-BE49-F238E27FC236}">
                <a16:creationId xmlns:a16="http://schemas.microsoft.com/office/drawing/2014/main" id="{BE2F11C8-759D-4C47-8DBA-24DE9D636AA6}"/>
              </a:ext>
            </a:extLst>
          </p:cNvPr>
          <p:cNvSpPr txBox="1"/>
          <p:nvPr/>
        </p:nvSpPr>
        <p:spPr>
          <a:xfrm>
            <a:off x="7666206" y="336743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1" name="Rectangle 360">
            <a:extLst>
              <a:ext uri="{FF2B5EF4-FFF2-40B4-BE49-F238E27FC236}">
                <a16:creationId xmlns:a16="http://schemas.microsoft.com/office/drawing/2014/main" id="{00B82B74-FBD5-420F-817A-AA029C554FE1}"/>
              </a:ext>
            </a:extLst>
          </p:cNvPr>
          <p:cNvSpPr/>
          <p:nvPr/>
        </p:nvSpPr>
        <p:spPr>
          <a:xfrm>
            <a:off x="3730518" y="357497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2" name="TextBox 22">
            <a:extLst>
              <a:ext uri="{FF2B5EF4-FFF2-40B4-BE49-F238E27FC236}">
                <a16:creationId xmlns:a16="http://schemas.microsoft.com/office/drawing/2014/main" id="{04565282-26F6-4A89-85E3-793B1136B468}"/>
              </a:ext>
            </a:extLst>
          </p:cNvPr>
          <p:cNvSpPr txBox="1"/>
          <p:nvPr/>
        </p:nvSpPr>
        <p:spPr>
          <a:xfrm>
            <a:off x="3421866" y="3397911"/>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66" name="Rectangle 365">
            <a:extLst>
              <a:ext uri="{FF2B5EF4-FFF2-40B4-BE49-F238E27FC236}">
                <a16:creationId xmlns:a16="http://schemas.microsoft.com/office/drawing/2014/main" id="{8067F714-1223-4F29-A2EB-32C5878CE110}"/>
              </a:ext>
            </a:extLst>
          </p:cNvPr>
          <p:cNvSpPr/>
          <p:nvPr/>
        </p:nvSpPr>
        <p:spPr>
          <a:xfrm>
            <a:off x="6659123" y="35688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369" name="TextBox 22">
            <a:extLst>
              <a:ext uri="{FF2B5EF4-FFF2-40B4-BE49-F238E27FC236}">
                <a16:creationId xmlns:a16="http://schemas.microsoft.com/office/drawing/2014/main" id="{23C1F981-127F-408F-9ABB-56DD3E450167}"/>
              </a:ext>
            </a:extLst>
          </p:cNvPr>
          <p:cNvSpPr txBox="1"/>
          <p:nvPr/>
        </p:nvSpPr>
        <p:spPr>
          <a:xfrm>
            <a:off x="6241531" y="341931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373" name="Star: 5 Points 372">
            <a:extLst>
              <a:ext uri="{FF2B5EF4-FFF2-40B4-BE49-F238E27FC236}">
                <a16:creationId xmlns:a16="http://schemas.microsoft.com/office/drawing/2014/main" id="{998ED7D1-3E4D-4FA1-8857-73223B977C97}"/>
              </a:ext>
            </a:extLst>
          </p:cNvPr>
          <p:cNvSpPr/>
          <p:nvPr/>
        </p:nvSpPr>
        <p:spPr>
          <a:xfrm>
            <a:off x="3248694" y="532412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Arial" panose="020B0604020202020204"/>
              <a:ea typeface="+mn-ea"/>
              <a:cs typeface="Calibri" panose="020F0502020204030204" pitchFamily="34" charset="0"/>
            </a:endParaRPr>
          </a:p>
        </p:txBody>
      </p:sp>
      <p:sp>
        <p:nvSpPr>
          <p:cNvPr id="376" name="TextBox 22">
            <a:extLst>
              <a:ext uri="{FF2B5EF4-FFF2-40B4-BE49-F238E27FC236}">
                <a16:creationId xmlns:a16="http://schemas.microsoft.com/office/drawing/2014/main" id="{CEE039E5-BC60-4053-9A38-366B51AF2A72}"/>
              </a:ext>
            </a:extLst>
          </p:cNvPr>
          <p:cNvSpPr txBox="1"/>
          <p:nvPr/>
        </p:nvSpPr>
        <p:spPr>
          <a:xfrm>
            <a:off x="3334578" y="5442599"/>
            <a:ext cx="706544"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err="1">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Muti</a:t>
            </a:r>
            <a:r>
              <a:rPr kumimoji="0" lang="en-US" altLang="zh-CN" sz="7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Calibri" panose="020F0502020204030204" pitchFamily="34" charset="0"/>
              </a:rPr>
              <a:t> Theme</a:t>
            </a:r>
          </a:p>
        </p:txBody>
      </p:sp>
    </p:spTree>
    <p:extLst>
      <p:ext uri="{BB962C8B-B14F-4D97-AF65-F5344CB8AC3E}">
        <p14:creationId xmlns:p14="http://schemas.microsoft.com/office/powerpoint/2010/main" val="75168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4.1EC</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600438"/>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7.pre-2EC</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771059"/>
            <a:ext cx="2081558"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4.2EC </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550907"/>
            <a:ext cx="5274" cy="19784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294125"/>
            <a:ext cx="338746" cy="45589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617445"/>
            <a:ext cx="9215" cy="11420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164" name="TextBox 22">
            <a:extLst>
              <a:ext uri="{FF2B5EF4-FFF2-40B4-BE49-F238E27FC236}">
                <a16:creationId xmlns:a16="http://schemas.microsoft.com/office/drawing/2014/main" id="{D0912044-4DD3-4481-86A4-8D2B5CF6E610}"/>
              </a:ext>
            </a:extLst>
          </p:cNvPr>
          <p:cNvSpPr txBox="1"/>
          <p:nvPr/>
        </p:nvSpPr>
        <p:spPr>
          <a:xfrm>
            <a:off x="1233443" y="274461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6" name="TextBox 22">
            <a:extLst>
              <a:ext uri="{FF2B5EF4-FFF2-40B4-BE49-F238E27FC236}">
                <a16:creationId xmlns:a16="http://schemas.microsoft.com/office/drawing/2014/main" id="{C46F4AB1-D930-4FB0-9F5D-73829B0BC3ED}"/>
              </a:ext>
            </a:extLst>
          </p:cNvPr>
          <p:cNvSpPr txBox="1"/>
          <p:nvPr/>
        </p:nvSpPr>
        <p:spPr>
          <a:xfrm>
            <a:off x="2176967" y="274044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13W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7" name="TextBox 22">
            <a:extLst>
              <a:ext uri="{FF2B5EF4-FFF2-40B4-BE49-F238E27FC236}">
                <a16:creationId xmlns:a16="http://schemas.microsoft.com/office/drawing/2014/main" id="{F0CDF63A-AA08-44B0-A3BE-D223457321E4}"/>
              </a:ext>
            </a:extLst>
          </p:cNvPr>
          <p:cNvSpPr txBox="1"/>
          <p:nvPr/>
        </p:nvSpPr>
        <p:spPr>
          <a:xfrm>
            <a:off x="3119729" y="2736068"/>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14W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8" name="TextBox 22">
            <a:extLst>
              <a:ext uri="{FF2B5EF4-FFF2-40B4-BE49-F238E27FC236}">
                <a16:creationId xmlns:a16="http://schemas.microsoft.com/office/drawing/2014/main" id="{60649DFC-BCEF-466D-993F-A8231297AAAF}"/>
              </a:ext>
            </a:extLst>
          </p:cNvPr>
          <p:cNvSpPr txBox="1"/>
          <p:nvPr/>
        </p:nvSpPr>
        <p:spPr>
          <a:xfrm>
            <a:off x="4004256" y="2599636"/>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10W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
        <p:nvSpPr>
          <p:cNvPr id="169" name="TextBox 22">
            <a:extLst>
              <a:ext uri="{FF2B5EF4-FFF2-40B4-BE49-F238E27FC236}">
                <a16:creationId xmlns:a16="http://schemas.microsoft.com/office/drawing/2014/main" id="{F4E3B590-8429-4EFB-939C-503C2ED4D2A1}"/>
              </a:ext>
            </a:extLst>
          </p:cNvPr>
          <p:cNvSpPr txBox="1"/>
          <p:nvPr/>
        </p:nvSpPr>
        <p:spPr>
          <a:xfrm>
            <a:off x="5470770" y="2718421"/>
            <a:ext cx="592063"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26W</a:t>
            </a:r>
            <a:endPar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161426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7/30/2021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3/21/2022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10/12/2022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- 3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11/24/2022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1/26/2023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4/1/2023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3986665955"/>
              </p:ext>
            </p:extLst>
          </p:nvPr>
        </p:nvGraphicFramePr>
        <p:xfrm>
          <a:off x="1785257" y="666750"/>
          <a:ext cx="8521700" cy="3115750"/>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8621">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TDC - 2weeks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7779">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dirty="0">
                          <a:effectLst/>
                        </a:rPr>
                        <a:t>DCV 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2/25/2022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dirty="0">
                          <a:effectLst/>
                        </a:rPr>
                        <a:t>R00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complete.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dirty="0">
                          <a:effectLst/>
                        </a:rPr>
                        <a:t>R04</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Feature DV signed off</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6/13/2022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dirty="0">
                          <a:effectLst/>
                        </a:rPr>
                        <a:t>R05</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TT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8/2/2022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dirty="0">
                          <a:effectLst/>
                        </a:rPr>
                        <a:t>R06</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PP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9/26/2022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dirty="0">
                          <a:effectLst/>
                        </a:rPr>
                        <a:t>R07</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MP1/J1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1/4/2023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CDX747/U6 MCA/U718/P702 MCA SW release schedule </a:t>
            </a:r>
          </a:p>
        </p:txBody>
      </p:sp>
      <p:pic>
        <p:nvPicPr>
          <p:cNvPr id="1026" name="Picture 9">
            <a:extLst>
              <a:ext uri="{FF2B5EF4-FFF2-40B4-BE49-F238E27FC236}">
                <a16:creationId xmlns:a16="http://schemas.microsoft.com/office/drawing/2014/main" id="{99A1B12B-226D-468A-BDA7-4A90FFF25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75006"/>
            <a:ext cx="11734801"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A87991D-310F-4073-8293-E939577A96B5}"/>
              </a:ext>
            </a:extLst>
          </p:cNvPr>
          <p:cNvCxnSpPr>
            <a:cxnSpLocks/>
          </p:cNvCxnSpPr>
          <p:nvPr/>
        </p:nvCxnSpPr>
        <p:spPr>
          <a:xfrm flipV="1">
            <a:off x="4291914" y="2578443"/>
            <a:ext cx="3171568" cy="16476"/>
          </a:xfrm>
          <a:prstGeom prst="line">
            <a:avLst/>
          </a:prstGeom>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46A6EC08-0AD9-4571-A435-BD047F7C0D46}"/>
              </a:ext>
            </a:extLst>
          </p:cNvPr>
          <p:cNvCxnSpPr>
            <a:cxnSpLocks/>
          </p:cNvCxnSpPr>
          <p:nvPr/>
        </p:nvCxnSpPr>
        <p:spPr>
          <a:xfrm>
            <a:off x="4291914" y="2080055"/>
            <a:ext cx="197296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56329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C78A-8147-415F-83FF-AF5526A46522}"/>
              </a:ext>
            </a:extLst>
          </p:cNvPr>
          <p:cNvSpPr>
            <a:spLocks noGrp="1"/>
          </p:cNvSpPr>
          <p:nvPr>
            <p:ph type="title"/>
          </p:nvPr>
        </p:nvSpPr>
        <p:spPr/>
        <p:txBody>
          <a:bodyPr/>
          <a:lstStyle/>
          <a:p>
            <a:r>
              <a:rPr lang="en-US" dirty="0"/>
              <a:t>W</a:t>
            </a:r>
            <a:r>
              <a:rPr lang="en-US" altLang="zh-CN" dirty="0"/>
              <a:t>hat’s SYNC+ PDL &amp; FIP</a:t>
            </a:r>
            <a:endParaRPr lang="en-US" dirty="0"/>
          </a:p>
        </p:txBody>
      </p:sp>
      <p:grpSp>
        <p:nvGrpSpPr>
          <p:cNvPr id="7" name="Group 6">
            <a:extLst>
              <a:ext uri="{FF2B5EF4-FFF2-40B4-BE49-F238E27FC236}">
                <a16:creationId xmlns:a16="http://schemas.microsoft.com/office/drawing/2014/main" id="{C6330FFE-E5C2-4B54-9A1F-A14AF25824AB}"/>
              </a:ext>
            </a:extLst>
          </p:cNvPr>
          <p:cNvGrpSpPr/>
          <p:nvPr/>
        </p:nvGrpSpPr>
        <p:grpSpPr>
          <a:xfrm>
            <a:off x="515685" y="923689"/>
            <a:ext cx="1387313" cy="584775"/>
            <a:chOff x="687286" y="1288850"/>
            <a:chExt cx="1356027" cy="584775"/>
          </a:xfrm>
        </p:grpSpPr>
        <p:pic>
          <p:nvPicPr>
            <p:cNvPr id="8" name="Graphic 7" descr="Brainstorm with solid fill">
              <a:extLst>
                <a:ext uri="{FF2B5EF4-FFF2-40B4-BE49-F238E27FC236}">
                  <a16:creationId xmlns:a16="http://schemas.microsoft.com/office/drawing/2014/main" id="{69E2FDA2-5FAF-4D3E-8FF5-C3AF03748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3313" y="1288850"/>
              <a:ext cx="540000" cy="540000"/>
            </a:xfrm>
            <a:prstGeom prst="rect">
              <a:avLst/>
            </a:prstGeom>
          </p:spPr>
        </p:pic>
        <p:sp>
          <p:nvSpPr>
            <p:cNvPr id="9" name="TextBox 8">
              <a:extLst>
                <a:ext uri="{FF2B5EF4-FFF2-40B4-BE49-F238E27FC236}">
                  <a16:creationId xmlns:a16="http://schemas.microsoft.com/office/drawing/2014/main" id="{5EBD29C1-6E10-48EC-AF7D-A50CB801C9A9}"/>
                </a:ext>
              </a:extLst>
            </p:cNvPr>
            <p:cNvSpPr txBox="1"/>
            <p:nvPr/>
          </p:nvSpPr>
          <p:spPr>
            <a:xfrm>
              <a:off x="687286" y="1288850"/>
              <a:ext cx="923651" cy="584775"/>
            </a:xfrm>
            <a:prstGeom prst="rect">
              <a:avLst/>
            </a:prstGeom>
            <a:noFill/>
          </p:spPr>
          <p:txBody>
            <a:bodyPr wrap="none" rtlCol="0">
              <a:spAutoFit/>
            </a:bodyPr>
            <a:lstStyle/>
            <a:p>
              <a:pPr algn="ctr"/>
              <a:r>
                <a:rPr lang="en-US" sz="1600" b="1" dirty="0"/>
                <a:t>T</a:t>
              </a:r>
              <a:r>
                <a:rPr lang="en-US" altLang="zh-CN" sz="1600" b="1" dirty="0"/>
                <a:t>ech </a:t>
              </a:r>
            </a:p>
            <a:p>
              <a:pPr algn="ctr"/>
              <a:r>
                <a:rPr lang="en-US" altLang="zh-CN" sz="1600" b="1" dirty="0"/>
                <a:t>Planning</a:t>
              </a:r>
              <a:endParaRPr lang="en-US" sz="1600" b="1" dirty="0"/>
            </a:p>
          </p:txBody>
        </p:sp>
      </p:grpSp>
      <p:grpSp>
        <p:nvGrpSpPr>
          <p:cNvPr id="15" name="Group 14">
            <a:extLst>
              <a:ext uri="{FF2B5EF4-FFF2-40B4-BE49-F238E27FC236}">
                <a16:creationId xmlns:a16="http://schemas.microsoft.com/office/drawing/2014/main" id="{AB354323-BF0E-4581-A508-35D13B1322F1}"/>
              </a:ext>
            </a:extLst>
          </p:cNvPr>
          <p:cNvGrpSpPr/>
          <p:nvPr/>
        </p:nvGrpSpPr>
        <p:grpSpPr>
          <a:xfrm>
            <a:off x="673483" y="2208857"/>
            <a:ext cx="1221471" cy="540000"/>
            <a:chOff x="872234" y="2480146"/>
            <a:chExt cx="1193925" cy="540000"/>
          </a:xfrm>
        </p:grpSpPr>
        <p:pic>
          <p:nvPicPr>
            <p:cNvPr id="16" name="Graphic 15" descr="Man with solid fill">
              <a:extLst>
                <a:ext uri="{FF2B5EF4-FFF2-40B4-BE49-F238E27FC236}">
                  <a16:creationId xmlns:a16="http://schemas.microsoft.com/office/drawing/2014/main" id="{FCE5DF96-94C9-4444-9432-9881D995A1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17" name="TextBox 16">
              <a:extLst>
                <a:ext uri="{FF2B5EF4-FFF2-40B4-BE49-F238E27FC236}">
                  <a16:creationId xmlns:a16="http://schemas.microsoft.com/office/drawing/2014/main" id="{56311860-EE83-42B7-BD10-A8ED081AE7D9}"/>
                </a:ext>
              </a:extLst>
            </p:cNvPr>
            <p:cNvSpPr txBox="1"/>
            <p:nvPr/>
          </p:nvSpPr>
          <p:spPr>
            <a:xfrm>
              <a:off x="872234" y="2580869"/>
              <a:ext cx="628570" cy="338554"/>
            </a:xfrm>
            <a:prstGeom prst="rect">
              <a:avLst/>
            </a:prstGeom>
            <a:noFill/>
          </p:spPr>
          <p:txBody>
            <a:bodyPr wrap="none" rtlCol="0">
              <a:spAutoFit/>
            </a:bodyPr>
            <a:lstStyle/>
            <a:p>
              <a:pPr algn="ctr"/>
              <a:r>
                <a:rPr lang="en-US" sz="1600" b="1" dirty="0"/>
                <a:t>ECDX</a:t>
              </a:r>
            </a:p>
          </p:txBody>
        </p:sp>
      </p:grpSp>
      <p:grpSp>
        <p:nvGrpSpPr>
          <p:cNvPr id="18" name="Group 17">
            <a:extLst>
              <a:ext uri="{FF2B5EF4-FFF2-40B4-BE49-F238E27FC236}">
                <a16:creationId xmlns:a16="http://schemas.microsoft.com/office/drawing/2014/main" id="{D87F635C-AEF3-4E06-A0B0-1A8947C77B54}"/>
              </a:ext>
            </a:extLst>
          </p:cNvPr>
          <p:cNvGrpSpPr/>
          <p:nvPr/>
        </p:nvGrpSpPr>
        <p:grpSpPr>
          <a:xfrm>
            <a:off x="499979" y="2922522"/>
            <a:ext cx="1382624" cy="584775"/>
            <a:chOff x="714715" y="2457758"/>
            <a:chExt cx="1351444" cy="584775"/>
          </a:xfrm>
        </p:grpSpPr>
        <p:pic>
          <p:nvPicPr>
            <p:cNvPr id="19" name="Graphic 18" descr="Man with solid fill">
              <a:extLst>
                <a:ext uri="{FF2B5EF4-FFF2-40B4-BE49-F238E27FC236}">
                  <a16:creationId xmlns:a16="http://schemas.microsoft.com/office/drawing/2014/main" id="{4247B44F-0B58-4F6F-84A4-0B7AA14C10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6159" y="2480146"/>
              <a:ext cx="540000" cy="540000"/>
            </a:xfrm>
            <a:prstGeom prst="rect">
              <a:avLst/>
            </a:prstGeom>
          </p:spPr>
        </p:pic>
        <p:sp>
          <p:nvSpPr>
            <p:cNvPr id="20" name="TextBox 19">
              <a:extLst>
                <a:ext uri="{FF2B5EF4-FFF2-40B4-BE49-F238E27FC236}">
                  <a16:creationId xmlns:a16="http://schemas.microsoft.com/office/drawing/2014/main" id="{0A03BC49-D083-4BD8-B887-0F8F02B64F39}"/>
                </a:ext>
              </a:extLst>
            </p:cNvPr>
            <p:cNvSpPr txBox="1"/>
            <p:nvPr/>
          </p:nvSpPr>
          <p:spPr>
            <a:xfrm>
              <a:off x="714715" y="2457758"/>
              <a:ext cx="948721" cy="584775"/>
            </a:xfrm>
            <a:prstGeom prst="rect">
              <a:avLst/>
            </a:prstGeom>
            <a:noFill/>
          </p:spPr>
          <p:txBody>
            <a:bodyPr wrap="none" rtlCol="0">
              <a:spAutoFit/>
            </a:bodyPr>
            <a:lstStyle/>
            <a:p>
              <a:pPr algn="ctr"/>
              <a:r>
                <a:rPr lang="en-US" sz="1600" b="1" dirty="0"/>
                <a:t>M</a:t>
              </a:r>
              <a:r>
                <a:rPr lang="en-US" altLang="zh-CN" sz="1600" b="1" dirty="0"/>
                <a:t>anager</a:t>
              </a:r>
            </a:p>
            <a:p>
              <a:pPr algn="ctr"/>
              <a:r>
                <a:rPr lang="en-US" sz="1600" b="1" dirty="0"/>
                <a:t>R</a:t>
              </a:r>
              <a:r>
                <a:rPr lang="en-US" altLang="zh-CN" sz="1600" b="1" dirty="0"/>
                <a:t>eview</a:t>
              </a:r>
              <a:endParaRPr lang="en-US" sz="1600" b="1" dirty="0"/>
            </a:p>
          </p:txBody>
        </p:sp>
      </p:grpSp>
      <p:grpSp>
        <p:nvGrpSpPr>
          <p:cNvPr id="22" name="Group 21">
            <a:extLst>
              <a:ext uri="{FF2B5EF4-FFF2-40B4-BE49-F238E27FC236}">
                <a16:creationId xmlns:a16="http://schemas.microsoft.com/office/drawing/2014/main" id="{86E0E517-4600-4181-AD47-C711552F6C32}"/>
              </a:ext>
            </a:extLst>
          </p:cNvPr>
          <p:cNvGrpSpPr/>
          <p:nvPr/>
        </p:nvGrpSpPr>
        <p:grpSpPr>
          <a:xfrm>
            <a:off x="315250" y="1579742"/>
            <a:ext cx="1567353" cy="540000"/>
            <a:chOff x="388982" y="4595840"/>
            <a:chExt cx="1567353" cy="540000"/>
          </a:xfrm>
        </p:grpSpPr>
        <p:pic>
          <p:nvPicPr>
            <p:cNvPr id="23" name="Graphic 22" descr="Shopping cart with solid fill">
              <a:extLst>
                <a:ext uri="{FF2B5EF4-FFF2-40B4-BE49-F238E27FC236}">
                  <a16:creationId xmlns:a16="http://schemas.microsoft.com/office/drawing/2014/main" id="{66B9D48C-31F3-45B8-8165-8A57687E46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3876" y="4595840"/>
              <a:ext cx="552459" cy="540000"/>
            </a:xfrm>
            <a:prstGeom prst="rect">
              <a:avLst/>
            </a:prstGeom>
          </p:spPr>
        </p:pic>
        <p:sp>
          <p:nvSpPr>
            <p:cNvPr id="24" name="TextBox 23">
              <a:extLst>
                <a:ext uri="{FF2B5EF4-FFF2-40B4-BE49-F238E27FC236}">
                  <a16:creationId xmlns:a16="http://schemas.microsoft.com/office/drawing/2014/main" id="{B2059FC0-B7B6-4C6B-8F6F-30793B214EF5}"/>
                </a:ext>
              </a:extLst>
            </p:cNvPr>
            <p:cNvSpPr txBox="1"/>
            <p:nvPr/>
          </p:nvSpPr>
          <p:spPr>
            <a:xfrm>
              <a:off x="388982" y="4696563"/>
              <a:ext cx="1085344" cy="338554"/>
            </a:xfrm>
            <a:prstGeom prst="rect">
              <a:avLst/>
            </a:prstGeom>
            <a:noFill/>
          </p:spPr>
          <p:txBody>
            <a:bodyPr wrap="none" rtlCol="0">
              <a:spAutoFit/>
            </a:bodyPr>
            <a:lstStyle/>
            <a:p>
              <a:pPr algn="ctr"/>
              <a:r>
                <a:rPr lang="en-US" sz="1600" b="1" dirty="0"/>
                <a:t>M</a:t>
              </a:r>
              <a:r>
                <a:rPr lang="en-US" altLang="zh-CN" sz="1600" b="1" dirty="0"/>
                <a:t>arketing</a:t>
              </a:r>
              <a:endParaRPr lang="en-US" sz="1600" b="1" dirty="0"/>
            </a:p>
          </p:txBody>
        </p:sp>
      </p:grpSp>
      <p:grpSp>
        <p:nvGrpSpPr>
          <p:cNvPr id="27" name="Group 26">
            <a:extLst>
              <a:ext uri="{FF2B5EF4-FFF2-40B4-BE49-F238E27FC236}">
                <a16:creationId xmlns:a16="http://schemas.microsoft.com/office/drawing/2014/main" id="{A965DD80-90B1-4E36-879C-00AABA7F7521}"/>
              </a:ext>
            </a:extLst>
          </p:cNvPr>
          <p:cNvGrpSpPr/>
          <p:nvPr/>
        </p:nvGrpSpPr>
        <p:grpSpPr>
          <a:xfrm>
            <a:off x="2858137" y="1478430"/>
            <a:ext cx="1162626" cy="1314620"/>
            <a:chOff x="6301296" y="972508"/>
            <a:chExt cx="1162626" cy="1314620"/>
          </a:xfrm>
        </p:grpSpPr>
        <p:pic>
          <p:nvPicPr>
            <p:cNvPr id="28" name="Graphic 27" descr="Boardroom with solid fill">
              <a:extLst>
                <a:ext uri="{FF2B5EF4-FFF2-40B4-BE49-F238E27FC236}">
                  <a16:creationId xmlns:a16="http://schemas.microsoft.com/office/drawing/2014/main" id="{723DEA10-EC50-4DE7-919C-26CC2880D9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5409" y="972508"/>
              <a:ext cx="914400" cy="914400"/>
            </a:xfrm>
            <a:prstGeom prst="rect">
              <a:avLst/>
            </a:prstGeom>
          </p:spPr>
        </p:pic>
        <p:sp>
          <p:nvSpPr>
            <p:cNvPr id="29" name="TextBox 28">
              <a:extLst>
                <a:ext uri="{FF2B5EF4-FFF2-40B4-BE49-F238E27FC236}">
                  <a16:creationId xmlns:a16="http://schemas.microsoft.com/office/drawing/2014/main" id="{438C2562-203E-4241-AAB6-71E355D94D5D}"/>
                </a:ext>
              </a:extLst>
            </p:cNvPr>
            <p:cNvSpPr txBox="1"/>
            <p:nvPr/>
          </p:nvSpPr>
          <p:spPr>
            <a:xfrm>
              <a:off x="6301296" y="1702353"/>
              <a:ext cx="1162626" cy="584775"/>
            </a:xfrm>
            <a:prstGeom prst="rect">
              <a:avLst/>
            </a:prstGeom>
            <a:noFill/>
          </p:spPr>
          <p:txBody>
            <a:bodyPr wrap="none" rtlCol="0">
              <a:spAutoFit/>
            </a:bodyPr>
            <a:lstStyle/>
            <a:p>
              <a:pPr algn="ctr"/>
              <a:r>
                <a:rPr lang="en-US" sz="1600" b="1" dirty="0"/>
                <a:t>IVI SW</a:t>
              </a:r>
              <a:r>
                <a:rPr lang="zh-CN" altLang="en-US" sz="1600" b="1" dirty="0"/>
                <a:t> </a:t>
              </a:r>
              <a:r>
                <a:rPr lang="en-US" altLang="zh-CN" sz="1600" b="1" dirty="0"/>
                <a:t>PDL </a:t>
              </a:r>
            </a:p>
            <a:p>
              <a:pPr algn="ctr"/>
              <a:r>
                <a:rPr lang="en-US" altLang="zh-CN" sz="1600" b="1" dirty="0"/>
                <a:t>Forum</a:t>
              </a:r>
              <a:endParaRPr lang="en-US" sz="1600" b="1" dirty="0"/>
            </a:p>
          </p:txBody>
        </p:sp>
      </p:grpSp>
      <p:sp>
        <p:nvSpPr>
          <p:cNvPr id="30" name="Callout: Right Arrow 29">
            <a:extLst>
              <a:ext uri="{FF2B5EF4-FFF2-40B4-BE49-F238E27FC236}">
                <a16:creationId xmlns:a16="http://schemas.microsoft.com/office/drawing/2014/main" id="{5DF22BB3-E0A5-429A-A8E5-78E48715B96C}"/>
              </a:ext>
            </a:extLst>
          </p:cNvPr>
          <p:cNvSpPr/>
          <p:nvPr/>
        </p:nvSpPr>
        <p:spPr>
          <a:xfrm>
            <a:off x="344699" y="867600"/>
            <a:ext cx="2599439" cy="2720645"/>
          </a:xfrm>
          <a:prstGeom prst="rightArrowCallout">
            <a:avLst>
              <a:gd name="adj1" fmla="val 11207"/>
              <a:gd name="adj2" fmla="val 11973"/>
              <a:gd name="adj3" fmla="val 26533"/>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llout: Right Arrow 30">
            <a:extLst>
              <a:ext uri="{FF2B5EF4-FFF2-40B4-BE49-F238E27FC236}">
                <a16:creationId xmlns:a16="http://schemas.microsoft.com/office/drawing/2014/main" id="{A88E3335-3491-4CD6-9E6D-869A1FA90030}"/>
              </a:ext>
            </a:extLst>
          </p:cNvPr>
          <p:cNvSpPr/>
          <p:nvPr/>
        </p:nvSpPr>
        <p:spPr>
          <a:xfrm>
            <a:off x="344699" y="4247782"/>
            <a:ext cx="2637551" cy="1994734"/>
          </a:xfrm>
          <a:prstGeom prst="rightArrowCallout">
            <a:avLst>
              <a:gd name="adj1" fmla="val 11207"/>
              <a:gd name="adj2" fmla="val 11973"/>
              <a:gd name="adj3" fmla="val 30664"/>
              <a:gd name="adj4" fmla="val 6497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0A3284F-50CD-4A84-894B-59797741A478}"/>
              </a:ext>
            </a:extLst>
          </p:cNvPr>
          <p:cNvGrpSpPr/>
          <p:nvPr/>
        </p:nvGrpSpPr>
        <p:grpSpPr>
          <a:xfrm>
            <a:off x="591124" y="4210682"/>
            <a:ext cx="1307813" cy="830997"/>
            <a:chOff x="679434" y="3825366"/>
            <a:chExt cx="1307813" cy="830997"/>
          </a:xfrm>
        </p:grpSpPr>
        <p:sp>
          <p:nvSpPr>
            <p:cNvPr id="33" name="TextBox 32">
              <a:extLst>
                <a:ext uri="{FF2B5EF4-FFF2-40B4-BE49-F238E27FC236}">
                  <a16:creationId xmlns:a16="http://schemas.microsoft.com/office/drawing/2014/main" id="{4C873AE9-F47E-43F3-8220-62A5648DF602}"/>
                </a:ext>
              </a:extLst>
            </p:cNvPr>
            <p:cNvSpPr txBox="1"/>
            <p:nvPr/>
          </p:nvSpPr>
          <p:spPr>
            <a:xfrm>
              <a:off x="679434" y="3825366"/>
              <a:ext cx="887358" cy="830997"/>
            </a:xfrm>
            <a:prstGeom prst="rect">
              <a:avLst/>
            </a:prstGeom>
            <a:noFill/>
          </p:spPr>
          <p:txBody>
            <a:bodyPr wrap="none" rtlCol="0">
              <a:spAutoFit/>
            </a:bodyPr>
            <a:lstStyle/>
            <a:p>
              <a:pPr algn="ctr"/>
              <a:r>
                <a:rPr lang="en-US" sz="1600" b="1" dirty="0"/>
                <a:t>Feature </a:t>
              </a:r>
            </a:p>
            <a:p>
              <a:pPr algn="ctr"/>
              <a:r>
                <a:rPr lang="en-US" sz="1600" b="1" dirty="0"/>
                <a:t>Delivery</a:t>
              </a:r>
            </a:p>
            <a:p>
              <a:pPr algn="ctr"/>
              <a:r>
                <a:rPr lang="en-US" sz="1600" b="1" dirty="0"/>
                <a:t>Leader</a:t>
              </a:r>
            </a:p>
          </p:txBody>
        </p:sp>
        <p:pic>
          <p:nvPicPr>
            <p:cNvPr id="34" name="Graphic 33" descr="Man with solid fill">
              <a:extLst>
                <a:ext uri="{FF2B5EF4-FFF2-40B4-BE49-F238E27FC236}">
                  <a16:creationId xmlns:a16="http://schemas.microsoft.com/office/drawing/2014/main" id="{3FE3DC7F-FA2A-4CEE-8578-A7C24E35DB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247" y="3941898"/>
              <a:ext cx="540000" cy="540000"/>
            </a:xfrm>
            <a:prstGeom prst="rect">
              <a:avLst/>
            </a:prstGeom>
          </p:spPr>
        </p:pic>
      </p:grpSp>
      <p:grpSp>
        <p:nvGrpSpPr>
          <p:cNvPr id="35" name="Group 34">
            <a:extLst>
              <a:ext uri="{FF2B5EF4-FFF2-40B4-BE49-F238E27FC236}">
                <a16:creationId xmlns:a16="http://schemas.microsoft.com/office/drawing/2014/main" id="{50251E69-9AC3-470F-B609-F98C5738165F}"/>
              </a:ext>
            </a:extLst>
          </p:cNvPr>
          <p:cNvGrpSpPr/>
          <p:nvPr/>
        </p:nvGrpSpPr>
        <p:grpSpPr>
          <a:xfrm>
            <a:off x="375552" y="5561408"/>
            <a:ext cx="1510725" cy="584775"/>
            <a:chOff x="506584" y="5109635"/>
            <a:chExt cx="1510725" cy="584775"/>
          </a:xfrm>
        </p:grpSpPr>
        <p:pic>
          <p:nvPicPr>
            <p:cNvPr id="36" name="Graphic 35" descr="Man with solid fill">
              <a:extLst>
                <a:ext uri="{FF2B5EF4-FFF2-40B4-BE49-F238E27FC236}">
                  <a16:creationId xmlns:a16="http://schemas.microsoft.com/office/drawing/2014/main" id="{27166010-5D4C-4FEC-811D-10ACF40BB1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7309" y="5154410"/>
              <a:ext cx="540000" cy="540000"/>
            </a:xfrm>
            <a:prstGeom prst="rect">
              <a:avLst/>
            </a:prstGeom>
          </p:spPr>
        </p:pic>
        <p:sp>
          <p:nvSpPr>
            <p:cNvPr id="37" name="TextBox 36">
              <a:extLst>
                <a:ext uri="{FF2B5EF4-FFF2-40B4-BE49-F238E27FC236}">
                  <a16:creationId xmlns:a16="http://schemas.microsoft.com/office/drawing/2014/main" id="{E9EDB033-8425-4C3B-BBAB-55BAE56D9326}"/>
                </a:ext>
              </a:extLst>
            </p:cNvPr>
            <p:cNvSpPr txBox="1"/>
            <p:nvPr/>
          </p:nvSpPr>
          <p:spPr>
            <a:xfrm>
              <a:off x="506584" y="5109635"/>
              <a:ext cx="1186543" cy="584775"/>
            </a:xfrm>
            <a:prstGeom prst="rect">
              <a:avLst/>
            </a:prstGeom>
            <a:noFill/>
          </p:spPr>
          <p:txBody>
            <a:bodyPr wrap="none" rtlCol="0">
              <a:spAutoFit/>
            </a:bodyPr>
            <a:lstStyle/>
            <a:p>
              <a:pPr algn="ctr"/>
              <a:r>
                <a:rPr lang="en-US" sz="1600" b="1" dirty="0"/>
                <a:t>EESE IVI</a:t>
              </a:r>
            </a:p>
            <a:p>
              <a:pPr algn="ctr"/>
              <a:r>
                <a:rPr lang="en-US" sz="1600" b="1" dirty="0"/>
                <a:t>SW &amp; SYS</a:t>
              </a:r>
            </a:p>
          </p:txBody>
        </p:sp>
      </p:grpSp>
      <p:grpSp>
        <p:nvGrpSpPr>
          <p:cNvPr id="38" name="Group 37">
            <a:extLst>
              <a:ext uri="{FF2B5EF4-FFF2-40B4-BE49-F238E27FC236}">
                <a16:creationId xmlns:a16="http://schemas.microsoft.com/office/drawing/2014/main" id="{43051D2C-1F18-4EC9-B490-6A48A27784CE}"/>
              </a:ext>
            </a:extLst>
          </p:cNvPr>
          <p:cNvGrpSpPr/>
          <p:nvPr/>
        </p:nvGrpSpPr>
        <p:grpSpPr>
          <a:xfrm>
            <a:off x="2978964" y="4722048"/>
            <a:ext cx="914400" cy="1314620"/>
            <a:chOff x="6086202" y="5005420"/>
            <a:chExt cx="914400" cy="1314620"/>
          </a:xfrm>
        </p:grpSpPr>
        <p:pic>
          <p:nvPicPr>
            <p:cNvPr id="39" name="Graphic 38" descr="Boardroom with solid fill">
              <a:extLst>
                <a:ext uri="{FF2B5EF4-FFF2-40B4-BE49-F238E27FC236}">
                  <a16:creationId xmlns:a16="http://schemas.microsoft.com/office/drawing/2014/main" id="{82A57786-8626-4287-BE6C-3E44DAC7BD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86202" y="5005420"/>
              <a:ext cx="914400" cy="914400"/>
            </a:xfrm>
            <a:prstGeom prst="rect">
              <a:avLst/>
            </a:prstGeom>
          </p:spPr>
        </p:pic>
        <p:sp>
          <p:nvSpPr>
            <p:cNvPr id="40" name="TextBox 39">
              <a:extLst>
                <a:ext uri="{FF2B5EF4-FFF2-40B4-BE49-F238E27FC236}">
                  <a16:creationId xmlns:a16="http://schemas.microsoft.com/office/drawing/2014/main" id="{D89C23C1-3AB7-4A63-A8FD-459A9FBE848E}"/>
                </a:ext>
              </a:extLst>
            </p:cNvPr>
            <p:cNvSpPr txBox="1"/>
            <p:nvPr/>
          </p:nvSpPr>
          <p:spPr>
            <a:xfrm>
              <a:off x="6105429" y="5735265"/>
              <a:ext cx="875945" cy="584775"/>
            </a:xfrm>
            <a:prstGeom prst="rect">
              <a:avLst/>
            </a:prstGeom>
            <a:noFill/>
          </p:spPr>
          <p:txBody>
            <a:bodyPr wrap="none" rtlCol="0">
              <a:spAutoFit/>
            </a:bodyPr>
            <a:lstStyle/>
            <a:p>
              <a:pPr algn="ctr"/>
              <a:r>
                <a:rPr lang="en-US" sz="1600" b="1" dirty="0"/>
                <a:t>F</a:t>
              </a:r>
              <a:r>
                <a:rPr lang="en-US" altLang="zh-CN" sz="1600" b="1" dirty="0"/>
                <a:t>eature</a:t>
              </a:r>
            </a:p>
            <a:p>
              <a:pPr algn="ctr"/>
              <a:r>
                <a:rPr lang="en-US" altLang="zh-CN" sz="1600" b="1" dirty="0"/>
                <a:t>Cascade</a:t>
              </a:r>
            </a:p>
          </p:txBody>
        </p:sp>
      </p:grpSp>
      <p:sp>
        <p:nvSpPr>
          <p:cNvPr id="41" name="TextBox 40">
            <a:extLst>
              <a:ext uri="{FF2B5EF4-FFF2-40B4-BE49-F238E27FC236}">
                <a16:creationId xmlns:a16="http://schemas.microsoft.com/office/drawing/2014/main" id="{5EDF34E5-12C4-4497-8331-61A13934231D}"/>
              </a:ext>
            </a:extLst>
          </p:cNvPr>
          <p:cNvSpPr txBox="1"/>
          <p:nvPr/>
        </p:nvSpPr>
        <p:spPr>
          <a:xfrm>
            <a:off x="516314" y="4991664"/>
            <a:ext cx="916727" cy="584775"/>
          </a:xfrm>
          <a:prstGeom prst="rect">
            <a:avLst/>
          </a:prstGeom>
          <a:solidFill>
            <a:schemeClr val="bg1"/>
          </a:solidFill>
        </p:spPr>
        <p:txBody>
          <a:bodyPr wrap="square" rtlCol="0">
            <a:spAutoFit/>
          </a:bodyPr>
          <a:lstStyle/>
          <a:p>
            <a:pPr algn="ctr"/>
            <a:r>
              <a:rPr lang="en-US" sz="1600" b="1" dirty="0"/>
              <a:t>Feature</a:t>
            </a:r>
          </a:p>
          <a:p>
            <a:pPr algn="ctr"/>
            <a:r>
              <a:rPr lang="en-US" sz="1600" b="1" dirty="0"/>
              <a:t>Owner</a:t>
            </a:r>
          </a:p>
        </p:txBody>
      </p:sp>
      <p:grpSp>
        <p:nvGrpSpPr>
          <p:cNvPr id="42" name="Group 41">
            <a:extLst>
              <a:ext uri="{FF2B5EF4-FFF2-40B4-BE49-F238E27FC236}">
                <a16:creationId xmlns:a16="http://schemas.microsoft.com/office/drawing/2014/main" id="{798C20B9-3271-48E8-A123-A498E9803034}"/>
              </a:ext>
            </a:extLst>
          </p:cNvPr>
          <p:cNvGrpSpPr/>
          <p:nvPr/>
        </p:nvGrpSpPr>
        <p:grpSpPr>
          <a:xfrm>
            <a:off x="4223013" y="3292563"/>
            <a:ext cx="2337499" cy="1009821"/>
            <a:chOff x="4675183" y="5052354"/>
            <a:chExt cx="2337499" cy="1009821"/>
          </a:xfrm>
        </p:grpSpPr>
        <p:pic>
          <p:nvPicPr>
            <p:cNvPr id="43" name="Graphic 42" descr="Processor with solid fill">
              <a:extLst>
                <a:ext uri="{FF2B5EF4-FFF2-40B4-BE49-F238E27FC236}">
                  <a16:creationId xmlns:a16="http://schemas.microsoft.com/office/drawing/2014/main" id="{DF08FBEB-B80C-4BED-A176-1EBD8C63F8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73932" y="5052354"/>
              <a:ext cx="540000" cy="540000"/>
            </a:xfrm>
            <a:prstGeom prst="rect">
              <a:avLst/>
            </a:prstGeom>
          </p:spPr>
        </p:pic>
        <p:sp>
          <p:nvSpPr>
            <p:cNvPr id="44" name="TextBox 43">
              <a:extLst>
                <a:ext uri="{FF2B5EF4-FFF2-40B4-BE49-F238E27FC236}">
                  <a16:creationId xmlns:a16="http://schemas.microsoft.com/office/drawing/2014/main" id="{8C46A9D2-9A1D-491D-A164-61DD7D81276A}"/>
                </a:ext>
              </a:extLst>
            </p:cNvPr>
            <p:cNvSpPr txBox="1"/>
            <p:nvPr/>
          </p:nvSpPr>
          <p:spPr>
            <a:xfrm>
              <a:off x="4675183" y="5554344"/>
              <a:ext cx="2337499" cy="507831"/>
            </a:xfrm>
            <a:prstGeom prst="rect">
              <a:avLst/>
            </a:prstGeom>
            <a:noFill/>
          </p:spPr>
          <p:txBody>
            <a:bodyPr wrap="none" rtlCol="0">
              <a:spAutoFit/>
            </a:bodyPr>
            <a:lstStyle/>
            <a:p>
              <a:pPr algn="ctr"/>
              <a:r>
                <a:rPr lang="en-US" sz="1600" b="1" dirty="0"/>
                <a:t>B</a:t>
              </a:r>
              <a:r>
                <a:rPr lang="en-US" altLang="zh-CN" sz="1600" b="1" dirty="0"/>
                <a:t>asic(ECU)</a:t>
              </a:r>
              <a:r>
                <a:rPr lang="en-US" sz="1600" b="1" dirty="0"/>
                <a:t> Function</a:t>
              </a:r>
              <a:r>
                <a:rPr lang="en-US" altLang="zh-CN" sz="1600" b="1" dirty="0"/>
                <a:t>s</a:t>
              </a:r>
              <a:endParaRPr lang="en-US" sz="1600" b="1" dirty="0"/>
            </a:p>
            <a:p>
              <a:pPr algn="ctr"/>
              <a:r>
                <a:rPr lang="en-US" sz="1100" b="1" dirty="0"/>
                <a:t>(EESE IVI SW maintain)</a:t>
              </a:r>
            </a:p>
          </p:txBody>
        </p:sp>
      </p:grpSp>
      <p:grpSp>
        <p:nvGrpSpPr>
          <p:cNvPr id="45" name="Group 44">
            <a:extLst>
              <a:ext uri="{FF2B5EF4-FFF2-40B4-BE49-F238E27FC236}">
                <a16:creationId xmlns:a16="http://schemas.microsoft.com/office/drawing/2014/main" id="{725C5C41-CD48-4E23-AF02-A41EA2B70371}"/>
              </a:ext>
            </a:extLst>
          </p:cNvPr>
          <p:cNvGrpSpPr/>
          <p:nvPr/>
        </p:nvGrpSpPr>
        <p:grpSpPr>
          <a:xfrm>
            <a:off x="4415580" y="1511488"/>
            <a:ext cx="1859805" cy="1557861"/>
            <a:chOff x="7728782" y="5059604"/>
            <a:chExt cx="1859805" cy="1557861"/>
          </a:xfrm>
        </p:grpSpPr>
        <p:pic>
          <p:nvPicPr>
            <p:cNvPr id="46" name="Graphic 45" descr="Checklist with solid fill">
              <a:extLst>
                <a:ext uri="{FF2B5EF4-FFF2-40B4-BE49-F238E27FC236}">
                  <a16:creationId xmlns:a16="http://schemas.microsoft.com/office/drawing/2014/main" id="{F06B9A1B-DB70-4A8F-B3F8-F6B661DF91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47" name="TextBox 46">
              <a:extLst>
                <a:ext uri="{FF2B5EF4-FFF2-40B4-BE49-F238E27FC236}">
                  <a16:creationId xmlns:a16="http://schemas.microsoft.com/office/drawing/2014/main" id="{22BAFA18-1F46-4D3F-AA3F-3115DD028C87}"/>
                </a:ext>
              </a:extLst>
            </p:cNvPr>
            <p:cNvSpPr txBox="1"/>
            <p:nvPr/>
          </p:nvSpPr>
          <p:spPr>
            <a:xfrm>
              <a:off x="7728782" y="5863412"/>
              <a:ext cx="1859805" cy="754053"/>
            </a:xfrm>
            <a:prstGeom prst="rect">
              <a:avLst/>
            </a:prstGeom>
            <a:noFill/>
          </p:spPr>
          <p:txBody>
            <a:bodyPr wrap="none" rtlCol="0">
              <a:spAutoFit/>
            </a:bodyPr>
            <a:lstStyle/>
            <a:p>
              <a:pPr algn="ctr"/>
              <a:r>
                <a:rPr lang="en-US" sz="1600" b="1" dirty="0"/>
                <a:t>C</a:t>
              </a:r>
              <a:r>
                <a:rPr lang="en-US" altLang="zh-CN" sz="1600" b="1" dirty="0"/>
                <a:t>ustomer Facing</a:t>
              </a:r>
            </a:p>
            <a:p>
              <a:pPr algn="ctr"/>
              <a:r>
                <a:rPr lang="en-US" sz="1600" b="1" dirty="0"/>
                <a:t>F</a:t>
              </a:r>
              <a:r>
                <a:rPr lang="en-US" altLang="zh-CN" sz="1600" b="1" dirty="0"/>
                <a:t>eatures</a:t>
              </a:r>
              <a:endParaRPr lang="en-US" sz="1600" b="1" dirty="0"/>
            </a:p>
            <a:p>
              <a:pPr algn="ctr"/>
              <a:r>
                <a:rPr lang="en-US" sz="1100" b="1" dirty="0"/>
                <a:t>(ECDX PMO maintain)</a:t>
              </a:r>
            </a:p>
          </p:txBody>
        </p:sp>
      </p:grpSp>
      <p:grpSp>
        <p:nvGrpSpPr>
          <p:cNvPr id="48" name="Group 47">
            <a:extLst>
              <a:ext uri="{FF2B5EF4-FFF2-40B4-BE49-F238E27FC236}">
                <a16:creationId xmlns:a16="http://schemas.microsoft.com/office/drawing/2014/main" id="{2C44CBFA-CCC1-488F-B888-BB49924DEE3F}"/>
              </a:ext>
            </a:extLst>
          </p:cNvPr>
          <p:cNvGrpSpPr/>
          <p:nvPr/>
        </p:nvGrpSpPr>
        <p:grpSpPr>
          <a:xfrm>
            <a:off x="4343531" y="4796073"/>
            <a:ext cx="2048510" cy="1311639"/>
            <a:chOff x="7634430" y="5059604"/>
            <a:chExt cx="2048510" cy="1311639"/>
          </a:xfrm>
        </p:grpSpPr>
        <p:pic>
          <p:nvPicPr>
            <p:cNvPr id="49" name="Graphic 48" descr="Checklist with solid fill">
              <a:extLst>
                <a:ext uri="{FF2B5EF4-FFF2-40B4-BE49-F238E27FC236}">
                  <a16:creationId xmlns:a16="http://schemas.microsoft.com/office/drawing/2014/main" id="{9BBC81A7-C649-4384-94F4-7594A8415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1485" y="5059604"/>
              <a:ext cx="914400" cy="914400"/>
            </a:xfrm>
            <a:prstGeom prst="rect">
              <a:avLst/>
            </a:prstGeom>
          </p:spPr>
        </p:pic>
        <p:sp>
          <p:nvSpPr>
            <p:cNvPr id="50" name="TextBox 49">
              <a:extLst>
                <a:ext uri="{FF2B5EF4-FFF2-40B4-BE49-F238E27FC236}">
                  <a16:creationId xmlns:a16="http://schemas.microsoft.com/office/drawing/2014/main" id="{06F1D74E-1AC3-4271-9DEC-CAAC54E3A35F}"/>
                </a:ext>
              </a:extLst>
            </p:cNvPr>
            <p:cNvSpPr txBox="1"/>
            <p:nvPr/>
          </p:nvSpPr>
          <p:spPr>
            <a:xfrm>
              <a:off x="7634430" y="5863412"/>
              <a:ext cx="2048510" cy="507831"/>
            </a:xfrm>
            <a:prstGeom prst="rect">
              <a:avLst/>
            </a:prstGeom>
            <a:noFill/>
          </p:spPr>
          <p:txBody>
            <a:bodyPr wrap="none" rtlCol="0">
              <a:spAutoFit/>
            </a:bodyPr>
            <a:lstStyle/>
            <a:p>
              <a:pPr algn="ctr"/>
              <a:r>
                <a:rPr lang="en-US" sz="1600" b="1" dirty="0"/>
                <a:t>BOF Cascade Features</a:t>
              </a:r>
            </a:p>
            <a:p>
              <a:pPr algn="ctr"/>
              <a:r>
                <a:rPr lang="en-US" sz="1100" b="1" dirty="0"/>
                <a:t>(FDL maintain)</a:t>
              </a:r>
            </a:p>
          </p:txBody>
        </p:sp>
      </p:grpSp>
      <p:sp>
        <p:nvSpPr>
          <p:cNvPr id="51" name="Arrow: Right 50">
            <a:extLst>
              <a:ext uri="{FF2B5EF4-FFF2-40B4-BE49-F238E27FC236}">
                <a16:creationId xmlns:a16="http://schemas.microsoft.com/office/drawing/2014/main" id="{18D3E63A-6160-44C7-AAC1-286C5BA8D696}"/>
              </a:ext>
            </a:extLst>
          </p:cNvPr>
          <p:cNvSpPr/>
          <p:nvPr/>
        </p:nvSpPr>
        <p:spPr>
          <a:xfrm>
            <a:off x="4020763" y="1824546"/>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320FF313-B4FA-4622-8DD0-0980AFD8AD8C}"/>
              </a:ext>
            </a:extLst>
          </p:cNvPr>
          <p:cNvSpPr/>
          <p:nvPr/>
        </p:nvSpPr>
        <p:spPr>
          <a:xfrm>
            <a:off x="4020763" y="5062739"/>
            <a:ext cx="782614" cy="31120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llout: Right Arrow 52">
            <a:extLst>
              <a:ext uri="{FF2B5EF4-FFF2-40B4-BE49-F238E27FC236}">
                <a16:creationId xmlns:a16="http://schemas.microsoft.com/office/drawing/2014/main" id="{58287411-5B52-41DF-B9D7-2795914DBA67}"/>
              </a:ext>
            </a:extLst>
          </p:cNvPr>
          <p:cNvSpPr/>
          <p:nvPr/>
        </p:nvSpPr>
        <p:spPr>
          <a:xfrm>
            <a:off x="4188501" y="1440561"/>
            <a:ext cx="3218793" cy="4705622"/>
          </a:xfrm>
          <a:prstGeom prst="rightArrowCallout">
            <a:avLst>
              <a:gd name="adj1" fmla="val 7171"/>
              <a:gd name="adj2" fmla="val 10762"/>
              <a:gd name="adj3" fmla="val 18864"/>
              <a:gd name="adj4" fmla="val 72646"/>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56BC6BFF-E712-461F-8492-2C0F01118237}"/>
              </a:ext>
            </a:extLst>
          </p:cNvPr>
          <p:cNvGrpSpPr/>
          <p:nvPr/>
        </p:nvGrpSpPr>
        <p:grpSpPr>
          <a:xfrm>
            <a:off x="7433581" y="3361445"/>
            <a:ext cx="2445168" cy="1134221"/>
            <a:chOff x="8501658" y="2798427"/>
            <a:chExt cx="2445168" cy="1134221"/>
          </a:xfrm>
        </p:grpSpPr>
        <p:pic>
          <p:nvPicPr>
            <p:cNvPr id="55" name="Graphic 54" descr="Clipboard Mixed with solid fill">
              <a:extLst>
                <a:ext uri="{FF2B5EF4-FFF2-40B4-BE49-F238E27FC236}">
                  <a16:creationId xmlns:a16="http://schemas.microsoft.com/office/drawing/2014/main" id="{DAEA0C4E-04F1-414E-A2F7-65A98E6B0B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6" name="TextBox 55">
              <a:extLst>
                <a:ext uri="{FF2B5EF4-FFF2-40B4-BE49-F238E27FC236}">
                  <a16:creationId xmlns:a16="http://schemas.microsoft.com/office/drawing/2014/main" id="{B428FF02-4619-4B5C-8E7A-8A635B8CE0CE}"/>
                </a:ext>
              </a:extLst>
            </p:cNvPr>
            <p:cNvSpPr txBox="1"/>
            <p:nvPr/>
          </p:nvSpPr>
          <p:spPr>
            <a:xfrm>
              <a:off x="9298618" y="3117040"/>
              <a:ext cx="1648208" cy="815608"/>
            </a:xfrm>
            <a:prstGeom prst="rect">
              <a:avLst/>
            </a:prstGeom>
            <a:noFill/>
          </p:spPr>
          <p:txBody>
            <a:bodyPr wrap="none" rtlCol="0">
              <a:spAutoFit/>
            </a:bodyPr>
            <a:lstStyle/>
            <a:p>
              <a:r>
                <a:rPr lang="en-US" dirty="0"/>
                <a:t>IVI SW PDL</a:t>
              </a:r>
            </a:p>
            <a:p>
              <a:r>
                <a:rPr lang="en-US" sz="1100" b="1" dirty="0"/>
                <a:t>(ECDX PMO maintain)</a:t>
              </a:r>
            </a:p>
            <a:p>
              <a:endParaRPr lang="en-US" dirty="0"/>
            </a:p>
          </p:txBody>
        </p:sp>
      </p:grpSp>
      <p:grpSp>
        <p:nvGrpSpPr>
          <p:cNvPr id="57" name="Group 56">
            <a:extLst>
              <a:ext uri="{FF2B5EF4-FFF2-40B4-BE49-F238E27FC236}">
                <a16:creationId xmlns:a16="http://schemas.microsoft.com/office/drawing/2014/main" id="{5D418A44-D18B-4225-912F-6D9CC29E1D1D}"/>
              </a:ext>
            </a:extLst>
          </p:cNvPr>
          <p:cNvGrpSpPr/>
          <p:nvPr/>
        </p:nvGrpSpPr>
        <p:grpSpPr>
          <a:xfrm>
            <a:off x="10698822" y="3959511"/>
            <a:ext cx="1326004" cy="1835909"/>
            <a:chOff x="8295856" y="2798427"/>
            <a:chExt cx="1326004" cy="1835909"/>
          </a:xfrm>
        </p:grpSpPr>
        <p:pic>
          <p:nvPicPr>
            <p:cNvPr id="58" name="Graphic 57" descr="Clipboard Mixed with solid fill">
              <a:extLst>
                <a:ext uri="{FF2B5EF4-FFF2-40B4-BE49-F238E27FC236}">
                  <a16:creationId xmlns:a16="http://schemas.microsoft.com/office/drawing/2014/main" id="{E18C0DE9-E9D3-4C87-89A3-FDDCBA83FD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01658" y="2798427"/>
              <a:ext cx="914400" cy="914400"/>
            </a:xfrm>
            <a:prstGeom prst="rect">
              <a:avLst/>
            </a:prstGeom>
          </p:spPr>
        </p:pic>
        <p:sp>
          <p:nvSpPr>
            <p:cNvPr id="59" name="TextBox 58">
              <a:extLst>
                <a:ext uri="{FF2B5EF4-FFF2-40B4-BE49-F238E27FC236}">
                  <a16:creationId xmlns:a16="http://schemas.microsoft.com/office/drawing/2014/main" id="{73CD83C9-16FC-49C3-AEDF-7391935D94B4}"/>
                </a:ext>
              </a:extLst>
            </p:cNvPr>
            <p:cNvSpPr txBox="1"/>
            <p:nvPr/>
          </p:nvSpPr>
          <p:spPr>
            <a:xfrm>
              <a:off x="8295856" y="3649451"/>
              <a:ext cx="1326004" cy="984885"/>
            </a:xfrm>
            <a:prstGeom prst="rect">
              <a:avLst/>
            </a:prstGeom>
            <a:noFill/>
          </p:spPr>
          <p:txBody>
            <a:bodyPr wrap="none" rtlCol="0">
              <a:spAutoFit/>
            </a:bodyPr>
            <a:lstStyle/>
            <a:p>
              <a:pPr algn="ctr"/>
              <a:r>
                <a:rPr lang="en-US" dirty="0"/>
                <a:t>IVI SW FIP</a:t>
              </a:r>
              <a:endParaRPr lang="en-US" sz="1100" dirty="0"/>
            </a:p>
            <a:p>
              <a:pPr algn="ctr"/>
              <a:r>
                <a:rPr lang="en-US" sz="1100" b="1" dirty="0"/>
                <a:t>(EESE IVI SW</a:t>
              </a:r>
            </a:p>
            <a:p>
              <a:pPr algn="ctr"/>
              <a:r>
                <a:rPr lang="en-US" sz="1100" b="1" dirty="0"/>
                <a:t>maintain)</a:t>
              </a:r>
            </a:p>
            <a:p>
              <a:pPr algn="ctr"/>
              <a:endParaRPr lang="en-US" dirty="0"/>
            </a:p>
          </p:txBody>
        </p:sp>
      </p:grpSp>
      <p:grpSp>
        <p:nvGrpSpPr>
          <p:cNvPr id="60" name="Group 59">
            <a:extLst>
              <a:ext uri="{FF2B5EF4-FFF2-40B4-BE49-F238E27FC236}">
                <a16:creationId xmlns:a16="http://schemas.microsoft.com/office/drawing/2014/main" id="{2A5F648F-AF3C-4A70-A6EE-8ECBF914EA1B}"/>
              </a:ext>
            </a:extLst>
          </p:cNvPr>
          <p:cNvGrpSpPr/>
          <p:nvPr/>
        </p:nvGrpSpPr>
        <p:grpSpPr>
          <a:xfrm>
            <a:off x="7489825" y="4698845"/>
            <a:ext cx="2650741" cy="1222242"/>
            <a:chOff x="6930159" y="4966246"/>
            <a:chExt cx="2650741" cy="1222242"/>
          </a:xfrm>
        </p:grpSpPr>
        <p:pic>
          <p:nvPicPr>
            <p:cNvPr id="61" name="Graphic 60" descr="Pie chart with solid fill">
              <a:extLst>
                <a:ext uri="{FF2B5EF4-FFF2-40B4-BE49-F238E27FC236}">
                  <a16:creationId xmlns:a16="http://schemas.microsoft.com/office/drawing/2014/main" id="{B2CDF3BD-EE0A-4EA8-8C2C-DCEA35FA6ED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30159" y="4966246"/>
              <a:ext cx="360000" cy="360000"/>
            </a:xfrm>
            <a:prstGeom prst="rect">
              <a:avLst/>
            </a:prstGeom>
          </p:spPr>
        </p:pic>
        <p:pic>
          <p:nvPicPr>
            <p:cNvPr id="62" name="Graphic 61" descr="Books with solid fill">
              <a:extLst>
                <a:ext uri="{FF2B5EF4-FFF2-40B4-BE49-F238E27FC236}">
                  <a16:creationId xmlns:a16="http://schemas.microsoft.com/office/drawing/2014/main" id="{0855E82B-90F4-42FB-A4F7-3BB3295D2A7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63647" y="5397367"/>
              <a:ext cx="360000" cy="360000"/>
            </a:xfrm>
            <a:prstGeom prst="rect">
              <a:avLst/>
            </a:prstGeom>
          </p:spPr>
        </p:pic>
        <p:sp>
          <p:nvSpPr>
            <p:cNvPr id="63" name="TextBox 62">
              <a:extLst>
                <a:ext uri="{FF2B5EF4-FFF2-40B4-BE49-F238E27FC236}">
                  <a16:creationId xmlns:a16="http://schemas.microsoft.com/office/drawing/2014/main" id="{293C6600-DDB4-4056-B527-39B4E042FA1F}"/>
                </a:ext>
              </a:extLst>
            </p:cNvPr>
            <p:cNvSpPr txBox="1"/>
            <p:nvPr/>
          </p:nvSpPr>
          <p:spPr>
            <a:xfrm>
              <a:off x="7290159" y="5032577"/>
              <a:ext cx="1670650" cy="246221"/>
            </a:xfrm>
            <a:prstGeom prst="rect">
              <a:avLst/>
            </a:prstGeom>
            <a:noFill/>
          </p:spPr>
          <p:txBody>
            <a:bodyPr wrap="none" rtlCol="0">
              <a:spAutoFit/>
            </a:bodyPr>
            <a:lstStyle/>
            <a:p>
              <a:r>
                <a:rPr lang="en-US" sz="1000" b="1" dirty="0"/>
                <a:t>Supplier Workload Ratio</a:t>
              </a:r>
            </a:p>
          </p:txBody>
        </p:sp>
        <p:sp>
          <p:nvSpPr>
            <p:cNvPr id="64" name="TextBox 63">
              <a:extLst>
                <a:ext uri="{FF2B5EF4-FFF2-40B4-BE49-F238E27FC236}">
                  <a16:creationId xmlns:a16="http://schemas.microsoft.com/office/drawing/2014/main" id="{DC6FE7F2-CCD0-48C8-9E66-AC5A4FE9EE87}"/>
                </a:ext>
              </a:extLst>
            </p:cNvPr>
            <p:cNvSpPr txBox="1"/>
            <p:nvPr/>
          </p:nvSpPr>
          <p:spPr>
            <a:xfrm>
              <a:off x="7318742" y="5442594"/>
              <a:ext cx="2262158" cy="246221"/>
            </a:xfrm>
            <a:prstGeom prst="rect">
              <a:avLst/>
            </a:prstGeom>
            <a:noFill/>
          </p:spPr>
          <p:txBody>
            <a:bodyPr wrap="none" rtlCol="0">
              <a:spAutoFit/>
            </a:bodyPr>
            <a:lstStyle/>
            <a:p>
              <a:r>
                <a:rPr lang="en-US" sz="1000" b="1" dirty="0"/>
                <a:t>ECU Functional SPEC Information</a:t>
              </a:r>
            </a:p>
          </p:txBody>
        </p:sp>
        <p:pic>
          <p:nvPicPr>
            <p:cNvPr id="65" name="Graphic 64" descr="Daily calendar with solid fill">
              <a:extLst>
                <a:ext uri="{FF2B5EF4-FFF2-40B4-BE49-F238E27FC236}">
                  <a16:creationId xmlns:a16="http://schemas.microsoft.com/office/drawing/2014/main" id="{A04CD93F-1AD7-4B83-B200-4359A8F48DA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72446" y="5828488"/>
              <a:ext cx="360000" cy="360000"/>
            </a:xfrm>
            <a:prstGeom prst="rect">
              <a:avLst/>
            </a:prstGeom>
          </p:spPr>
        </p:pic>
        <p:sp>
          <p:nvSpPr>
            <p:cNvPr id="66" name="TextBox 65">
              <a:extLst>
                <a:ext uri="{FF2B5EF4-FFF2-40B4-BE49-F238E27FC236}">
                  <a16:creationId xmlns:a16="http://schemas.microsoft.com/office/drawing/2014/main" id="{452F9D84-B696-49BA-9674-7D93CD0B4B12}"/>
                </a:ext>
              </a:extLst>
            </p:cNvPr>
            <p:cNvSpPr txBox="1"/>
            <p:nvPr/>
          </p:nvSpPr>
          <p:spPr>
            <a:xfrm>
              <a:off x="7318742" y="5885377"/>
              <a:ext cx="1824538" cy="246221"/>
            </a:xfrm>
            <a:prstGeom prst="rect">
              <a:avLst/>
            </a:prstGeom>
            <a:noFill/>
          </p:spPr>
          <p:txBody>
            <a:bodyPr wrap="none" rtlCol="0">
              <a:spAutoFit/>
            </a:bodyPr>
            <a:lstStyle/>
            <a:p>
              <a:r>
                <a:rPr lang="en-US" sz="1000" b="1" dirty="0"/>
                <a:t>Feature Integrate Schedule</a:t>
              </a:r>
            </a:p>
          </p:txBody>
        </p:sp>
      </p:grpSp>
      <p:sp>
        <p:nvSpPr>
          <p:cNvPr id="68" name="Plus Sign 67">
            <a:extLst>
              <a:ext uri="{FF2B5EF4-FFF2-40B4-BE49-F238E27FC236}">
                <a16:creationId xmlns:a16="http://schemas.microsoft.com/office/drawing/2014/main" id="{635C3E88-79F7-40B7-9061-181A0BF4A01B}"/>
              </a:ext>
            </a:extLst>
          </p:cNvPr>
          <p:cNvSpPr/>
          <p:nvPr/>
        </p:nvSpPr>
        <p:spPr>
          <a:xfrm>
            <a:off x="7771644" y="4332538"/>
            <a:ext cx="291159" cy="31305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295BB22-63D2-4F31-AFE0-7301C6AB36B6}"/>
              </a:ext>
            </a:extLst>
          </p:cNvPr>
          <p:cNvSpPr txBox="1"/>
          <p:nvPr/>
        </p:nvSpPr>
        <p:spPr>
          <a:xfrm>
            <a:off x="9399426" y="1703233"/>
            <a:ext cx="1720946" cy="646331"/>
          </a:xfrm>
          <a:prstGeom prst="rect">
            <a:avLst/>
          </a:prstGeom>
          <a:noFill/>
        </p:spPr>
        <p:txBody>
          <a:bodyPr wrap="square" rtlCol="0">
            <a:spAutoFit/>
          </a:bodyPr>
          <a:lstStyle/>
          <a:p>
            <a:r>
              <a:rPr lang="en-US" dirty="0"/>
              <a:t>HMI Design</a:t>
            </a:r>
          </a:p>
          <a:p>
            <a:r>
              <a:rPr lang="en-US" dirty="0"/>
              <a:t>(UE &amp; UI)</a:t>
            </a:r>
          </a:p>
        </p:txBody>
      </p:sp>
      <p:sp>
        <p:nvSpPr>
          <p:cNvPr id="3" name="Arrow: Right 2">
            <a:extLst>
              <a:ext uri="{FF2B5EF4-FFF2-40B4-BE49-F238E27FC236}">
                <a16:creationId xmlns:a16="http://schemas.microsoft.com/office/drawing/2014/main" id="{2124F719-4399-46FD-AE18-DC0F56DE2C5C}"/>
              </a:ext>
            </a:extLst>
          </p:cNvPr>
          <p:cNvSpPr/>
          <p:nvPr/>
        </p:nvSpPr>
        <p:spPr>
          <a:xfrm>
            <a:off x="10201398" y="4428845"/>
            <a:ext cx="631665" cy="258921"/>
          </a:xfrm>
          <a:prstGeom prst="rightArrow">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1449FF6F-0918-40A9-974F-BF3E9173AFA0}"/>
              </a:ext>
            </a:extLst>
          </p:cNvPr>
          <p:cNvSpPr/>
          <p:nvPr/>
        </p:nvSpPr>
        <p:spPr>
          <a:xfrm>
            <a:off x="7407294" y="4687766"/>
            <a:ext cx="2733272" cy="15151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9404602-1F55-42CC-89A5-1E8CAB28A6FB}"/>
              </a:ext>
            </a:extLst>
          </p:cNvPr>
          <p:cNvSpPr txBox="1"/>
          <p:nvPr/>
        </p:nvSpPr>
        <p:spPr>
          <a:xfrm>
            <a:off x="7677353" y="5913884"/>
            <a:ext cx="1940023" cy="246221"/>
          </a:xfrm>
          <a:prstGeom prst="rect">
            <a:avLst/>
          </a:prstGeom>
          <a:noFill/>
        </p:spPr>
        <p:txBody>
          <a:bodyPr wrap="square">
            <a:spAutoFit/>
          </a:bodyPr>
          <a:lstStyle/>
          <a:p>
            <a:pPr algn="ctr"/>
            <a:r>
              <a:rPr lang="en-US" sz="1000" b="1" dirty="0"/>
              <a:t>(EESE IVI SW maintain)</a:t>
            </a:r>
          </a:p>
        </p:txBody>
      </p:sp>
      <p:pic>
        <p:nvPicPr>
          <p:cNvPr id="75" name="Graphic 74" descr="Puzzle pieces with solid fill">
            <a:extLst>
              <a:ext uri="{FF2B5EF4-FFF2-40B4-BE49-F238E27FC236}">
                <a16:creationId xmlns:a16="http://schemas.microsoft.com/office/drawing/2014/main" id="{89157D22-09C1-4221-B5EA-CB0EB80A115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52124" y="1535080"/>
            <a:ext cx="914400" cy="914400"/>
          </a:xfrm>
          <a:prstGeom prst="rect">
            <a:avLst/>
          </a:prstGeom>
        </p:spPr>
      </p:pic>
      <p:pic>
        <p:nvPicPr>
          <p:cNvPr id="77" name="Graphic 76" descr="Back with solid fill">
            <a:extLst>
              <a:ext uri="{FF2B5EF4-FFF2-40B4-BE49-F238E27FC236}">
                <a16:creationId xmlns:a16="http://schemas.microsoft.com/office/drawing/2014/main" id="{3CAA4AB3-18FA-4021-963A-41772FB0A75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19433090">
            <a:off x="7674150" y="2452474"/>
            <a:ext cx="1211822" cy="746541"/>
          </a:xfrm>
          <a:prstGeom prst="rect">
            <a:avLst/>
          </a:prstGeom>
        </p:spPr>
      </p:pic>
      <p:pic>
        <p:nvPicPr>
          <p:cNvPr id="74" name="Graphic 73" descr="Man with solid fill">
            <a:extLst>
              <a:ext uri="{FF2B5EF4-FFF2-40B4-BE49-F238E27FC236}">
                <a16:creationId xmlns:a16="http://schemas.microsoft.com/office/drawing/2014/main" id="{4693FC92-D255-4666-827B-B0EA53B58A6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56768" y="4942876"/>
            <a:ext cx="540000" cy="540000"/>
          </a:xfrm>
          <a:prstGeom prst="rect">
            <a:avLst/>
          </a:prstGeom>
        </p:spPr>
      </p:pic>
      <p:sp>
        <p:nvSpPr>
          <p:cNvPr id="80" name="Heptagon 79">
            <a:extLst>
              <a:ext uri="{FF2B5EF4-FFF2-40B4-BE49-F238E27FC236}">
                <a16:creationId xmlns:a16="http://schemas.microsoft.com/office/drawing/2014/main" id="{16ABF6C1-E167-44C6-9D13-70264E72D421}"/>
              </a:ext>
            </a:extLst>
          </p:cNvPr>
          <p:cNvSpPr/>
          <p:nvPr/>
        </p:nvSpPr>
        <p:spPr>
          <a:xfrm>
            <a:off x="4346166" y="416643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1" name="Heptagon 80">
            <a:extLst>
              <a:ext uri="{FF2B5EF4-FFF2-40B4-BE49-F238E27FC236}">
                <a16:creationId xmlns:a16="http://schemas.microsoft.com/office/drawing/2014/main" id="{8F2D8E85-85A1-471B-82B4-B23F29910CB4}"/>
              </a:ext>
            </a:extLst>
          </p:cNvPr>
          <p:cNvSpPr/>
          <p:nvPr/>
        </p:nvSpPr>
        <p:spPr>
          <a:xfrm>
            <a:off x="4351239" y="5891668"/>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2" name="Heptagon 81">
            <a:extLst>
              <a:ext uri="{FF2B5EF4-FFF2-40B4-BE49-F238E27FC236}">
                <a16:creationId xmlns:a16="http://schemas.microsoft.com/office/drawing/2014/main" id="{8A8C01AA-528A-46DA-A09A-CB281C7BBD63}"/>
              </a:ext>
            </a:extLst>
          </p:cNvPr>
          <p:cNvSpPr/>
          <p:nvPr/>
        </p:nvSpPr>
        <p:spPr>
          <a:xfrm>
            <a:off x="4343532" y="3060750"/>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83" name="Heptagon 82">
            <a:extLst>
              <a:ext uri="{FF2B5EF4-FFF2-40B4-BE49-F238E27FC236}">
                <a16:creationId xmlns:a16="http://schemas.microsoft.com/office/drawing/2014/main" id="{710FB3DE-555E-4CC9-906B-EAACA72684DE}"/>
              </a:ext>
            </a:extLst>
          </p:cNvPr>
          <p:cNvSpPr/>
          <p:nvPr/>
        </p:nvSpPr>
        <p:spPr>
          <a:xfrm>
            <a:off x="4776341"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
        <p:nvSpPr>
          <p:cNvPr id="84" name="Heptagon 83">
            <a:extLst>
              <a:ext uri="{FF2B5EF4-FFF2-40B4-BE49-F238E27FC236}">
                <a16:creationId xmlns:a16="http://schemas.microsoft.com/office/drawing/2014/main" id="{623A7641-C5FA-4080-9BFC-F972CCCB81F1}"/>
              </a:ext>
            </a:extLst>
          </p:cNvPr>
          <p:cNvSpPr/>
          <p:nvPr/>
        </p:nvSpPr>
        <p:spPr>
          <a:xfrm>
            <a:off x="5201273" y="3059312"/>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
            </a:r>
          </a:p>
        </p:txBody>
      </p:sp>
      <p:sp>
        <p:nvSpPr>
          <p:cNvPr id="85" name="Heptagon 84">
            <a:extLst>
              <a:ext uri="{FF2B5EF4-FFF2-40B4-BE49-F238E27FC236}">
                <a16:creationId xmlns:a16="http://schemas.microsoft.com/office/drawing/2014/main" id="{3A0D0625-CF2C-494F-9B93-65D7CF86C041}"/>
              </a:ext>
            </a:extLst>
          </p:cNvPr>
          <p:cNvSpPr/>
          <p:nvPr/>
        </p:nvSpPr>
        <p:spPr>
          <a:xfrm>
            <a:off x="5626205" y="3067967"/>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
            </a:r>
          </a:p>
        </p:txBody>
      </p:sp>
      <p:sp>
        <p:nvSpPr>
          <p:cNvPr id="86" name="Heptagon 85">
            <a:extLst>
              <a:ext uri="{FF2B5EF4-FFF2-40B4-BE49-F238E27FC236}">
                <a16:creationId xmlns:a16="http://schemas.microsoft.com/office/drawing/2014/main" id="{93D165D5-9CE6-40DB-B71F-CE123AAD7004}"/>
              </a:ext>
            </a:extLst>
          </p:cNvPr>
          <p:cNvSpPr/>
          <p:nvPr/>
        </p:nvSpPr>
        <p:spPr>
          <a:xfrm>
            <a:off x="4621298" y="5891836"/>
            <a:ext cx="198782" cy="201788"/>
          </a:xfrm>
          <a:prstGeom prst="hept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spTree>
    <p:extLst>
      <p:ext uri="{BB962C8B-B14F-4D97-AF65-F5344CB8AC3E}">
        <p14:creationId xmlns:p14="http://schemas.microsoft.com/office/powerpoint/2010/main" val="398923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GPDS Delivery Health Chart VS U6XX Actual Delivery Status.</a:t>
            </a:r>
            <a:endParaRPr lang="en-US" dirty="0"/>
          </a:p>
        </p:txBody>
      </p:sp>
      <p:sp>
        <p:nvSpPr>
          <p:cNvPr id="259" name="Rectangle 258">
            <a:extLst>
              <a:ext uri="{FF2B5EF4-FFF2-40B4-BE49-F238E27FC236}">
                <a16:creationId xmlns:a16="http://schemas.microsoft.com/office/drawing/2014/main" id="{36CAA102-D147-4026-AAC6-B85400A0BD0E}"/>
              </a:ext>
            </a:extLst>
          </p:cNvPr>
          <p:cNvSpPr/>
          <p:nvPr/>
        </p:nvSpPr>
        <p:spPr>
          <a:xfrm>
            <a:off x="256720" y="760882"/>
            <a:ext cx="16626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MCA Platform Timing</a:t>
            </a:r>
          </a:p>
        </p:txBody>
      </p:sp>
      <p:cxnSp>
        <p:nvCxnSpPr>
          <p:cNvPr id="268" name="Straight Connector 267">
            <a:extLst>
              <a:ext uri="{FF2B5EF4-FFF2-40B4-BE49-F238E27FC236}">
                <a16:creationId xmlns:a16="http://schemas.microsoft.com/office/drawing/2014/main" id="{B9B3DEF2-4EDB-44F3-AD66-3BFC0052BC73}"/>
              </a:ext>
            </a:extLst>
          </p:cNvPr>
          <p:cNvCxnSpPr/>
          <p:nvPr/>
        </p:nvCxnSpPr>
        <p:spPr>
          <a:xfrm flipV="1">
            <a:off x="55093" y="122930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0" name="Group 309">
            <a:extLst>
              <a:ext uri="{FF2B5EF4-FFF2-40B4-BE49-F238E27FC236}">
                <a16:creationId xmlns:a16="http://schemas.microsoft.com/office/drawing/2014/main" id="{17FA2EF4-2441-4D83-8122-673D7A72E606}"/>
              </a:ext>
            </a:extLst>
          </p:cNvPr>
          <p:cNvGrpSpPr/>
          <p:nvPr/>
        </p:nvGrpSpPr>
        <p:grpSpPr>
          <a:xfrm>
            <a:off x="769036" y="1072420"/>
            <a:ext cx="1404693" cy="351447"/>
            <a:chOff x="1008932" y="1205167"/>
            <a:chExt cx="1398940" cy="351447"/>
          </a:xfrm>
        </p:grpSpPr>
        <p:sp>
          <p:nvSpPr>
            <p:cNvPr id="311" name="流程图: 决策 47">
              <a:extLst>
                <a:ext uri="{FF2B5EF4-FFF2-40B4-BE49-F238E27FC236}">
                  <a16:creationId xmlns:a16="http://schemas.microsoft.com/office/drawing/2014/main" id="{E07DB10A-C70F-4E4C-A45A-CBEF161E489B}"/>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0BC5CBE9-2A5A-426E-BAFB-0533AFDB3ED9}"/>
                </a:ext>
              </a:extLst>
            </p:cNvPr>
            <p:cNvSpPr txBox="1"/>
            <p:nvPr/>
          </p:nvSpPr>
          <p:spPr>
            <a:xfrm>
              <a:off x="1008932" y="120516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3CE8A514-2591-4C79-820D-4A8640D8D3DB}"/>
              </a:ext>
            </a:extLst>
          </p:cNvPr>
          <p:cNvGrpSpPr/>
          <p:nvPr/>
        </p:nvGrpSpPr>
        <p:grpSpPr>
          <a:xfrm>
            <a:off x="2179776" y="1074229"/>
            <a:ext cx="1307773" cy="351592"/>
            <a:chOff x="1105455" y="1205022"/>
            <a:chExt cx="1302417" cy="351592"/>
          </a:xfrm>
        </p:grpSpPr>
        <p:sp>
          <p:nvSpPr>
            <p:cNvPr id="314" name="流程图: 决策 47">
              <a:extLst>
                <a:ext uri="{FF2B5EF4-FFF2-40B4-BE49-F238E27FC236}">
                  <a16:creationId xmlns:a16="http://schemas.microsoft.com/office/drawing/2014/main" id="{81386D6C-196E-4A6E-94B3-37E62DE38A15}"/>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4377606B-2F4A-4EB4-80CC-02BD7B82E849}"/>
                </a:ext>
              </a:extLst>
            </p:cNvPr>
            <p:cNvSpPr txBox="1"/>
            <p:nvPr/>
          </p:nvSpPr>
          <p:spPr>
            <a:xfrm>
              <a:off x="1105455" y="120502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13w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2ADAAFA1-9C81-4AD8-9559-DF851D7EFEDF}"/>
              </a:ext>
            </a:extLst>
          </p:cNvPr>
          <p:cNvGrpSpPr/>
          <p:nvPr/>
        </p:nvGrpSpPr>
        <p:grpSpPr>
          <a:xfrm>
            <a:off x="3543246" y="1068842"/>
            <a:ext cx="1282878" cy="351856"/>
            <a:chOff x="1208949" y="1216047"/>
            <a:chExt cx="1277624" cy="351856"/>
          </a:xfrm>
        </p:grpSpPr>
        <p:sp>
          <p:nvSpPr>
            <p:cNvPr id="318" name="流程图: 决策 47">
              <a:extLst>
                <a:ext uri="{FF2B5EF4-FFF2-40B4-BE49-F238E27FC236}">
                  <a16:creationId xmlns:a16="http://schemas.microsoft.com/office/drawing/2014/main" id="{EE81C548-EECD-4A0D-B7F8-E18E940624AC}"/>
                </a:ext>
              </a:extLst>
            </p:cNvPr>
            <p:cNvSpPr/>
            <p:nvPr/>
          </p:nvSpPr>
          <p:spPr>
            <a:xfrm>
              <a:off x="1965276"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481812BB-DC29-43DD-AC6B-E557A545004B}"/>
                </a:ext>
              </a:extLst>
            </p:cNvPr>
            <p:cNvSpPr txBox="1"/>
            <p:nvPr/>
          </p:nvSpPr>
          <p:spPr>
            <a:xfrm>
              <a:off x="1208949" y="121604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14w</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320" name="Group 319">
            <a:extLst>
              <a:ext uri="{FF2B5EF4-FFF2-40B4-BE49-F238E27FC236}">
                <a16:creationId xmlns:a16="http://schemas.microsoft.com/office/drawing/2014/main" id="{09B20E9D-EDEC-453E-9C39-6B9B4776AF48}"/>
              </a:ext>
            </a:extLst>
          </p:cNvPr>
          <p:cNvGrpSpPr/>
          <p:nvPr/>
        </p:nvGrpSpPr>
        <p:grpSpPr>
          <a:xfrm>
            <a:off x="4731941" y="1064795"/>
            <a:ext cx="1278059" cy="356731"/>
            <a:chOff x="1135049" y="1199883"/>
            <a:chExt cx="1272823" cy="356731"/>
          </a:xfrm>
        </p:grpSpPr>
        <p:sp>
          <p:nvSpPr>
            <p:cNvPr id="321" name="流程图: 决策 47">
              <a:extLst>
                <a:ext uri="{FF2B5EF4-FFF2-40B4-BE49-F238E27FC236}">
                  <a16:creationId xmlns:a16="http://schemas.microsoft.com/office/drawing/2014/main" id="{DD72C9FD-4994-4C98-948D-050C2E22EEA4}"/>
                </a:ext>
              </a:extLst>
            </p:cNvPr>
            <p:cNvSpPr/>
            <p:nvPr/>
          </p:nvSpPr>
          <p:spPr>
            <a:xfrm>
              <a:off x="1886575" y="1205935"/>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1EAC2902-CFAA-405C-9CAD-B28449874E70}"/>
                </a:ext>
              </a:extLst>
            </p:cNvPr>
            <p:cNvSpPr txBox="1"/>
            <p:nvPr/>
          </p:nvSpPr>
          <p:spPr>
            <a:xfrm>
              <a:off x="1135049" y="1199883"/>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10w</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323" name="Group 322">
            <a:extLst>
              <a:ext uri="{FF2B5EF4-FFF2-40B4-BE49-F238E27FC236}">
                <a16:creationId xmlns:a16="http://schemas.microsoft.com/office/drawing/2014/main" id="{3BBEC298-83A4-4F25-BA04-0FC2D2EEB63F}"/>
              </a:ext>
            </a:extLst>
          </p:cNvPr>
          <p:cNvGrpSpPr/>
          <p:nvPr/>
        </p:nvGrpSpPr>
        <p:grpSpPr>
          <a:xfrm>
            <a:off x="6947419" y="1051249"/>
            <a:ext cx="2304277" cy="364225"/>
            <a:chOff x="158007" y="1203678"/>
            <a:chExt cx="2294837" cy="364225"/>
          </a:xfrm>
        </p:grpSpPr>
        <p:sp>
          <p:nvSpPr>
            <p:cNvPr id="327" name="流程图: 决策 47">
              <a:extLst>
                <a:ext uri="{FF2B5EF4-FFF2-40B4-BE49-F238E27FC236}">
                  <a16:creationId xmlns:a16="http://schemas.microsoft.com/office/drawing/2014/main" id="{D0F20F98-6080-4C5B-923B-A14CAA570541}"/>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0AACB0CE-9F09-4F4E-8EBF-216C07B70BF8}"/>
                </a:ext>
              </a:extLst>
            </p:cNvPr>
            <p:cNvSpPr txBox="1"/>
            <p:nvPr/>
          </p:nvSpPr>
          <p:spPr>
            <a:xfrm>
              <a:off x="158007" y="120367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41" name="流程图: 决策 47">
            <a:extLst>
              <a:ext uri="{FF2B5EF4-FFF2-40B4-BE49-F238E27FC236}">
                <a16:creationId xmlns:a16="http://schemas.microsoft.com/office/drawing/2014/main" id="{73F8B4C6-F857-4B20-B541-8A7CD3FAA1AF}"/>
              </a:ext>
            </a:extLst>
          </p:cNvPr>
          <p:cNvSpPr/>
          <p:nvPr/>
        </p:nvSpPr>
        <p:spPr>
          <a:xfrm>
            <a:off x="278688" y="1078831"/>
            <a:ext cx="523441"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5" name="Rectangle 364">
            <a:extLst>
              <a:ext uri="{FF2B5EF4-FFF2-40B4-BE49-F238E27FC236}">
                <a16:creationId xmlns:a16="http://schemas.microsoft.com/office/drawing/2014/main" id="{C60C8F82-A5D4-40DD-98D1-8BB0AD47D53D}"/>
              </a:ext>
            </a:extLst>
          </p:cNvPr>
          <p:cNvSpPr/>
          <p:nvPr/>
        </p:nvSpPr>
        <p:spPr>
          <a:xfrm>
            <a:off x="259976" y="1760956"/>
            <a:ext cx="20537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Feature and SW Pocket Card</a:t>
            </a:r>
          </a:p>
        </p:txBody>
      </p:sp>
      <p:sp>
        <p:nvSpPr>
          <p:cNvPr id="8" name="Star: 10 Points 7">
            <a:extLst>
              <a:ext uri="{FF2B5EF4-FFF2-40B4-BE49-F238E27FC236}">
                <a16:creationId xmlns:a16="http://schemas.microsoft.com/office/drawing/2014/main" id="{0A6C4A99-2A90-4345-A351-02FEA59876D1}"/>
              </a:ext>
            </a:extLst>
          </p:cNvPr>
          <p:cNvSpPr/>
          <p:nvPr/>
        </p:nvSpPr>
        <p:spPr>
          <a:xfrm>
            <a:off x="441375" y="221936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7" name="TextBox 22">
            <a:extLst>
              <a:ext uri="{FF2B5EF4-FFF2-40B4-BE49-F238E27FC236}">
                <a16:creationId xmlns:a16="http://schemas.microsoft.com/office/drawing/2014/main" id="{BE5F5700-DA25-46D1-B758-3E4A7712B575}"/>
              </a:ext>
            </a:extLst>
          </p:cNvPr>
          <p:cNvSpPr txBox="1"/>
          <p:nvPr/>
        </p:nvSpPr>
        <p:spPr>
          <a:xfrm>
            <a:off x="607271" y="2189928"/>
            <a:ext cx="1083507" cy="56938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BOF Finalized</a:t>
            </a:r>
          </a:p>
          <a:p>
            <a:pPr>
              <a:defRPr/>
            </a:pPr>
            <a:r>
              <a:rPr lang="en-US" sz="800" dirty="0">
                <a:solidFill>
                  <a:prstClr val="black"/>
                </a:solidFill>
                <a:latin typeface="Ford Antenna Light" panose="02000505000000020004" pitchFamily="50" charset="0"/>
                <a:cs typeface="Calibri" panose="020F0502020204030204" pitchFamily="34" charset="0"/>
              </a:rPr>
              <a:t>Feature List Aligned to PDL</a:t>
            </a:r>
          </a:p>
          <a:p>
            <a:pPr>
              <a:defRPr/>
            </a:pP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BB0C16BB-9179-4AAC-BA98-D5B0E5EC0967}"/>
              </a:ext>
            </a:extLst>
          </p:cNvPr>
          <p:cNvCxnSpPr>
            <a:cxnSpLocks/>
            <a:stCxn id="341" idx="2"/>
            <a:endCxn id="8" idx="8"/>
          </p:cNvCxnSpPr>
          <p:nvPr/>
        </p:nvCxnSpPr>
        <p:spPr>
          <a:xfrm>
            <a:off x="540409" y="142951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68" name="Star: 10 Points 367">
            <a:extLst>
              <a:ext uri="{FF2B5EF4-FFF2-40B4-BE49-F238E27FC236}">
                <a16:creationId xmlns:a16="http://schemas.microsoft.com/office/drawing/2014/main" id="{A0A73264-A831-4684-B7FD-E5DA7BA8FACF}"/>
              </a:ext>
            </a:extLst>
          </p:cNvPr>
          <p:cNvSpPr/>
          <p:nvPr/>
        </p:nvSpPr>
        <p:spPr>
          <a:xfrm>
            <a:off x="1811217" y="2225135"/>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9" name="TextBox 22">
            <a:extLst>
              <a:ext uri="{FF2B5EF4-FFF2-40B4-BE49-F238E27FC236}">
                <a16:creationId xmlns:a16="http://schemas.microsoft.com/office/drawing/2014/main" id="{1FB4A19D-E17B-40C5-B5AD-DDC6231855B2}"/>
              </a:ext>
            </a:extLst>
          </p:cNvPr>
          <p:cNvSpPr txBox="1"/>
          <p:nvPr/>
        </p:nvSpPr>
        <p:spPr>
          <a:xfrm>
            <a:off x="1912008" y="2240274"/>
            <a:ext cx="591476"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SOBA</a:t>
            </a:r>
          </a:p>
        </p:txBody>
      </p:sp>
      <p:cxnSp>
        <p:nvCxnSpPr>
          <p:cNvPr id="370" name="Straight Connector 369">
            <a:extLst>
              <a:ext uri="{FF2B5EF4-FFF2-40B4-BE49-F238E27FC236}">
                <a16:creationId xmlns:a16="http://schemas.microsoft.com/office/drawing/2014/main" id="{2A1766EE-1CE3-4E18-8604-3D76A01D7166}"/>
              </a:ext>
            </a:extLst>
          </p:cNvPr>
          <p:cNvCxnSpPr>
            <a:cxnSpLocks/>
            <a:endCxn id="368" idx="8"/>
          </p:cNvCxnSpPr>
          <p:nvPr/>
        </p:nvCxnSpPr>
        <p:spPr>
          <a:xfrm>
            <a:off x="1912009" y="1412578"/>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71" name="Star: 10 Points 370">
            <a:extLst>
              <a:ext uri="{FF2B5EF4-FFF2-40B4-BE49-F238E27FC236}">
                <a16:creationId xmlns:a16="http://schemas.microsoft.com/office/drawing/2014/main" id="{0C3E73A3-B583-44C8-85D7-6B1E72035E91}"/>
              </a:ext>
            </a:extLst>
          </p:cNvPr>
          <p:cNvSpPr/>
          <p:nvPr/>
        </p:nvSpPr>
        <p:spPr>
          <a:xfrm>
            <a:off x="1810750" y="2683548"/>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TextBox 22">
            <a:extLst>
              <a:ext uri="{FF2B5EF4-FFF2-40B4-BE49-F238E27FC236}">
                <a16:creationId xmlns:a16="http://schemas.microsoft.com/office/drawing/2014/main" id="{AB9CFEA3-5E66-48A2-843D-247AB0890F6C}"/>
              </a:ext>
            </a:extLst>
          </p:cNvPr>
          <p:cNvSpPr txBox="1"/>
          <p:nvPr/>
        </p:nvSpPr>
        <p:spPr>
          <a:xfrm>
            <a:off x="1953275" y="2710325"/>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Feature/Function Spec Complete</a:t>
            </a:r>
          </a:p>
        </p:txBody>
      </p:sp>
      <p:sp>
        <p:nvSpPr>
          <p:cNvPr id="374" name="TextBox 22">
            <a:extLst>
              <a:ext uri="{FF2B5EF4-FFF2-40B4-BE49-F238E27FC236}">
                <a16:creationId xmlns:a16="http://schemas.microsoft.com/office/drawing/2014/main" id="{6AC76908-B61C-4B95-A2DE-77B55A6993CA}"/>
              </a:ext>
            </a:extLst>
          </p:cNvPr>
          <p:cNvSpPr txBox="1"/>
          <p:nvPr/>
        </p:nvSpPr>
        <p:spPr>
          <a:xfrm>
            <a:off x="614772" y="2709643"/>
            <a:ext cx="108350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HMI Health Chart Created</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75" name="Star: 10 Points 374">
            <a:extLst>
              <a:ext uri="{FF2B5EF4-FFF2-40B4-BE49-F238E27FC236}">
                <a16:creationId xmlns:a16="http://schemas.microsoft.com/office/drawing/2014/main" id="{164C0409-58DF-4CEC-907D-8BE3BA842F02}"/>
              </a:ext>
            </a:extLst>
          </p:cNvPr>
          <p:cNvSpPr/>
          <p:nvPr/>
        </p:nvSpPr>
        <p:spPr>
          <a:xfrm>
            <a:off x="434585" y="2710382"/>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7" name="TextBox 22">
            <a:extLst>
              <a:ext uri="{FF2B5EF4-FFF2-40B4-BE49-F238E27FC236}">
                <a16:creationId xmlns:a16="http://schemas.microsoft.com/office/drawing/2014/main" id="{4FE88D35-3625-4D50-95B1-BB2E510460A2}"/>
              </a:ext>
            </a:extLst>
          </p:cNvPr>
          <p:cNvSpPr txBox="1"/>
          <p:nvPr/>
        </p:nvSpPr>
        <p:spPr>
          <a:xfrm>
            <a:off x="2348271" y="2412632"/>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a:t>
            </a:r>
          </a:p>
          <a:p>
            <a:pPr>
              <a:defRPr/>
            </a:pPr>
            <a:r>
              <a:rPr lang="en-US" sz="800" dirty="0">
                <a:solidFill>
                  <a:prstClr val="black"/>
                </a:solidFill>
                <a:latin typeface="Ford Antenna Light" panose="02000505000000020004" pitchFamily="50" charset="0"/>
                <a:cs typeface="Calibri" panose="020F0502020204030204" pitchFamily="34" charset="0"/>
              </a:rPr>
              <a:t>(K4+4W) </a:t>
            </a:r>
          </a:p>
        </p:txBody>
      </p:sp>
      <p:cxnSp>
        <p:nvCxnSpPr>
          <p:cNvPr id="378" name="Straight Connector 377">
            <a:extLst>
              <a:ext uri="{FF2B5EF4-FFF2-40B4-BE49-F238E27FC236}">
                <a16:creationId xmlns:a16="http://schemas.microsoft.com/office/drawing/2014/main" id="{BD559819-3524-4278-8E8A-4D3F24690C06}"/>
              </a:ext>
            </a:extLst>
          </p:cNvPr>
          <p:cNvCxnSpPr>
            <a:cxnSpLocks/>
          </p:cNvCxnSpPr>
          <p:nvPr/>
        </p:nvCxnSpPr>
        <p:spPr>
          <a:xfrm>
            <a:off x="2484973" y="1301055"/>
            <a:ext cx="0" cy="88571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E23DFFF6-8743-48FB-99FE-BFFED92BEF8E}"/>
              </a:ext>
            </a:extLst>
          </p:cNvPr>
          <p:cNvSpPr txBox="1"/>
          <p:nvPr/>
        </p:nvSpPr>
        <p:spPr>
          <a:xfrm>
            <a:off x="3727268" y="135280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33w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81" name="Star: 10 Points 380">
            <a:extLst>
              <a:ext uri="{FF2B5EF4-FFF2-40B4-BE49-F238E27FC236}">
                <a16:creationId xmlns:a16="http://schemas.microsoft.com/office/drawing/2014/main" id="{9DD78478-98FC-4546-A024-356B9465FA23}"/>
              </a:ext>
            </a:extLst>
          </p:cNvPr>
          <p:cNvSpPr/>
          <p:nvPr/>
        </p:nvSpPr>
        <p:spPr>
          <a:xfrm>
            <a:off x="2392590" y="2212647"/>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3" name="Straight Connector 382">
            <a:extLst>
              <a:ext uri="{FF2B5EF4-FFF2-40B4-BE49-F238E27FC236}">
                <a16:creationId xmlns:a16="http://schemas.microsoft.com/office/drawing/2014/main" id="{256D406A-CD3C-4B13-A45D-6B738F4C634F}"/>
              </a:ext>
            </a:extLst>
          </p:cNvPr>
          <p:cNvCxnSpPr>
            <a:cxnSpLocks/>
            <a:stCxn id="321" idx="2"/>
          </p:cNvCxnSpPr>
          <p:nvPr/>
        </p:nvCxnSpPr>
        <p:spPr>
          <a:xfrm flipH="1">
            <a:off x="5740207" y="1421526"/>
            <a:ext cx="8073" cy="874824"/>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D91A31-170B-41C6-9797-8F66C85B415A}"/>
              </a:ext>
            </a:extLst>
          </p:cNvPr>
          <p:cNvCxnSpPr/>
          <p:nvPr/>
        </p:nvCxnSpPr>
        <p:spPr>
          <a:xfrm>
            <a:off x="2517072" y="1552856"/>
            <a:ext cx="3177979"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4" name="TextBox 22">
            <a:extLst>
              <a:ext uri="{FF2B5EF4-FFF2-40B4-BE49-F238E27FC236}">
                <a16:creationId xmlns:a16="http://schemas.microsoft.com/office/drawing/2014/main" id="{84BBF875-4381-439E-BD47-BE670E0AFC13}"/>
              </a:ext>
            </a:extLst>
          </p:cNvPr>
          <p:cNvSpPr txBox="1"/>
          <p:nvPr/>
        </p:nvSpPr>
        <p:spPr>
          <a:xfrm>
            <a:off x="2994726" y="2408085"/>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B UI</a:t>
            </a:r>
          </a:p>
          <a:p>
            <a:pPr>
              <a:defRPr/>
            </a:pPr>
            <a:r>
              <a:rPr lang="en-US" sz="800" dirty="0">
                <a:solidFill>
                  <a:prstClr val="black"/>
                </a:solidFill>
                <a:latin typeface="Ford Antenna Light" panose="02000505000000020004" pitchFamily="50" charset="0"/>
                <a:cs typeface="Calibri" panose="020F0502020204030204" pitchFamily="34" charset="0"/>
              </a:rPr>
              <a:t>(K5+4W) </a:t>
            </a:r>
          </a:p>
        </p:txBody>
      </p:sp>
      <p:cxnSp>
        <p:nvCxnSpPr>
          <p:cNvPr id="385" name="Straight Connector 384">
            <a:extLst>
              <a:ext uri="{FF2B5EF4-FFF2-40B4-BE49-F238E27FC236}">
                <a16:creationId xmlns:a16="http://schemas.microsoft.com/office/drawing/2014/main" id="{83BB8EA7-804E-41A2-82A6-ED79F5F6992D}"/>
              </a:ext>
            </a:extLst>
          </p:cNvPr>
          <p:cNvCxnSpPr>
            <a:cxnSpLocks/>
          </p:cNvCxnSpPr>
          <p:nvPr/>
        </p:nvCxnSpPr>
        <p:spPr>
          <a:xfrm>
            <a:off x="3007593" y="1327844"/>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386" name="Star: 10 Points 385">
            <a:extLst>
              <a:ext uri="{FF2B5EF4-FFF2-40B4-BE49-F238E27FC236}">
                <a16:creationId xmlns:a16="http://schemas.microsoft.com/office/drawing/2014/main" id="{BFD6A5FA-25CC-41D5-900D-BD30F6B2D390}"/>
              </a:ext>
            </a:extLst>
          </p:cNvPr>
          <p:cNvSpPr/>
          <p:nvPr/>
        </p:nvSpPr>
        <p:spPr>
          <a:xfrm>
            <a:off x="2928725" y="2208135"/>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7" name="TextBox 22">
            <a:extLst>
              <a:ext uri="{FF2B5EF4-FFF2-40B4-BE49-F238E27FC236}">
                <a16:creationId xmlns:a16="http://schemas.microsoft.com/office/drawing/2014/main" id="{8E0C17AA-91B0-41A6-91F7-500E3DBEAE6B}"/>
              </a:ext>
            </a:extLst>
          </p:cNvPr>
          <p:cNvSpPr txBox="1"/>
          <p:nvPr/>
        </p:nvSpPr>
        <p:spPr>
          <a:xfrm>
            <a:off x="3880030" y="1627647"/>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26w</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390" name="Straight Arrow Connector 389">
            <a:extLst>
              <a:ext uri="{FF2B5EF4-FFF2-40B4-BE49-F238E27FC236}">
                <a16:creationId xmlns:a16="http://schemas.microsoft.com/office/drawing/2014/main" id="{05380336-2857-4902-B928-DB0621CAA9CC}"/>
              </a:ext>
            </a:extLst>
          </p:cNvPr>
          <p:cNvCxnSpPr>
            <a:cxnSpLocks/>
          </p:cNvCxnSpPr>
          <p:nvPr/>
        </p:nvCxnSpPr>
        <p:spPr>
          <a:xfrm>
            <a:off x="3023191" y="1782540"/>
            <a:ext cx="2681085"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6047352E-176F-43CE-BF00-510934067C3B}"/>
              </a:ext>
            </a:extLst>
          </p:cNvPr>
          <p:cNvCxnSpPr>
            <a:cxnSpLocks/>
          </p:cNvCxnSpPr>
          <p:nvPr/>
        </p:nvCxnSpPr>
        <p:spPr>
          <a:xfrm>
            <a:off x="3635022" y="2028728"/>
            <a:ext cx="2069254"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2" name="TextBox 22">
            <a:extLst>
              <a:ext uri="{FF2B5EF4-FFF2-40B4-BE49-F238E27FC236}">
                <a16:creationId xmlns:a16="http://schemas.microsoft.com/office/drawing/2014/main" id="{A11ADC74-A334-4447-A80F-2E294A9C38D6}"/>
              </a:ext>
            </a:extLst>
          </p:cNvPr>
          <p:cNvSpPr txBox="1"/>
          <p:nvPr/>
        </p:nvSpPr>
        <p:spPr>
          <a:xfrm>
            <a:off x="4018435" y="1836078"/>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20w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F32E5396-CD69-49B3-B9A3-D9F16A78F1EE}"/>
              </a:ext>
            </a:extLst>
          </p:cNvPr>
          <p:cNvSpPr txBox="1"/>
          <p:nvPr/>
        </p:nvSpPr>
        <p:spPr>
          <a:xfrm>
            <a:off x="3611357" y="239267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C UI</a:t>
            </a:r>
          </a:p>
          <a:p>
            <a:pPr>
              <a:defRPr/>
            </a:pPr>
            <a:r>
              <a:rPr lang="en-US" sz="800" dirty="0">
                <a:solidFill>
                  <a:prstClr val="black"/>
                </a:solidFill>
                <a:latin typeface="Ford Antenna Light" panose="02000505000000020004" pitchFamily="50" charset="0"/>
                <a:cs typeface="Calibri" panose="020F0502020204030204" pitchFamily="34" charset="0"/>
              </a:rPr>
              <a:t>(K6+4W) </a:t>
            </a:r>
          </a:p>
        </p:txBody>
      </p:sp>
      <p:sp>
        <p:nvSpPr>
          <p:cNvPr id="394" name="Star: 10 Points 393">
            <a:extLst>
              <a:ext uri="{FF2B5EF4-FFF2-40B4-BE49-F238E27FC236}">
                <a16:creationId xmlns:a16="http://schemas.microsoft.com/office/drawing/2014/main" id="{14199869-9736-433D-8A94-6B6A66F96B27}"/>
              </a:ext>
            </a:extLst>
          </p:cNvPr>
          <p:cNvSpPr/>
          <p:nvPr/>
        </p:nvSpPr>
        <p:spPr>
          <a:xfrm>
            <a:off x="3510830" y="218992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5" name="Straight Connector 394">
            <a:extLst>
              <a:ext uri="{FF2B5EF4-FFF2-40B4-BE49-F238E27FC236}">
                <a16:creationId xmlns:a16="http://schemas.microsoft.com/office/drawing/2014/main" id="{EAC9DF90-6688-4D09-B57C-0234F53852D9}"/>
              </a:ext>
            </a:extLst>
          </p:cNvPr>
          <p:cNvCxnSpPr>
            <a:cxnSpLocks/>
          </p:cNvCxnSpPr>
          <p:nvPr/>
        </p:nvCxnSpPr>
        <p:spPr>
          <a:xfrm>
            <a:off x="3611357" y="1314449"/>
            <a:ext cx="0" cy="858930"/>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BD546F7-2A36-4BFD-8C26-62D020580FAC}"/>
              </a:ext>
            </a:extLst>
          </p:cNvPr>
          <p:cNvCxnSpPr>
            <a:cxnSpLocks/>
          </p:cNvCxnSpPr>
          <p:nvPr/>
        </p:nvCxnSpPr>
        <p:spPr>
          <a:xfrm flipV="1">
            <a:off x="5235325" y="2271698"/>
            <a:ext cx="459726" cy="1125"/>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7" name="TextBox 22">
            <a:extLst>
              <a:ext uri="{FF2B5EF4-FFF2-40B4-BE49-F238E27FC236}">
                <a16:creationId xmlns:a16="http://schemas.microsoft.com/office/drawing/2014/main" id="{3148EAF6-A259-49DA-9E50-9C3945AD175A}"/>
              </a:ext>
            </a:extLst>
          </p:cNvPr>
          <p:cNvSpPr txBox="1"/>
          <p:nvPr/>
        </p:nvSpPr>
        <p:spPr>
          <a:xfrm>
            <a:off x="5071473" y="2043056"/>
            <a:ext cx="77326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3w-4w</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64D0AB8A-D1CB-4A63-920E-D21602AACD06}"/>
              </a:ext>
            </a:extLst>
          </p:cNvPr>
          <p:cNvSpPr txBox="1"/>
          <p:nvPr/>
        </p:nvSpPr>
        <p:spPr>
          <a:xfrm>
            <a:off x="5152745" y="2386484"/>
            <a:ext cx="843415"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D UI(FAA+4W) </a:t>
            </a:r>
          </a:p>
          <a:p>
            <a:pPr>
              <a:defRPr/>
            </a:pPr>
            <a:endParaRPr lang="en-US" sz="800" dirty="0">
              <a:solidFill>
                <a:prstClr val="black"/>
              </a:solidFill>
              <a:latin typeface="Ford Antenna Light" panose="02000505000000020004" pitchFamily="50" charset="0"/>
              <a:cs typeface="Calibri" panose="020F0502020204030204" pitchFamily="34" charset="0"/>
            </a:endParaRPr>
          </a:p>
          <a:p>
            <a:pPr>
              <a:defRPr/>
            </a:pPr>
            <a:r>
              <a:rPr lang="en-US" sz="800" dirty="0">
                <a:solidFill>
                  <a:prstClr val="black"/>
                </a:solidFill>
                <a:latin typeface="Ford Antenna Light" panose="02000505000000020004" pitchFamily="50" charset="0"/>
                <a:cs typeface="Calibri" panose="020F0502020204030204" pitchFamily="34" charset="0"/>
              </a:rPr>
              <a:t>Group E Animation (FAA-4W) </a:t>
            </a:r>
          </a:p>
        </p:txBody>
      </p:sp>
      <p:sp>
        <p:nvSpPr>
          <p:cNvPr id="404" name="Star: 10 Points 403">
            <a:extLst>
              <a:ext uri="{FF2B5EF4-FFF2-40B4-BE49-F238E27FC236}">
                <a16:creationId xmlns:a16="http://schemas.microsoft.com/office/drawing/2014/main" id="{16DE882A-465A-4642-8BC6-59A5027E0BB6}"/>
              </a:ext>
            </a:extLst>
          </p:cNvPr>
          <p:cNvSpPr/>
          <p:nvPr/>
        </p:nvSpPr>
        <p:spPr>
          <a:xfrm>
            <a:off x="5052218" y="2183736"/>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2" name="TextBox 22">
            <a:extLst>
              <a:ext uri="{FF2B5EF4-FFF2-40B4-BE49-F238E27FC236}">
                <a16:creationId xmlns:a16="http://schemas.microsoft.com/office/drawing/2014/main" id="{9E3108C5-C0CB-4A62-BF04-365442559C62}"/>
              </a:ext>
            </a:extLst>
          </p:cNvPr>
          <p:cNvSpPr txBox="1"/>
          <p:nvPr/>
        </p:nvSpPr>
        <p:spPr>
          <a:xfrm>
            <a:off x="5175473" y="3207286"/>
            <a:ext cx="84341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14" name="Star: 5 Points 413">
            <a:extLst>
              <a:ext uri="{FF2B5EF4-FFF2-40B4-BE49-F238E27FC236}">
                <a16:creationId xmlns:a16="http://schemas.microsoft.com/office/drawing/2014/main" id="{9C7250E1-5196-4C7E-8C60-DF3F95F2AEFE}"/>
              </a:ext>
            </a:extLst>
          </p:cNvPr>
          <p:cNvSpPr/>
          <p:nvPr/>
        </p:nvSpPr>
        <p:spPr>
          <a:xfrm>
            <a:off x="5040260" y="318321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968C1638-4389-488B-B3FF-926AF4E8175C}"/>
              </a:ext>
            </a:extLst>
          </p:cNvPr>
          <p:cNvSpPr txBox="1"/>
          <p:nvPr/>
        </p:nvSpPr>
        <p:spPr>
          <a:xfrm>
            <a:off x="8131536" y="3219521"/>
            <a:ext cx="1140595"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18" name="Star: 5 Points 417">
            <a:extLst>
              <a:ext uri="{FF2B5EF4-FFF2-40B4-BE49-F238E27FC236}">
                <a16:creationId xmlns:a16="http://schemas.microsoft.com/office/drawing/2014/main" id="{4CD1097B-98BE-4172-80E2-C5DF6E5BA5E2}"/>
              </a:ext>
            </a:extLst>
          </p:cNvPr>
          <p:cNvSpPr/>
          <p:nvPr/>
        </p:nvSpPr>
        <p:spPr>
          <a:xfrm>
            <a:off x="7996323" y="319544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9" name="Straight Connector 418">
            <a:extLst>
              <a:ext uri="{FF2B5EF4-FFF2-40B4-BE49-F238E27FC236}">
                <a16:creationId xmlns:a16="http://schemas.microsoft.com/office/drawing/2014/main" id="{3E067729-C6F5-4BB0-9768-65BCD3741438}"/>
              </a:ext>
            </a:extLst>
          </p:cNvPr>
          <p:cNvCxnSpPr>
            <a:cxnSpLocks/>
          </p:cNvCxnSpPr>
          <p:nvPr/>
        </p:nvCxnSpPr>
        <p:spPr>
          <a:xfrm>
            <a:off x="8971917" y="1408543"/>
            <a:ext cx="10126" cy="2411423"/>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0" name="TextBox 22">
            <a:extLst>
              <a:ext uri="{FF2B5EF4-FFF2-40B4-BE49-F238E27FC236}">
                <a16:creationId xmlns:a16="http://schemas.microsoft.com/office/drawing/2014/main" id="{87B484AB-F9A9-45C7-B22F-3FF5F32F3810}"/>
              </a:ext>
            </a:extLst>
          </p:cNvPr>
          <p:cNvSpPr txBox="1"/>
          <p:nvPr/>
        </p:nvSpPr>
        <p:spPr>
          <a:xfrm>
            <a:off x="4681947" y="376933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471CE5BE-7F92-4729-B9DC-1F367DD28AF3}"/>
              </a:ext>
            </a:extLst>
          </p:cNvPr>
          <p:cNvCxnSpPr>
            <a:cxnSpLocks/>
          </p:cNvCxnSpPr>
          <p:nvPr/>
        </p:nvCxnSpPr>
        <p:spPr>
          <a:xfrm>
            <a:off x="3838141" y="3739495"/>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54D106D8-B5FA-457D-94A5-2D673FFDD1CB}"/>
              </a:ext>
            </a:extLst>
          </p:cNvPr>
          <p:cNvSpPr txBox="1"/>
          <p:nvPr/>
        </p:nvSpPr>
        <p:spPr>
          <a:xfrm>
            <a:off x="6166200" y="3528738"/>
            <a:ext cx="642622"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45w</a:t>
            </a:r>
            <a:endParaRPr lang="en-US" dirty="0"/>
          </a:p>
        </p:txBody>
      </p:sp>
      <p:cxnSp>
        <p:nvCxnSpPr>
          <p:cNvPr id="426" name="Straight Connector 425">
            <a:extLst>
              <a:ext uri="{FF2B5EF4-FFF2-40B4-BE49-F238E27FC236}">
                <a16:creationId xmlns:a16="http://schemas.microsoft.com/office/drawing/2014/main" id="{D9899E60-E78C-4A18-BD05-02F438C0E308}"/>
              </a:ext>
            </a:extLst>
          </p:cNvPr>
          <p:cNvCxnSpPr>
            <a:cxnSpLocks/>
          </p:cNvCxnSpPr>
          <p:nvPr/>
        </p:nvCxnSpPr>
        <p:spPr>
          <a:xfrm flipH="1">
            <a:off x="3799528" y="2779659"/>
            <a:ext cx="9291" cy="1005828"/>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27" name="TextBox 22">
            <a:extLst>
              <a:ext uri="{FF2B5EF4-FFF2-40B4-BE49-F238E27FC236}">
                <a16:creationId xmlns:a16="http://schemas.microsoft.com/office/drawing/2014/main" id="{16698BCB-D86B-447F-9E68-83D3B71293E1}"/>
              </a:ext>
            </a:extLst>
          </p:cNvPr>
          <p:cNvSpPr txBox="1"/>
          <p:nvPr/>
        </p:nvSpPr>
        <p:spPr>
          <a:xfrm>
            <a:off x="3416433" y="3759395"/>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Group A UI latest </a:t>
            </a:r>
            <a:r>
              <a:rPr lang="en-US" altLang="zh-CN" sz="800" dirty="0">
                <a:solidFill>
                  <a:prstClr val="black"/>
                </a:solidFill>
                <a:latin typeface="Ford Antenna Light" panose="02000505000000020004" pitchFamily="50" charset="0"/>
                <a:cs typeface="Calibri" panose="020F0502020204030204" pitchFamily="34" charset="0"/>
              </a:rPr>
              <a:t>date</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8" name="Rectangle: Rounded Corners 47">
            <a:extLst>
              <a:ext uri="{FF2B5EF4-FFF2-40B4-BE49-F238E27FC236}">
                <a16:creationId xmlns:a16="http://schemas.microsoft.com/office/drawing/2014/main" id="{23C51B58-C891-4C32-A106-A534B5A3A190}"/>
              </a:ext>
            </a:extLst>
          </p:cNvPr>
          <p:cNvSpPr/>
          <p:nvPr/>
        </p:nvSpPr>
        <p:spPr>
          <a:xfrm>
            <a:off x="0" y="4186673"/>
            <a:ext cx="12192000" cy="2357922"/>
          </a:xfrm>
          <a:prstGeom prst="roundRect">
            <a:avLst/>
          </a:prstGeom>
          <a:solidFill>
            <a:schemeClr val="accent5">
              <a:lumMod val="40000"/>
              <a:lumOff val="6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9" name="Group 428">
            <a:extLst>
              <a:ext uri="{FF2B5EF4-FFF2-40B4-BE49-F238E27FC236}">
                <a16:creationId xmlns:a16="http://schemas.microsoft.com/office/drawing/2014/main" id="{CB9A9A6E-C39D-44EE-95D7-146B7BF58702}"/>
              </a:ext>
            </a:extLst>
          </p:cNvPr>
          <p:cNvGrpSpPr/>
          <p:nvPr/>
        </p:nvGrpSpPr>
        <p:grpSpPr>
          <a:xfrm>
            <a:off x="80425" y="4260802"/>
            <a:ext cx="11788299" cy="463693"/>
            <a:chOff x="181006" y="948042"/>
            <a:chExt cx="11716383" cy="463693"/>
          </a:xfrm>
        </p:grpSpPr>
        <p:cxnSp>
          <p:nvCxnSpPr>
            <p:cNvPr id="430" name="Straight Connector 429">
              <a:extLst>
                <a:ext uri="{FF2B5EF4-FFF2-40B4-BE49-F238E27FC236}">
                  <a16:creationId xmlns:a16="http://schemas.microsoft.com/office/drawing/2014/main" id="{78E6D311-D11E-4273-908F-41C7EAA89619}"/>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31" name="Rectangle 430">
              <a:extLst>
                <a:ext uri="{FF2B5EF4-FFF2-40B4-BE49-F238E27FC236}">
                  <a16:creationId xmlns:a16="http://schemas.microsoft.com/office/drawing/2014/main" id="{4F2AF804-FC87-4029-B22E-773BB2FCAC2C}"/>
                </a:ext>
              </a:extLst>
            </p:cNvPr>
            <p:cNvSpPr/>
            <p:nvPr/>
          </p:nvSpPr>
          <p:spPr>
            <a:xfrm>
              <a:off x="189235" y="948042"/>
              <a:ext cx="14469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U6XX MCA Actual Story</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32" name="Group 431">
            <a:extLst>
              <a:ext uri="{FF2B5EF4-FFF2-40B4-BE49-F238E27FC236}">
                <a16:creationId xmlns:a16="http://schemas.microsoft.com/office/drawing/2014/main" id="{6A9B398D-9501-44A6-BF30-9D663787900F}"/>
              </a:ext>
            </a:extLst>
          </p:cNvPr>
          <p:cNvGrpSpPr/>
          <p:nvPr/>
        </p:nvGrpSpPr>
        <p:grpSpPr>
          <a:xfrm>
            <a:off x="1421835" y="4550591"/>
            <a:ext cx="843415" cy="582633"/>
            <a:chOff x="1727242" y="1217224"/>
            <a:chExt cx="839961" cy="582633"/>
          </a:xfrm>
        </p:grpSpPr>
        <p:sp>
          <p:nvSpPr>
            <p:cNvPr id="433" name="流程图: 决策 47">
              <a:extLst>
                <a:ext uri="{FF2B5EF4-FFF2-40B4-BE49-F238E27FC236}">
                  <a16:creationId xmlns:a16="http://schemas.microsoft.com/office/drawing/2014/main" id="{D62E5F86-B58C-42A3-8280-94CE79B0951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8B4EEE66-FCC1-4688-AFC8-DC66483A8DD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03/30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35" name="Group 434">
            <a:extLst>
              <a:ext uri="{FF2B5EF4-FFF2-40B4-BE49-F238E27FC236}">
                <a16:creationId xmlns:a16="http://schemas.microsoft.com/office/drawing/2014/main" id="{F12DB09F-1874-483F-86E4-515C29D19A2D}"/>
              </a:ext>
            </a:extLst>
          </p:cNvPr>
          <p:cNvGrpSpPr/>
          <p:nvPr/>
        </p:nvGrpSpPr>
        <p:grpSpPr>
          <a:xfrm>
            <a:off x="2611477" y="4552545"/>
            <a:ext cx="843415" cy="582633"/>
            <a:chOff x="1727242" y="1217224"/>
            <a:chExt cx="839961" cy="582633"/>
          </a:xfrm>
        </p:grpSpPr>
        <p:sp>
          <p:nvSpPr>
            <p:cNvPr id="438" name="流程图: 决策 47">
              <a:extLst>
                <a:ext uri="{FF2B5EF4-FFF2-40B4-BE49-F238E27FC236}">
                  <a16:creationId xmlns:a16="http://schemas.microsoft.com/office/drawing/2014/main" id="{749521CD-518A-4607-BA33-52CDB0245F6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1" name="TextBox 22">
              <a:extLst>
                <a:ext uri="{FF2B5EF4-FFF2-40B4-BE49-F238E27FC236}">
                  <a16:creationId xmlns:a16="http://schemas.microsoft.com/office/drawing/2014/main" id="{BFAA612E-6CE9-47EA-A0FC-B66BA0DC30A5}"/>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45" name="Group 444">
            <a:extLst>
              <a:ext uri="{FF2B5EF4-FFF2-40B4-BE49-F238E27FC236}">
                <a16:creationId xmlns:a16="http://schemas.microsoft.com/office/drawing/2014/main" id="{A2E2D839-7837-4E84-95A9-43A11F4A0F81}"/>
              </a:ext>
            </a:extLst>
          </p:cNvPr>
          <p:cNvGrpSpPr/>
          <p:nvPr/>
        </p:nvGrpSpPr>
        <p:grpSpPr>
          <a:xfrm>
            <a:off x="4525791" y="4547422"/>
            <a:ext cx="843415" cy="582633"/>
            <a:chOff x="1727242" y="1217224"/>
            <a:chExt cx="839961" cy="582633"/>
          </a:xfrm>
        </p:grpSpPr>
        <p:sp>
          <p:nvSpPr>
            <p:cNvPr id="447" name="流程图: 决策 47">
              <a:extLst>
                <a:ext uri="{FF2B5EF4-FFF2-40B4-BE49-F238E27FC236}">
                  <a16:creationId xmlns:a16="http://schemas.microsoft.com/office/drawing/2014/main" id="{B89D79F3-C490-409B-82D0-9774E69DC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5D6365B7-CBA9-4E73-B6AA-E8B0FC56AE39}"/>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10/25</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450" name="Group 449">
            <a:extLst>
              <a:ext uri="{FF2B5EF4-FFF2-40B4-BE49-F238E27FC236}">
                <a16:creationId xmlns:a16="http://schemas.microsoft.com/office/drawing/2014/main" id="{00F82809-0E18-4219-9E00-CE2AFDD280D7}"/>
              </a:ext>
            </a:extLst>
          </p:cNvPr>
          <p:cNvGrpSpPr/>
          <p:nvPr/>
        </p:nvGrpSpPr>
        <p:grpSpPr>
          <a:xfrm>
            <a:off x="5193669" y="4547483"/>
            <a:ext cx="843415" cy="566007"/>
            <a:chOff x="1654590" y="1217224"/>
            <a:chExt cx="839961" cy="566007"/>
          </a:xfrm>
        </p:grpSpPr>
        <p:sp>
          <p:nvSpPr>
            <p:cNvPr id="451" name="流程图: 决策 47">
              <a:extLst>
                <a:ext uri="{FF2B5EF4-FFF2-40B4-BE49-F238E27FC236}">
                  <a16:creationId xmlns:a16="http://schemas.microsoft.com/office/drawing/2014/main" id="{B5647CFA-643F-4ECB-922A-C03FD436FD5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FE76972D-549D-4316-A0BC-A54B27B0D185}"/>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6" name="Group 455">
            <a:extLst>
              <a:ext uri="{FF2B5EF4-FFF2-40B4-BE49-F238E27FC236}">
                <a16:creationId xmlns:a16="http://schemas.microsoft.com/office/drawing/2014/main" id="{F1028EDC-2298-429F-B81A-2536F8B5B970}"/>
              </a:ext>
            </a:extLst>
          </p:cNvPr>
          <p:cNvGrpSpPr/>
          <p:nvPr/>
        </p:nvGrpSpPr>
        <p:grpSpPr>
          <a:xfrm>
            <a:off x="8659790" y="4530909"/>
            <a:ext cx="931023" cy="525332"/>
            <a:chOff x="1931547" y="1217224"/>
            <a:chExt cx="927209" cy="525332"/>
          </a:xfrm>
        </p:grpSpPr>
        <p:sp>
          <p:nvSpPr>
            <p:cNvPr id="457" name="流程图: 决策 47">
              <a:extLst>
                <a:ext uri="{FF2B5EF4-FFF2-40B4-BE49-F238E27FC236}">
                  <a16:creationId xmlns:a16="http://schemas.microsoft.com/office/drawing/2014/main" id="{A2E011EA-957D-4B82-AA9D-43C76305C7AF}"/>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22DB9FBF-77F8-40D9-B846-B878AE736E2D}"/>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59" name="流程图: 决策 47">
            <a:extLst>
              <a:ext uri="{FF2B5EF4-FFF2-40B4-BE49-F238E27FC236}">
                <a16:creationId xmlns:a16="http://schemas.microsoft.com/office/drawing/2014/main" id="{BA9B4482-D795-43B8-9474-65B927122C5C}"/>
              </a:ext>
            </a:extLst>
          </p:cNvPr>
          <p:cNvSpPr/>
          <p:nvPr/>
        </p:nvSpPr>
        <p:spPr>
          <a:xfrm>
            <a:off x="7573949" y="4612123"/>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0" name="流程图: 决策 47">
            <a:extLst>
              <a:ext uri="{FF2B5EF4-FFF2-40B4-BE49-F238E27FC236}">
                <a16:creationId xmlns:a16="http://schemas.microsoft.com/office/drawing/2014/main" id="{D8E57E55-F0C0-4F56-A570-470D19B76C09}"/>
              </a:ext>
            </a:extLst>
          </p:cNvPr>
          <p:cNvSpPr/>
          <p:nvPr/>
        </p:nvSpPr>
        <p:spPr>
          <a:xfrm>
            <a:off x="8234250" y="4617342"/>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B6896DA1-93AB-473A-A41D-D1CFD5920B4E}"/>
              </a:ext>
            </a:extLst>
          </p:cNvPr>
          <p:cNvSpPr txBox="1"/>
          <p:nvPr/>
        </p:nvSpPr>
        <p:spPr>
          <a:xfrm>
            <a:off x="7892709" y="4855330"/>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YB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05/13</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38E4CEA1-E9E8-4726-8AF0-74EBF759FD5E}"/>
              </a:ext>
            </a:extLst>
          </p:cNvPr>
          <p:cNvSpPr txBox="1"/>
          <p:nvPr/>
        </p:nvSpPr>
        <p:spPr>
          <a:xfrm>
            <a:off x="6963252" y="4849483"/>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EBB MRD</a:t>
            </a:r>
          </a:p>
          <a:p>
            <a:pPr algn="ctr">
              <a:defRPr/>
            </a:pPr>
            <a:r>
              <a:rPr lang="en-US" altLang="zh-CN" sz="800" dirty="0">
                <a:solidFill>
                  <a:prstClr val="black"/>
                </a:solidFill>
                <a:latin typeface="Ford Antenna Light" panose="02000505000000020004" pitchFamily="50" charset="0"/>
                <a:cs typeface="Calibri" panose="020F0502020204030204" pitchFamily="34" charset="0"/>
              </a:rPr>
              <a:t>04/01</a:t>
            </a:r>
            <a:endParaRPr lang="en-US" sz="800" dirty="0">
              <a:solidFill>
                <a:prstClr val="black"/>
              </a:solidFill>
              <a:latin typeface="Ford Antenna Light" panose="02000505000000020004" pitchFamily="50" charset="0"/>
              <a:cs typeface="Calibri" panose="020F0502020204030204" pitchFamily="34" charset="0"/>
            </a:endParaRPr>
          </a:p>
        </p:txBody>
      </p:sp>
      <p:grpSp>
        <p:nvGrpSpPr>
          <p:cNvPr id="463" name="Group 462">
            <a:extLst>
              <a:ext uri="{FF2B5EF4-FFF2-40B4-BE49-F238E27FC236}">
                <a16:creationId xmlns:a16="http://schemas.microsoft.com/office/drawing/2014/main" id="{4294F8B7-9FAE-492E-8951-A0743B493338}"/>
              </a:ext>
            </a:extLst>
          </p:cNvPr>
          <p:cNvGrpSpPr/>
          <p:nvPr/>
        </p:nvGrpSpPr>
        <p:grpSpPr>
          <a:xfrm>
            <a:off x="50236" y="4544945"/>
            <a:ext cx="843415" cy="582633"/>
            <a:chOff x="1727242" y="1217224"/>
            <a:chExt cx="839961" cy="582633"/>
          </a:xfrm>
        </p:grpSpPr>
        <p:sp>
          <p:nvSpPr>
            <p:cNvPr id="465" name="流程图: 决策 47">
              <a:extLst>
                <a:ext uri="{FF2B5EF4-FFF2-40B4-BE49-F238E27FC236}">
                  <a16:creationId xmlns:a16="http://schemas.microsoft.com/office/drawing/2014/main" id="{44A713E1-4651-4D6B-8A1A-95971780B8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PSC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0DB9235E-182D-4A13-A34A-FEF126D5178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468" name="Rectangle: Rounded Corners 467">
            <a:extLst>
              <a:ext uri="{FF2B5EF4-FFF2-40B4-BE49-F238E27FC236}">
                <a16:creationId xmlns:a16="http://schemas.microsoft.com/office/drawing/2014/main" id="{D5A06F39-D9E1-4E43-A55D-B75A46D78B89}"/>
              </a:ext>
            </a:extLst>
          </p:cNvPr>
          <p:cNvSpPr/>
          <p:nvPr/>
        </p:nvSpPr>
        <p:spPr>
          <a:xfrm>
            <a:off x="32581" y="681635"/>
            <a:ext cx="12192000" cy="3411783"/>
          </a:xfrm>
          <a:prstGeom prst="roundRect">
            <a:avLst/>
          </a:prstGeom>
          <a:solidFill>
            <a:schemeClr val="bg1">
              <a:lumMod val="6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9" name="Star: 10 Points 468">
            <a:extLst>
              <a:ext uri="{FF2B5EF4-FFF2-40B4-BE49-F238E27FC236}">
                <a16:creationId xmlns:a16="http://schemas.microsoft.com/office/drawing/2014/main" id="{C09ADFE5-534B-4885-A8D5-A8D135C314F7}"/>
              </a:ext>
            </a:extLst>
          </p:cNvPr>
          <p:cNvSpPr/>
          <p:nvPr/>
        </p:nvSpPr>
        <p:spPr>
          <a:xfrm>
            <a:off x="2498003" y="5540666"/>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1" name="TextBox 22">
            <a:extLst>
              <a:ext uri="{FF2B5EF4-FFF2-40B4-BE49-F238E27FC236}">
                <a16:creationId xmlns:a16="http://schemas.microsoft.com/office/drawing/2014/main" id="{3A4D0DE0-735A-48B4-99E5-B9BF9D95A34D}"/>
              </a:ext>
            </a:extLst>
          </p:cNvPr>
          <p:cNvSpPr txBox="1"/>
          <p:nvPr/>
        </p:nvSpPr>
        <p:spPr>
          <a:xfrm>
            <a:off x="1493745" y="5488838"/>
            <a:ext cx="1111389" cy="93871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2021/05</a:t>
            </a:r>
          </a:p>
          <a:p>
            <a:pPr>
              <a:defRPr/>
            </a:pPr>
            <a:r>
              <a:rPr lang="en-US" altLang="zh-CN" sz="800" dirty="0">
                <a:solidFill>
                  <a:prstClr val="black"/>
                </a:solidFill>
                <a:latin typeface="Ford Antenna Light" panose="02000505000000020004" pitchFamily="50" charset="0"/>
                <a:cs typeface="Calibri" panose="020F0502020204030204" pitchFamily="34" charset="0"/>
              </a:rPr>
              <a:t>Confirmed  U6XX in Phase5 Scope </a:t>
            </a:r>
          </a:p>
          <a:p>
            <a:pPr>
              <a:defRPr/>
            </a:pPr>
            <a:endParaRPr lang="en-US" altLang="zh-CN" sz="800" dirty="0">
              <a:solidFill>
                <a:prstClr val="black"/>
              </a:solidFill>
              <a:latin typeface="Ford Antenna Light" panose="02000505000000020004" pitchFamily="50" charset="0"/>
              <a:cs typeface="Calibri" panose="020F0502020204030204" pitchFamily="34" charset="0"/>
            </a:endParaRPr>
          </a:p>
          <a:p>
            <a:pPr>
              <a:defRPr/>
            </a:pPr>
            <a:r>
              <a:rPr lang="en-US" altLang="zh-CN" sz="800" dirty="0">
                <a:solidFill>
                  <a:prstClr val="black"/>
                </a:solidFill>
                <a:latin typeface="Ford Antenna Light" panose="02000505000000020004" pitchFamily="50" charset="0"/>
                <a:cs typeface="Calibri" panose="020F0502020204030204" pitchFamily="34" charset="0"/>
              </a:rPr>
              <a:t>BOF Cascade started to involve China Team</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72" name="Straight Connector 471">
            <a:extLst>
              <a:ext uri="{FF2B5EF4-FFF2-40B4-BE49-F238E27FC236}">
                <a16:creationId xmlns:a16="http://schemas.microsoft.com/office/drawing/2014/main" id="{6005ED9D-FDB2-44B8-AE16-97030C10760E}"/>
              </a:ext>
            </a:extLst>
          </p:cNvPr>
          <p:cNvCxnSpPr>
            <a:cxnSpLocks/>
            <a:endCxn id="469" idx="8"/>
          </p:cNvCxnSpPr>
          <p:nvPr/>
        </p:nvCxnSpPr>
        <p:spPr>
          <a:xfrm>
            <a:off x="2597037" y="4750807"/>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4" name="Star: 10 Points 473">
            <a:extLst>
              <a:ext uri="{FF2B5EF4-FFF2-40B4-BE49-F238E27FC236}">
                <a16:creationId xmlns:a16="http://schemas.microsoft.com/office/drawing/2014/main" id="{AF0C216B-898A-407B-898C-B7449B747599}"/>
              </a:ext>
            </a:extLst>
          </p:cNvPr>
          <p:cNvSpPr/>
          <p:nvPr/>
        </p:nvSpPr>
        <p:spPr>
          <a:xfrm>
            <a:off x="3498364" y="5540666"/>
            <a:ext cx="202518" cy="215444"/>
          </a:xfrm>
          <a:prstGeom prst="star10">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5" name="Straight Connector 474">
            <a:extLst>
              <a:ext uri="{FF2B5EF4-FFF2-40B4-BE49-F238E27FC236}">
                <a16:creationId xmlns:a16="http://schemas.microsoft.com/office/drawing/2014/main" id="{245AC4F3-C2FD-41D5-B61D-33D5563B3468}"/>
              </a:ext>
            </a:extLst>
          </p:cNvPr>
          <p:cNvCxnSpPr>
            <a:cxnSpLocks/>
            <a:endCxn id="474" idx="8"/>
          </p:cNvCxnSpPr>
          <p:nvPr/>
        </p:nvCxnSpPr>
        <p:spPr>
          <a:xfrm>
            <a:off x="3599156" y="4728109"/>
            <a:ext cx="467" cy="812557"/>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77" name="TextBox 22">
            <a:extLst>
              <a:ext uri="{FF2B5EF4-FFF2-40B4-BE49-F238E27FC236}">
                <a16:creationId xmlns:a16="http://schemas.microsoft.com/office/drawing/2014/main" id="{01AA5FDC-699B-4674-9FB7-9303809F275E}"/>
              </a:ext>
            </a:extLst>
          </p:cNvPr>
          <p:cNvSpPr txBox="1"/>
          <p:nvPr/>
        </p:nvSpPr>
        <p:spPr>
          <a:xfrm>
            <a:off x="3131243" y="5746832"/>
            <a:ext cx="1111389"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2021/07/20</a:t>
            </a:r>
          </a:p>
          <a:p>
            <a:pPr>
              <a:defRPr/>
            </a:pPr>
            <a:r>
              <a:rPr lang="en-US" altLang="zh-CN" sz="800" dirty="0">
                <a:solidFill>
                  <a:prstClr val="black"/>
                </a:solidFill>
                <a:latin typeface="Ford Antenna Light" panose="02000505000000020004" pitchFamily="50" charset="0"/>
                <a:cs typeface="Calibri" panose="020F0502020204030204" pitchFamily="34" charset="0"/>
              </a:rPr>
              <a:t>HMI KOTEI SOBA</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478" name="Star: 10 Points 477">
            <a:extLst>
              <a:ext uri="{FF2B5EF4-FFF2-40B4-BE49-F238E27FC236}">
                <a16:creationId xmlns:a16="http://schemas.microsoft.com/office/drawing/2014/main" id="{03EB0E0E-E7D7-446C-ABAA-5B8ACD4DF7FF}"/>
              </a:ext>
            </a:extLst>
          </p:cNvPr>
          <p:cNvSpPr/>
          <p:nvPr/>
        </p:nvSpPr>
        <p:spPr>
          <a:xfrm>
            <a:off x="4351486" y="5528679"/>
            <a:ext cx="202518" cy="215444"/>
          </a:xfrm>
          <a:prstGeom prst="star1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0" name="Straight Connector 479">
            <a:extLst>
              <a:ext uri="{FF2B5EF4-FFF2-40B4-BE49-F238E27FC236}">
                <a16:creationId xmlns:a16="http://schemas.microsoft.com/office/drawing/2014/main" id="{02C5FC5A-FAEA-4672-9002-69DED5BB3E81}"/>
              </a:ext>
            </a:extLst>
          </p:cNvPr>
          <p:cNvCxnSpPr>
            <a:cxnSpLocks/>
            <a:endCxn id="478" idx="8"/>
          </p:cNvCxnSpPr>
          <p:nvPr/>
        </p:nvCxnSpPr>
        <p:spPr>
          <a:xfrm>
            <a:off x="4450520" y="4738820"/>
            <a:ext cx="2225" cy="78985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1" name="TextBox 22">
            <a:extLst>
              <a:ext uri="{FF2B5EF4-FFF2-40B4-BE49-F238E27FC236}">
                <a16:creationId xmlns:a16="http://schemas.microsoft.com/office/drawing/2014/main" id="{FF1A6E07-7004-44C5-8D50-EBE7460F257F}"/>
              </a:ext>
            </a:extLst>
          </p:cNvPr>
          <p:cNvSpPr txBox="1"/>
          <p:nvPr/>
        </p:nvSpPr>
        <p:spPr>
          <a:xfrm>
            <a:off x="4252215" y="5732818"/>
            <a:ext cx="1468428" cy="81560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800" dirty="0">
                <a:solidFill>
                  <a:prstClr val="black"/>
                </a:solidFill>
                <a:latin typeface="Ford Antenna Light" panose="02000505000000020004" pitchFamily="50" charset="0"/>
                <a:cs typeface="Calibri" panose="020F0502020204030204" pitchFamily="34" charset="0"/>
              </a:rPr>
              <a:t>2021/09/01</a:t>
            </a:r>
          </a:p>
          <a:p>
            <a:pPr>
              <a:defRPr/>
            </a:pPr>
            <a:r>
              <a:rPr lang="en-US" altLang="zh-CN" sz="800" dirty="0">
                <a:solidFill>
                  <a:prstClr val="black"/>
                </a:solidFill>
                <a:latin typeface="Ford Antenna Light" panose="02000505000000020004" pitchFamily="50" charset="0"/>
                <a:cs typeface="Calibri" panose="020F0502020204030204" pitchFamily="34" charset="0"/>
              </a:rPr>
              <a:t>SYNC+ PDL Initialized Version released with continuously change</a:t>
            </a:r>
          </a:p>
          <a:p>
            <a:pPr>
              <a:defRPr/>
            </a:pPr>
            <a:r>
              <a:rPr lang="en-US" sz="800" dirty="0">
                <a:solidFill>
                  <a:prstClr val="black"/>
                </a:solidFill>
                <a:latin typeface="Ford Antenna Light" panose="02000505000000020004" pitchFamily="50" charset="0"/>
                <a:cs typeface="Calibri" panose="020F0502020204030204" pitchFamily="34" charset="0"/>
              </a:rPr>
              <a:t>2021/0908 RFQ released to Package1/2/3</a:t>
            </a:r>
          </a:p>
        </p:txBody>
      </p:sp>
      <p:sp>
        <p:nvSpPr>
          <p:cNvPr id="483" name="TextBox 22">
            <a:extLst>
              <a:ext uri="{FF2B5EF4-FFF2-40B4-BE49-F238E27FC236}">
                <a16:creationId xmlns:a16="http://schemas.microsoft.com/office/drawing/2014/main" id="{EB3B44F1-45FD-404C-B245-EEF93A448A9D}"/>
              </a:ext>
            </a:extLst>
          </p:cNvPr>
          <p:cNvSpPr txBox="1"/>
          <p:nvPr/>
        </p:nvSpPr>
        <p:spPr>
          <a:xfrm>
            <a:off x="5409658" y="5525784"/>
            <a:ext cx="718923"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11/09</a:t>
            </a:r>
          </a:p>
          <a:p>
            <a:pPr>
              <a:defRPr/>
            </a:pPr>
            <a:r>
              <a:rPr lang="en-US" sz="800" dirty="0">
                <a:solidFill>
                  <a:prstClr val="black"/>
                </a:solidFill>
                <a:latin typeface="Ford Antenna Light" panose="02000505000000020004" pitchFamily="50" charset="0"/>
                <a:cs typeface="Calibri" panose="020F0502020204030204" pitchFamily="34" charset="0"/>
              </a:rPr>
              <a:t>Group A UI</a:t>
            </a:r>
          </a:p>
        </p:txBody>
      </p:sp>
      <p:cxnSp>
        <p:nvCxnSpPr>
          <p:cNvPr id="484" name="Straight Connector 483">
            <a:extLst>
              <a:ext uri="{FF2B5EF4-FFF2-40B4-BE49-F238E27FC236}">
                <a16:creationId xmlns:a16="http://schemas.microsoft.com/office/drawing/2014/main" id="{7E6CA6C6-CE21-4E2F-8999-4EA41DA1C0EC}"/>
              </a:ext>
            </a:extLst>
          </p:cNvPr>
          <p:cNvCxnSpPr>
            <a:cxnSpLocks/>
            <a:endCxn id="486" idx="8"/>
          </p:cNvCxnSpPr>
          <p:nvPr/>
        </p:nvCxnSpPr>
        <p:spPr>
          <a:xfrm>
            <a:off x="5341973" y="4732499"/>
            <a:ext cx="8213" cy="783769"/>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486" name="Star: 10 Points 485">
            <a:extLst>
              <a:ext uri="{FF2B5EF4-FFF2-40B4-BE49-F238E27FC236}">
                <a16:creationId xmlns:a16="http://schemas.microsoft.com/office/drawing/2014/main" id="{418F9625-B39E-44C7-981E-557B4E6C5159}"/>
              </a:ext>
            </a:extLst>
          </p:cNvPr>
          <p:cNvSpPr/>
          <p:nvPr/>
        </p:nvSpPr>
        <p:spPr>
          <a:xfrm>
            <a:off x="5248927" y="5516268"/>
            <a:ext cx="202518" cy="215444"/>
          </a:xfrm>
          <a:prstGeom prst="star1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7" name="TextBox 22">
            <a:extLst>
              <a:ext uri="{FF2B5EF4-FFF2-40B4-BE49-F238E27FC236}">
                <a16:creationId xmlns:a16="http://schemas.microsoft.com/office/drawing/2014/main" id="{F533AC60-FF66-4E26-9D5C-81F4486E5AFC}"/>
              </a:ext>
            </a:extLst>
          </p:cNvPr>
          <p:cNvSpPr txBox="1"/>
          <p:nvPr/>
        </p:nvSpPr>
        <p:spPr>
          <a:xfrm>
            <a:off x="7125022" y="5548003"/>
            <a:ext cx="843415"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04/17</a:t>
            </a:r>
          </a:p>
          <a:p>
            <a:pPr>
              <a:defRPr/>
            </a:pPr>
            <a:r>
              <a:rPr lang="en-US" sz="800" dirty="0">
                <a:solidFill>
                  <a:prstClr val="black"/>
                </a:solidFill>
                <a:latin typeface="Ford Antenna Light" panose="02000505000000020004" pitchFamily="50" charset="0"/>
                <a:cs typeface="Calibri" panose="020F0502020204030204" pitchFamily="34" charset="0"/>
              </a:rPr>
              <a:t>DCV Beta For FDJ BB</a:t>
            </a:r>
          </a:p>
        </p:txBody>
      </p:sp>
      <p:sp>
        <p:nvSpPr>
          <p:cNvPr id="489" name="Star: 5 Points 488">
            <a:extLst>
              <a:ext uri="{FF2B5EF4-FFF2-40B4-BE49-F238E27FC236}">
                <a16:creationId xmlns:a16="http://schemas.microsoft.com/office/drawing/2014/main" id="{9C810B0F-66A3-40FF-94BF-5CFD5541644B}"/>
              </a:ext>
            </a:extLst>
          </p:cNvPr>
          <p:cNvSpPr/>
          <p:nvPr/>
        </p:nvSpPr>
        <p:spPr>
          <a:xfrm>
            <a:off x="6989809" y="55239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93EAF55D-451E-49DD-89FF-F2959DD38A5B}"/>
              </a:ext>
            </a:extLst>
          </p:cNvPr>
          <p:cNvSpPr txBox="1"/>
          <p:nvPr/>
        </p:nvSpPr>
        <p:spPr>
          <a:xfrm>
            <a:off x="10081085" y="5560238"/>
            <a:ext cx="1140595"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800" dirty="0">
                <a:solidFill>
                  <a:prstClr val="black"/>
                </a:solidFill>
                <a:latin typeface="Ford Antenna Light" panose="02000505000000020004" pitchFamily="50" charset="0"/>
                <a:cs typeface="Calibri" panose="020F0502020204030204" pitchFamily="34" charset="0"/>
              </a:rPr>
              <a:t>07/15</a:t>
            </a:r>
          </a:p>
          <a:p>
            <a:pPr>
              <a:defRPr/>
            </a:pPr>
            <a:r>
              <a:rPr lang="en-US" sz="800" dirty="0">
                <a:solidFill>
                  <a:prstClr val="black"/>
                </a:solidFill>
                <a:latin typeface="Ford Antenna Light" panose="02000505000000020004" pitchFamily="50" charset="0"/>
                <a:cs typeface="Calibri" panose="020F0502020204030204" pitchFamily="34" charset="0"/>
              </a:rPr>
              <a:t>DCV1  For DCV MRD</a:t>
            </a:r>
          </a:p>
        </p:txBody>
      </p:sp>
      <p:sp>
        <p:nvSpPr>
          <p:cNvPr id="492" name="Star: 5 Points 491">
            <a:extLst>
              <a:ext uri="{FF2B5EF4-FFF2-40B4-BE49-F238E27FC236}">
                <a16:creationId xmlns:a16="http://schemas.microsoft.com/office/drawing/2014/main" id="{46D88989-DCA9-4E2D-8C82-39036A00DDC4}"/>
              </a:ext>
            </a:extLst>
          </p:cNvPr>
          <p:cNvSpPr/>
          <p:nvPr/>
        </p:nvSpPr>
        <p:spPr>
          <a:xfrm>
            <a:off x="9945872" y="55361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3" name="TextBox 22">
            <a:extLst>
              <a:ext uri="{FF2B5EF4-FFF2-40B4-BE49-F238E27FC236}">
                <a16:creationId xmlns:a16="http://schemas.microsoft.com/office/drawing/2014/main" id="{8378794B-5279-43B8-A198-E775EC14834F}"/>
              </a:ext>
            </a:extLst>
          </p:cNvPr>
          <p:cNvSpPr txBox="1"/>
          <p:nvPr/>
        </p:nvSpPr>
        <p:spPr>
          <a:xfrm>
            <a:off x="6342872" y="6073515"/>
            <a:ext cx="37703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China SYNC+ 3.0 Critical Path: New/Modified IVI Platform &amp; New UE/UI</a:t>
            </a:r>
            <a:endParaRPr lang="en-US" sz="800" dirty="0">
              <a:solidFill>
                <a:prstClr val="black"/>
              </a:solidFill>
              <a:latin typeface="Ford Antenna Light" panose="02000505000000020004" pitchFamily="50" charset="0"/>
              <a:cs typeface="Calibri" panose="020F0502020204030204" pitchFamily="34" charset="0"/>
            </a:endParaRPr>
          </a:p>
        </p:txBody>
      </p:sp>
      <p:cxnSp>
        <p:nvCxnSpPr>
          <p:cNvPr id="495" name="Straight Arrow Connector 494">
            <a:extLst>
              <a:ext uri="{FF2B5EF4-FFF2-40B4-BE49-F238E27FC236}">
                <a16:creationId xmlns:a16="http://schemas.microsoft.com/office/drawing/2014/main" id="{AE4DB7B3-13B6-45B8-8B6A-74F533EA5FC0}"/>
              </a:ext>
            </a:extLst>
          </p:cNvPr>
          <p:cNvCxnSpPr>
            <a:cxnSpLocks/>
          </p:cNvCxnSpPr>
          <p:nvPr/>
        </p:nvCxnSpPr>
        <p:spPr>
          <a:xfrm>
            <a:off x="5511364" y="6055789"/>
            <a:ext cx="5156504" cy="12273"/>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6" name="TextBox 495">
            <a:extLst>
              <a:ext uri="{FF2B5EF4-FFF2-40B4-BE49-F238E27FC236}">
                <a16:creationId xmlns:a16="http://schemas.microsoft.com/office/drawing/2014/main" id="{1EE46A4D-EFF9-4A41-B197-13D2B78843C5}"/>
              </a:ext>
            </a:extLst>
          </p:cNvPr>
          <p:cNvSpPr txBox="1"/>
          <p:nvPr/>
        </p:nvSpPr>
        <p:spPr>
          <a:xfrm>
            <a:off x="7968437" y="5835487"/>
            <a:ext cx="1812140" cy="20004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stStyle>
          <a:p>
            <a:r>
              <a:rPr lang="en-US" altLang="zh-CN" dirty="0"/>
              <a:t>39w(6w has been compressed)</a:t>
            </a:r>
            <a:endParaRPr lang="en-US" dirty="0"/>
          </a:p>
        </p:txBody>
      </p:sp>
      <p:grpSp>
        <p:nvGrpSpPr>
          <p:cNvPr id="498" name="Group 497">
            <a:extLst>
              <a:ext uri="{FF2B5EF4-FFF2-40B4-BE49-F238E27FC236}">
                <a16:creationId xmlns:a16="http://schemas.microsoft.com/office/drawing/2014/main" id="{D010B0CC-17BD-4C51-BEF4-C3599B7AD39F}"/>
              </a:ext>
            </a:extLst>
          </p:cNvPr>
          <p:cNvGrpSpPr/>
          <p:nvPr/>
        </p:nvGrpSpPr>
        <p:grpSpPr>
          <a:xfrm>
            <a:off x="10360823" y="4542574"/>
            <a:ext cx="985925" cy="606971"/>
            <a:chOff x="1931547" y="1217224"/>
            <a:chExt cx="981886" cy="606971"/>
          </a:xfrm>
        </p:grpSpPr>
        <p:sp>
          <p:nvSpPr>
            <p:cNvPr id="499" name="流程图: 决策 47">
              <a:extLst>
                <a:ext uri="{FF2B5EF4-FFF2-40B4-BE49-F238E27FC236}">
                  <a16:creationId xmlns:a16="http://schemas.microsoft.com/office/drawing/2014/main" id="{33F5880A-1EEE-4751-981B-9497BF2E05C0}"/>
                </a:ext>
              </a:extLst>
            </p:cNvPr>
            <p:cNvSpPr/>
            <p:nvPr/>
          </p:nvSpPr>
          <p:spPr>
            <a:xfrm>
              <a:off x="1931547" y="1217224"/>
              <a:ext cx="521297" cy="350679"/>
            </a:xfrm>
            <a:prstGeom prst="flowChartDecision">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1" name="TextBox 22">
              <a:extLst>
                <a:ext uri="{FF2B5EF4-FFF2-40B4-BE49-F238E27FC236}">
                  <a16:creationId xmlns:a16="http://schemas.microsoft.com/office/drawing/2014/main" id="{CB4C1C9C-3647-4CE2-82AC-65FE531A0B21}"/>
                </a:ext>
              </a:extLst>
            </p:cNvPr>
            <p:cNvSpPr txBox="1"/>
            <p:nvPr/>
          </p:nvSpPr>
          <p:spPr>
            <a:xfrm>
              <a:off x="2073472" y="1501036"/>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Proposed 08/16</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502" name="Straight Connector 501">
            <a:extLst>
              <a:ext uri="{FF2B5EF4-FFF2-40B4-BE49-F238E27FC236}">
                <a16:creationId xmlns:a16="http://schemas.microsoft.com/office/drawing/2014/main" id="{8EA28655-BCD2-4D11-ACC9-E00AD4B1D476}"/>
              </a:ext>
            </a:extLst>
          </p:cNvPr>
          <p:cNvCxnSpPr>
            <a:cxnSpLocks/>
            <a:stCxn id="499" idx="2"/>
          </p:cNvCxnSpPr>
          <p:nvPr/>
        </p:nvCxnSpPr>
        <p:spPr>
          <a:xfrm flipH="1">
            <a:off x="10619934" y="4893253"/>
            <a:ext cx="2610" cy="1143455"/>
          </a:xfrm>
          <a:prstGeom prst="line">
            <a:avLst/>
          </a:prstGeom>
          <a:ln w="12700">
            <a:solidFill>
              <a:schemeClr val="bg1">
                <a:lumMod val="75000"/>
              </a:schemeClr>
            </a:solidFill>
            <a:prstDash val="dash"/>
            <a:tailEnd type="arrow" w="med" len="sm"/>
          </a:ln>
        </p:spPr>
        <p:style>
          <a:lnRef idx="1">
            <a:schemeClr val="accent1"/>
          </a:lnRef>
          <a:fillRef idx="0">
            <a:schemeClr val="accent1"/>
          </a:fillRef>
          <a:effectRef idx="0">
            <a:schemeClr val="accent1"/>
          </a:effectRef>
          <a:fontRef idx="minor">
            <a:schemeClr val="tx1"/>
          </a:fontRef>
        </p:style>
      </p:cxnSp>
      <p:sp>
        <p:nvSpPr>
          <p:cNvPr id="504" name="Rounded Rectangle 12">
            <a:extLst>
              <a:ext uri="{FF2B5EF4-FFF2-40B4-BE49-F238E27FC236}">
                <a16:creationId xmlns:a16="http://schemas.microsoft.com/office/drawing/2014/main" id="{CB79C536-5BE5-48CD-B810-0C8AE333149F}"/>
              </a:ext>
            </a:extLst>
          </p:cNvPr>
          <p:cNvSpPr/>
          <p:nvPr/>
        </p:nvSpPr>
        <p:spPr>
          <a:xfrm>
            <a:off x="7555167" y="1542115"/>
            <a:ext cx="4411291" cy="1372304"/>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Program Content/BOF cascade did not follow the GPDS3.3 Process. </a:t>
            </a:r>
          </a:p>
          <a:p>
            <a:r>
              <a:rPr lang="en-US" sz="1200" b="1" dirty="0">
                <a:solidFill>
                  <a:srgbClr val="FFFFFF"/>
                </a:solidFill>
                <a:ea typeface="黑体" panose="02010609060101010101" pitchFamily="49" charset="-122"/>
              </a:rPr>
              <a:t>HMI delivery plan did not follow the Global/Go Fast Health Chart. </a:t>
            </a:r>
          </a:p>
          <a:p>
            <a:r>
              <a:rPr lang="en-US" sz="1200" b="1" dirty="0">
                <a:solidFill>
                  <a:srgbClr val="FFFFFF"/>
                </a:solidFill>
                <a:ea typeface="黑体" panose="02010609060101010101" pitchFamily="49" charset="-122"/>
              </a:rPr>
              <a:t>How to guarantee SW maturity meet the Global Software Maturity Progression? ---Deviation needed.  </a:t>
            </a:r>
          </a:p>
        </p:txBody>
      </p:sp>
      <p:sp>
        <p:nvSpPr>
          <p:cNvPr id="505" name="Rounded Rectangle 12">
            <a:extLst>
              <a:ext uri="{FF2B5EF4-FFF2-40B4-BE49-F238E27FC236}">
                <a16:creationId xmlns:a16="http://schemas.microsoft.com/office/drawing/2014/main" id="{AF64A56A-7C2A-45B4-9481-217B3EE21995}"/>
              </a:ext>
            </a:extLst>
          </p:cNvPr>
          <p:cNvSpPr/>
          <p:nvPr/>
        </p:nvSpPr>
        <p:spPr>
          <a:xfrm>
            <a:off x="7501643" y="6319727"/>
            <a:ext cx="4411291" cy="502578"/>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FFFFFF"/>
                </a:solidFill>
                <a:ea typeface="黑体" panose="02010609060101010101" pitchFamily="49" charset="-122"/>
              </a:rPr>
              <a:t>SW Develop Team Compressed the initial over 4months delay to 2 months by OT work</a:t>
            </a:r>
          </a:p>
        </p:txBody>
      </p:sp>
    </p:spTree>
    <p:extLst>
      <p:ext uri="{BB962C8B-B14F-4D97-AF65-F5344CB8AC3E}">
        <p14:creationId xmlns:p14="http://schemas.microsoft.com/office/powerpoint/2010/main" val="120274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71429"/>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66621"/>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20995" y="3269796"/>
            <a:ext cx="606752" cy="565965"/>
            <a:chOff x="1655819" y="1217224"/>
            <a:chExt cx="839961" cy="565965"/>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655819" y="159852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69720"/>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70509"/>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79838"/>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71452"/>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66921"/>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74003"/>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74003"/>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71251"/>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83951"/>
            <a:ext cx="606752" cy="558535"/>
            <a:chOff x="1679018" y="1217224"/>
            <a:chExt cx="839961" cy="558535"/>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71754"/>
            <a:ext cx="606752" cy="575953"/>
            <a:chOff x="1642850" y="1217224"/>
            <a:chExt cx="839961" cy="575953"/>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80161"/>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372322"/>
            <a:ext cx="11788299" cy="374421"/>
            <a:chOff x="237808" y="1037314"/>
            <a:chExt cx="11716383" cy="374421"/>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9358" y="1037314"/>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696205" y="255965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8363195" y="255456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985018" y="2562297"/>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56398" y="2563544"/>
            <a:ext cx="606752" cy="567244"/>
            <a:chOff x="1789754"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8975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74638"/>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73812"/>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589034" y="256811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823741" y="2568119"/>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606450" y="2564286"/>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689224" y="2576986"/>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10/25</a:t>
              </a: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3441901" y="2574376"/>
            <a:ext cx="606752" cy="560288"/>
            <a:chOff x="1631866" y="1217224"/>
            <a:chExt cx="839961" cy="560288"/>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631866" y="159285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a:t>
              </a: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399209" y="257366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933177" y="296371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5407432" y="2899549"/>
            <a:ext cx="9642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8/5  U625C/U611C</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Chicago</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7831793" y="2934081"/>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04/24</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a:p>
            <a:pPr algn="ctr">
              <a:defRPr/>
            </a:pP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19670AB9-BD1F-496C-BA8F-ACBCFF8B792D}"/>
              </a:ext>
            </a:extLst>
          </p:cNvPr>
          <p:cNvSpPr txBox="1"/>
          <p:nvPr/>
        </p:nvSpPr>
        <p:spPr>
          <a:xfrm>
            <a:off x="8244363" y="2923681"/>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05/22</a:t>
            </a:r>
          </a:p>
          <a:p>
            <a:pPr algn="ctr">
              <a:defRPr/>
            </a:pPr>
            <a:r>
              <a:rPr lang="en-US" sz="700" dirty="0">
                <a:solidFill>
                  <a:prstClr val="black"/>
                </a:solidFill>
                <a:latin typeface="Ford Antenna Light" panose="02000505000000020004" pitchFamily="50" charset="0"/>
                <a:cs typeface="Calibri" panose="020F0502020204030204" pitchFamily="34" charset="0"/>
              </a:rPr>
              <a:t>U6XX C</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285968" y="2925383"/>
            <a:ext cx="60675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p>
          <a:p>
            <a:pPr algn="ctr">
              <a:defRPr/>
            </a:pPr>
            <a:r>
              <a:rPr lang="en-US" sz="700" dirty="0">
                <a:solidFill>
                  <a:prstClr val="black"/>
                </a:solidFill>
                <a:latin typeface="Ford Antenna Light" panose="02000505000000020004" pitchFamily="50" charset="0"/>
                <a:cs typeface="Calibri" panose="020F0502020204030204" pitchFamily="34" charset="0"/>
              </a:rPr>
              <a:t>U6XX CAF 4</a:t>
            </a:r>
          </a:p>
        </p:txBody>
      </p:sp>
      <p:sp>
        <p:nvSpPr>
          <p:cNvPr id="191" name="TextBox 22">
            <a:extLst>
              <a:ext uri="{FF2B5EF4-FFF2-40B4-BE49-F238E27FC236}">
                <a16:creationId xmlns:a16="http://schemas.microsoft.com/office/drawing/2014/main" id="{4B153083-759B-4CC0-99AD-35C4093C605D}"/>
              </a:ext>
            </a:extLst>
          </p:cNvPr>
          <p:cNvSpPr txBox="1"/>
          <p:nvPr/>
        </p:nvSpPr>
        <p:spPr>
          <a:xfrm>
            <a:off x="8601027" y="292526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5090464"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52191"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835789"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533957"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90750"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78748"/>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8741566" y="3977482"/>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8216080" y="3986075"/>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7/15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71264"/>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570501" y="3982364"/>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5707905" y="3981242"/>
            <a:ext cx="608657" cy="576393"/>
            <a:chOff x="1806848" y="1217224"/>
            <a:chExt cx="839962" cy="576393"/>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806848" y="1608957"/>
              <a:ext cx="83996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8/23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65409" y="3990429"/>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3326445" y="3978570"/>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4752278" y="3983032"/>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5062544" y="3987254"/>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6/15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80586"/>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04/01</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9219459" y="3984583"/>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9/18</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10081399" y="3978570"/>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12/11</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35538" y="3980586"/>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sp>
        <p:nvSpPr>
          <p:cNvPr id="346" name="Rectangle 345">
            <a:extLst>
              <a:ext uri="{FF2B5EF4-FFF2-40B4-BE49-F238E27FC236}">
                <a16:creationId xmlns:a16="http://schemas.microsoft.com/office/drawing/2014/main" id="{B83DC73B-9A0A-4CE3-AD5C-29968A41B5EA}"/>
              </a:ext>
            </a:extLst>
          </p:cNvPr>
          <p:cNvSpPr/>
          <p:nvPr/>
        </p:nvSpPr>
        <p:spPr>
          <a:xfrm>
            <a:off x="165892" y="4614656"/>
            <a:ext cx="49404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CX771</a:t>
            </a:r>
          </a:p>
        </p:txBody>
      </p:sp>
      <p:cxnSp>
        <p:nvCxnSpPr>
          <p:cNvPr id="350" name="Straight Connector 349">
            <a:extLst>
              <a:ext uri="{FF2B5EF4-FFF2-40B4-BE49-F238E27FC236}">
                <a16:creationId xmlns:a16="http://schemas.microsoft.com/office/drawing/2014/main" id="{FD3D8C8D-8B06-432D-A393-812E4BC0D4A6}"/>
              </a:ext>
            </a:extLst>
          </p:cNvPr>
          <p:cNvCxnSpPr/>
          <p:nvPr/>
        </p:nvCxnSpPr>
        <p:spPr>
          <a:xfrm flipV="1">
            <a:off x="166054" y="492503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52" name="流程图: 决策 47">
            <a:extLst>
              <a:ext uri="{FF2B5EF4-FFF2-40B4-BE49-F238E27FC236}">
                <a16:creationId xmlns:a16="http://schemas.microsoft.com/office/drawing/2014/main" id="{231AF349-E20C-4BBC-AEAC-08B445E22F6A}"/>
              </a:ext>
            </a:extLst>
          </p:cNvPr>
          <p:cNvSpPr/>
          <p:nvPr/>
        </p:nvSpPr>
        <p:spPr>
          <a:xfrm>
            <a:off x="10121941" y="4769773"/>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53" name="Group 352">
            <a:extLst>
              <a:ext uri="{FF2B5EF4-FFF2-40B4-BE49-F238E27FC236}">
                <a16:creationId xmlns:a16="http://schemas.microsoft.com/office/drawing/2014/main" id="{19F6DFCC-7D41-4B5E-884F-ACD445092BC6}"/>
              </a:ext>
            </a:extLst>
          </p:cNvPr>
          <p:cNvGrpSpPr/>
          <p:nvPr/>
        </p:nvGrpSpPr>
        <p:grpSpPr>
          <a:xfrm>
            <a:off x="10290252" y="4747114"/>
            <a:ext cx="606752" cy="567244"/>
            <a:chOff x="1727242" y="1217224"/>
            <a:chExt cx="839961" cy="567244"/>
          </a:xfrm>
        </p:grpSpPr>
        <p:sp>
          <p:nvSpPr>
            <p:cNvPr id="354" name="流程图: 决策 47">
              <a:extLst>
                <a:ext uri="{FF2B5EF4-FFF2-40B4-BE49-F238E27FC236}">
                  <a16:creationId xmlns:a16="http://schemas.microsoft.com/office/drawing/2014/main" id="{619DBB44-7231-422B-AA4A-D9FDEB523E9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0A8FC4C2-9F09-4872-BBC3-E89E0FC654F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01/30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6" name="Group 355">
            <a:extLst>
              <a:ext uri="{FF2B5EF4-FFF2-40B4-BE49-F238E27FC236}">
                <a16:creationId xmlns:a16="http://schemas.microsoft.com/office/drawing/2014/main" id="{04FE6E69-AC0A-4F74-A6AA-DE17503131CE}"/>
              </a:ext>
            </a:extLst>
          </p:cNvPr>
          <p:cNvGrpSpPr/>
          <p:nvPr/>
        </p:nvGrpSpPr>
        <p:grpSpPr>
          <a:xfrm>
            <a:off x="11570354" y="4762840"/>
            <a:ext cx="606752" cy="567244"/>
            <a:chOff x="1841074" y="1217224"/>
            <a:chExt cx="839961" cy="567244"/>
          </a:xfrm>
        </p:grpSpPr>
        <p:sp>
          <p:nvSpPr>
            <p:cNvPr id="357" name="流程图: 决策 47">
              <a:extLst>
                <a:ext uri="{FF2B5EF4-FFF2-40B4-BE49-F238E27FC236}">
                  <a16:creationId xmlns:a16="http://schemas.microsoft.com/office/drawing/2014/main" id="{3FADF0E9-9233-44FA-9202-5A554F72894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4C30D5E8-EFA3-4576-B45E-85FE1E9A052F}"/>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5/15</a:t>
              </a:r>
            </a:p>
          </p:txBody>
        </p:sp>
      </p:grpSp>
      <p:grpSp>
        <p:nvGrpSpPr>
          <p:cNvPr id="359" name="Group 358">
            <a:extLst>
              <a:ext uri="{FF2B5EF4-FFF2-40B4-BE49-F238E27FC236}">
                <a16:creationId xmlns:a16="http://schemas.microsoft.com/office/drawing/2014/main" id="{D03CC860-EDD1-4B4A-87A2-FAA39BDD9EE3}"/>
              </a:ext>
            </a:extLst>
          </p:cNvPr>
          <p:cNvGrpSpPr/>
          <p:nvPr/>
        </p:nvGrpSpPr>
        <p:grpSpPr>
          <a:xfrm>
            <a:off x="10989041" y="4757382"/>
            <a:ext cx="606752" cy="568069"/>
            <a:chOff x="1727242" y="1217224"/>
            <a:chExt cx="839961" cy="568069"/>
          </a:xfrm>
        </p:grpSpPr>
        <p:sp>
          <p:nvSpPr>
            <p:cNvPr id="360" name="流程图: 决策 47">
              <a:extLst>
                <a:ext uri="{FF2B5EF4-FFF2-40B4-BE49-F238E27FC236}">
                  <a16:creationId xmlns:a16="http://schemas.microsoft.com/office/drawing/2014/main" id="{86D68618-F169-4BBA-B592-D568106457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J1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B279D347-B62F-4116-862E-9A2EC0CAE12C}"/>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62" name="流程图: 决策 47">
            <a:extLst>
              <a:ext uri="{FF2B5EF4-FFF2-40B4-BE49-F238E27FC236}">
                <a16:creationId xmlns:a16="http://schemas.microsoft.com/office/drawing/2014/main" id="{B77203EB-9C29-4836-896D-AB1CC117CD8D}"/>
              </a:ext>
            </a:extLst>
          </p:cNvPr>
          <p:cNvSpPr/>
          <p:nvPr/>
        </p:nvSpPr>
        <p:spPr>
          <a:xfrm>
            <a:off x="8724165" y="474322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3" name="流程图: 决策 47">
            <a:extLst>
              <a:ext uri="{FF2B5EF4-FFF2-40B4-BE49-F238E27FC236}">
                <a16:creationId xmlns:a16="http://schemas.microsoft.com/office/drawing/2014/main" id="{44DE4ECB-4633-47C2-BC6A-4F53A938D8BF}"/>
              </a:ext>
            </a:extLst>
          </p:cNvPr>
          <p:cNvSpPr/>
          <p:nvPr/>
        </p:nvSpPr>
        <p:spPr>
          <a:xfrm>
            <a:off x="7234764" y="4751784"/>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64" name="Group 363">
            <a:extLst>
              <a:ext uri="{FF2B5EF4-FFF2-40B4-BE49-F238E27FC236}">
                <a16:creationId xmlns:a16="http://schemas.microsoft.com/office/drawing/2014/main" id="{C53C7846-3EDF-4FDC-9DD1-8E60CDA70ED5}"/>
              </a:ext>
            </a:extLst>
          </p:cNvPr>
          <p:cNvGrpSpPr/>
          <p:nvPr/>
        </p:nvGrpSpPr>
        <p:grpSpPr>
          <a:xfrm>
            <a:off x="4933874" y="4751551"/>
            <a:ext cx="606752" cy="567244"/>
            <a:chOff x="1727242" y="1217224"/>
            <a:chExt cx="839961" cy="567244"/>
          </a:xfrm>
        </p:grpSpPr>
        <p:sp>
          <p:nvSpPr>
            <p:cNvPr id="365" name="流程图: 决策 47">
              <a:extLst>
                <a:ext uri="{FF2B5EF4-FFF2-40B4-BE49-F238E27FC236}">
                  <a16:creationId xmlns:a16="http://schemas.microsoft.com/office/drawing/2014/main" id="{FB235494-5F7C-4BDF-84E2-3D5CF3FC23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D6775CB8-9D7C-47B2-8E59-AC39B8567F4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7" name="Group 366">
            <a:extLst>
              <a:ext uri="{FF2B5EF4-FFF2-40B4-BE49-F238E27FC236}">
                <a16:creationId xmlns:a16="http://schemas.microsoft.com/office/drawing/2014/main" id="{7DC66885-77C3-4E66-A96A-6BF984DA46D5}"/>
              </a:ext>
            </a:extLst>
          </p:cNvPr>
          <p:cNvGrpSpPr/>
          <p:nvPr/>
        </p:nvGrpSpPr>
        <p:grpSpPr>
          <a:xfrm>
            <a:off x="5762163" y="4748104"/>
            <a:ext cx="606752" cy="567244"/>
            <a:chOff x="1727242" y="1217224"/>
            <a:chExt cx="839961" cy="567244"/>
          </a:xfrm>
        </p:grpSpPr>
        <p:sp>
          <p:nvSpPr>
            <p:cNvPr id="368" name="流程图: 决策 47">
              <a:extLst>
                <a:ext uri="{FF2B5EF4-FFF2-40B4-BE49-F238E27FC236}">
                  <a16:creationId xmlns:a16="http://schemas.microsoft.com/office/drawing/2014/main" id="{D66D9E95-4894-4E4F-BBBC-96D1B3AAB89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C035FE0C-4570-465D-80FD-641FB646E86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F107CD74-9086-4979-B68A-19369443F0C3}"/>
              </a:ext>
            </a:extLst>
          </p:cNvPr>
          <p:cNvGrpSpPr/>
          <p:nvPr/>
        </p:nvGrpSpPr>
        <p:grpSpPr>
          <a:xfrm>
            <a:off x="6406396" y="4752588"/>
            <a:ext cx="606752" cy="567244"/>
            <a:chOff x="1641868" y="1217224"/>
            <a:chExt cx="839961" cy="567244"/>
          </a:xfrm>
        </p:grpSpPr>
        <p:sp>
          <p:nvSpPr>
            <p:cNvPr id="372" name="流程图: 决策 47">
              <a:extLst>
                <a:ext uri="{FF2B5EF4-FFF2-40B4-BE49-F238E27FC236}">
                  <a16:creationId xmlns:a16="http://schemas.microsoft.com/office/drawing/2014/main" id="{A035F397-8B2F-432D-A16E-C83B546EC7C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B9D4DA0C-1C86-4ED5-B872-D734790B9B30}"/>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6" name="Group 375">
            <a:extLst>
              <a:ext uri="{FF2B5EF4-FFF2-40B4-BE49-F238E27FC236}">
                <a16:creationId xmlns:a16="http://schemas.microsoft.com/office/drawing/2014/main" id="{21CB7A46-8D33-423B-85FA-7E982B624E0B}"/>
              </a:ext>
            </a:extLst>
          </p:cNvPr>
          <p:cNvGrpSpPr/>
          <p:nvPr/>
        </p:nvGrpSpPr>
        <p:grpSpPr>
          <a:xfrm>
            <a:off x="6736330" y="4746795"/>
            <a:ext cx="606752" cy="576769"/>
            <a:chOff x="1736728" y="1217224"/>
            <a:chExt cx="839961" cy="576769"/>
          </a:xfrm>
        </p:grpSpPr>
        <p:sp>
          <p:nvSpPr>
            <p:cNvPr id="377" name="流程图: 决策 47">
              <a:extLst>
                <a:ext uri="{FF2B5EF4-FFF2-40B4-BE49-F238E27FC236}">
                  <a16:creationId xmlns:a16="http://schemas.microsoft.com/office/drawing/2014/main" id="{C3A5AAAC-38AB-433D-91D2-9D94DC6309E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662362A9-C223-4500-AE9C-04B43224268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12/14</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79" name="TextBox 22">
            <a:extLst>
              <a:ext uri="{FF2B5EF4-FFF2-40B4-BE49-F238E27FC236}">
                <a16:creationId xmlns:a16="http://schemas.microsoft.com/office/drawing/2014/main" id="{2C872AF1-BA4C-441A-ABE3-6EC719AE5320}"/>
              </a:ext>
            </a:extLst>
          </p:cNvPr>
          <p:cNvSpPr txBox="1"/>
          <p:nvPr/>
        </p:nvSpPr>
        <p:spPr>
          <a:xfrm>
            <a:off x="7148315" y="51380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0" name="TextBox 22">
            <a:extLst>
              <a:ext uri="{FF2B5EF4-FFF2-40B4-BE49-F238E27FC236}">
                <a16:creationId xmlns:a16="http://schemas.microsoft.com/office/drawing/2014/main" id="{291CDFB0-4505-43FB-A3AF-4128BD281E59}"/>
              </a:ext>
            </a:extLst>
          </p:cNvPr>
          <p:cNvSpPr txBox="1"/>
          <p:nvPr/>
        </p:nvSpPr>
        <p:spPr>
          <a:xfrm>
            <a:off x="8614294" y="513890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1" name="TextBox 22">
            <a:extLst>
              <a:ext uri="{FF2B5EF4-FFF2-40B4-BE49-F238E27FC236}">
                <a16:creationId xmlns:a16="http://schemas.microsoft.com/office/drawing/2014/main" id="{EFE41C23-E063-4D19-B8C6-201C15462336}"/>
              </a:ext>
            </a:extLst>
          </p:cNvPr>
          <p:cNvSpPr txBox="1"/>
          <p:nvPr/>
        </p:nvSpPr>
        <p:spPr>
          <a:xfrm>
            <a:off x="10002741" y="513328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2" name="流程图: 决策 47">
            <a:extLst>
              <a:ext uri="{FF2B5EF4-FFF2-40B4-BE49-F238E27FC236}">
                <a16:creationId xmlns:a16="http://schemas.microsoft.com/office/drawing/2014/main" id="{25D051F7-D631-40AB-8DC1-B70FF0190F23}"/>
              </a:ext>
            </a:extLst>
          </p:cNvPr>
          <p:cNvSpPr/>
          <p:nvPr/>
        </p:nvSpPr>
        <p:spPr>
          <a:xfrm>
            <a:off x="9831304" y="474964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3" name="流程图: 决策 47">
            <a:extLst>
              <a:ext uri="{FF2B5EF4-FFF2-40B4-BE49-F238E27FC236}">
                <a16:creationId xmlns:a16="http://schemas.microsoft.com/office/drawing/2014/main" id="{FDD5B85B-2331-4EFD-8977-69C7F8A2E438}"/>
              </a:ext>
            </a:extLst>
          </p:cNvPr>
          <p:cNvSpPr/>
          <p:nvPr/>
        </p:nvSpPr>
        <p:spPr>
          <a:xfrm>
            <a:off x="9639692" y="475738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9397062A-1E5F-49EA-9DA6-6C2C6153D2CE}"/>
              </a:ext>
            </a:extLst>
          </p:cNvPr>
          <p:cNvSpPr txBox="1"/>
          <p:nvPr/>
        </p:nvSpPr>
        <p:spPr>
          <a:xfrm>
            <a:off x="9460084" y="51291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85" name="TextBox 22">
            <a:extLst>
              <a:ext uri="{FF2B5EF4-FFF2-40B4-BE49-F238E27FC236}">
                <a16:creationId xmlns:a16="http://schemas.microsoft.com/office/drawing/2014/main" id="{ACFF70D6-9273-4164-9563-E795D2BA318B}"/>
              </a:ext>
            </a:extLst>
          </p:cNvPr>
          <p:cNvSpPr txBox="1"/>
          <p:nvPr/>
        </p:nvSpPr>
        <p:spPr>
          <a:xfrm>
            <a:off x="9751632" y="511876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11/17</a:t>
            </a:r>
          </a:p>
        </p:txBody>
      </p:sp>
      <p:cxnSp>
        <p:nvCxnSpPr>
          <p:cNvPr id="389" name="Straight Connector 388">
            <a:extLst>
              <a:ext uri="{FF2B5EF4-FFF2-40B4-BE49-F238E27FC236}">
                <a16:creationId xmlns:a16="http://schemas.microsoft.com/office/drawing/2014/main" id="{22C17894-0E88-4667-87E6-02C8532BCE50}"/>
              </a:ext>
            </a:extLst>
          </p:cNvPr>
          <p:cNvCxnSpPr>
            <a:cxnSpLocks/>
          </p:cNvCxnSpPr>
          <p:nvPr/>
        </p:nvCxnSpPr>
        <p:spPr>
          <a:xfrm flipH="1">
            <a:off x="4533928" y="544581"/>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90" name="流程图: 决策 47">
            <a:extLst>
              <a:ext uri="{FF2B5EF4-FFF2-40B4-BE49-F238E27FC236}">
                <a16:creationId xmlns:a16="http://schemas.microsoft.com/office/drawing/2014/main" id="{0C61CFF4-8243-40FC-95F9-BB451413E276}"/>
              </a:ext>
            </a:extLst>
          </p:cNvPr>
          <p:cNvSpPr/>
          <p:nvPr/>
        </p:nvSpPr>
        <p:spPr>
          <a:xfrm>
            <a:off x="4014402" y="258776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1" name="Straight Connector 390">
            <a:extLst>
              <a:ext uri="{FF2B5EF4-FFF2-40B4-BE49-F238E27FC236}">
                <a16:creationId xmlns:a16="http://schemas.microsoft.com/office/drawing/2014/main" id="{A42FB504-CDD5-48A3-BD95-EDBD5195F679}"/>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5DDFA93B-1B8D-4326-8A6B-A691DE37ADA1}"/>
              </a:ext>
            </a:extLst>
          </p:cNvPr>
          <p:cNvCxnSpPr>
            <a:cxnSpLocks/>
          </p:cNvCxnSpPr>
          <p:nvPr/>
        </p:nvCxnSpPr>
        <p:spPr>
          <a:xfrm flipH="1" flipV="1">
            <a:off x="4551711" y="1404003"/>
            <a:ext cx="461175" cy="622696"/>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392" name="Group 391">
            <a:extLst>
              <a:ext uri="{FF2B5EF4-FFF2-40B4-BE49-F238E27FC236}">
                <a16:creationId xmlns:a16="http://schemas.microsoft.com/office/drawing/2014/main" id="{E9DA44DE-CEE3-4C98-BB03-4A1E75FDB77D}"/>
              </a:ext>
            </a:extLst>
          </p:cNvPr>
          <p:cNvGrpSpPr/>
          <p:nvPr/>
        </p:nvGrpSpPr>
        <p:grpSpPr>
          <a:xfrm>
            <a:off x="5426034" y="1834427"/>
            <a:ext cx="650545" cy="576617"/>
            <a:chOff x="1886575" y="1217224"/>
            <a:chExt cx="900586" cy="576617"/>
          </a:xfrm>
        </p:grpSpPr>
        <p:sp>
          <p:nvSpPr>
            <p:cNvPr id="393" name="流程图: 决策 47">
              <a:extLst>
                <a:ext uri="{FF2B5EF4-FFF2-40B4-BE49-F238E27FC236}">
                  <a16:creationId xmlns:a16="http://schemas.microsoft.com/office/drawing/2014/main" id="{8875CCFF-6417-4180-B5E7-2F9F0382B88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4" name="TextBox 22">
              <a:extLst>
                <a:ext uri="{FF2B5EF4-FFF2-40B4-BE49-F238E27FC236}">
                  <a16:creationId xmlns:a16="http://schemas.microsoft.com/office/drawing/2014/main" id="{363B94EE-603D-40DB-B9FF-4644C5C29A2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grpSp>
        <p:nvGrpSpPr>
          <p:cNvPr id="395" name="Group 394">
            <a:extLst>
              <a:ext uri="{FF2B5EF4-FFF2-40B4-BE49-F238E27FC236}">
                <a16:creationId xmlns:a16="http://schemas.microsoft.com/office/drawing/2014/main" id="{576DB426-4BD4-43F7-8D6B-ED5B6E5C6471}"/>
              </a:ext>
            </a:extLst>
          </p:cNvPr>
          <p:cNvGrpSpPr/>
          <p:nvPr/>
        </p:nvGrpSpPr>
        <p:grpSpPr>
          <a:xfrm>
            <a:off x="6047397" y="1829648"/>
            <a:ext cx="606752" cy="528808"/>
            <a:chOff x="1981661" y="1217224"/>
            <a:chExt cx="839961" cy="528808"/>
          </a:xfrm>
        </p:grpSpPr>
        <p:sp>
          <p:nvSpPr>
            <p:cNvPr id="396" name="流程图: 决策 47">
              <a:extLst>
                <a:ext uri="{FF2B5EF4-FFF2-40B4-BE49-F238E27FC236}">
                  <a16:creationId xmlns:a16="http://schemas.microsoft.com/office/drawing/2014/main" id="{0C4DDEB1-1AA4-443B-8855-9E895FCA1E5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7" name="TextBox 22">
              <a:extLst>
                <a:ext uri="{FF2B5EF4-FFF2-40B4-BE49-F238E27FC236}">
                  <a16:creationId xmlns:a16="http://schemas.microsoft.com/office/drawing/2014/main" id="{A471A485-3BBB-47EE-AE09-9CF3B1D5DBD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398" name="Group 397">
            <a:extLst>
              <a:ext uri="{FF2B5EF4-FFF2-40B4-BE49-F238E27FC236}">
                <a16:creationId xmlns:a16="http://schemas.microsoft.com/office/drawing/2014/main" id="{E4129FAB-817D-44B0-909E-B6DACD4F6946}"/>
              </a:ext>
            </a:extLst>
          </p:cNvPr>
          <p:cNvGrpSpPr/>
          <p:nvPr/>
        </p:nvGrpSpPr>
        <p:grpSpPr>
          <a:xfrm>
            <a:off x="7263592" y="1819124"/>
            <a:ext cx="606752" cy="528808"/>
            <a:chOff x="1981661" y="1217224"/>
            <a:chExt cx="839961" cy="528808"/>
          </a:xfrm>
        </p:grpSpPr>
        <p:sp>
          <p:nvSpPr>
            <p:cNvPr id="399" name="流程图: 决策 47">
              <a:extLst>
                <a:ext uri="{FF2B5EF4-FFF2-40B4-BE49-F238E27FC236}">
                  <a16:creationId xmlns:a16="http://schemas.microsoft.com/office/drawing/2014/main" id="{3DCCEF80-D1EC-4074-8E1F-E1C2312B7543}"/>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0" name="TextBox 22">
              <a:extLst>
                <a:ext uri="{FF2B5EF4-FFF2-40B4-BE49-F238E27FC236}">
                  <a16:creationId xmlns:a16="http://schemas.microsoft.com/office/drawing/2014/main" id="{F4EDDBB9-9F42-4DA2-9275-7BE60AF45461}"/>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01" name="Group 400">
            <a:extLst>
              <a:ext uri="{FF2B5EF4-FFF2-40B4-BE49-F238E27FC236}">
                <a16:creationId xmlns:a16="http://schemas.microsoft.com/office/drawing/2014/main" id="{7BF46252-043A-4074-B252-3AA454F6C00E}"/>
              </a:ext>
            </a:extLst>
          </p:cNvPr>
          <p:cNvGrpSpPr/>
          <p:nvPr/>
        </p:nvGrpSpPr>
        <p:grpSpPr>
          <a:xfrm>
            <a:off x="7961760" y="1820201"/>
            <a:ext cx="606753" cy="526344"/>
            <a:chOff x="1882053" y="1217224"/>
            <a:chExt cx="839961" cy="526344"/>
          </a:xfrm>
        </p:grpSpPr>
        <p:sp>
          <p:nvSpPr>
            <p:cNvPr id="402" name="流程图: 决策 47">
              <a:extLst>
                <a:ext uri="{FF2B5EF4-FFF2-40B4-BE49-F238E27FC236}">
                  <a16:creationId xmlns:a16="http://schemas.microsoft.com/office/drawing/2014/main" id="{9D3B627D-0246-447E-BAC1-4ACA6CF5A3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3" name="TextBox 22">
              <a:extLst>
                <a:ext uri="{FF2B5EF4-FFF2-40B4-BE49-F238E27FC236}">
                  <a16:creationId xmlns:a16="http://schemas.microsoft.com/office/drawing/2014/main" id="{86A01707-00CB-414D-84D9-E944C5C4EA48}"/>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4" name="Group 403">
            <a:extLst>
              <a:ext uri="{FF2B5EF4-FFF2-40B4-BE49-F238E27FC236}">
                <a16:creationId xmlns:a16="http://schemas.microsoft.com/office/drawing/2014/main" id="{296929F5-63EB-48AC-BE71-B81C81AC71E9}"/>
              </a:ext>
            </a:extLst>
          </p:cNvPr>
          <p:cNvGrpSpPr/>
          <p:nvPr/>
        </p:nvGrpSpPr>
        <p:grpSpPr>
          <a:xfrm>
            <a:off x="8411998" y="1821571"/>
            <a:ext cx="606752" cy="517532"/>
            <a:chOff x="1702551" y="1217224"/>
            <a:chExt cx="839961" cy="517532"/>
          </a:xfrm>
        </p:grpSpPr>
        <p:sp>
          <p:nvSpPr>
            <p:cNvPr id="405" name="流程图: 决策 47">
              <a:extLst>
                <a:ext uri="{FF2B5EF4-FFF2-40B4-BE49-F238E27FC236}">
                  <a16:creationId xmlns:a16="http://schemas.microsoft.com/office/drawing/2014/main" id="{A37C35E4-7B7C-4726-B0A7-6B1A6309F1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F39F2A5-AFF7-4874-9E6D-8A8E7BF6D5E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164763F2-F47C-457B-B06B-EB621B11C39B}"/>
              </a:ext>
            </a:extLst>
          </p:cNvPr>
          <p:cNvGrpSpPr/>
          <p:nvPr/>
        </p:nvGrpSpPr>
        <p:grpSpPr>
          <a:xfrm>
            <a:off x="8767031" y="1831096"/>
            <a:ext cx="606752" cy="510442"/>
            <a:chOff x="1773554" y="1217224"/>
            <a:chExt cx="839961" cy="510442"/>
          </a:xfrm>
        </p:grpSpPr>
        <p:sp>
          <p:nvSpPr>
            <p:cNvPr id="408" name="流程图: 决策 47">
              <a:extLst>
                <a:ext uri="{FF2B5EF4-FFF2-40B4-BE49-F238E27FC236}">
                  <a16:creationId xmlns:a16="http://schemas.microsoft.com/office/drawing/2014/main" id="{13169CD6-AE91-41C5-833E-5E278D13BE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2D8C1BCA-53F8-4CB4-8A7A-0DEFC5C7337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10" name="Group 409">
            <a:extLst>
              <a:ext uri="{FF2B5EF4-FFF2-40B4-BE49-F238E27FC236}">
                <a16:creationId xmlns:a16="http://schemas.microsoft.com/office/drawing/2014/main" id="{1130245E-CF94-47A8-9C4C-B3860E2C1626}"/>
              </a:ext>
            </a:extLst>
          </p:cNvPr>
          <p:cNvGrpSpPr/>
          <p:nvPr/>
        </p:nvGrpSpPr>
        <p:grpSpPr>
          <a:xfrm>
            <a:off x="9046617" y="1828249"/>
            <a:ext cx="711815" cy="497060"/>
            <a:chOff x="1886575" y="1217224"/>
            <a:chExt cx="985406" cy="497060"/>
          </a:xfrm>
        </p:grpSpPr>
        <p:sp>
          <p:nvSpPr>
            <p:cNvPr id="411" name="流程图: 决策 47">
              <a:extLst>
                <a:ext uri="{FF2B5EF4-FFF2-40B4-BE49-F238E27FC236}">
                  <a16:creationId xmlns:a16="http://schemas.microsoft.com/office/drawing/2014/main" id="{2C532885-F339-41F2-AAE1-0679880984F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2" name="TextBox 22">
              <a:extLst>
                <a:ext uri="{FF2B5EF4-FFF2-40B4-BE49-F238E27FC236}">
                  <a16:creationId xmlns:a16="http://schemas.microsoft.com/office/drawing/2014/main" id="{B66FF61B-CA17-45F9-8A8D-72F315CAAC90}"/>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3" name="TextBox 22">
            <a:extLst>
              <a:ext uri="{FF2B5EF4-FFF2-40B4-BE49-F238E27FC236}">
                <a16:creationId xmlns:a16="http://schemas.microsoft.com/office/drawing/2014/main" id="{DE98035C-F6F5-4F18-8F10-EC808A79E1B5}"/>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414" name="TextBox 22">
            <a:extLst>
              <a:ext uri="{FF2B5EF4-FFF2-40B4-BE49-F238E27FC236}">
                <a16:creationId xmlns:a16="http://schemas.microsoft.com/office/drawing/2014/main" id="{C22F7F33-C2CE-4E03-BF8C-D213309A93D0}"/>
              </a:ext>
            </a:extLst>
          </p:cNvPr>
          <p:cNvSpPr txBox="1"/>
          <p:nvPr/>
        </p:nvSpPr>
        <p:spPr>
          <a:xfrm>
            <a:off x="4318611" y="187907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415" name="Group 414">
            <a:extLst>
              <a:ext uri="{FF2B5EF4-FFF2-40B4-BE49-F238E27FC236}">
                <a16:creationId xmlns:a16="http://schemas.microsoft.com/office/drawing/2014/main" id="{874EFEF2-8D53-40CB-9B97-EFF81C6BFC8D}"/>
              </a:ext>
            </a:extLst>
          </p:cNvPr>
          <p:cNvGrpSpPr/>
          <p:nvPr/>
        </p:nvGrpSpPr>
        <p:grpSpPr>
          <a:xfrm>
            <a:off x="4864253" y="1824922"/>
            <a:ext cx="650545" cy="468895"/>
            <a:chOff x="1886575" y="1217224"/>
            <a:chExt cx="900586" cy="468895"/>
          </a:xfrm>
        </p:grpSpPr>
        <p:sp>
          <p:nvSpPr>
            <p:cNvPr id="416" name="流程图: 决策 47">
              <a:extLst>
                <a:ext uri="{FF2B5EF4-FFF2-40B4-BE49-F238E27FC236}">
                  <a16:creationId xmlns:a16="http://schemas.microsoft.com/office/drawing/2014/main" id="{416C0FA3-6976-41DF-9190-D1C633A0D9A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3827D3B8-8664-483A-A6E7-1BA6A6EE79C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grpSp>
        <p:nvGrpSpPr>
          <p:cNvPr id="341" name="Group 340">
            <a:extLst>
              <a:ext uri="{FF2B5EF4-FFF2-40B4-BE49-F238E27FC236}">
                <a16:creationId xmlns:a16="http://schemas.microsoft.com/office/drawing/2014/main" id="{EF0BBCF7-97B1-4B4B-A7C6-AD7364E039EE}"/>
              </a:ext>
            </a:extLst>
          </p:cNvPr>
          <p:cNvGrpSpPr/>
          <p:nvPr/>
        </p:nvGrpSpPr>
        <p:grpSpPr>
          <a:xfrm>
            <a:off x="6561601" y="1832454"/>
            <a:ext cx="606752" cy="538738"/>
            <a:chOff x="1733731" y="1217224"/>
            <a:chExt cx="839961" cy="538738"/>
          </a:xfrm>
        </p:grpSpPr>
        <p:sp>
          <p:nvSpPr>
            <p:cNvPr id="342" name="流程图: 决策 47">
              <a:extLst>
                <a:ext uri="{FF2B5EF4-FFF2-40B4-BE49-F238E27FC236}">
                  <a16:creationId xmlns:a16="http://schemas.microsoft.com/office/drawing/2014/main" id="{3AAA3138-9694-4F0D-92B8-DF3EE04550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00E6B486-DDC2-44EC-B281-7EE411371E76}"/>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418" name="Group 417">
            <a:extLst>
              <a:ext uri="{FF2B5EF4-FFF2-40B4-BE49-F238E27FC236}">
                <a16:creationId xmlns:a16="http://schemas.microsoft.com/office/drawing/2014/main" id="{E7D08DFC-25E6-4AB0-B792-F2941025B34F}"/>
              </a:ext>
            </a:extLst>
          </p:cNvPr>
          <p:cNvGrpSpPr/>
          <p:nvPr/>
        </p:nvGrpSpPr>
        <p:grpSpPr>
          <a:xfrm>
            <a:off x="6961887" y="1832312"/>
            <a:ext cx="475771" cy="540963"/>
            <a:chOff x="1932655" y="1217224"/>
            <a:chExt cx="658637" cy="540963"/>
          </a:xfrm>
        </p:grpSpPr>
        <p:sp>
          <p:nvSpPr>
            <p:cNvPr id="419" name="流程图: 决策 47">
              <a:extLst>
                <a:ext uri="{FF2B5EF4-FFF2-40B4-BE49-F238E27FC236}">
                  <a16:creationId xmlns:a16="http://schemas.microsoft.com/office/drawing/2014/main" id="{24F931CC-51BF-40D6-A4C9-9B761C3543A1}"/>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22">
              <a:extLst>
                <a:ext uri="{FF2B5EF4-FFF2-40B4-BE49-F238E27FC236}">
                  <a16:creationId xmlns:a16="http://schemas.microsoft.com/office/drawing/2014/main" id="{F47260F6-B077-4AFF-A6A7-33AAFE5D9164}"/>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grpSp>
        <p:nvGrpSpPr>
          <p:cNvPr id="279" name="Group 278">
            <a:extLst>
              <a:ext uri="{FF2B5EF4-FFF2-40B4-BE49-F238E27FC236}">
                <a16:creationId xmlns:a16="http://schemas.microsoft.com/office/drawing/2014/main" id="{7E9F3D2C-2E77-4C61-A4E2-5F6293AB577F}"/>
              </a:ext>
            </a:extLst>
          </p:cNvPr>
          <p:cNvGrpSpPr/>
          <p:nvPr/>
        </p:nvGrpSpPr>
        <p:grpSpPr>
          <a:xfrm>
            <a:off x="174562" y="5292091"/>
            <a:ext cx="11815915" cy="397521"/>
            <a:chOff x="210363" y="1014214"/>
            <a:chExt cx="11743828" cy="397521"/>
          </a:xfrm>
        </p:grpSpPr>
        <p:cxnSp>
          <p:nvCxnSpPr>
            <p:cNvPr id="321" name="Straight Connector 320">
              <a:extLst>
                <a:ext uri="{FF2B5EF4-FFF2-40B4-BE49-F238E27FC236}">
                  <a16:creationId xmlns:a16="http://schemas.microsoft.com/office/drawing/2014/main" id="{4DFC971F-C8F8-4091-B644-EC1DFE6008DF}"/>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2" name="Rectangle 321">
              <a:extLst>
                <a:ext uri="{FF2B5EF4-FFF2-40B4-BE49-F238E27FC236}">
                  <a16:creationId xmlns:a16="http://schemas.microsoft.com/office/drawing/2014/main" id="{2150DAB4-CCCA-4A5E-8615-2997E19F3A9C}"/>
                </a:ext>
              </a:extLst>
            </p:cNvPr>
            <p:cNvSpPr/>
            <p:nvPr/>
          </p:nvSpPr>
          <p:spPr>
            <a:xfrm>
              <a:off x="210363" y="1014214"/>
              <a:ext cx="51174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CX821</a:t>
              </a:r>
            </a:p>
          </p:txBody>
        </p:sp>
      </p:grpSp>
      <p:sp>
        <p:nvSpPr>
          <p:cNvPr id="282" name="流程图: 决策 47">
            <a:extLst>
              <a:ext uri="{FF2B5EF4-FFF2-40B4-BE49-F238E27FC236}">
                <a16:creationId xmlns:a16="http://schemas.microsoft.com/office/drawing/2014/main" id="{BD7F0F7F-D702-416F-B462-107AFC15BB5D}"/>
              </a:ext>
            </a:extLst>
          </p:cNvPr>
          <p:cNvSpPr/>
          <p:nvPr/>
        </p:nvSpPr>
        <p:spPr>
          <a:xfrm>
            <a:off x="10107515" y="551522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LR/TT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3" name="Group 282">
            <a:extLst>
              <a:ext uri="{FF2B5EF4-FFF2-40B4-BE49-F238E27FC236}">
                <a16:creationId xmlns:a16="http://schemas.microsoft.com/office/drawing/2014/main" id="{FB37C511-9057-490C-B4D1-5CD7FEAD4D49}"/>
              </a:ext>
            </a:extLst>
          </p:cNvPr>
          <p:cNvGrpSpPr/>
          <p:nvPr/>
        </p:nvGrpSpPr>
        <p:grpSpPr>
          <a:xfrm>
            <a:off x="10364716" y="5506413"/>
            <a:ext cx="606752" cy="553998"/>
            <a:chOff x="1843039" y="1217224"/>
            <a:chExt cx="839961" cy="553998"/>
          </a:xfrm>
        </p:grpSpPr>
        <p:sp>
          <p:nvSpPr>
            <p:cNvPr id="319" name="流程图: 决策 47">
              <a:extLst>
                <a:ext uri="{FF2B5EF4-FFF2-40B4-BE49-F238E27FC236}">
                  <a16:creationId xmlns:a16="http://schemas.microsoft.com/office/drawing/2014/main" id="{F9E9308F-920C-43FD-AE40-99CE9D96CC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LS/PP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0" name="TextBox 22">
              <a:extLst>
                <a:ext uri="{FF2B5EF4-FFF2-40B4-BE49-F238E27FC236}">
                  <a16:creationId xmlns:a16="http://schemas.microsoft.com/office/drawing/2014/main" id="{4E55A1B7-BEB7-4EE8-A3B7-1B49D7E39551}"/>
                </a:ext>
              </a:extLst>
            </p:cNvPr>
            <p:cNvSpPr txBox="1"/>
            <p:nvPr/>
          </p:nvSpPr>
          <p:spPr>
            <a:xfrm>
              <a:off x="1843039" y="158656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4" name="Group 283">
            <a:extLst>
              <a:ext uri="{FF2B5EF4-FFF2-40B4-BE49-F238E27FC236}">
                <a16:creationId xmlns:a16="http://schemas.microsoft.com/office/drawing/2014/main" id="{BC881D07-CFB8-4777-A506-875A1426A2D3}"/>
              </a:ext>
            </a:extLst>
          </p:cNvPr>
          <p:cNvGrpSpPr/>
          <p:nvPr/>
        </p:nvGrpSpPr>
        <p:grpSpPr>
          <a:xfrm>
            <a:off x="11534991" y="5510020"/>
            <a:ext cx="630758" cy="580314"/>
            <a:chOff x="1884017" y="570375"/>
            <a:chExt cx="873194" cy="580314"/>
          </a:xfrm>
        </p:grpSpPr>
        <p:sp>
          <p:nvSpPr>
            <p:cNvPr id="317" name="流程图: 决策 47">
              <a:extLst>
                <a:ext uri="{FF2B5EF4-FFF2-40B4-BE49-F238E27FC236}">
                  <a16:creationId xmlns:a16="http://schemas.microsoft.com/office/drawing/2014/main" id="{4525156D-6186-41EC-A1FF-4DC8627038C4}"/>
                </a:ext>
              </a:extLst>
            </p:cNvPr>
            <p:cNvSpPr/>
            <p:nvPr/>
          </p:nvSpPr>
          <p:spPr>
            <a:xfrm>
              <a:off x="1884017" y="570375"/>
              <a:ext cx="512006"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8" name="TextBox 22">
              <a:extLst>
                <a:ext uri="{FF2B5EF4-FFF2-40B4-BE49-F238E27FC236}">
                  <a16:creationId xmlns:a16="http://schemas.microsoft.com/office/drawing/2014/main" id="{2FB6BC73-FF54-485A-94D4-6D3A24EB2735}"/>
                </a:ext>
              </a:extLst>
            </p:cNvPr>
            <p:cNvSpPr txBox="1"/>
            <p:nvPr/>
          </p:nvSpPr>
          <p:spPr>
            <a:xfrm>
              <a:off x="1917250" y="96602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05/08</a:t>
              </a:r>
            </a:p>
          </p:txBody>
        </p:sp>
      </p:grpSp>
      <p:grpSp>
        <p:nvGrpSpPr>
          <p:cNvPr id="285" name="Group 284">
            <a:extLst>
              <a:ext uri="{FF2B5EF4-FFF2-40B4-BE49-F238E27FC236}">
                <a16:creationId xmlns:a16="http://schemas.microsoft.com/office/drawing/2014/main" id="{A90B42BB-88DE-4D5D-AA4E-607CF96DBA4E}"/>
              </a:ext>
            </a:extLst>
          </p:cNvPr>
          <p:cNvGrpSpPr/>
          <p:nvPr/>
        </p:nvGrpSpPr>
        <p:grpSpPr>
          <a:xfrm>
            <a:off x="10849304" y="5526202"/>
            <a:ext cx="606752" cy="568069"/>
            <a:chOff x="1727242" y="1217224"/>
            <a:chExt cx="839961" cy="568069"/>
          </a:xfrm>
        </p:grpSpPr>
        <p:sp>
          <p:nvSpPr>
            <p:cNvPr id="315" name="流程图: 决策 47">
              <a:extLst>
                <a:ext uri="{FF2B5EF4-FFF2-40B4-BE49-F238E27FC236}">
                  <a16:creationId xmlns:a16="http://schemas.microsoft.com/office/drawing/2014/main" id="{7AC71F8D-C827-4A66-8AB6-6D4E0924A0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4B90C318-05D8-4751-BFEA-B6E9F2EFD8F3}"/>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4/03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86" name="流程图: 决策 47">
            <a:extLst>
              <a:ext uri="{FF2B5EF4-FFF2-40B4-BE49-F238E27FC236}">
                <a16:creationId xmlns:a16="http://schemas.microsoft.com/office/drawing/2014/main" id="{A81C0D6E-89D2-4258-BEE3-812A1C90DD21}"/>
              </a:ext>
            </a:extLst>
          </p:cNvPr>
          <p:cNvSpPr/>
          <p:nvPr/>
        </p:nvSpPr>
        <p:spPr>
          <a:xfrm>
            <a:off x="8720919" y="551522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7" name="流程图: 决策 47">
            <a:extLst>
              <a:ext uri="{FF2B5EF4-FFF2-40B4-BE49-F238E27FC236}">
                <a16:creationId xmlns:a16="http://schemas.microsoft.com/office/drawing/2014/main" id="{0FE954B4-6EE7-4F4C-BC38-2F5D532399D3}"/>
              </a:ext>
            </a:extLst>
          </p:cNvPr>
          <p:cNvSpPr/>
          <p:nvPr/>
        </p:nvSpPr>
        <p:spPr>
          <a:xfrm>
            <a:off x="7362700" y="5511083"/>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88" name="Group 287">
            <a:extLst>
              <a:ext uri="{FF2B5EF4-FFF2-40B4-BE49-F238E27FC236}">
                <a16:creationId xmlns:a16="http://schemas.microsoft.com/office/drawing/2014/main" id="{A7942B65-8AA0-419A-B3CB-7DE367FFBC54}"/>
              </a:ext>
            </a:extLst>
          </p:cNvPr>
          <p:cNvGrpSpPr/>
          <p:nvPr/>
        </p:nvGrpSpPr>
        <p:grpSpPr>
          <a:xfrm>
            <a:off x="5271063" y="5510988"/>
            <a:ext cx="606752" cy="567244"/>
            <a:chOff x="1727242" y="1217224"/>
            <a:chExt cx="839961" cy="567244"/>
          </a:xfrm>
        </p:grpSpPr>
        <p:sp>
          <p:nvSpPr>
            <p:cNvPr id="313" name="流程图: 决策 47">
              <a:extLst>
                <a:ext uri="{FF2B5EF4-FFF2-40B4-BE49-F238E27FC236}">
                  <a16:creationId xmlns:a16="http://schemas.microsoft.com/office/drawing/2014/main" id="{3BF67BDC-F178-4CEB-BADB-E463C4EF214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709ED062-2EEC-4982-A294-E0881AFFA48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B59BB73A-8ABE-4DB2-B4EF-936B5C0ADCAE}"/>
              </a:ext>
            </a:extLst>
          </p:cNvPr>
          <p:cNvGrpSpPr/>
          <p:nvPr/>
        </p:nvGrpSpPr>
        <p:grpSpPr>
          <a:xfrm>
            <a:off x="5917080" y="5507403"/>
            <a:ext cx="606752" cy="567244"/>
            <a:chOff x="1727242" y="1217224"/>
            <a:chExt cx="839961" cy="567244"/>
          </a:xfrm>
        </p:grpSpPr>
        <p:sp>
          <p:nvSpPr>
            <p:cNvPr id="311" name="流程图: 决策 47">
              <a:extLst>
                <a:ext uri="{FF2B5EF4-FFF2-40B4-BE49-F238E27FC236}">
                  <a16:creationId xmlns:a16="http://schemas.microsoft.com/office/drawing/2014/main" id="{EC58F3DD-3963-4A31-BCA6-E77FAB8014F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95A0399B-3143-4424-A564-776109D96FE9}"/>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9/20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0" name="Group 289">
            <a:extLst>
              <a:ext uri="{FF2B5EF4-FFF2-40B4-BE49-F238E27FC236}">
                <a16:creationId xmlns:a16="http://schemas.microsoft.com/office/drawing/2014/main" id="{F97F3FCE-3137-4816-8B18-C82A483C1CB0}"/>
              </a:ext>
            </a:extLst>
          </p:cNvPr>
          <p:cNvGrpSpPr/>
          <p:nvPr/>
        </p:nvGrpSpPr>
        <p:grpSpPr>
          <a:xfrm>
            <a:off x="6541619" y="5511887"/>
            <a:ext cx="606752" cy="564704"/>
            <a:chOff x="1680096" y="1217224"/>
            <a:chExt cx="839961" cy="564704"/>
          </a:xfrm>
        </p:grpSpPr>
        <p:sp>
          <p:nvSpPr>
            <p:cNvPr id="309" name="流程图: 决策 47">
              <a:extLst>
                <a:ext uri="{FF2B5EF4-FFF2-40B4-BE49-F238E27FC236}">
                  <a16:creationId xmlns:a16="http://schemas.microsoft.com/office/drawing/2014/main" id="{781FF3F6-2715-407D-BBA1-B99A350C723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393AB6B4-B391-4B77-AE70-342CA382EBBC}"/>
                </a:ext>
              </a:extLst>
            </p:cNvPr>
            <p:cNvSpPr txBox="1"/>
            <p:nvPr/>
          </p:nvSpPr>
          <p:spPr>
            <a:xfrm>
              <a:off x="1680096" y="15972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1" name="Group 290">
            <a:extLst>
              <a:ext uri="{FF2B5EF4-FFF2-40B4-BE49-F238E27FC236}">
                <a16:creationId xmlns:a16="http://schemas.microsoft.com/office/drawing/2014/main" id="{54B5E0C5-D541-46B0-82C8-2A3DBF2C649C}"/>
              </a:ext>
            </a:extLst>
          </p:cNvPr>
          <p:cNvGrpSpPr/>
          <p:nvPr/>
        </p:nvGrpSpPr>
        <p:grpSpPr>
          <a:xfrm>
            <a:off x="6801163" y="5506288"/>
            <a:ext cx="606752" cy="510761"/>
            <a:chOff x="1769863" y="1217224"/>
            <a:chExt cx="839961" cy="510761"/>
          </a:xfrm>
        </p:grpSpPr>
        <p:sp>
          <p:nvSpPr>
            <p:cNvPr id="306" name="流程图: 决策 47">
              <a:extLst>
                <a:ext uri="{FF2B5EF4-FFF2-40B4-BE49-F238E27FC236}">
                  <a16:creationId xmlns:a16="http://schemas.microsoft.com/office/drawing/2014/main" id="{305A5F93-2D95-43EE-8ED7-95C75EEDFA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3C408E26-17C5-459E-82A1-16D89E53A664}"/>
                </a:ext>
              </a:extLst>
            </p:cNvPr>
            <p:cNvSpPr txBox="1"/>
            <p:nvPr/>
          </p:nvSpPr>
          <p:spPr>
            <a:xfrm>
              <a:off x="1769863" y="154332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92" name="TextBox 22">
            <a:extLst>
              <a:ext uri="{FF2B5EF4-FFF2-40B4-BE49-F238E27FC236}">
                <a16:creationId xmlns:a16="http://schemas.microsoft.com/office/drawing/2014/main" id="{A166FCCF-F092-4049-9EF9-6D3066422D13}"/>
              </a:ext>
            </a:extLst>
          </p:cNvPr>
          <p:cNvSpPr txBox="1"/>
          <p:nvPr/>
        </p:nvSpPr>
        <p:spPr>
          <a:xfrm>
            <a:off x="7268341" y="588574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2/17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3" name="TextBox 22">
            <a:extLst>
              <a:ext uri="{FF2B5EF4-FFF2-40B4-BE49-F238E27FC236}">
                <a16:creationId xmlns:a16="http://schemas.microsoft.com/office/drawing/2014/main" id="{4AB68C60-AB17-447D-843E-BC171D26EDD2}"/>
              </a:ext>
            </a:extLst>
          </p:cNvPr>
          <p:cNvSpPr txBox="1"/>
          <p:nvPr/>
        </p:nvSpPr>
        <p:spPr>
          <a:xfrm>
            <a:off x="8621730" y="592196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7/11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950A450A-A3B4-4323-BAD0-658A6CA2AAC2}"/>
              </a:ext>
            </a:extLst>
          </p:cNvPr>
          <p:cNvSpPr txBox="1"/>
          <p:nvPr/>
        </p:nvSpPr>
        <p:spPr>
          <a:xfrm>
            <a:off x="10037112" y="587575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5" name="流程图: 决策 47">
            <a:extLst>
              <a:ext uri="{FF2B5EF4-FFF2-40B4-BE49-F238E27FC236}">
                <a16:creationId xmlns:a16="http://schemas.microsoft.com/office/drawing/2014/main" id="{93A8AB02-23C0-49E6-A3CD-68FE95EE70CF}"/>
              </a:ext>
            </a:extLst>
          </p:cNvPr>
          <p:cNvSpPr/>
          <p:nvPr/>
        </p:nvSpPr>
        <p:spPr>
          <a:xfrm>
            <a:off x="9848831" y="550894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6" name="流程图: 决策 47">
            <a:extLst>
              <a:ext uri="{FF2B5EF4-FFF2-40B4-BE49-F238E27FC236}">
                <a16:creationId xmlns:a16="http://schemas.microsoft.com/office/drawing/2014/main" id="{42606A2F-C1BF-47C2-9B19-77E4383F89F2}"/>
              </a:ext>
            </a:extLst>
          </p:cNvPr>
          <p:cNvSpPr/>
          <p:nvPr/>
        </p:nvSpPr>
        <p:spPr>
          <a:xfrm>
            <a:off x="9504872" y="551668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F1F7690B-E98A-4B04-914E-E116F2317F6C}"/>
              </a:ext>
            </a:extLst>
          </p:cNvPr>
          <p:cNvSpPr txBox="1"/>
          <p:nvPr/>
        </p:nvSpPr>
        <p:spPr>
          <a:xfrm>
            <a:off x="9351647" y="588846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FE444FF7-7417-4905-9D1D-132D3E272B63}"/>
              </a:ext>
            </a:extLst>
          </p:cNvPr>
          <p:cNvSpPr txBox="1"/>
          <p:nvPr/>
        </p:nvSpPr>
        <p:spPr>
          <a:xfrm>
            <a:off x="9724706" y="5878065"/>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11/24</a:t>
            </a:r>
          </a:p>
        </p:txBody>
      </p:sp>
      <p:grpSp>
        <p:nvGrpSpPr>
          <p:cNvPr id="299" name="Group 298">
            <a:extLst>
              <a:ext uri="{FF2B5EF4-FFF2-40B4-BE49-F238E27FC236}">
                <a16:creationId xmlns:a16="http://schemas.microsoft.com/office/drawing/2014/main" id="{EA8AD346-7DC2-40FB-9069-D571945450A5}"/>
              </a:ext>
            </a:extLst>
          </p:cNvPr>
          <p:cNvGrpSpPr/>
          <p:nvPr/>
        </p:nvGrpSpPr>
        <p:grpSpPr>
          <a:xfrm>
            <a:off x="11222362" y="5515813"/>
            <a:ext cx="608655" cy="568069"/>
            <a:chOff x="1812473" y="1217224"/>
            <a:chExt cx="839961" cy="568069"/>
          </a:xfrm>
        </p:grpSpPr>
        <p:sp>
          <p:nvSpPr>
            <p:cNvPr id="304" name="流程图: 决策 47">
              <a:extLst>
                <a:ext uri="{FF2B5EF4-FFF2-40B4-BE49-F238E27FC236}">
                  <a16:creationId xmlns:a16="http://schemas.microsoft.com/office/drawing/2014/main" id="{0B3F5ACA-DD8E-47ED-B7F3-E06EC7E8D097}"/>
                </a:ext>
              </a:extLst>
            </p:cNvPr>
            <p:cNvSpPr/>
            <p:nvPr/>
          </p:nvSpPr>
          <p:spPr>
            <a:xfrm>
              <a:off x="1897367" y="1217224"/>
              <a:ext cx="51050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5" name="TextBox 22">
              <a:extLst>
                <a:ext uri="{FF2B5EF4-FFF2-40B4-BE49-F238E27FC236}">
                  <a16:creationId xmlns:a16="http://schemas.microsoft.com/office/drawing/2014/main" id="{45E1D71A-57C0-41EB-9DD0-66799FAC6BF3}"/>
                </a:ext>
              </a:extLst>
            </p:cNvPr>
            <p:cNvSpPr txBox="1"/>
            <p:nvPr/>
          </p:nvSpPr>
          <p:spPr>
            <a:xfrm>
              <a:off x="1812473"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4/28</a:t>
              </a:r>
            </a:p>
          </p:txBody>
        </p:sp>
      </p:grpSp>
      <p:grpSp>
        <p:nvGrpSpPr>
          <p:cNvPr id="301" name="Group 300">
            <a:extLst>
              <a:ext uri="{FF2B5EF4-FFF2-40B4-BE49-F238E27FC236}">
                <a16:creationId xmlns:a16="http://schemas.microsoft.com/office/drawing/2014/main" id="{B226E703-E501-4819-9DFD-B2688B786234}"/>
              </a:ext>
            </a:extLst>
          </p:cNvPr>
          <p:cNvGrpSpPr/>
          <p:nvPr/>
        </p:nvGrpSpPr>
        <p:grpSpPr>
          <a:xfrm>
            <a:off x="4129037" y="5516681"/>
            <a:ext cx="606752" cy="567244"/>
            <a:chOff x="1727242" y="1217224"/>
            <a:chExt cx="839961" cy="567244"/>
          </a:xfrm>
        </p:grpSpPr>
        <p:sp>
          <p:nvSpPr>
            <p:cNvPr id="302" name="流程图: 决策 47">
              <a:extLst>
                <a:ext uri="{FF2B5EF4-FFF2-40B4-BE49-F238E27FC236}">
                  <a16:creationId xmlns:a16="http://schemas.microsoft.com/office/drawing/2014/main" id="{CEEF9A8E-087C-456A-985A-4445E363E56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PSC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3C7098C8-6637-4B10-85A6-31ABE7DD447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03/16</a:t>
              </a:r>
              <a:endParaRPr lang="en-US" sz="700" dirty="0">
                <a:solidFill>
                  <a:prstClr val="black"/>
                </a:solidFill>
                <a:latin typeface="Ford Antenna Light" panose="02000505000000020004" pitchFamily="50" charset="0"/>
                <a:cs typeface="Calibri" panose="020F0502020204030204" pitchFamily="34" charset="0"/>
              </a:endParaRPr>
            </a:p>
          </p:txBody>
        </p:sp>
      </p:grpSp>
    </p:spTree>
    <p:extLst>
      <p:ext uri="{BB962C8B-B14F-4D97-AF65-F5344CB8AC3E}">
        <p14:creationId xmlns:p14="http://schemas.microsoft.com/office/powerpoint/2010/main" val="127263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S</a:t>
            </a:r>
            <a:r>
              <a:rPr lang="en-US" altLang="zh-CN" dirty="0"/>
              <a:t>oftware Maturity Progression Request</a:t>
            </a:r>
            <a:endParaRPr lang="en-US" dirty="0"/>
          </a:p>
        </p:txBody>
      </p:sp>
      <p:pic>
        <p:nvPicPr>
          <p:cNvPr id="4" name="Picture 3">
            <a:extLst>
              <a:ext uri="{FF2B5EF4-FFF2-40B4-BE49-F238E27FC236}">
                <a16:creationId xmlns:a16="http://schemas.microsoft.com/office/drawing/2014/main" id="{4ED13EBE-8BAA-474B-B5DA-B27936E9A80D}"/>
              </a:ext>
            </a:extLst>
          </p:cNvPr>
          <p:cNvPicPr>
            <a:picLocks noChangeAspect="1"/>
          </p:cNvPicPr>
          <p:nvPr/>
        </p:nvPicPr>
        <p:blipFill>
          <a:blip r:embed="rId2"/>
          <a:stretch>
            <a:fillRect/>
          </a:stretch>
        </p:blipFill>
        <p:spPr>
          <a:xfrm>
            <a:off x="0" y="814104"/>
            <a:ext cx="12192000" cy="5229791"/>
          </a:xfrm>
          <a:prstGeom prst="rect">
            <a:avLst/>
          </a:prstGeom>
        </p:spPr>
      </p:pic>
    </p:spTree>
    <p:extLst>
      <p:ext uri="{BB962C8B-B14F-4D97-AF65-F5344CB8AC3E}">
        <p14:creationId xmlns:p14="http://schemas.microsoft.com/office/powerpoint/2010/main" val="2549915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70332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a:t>
                      </a:r>
                      <a:r>
                        <a:rPr lang="en-US" altLang="zh-CN" sz="1200" b="0" dirty="0"/>
                        <a:t>5.2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a:t>
                      </a:r>
                      <a:r>
                        <a:rPr lang="en-US" altLang="zh-CN" sz="1200" b="0" dirty="0"/>
                        <a:t>5.3-</a:t>
                      </a:r>
                      <a:r>
                        <a:rPr lang="en-US" altLang="zh-CN" sz="1200" b="0" dirty="0">
                          <a:solidFill>
                            <a:srgbClr val="0070C0"/>
                          </a:solidFill>
                        </a:rPr>
                        <a:t>1</a:t>
                      </a:r>
                      <a:endParaRPr lang="en-US" altLang="zh-CN" sz="1200" kern="1200" dirty="0">
                        <a:solidFill>
                          <a:srgbClr val="0070C0"/>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trike="sngStrike" kern="1200" dirty="0">
                          <a:solidFill>
                            <a:schemeClr val="dk1"/>
                          </a:solidFill>
                          <a:latin typeface="+mn-lt"/>
                          <a:ea typeface="+mn-ea"/>
                          <a:cs typeface="+mn-cs"/>
                        </a:rPr>
                        <a:t>2021/9/15 </a:t>
                      </a:r>
                      <a:r>
                        <a:rPr lang="en-US" altLang="zh-CN" sz="1200" strike="noStrike" kern="1200" dirty="0">
                          <a:solidFill>
                            <a:srgbClr val="0070C0"/>
                          </a:solidFill>
                          <a:latin typeface="+mn-lt"/>
                          <a:ea typeface="+mn-ea"/>
                          <a:cs typeface="+mn-cs"/>
                        </a:rPr>
                        <a:t>2021/9/30</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a:t>
                      </a:r>
                      <a:r>
                        <a:rPr lang="en-US" altLang="zh-CN" sz="1200" b="0" dirty="0">
                          <a:solidFill>
                            <a:srgbClr val="0070C0"/>
                          </a:solidFill>
                        </a:rPr>
                        <a:t>5.3-2 (2</a:t>
                      </a:r>
                      <a:r>
                        <a:rPr lang="en-US" altLang="zh-CN" sz="1200" b="0" baseline="30000" dirty="0">
                          <a:solidFill>
                            <a:srgbClr val="0070C0"/>
                          </a:solidFill>
                        </a:rPr>
                        <a:t>nd </a:t>
                      </a:r>
                      <a:r>
                        <a:rPr lang="en-US" altLang="zh-CN" sz="1200" b="0" kern="1200" dirty="0">
                          <a:solidFill>
                            <a:srgbClr val="0070C0"/>
                          </a:solidFill>
                          <a:latin typeface="+mn-lt"/>
                          <a:ea typeface="+mn-ea"/>
                          <a:cs typeface="+mn-cs"/>
                        </a:rPr>
                        <a:t>round) </a:t>
                      </a:r>
                      <a:endParaRPr lang="zh-CN" altLang="en-US" sz="1200" b="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2021/10/30</a:t>
                      </a:r>
                    </a:p>
                  </a:txBody>
                  <a:tcPr anchor="ctr"/>
                </a:tc>
                <a:tc>
                  <a:txBody>
                    <a:bodyPr/>
                    <a:lstStyle/>
                    <a:p>
                      <a:pPr marL="285750" indent="-285750">
                        <a:buFontTx/>
                        <a:buChar char="-"/>
                      </a:pPr>
                      <a:r>
                        <a:rPr lang="en-US" altLang="zh-CN" sz="1200" dirty="0">
                          <a:solidFill>
                            <a:srgbClr val="0070C0"/>
                          </a:solidFill>
                        </a:rPr>
                        <a:t>Group A/B/C/D multi-theme UI sign off</a:t>
                      </a:r>
                    </a:p>
                    <a:p>
                      <a:pPr marL="285750" indent="-285750">
                        <a:buFontTx/>
                        <a:buChar char="-"/>
                      </a:pPr>
                      <a:r>
                        <a:rPr lang="en-US" altLang="zh-CN" sz="1200" dirty="0">
                          <a:solidFill>
                            <a:srgbClr val="0070C0"/>
                          </a:solidFill>
                        </a:rPr>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HMI &amp; EESE &amp; ECDX &amp; PM</a:t>
                      </a:r>
                    </a:p>
                  </a:txBody>
                  <a:tcPr anchor="ctr"/>
                </a:tc>
                <a:extLst>
                  <a:ext uri="{0D108BD9-81ED-4DB2-BD59-A6C34878D82A}">
                    <a16:rowId xmlns:a16="http://schemas.microsoft.com/office/drawing/2014/main" val="1569231125"/>
                  </a:ext>
                </a:extLst>
              </a:tr>
              <a:tr h="411480">
                <a:tc>
                  <a:txBody>
                    <a:bodyPr/>
                    <a:lstStyle/>
                    <a:p>
                      <a:pPr marL="0" algn="l" defTabSz="914400" rtl="0" eaLnBrk="1" latinLnBrk="0" hangingPunct="1"/>
                      <a:r>
                        <a:rPr lang="en-US" altLang="zh-CN" sz="1200" kern="1200" dirty="0">
                          <a:solidFill>
                            <a:schemeClr val="dk1"/>
                          </a:solidFill>
                          <a:latin typeface="+mn-lt"/>
                          <a:ea typeface="+mn-ea"/>
                          <a:cs typeface="+mn-cs"/>
                        </a:rPr>
                        <a:t>Checkpoint </a:t>
                      </a:r>
                      <a:r>
                        <a:rPr lang="en-US" altLang="zh-CN" sz="1200" b="0" dirty="0"/>
                        <a:t>5.4 (2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665762264"/>
                  </a:ext>
                </a:extLst>
              </a:tr>
              <a:tr h="411480">
                <a:tc>
                  <a:txBody>
                    <a:bodyPr/>
                    <a:lstStyle/>
                    <a:p>
                      <a:pPr marL="0" algn="l" defTabSz="914400" rtl="0" eaLnBrk="1" latinLnBrk="0" hangingPunct="1"/>
                      <a:r>
                        <a:rPr lang="en-US" altLang="zh-CN" sz="1200" kern="1200" dirty="0">
                          <a:solidFill>
                            <a:srgbClr val="0070C0"/>
                          </a:solidFill>
                          <a:latin typeface="+mn-lt"/>
                          <a:ea typeface="+mn-ea"/>
                          <a:cs typeface="+mn-cs"/>
                        </a:rPr>
                        <a:t>Checkpoint 5.5</a:t>
                      </a:r>
                      <a:endParaRPr lang="zh-CN" altLang="en-US" sz="1200" kern="1200" dirty="0">
                        <a:solidFill>
                          <a:srgbClr val="0070C0"/>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2021/12/19</a:t>
                      </a:r>
                    </a:p>
                  </a:txBody>
                  <a:tcPr anchor="ctr"/>
                </a:tc>
                <a:tc>
                  <a:txBody>
                    <a:bodyPr/>
                    <a:lstStyle/>
                    <a:p>
                      <a:pPr marL="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kern="1200" dirty="0" err="1">
                          <a:solidFill>
                            <a:srgbClr val="0070C0"/>
                          </a:solidFill>
                          <a:latin typeface="+mn-lt"/>
                          <a:ea typeface="+mn-ea"/>
                          <a:cs typeface="+mn-cs"/>
                        </a:rPr>
                        <a:t>RePA</a:t>
                      </a:r>
                      <a:r>
                        <a:rPr lang="en-US" altLang="zh-CN" sz="1200" kern="1200" dirty="0">
                          <a:solidFill>
                            <a:srgbClr val="0070C0"/>
                          </a:solidFill>
                          <a:latin typeface="+mn-lt"/>
                          <a:ea typeface="+mn-ea"/>
                          <a:cs typeface="+mn-cs"/>
                        </a:rPr>
                        <a:t> UI sign off</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70C0"/>
                          </a:solidFill>
                          <a:latin typeface="+mn-lt"/>
                          <a:ea typeface="+mn-ea"/>
                          <a:cs typeface="+mn-cs"/>
                        </a:rPr>
                        <a:t>EE AFO &amp; HMI</a:t>
                      </a:r>
                    </a:p>
                  </a:txBody>
                  <a:tcPr anchor="ctr"/>
                </a:tc>
                <a:extLst>
                  <a:ext uri="{0D108BD9-81ED-4DB2-BD59-A6C34878D82A}">
                    <a16:rowId xmlns:a16="http://schemas.microsoft.com/office/drawing/2014/main" val="14387468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CDX707 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2109B3C-6599-4DE7-86BA-6E5F178DA5C3}"/>
              </a:ext>
            </a:extLst>
          </p:cNvPr>
          <p:cNvSpPr/>
          <p:nvPr/>
        </p:nvSpPr>
        <p:spPr>
          <a:xfrm>
            <a:off x="426780" y="6196542"/>
            <a:ext cx="11338437" cy="551708"/>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R="0" lvl="0" defTabSz="914400" rtl="0" eaLnBrk="1" fontAlgn="auto" latinLnBrk="0" hangingPunct="1">
              <a:lnSpc>
                <a:spcPct val="100000"/>
              </a:lnSpc>
              <a:spcBef>
                <a:spcPts val="0"/>
              </a:spcBef>
              <a:spcAft>
                <a:spcPts val="0"/>
              </a:spcAft>
              <a:buClrTx/>
              <a:buSzTx/>
              <a:tabLst/>
              <a:defRPr/>
            </a:pPr>
            <a:r>
              <a:rPr lang="en-US" altLang="zh-CN" sz="1400" b="1" dirty="0">
                <a:solidFill>
                  <a:srgbClr val="FFFFFF"/>
                </a:solidFill>
                <a:latin typeface="Ford Antenna Cond Light" panose="02000506000000090004" pitchFamily="50" charset="0"/>
                <a:ea typeface="黑体" panose="02010609060101010101" pitchFamily="49" charset="-122"/>
                <a:cs typeface="Arial" panose="020B0604020202020204" pitchFamily="34" charset="0"/>
              </a:rPr>
              <a:t>IVI bench delay and AutoSAR package delay drive risk for IVI development.  </a:t>
            </a:r>
            <a:endParaRPr kumimoji="0" lang="en-US" altLang="zh-CN" sz="1400" b="1" i="0" u="none" strike="noStrike" kern="1200" cap="none" spc="0" normalizeH="0" baseline="0" noProof="0" dirty="0">
              <a:ln>
                <a:noFill/>
              </a:ln>
              <a:solidFill>
                <a:srgbClr val="FFFFFF"/>
              </a:solidFill>
              <a:effectLst/>
              <a:uLnTx/>
              <a:uFillTx/>
              <a:latin typeface="Ford Antenna Cond Light" panose="02000506000000090004" pitchFamily="50" charset="0"/>
              <a:ea typeface="黑体" panose="02010609060101010101" pitchFamily="49" charset="-122"/>
              <a:cs typeface="Arial" panose="020B0604020202020204" pitchFamily="34" charset="0"/>
            </a:endParaRPr>
          </a:p>
        </p:txBody>
      </p: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604" y="1442095"/>
            <a:ext cx="431799"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6" name="TextBox 35">
            <a:extLst>
              <a:ext uri="{FF2B5EF4-FFF2-40B4-BE49-F238E27FC236}">
                <a16:creationId xmlns:a16="http://schemas.microsoft.com/office/drawing/2014/main" id="{F8F708CB-7FCA-4F9F-83B0-15735FC496AD}"/>
              </a:ext>
            </a:extLst>
          </p:cNvPr>
          <p:cNvSpPr txBox="1"/>
          <p:nvPr/>
        </p:nvSpPr>
        <p:spPr>
          <a:xfrm>
            <a:off x="9765500" y="5437082"/>
            <a:ext cx="21723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Arial" panose="020B0604020202020204"/>
                <a:ea typeface="黑体" panose="02010609060101010101" pitchFamily="49" charset="-122"/>
                <a:cs typeface="+mn-cs"/>
                <a:hlinkClick r:id="" action="ppaction://noaction">
                  <a:extLst>
                    <a:ext uri="{A12FA001-AC4F-418D-AE19-62706E023703}">
                      <ahyp:hlinkClr xmlns:ahyp="http://schemas.microsoft.com/office/drawing/2018/hyperlinkcolor" val="tx"/>
                    </a:ext>
                  </a:extLst>
                </a:hlinkClick>
              </a:rPr>
              <a:t>Back to main page</a:t>
            </a:r>
            <a:endParaRPr kumimoji="0" lang="zh-CN" altLang="en-US" sz="1800" b="0" i="0" u="none" strike="noStrike" kern="1200" cap="none" spc="0" normalizeH="0" baseline="0" noProof="0" dirty="0">
              <a:ln>
                <a:noFill/>
              </a:ln>
              <a:effectLst/>
              <a:uLnTx/>
              <a:uFillTx/>
              <a:latin typeface="Arial" panose="020B0604020202020204"/>
              <a:ea typeface="黑体" panose="02010609060101010101" pitchFamily="49" charset="-122"/>
              <a:cs typeface="+mn-cs"/>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5387477"/>
          <a:ext cx="11338437" cy="82296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21552">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bg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97172" y="1472091"/>
            <a:ext cx="518252"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08/18</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09/10</a:t>
            </a:r>
            <a:endParaRPr kumimoji="0" lang="en-US" sz="800" b="1" i="0" u="non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64586" y="1464686"/>
            <a:ext cx="566978"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607385" cy="230832"/>
          </a:xfrm>
          <a:prstGeom prst="rect">
            <a:avLst/>
          </a:prstGeom>
          <a:noFill/>
        </p:spPr>
        <p:txBody>
          <a:bodyPr wrap="square" rtlCol="0">
            <a:spAutoFit/>
          </a:bodyPr>
          <a:lstStyle/>
          <a:p>
            <a:r>
              <a:rPr lang="en-US" sz="900" dirty="0">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47908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A2DCDFD3-D313-41D4-B800-0A61B68DF8E7}"/>
              </a:ext>
            </a:extLst>
          </p:cNvPr>
          <p:cNvCxnSpPr/>
          <p:nvPr/>
        </p:nvCxnSpPr>
        <p:spPr>
          <a:xfrm flipV="1">
            <a:off x="12013711" y="1574511"/>
            <a:ext cx="0" cy="4853092"/>
          </a:xfrm>
          <a:prstGeom prst="line">
            <a:avLst/>
          </a:prstGeom>
          <a:ln>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CC15F6-CDE5-43D7-BF74-0C8D6369FB88}"/>
              </a:ext>
            </a:extLst>
          </p:cNvPr>
          <p:cNvSpPr>
            <a:spLocks noGrp="1"/>
          </p:cNvSpPr>
          <p:nvPr>
            <p:ph type="title"/>
          </p:nvPr>
        </p:nvSpPr>
        <p:spPr/>
        <p:txBody>
          <a:bodyPr/>
          <a:lstStyle/>
          <a:p>
            <a:r>
              <a:rPr lang="en-US" dirty="0"/>
              <a:t>CDX707 FDJ Software Delivery Plan – </a:t>
            </a:r>
            <a:r>
              <a:rPr lang="en-US" dirty="0" err="1"/>
              <a:t>Duer</a:t>
            </a:r>
            <a:r>
              <a:rPr lang="en-US" altLang="zh-CN" dirty="0" err="1"/>
              <a:t>OS</a:t>
            </a:r>
            <a:endParaRPr lang="en-US" dirty="0"/>
          </a:p>
        </p:txBody>
      </p:sp>
      <p:sp>
        <p:nvSpPr>
          <p:cNvPr id="4" name="Content Placeholder 3">
            <a:extLst>
              <a:ext uri="{FF2B5EF4-FFF2-40B4-BE49-F238E27FC236}">
                <a16:creationId xmlns:a16="http://schemas.microsoft.com/office/drawing/2014/main" id="{929B7313-4593-4308-AE96-B7E58C6DCABC}"/>
              </a:ext>
            </a:extLst>
          </p:cNvPr>
          <p:cNvSpPr>
            <a:spLocks noGrp="1"/>
          </p:cNvSpPr>
          <p:nvPr>
            <p:ph idx="1"/>
          </p:nvPr>
        </p:nvSpPr>
        <p:spPr/>
        <p:txBody>
          <a:bodyPr/>
          <a:lstStyle/>
          <a:p>
            <a:endParaRPr lang="en-US"/>
          </a:p>
        </p:txBody>
      </p:sp>
      <p:graphicFrame>
        <p:nvGraphicFramePr>
          <p:cNvPr id="18" name="Table 17">
            <a:extLst>
              <a:ext uri="{FF2B5EF4-FFF2-40B4-BE49-F238E27FC236}">
                <a16:creationId xmlns:a16="http://schemas.microsoft.com/office/drawing/2014/main" id="{8389E4F8-8D31-4536-BBF2-19A72FEA1644}"/>
              </a:ext>
            </a:extLst>
          </p:cNvPr>
          <p:cNvGraphicFramePr>
            <a:graphicFrameLocks noGrp="1"/>
          </p:cNvGraphicFramePr>
          <p:nvPr/>
        </p:nvGraphicFramePr>
        <p:xfrm>
          <a:off x="379658" y="644352"/>
          <a:ext cx="11640060" cy="288012"/>
        </p:xfrm>
        <a:graphic>
          <a:graphicData uri="http://schemas.openxmlformats.org/drawingml/2006/table">
            <a:tbl>
              <a:tblPr>
                <a:tableStyleId>{616DA210-FB5B-4158-B5E0-FEB733F419BA}</a:tableStyleId>
              </a:tblPr>
              <a:tblGrid>
                <a:gridCol w="323335">
                  <a:extLst>
                    <a:ext uri="{9D8B030D-6E8A-4147-A177-3AD203B41FA5}">
                      <a16:colId xmlns:a16="http://schemas.microsoft.com/office/drawing/2014/main" val="3071032233"/>
                    </a:ext>
                  </a:extLst>
                </a:gridCol>
                <a:gridCol w="323335">
                  <a:extLst>
                    <a:ext uri="{9D8B030D-6E8A-4147-A177-3AD203B41FA5}">
                      <a16:colId xmlns:a16="http://schemas.microsoft.com/office/drawing/2014/main" val="699227461"/>
                    </a:ext>
                  </a:extLst>
                </a:gridCol>
                <a:gridCol w="323335">
                  <a:extLst>
                    <a:ext uri="{9D8B030D-6E8A-4147-A177-3AD203B41FA5}">
                      <a16:colId xmlns:a16="http://schemas.microsoft.com/office/drawing/2014/main" val="3394197168"/>
                    </a:ext>
                  </a:extLst>
                </a:gridCol>
                <a:gridCol w="323335">
                  <a:extLst>
                    <a:ext uri="{9D8B030D-6E8A-4147-A177-3AD203B41FA5}">
                      <a16:colId xmlns:a16="http://schemas.microsoft.com/office/drawing/2014/main" val="567334438"/>
                    </a:ext>
                  </a:extLst>
                </a:gridCol>
                <a:gridCol w="323335">
                  <a:extLst>
                    <a:ext uri="{9D8B030D-6E8A-4147-A177-3AD203B41FA5}">
                      <a16:colId xmlns:a16="http://schemas.microsoft.com/office/drawing/2014/main" val="1951812450"/>
                    </a:ext>
                  </a:extLst>
                </a:gridCol>
                <a:gridCol w="323335">
                  <a:extLst>
                    <a:ext uri="{9D8B030D-6E8A-4147-A177-3AD203B41FA5}">
                      <a16:colId xmlns:a16="http://schemas.microsoft.com/office/drawing/2014/main" val="3566384831"/>
                    </a:ext>
                  </a:extLst>
                </a:gridCol>
                <a:gridCol w="323335">
                  <a:extLst>
                    <a:ext uri="{9D8B030D-6E8A-4147-A177-3AD203B41FA5}">
                      <a16:colId xmlns:a16="http://schemas.microsoft.com/office/drawing/2014/main" val="3805572467"/>
                    </a:ext>
                  </a:extLst>
                </a:gridCol>
                <a:gridCol w="323335">
                  <a:extLst>
                    <a:ext uri="{9D8B030D-6E8A-4147-A177-3AD203B41FA5}">
                      <a16:colId xmlns:a16="http://schemas.microsoft.com/office/drawing/2014/main" val="863274701"/>
                    </a:ext>
                  </a:extLst>
                </a:gridCol>
                <a:gridCol w="323335">
                  <a:extLst>
                    <a:ext uri="{9D8B030D-6E8A-4147-A177-3AD203B41FA5}">
                      <a16:colId xmlns:a16="http://schemas.microsoft.com/office/drawing/2014/main" val="394165370"/>
                    </a:ext>
                  </a:extLst>
                </a:gridCol>
                <a:gridCol w="323335">
                  <a:extLst>
                    <a:ext uri="{9D8B030D-6E8A-4147-A177-3AD203B41FA5}">
                      <a16:colId xmlns:a16="http://schemas.microsoft.com/office/drawing/2014/main" val="308092281"/>
                    </a:ext>
                  </a:extLst>
                </a:gridCol>
                <a:gridCol w="323335">
                  <a:extLst>
                    <a:ext uri="{9D8B030D-6E8A-4147-A177-3AD203B41FA5}">
                      <a16:colId xmlns:a16="http://schemas.microsoft.com/office/drawing/2014/main" val="2039846742"/>
                    </a:ext>
                  </a:extLst>
                </a:gridCol>
                <a:gridCol w="323335">
                  <a:extLst>
                    <a:ext uri="{9D8B030D-6E8A-4147-A177-3AD203B41FA5}">
                      <a16:colId xmlns:a16="http://schemas.microsoft.com/office/drawing/2014/main" val="2423140668"/>
                    </a:ext>
                  </a:extLst>
                </a:gridCol>
                <a:gridCol w="323335">
                  <a:extLst>
                    <a:ext uri="{9D8B030D-6E8A-4147-A177-3AD203B41FA5}">
                      <a16:colId xmlns:a16="http://schemas.microsoft.com/office/drawing/2014/main" val="1312675302"/>
                    </a:ext>
                  </a:extLst>
                </a:gridCol>
                <a:gridCol w="323335">
                  <a:extLst>
                    <a:ext uri="{9D8B030D-6E8A-4147-A177-3AD203B41FA5}">
                      <a16:colId xmlns:a16="http://schemas.microsoft.com/office/drawing/2014/main" val="1016785794"/>
                    </a:ext>
                  </a:extLst>
                </a:gridCol>
                <a:gridCol w="323335">
                  <a:extLst>
                    <a:ext uri="{9D8B030D-6E8A-4147-A177-3AD203B41FA5}">
                      <a16:colId xmlns:a16="http://schemas.microsoft.com/office/drawing/2014/main" val="1417083734"/>
                    </a:ext>
                  </a:extLst>
                </a:gridCol>
                <a:gridCol w="323335">
                  <a:extLst>
                    <a:ext uri="{9D8B030D-6E8A-4147-A177-3AD203B41FA5}">
                      <a16:colId xmlns:a16="http://schemas.microsoft.com/office/drawing/2014/main" val="865026995"/>
                    </a:ext>
                  </a:extLst>
                </a:gridCol>
                <a:gridCol w="323335">
                  <a:extLst>
                    <a:ext uri="{9D8B030D-6E8A-4147-A177-3AD203B41FA5}">
                      <a16:colId xmlns:a16="http://schemas.microsoft.com/office/drawing/2014/main" val="106505954"/>
                    </a:ext>
                  </a:extLst>
                </a:gridCol>
                <a:gridCol w="323335">
                  <a:extLst>
                    <a:ext uri="{9D8B030D-6E8A-4147-A177-3AD203B41FA5}">
                      <a16:colId xmlns:a16="http://schemas.microsoft.com/office/drawing/2014/main" val="3448495007"/>
                    </a:ext>
                  </a:extLst>
                </a:gridCol>
                <a:gridCol w="323335">
                  <a:extLst>
                    <a:ext uri="{9D8B030D-6E8A-4147-A177-3AD203B41FA5}">
                      <a16:colId xmlns:a16="http://schemas.microsoft.com/office/drawing/2014/main" val="3376573709"/>
                    </a:ext>
                  </a:extLst>
                </a:gridCol>
                <a:gridCol w="323335">
                  <a:extLst>
                    <a:ext uri="{9D8B030D-6E8A-4147-A177-3AD203B41FA5}">
                      <a16:colId xmlns:a16="http://schemas.microsoft.com/office/drawing/2014/main" val="2378609709"/>
                    </a:ext>
                  </a:extLst>
                </a:gridCol>
                <a:gridCol w="323335">
                  <a:extLst>
                    <a:ext uri="{9D8B030D-6E8A-4147-A177-3AD203B41FA5}">
                      <a16:colId xmlns:a16="http://schemas.microsoft.com/office/drawing/2014/main" val="1662025284"/>
                    </a:ext>
                  </a:extLst>
                </a:gridCol>
                <a:gridCol w="323335">
                  <a:extLst>
                    <a:ext uri="{9D8B030D-6E8A-4147-A177-3AD203B41FA5}">
                      <a16:colId xmlns:a16="http://schemas.microsoft.com/office/drawing/2014/main" val="1281700901"/>
                    </a:ext>
                  </a:extLst>
                </a:gridCol>
                <a:gridCol w="323335">
                  <a:extLst>
                    <a:ext uri="{9D8B030D-6E8A-4147-A177-3AD203B41FA5}">
                      <a16:colId xmlns:a16="http://schemas.microsoft.com/office/drawing/2014/main" val="3347147316"/>
                    </a:ext>
                  </a:extLst>
                </a:gridCol>
                <a:gridCol w="323335">
                  <a:extLst>
                    <a:ext uri="{9D8B030D-6E8A-4147-A177-3AD203B41FA5}">
                      <a16:colId xmlns:a16="http://schemas.microsoft.com/office/drawing/2014/main" val="1607693095"/>
                    </a:ext>
                  </a:extLst>
                </a:gridCol>
                <a:gridCol w="323335">
                  <a:extLst>
                    <a:ext uri="{9D8B030D-6E8A-4147-A177-3AD203B41FA5}">
                      <a16:colId xmlns:a16="http://schemas.microsoft.com/office/drawing/2014/main" val="33462013"/>
                    </a:ext>
                  </a:extLst>
                </a:gridCol>
                <a:gridCol w="323335">
                  <a:extLst>
                    <a:ext uri="{9D8B030D-6E8A-4147-A177-3AD203B41FA5}">
                      <a16:colId xmlns:a16="http://schemas.microsoft.com/office/drawing/2014/main" val="281226647"/>
                    </a:ext>
                  </a:extLst>
                </a:gridCol>
                <a:gridCol w="323335">
                  <a:extLst>
                    <a:ext uri="{9D8B030D-6E8A-4147-A177-3AD203B41FA5}">
                      <a16:colId xmlns:a16="http://schemas.microsoft.com/office/drawing/2014/main" val="1107157656"/>
                    </a:ext>
                  </a:extLst>
                </a:gridCol>
                <a:gridCol w="323335">
                  <a:extLst>
                    <a:ext uri="{9D8B030D-6E8A-4147-A177-3AD203B41FA5}">
                      <a16:colId xmlns:a16="http://schemas.microsoft.com/office/drawing/2014/main" val="3565517626"/>
                    </a:ext>
                  </a:extLst>
                </a:gridCol>
                <a:gridCol w="323335">
                  <a:extLst>
                    <a:ext uri="{9D8B030D-6E8A-4147-A177-3AD203B41FA5}">
                      <a16:colId xmlns:a16="http://schemas.microsoft.com/office/drawing/2014/main" val="3176795333"/>
                    </a:ext>
                  </a:extLst>
                </a:gridCol>
                <a:gridCol w="323335">
                  <a:extLst>
                    <a:ext uri="{9D8B030D-6E8A-4147-A177-3AD203B41FA5}">
                      <a16:colId xmlns:a16="http://schemas.microsoft.com/office/drawing/2014/main" val="3021874660"/>
                    </a:ext>
                  </a:extLst>
                </a:gridCol>
                <a:gridCol w="323335">
                  <a:extLst>
                    <a:ext uri="{9D8B030D-6E8A-4147-A177-3AD203B41FA5}">
                      <a16:colId xmlns:a16="http://schemas.microsoft.com/office/drawing/2014/main" val="2159128946"/>
                    </a:ext>
                  </a:extLst>
                </a:gridCol>
                <a:gridCol w="323335">
                  <a:extLst>
                    <a:ext uri="{9D8B030D-6E8A-4147-A177-3AD203B41FA5}">
                      <a16:colId xmlns:a16="http://schemas.microsoft.com/office/drawing/2014/main" val="1669284014"/>
                    </a:ext>
                  </a:extLst>
                </a:gridCol>
                <a:gridCol w="323335">
                  <a:extLst>
                    <a:ext uri="{9D8B030D-6E8A-4147-A177-3AD203B41FA5}">
                      <a16:colId xmlns:a16="http://schemas.microsoft.com/office/drawing/2014/main" val="2070998699"/>
                    </a:ext>
                  </a:extLst>
                </a:gridCol>
                <a:gridCol w="323335">
                  <a:extLst>
                    <a:ext uri="{9D8B030D-6E8A-4147-A177-3AD203B41FA5}">
                      <a16:colId xmlns:a16="http://schemas.microsoft.com/office/drawing/2014/main" val="1653828473"/>
                    </a:ext>
                  </a:extLst>
                </a:gridCol>
                <a:gridCol w="323335">
                  <a:extLst>
                    <a:ext uri="{9D8B030D-6E8A-4147-A177-3AD203B41FA5}">
                      <a16:colId xmlns:a16="http://schemas.microsoft.com/office/drawing/2014/main" val="3502453268"/>
                    </a:ext>
                  </a:extLst>
                </a:gridCol>
                <a:gridCol w="323335">
                  <a:extLst>
                    <a:ext uri="{9D8B030D-6E8A-4147-A177-3AD203B41FA5}">
                      <a16:colId xmlns:a16="http://schemas.microsoft.com/office/drawing/2014/main" val="2826763133"/>
                    </a:ext>
                  </a:extLst>
                </a:gridCol>
              </a:tblGrid>
              <a:tr h="121806">
                <a:tc gridSpan="4">
                  <a:txBody>
                    <a:bodyPr/>
                    <a:lstStyle/>
                    <a:p>
                      <a:pPr algn="ctr" fontAlgn="b"/>
                      <a:r>
                        <a:rPr lang="en-US" sz="900" u="none" strike="noStrike" dirty="0">
                          <a:effectLst/>
                        </a:rPr>
                        <a:t>Jul-10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Aug-10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Sep-10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Oct-10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Nov-10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Dec-10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Jan-10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Feb-10</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900" u="none" strike="noStrike" dirty="0">
                          <a:effectLst/>
                        </a:rPr>
                        <a:t>Mar-10 to J</a:t>
                      </a:r>
                      <a:r>
                        <a:rPr lang="en-US" altLang="zh-CN" sz="900" u="none" strike="noStrike" dirty="0">
                          <a:effectLst/>
                        </a:rPr>
                        <a:t>u</a:t>
                      </a:r>
                      <a:r>
                        <a:rPr lang="en-US" sz="900" u="none" strike="noStrike" dirty="0">
                          <a:effectLst/>
                        </a:rPr>
                        <a:t>n-13</a:t>
                      </a:r>
                      <a:endParaRPr lang="en-US" sz="900" b="0" i="0" u="none" strike="noStrike" dirty="0">
                        <a:solidFill>
                          <a:srgbClr val="000000"/>
                        </a:solidFill>
                        <a:effectLst/>
                        <a:latin typeface="Arial" panose="020B0604020202020204" pitchFamily="34" charset="0"/>
                      </a:endParaRPr>
                    </a:p>
                  </a:txBody>
                  <a:tcPr marL="6846" marR="6846" marT="68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56558"/>
                  </a:ext>
                </a:extLst>
              </a:tr>
              <a:tr h="121806">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tc>
                  <a:txBody>
                    <a:bodyPr/>
                    <a:lstStyle/>
                    <a:p>
                      <a:pPr algn="l" fontAlgn="b"/>
                      <a:endParaRPr lang="en-US" sz="900" b="0" i="0" u="none" strike="noStrike" dirty="0">
                        <a:solidFill>
                          <a:srgbClr val="000000"/>
                        </a:solidFill>
                        <a:effectLst/>
                        <a:latin typeface="Arial" panose="020B0604020202020204" pitchFamily="34" charset="0"/>
                      </a:endParaRPr>
                    </a:p>
                  </a:txBody>
                  <a:tcPr marL="6846" marR="6846" marT="6846" marB="0" anchor="b"/>
                </a:tc>
                <a:extLst>
                  <a:ext uri="{0D108BD9-81ED-4DB2-BD59-A6C34878D82A}">
                    <a16:rowId xmlns:a16="http://schemas.microsoft.com/office/drawing/2014/main" val="3647087778"/>
                  </a:ext>
                </a:extLst>
              </a:tr>
            </a:tbl>
          </a:graphicData>
        </a:graphic>
      </p:graphicFrame>
      <p:sp>
        <p:nvSpPr>
          <p:cNvPr id="53" name="TextBox 52">
            <a:extLst>
              <a:ext uri="{FF2B5EF4-FFF2-40B4-BE49-F238E27FC236}">
                <a16:creationId xmlns:a16="http://schemas.microsoft.com/office/drawing/2014/main" id="{F61C5B49-E89E-4627-94D8-5B15959594E9}"/>
              </a:ext>
            </a:extLst>
          </p:cNvPr>
          <p:cNvSpPr txBox="1"/>
          <p:nvPr/>
        </p:nvSpPr>
        <p:spPr>
          <a:xfrm>
            <a:off x="11689535" y="1636725"/>
            <a:ext cx="457199" cy="307777"/>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PEC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264E"/>
                </a:solidFill>
                <a:latin typeface="Arial" panose="020B0604020202020204"/>
              </a:rPr>
              <a:t>13</a:t>
            </a:r>
            <a:r>
              <a:rPr kumimoji="0" lang="en-US" sz="1000" b="1" i="0" u="none" strike="noStrike" kern="1200" cap="none" spc="0" normalizeH="0" baseline="0" noProof="0" dirty="0">
                <a:ln>
                  <a:noFill/>
                </a:ln>
                <a:solidFill>
                  <a:srgbClr val="00264E"/>
                </a:solidFill>
                <a:effectLst/>
                <a:uLnTx/>
                <a:uFillTx/>
                <a:latin typeface="Arial" panose="020B0604020202020204"/>
                <a:ea typeface="+mn-ea"/>
                <a:cs typeface="+mn-cs"/>
              </a:rPr>
              <a:t>-Jun</a:t>
            </a:r>
          </a:p>
        </p:txBody>
      </p:sp>
      <p:sp>
        <p:nvSpPr>
          <p:cNvPr id="63" name="TextBox 62">
            <a:extLst>
              <a:ext uri="{FF2B5EF4-FFF2-40B4-BE49-F238E27FC236}">
                <a16:creationId xmlns:a16="http://schemas.microsoft.com/office/drawing/2014/main" id="{8873996F-F057-4FD3-8080-C0FF3CC9B0CB}"/>
              </a:ext>
            </a:extLst>
          </p:cNvPr>
          <p:cNvSpPr txBox="1"/>
          <p:nvPr/>
        </p:nvSpPr>
        <p:spPr>
          <a:xfrm>
            <a:off x="3814372" y="1345514"/>
            <a:ext cx="1152940"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FDJ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a:t>
            </a:r>
            <a:r>
              <a:rPr lang="en-US" sz="1000" dirty="0">
                <a:solidFill>
                  <a:srgbClr val="00264E"/>
                </a:solidFill>
                <a:latin typeface="Arial" panose="020B0604020202020204"/>
              </a:rPr>
              <a:t>5</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-Sep</a:t>
            </a:r>
          </a:p>
        </p:txBody>
      </p:sp>
      <p:sp>
        <p:nvSpPr>
          <p:cNvPr id="100" name="TextBox 99">
            <a:extLst>
              <a:ext uri="{FF2B5EF4-FFF2-40B4-BE49-F238E27FC236}">
                <a16:creationId xmlns:a16="http://schemas.microsoft.com/office/drawing/2014/main" id="{DCFA1E50-3F35-4D87-922A-E4F60B597DE8}"/>
              </a:ext>
            </a:extLst>
          </p:cNvPr>
          <p:cNvSpPr txBox="1"/>
          <p:nvPr/>
        </p:nvSpPr>
        <p:spPr>
          <a:xfrm>
            <a:off x="9292092" y="1027355"/>
            <a:ext cx="2721617" cy="276999"/>
          </a:xfrm>
          <a:prstGeom prst="rect">
            <a:avLst/>
          </a:prstGeom>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DCV Vehicle Testing</a:t>
            </a:r>
          </a:p>
        </p:txBody>
      </p:sp>
      <p:sp>
        <p:nvSpPr>
          <p:cNvPr id="101" name="TextBox 100">
            <a:extLst>
              <a:ext uri="{FF2B5EF4-FFF2-40B4-BE49-F238E27FC236}">
                <a16:creationId xmlns:a16="http://schemas.microsoft.com/office/drawing/2014/main" id="{687C4EBF-6AE8-461D-AE30-08EF23A1E247}"/>
              </a:ext>
            </a:extLst>
          </p:cNvPr>
          <p:cNvSpPr txBox="1"/>
          <p:nvPr/>
        </p:nvSpPr>
        <p:spPr>
          <a:xfrm>
            <a:off x="379658" y="1023118"/>
            <a:ext cx="8912434" cy="276999"/>
          </a:xfrm>
          <a:prstGeom prst="rect">
            <a:avLst/>
          </a:prstGeom>
          <a:gradFill flip="none" rotWithShape="1">
            <a:gsLst>
              <a:gs pos="0">
                <a:schemeClr val="accent1">
                  <a:lumMod val="5000"/>
                  <a:lumOff val="95000"/>
                </a:schemeClr>
              </a:gs>
              <a:gs pos="0">
                <a:schemeClr val="accent1">
                  <a:lumMod val="45000"/>
                  <a:lumOff val="55000"/>
                </a:schemeClr>
              </a:gs>
              <a:gs pos="0">
                <a:schemeClr val="accent1">
                  <a:lumMod val="20000"/>
                  <a:lumOff val="80000"/>
                </a:schemeClr>
              </a:gs>
              <a:gs pos="95000">
                <a:schemeClr val="accent1">
                  <a:lumMod val="40000"/>
                  <a:lumOff val="60000"/>
                </a:schemeClr>
              </a:gs>
            </a:gsLst>
            <a:lin ang="0" scaled="1"/>
            <a:tileRect/>
          </a:gra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FDJ / </a:t>
            </a:r>
            <a:r>
              <a:rPr kumimoji="0" lang="en-US" sz="12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200" b="0" i="0" u="none" strike="noStrike" kern="1200" cap="none" spc="0" normalizeH="0" baseline="0" noProof="0" dirty="0">
                <a:ln>
                  <a:noFill/>
                </a:ln>
                <a:solidFill>
                  <a:srgbClr val="00264E"/>
                </a:solidFill>
                <a:effectLst/>
                <a:uLnTx/>
                <a:uFillTx/>
                <a:latin typeface="Arial" panose="020B0604020202020204"/>
                <a:ea typeface="+mn-ea"/>
                <a:cs typeface="+mn-cs"/>
              </a:rPr>
              <a:t> BB</a:t>
            </a:r>
          </a:p>
        </p:txBody>
      </p:sp>
      <p:sp>
        <p:nvSpPr>
          <p:cNvPr id="102" name="Flowchart: Decision 101">
            <a:extLst>
              <a:ext uri="{FF2B5EF4-FFF2-40B4-BE49-F238E27FC236}">
                <a16:creationId xmlns:a16="http://schemas.microsoft.com/office/drawing/2014/main" id="{D3B8B84E-4DCC-430A-AD35-EA9D1B1A580F}"/>
              </a:ext>
            </a:extLst>
          </p:cNvPr>
          <p:cNvSpPr/>
          <p:nvPr/>
        </p:nvSpPr>
        <p:spPr>
          <a:xfrm>
            <a:off x="3438307" y="1024744"/>
            <a:ext cx="212035" cy="416054"/>
          </a:xfrm>
          <a:prstGeom prst="flowChartDecision">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3" name="TextBox 102">
            <a:extLst>
              <a:ext uri="{FF2B5EF4-FFF2-40B4-BE49-F238E27FC236}">
                <a16:creationId xmlns:a16="http://schemas.microsoft.com/office/drawing/2014/main" id="{E2D45A27-50ED-4239-89CF-922C8453A8E5}"/>
              </a:ext>
            </a:extLst>
          </p:cNvPr>
          <p:cNvSpPr txBox="1"/>
          <p:nvPr/>
        </p:nvSpPr>
        <p:spPr>
          <a:xfrm>
            <a:off x="3605510" y="1336147"/>
            <a:ext cx="363501"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 Beta</a:t>
            </a:r>
          </a:p>
        </p:txBody>
      </p:sp>
      <p:sp>
        <p:nvSpPr>
          <p:cNvPr id="104" name="TextBox 103">
            <a:extLst>
              <a:ext uri="{FF2B5EF4-FFF2-40B4-BE49-F238E27FC236}">
                <a16:creationId xmlns:a16="http://schemas.microsoft.com/office/drawing/2014/main" id="{35B682AF-6063-4EF2-8409-C725C86418FC}"/>
              </a:ext>
            </a:extLst>
          </p:cNvPr>
          <p:cNvSpPr txBox="1"/>
          <p:nvPr/>
        </p:nvSpPr>
        <p:spPr>
          <a:xfrm>
            <a:off x="6053310" y="1336147"/>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DCV0</a:t>
            </a:r>
          </a:p>
        </p:txBody>
      </p:sp>
      <p:sp>
        <p:nvSpPr>
          <p:cNvPr id="105" name="TextBox 104">
            <a:extLst>
              <a:ext uri="{FF2B5EF4-FFF2-40B4-BE49-F238E27FC236}">
                <a16:creationId xmlns:a16="http://schemas.microsoft.com/office/drawing/2014/main" id="{0C838EC2-5CB0-4682-B881-FF6EF49406D9}"/>
              </a:ext>
            </a:extLst>
          </p:cNvPr>
          <p:cNvSpPr txBox="1"/>
          <p:nvPr/>
        </p:nvSpPr>
        <p:spPr>
          <a:xfrm>
            <a:off x="9418098"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DCV2</a:t>
            </a:r>
          </a:p>
        </p:txBody>
      </p:sp>
      <p:sp>
        <p:nvSpPr>
          <p:cNvPr id="106" name="TextBox 105">
            <a:extLst>
              <a:ext uri="{FF2B5EF4-FFF2-40B4-BE49-F238E27FC236}">
                <a16:creationId xmlns:a16="http://schemas.microsoft.com/office/drawing/2014/main" id="{3C50A10B-0AC4-42C4-9829-09C2A49268ED}"/>
              </a:ext>
            </a:extLst>
          </p:cNvPr>
          <p:cNvSpPr txBox="1"/>
          <p:nvPr/>
        </p:nvSpPr>
        <p:spPr>
          <a:xfrm>
            <a:off x="10391397" y="1336147"/>
            <a:ext cx="45720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DCV3</a:t>
            </a:r>
          </a:p>
        </p:txBody>
      </p:sp>
      <p:sp>
        <p:nvSpPr>
          <p:cNvPr id="107" name="TextBox 106">
            <a:extLst>
              <a:ext uri="{FF2B5EF4-FFF2-40B4-BE49-F238E27FC236}">
                <a16:creationId xmlns:a16="http://schemas.microsoft.com/office/drawing/2014/main" id="{202F8246-72E0-407E-AE08-7CE2C51519A6}"/>
              </a:ext>
            </a:extLst>
          </p:cNvPr>
          <p:cNvSpPr txBox="1"/>
          <p:nvPr/>
        </p:nvSpPr>
        <p:spPr>
          <a:xfrm>
            <a:off x="7648112" y="1294560"/>
            <a:ext cx="640080" cy="2308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030A0"/>
                </a:solidFill>
                <a:effectLst/>
                <a:uLnTx/>
                <a:uFillTx/>
                <a:latin typeface="Arial" panose="020B0604020202020204"/>
                <a:ea typeface="+mn-ea"/>
                <a:cs typeface="+mn-cs"/>
              </a:rPr>
              <a:t>DCV1</a:t>
            </a:r>
          </a:p>
        </p:txBody>
      </p:sp>
      <p:sp>
        <p:nvSpPr>
          <p:cNvPr id="108" name="Star: 4 Points 107">
            <a:extLst>
              <a:ext uri="{FF2B5EF4-FFF2-40B4-BE49-F238E27FC236}">
                <a16:creationId xmlns:a16="http://schemas.microsoft.com/office/drawing/2014/main" id="{45EDC07D-41EF-4BB6-8F06-2581B4F2D7A6}"/>
              </a:ext>
            </a:extLst>
          </p:cNvPr>
          <p:cNvSpPr/>
          <p:nvPr/>
        </p:nvSpPr>
        <p:spPr>
          <a:xfrm>
            <a:off x="9214356" y="1402266"/>
            <a:ext cx="203742" cy="254719"/>
          </a:xfrm>
          <a:prstGeom prst="star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09" name="Flowchart: Decision 108">
            <a:extLst>
              <a:ext uri="{FF2B5EF4-FFF2-40B4-BE49-F238E27FC236}">
                <a16:creationId xmlns:a16="http://schemas.microsoft.com/office/drawing/2014/main" id="{9A9DA6E5-FD23-485C-8984-5ED9C8431CCC}"/>
              </a:ext>
            </a:extLst>
          </p:cNvPr>
          <p:cNvSpPr/>
          <p:nvPr/>
        </p:nvSpPr>
        <p:spPr>
          <a:xfrm>
            <a:off x="6048702" y="1007602"/>
            <a:ext cx="212035" cy="416054"/>
          </a:xfrm>
          <a:prstGeom prst="flowChartDecision">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10" name="TextBox 109">
            <a:extLst>
              <a:ext uri="{FF2B5EF4-FFF2-40B4-BE49-F238E27FC236}">
                <a16:creationId xmlns:a16="http://schemas.microsoft.com/office/drawing/2014/main" id="{8E64DB68-F676-42EE-8384-E9B6181A242D}"/>
              </a:ext>
            </a:extLst>
          </p:cNvPr>
          <p:cNvSpPr txBox="1"/>
          <p:nvPr/>
        </p:nvSpPr>
        <p:spPr>
          <a:xfrm>
            <a:off x="10043527" y="1486188"/>
            <a:ext cx="1152940" cy="25391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264E"/>
                </a:solidFill>
                <a:effectLst/>
                <a:uLnTx/>
                <a:uFillTx/>
                <a:latin typeface="Arial" panose="020B0604020202020204"/>
                <a:ea typeface="+mn-ea"/>
                <a:cs typeface="+mn-cs"/>
              </a:rPr>
              <a:t>25-Feb</a:t>
            </a:r>
          </a:p>
        </p:txBody>
      </p:sp>
      <p:cxnSp>
        <p:nvCxnSpPr>
          <p:cNvPr id="113" name="Straight Connector 112">
            <a:extLst>
              <a:ext uri="{FF2B5EF4-FFF2-40B4-BE49-F238E27FC236}">
                <a16:creationId xmlns:a16="http://schemas.microsoft.com/office/drawing/2014/main" id="{A5929921-F123-413B-971A-B524A1B455CC}"/>
              </a:ext>
            </a:extLst>
          </p:cNvPr>
          <p:cNvCxnSpPr>
            <a:cxnSpLocks/>
          </p:cNvCxnSpPr>
          <p:nvPr/>
        </p:nvCxnSpPr>
        <p:spPr>
          <a:xfrm flipV="1">
            <a:off x="10652900" y="1588535"/>
            <a:ext cx="0" cy="7554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8DD76CA-E9EB-475F-A4FD-325EE0D69A33}"/>
              </a:ext>
            </a:extLst>
          </p:cNvPr>
          <p:cNvSpPr txBox="1"/>
          <p:nvPr/>
        </p:nvSpPr>
        <p:spPr>
          <a:xfrm>
            <a:off x="8101894" y="1336147"/>
            <a:ext cx="1047329" cy="415498"/>
          </a:xfrm>
          <a:prstGeom prst="rect">
            <a:avLst/>
          </a:prstGeom>
          <a:solidFill>
            <a:schemeClr val="bg1"/>
          </a:solid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050" b="0" i="0" u="none" strike="noStrike" cap="none" spc="0" normalizeH="0" baseline="0">
                <a:ln>
                  <a:noFill/>
                </a:ln>
                <a:solidFill>
                  <a:srgbClr val="00264E"/>
                </a:solidFill>
                <a:effectLst/>
                <a:uLnTx/>
                <a:uFillTx/>
                <a:latin typeface="Arial" panose="020B0604020202020204"/>
              </a:defRPr>
            </a:lvl1pPr>
          </a:lstStyle>
          <a:p>
            <a:r>
              <a:rPr lang="en-US" sz="1000" dirty="0"/>
              <a:t>DCV T/C MRD</a:t>
            </a:r>
          </a:p>
          <a:p>
            <a:r>
              <a:rPr lang="en-US" sz="1000" dirty="0"/>
              <a:t>12-Jan</a:t>
            </a:r>
          </a:p>
        </p:txBody>
      </p:sp>
      <p:sp>
        <p:nvSpPr>
          <p:cNvPr id="116" name="TextBox 115">
            <a:extLst>
              <a:ext uri="{FF2B5EF4-FFF2-40B4-BE49-F238E27FC236}">
                <a16:creationId xmlns:a16="http://schemas.microsoft.com/office/drawing/2014/main" id="{B4CCFFFC-F636-45C9-9FD8-6920E87470EC}"/>
              </a:ext>
            </a:extLst>
          </p:cNvPr>
          <p:cNvSpPr txBox="1"/>
          <p:nvPr/>
        </p:nvSpPr>
        <p:spPr>
          <a:xfrm>
            <a:off x="6638601" y="1342510"/>
            <a:ext cx="1152940"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264E"/>
                </a:solidFill>
                <a:effectLst/>
                <a:uLnTx/>
                <a:uFillTx/>
                <a:latin typeface="Arial" panose="020B0604020202020204"/>
                <a:ea typeface="+mn-ea"/>
                <a:cs typeface="+mn-cs"/>
              </a:rPr>
              <a:t>Eng</a:t>
            </a: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 BB 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8-Dec</a:t>
            </a:r>
          </a:p>
        </p:txBody>
      </p:sp>
      <p:sp>
        <p:nvSpPr>
          <p:cNvPr id="117" name="Flowchart: Decision 116">
            <a:extLst>
              <a:ext uri="{FF2B5EF4-FFF2-40B4-BE49-F238E27FC236}">
                <a16:creationId xmlns:a16="http://schemas.microsoft.com/office/drawing/2014/main" id="{84BB2E5C-F7D0-4C87-B2AD-97875694AEDA}"/>
              </a:ext>
            </a:extLst>
          </p:cNvPr>
          <p:cNvSpPr/>
          <p:nvPr/>
        </p:nvSpPr>
        <p:spPr>
          <a:xfrm>
            <a:off x="7578375" y="994764"/>
            <a:ext cx="212035" cy="416054"/>
          </a:xfrm>
          <a:prstGeom prst="flowChartDecision">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52" name="Straight Connector 51">
            <a:extLst>
              <a:ext uri="{FF2B5EF4-FFF2-40B4-BE49-F238E27FC236}">
                <a16:creationId xmlns:a16="http://schemas.microsoft.com/office/drawing/2014/main" id="{0723FEB5-BB1C-4F71-B880-D20392558C2E}"/>
              </a:ext>
            </a:extLst>
          </p:cNvPr>
          <p:cNvCxnSpPr>
            <a:cxnSpLocks/>
          </p:cNvCxnSpPr>
          <p:nvPr/>
        </p:nvCxnSpPr>
        <p:spPr>
          <a:xfrm flipV="1">
            <a:off x="752859" y="1751645"/>
            <a:ext cx="0" cy="7668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5442D02-D1A8-424D-8F3D-C1990177A467}"/>
              </a:ext>
            </a:extLst>
          </p:cNvPr>
          <p:cNvSpPr txBox="1"/>
          <p:nvPr/>
        </p:nvSpPr>
        <p:spPr>
          <a:xfrm>
            <a:off x="102284" y="2539150"/>
            <a:ext cx="1336846" cy="861774"/>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Display-941/984</a:t>
            </a:r>
          </a:p>
          <a:p>
            <a:pPr marL="171450" indent="-171450">
              <a:buFont typeface="Arial" panose="020B0604020202020204" pitchFamily="34" charset="0"/>
              <a:buChar char="•"/>
            </a:pPr>
            <a:r>
              <a:rPr lang="en-US" dirty="0"/>
              <a:t>Display-983/984</a:t>
            </a:r>
          </a:p>
          <a:p>
            <a:pPr marL="171450" indent="-171450">
              <a:buFont typeface="Arial" panose="020B0604020202020204" pitchFamily="34" charset="0"/>
              <a:buChar char="•"/>
            </a:pPr>
            <a:r>
              <a:rPr lang="en-US" dirty="0"/>
              <a:t>Local Radio-FM</a:t>
            </a:r>
          </a:p>
          <a:p>
            <a:pPr marL="171450" indent="-171450">
              <a:buFont typeface="Arial" panose="020B0604020202020204" pitchFamily="34" charset="0"/>
              <a:buChar char="•"/>
            </a:pPr>
            <a:r>
              <a:rPr lang="en-US" dirty="0"/>
              <a:t>Local Radio-AM</a:t>
            </a:r>
          </a:p>
          <a:p>
            <a:pPr marL="171450" indent="-171450">
              <a:buFont typeface="Arial" panose="020B0604020202020204" pitchFamily="34" charset="0"/>
              <a:buChar char="•"/>
            </a:pPr>
            <a:endParaRPr lang="en-US" dirty="0"/>
          </a:p>
        </p:txBody>
      </p:sp>
      <p:cxnSp>
        <p:nvCxnSpPr>
          <p:cNvPr id="62" name="Straight Connector 61">
            <a:extLst>
              <a:ext uri="{FF2B5EF4-FFF2-40B4-BE49-F238E27FC236}">
                <a16:creationId xmlns:a16="http://schemas.microsoft.com/office/drawing/2014/main" id="{06EC7237-6202-4006-8867-2CBD74794053}"/>
              </a:ext>
            </a:extLst>
          </p:cNvPr>
          <p:cNvCxnSpPr>
            <a:cxnSpLocks/>
          </p:cNvCxnSpPr>
          <p:nvPr/>
        </p:nvCxnSpPr>
        <p:spPr>
          <a:xfrm flipV="1">
            <a:off x="5365319" y="2220872"/>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965BFA4-A4CB-4AB0-9DAF-9D3A2C2D1492}"/>
              </a:ext>
            </a:extLst>
          </p:cNvPr>
          <p:cNvCxnSpPr>
            <a:cxnSpLocks/>
          </p:cNvCxnSpPr>
          <p:nvPr/>
        </p:nvCxnSpPr>
        <p:spPr>
          <a:xfrm flipV="1">
            <a:off x="5365319" y="2177710"/>
            <a:ext cx="3937744" cy="1670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A6F20B1-1F9D-4C3C-98C5-BA714A1E9A11}"/>
              </a:ext>
            </a:extLst>
          </p:cNvPr>
          <p:cNvSpPr txBox="1"/>
          <p:nvPr/>
        </p:nvSpPr>
        <p:spPr>
          <a:xfrm>
            <a:off x="1769461" y="2537032"/>
            <a:ext cx="1978285" cy="2092881"/>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Local system</a:t>
            </a:r>
          </a:p>
          <a:p>
            <a:pPr marL="171450" indent="-171450">
              <a:buFont typeface="Arial" panose="020B0604020202020204" pitchFamily="34" charset="0"/>
              <a:buChar char="•"/>
            </a:pPr>
            <a:r>
              <a:rPr lang="en-US" dirty="0"/>
              <a:t>Audio-Path</a:t>
            </a:r>
          </a:p>
          <a:p>
            <a:pPr marL="171450" indent="-171450">
              <a:buFont typeface="Arial" panose="020B0604020202020204" pitchFamily="34" charset="0"/>
              <a:buChar char="•"/>
            </a:pPr>
            <a:r>
              <a:rPr lang="en-US" dirty="0"/>
              <a:t>Audio-Source switch</a:t>
            </a:r>
          </a:p>
          <a:p>
            <a:pPr marL="171450" indent="-171450">
              <a:buFont typeface="Arial" panose="020B0604020202020204" pitchFamily="34" charset="0"/>
              <a:buChar char="•"/>
            </a:pPr>
            <a:r>
              <a:rPr lang="en-US" dirty="0"/>
              <a:t>Audio-Chime</a:t>
            </a:r>
          </a:p>
          <a:p>
            <a:pPr marL="171450" indent="-171450">
              <a:buFont typeface="Arial" panose="020B0604020202020204" pitchFamily="34" charset="0"/>
              <a:buChar char="•"/>
            </a:pPr>
            <a:r>
              <a:rPr lang="en-US" dirty="0"/>
              <a:t>Audio-A2B</a:t>
            </a:r>
          </a:p>
          <a:p>
            <a:pPr marL="171450" indent="-171450">
              <a:buFont typeface="Arial" panose="020B0604020202020204" pitchFamily="34" charset="0"/>
              <a:buChar char="•"/>
            </a:pPr>
            <a:r>
              <a:rPr lang="en-US" dirty="0"/>
              <a:t>Power</a:t>
            </a:r>
          </a:p>
          <a:p>
            <a:pPr marL="171450" indent="-171450">
              <a:buFont typeface="Arial" panose="020B0604020202020204" pitchFamily="34" charset="0"/>
              <a:buChar char="•"/>
            </a:pPr>
            <a:r>
              <a:rPr lang="en-US" dirty="0"/>
              <a:t>Phone-Dal</a:t>
            </a:r>
          </a:p>
          <a:p>
            <a:pPr marL="171450" indent="-171450">
              <a:buFont typeface="Arial" panose="020B0604020202020204" pitchFamily="34" charset="0"/>
              <a:buChar char="•"/>
            </a:pPr>
            <a:r>
              <a:rPr lang="en-US" dirty="0"/>
              <a:t>Phone-Phone Book</a:t>
            </a:r>
          </a:p>
          <a:p>
            <a:pPr marL="171450" indent="-171450">
              <a:buFont typeface="Arial" panose="020B0604020202020204" pitchFamily="34" charset="0"/>
              <a:buChar char="•"/>
            </a:pPr>
            <a:r>
              <a:rPr lang="en-US" dirty="0"/>
              <a:t>Phone-Call log</a:t>
            </a:r>
          </a:p>
          <a:p>
            <a:pPr marL="171450" indent="-171450">
              <a:buFont typeface="Arial" panose="020B0604020202020204" pitchFamily="34" charset="0"/>
              <a:buChar char="•"/>
            </a:pPr>
            <a:r>
              <a:rPr lang="en-US" dirty="0"/>
              <a:t>Local Music</a:t>
            </a:r>
          </a:p>
          <a:p>
            <a:pPr marL="171450" indent="-171450">
              <a:buFont typeface="Arial" panose="020B0604020202020204" pitchFamily="34" charset="0"/>
              <a:buChar char="•"/>
            </a:pPr>
            <a:r>
              <a:rPr lang="en-US" dirty="0"/>
              <a:t>Local Video-USB Video</a:t>
            </a:r>
          </a:p>
          <a:p>
            <a:pPr marL="171450" indent="-171450">
              <a:buFont typeface="Arial" panose="020B0604020202020204" pitchFamily="34" charset="0"/>
              <a:buChar char="•"/>
            </a:pPr>
            <a:r>
              <a:rPr lang="en-US" dirty="0"/>
              <a:t>System UI-Status bar</a:t>
            </a:r>
          </a:p>
          <a:p>
            <a:pPr marL="171450" indent="-171450">
              <a:buFont typeface="Arial" panose="020B0604020202020204" pitchFamily="34" charset="0"/>
              <a:buChar char="•"/>
            </a:pPr>
            <a:r>
              <a:rPr lang="en-US" dirty="0"/>
              <a:t>System UI-Navi bar</a:t>
            </a:r>
          </a:p>
        </p:txBody>
      </p:sp>
      <p:sp>
        <p:nvSpPr>
          <p:cNvPr id="66" name="TextBox 65">
            <a:extLst>
              <a:ext uri="{FF2B5EF4-FFF2-40B4-BE49-F238E27FC236}">
                <a16:creationId xmlns:a16="http://schemas.microsoft.com/office/drawing/2014/main" id="{B6246BE4-4038-494C-B90C-FEA3CB158DDF}"/>
              </a:ext>
            </a:extLst>
          </p:cNvPr>
          <p:cNvSpPr txBox="1"/>
          <p:nvPr/>
        </p:nvSpPr>
        <p:spPr>
          <a:xfrm>
            <a:off x="4224372" y="2537032"/>
            <a:ext cx="2469018" cy="4247317"/>
          </a:xfrm>
          <a:prstGeom prst="rect">
            <a:avLst/>
          </a:prstGeom>
          <a:solidFill>
            <a:schemeClr val="bg1"/>
          </a:solidFill>
          <a:ln w="22225">
            <a:solidFill>
              <a:srgbClr val="6600FF"/>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Network Vehicle setting</a:t>
            </a:r>
          </a:p>
          <a:p>
            <a:pPr marL="171450" indent="-171450">
              <a:buFont typeface="Arial" panose="020B0604020202020204" pitchFamily="34" charset="0"/>
              <a:buChar char="•"/>
            </a:pPr>
            <a:r>
              <a:rPr lang="en-US" dirty="0"/>
              <a:t>Network Vehicle control</a:t>
            </a:r>
          </a:p>
          <a:p>
            <a:pPr marL="171450" indent="-171450">
              <a:buFont typeface="Arial" panose="020B0604020202020204" pitchFamily="34" charset="0"/>
              <a:buChar char="•"/>
            </a:pPr>
            <a:r>
              <a:rPr lang="en-US" dirty="0"/>
              <a:t>Generic Diagnostic</a:t>
            </a:r>
          </a:p>
          <a:p>
            <a:pPr marL="171450" indent="-171450">
              <a:buFont typeface="Arial" panose="020B0604020202020204" pitchFamily="34" charset="0"/>
              <a:buChar char="•"/>
            </a:pPr>
            <a:r>
              <a:rPr lang="en-US" dirty="0"/>
              <a:t>Audio-ANC/ESE</a:t>
            </a:r>
          </a:p>
          <a:p>
            <a:pPr marL="171450" indent="-171450">
              <a:buFont typeface="Arial" panose="020B0604020202020204" pitchFamily="34" charset="0"/>
              <a:buChar char="•"/>
            </a:pPr>
            <a:r>
              <a:rPr lang="en-US" dirty="0"/>
              <a:t>USB Update-SOC</a:t>
            </a:r>
          </a:p>
          <a:p>
            <a:pPr marL="171450" indent="-171450">
              <a:buFont typeface="Arial" panose="020B0604020202020204" pitchFamily="34" charset="0"/>
              <a:buChar char="•"/>
            </a:pPr>
            <a:r>
              <a:rPr lang="en-US" dirty="0"/>
              <a:t>USB Update-VIP</a:t>
            </a:r>
          </a:p>
          <a:p>
            <a:pPr marL="171450" indent="-171450">
              <a:buFont typeface="Arial" panose="020B0604020202020204" pitchFamily="34" charset="0"/>
              <a:buChar char="•"/>
            </a:pPr>
            <a:r>
              <a:rPr lang="en-US" dirty="0"/>
              <a:t>Camera-Digital RVC</a:t>
            </a:r>
          </a:p>
          <a:p>
            <a:pPr marL="171450" indent="-171450">
              <a:buFont typeface="Arial" panose="020B0604020202020204" pitchFamily="34" charset="0"/>
              <a:buChar char="•"/>
            </a:pPr>
            <a:r>
              <a:rPr lang="en-US" dirty="0"/>
              <a:t>Camera-Digtial 360</a:t>
            </a:r>
          </a:p>
          <a:p>
            <a:pPr marL="171450" indent="-171450">
              <a:buFont typeface="Arial" panose="020B0604020202020204" pitchFamily="34" charset="0"/>
              <a:buChar char="•"/>
            </a:pPr>
            <a:r>
              <a:rPr lang="en-US" dirty="0"/>
              <a:t>DLNA-Video</a:t>
            </a:r>
          </a:p>
          <a:p>
            <a:pPr marL="171450" indent="-171450">
              <a:buFont typeface="Arial" panose="020B0604020202020204" pitchFamily="34" charset="0"/>
              <a:buChar char="•"/>
            </a:pPr>
            <a:r>
              <a:rPr lang="en-US" dirty="0"/>
              <a:t>DLNA-Photo</a:t>
            </a:r>
          </a:p>
          <a:p>
            <a:pPr marL="171450" indent="-171450">
              <a:buFont typeface="Arial" panose="020B0604020202020204" pitchFamily="34" charset="0"/>
              <a:buChar char="•"/>
            </a:pPr>
            <a:r>
              <a:rPr lang="en-US" dirty="0"/>
              <a:t>System UI-Volume bar</a:t>
            </a:r>
          </a:p>
          <a:p>
            <a:pPr marL="171450" indent="-171450">
              <a:buFont typeface="Arial" panose="020B0604020202020204" pitchFamily="34" charset="0"/>
              <a:buChar char="•"/>
            </a:pPr>
            <a:r>
              <a:rPr lang="en-US" dirty="0"/>
              <a:t>System Setting</a:t>
            </a:r>
          </a:p>
          <a:p>
            <a:pPr marL="171450" indent="-171450">
              <a:buFont typeface="Arial" panose="020B0604020202020204" pitchFamily="34" charset="0"/>
              <a:buChar char="•"/>
            </a:pPr>
            <a:r>
              <a:rPr lang="en-US" dirty="0"/>
              <a:t>Engineer mode diagnostic</a:t>
            </a:r>
          </a:p>
          <a:p>
            <a:pPr marL="171450" indent="-171450">
              <a:buFont typeface="Arial" panose="020B0604020202020204" pitchFamily="34" charset="0"/>
              <a:buChar char="•"/>
            </a:pPr>
            <a:r>
              <a:rPr lang="en-US" dirty="0"/>
              <a:t>FNOS AUTOSAR</a:t>
            </a:r>
          </a:p>
          <a:p>
            <a:pPr marL="171450" indent="-171450">
              <a:buFont typeface="Arial" panose="020B0604020202020204" pitchFamily="34" charset="0"/>
              <a:buChar char="•"/>
            </a:pPr>
            <a:r>
              <a:rPr lang="en-US" dirty="0"/>
              <a:t>PART 2</a:t>
            </a:r>
          </a:p>
          <a:p>
            <a:pPr marL="171450" indent="-171450">
              <a:buFont typeface="Arial" panose="020B0604020202020204" pitchFamily="34" charset="0"/>
              <a:buChar char="•"/>
            </a:pPr>
            <a:r>
              <a:rPr lang="en-US" dirty="0"/>
              <a:t>N</a:t>
            </a:r>
            <a:r>
              <a:rPr lang="en-US" altLang="zh-CN" dirty="0"/>
              <a:t>etwork configuration</a:t>
            </a:r>
          </a:p>
          <a:p>
            <a:pPr marL="171450" indent="-171450">
              <a:buFont typeface="Arial" panose="020B0604020202020204" pitchFamily="34" charset="0"/>
              <a:buChar char="•"/>
            </a:pPr>
            <a:r>
              <a:rPr lang="en-US" dirty="0"/>
              <a:t>Power mode &amp; voltage mode</a:t>
            </a:r>
          </a:p>
          <a:p>
            <a:pPr marL="171450" indent="-171450">
              <a:buFont typeface="Arial" panose="020B0604020202020204" pitchFamily="34" charset="0"/>
              <a:buChar char="•"/>
            </a:pPr>
            <a:r>
              <a:rPr lang="en-US" dirty="0"/>
              <a:t>Dimming</a:t>
            </a:r>
          </a:p>
          <a:p>
            <a:pPr marL="171450" indent="-171450">
              <a:buFont typeface="Arial" panose="020B0604020202020204" pitchFamily="34" charset="0"/>
              <a:buChar char="•"/>
            </a:pPr>
            <a:r>
              <a:rPr lang="en-US" dirty="0"/>
              <a:t>Gauge-Engine Coolant Temperature</a:t>
            </a:r>
          </a:p>
          <a:p>
            <a:pPr marL="171450" indent="-171450">
              <a:buFont typeface="Arial" panose="020B0604020202020204" pitchFamily="34" charset="0"/>
              <a:buChar char="•"/>
            </a:pPr>
            <a:r>
              <a:rPr lang="en-US" dirty="0"/>
              <a:t>Gauge-Engine Coolant Temperature transfer</a:t>
            </a:r>
          </a:p>
          <a:p>
            <a:pPr marL="171450" indent="-171450">
              <a:buFont typeface="Arial" panose="020B0604020202020204" pitchFamily="34" charset="0"/>
              <a:buChar char="•"/>
            </a:pPr>
            <a:r>
              <a:rPr lang="en-US" dirty="0"/>
              <a:t>Gauge-Speedo Tolerance Analysis</a:t>
            </a:r>
          </a:p>
          <a:p>
            <a:pPr marL="171450" indent="-171450">
              <a:buFont typeface="Arial" panose="020B0604020202020204" pitchFamily="34" charset="0"/>
              <a:buChar char="•"/>
            </a:pPr>
            <a:r>
              <a:rPr lang="en-US" dirty="0"/>
              <a:t>Gauge-Speedo meter</a:t>
            </a:r>
          </a:p>
          <a:p>
            <a:pPr marL="171450" indent="-171450">
              <a:buFont typeface="Arial" panose="020B0604020202020204" pitchFamily="34" charset="0"/>
              <a:buChar char="•"/>
            </a:pPr>
            <a:r>
              <a:rPr lang="en-US" dirty="0"/>
              <a:t>Gauge-Speedo meter Digital</a:t>
            </a:r>
          </a:p>
          <a:p>
            <a:pPr marL="171450" indent="-171450">
              <a:buFont typeface="Arial" panose="020B0604020202020204" pitchFamily="34" charset="0"/>
              <a:buChar char="•"/>
            </a:pPr>
            <a:r>
              <a:rPr lang="en-US" dirty="0"/>
              <a:t>Gauge-Tachometer</a:t>
            </a:r>
          </a:p>
          <a:p>
            <a:pPr marL="171450" indent="-171450">
              <a:buFont typeface="Arial" panose="020B0604020202020204" pitchFamily="34" charset="0"/>
              <a:buChar char="•"/>
            </a:pPr>
            <a:r>
              <a:rPr lang="en-US" dirty="0" err="1"/>
              <a:t>Odo</a:t>
            </a:r>
            <a:endParaRPr lang="en-US" dirty="0"/>
          </a:p>
          <a:p>
            <a:pPr marL="171450" indent="-171450">
              <a:buFont typeface="Arial" panose="020B0604020202020204" pitchFamily="34" charset="0"/>
              <a:buChar char="•"/>
            </a:pPr>
            <a:r>
              <a:rPr lang="en-US" dirty="0"/>
              <a:t>TRIP Computer Outside Air temp </a:t>
            </a:r>
          </a:p>
        </p:txBody>
      </p:sp>
      <p:sp>
        <p:nvSpPr>
          <p:cNvPr id="29" name="TextBox 28">
            <a:extLst>
              <a:ext uri="{FF2B5EF4-FFF2-40B4-BE49-F238E27FC236}">
                <a16:creationId xmlns:a16="http://schemas.microsoft.com/office/drawing/2014/main" id="{F49ACB8B-4D01-4B77-A46F-E71D684D2EC6}"/>
              </a:ext>
            </a:extLst>
          </p:cNvPr>
          <p:cNvSpPr txBox="1"/>
          <p:nvPr/>
        </p:nvSpPr>
        <p:spPr>
          <a:xfrm>
            <a:off x="7185839" y="2583199"/>
            <a:ext cx="2393547" cy="4093428"/>
          </a:xfrm>
          <a:prstGeom prst="rect">
            <a:avLst/>
          </a:prstGeom>
          <a:solidFill>
            <a:schemeClr val="bg1"/>
          </a:solidFill>
          <a:ln w="22225">
            <a:solidFill>
              <a:srgbClr val="0070C0"/>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System UI-Common popup</a:t>
            </a:r>
          </a:p>
          <a:p>
            <a:pPr marL="171450" indent="-171450">
              <a:buFont typeface="Arial" panose="020B0604020202020204" pitchFamily="34" charset="0"/>
              <a:buChar char="•"/>
            </a:pPr>
            <a:r>
              <a:rPr lang="en-US" dirty="0"/>
              <a:t>System setting Theme settings</a:t>
            </a:r>
          </a:p>
          <a:p>
            <a:pPr marL="171450" indent="-171450">
              <a:buFont typeface="Arial" panose="020B0604020202020204" pitchFamily="34" charset="0"/>
              <a:buChar char="•"/>
            </a:pPr>
            <a:r>
              <a:rPr lang="en-US" dirty="0"/>
              <a:t>System setting Vehicle hot-spot</a:t>
            </a:r>
          </a:p>
          <a:p>
            <a:pPr marL="171450" indent="-171450">
              <a:buFont typeface="Arial" panose="020B0604020202020204" pitchFamily="34" charset="0"/>
              <a:buChar char="•"/>
            </a:pPr>
            <a:r>
              <a:rPr lang="en-US" dirty="0"/>
              <a:t>System setting System update</a:t>
            </a:r>
          </a:p>
          <a:p>
            <a:pPr marL="171450" indent="-171450">
              <a:buFont typeface="Arial" panose="020B0604020202020204" pitchFamily="34" charset="0"/>
              <a:buChar char="•"/>
            </a:pPr>
            <a:r>
              <a:rPr lang="en-US" dirty="0"/>
              <a:t>System setting Master reset</a:t>
            </a:r>
          </a:p>
          <a:p>
            <a:pPr marL="171450" indent="-171450">
              <a:buFont typeface="Arial" panose="020B0604020202020204" pitchFamily="34" charset="0"/>
              <a:buChar char="•"/>
            </a:pPr>
            <a:r>
              <a:rPr lang="en-US" dirty="0"/>
              <a:t>System setting Search function</a:t>
            </a:r>
          </a:p>
          <a:p>
            <a:pPr marL="171450" indent="-171450">
              <a:buFont typeface="Arial" panose="020B0604020202020204" pitchFamily="34" charset="0"/>
              <a:buChar char="•"/>
            </a:pPr>
            <a:r>
              <a:rPr lang="en-US" dirty="0"/>
              <a:t>Engineer mode-EEP/ICP Diagnostic</a:t>
            </a:r>
          </a:p>
          <a:p>
            <a:pPr marL="171450" indent="-171450">
              <a:buFont typeface="Arial" panose="020B0604020202020204" pitchFamily="34" charset="0"/>
              <a:buChar char="•"/>
            </a:pPr>
            <a:r>
              <a:rPr lang="en-US" dirty="0"/>
              <a:t>Engineer mode-TCU Diagnostics </a:t>
            </a:r>
          </a:p>
          <a:p>
            <a:pPr marL="171450" indent="-171450">
              <a:buFont typeface="Arial" panose="020B0604020202020204" pitchFamily="34" charset="0"/>
              <a:buChar char="•"/>
            </a:pPr>
            <a:r>
              <a:rPr lang="en-US" dirty="0"/>
              <a:t>EOL</a:t>
            </a:r>
          </a:p>
          <a:p>
            <a:pPr marL="171450" indent="-171450">
              <a:buFont typeface="Arial" panose="020B0604020202020204" pitchFamily="34" charset="0"/>
              <a:buChar char="•"/>
            </a:pPr>
            <a:r>
              <a:rPr lang="en-US" dirty="0"/>
              <a:t>Part 1</a:t>
            </a:r>
          </a:p>
          <a:p>
            <a:pPr marL="171450" indent="-171450">
              <a:buFont typeface="Arial" panose="020B0604020202020204" pitchFamily="34" charset="0"/>
              <a:buChar char="•"/>
            </a:pPr>
            <a:r>
              <a:rPr lang="en-US" dirty="0"/>
              <a:t>SWDL</a:t>
            </a:r>
          </a:p>
          <a:p>
            <a:pPr marL="171450" indent="-171450">
              <a:buFont typeface="Arial" panose="020B0604020202020204" pitchFamily="34" charset="0"/>
              <a:buChar char="•"/>
            </a:pPr>
            <a:r>
              <a:rPr lang="en-US" dirty="0"/>
              <a:t>Cluster Chime Arbitrator</a:t>
            </a:r>
          </a:p>
          <a:p>
            <a:pPr marL="171450" indent="-171450">
              <a:buFont typeface="Arial" panose="020B0604020202020204" pitchFamily="34" charset="0"/>
              <a:buChar char="•"/>
            </a:pPr>
            <a:r>
              <a:rPr lang="en-US" dirty="0"/>
              <a:t>Chime</a:t>
            </a:r>
          </a:p>
          <a:p>
            <a:pPr marL="171450" indent="-171450">
              <a:buFont typeface="Arial" panose="020B0604020202020204" pitchFamily="34" charset="0"/>
              <a:buChar char="•"/>
            </a:pPr>
            <a:r>
              <a:rPr lang="en-US" dirty="0"/>
              <a:t>RTT</a:t>
            </a:r>
          </a:p>
          <a:p>
            <a:pPr marL="171450" indent="-171450">
              <a:buFont typeface="Arial" panose="020B0604020202020204" pitchFamily="34" charset="0"/>
              <a:buChar char="•"/>
            </a:pPr>
            <a:r>
              <a:rPr lang="en-US" dirty="0"/>
              <a:t>Telltale</a:t>
            </a:r>
          </a:p>
          <a:p>
            <a:pPr marL="171450" indent="-171450">
              <a:buFont typeface="Arial" panose="020B0604020202020204" pitchFamily="34" charset="0"/>
              <a:buChar char="•"/>
            </a:pPr>
            <a:r>
              <a:rPr lang="en-US" dirty="0"/>
              <a:t>Warning</a:t>
            </a:r>
          </a:p>
          <a:p>
            <a:pPr marL="171450" indent="-171450">
              <a:buFont typeface="Arial" panose="020B0604020202020204" pitchFamily="34" charset="0"/>
              <a:buChar char="•"/>
            </a:pPr>
            <a:r>
              <a:rPr lang="en-US" dirty="0"/>
              <a:t>TRIP Computer</a:t>
            </a:r>
          </a:p>
          <a:p>
            <a:pPr marL="171450" indent="-171450">
              <a:buFont typeface="Arial" panose="020B0604020202020204" pitchFamily="34" charset="0"/>
              <a:buChar char="•"/>
            </a:pPr>
            <a:r>
              <a:rPr lang="en-US" dirty="0"/>
              <a:t>Setting</a:t>
            </a:r>
          </a:p>
          <a:p>
            <a:pPr marL="171450" indent="-171450">
              <a:buFont typeface="Arial" panose="020B0604020202020204" pitchFamily="34" charset="0"/>
              <a:buChar char="•"/>
            </a:pPr>
            <a:r>
              <a:rPr lang="en-US" dirty="0"/>
              <a:t>Control Mirror</a:t>
            </a:r>
          </a:p>
          <a:p>
            <a:pPr marL="171450" indent="-171450">
              <a:buFont typeface="Arial" panose="020B0604020202020204" pitchFamily="34" charset="0"/>
              <a:buChar char="•"/>
            </a:pPr>
            <a:r>
              <a:rPr lang="en-US" dirty="0"/>
              <a:t>Message center</a:t>
            </a:r>
          </a:p>
          <a:p>
            <a:pPr marL="171450" indent="-171450">
              <a:buFont typeface="Arial" panose="020B0604020202020204" pitchFamily="34" charset="0"/>
              <a:buChar char="•"/>
            </a:pPr>
            <a:r>
              <a:rPr lang="en-US" dirty="0"/>
              <a:t>Welcome Goodbye animation</a:t>
            </a:r>
          </a:p>
          <a:p>
            <a:pPr marL="171450" indent="-171450">
              <a:buFont typeface="Arial" panose="020B0604020202020204" pitchFamily="34" charset="0"/>
              <a:buChar char="•"/>
            </a:pPr>
            <a:r>
              <a:rPr lang="en-US" dirty="0"/>
              <a:t>ADAS-ACC</a:t>
            </a:r>
          </a:p>
          <a:p>
            <a:pPr marL="171450" indent="-171450">
              <a:buFont typeface="Arial" panose="020B0604020202020204" pitchFamily="34" charset="0"/>
              <a:buChar char="•"/>
            </a:pPr>
            <a:r>
              <a:rPr lang="en-US" dirty="0"/>
              <a:t>ADAS-PCA</a:t>
            </a:r>
          </a:p>
          <a:p>
            <a:pPr marL="171450" indent="-171450">
              <a:buFont typeface="Arial" panose="020B0604020202020204" pitchFamily="34" charset="0"/>
              <a:buChar char="•"/>
            </a:pPr>
            <a:r>
              <a:rPr lang="en-US" dirty="0"/>
              <a:t>ADAS-Highway assist</a:t>
            </a:r>
          </a:p>
          <a:p>
            <a:pPr marL="171450" indent="-17145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11783B7F-0AB5-49C0-AAAD-AAAD261F8679}"/>
              </a:ext>
            </a:extLst>
          </p:cNvPr>
          <p:cNvCxnSpPr>
            <a:cxnSpLocks/>
          </p:cNvCxnSpPr>
          <p:nvPr/>
        </p:nvCxnSpPr>
        <p:spPr>
          <a:xfrm flipV="1">
            <a:off x="9317489" y="1412914"/>
            <a:ext cx="3373" cy="807958"/>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8A53221-3D63-423C-89BD-7B94CF198C98}"/>
              </a:ext>
            </a:extLst>
          </p:cNvPr>
          <p:cNvCxnSpPr>
            <a:cxnSpLocks/>
          </p:cNvCxnSpPr>
          <p:nvPr/>
        </p:nvCxnSpPr>
        <p:spPr>
          <a:xfrm>
            <a:off x="2627871" y="1944502"/>
            <a:ext cx="50595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FDDA0F-CAF9-4BBF-9D09-594C67D19525}"/>
              </a:ext>
            </a:extLst>
          </p:cNvPr>
          <p:cNvCxnSpPr>
            <a:cxnSpLocks/>
          </p:cNvCxnSpPr>
          <p:nvPr/>
        </p:nvCxnSpPr>
        <p:spPr>
          <a:xfrm flipV="1">
            <a:off x="7679679" y="1383790"/>
            <a:ext cx="0" cy="560712"/>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731D27-8ECE-4204-8C0F-87E030294155}"/>
              </a:ext>
            </a:extLst>
          </p:cNvPr>
          <p:cNvCxnSpPr>
            <a:cxnSpLocks/>
          </p:cNvCxnSpPr>
          <p:nvPr/>
        </p:nvCxnSpPr>
        <p:spPr>
          <a:xfrm>
            <a:off x="770707" y="1758008"/>
            <a:ext cx="54289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3E8A69-4BE8-48CF-9289-2164E3D47B12}"/>
              </a:ext>
            </a:extLst>
          </p:cNvPr>
          <p:cNvCxnSpPr>
            <a:cxnSpLocks/>
          </p:cNvCxnSpPr>
          <p:nvPr/>
        </p:nvCxnSpPr>
        <p:spPr>
          <a:xfrm flipV="1">
            <a:off x="2627871" y="1944502"/>
            <a:ext cx="0" cy="554030"/>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10167-92EB-47A7-96DC-DF23EA90FFDE}"/>
              </a:ext>
            </a:extLst>
          </p:cNvPr>
          <p:cNvCxnSpPr>
            <a:cxnSpLocks/>
          </p:cNvCxnSpPr>
          <p:nvPr/>
        </p:nvCxnSpPr>
        <p:spPr>
          <a:xfrm flipV="1">
            <a:off x="6147303" y="1351429"/>
            <a:ext cx="1" cy="465464"/>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7822E1F-B410-415A-B839-5441615AC3D2}"/>
              </a:ext>
            </a:extLst>
          </p:cNvPr>
          <p:cNvSpPr txBox="1"/>
          <p:nvPr/>
        </p:nvSpPr>
        <p:spPr>
          <a:xfrm>
            <a:off x="9797037" y="2721698"/>
            <a:ext cx="2393547" cy="861774"/>
          </a:xfrm>
          <a:prstGeom prst="rect">
            <a:avLst/>
          </a:prstGeom>
          <a:solidFill>
            <a:schemeClr val="bg1"/>
          </a:solidFill>
          <a:ln w="22225">
            <a:solidFill>
              <a:schemeClr val="accent6"/>
            </a:solidFill>
          </a:ln>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000" b="0" i="0" u="none" strike="noStrike" cap="none" spc="0" normalizeH="0" baseline="0">
                <a:ln>
                  <a:noFill/>
                </a:ln>
                <a:solidFill>
                  <a:srgbClr val="00264E"/>
                </a:solidFill>
                <a:effectLst/>
                <a:uLnTx/>
                <a:uFillTx/>
                <a:latin typeface="Arial" panose="020B0604020202020204"/>
              </a:defRPr>
            </a:lvl1pPr>
          </a:lstStyle>
          <a:p>
            <a:pPr marL="171450" indent="-171450">
              <a:buFont typeface="Arial" panose="020B0604020202020204" pitchFamily="34" charset="0"/>
              <a:buChar char="•"/>
            </a:pPr>
            <a:r>
              <a:rPr lang="en-US" dirty="0"/>
              <a:t>OTA</a:t>
            </a:r>
          </a:p>
          <a:p>
            <a:pPr marL="171450" indent="-171450">
              <a:buFont typeface="Arial" panose="020B0604020202020204" pitchFamily="34" charset="0"/>
              <a:buChar char="•"/>
            </a:pPr>
            <a:r>
              <a:rPr lang="en-US" dirty="0"/>
              <a:t>Cyber Security</a:t>
            </a:r>
          </a:p>
          <a:p>
            <a:pPr marL="171450" indent="-171450">
              <a:buFont typeface="Arial" panose="020B0604020202020204" pitchFamily="34" charset="0"/>
              <a:buChar char="•"/>
            </a:pPr>
            <a:r>
              <a:rPr lang="en-US" dirty="0"/>
              <a:t>ETM</a:t>
            </a:r>
          </a:p>
          <a:p>
            <a:pPr marL="171450" indent="-171450">
              <a:buFont typeface="Arial" panose="020B0604020202020204" pitchFamily="34" charset="0"/>
              <a:buChar char="•"/>
            </a:pPr>
            <a:r>
              <a:rPr lang="en-US" dirty="0"/>
              <a:t>ETM Text</a:t>
            </a:r>
          </a:p>
          <a:p>
            <a:pPr marL="171450" indent="-171450">
              <a:buFont typeface="Arial" panose="020B0604020202020204" pitchFamily="34" charset="0"/>
              <a:buChar char="•"/>
            </a:pPr>
            <a:r>
              <a:rPr lang="en-US" dirty="0"/>
              <a:t>Function safety</a:t>
            </a:r>
          </a:p>
        </p:txBody>
      </p:sp>
      <p:cxnSp>
        <p:nvCxnSpPr>
          <p:cNvPr id="68" name="Straight Connector 67">
            <a:extLst>
              <a:ext uri="{FF2B5EF4-FFF2-40B4-BE49-F238E27FC236}">
                <a16:creationId xmlns:a16="http://schemas.microsoft.com/office/drawing/2014/main" id="{36B8FBCF-F486-4F57-A0A5-DF0E4D528388}"/>
              </a:ext>
            </a:extLst>
          </p:cNvPr>
          <p:cNvCxnSpPr>
            <a:cxnSpLocks/>
          </p:cNvCxnSpPr>
          <p:nvPr/>
        </p:nvCxnSpPr>
        <p:spPr>
          <a:xfrm>
            <a:off x="8379342" y="2330354"/>
            <a:ext cx="23374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DA8679F-DE56-4BE8-AE53-F0FECDED2B37}"/>
              </a:ext>
            </a:extLst>
          </p:cNvPr>
          <p:cNvCxnSpPr>
            <a:cxnSpLocks/>
          </p:cNvCxnSpPr>
          <p:nvPr/>
        </p:nvCxnSpPr>
        <p:spPr>
          <a:xfrm flipV="1">
            <a:off x="8379342" y="2330354"/>
            <a:ext cx="0" cy="246185"/>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0408E9E-38B7-4A6F-86F0-E5806B162C25}"/>
              </a:ext>
            </a:extLst>
          </p:cNvPr>
          <p:cNvCxnSpPr>
            <a:cxnSpLocks/>
          </p:cNvCxnSpPr>
          <p:nvPr/>
        </p:nvCxnSpPr>
        <p:spPr>
          <a:xfrm>
            <a:off x="11521440" y="2378940"/>
            <a:ext cx="4959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055400D-CF3A-465F-88BE-F79D2CCD262F}"/>
              </a:ext>
            </a:extLst>
          </p:cNvPr>
          <p:cNvCxnSpPr>
            <a:cxnSpLocks/>
          </p:cNvCxnSpPr>
          <p:nvPr/>
        </p:nvCxnSpPr>
        <p:spPr>
          <a:xfrm flipV="1">
            <a:off x="11521440" y="2378940"/>
            <a:ext cx="0" cy="329129"/>
          </a:xfrm>
          <a:prstGeom prst="line">
            <a:avLst/>
          </a:prstGeom>
          <a:ln>
            <a:solidFill>
              <a:srgbClr val="7030A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A5B81BF-52A6-45D3-93DA-02E8CB1B4862}"/>
              </a:ext>
            </a:extLst>
          </p:cNvPr>
          <p:cNvSpPr txBox="1"/>
          <p:nvPr/>
        </p:nvSpPr>
        <p:spPr>
          <a:xfrm>
            <a:off x="497614" y="4946750"/>
            <a:ext cx="3307171" cy="1200329"/>
          </a:xfrm>
          <a:prstGeom prst="rect">
            <a:avLst/>
          </a:prstGeom>
          <a:noFill/>
          <a:ln w="28575">
            <a:solidFill>
              <a:srgbClr val="FF0000"/>
            </a:solidFill>
          </a:ln>
        </p:spPr>
        <p:txBody>
          <a:bodyPr wrap="square" rtlCol="0">
            <a:spAutoFit/>
          </a:bodyPr>
          <a:lstStyle/>
          <a:p>
            <a:r>
              <a:rPr lang="en-US" altLang="zh-CN" dirty="0">
                <a:solidFill>
                  <a:srgbClr val="FF0000"/>
                </a:solidFill>
              </a:rPr>
              <a:t>Finalized </a:t>
            </a:r>
            <a:r>
              <a:rPr lang="en-US" altLang="zh-CN" dirty="0" err="1">
                <a:solidFill>
                  <a:srgbClr val="FF0000"/>
                </a:solidFill>
              </a:rPr>
              <a:t>DuerOS</a:t>
            </a:r>
            <a:r>
              <a:rPr lang="en-US" dirty="0">
                <a:solidFill>
                  <a:srgbClr val="FF0000"/>
                </a:solidFill>
              </a:rPr>
              <a:t> S/W delivery plan pending completion of </a:t>
            </a:r>
            <a:r>
              <a:rPr lang="en-US" dirty="0" err="1">
                <a:solidFill>
                  <a:srgbClr val="FF0000"/>
                </a:solidFill>
              </a:rPr>
              <a:t>BoF</a:t>
            </a:r>
            <a:r>
              <a:rPr lang="en-US" dirty="0">
                <a:solidFill>
                  <a:srgbClr val="FF0000"/>
                </a:solidFill>
              </a:rPr>
              <a:t> alignment and features’ requirement cascade</a:t>
            </a:r>
          </a:p>
        </p:txBody>
      </p:sp>
      <p:sp>
        <p:nvSpPr>
          <p:cNvPr id="43" name="TextBox 42">
            <a:extLst>
              <a:ext uri="{FF2B5EF4-FFF2-40B4-BE49-F238E27FC236}">
                <a16:creationId xmlns:a16="http://schemas.microsoft.com/office/drawing/2014/main" id="{0D912F07-FE34-4B62-B9B5-B278CD9A9940}"/>
              </a:ext>
            </a:extLst>
          </p:cNvPr>
          <p:cNvSpPr txBox="1"/>
          <p:nvPr/>
        </p:nvSpPr>
        <p:spPr>
          <a:xfrm>
            <a:off x="8829675" y="123002"/>
            <a:ext cx="1945551" cy="369332"/>
          </a:xfrm>
          <a:prstGeom prst="rect">
            <a:avLst/>
          </a:prstGeom>
          <a:noFill/>
        </p:spPr>
        <p:txBody>
          <a:bodyPr wrap="square" rtlCol="0">
            <a:spAutoFit/>
          </a:bodyPr>
          <a:lstStyle/>
          <a:p>
            <a:r>
              <a:rPr lang="en-US" dirty="0"/>
              <a:t>As of 13</a:t>
            </a:r>
            <a:r>
              <a:rPr lang="en-US" baseline="30000" dirty="0"/>
              <a:t>rd</a:t>
            </a:r>
            <a:r>
              <a:rPr lang="en-US" dirty="0"/>
              <a:t> Oct</a:t>
            </a:r>
          </a:p>
        </p:txBody>
      </p:sp>
    </p:spTree>
    <p:extLst>
      <p:ext uri="{BB962C8B-B14F-4D97-AF65-F5344CB8AC3E}">
        <p14:creationId xmlns:p14="http://schemas.microsoft.com/office/powerpoint/2010/main" val="18854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 </a:t>
            </a:r>
            <a:r>
              <a:rPr lang="en-US" altLang="zh-CN" dirty="0"/>
              <a:t>Ford Phase V</a:t>
            </a:r>
            <a:r>
              <a:rPr lang="zh-CN" altLang="en-US" dirty="0"/>
              <a:t> </a:t>
            </a:r>
            <a:r>
              <a:rPr lang="en-US" altLang="zh-CN" dirty="0"/>
              <a:t>Platform New Added Feature</a:t>
            </a:r>
            <a:endParaRPr lang="en-US" dirty="0"/>
          </a:p>
        </p:txBody>
      </p:sp>
      <p:graphicFrame>
        <p:nvGraphicFramePr>
          <p:cNvPr id="4" name="Table 3"/>
          <p:cNvGraphicFramePr>
            <a:graphicFrameLocks noGrp="1"/>
          </p:cNvGraphicFramePr>
          <p:nvPr/>
        </p:nvGraphicFramePr>
        <p:xfrm>
          <a:off x="101600" y="691352"/>
          <a:ext cx="12014346" cy="4343490"/>
        </p:xfrm>
        <a:graphic>
          <a:graphicData uri="http://schemas.openxmlformats.org/drawingml/2006/table">
            <a:tbl>
              <a:tblPr firstRow="1" bandRow="1">
                <a:tableStyleId>{7DF18680-E054-41AD-8BC1-D1AEF772440D}</a:tableStyleId>
              </a:tblPr>
              <a:tblGrid>
                <a:gridCol w="342585">
                  <a:extLst>
                    <a:ext uri="{9D8B030D-6E8A-4147-A177-3AD203B41FA5}">
                      <a16:colId xmlns:a16="http://schemas.microsoft.com/office/drawing/2014/main" val="2690110324"/>
                    </a:ext>
                  </a:extLst>
                </a:gridCol>
                <a:gridCol w="635719">
                  <a:extLst>
                    <a:ext uri="{9D8B030D-6E8A-4147-A177-3AD203B41FA5}">
                      <a16:colId xmlns:a16="http://schemas.microsoft.com/office/drawing/2014/main" val="2123661411"/>
                    </a:ext>
                  </a:extLst>
                </a:gridCol>
                <a:gridCol w="2974155">
                  <a:extLst>
                    <a:ext uri="{9D8B030D-6E8A-4147-A177-3AD203B41FA5}">
                      <a16:colId xmlns:a16="http://schemas.microsoft.com/office/drawing/2014/main" val="2891470712"/>
                    </a:ext>
                  </a:extLst>
                </a:gridCol>
                <a:gridCol w="371771">
                  <a:extLst>
                    <a:ext uri="{9D8B030D-6E8A-4147-A177-3AD203B41FA5}">
                      <a16:colId xmlns:a16="http://schemas.microsoft.com/office/drawing/2014/main" val="3765012377"/>
                    </a:ext>
                  </a:extLst>
                </a:gridCol>
                <a:gridCol w="397248">
                  <a:extLst>
                    <a:ext uri="{9D8B030D-6E8A-4147-A177-3AD203B41FA5}">
                      <a16:colId xmlns:a16="http://schemas.microsoft.com/office/drawing/2014/main" val="2514694665"/>
                    </a:ext>
                  </a:extLst>
                </a:gridCol>
                <a:gridCol w="683312">
                  <a:extLst>
                    <a:ext uri="{9D8B030D-6E8A-4147-A177-3AD203B41FA5}">
                      <a16:colId xmlns:a16="http://schemas.microsoft.com/office/drawing/2014/main" val="1416523341"/>
                    </a:ext>
                  </a:extLst>
                </a:gridCol>
                <a:gridCol w="2302978">
                  <a:extLst>
                    <a:ext uri="{9D8B030D-6E8A-4147-A177-3AD203B41FA5}">
                      <a16:colId xmlns:a16="http://schemas.microsoft.com/office/drawing/2014/main" val="2952709808"/>
                    </a:ext>
                  </a:extLst>
                </a:gridCol>
                <a:gridCol w="1076644">
                  <a:extLst>
                    <a:ext uri="{9D8B030D-6E8A-4147-A177-3AD203B41FA5}">
                      <a16:colId xmlns:a16="http://schemas.microsoft.com/office/drawing/2014/main" val="1160164863"/>
                    </a:ext>
                  </a:extLst>
                </a:gridCol>
                <a:gridCol w="3229934">
                  <a:extLst>
                    <a:ext uri="{9D8B030D-6E8A-4147-A177-3AD203B41FA5}">
                      <a16:colId xmlns:a16="http://schemas.microsoft.com/office/drawing/2014/main" val="2872644499"/>
                    </a:ext>
                  </a:extLst>
                </a:gridCol>
              </a:tblGrid>
              <a:tr h="431484">
                <a:tc>
                  <a:txBody>
                    <a:bodyPr/>
                    <a:lstStyle/>
                    <a:p>
                      <a:pPr algn="ctr" rtl="0" fontAlgn="ctr"/>
                      <a:r>
                        <a:rPr lang="en-US" sz="900" b="1" u="none" strike="noStrike" dirty="0">
                          <a:solidFill>
                            <a:srgbClr val="FFFFFF"/>
                          </a:solidFill>
                          <a:effectLst/>
                        </a:rPr>
                        <a:t>No</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N</a:t>
                      </a:r>
                      <a:r>
                        <a:rPr lang="en-US" altLang="zh-CN" sz="900" b="1" u="none" strike="noStrike" dirty="0">
                          <a:solidFill>
                            <a:srgbClr val="FFFFFF"/>
                          </a:solidFill>
                          <a:effectLst/>
                        </a:rPr>
                        <a:t>ew </a:t>
                      </a:r>
                      <a:r>
                        <a:rPr lang="en-US" sz="900" b="1" u="none" strike="noStrike" dirty="0">
                          <a:solidFill>
                            <a:srgbClr val="FFFFFF"/>
                          </a:solidFill>
                          <a:effectLst/>
                        </a:rPr>
                        <a:t>Feature</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Description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1.0</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HQX</a:t>
                      </a:r>
                    </a:p>
                    <a:p>
                      <a:pPr algn="ctr" rtl="0" fontAlgn="ctr"/>
                      <a:r>
                        <a:rPr lang="en-US" sz="900" b="1" u="none" strike="noStrike" dirty="0">
                          <a:solidFill>
                            <a:srgbClr val="FFFFFF"/>
                          </a:solidFill>
                          <a:effectLst/>
                        </a:rPr>
                        <a:t>1.2.1</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Platform</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Qualcomm </a:t>
                      </a:r>
                      <a:r>
                        <a:rPr lang="en-US" sz="900" b="1" u="none" strike="noStrike" dirty="0">
                          <a:solidFill>
                            <a:srgbClr val="FFFFFF"/>
                          </a:solidFill>
                          <a:effectLst/>
                        </a:rPr>
                        <a:t>Comment</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altLang="zh-CN" sz="900" b="1" u="none" strike="noStrike" dirty="0">
                          <a:solidFill>
                            <a:srgbClr val="FFFFFF"/>
                          </a:solidFill>
                          <a:effectLst/>
                        </a:rPr>
                        <a:t>Requirement</a:t>
                      </a:r>
                      <a:r>
                        <a:rPr lang="en-US" sz="900" b="1" u="none" strike="noStrike" dirty="0">
                          <a:solidFill>
                            <a:srgbClr val="FFFFFF"/>
                          </a:solidFill>
                          <a:effectLst/>
                        </a:rPr>
                        <a:t> Deviation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algn="ctr" rtl="0" fontAlgn="ctr"/>
                      <a:r>
                        <a:rPr lang="en-US" sz="900" b="1" u="none" strike="noStrike" dirty="0">
                          <a:solidFill>
                            <a:srgbClr val="FFFFFF"/>
                          </a:solidFill>
                          <a:effectLst/>
                        </a:rPr>
                        <a:t>YFV </a:t>
                      </a:r>
                      <a:r>
                        <a:rPr lang="en-US" altLang="zh-CN" sz="900" b="1" u="none" strike="noStrike" dirty="0">
                          <a:solidFill>
                            <a:srgbClr val="FFFFFF"/>
                          </a:solidFill>
                          <a:effectLst/>
                        </a:rPr>
                        <a:t>Suggestion</a:t>
                      </a:r>
                      <a:endParaRPr lang="en-US" sz="900" b="1" i="0" u="none" strike="noStrike" dirty="0">
                        <a:solidFill>
                          <a:srgbClr val="FFFFFF"/>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2129749374"/>
                  </a:ext>
                </a:extLst>
              </a:tr>
              <a:tr h="896760">
                <a:tc>
                  <a:txBody>
                    <a:bodyPr/>
                    <a:lstStyle/>
                    <a:p>
                      <a:pPr marL="0" algn="ctr" defTabSz="914400" rtl="0" eaLnBrk="1" latinLnBrk="0" hangingPunct="1"/>
                      <a:r>
                        <a:rPr lang="en-US" altLang="zh-CN" sz="900" kern="1200" dirty="0">
                          <a:solidFill>
                            <a:schemeClr val="tx1">
                              <a:lumMod val="50000"/>
                            </a:schemeClr>
                          </a:solidFill>
                        </a:rPr>
                        <a:t>1</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ctr" defTabSz="914400" rtl="0" eaLnBrk="1" latinLnBrk="0" hangingPunct="1"/>
                      <a:r>
                        <a:rPr lang="zh-CN" altLang="en-US" sz="900" kern="1200" dirty="0">
                          <a:solidFill>
                            <a:schemeClr val="tx1">
                              <a:lumMod val="50000"/>
                            </a:schemeClr>
                          </a:solidFill>
                        </a:rPr>
                        <a:t>蓝牙音乐</a:t>
                      </a:r>
                      <a:r>
                        <a:rPr lang="en-US" altLang="zh-CN" sz="900" kern="1200" dirty="0">
                          <a:solidFill>
                            <a:schemeClr val="tx1">
                              <a:lumMod val="50000"/>
                            </a:schemeClr>
                          </a:solidFill>
                        </a:rPr>
                        <a:t>Hi-Res</a:t>
                      </a:r>
                      <a:r>
                        <a:rPr lang="zh-CN" altLang="en-US" sz="900" kern="1200" dirty="0">
                          <a:solidFill>
                            <a:schemeClr val="tx1">
                              <a:lumMod val="50000"/>
                            </a:schemeClr>
                          </a:solidFill>
                        </a:rPr>
                        <a:t>格式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algn="l" defTabSz="914400" rtl="0" eaLnBrk="1" latinLnBrk="0" hangingPunct="1"/>
                      <a:r>
                        <a:rPr lang="en-US" altLang="zh-CN" sz="900" kern="1200" dirty="0">
                          <a:solidFill>
                            <a:schemeClr val="tx1">
                              <a:lumMod val="50000"/>
                            </a:schemeClr>
                          </a:solidFill>
                        </a:rPr>
                        <a:t>Ford</a:t>
                      </a:r>
                      <a:r>
                        <a:rPr lang="zh-CN" altLang="en-US" sz="900" kern="1200" dirty="0">
                          <a:solidFill>
                            <a:schemeClr val="tx1">
                              <a:lumMod val="50000"/>
                            </a:schemeClr>
                          </a:solidFill>
                        </a:rPr>
                        <a:t>项目需要支持</a:t>
                      </a:r>
                      <a:r>
                        <a:rPr lang="en-US" altLang="zh-CN" sz="900" kern="1200" dirty="0">
                          <a:solidFill>
                            <a:schemeClr val="tx1">
                              <a:lumMod val="50000"/>
                            </a:schemeClr>
                          </a:solidFill>
                        </a:rPr>
                        <a:t>APTX, LDAC</a:t>
                      </a:r>
                      <a:r>
                        <a:rPr lang="zh-CN" altLang="en-US" sz="900" kern="1200" dirty="0">
                          <a:solidFill>
                            <a:schemeClr val="tx1">
                              <a:lumMod val="50000"/>
                            </a:schemeClr>
                          </a:solidFill>
                        </a:rPr>
                        <a:t>蓝牙音乐编解码（第一路蓝牙需要解码，第二路蓝牙需要编码）。无此功能，蓝牙音乐功能将无法支持</a:t>
                      </a:r>
                      <a:r>
                        <a:rPr lang="en-US" altLang="zh-CN" sz="900" kern="1200" dirty="0">
                          <a:solidFill>
                            <a:schemeClr val="tx1">
                              <a:lumMod val="50000"/>
                            </a:schemeClr>
                          </a:solidFill>
                        </a:rPr>
                        <a:t>Hi-Res</a:t>
                      </a:r>
                      <a:r>
                        <a:rPr lang="zh-CN" altLang="en-US" sz="900" kern="1200" dirty="0">
                          <a:solidFill>
                            <a:schemeClr val="tx1">
                              <a:lumMod val="50000"/>
                            </a:schemeClr>
                          </a:solidFill>
                        </a:rPr>
                        <a:t>格式。如果采用第三方方案，可能会涉及到</a:t>
                      </a:r>
                      <a:r>
                        <a:rPr lang="en-US" altLang="zh-CN" sz="900" kern="1200" dirty="0">
                          <a:solidFill>
                            <a:schemeClr val="tx1">
                              <a:lumMod val="50000"/>
                            </a:schemeClr>
                          </a:solidFill>
                        </a:rPr>
                        <a:t>BT</a:t>
                      </a:r>
                      <a:r>
                        <a:rPr lang="en-US" altLang="zh-CN" sz="900" kern="1200" baseline="0" dirty="0">
                          <a:solidFill>
                            <a:schemeClr val="tx1">
                              <a:lumMod val="50000"/>
                            </a:schemeClr>
                          </a:solidFill>
                        </a:rPr>
                        <a:t> Stack</a:t>
                      </a:r>
                      <a:r>
                        <a:rPr lang="zh-CN" altLang="en-US" sz="900" kern="1200" baseline="0" dirty="0">
                          <a:solidFill>
                            <a:schemeClr val="tx1">
                              <a:lumMod val="50000"/>
                            </a:schemeClr>
                          </a:solidFill>
                        </a:rPr>
                        <a:t>的方案整体替换，并且第三方方案会有</a:t>
                      </a:r>
                      <a:r>
                        <a:rPr lang="en-US" altLang="zh-CN" sz="900" kern="1200" baseline="0" dirty="0">
                          <a:solidFill>
                            <a:schemeClr val="tx1">
                              <a:lumMod val="50000"/>
                            </a:schemeClr>
                          </a:solidFill>
                        </a:rPr>
                        <a:t>NRE</a:t>
                      </a:r>
                      <a:r>
                        <a:rPr lang="zh-CN" altLang="en-US" sz="900" kern="1200" baseline="0" dirty="0">
                          <a:solidFill>
                            <a:schemeClr val="tx1">
                              <a:lumMod val="50000"/>
                            </a:schemeClr>
                          </a:solidFill>
                        </a:rPr>
                        <a:t>以及</a:t>
                      </a:r>
                      <a:r>
                        <a:rPr lang="en-US" altLang="zh-CN" sz="900" kern="1200" baseline="0" dirty="0">
                          <a:solidFill>
                            <a:schemeClr val="tx1">
                              <a:lumMod val="50000"/>
                            </a:schemeClr>
                          </a:solidFill>
                        </a:rPr>
                        <a:t>Royalty</a:t>
                      </a:r>
                      <a:r>
                        <a:rPr lang="zh-CN" altLang="en-US" sz="900" kern="1200" baseline="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LDAC encoder</a:t>
                      </a:r>
                      <a:r>
                        <a:rPr lang="zh-CN" altLang="en-US" sz="900" kern="1200" dirty="0">
                          <a:solidFill>
                            <a:schemeClr val="tx1">
                              <a:lumMod val="50000"/>
                            </a:schemeClr>
                          </a:solidFill>
                        </a:rPr>
                        <a:t>已在</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a:t>
                      </a:r>
                      <a:r>
                        <a:rPr lang="en-US" altLang="zh-CN" sz="900" kern="1200" dirty="0">
                          <a:solidFill>
                            <a:schemeClr val="tx1">
                              <a:lumMod val="50000"/>
                            </a:schemeClr>
                          </a:solidFill>
                        </a:rPr>
                        <a:t>8311</a:t>
                      </a:r>
                      <a:r>
                        <a:rPr lang="zh-CN" altLang="en-US" sz="900" kern="1200" dirty="0">
                          <a:solidFill>
                            <a:schemeClr val="tx1">
                              <a:lumMod val="50000"/>
                            </a:schemeClr>
                          </a:solidFill>
                        </a:rPr>
                        <a:t>完成</a:t>
                      </a:r>
                      <a:r>
                        <a:rPr lang="en-US" altLang="zh-CN" sz="900" kern="1200" dirty="0">
                          <a:solidFill>
                            <a:schemeClr val="tx1">
                              <a:lumMod val="50000"/>
                            </a:schemeClr>
                          </a:solidFill>
                        </a:rPr>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APTX decoder and encoder </a:t>
                      </a:r>
                      <a:r>
                        <a:rPr lang="zh-CN" altLang="en-US" sz="900" kern="1200" dirty="0">
                          <a:solidFill>
                            <a:schemeClr val="tx1">
                              <a:lumMod val="50000"/>
                            </a:schemeClr>
                          </a:solidFill>
                        </a:rPr>
                        <a:t>计划在</a:t>
                      </a:r>
                      <a:r>
                        <a:rPr lang="en-US" altLang="zh-CN" sz="900" kern="1200" dirty="0">
                          <a:solidFill>
                            <a:schemeClr val="tx1">
                              <a:lumMod val="50000"/>
                            </a:schemeClr>
                          </a:solidFill>
                        </a:rPr>
                        <a:t>HQX1.2.1</a:t>
                      </a:r>
                      <a:r>
                        <a:rPr lang="zh-CN" altLang="en-US" sz="900" kern="1200" dirty="0">
                          <a:solidFill>
                            <a:schemeClr val="tx1">
                              <a:lumMod val="50000"/>
                            </a:schemeClr>
                          </a:solidFill>
                        </a:rPr>
                        <a:t>完成</a:t>
                      </a:r>
                      <a:r>
                        <a:rPr lang="en-US" altLang="zh-CN" sz="900" kern="1200" dirty="0">
                          <a:solidFill>
                            <a:schemeClr val="tx1">
                              <a:lumMod val="50000"/>
                            </a:schemeClr>
                          </a:solidFill>
                        </a:rPr>
                        <a:t>.</a:t>
                      </a:r>
                      <a:r>
                        <a:rPr lang="zh-CN" altLang="en-US" sz="900" kern="1200" dirty="0">
                          <a:solidFill>
                            <a:schemeClr val="tx1">
                              <a:lumMod val="50000"/>
                            </a:schemeClr>
                          </a:solidFill>
                        </a:rPr>
                        <a:t>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咨询第三方方案支持</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YES</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1778871454"/>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2</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AVAS/EVSE</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在</a:t>
                      </a:r>
                      <a:r>
                        <a:rPr lang="en-US" altLang="zh-CN" sz="900" kern="1200" dirty="0">
                          <a:solidFill>
                            <a:schemeClr val="tx1">
                              <a:lumMod val="50000"/>
                            </a:schemeClr>
                          </a:solidFill>
                        </a:rPr>
                        <a:t>Phoenix</a:t>
                      </a:r>
                      <a:r>
                        <a:rPr lang="zh-CN" altLang="en-US" sz="900" kern="1200" dirty="0">
                          <a:solidFill>
                            <a:schemeClr val="tx1">
                              <a:lumMod val="50000"/>
                            </a:schemeClr>
                          </a:solidFill>
                        </a:rPr>
                        <a:t>项目</a:t>
                      </a:r>
                      <a:r>
                        <a:rPr lang="en-US" altLang="zh-CN" sz="900" kern="1200" dirty="0">
                          <a:solidFill>
                            <a:schemeClr val="tx1">
                              <a:lumMod val="50000"/>
                            </a:schemeClr>
                          </a:solidFill>
                        </a:rPr>
                        <a:t>MBBM</a:t>
                      </a:r>
                      <a:r>
                        <a:rPr lang="zh-CN" altLang="en-US" sz="900" kern="1200" dirty="0">
                          <a:solidFill>
                            <a:schemeClr val="tx1">
                              <a:lumMod val="50000"/>
                            </a:schemeClr>
                          </a:solidFill>
                        </a:rPr>
                        <a:t>基于</a:t>
                      </a:r>
                      <a:r>
                        <a:rPr lang="en-US" altLang="zh-CN" sz="900" kern="1200" dirty="0">
                          <a:solidFill>
                            <a:schemeClr val="tx1">
                              <a:lumMod val="50000"/>
                            </a:schemeClr>
                          </a:solidFill>
                        </a:rPr>
                        <a:t>MDSP</a:t>
                      </a:r>
                      <a:r>
                        <a:rPr lang="zh-CN" altLang="en-US" sz="900" kern="1200" dirty="0">
                          <a:solidFill>
                            <a:schemeClr val="tx1">
                              <a:lumMod val="50000"/>
                            </a:schemeClr>
                          </a:solidFill>
                        </a:rPr>
                        <a:t>开发，</a:t>
                      </a:r>
                      <a:r>
                        <a:rPr lang="en-US" altLang="zh-CN" sz="900" kern="1200" dirty="0">
                          <a:solidFill>
                            <a:schemeClr val="tx1">
                              <a:lumMod val="50000"/>
                            </a:schemeClr>
                          </a:solidFill>
                        </a:rPr>
                        <a:t>Ford Phase5</a:t>
                      </a:r>
                      <a:r>
                        <a:rPr lang="zh-CN" altLang="en-US" sz="900" kern="1200" dirty="0">
                          <a:solidFill>
                            <a:schemeClr val="tx1">
                              <a:lumMod val="50000"/>
                            </a:schemeClr>
                          </a:solidFill>
                        </a:rPr>
                        <a:t>需评估是否可以支持同样方案。</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HQX1.2.1</a:t>
                      </a:r>
                      <a:r>
                        <a:rPr lang="zh-CN" altLang="en-US" sz="900" kern="1200" dirty="0">
                          <a:solidFill>
                            <a:schemeClr val="tx1">
                              <a:lumMod val="50000"/>
                            </a:schemeClr>
                          </a:solidFill>
                        </a:rPr>
                        <a:t>仅支持</a:t>
                      </a:r>
                      <a:r>
                        <a:rPr lang="en-US" altLang="zh-CN" sz="900" kern="1200" dirty="0">
                          <a:solidFill>
                            <a:schemeClr val="tx1">
                              <a:lumMod val="50000"/>
                            </a:schemeClr>
                          </a:solidFill>
                        </a:rPr>
                        <a:t>QNX</a:t>
                      </a:r>
                      <a:r>
                        <a:rPr lang="zh-CN" altLang="en-US" sz="900" kern="1200" dirty="0">
                          <a:solidFill>
                            <a:schemeClr val="tx1">
                              <a:lumMod val="50000"/>
                            </a:schemeClr>
                          </a:solidFill>
                        </a:rPr>
                        <a:t>实现。</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AVAS/EVSE</a:t>
                      </a:r>
                      <a:r>
                        <a:rPr lang="zh-CN" altLang="en-US" sz="900" kern="1200" dirty="0">
                          <a:solidFill>
                            <a:schemeClr val="tx1">
                              <a:lumMod val="50000"/>
                            </a:schemeClr>
                          </a:solidFill>
                        </a:rPr>
                        <a:t>采用</a:t>
                      </a:r>
                      <a:r>
                        <a:rPr lang="en-US" altLang="zh-CN" sz="900" kern="1200" dirty="0">
                          <a:solidFill>
                            <a:schemeClr val="tx1">
                              <a:lumMod val="50000"/>
                            </a:schemeClr>
                          </a:solidFill>
                        </a:rPr>
                        <a:t>QNX</a:t>
                      </a:r>
                      <a:r>
                        <a:rPr lang="zh-CN" altLang="en-US" sz="900" kern="1200" dirty="0">
                          <a:solidFill>
                            <a:schemeClr val="tx1">
                              <a:lumMod val="50000"/>
                            </a:schemeClr>
                          </a:solidFill>
                        </a:rPr>
                        <a:t>方案，不再依赖</a:t>
                      </a:r>
                      <a:r>
                        <a:rPr lang="en-US" altLang="zh-CN" sz="900" kern="1200" dirty="0" err="1">
                          <a:solidFill>
                            <a:schemeClr val="tx1">
                              <a:lumMod val="50000"/>
                            </a:schemeClr>
                          </a:solidFill>
                        </a:rPr>
                        <a:t>mDSP</a:t>
                      </a:r>
                      <a:r>
                        <a:rPr lang="zh-CN" altLang="en-US" sz="900" kern="1200" dirty="0">
                          <a:solidFill>
                            <a:schemeClr val="tx1">
                              <a:lumMod val="50000"/>
                            </a:schemeClr>
                          </a:solidFill>
                        </a:rPr>
                        <a:t>，此条可关闭。</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915258527"/>
                  </a:ext>
                </a:extLst>
              </a:tr>
              <a:tr h="559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3</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en-US" altLang="zh-CN" sz="900" kern="1200" dirty="0" err="1">
                          <a:solidFill>
                            <a:schemeClr val="tx1">
                              <a:lumMod val="50000"/>
                            </a:schemeClr>
                          </a:solidFill>
                        </a:rPr>
                        <a:t>eAVB</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A2B Slave</a:t>
                      </a:r>
                      <a:r>
                        <a:rPr lang="zh-CN" altLang="en-US" sz="900" kern="1200" dirty="0">
                          <a:solidFill>
                            <a:schemeClr val="tx1">
                              <a:lumMod val="50000"/>
                            </a:schemeClr>
                          </a:solidFill>
                        </a:rPr>
                        <a:t>模式或</a:t>
                      </a:r>
                      <a:r>
                        <a:rPr lang="en-US" altLang="zh-CN" sz="900" kern="1200" dirty="0" err="1">
                          <a:solidFill>
                            <a:schemeClr val="tx1">
                              <a:lumMod val="50000"/>
                            </a:schemeClr>
                          </a:solidFill>
                        </a:rPr>
                        <a:t>eAVB</a:t>
                      </a:r>
                      <a:r>
                        <a:rPr lang="zh-CN" altLang="en-US" sz="900" kern="1200" dirty="0">
                          <a:solidFill>
                            <a:schemeClr val="tx1">
                              <a:lumMod val="50000"/>
                            </a:schemeClr>
                          </a:solidFill>
                        </a:rPr>
                        <a:t>功能依赖于</a:t>
                      </a:r>
                      <a:r>
                        <a:rPr lang="en-US" altLang="zh-CN" sz="900" kern="1200" dirty="0">
                          <a:solidFill>
                            <a:schemeClr val="tx1">
                              <a:lumMod val="50000"/>
                            </a:schemeClr>
                          </a:solidFill>
                        </a:rPr>
                        <a:t>ASRC</a:t>
                      </a:r>
                      <a:r>
                        <a:rPr lang="zh-CN" altLang="en-US" sz="900" kern="1200" dirty="0">
                          <a:solidFill>
                            <a:schemeClr val="tx1">
                              <a:lumMod val="50000"/>
                            </a:schemeClr>
                          </a:solidFill>
                        </a:rPr>
                        <a:t>功能，需要做异步时钟转换。需要高通支持</a:t>
                      </a:r>
                      <a:r>
                        <a:rPr lang="en-US" altLang="zh-CN" sz="900" kern="1200" dirty="0">
                          <a:solidFill>
                            <a:schemeClr val="tx1">
                              <a:lumMod val="50000"/>
                            </a:schemeClr>
                          </a:solidFill>
                        </a:rPr>
                        <a:t>ASRC</a:t>
                      </a:r>
                      <a:r>
                        <a:rPr lang="zh-CN" altLang="en-US" sz="900" kern="1200" dirty="0">
                          <a:solidFill>
                            <a:schemeClr val="tx1">
                              <a:lumMod val="50000"/>
                            </a:schemeClr>
                          </a:solidFill>
                        </a:rPr>
                        <a:t>功能。</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747FEC</a:t>
                      </a:r>
                      <a:r>
                        <a:rPr lang="zh-CN" altLang="en-US" sz="900" kern="1200" dirty="0">
                          <a:solidFill>
                            <a:schemeClr val="tx1">
                              <a:lumMod val="50000"/>
                            </a:schemeClr>
                          </a:solidFill>
                        </a:rPr>
                        <a:t>节点完成此功能。</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Page9</a:t>
                      </a:r>
                      <a:r>
                        <a:rPr lang="zh-CN" altLang="en-US" sz="900" b="1" kern="1200" dirty="0">
                          <a:solidFill>
                            <a:srgbClr val="C00000"/>
                          </a:solidFill>
                        </a:rPr>
                        <a:t>：</a:t>
                      </a:r>
                      <a:r>
                        <a:rPr lang="en-US" altLang="zh-CN" sz="900" b="0" kern="1200" dirty="0">
                          <a:solidFill>
                            <a:srgbClr val="C00000"/>
                          </a:solidFill>
                        </a:rPr>
                        <a:t>Audio Release Plan</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3288624979"/>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4</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第二路蓝牙</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900" kern="1200" dirty="0">
                          <a:solidFill>
                            <a:schemeClr val="tx1">
                              <a:lumMod val="50000"/>
                            </a:schemeClr>
                          </a:solidFill>
                        </a:rPr>
                        <a:t>支持</a:t>
                      </a:r>
                      <a:r>
                        <a:rPr lang="en-US" altLang="zh-CN" sz="900" kern="1200" dirty="0">
                          <a:solidFill>
                            <a:schemeClr val="tx1">
                              <a:lumMod val="50000"/>
                            </a:schemeClr>
                          </a:solidFill>
                        </a:rPr>
                        <a:t>5.2</a:t>
                      </a:r>
                      <a:r>
                        <a:rPr lang="zh-CN" altLang="en-US" sz="900" kern="1200" dirty="0">
                          <a:solidFill>
                            <a:schemeClr val="tx1">
                              <a:lumMod val="50000"/>
                            </a:schemeClr>
                          </a:solidFill>
                        </a:rPr>
                        <a:t>协议栈</a:t>
                      </a:r>
                      <a:r>
                        <a:rPr lang="en-US" altLang="zh-CN" sz="900" kern="1200" dirty="0">
                          <a:solidFill>
                            <a:schemeClr val="tx1">
                              <a:lumMod val="50000"/>
                            </a:schemeClr>
                          </a:solidFill>
                        </a:rPr>
                        <a:t>, BQB </a:t>
                      </a:r>
                      <a:r>
                        <a:rPr lang="zh-CN" altLang="zh-CN" sz="900" kern="1200" dirty="0">
                          <a:solidFill>
                            <a:schemeClr val="tx1">
                              <a:lumMod val="50000"/>
                            </a:schemeClr>
                          </a:solidFill>
                        </a:rPr>
                        <a:t>（</a:t>
                      </a:r>
                      <a:r>
                        <a:rPr lang="en-US" altLang="zh-CN" sz="900" kern="1200" dirty="0">
                          <a:solidFill>
                            <a:schemeClr val="tx1">
                              <a:lumMod val="50000"/>
                            </a:schemeClr>
                          </a:solidFill>
                        </a:rPr>
                        <a:t>AVRCP TG, A2DP source</a:t>
                      </a:r>
                      <a:r>
                        <a:rPr lang="zh-CN" altLang="zh-CN" sz="900" kern="1200" dirty="0">
                          <a:solidFill>
                            <a:schemeClr val="tx1">
                              <a:lumMod val="50000"/>
                            </a:schemeClr>
                          </a:solidFill>
                        </a:rPr>
                        <a:t>）认证</a:t>
                      </a:r>
                      <a:r>
                        <a:rPr lang="en-US" altLang="zh-CN" sz="900" kern="1200" dirty="0">
                          <a:solidFill>
                            <a:schemeClr val="tx1">
                              <a:lumMod val="50000"/>
                            </a:schemeClr>
                          </a:solidFill>
                        </a:rPr>
                        <a:t>YFV lead</a:t>
                      </a:r>
                      <a:r>
                        <a:rPr lang="zh-CN" altLang="zh-CN" sz="900" kern="1200" dirty="0">
                          <a:solidFill>
                            <a:schemeClr val="tx1">
                              <a:lumMod val="50000"/>
                            </a:schemeClr>
                          </a:solidFill>
                        </a:rPr>
                        <a:t>，</a:t>
                      </a:r>
                      <a:r>
                        <a:rPr lang="en-US" altLang="zh-CN" sz="900" kern="1200" dirty="0">
                          <a:solidFill>
                            <a:schemeClr val="tx1">
                              <a:lumMod val="50000"/>
                            </a:schemeClr>
                          </a:solidFill>
                        </a:rPr>
                        <a:t> </a:t>
                      </a:r>
                      <a:r>
                        <a:rPr lang="zh-CN" altLang="zh-CN" sz="900" kern="1200" dirty="0">
                          <a:solidFill>
                            <a:schemeClr val="tx1">
                              <a:lumMod val="50000"/>
                            </a:schemeClr>
                          </a:solidFill>
                        </a:rPr>
                        <a:t>高通</a:t>
                      </a:r>
                      <a:r>
                        <a:rPr lang="en-US" altLang="zh-CN" sz="900" kern="1200" dirty="0">
                          <a:solidFill>
                            <a:schemeClr val="tx1">
                              <a:lumMod val="50000"/>
                            </a:schemeClr>
                          </a:solidFill>
                        </a:rPr>
                        <a:t>Support</a:t>
                      </a:r>
                      <a:r>
                        <a:rPr lang="zh-CN" altLang="zh-CN" sz="900" kern="1200" dirty="0">
                          <a:solidFill>
                            <a:schemeClr val="tx1">
                              <a:lumMod val="50000"/>
                            </a:schemeClr>
                          </a:solidFill>
                        </a:rPr>
                        <a:t>。</a:t>
                      </a:r>
                      <a:r>
                        <a:rPr lang="en-US" altLang="zh-CN" sz="900" kern="1200" dirty="0">
                          <a:solidFill>
                            <a:schemeClr val="tx1">
                              <a:lumMod val="50000"/>
                            </a:schemeClr>
                          </a:solidFill>
                        </a:rPr>
                        <a:t> </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YES</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1" kern="1200" dirty="0">
                          <a:solidFill>
                            <a:schemeClr val="tx1"/>
                          </a:solidFill>
                        </a:rPr>
                        <a:t>需求及释放计划详情请参考</a:t>
                      </a:r>
                      <a:r>
                        <a:rPr lang="en-US" altLang="zh-CN" sz="900" b="1" kern="1200" dirty="0">
                          <a:solidFill>
                            <a:srgbClr val="C00000"/>
                          </a:solidFill>
                        </a:rPr>
                        <a:t>Page3</a:t>
                      </a:r>
                      <a:r>
                        <a:rPr lang="zh-CN" altLang="en-US" sz="900" b="1" kern="1200" dirty="0">
                          <a:solidFill>
                            <a:srgbClr val="C00000"/>
                          </a:solidFill>
                        </a:rPr>
                        <a:t>：</a:t>
                      </a:r>
                      <a:r>
                        <a:rPr lang="zh-CN" altLang="en-US" sz="900" b="0" kern="1200" dirty="0">
                          <a:solidFill>
                            <a:srgbClr val="C00000"/>
                          </a:solidFill>
                        </a:rPr>
                        <a:t>双蓝牙</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2395948653"/>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5</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900" kern="1200" dirty="0">
                          <a:solidFill>
                            <a:schemeClr val="tx1">
                              <a:lumMod val="50000"/>
                            </a:schemeClr>
                          </a:solidFill>
                        </a:rPr>
                        <a:t>哨兵模式</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CDX747</a:t>
                      </a:r>
                      <a:r>
                        <a:rPr lang="zh-CN" altLang="en-US" sz="900" kern="1200" dirty="0">
                          <a:solidFill>
                            <a:schemeClr val="tx1">
                              <a:lumMod val="50000"/>
                            </a:schemeClr>
                          </a:solidFill>
                        </a:rPr>
                        <a:t>需要基于</a:t>
                      </a:r>
                      <a:r>
                        <a:rPr lang="en-US" altLang="zh-CN" sz="900" kern="1200" dirty="0">
                          <a:solidFill>
                            <a:schemeClr val="tx1">
                              <a:lumMod val="50000"/>
                            </a:schemeClr>
                          </a:solidFill>
                        </a:rPr>
                        <a:t>STR</a:t>
                      </a:r>
                      <a:r>
                        <a:rPr lang="zh-CN" altLang="en-US" sz="900" kern="1200" dirty="0">
                          <a:solidFill>
                            <a:schemeClr val="tx1">
                              <a:lumMod val="50000"/>
                            </a:schemeClr>
                          </a:solidFill>
                        </a:rPr>
                        <a:t>（</a:t>
                      </a:r>
                      <a:r>
                        <a:rPr lang="en-US" altLang="zh-CN" sz="900" kern="1200" dirty="0">
                          <a:solidFill>
                            <a:schemeClr val="tx1">
                              <a:lumMod val="50000"/>
                            </a:schemeClr>
                          </a:solidFill>
                        </a:rPr>
                        <a:t>Suspend To RAM</a:t>
                      </a:r>
                      <a:r>
                        <a:rPr lang="zh-CN" altLang="en-US" sz="900" kern="1200" dirty="0">
                          <a:solidFill>
                            <a:schemeClr val="tx1">
                              <a:lumMod val="50000"/>
                            </a:schemeClr>
                          </a:solidFill>
                        </a:rPr>
                        <a:t>）实现哨兵模式。</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747</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高通反馈</a:t>
                      </a:r>
                      <a:r>
                        <a:rPr lang="en-US" altLang="zh-CN" sz="900" kern="1200" dirty="0">
                          <a:solidFill>
                            <a:schemeClr val="tx1">
                              <a:lumMod val="50000"/>
                            </a:schemeClr>
                          </a:solidFill>
                        </a:rPr>
                        <a:t>: HQX1.0</a:t>
                      </a:r>
                      <a:r>
                        <a:rPr lang="zh-CN" altLang="en-US" sz="900" kern="1200" dirty="0">
                          <a:solidFill>
                            <a:schemeClr val="tx1">
                              <a:lumMod val="50000"/>
                            </a:schemeClr>
                          </a:solidFill>
                        </a:rPr>
                        <a:t>基线</a:t>
                      </a:r>
                      <a:r>
                        <a:rPr lang="en-US" altLang="zh-CN" sz="900" kern="1200" dirty="0">
                          <a:solidFill>
                            <a:srgbClr val="FF0000"/>
                          </a:solidFill>
                        </a:rPr>
                        <a:t>STR</a:t>
                      </a:r>
                      <a:r>
                        <a:rPr lang="zh-CN" altLang="en-US" sz="900" kern="1200" dirty="0">
                          <a:solidFill>
                            <a:srgbClr val="FF0000"/>
                          </a:solidFill>
                        </a:rPr>
                        <a:t>功能不稳定</a:t>
                      </a:r>
                      <a:r>
                        <a:rPr lang="zh-CN" altLang="en-US" sz="900" kern="1200" dirty="0">
                          <a:solidFill>
                            <a:schemeClr val="tx1">
                              <a:lumMod val="50000"/>
                            </a:schemeClr>
                          </a:solidFill>
                        </a:rPr>
                        <a:t>，需要升级至</a:t>
                      </a:r>
                      <a:r>
                        <a:rPr lang="en-US" altLang="zh-CN" sz="900" kern="1200" dirty="0">
                          <a:solidFill>
                            <a:schemeClr val="tx1">
                              <a:lumMod val="50000"/>
                            </a:schemeClr>
                          </a:solidFill>
                        </a:rPr>
                        <a:t>HQX1.2.1</a:t>
                      </a:r>
                      <a:r>
                        <a:rPr lang="zh-CN" altLang="en-US" sz="900" kern="1200" dirty="0">
                          <a:solidFill>
                            <a:schemeClr val="tx1">
                              <a:lumMod val="50000"/>
                            </a:schemeClr>
                          </a:solidFill>
                        </a:rPr>
                        <a:t>才能支持</a:t>
                      </a:r>
                      <a:r>
                        <a:rPr lang="en-US" altLang="zh-CN" sz="900" kern="1200" dirty="0">
                          <a:solidFill>
                            <a:schemeClr val="tx1">
                              <a:lumMod val="50000"/>
                            </a:schemeClr>
                          </a:solidFill>
                        </a:rPr>
                        <a:t>Bug Fix</a:t>
                      </a:r>
                      <a:r>
                        <a:rPr lang="zh-CN" altLang="en-US" sz="900" kern="1200" dirty="0">
                          <a:solidFill>
                            <a:schemeClr val="tx1">
                              <a:lumMod val="50000"/>
                            </a:schemeClr>
                          </a:solidFill>
                        </a:rPr>
                        <a:t>。</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747</a:t>
                      </a:r>
                      <a:r>
                        <a:rPr lang="zh-CN" altLang="en-US" sz="900" kern="1200" dirty="0">
                          <a:solidFill>
                            <a:schemeClr val="tx1">
                              <a:lumMod val="50000"/>
                            </a:schemeClr>
                          </a:solidFill>
                        </a:rPr>
                        <a:t>的</a:t>
                      </a:r>
                      <a:r>
                        <a:rPr lang="en-US" altLang="zh-CN" sz="900" kern="1200" dirty="0">
                          <a:solidFill>
                            <a:schemeClr val="tx1">
                              <a:lumMod val="50000"/>
                            </a:schemeClr>
                          </a:solidFill>
                        </a:rPr>
                        <a:t>FEC</a:t>
                      </a:r>
                      <a:r>
                        <a:rPr lang="zh-CN" altLang="en-US" sz="900" kern="1200" dirty="0">
                          <a:solidFill>
                            <a:schemeClr val="tx1">
                              <a:lumMod val="50000"/>
                            </a:schemeClr>
                          </a:solidFill>
                        </a:rPr>
                        <a:t>节点不上此功能，等待高通基线稳定后加入，</a:t>
                      </a:r>
                      <a:r>
                        <a:rPr lang="en-US" altLang="zh-CN" sz="900" kern="1200" dirty="0">
                          <a:solidFill>
                            <a:schemeClr val="tx1">
                              <a:lumMod val="50000"/>
                            </a:schemeClr>
                          </a:solidFill>
                        </a:rPr>
                        <a:t>PP</a:t>
                      </a:r>
                      <a:r>
                        <a:rPr lang="zh-CN" altLang="en-US" sz="900" kern="1200" dirty="0">
                          <a:solidFill>
                            <a:schemeClr val="tx1">
                              <a:lumMod val="50000"/>
                            </a:schemeClr>
                          </a:solidFill>
                        </a:rPr>
                        <a:t>前可具备。</a:t>
                      </a:r>
                      <a:r>
                        <a:rPr lang="zh-CN" altLang="en-US" sz="900" b="1" kern="1200" dirty="0">
                          <a:solidFill>
                            <a:schemeClr val="tx1"/>
                          </a:solidFill>
                        </a:rPr>
                        <a:t>需求及释放计划详情请参考</a:t>
                      </a:r>
                      <a:r>
                        <a:rPr lang="en-US" altLang="zh-CN" sz="900" b="1" kern="1200" dirty="0">
                          <a:solidFill>
                            <a:srgbClr val="C00000"/>
                          </a:solidFill>
                        </a:rPr>
                        <a:t>Page6</a:t>
                      </a:r>
                      <a:r>
                        <a:rPr lang="zh-CN" altLang="en-US" sz="900" b="1" kern="1200" dirty="0">
                          <a:solidFill>
                            <a:srgbClr val="C00000"/>
                          </a:solidFill>
                        </a:rPr>
                        <a:t>：</a:t>
                      </a:r>
                      <a:r>
                        <a:rPr lang="zh-CN" altLang="en-US" sz="900" b="0" kern="1200" dirty="0">
                          <a:solidFill>
                            <a:srgbClr val="C00000"/>
                          </a:solidFill>
                        </a:rPr>
                        <a:t>哨兵模式</a:t>
                      </a:r>
                      <a:endParaRPr lang="en-US" altLang="zh-CN" sz="900" b="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47616352"/>
                  </a:ext>
                </a:extLst>
              </a:tr>
              <a:tr h="42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6</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DDR</a:t>
                      </a:r>
                      <a:r>
                        <a:rPr lang="zh-CN" altLang="en-US" sz="900" kern="1200" dirty="0">
                          <a:solidFill>
                            <a:schemeClr val="tx1">
                              <a:lumMod val="50000"/>
                            </a:schemeClr>
                          </a:solidFill>
                        </a:rPr>
                        <a:t>需要支持 </a:t>
                      </a:r>
                      <a:r>
                        <a:rPr lang="en-US" altLang="zh-CN" sz="900" kern="1200" dirty="0">
                          <a:solidFill>
                            <a:schemeClr val="tx1">
                              <a:lumMod val="50000"/>
                            </a:schemeClr>
                          </a:solidFill>
                        </a:rPr>
                        <a:t>16G</a:t>
                      </a:r>
                      <a:r>
                        <a:rPr lang="zh-CN" altLang="en-US" sz="900" kern="1200" dirty="0">
                          <a:solidFill>
                            <a:schemeClr val="tx1">
                              <a:lumMod val="50000"/>
                            </a:schemeClr>
                          </a:solidFill>
                        </a:rPr>
                        <a:t>，</a:t>
                      </a:r>
                      <a:r>
                        <a:rPr lang="en-US" altLang="zh-CN" sz="900" kern="1200" dirty="0">
                          <a:solidFill>
                            <a:schemeClr val="tx1">
                              <a:lumMod val="50000"/>
                            </a:schemeClr>
                          </a:solidFill>
                        </a:rPr>
                        <a:t>HQX1.0</a:t>
                      </a:r>
                      <a:r>
                        <a:rPr lang="en-US" altLang="zh-CN" sz="900" kern="1200" baseline="0" dirty="0">
                          <a:solidFill>
                            <a:schemeClr val="tx1">
                              <a:lumMod val="50000"/>
                            </a:schemeClr>
                          </a:solidFill>
                        </a:rPr>
                        <a:t> layout </a:t>
                      </a:r>
                      <a:r>
                        <a:rPr lang="zh-CN" altLang="en-US" sz="900" kern="1200" baseline="0" dirty="0">
                          <a:solidFill>
                            <a:schemeClr val="tx1">
                              <a:lumMod val="50000"/>
                            </a:schemeClr>
                          </a:solidFill>
                        </a:rPr>
                        <a:t>优化未做过，可能引起</a:t>
                      </a:r>
                      <a:r>
                        <a:rPr lang="en-US" altLang="zh-CN" sz="900" kern="1200" baseline="0" dirty="0">
                          <a:solidFill>
                            <a:schemeClr val="tx1">
                              <a:lumMod val="50000"/>
                            </a:schemeClr>
                          </a:solidFill>
                        </a:rPr>
                        <a:t>Security</a:t>
                      </a:r>
                      <a:r>
                        <a:rPr lang="zh-CN" altLang="en-US" sz="900" kern="1200" baseline="0" dirty="0">
                          <a:solidFill>
                            <a:schemeClr val="tx1">
                              <a:lumMod val="50000"/>
                            </a:schemeClr>
                          </a:solidFill>
                        </a:rPr>
                        <a:t>功能不正常</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sz="900" b="1" u="none" strike="noStrike" dirty="0">
                          <a:solidFill>
                            <a:srgbClr val="FF0000"/>
                          </a:solidFill>
                          <a:effectLst/>
                        </a:rPr>
                        <a:t>No</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All</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高通可以在</a:t>
                      </a:r>
                      <a:r>
                        <a:rPr lang="en-US" altLang="zh-CN" sz="900" kern="1200" dirty="0">
                          <a:solidFill>
                            <a:schemeClr val="tx1">
                              <a:lumMod val="50000"/>
                            </a:schemeClr>
                          </a:solidFill>
                        </a:rPr>
                        <a:t>1.2.1</a:t>
                      </a:r>
                      <a:r>
                        <a:rPr lang="zh-CN" altLang="en-US" sz="900" kern="1200" dirty="0">
                          <a:solidFill>
                            <a:schemeClr val="tx1">
                              <a:lumMod val="50000"/>
                            </a:schemeClr>
                          </a:solidFill>
                        </a:rPr>
                        <a:t>支持开发，需要</a:t>
                      </a:r>
                      <a:r>
                        <a:rPr lang="en-US" altLang="zh-CN" sz="900" kern="1200" dirty="0">
                          <a:solidFill>
                            <a:schemeClr val="tx1">
                              <a:lumMod val="50000"/>
                            </a:schemeClr>
                          </a:solidFill>
                        </a:rPr>
                        <a:t>NRE</a:t>
                      </a:r>
                      <a:r>
                        <a:rPr lang="zh-CN" altLang="en-US" sz="900" kern="1200" dirty="0">
                          <a:solidFill>
                            <a:schemeClr val="tx1">
                              <a:lumMod val="50000"/>
                            </a:schemeClr>
                          </a:solidFill>
                        </a:rPr>
                        <a:t>费用</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a:t>
                      </a:r>
                      <a:r>
                        <a:rPr lang="en-US" altLang="zh-CN" sz="900" kern="1200" dirty="0">
                          <a:solidFill>
                            <a:srgbClr val="FF0000"/>
                          </a:solidFill>
                        </a:rPr>
                        <a:t>NJTC</a:t>
                      </a:r>
                      <a:r>
                        <a:rPr lang="zh-CN" altLang="en-US" sz="900" kern="1200" dirty="0">
                          <a:solidFill>
                            <a:srgbClr val="FF0000"/>
                          </a:solidFill>
                        </a:rPr>
                        <a:t>在</a:t>
                      </a:r>
                      <a:r>
                        <a:rPr lang="en-US" altLang="zh-CN" sz="900" kern="1200" dirty="0">
                          <a:solidFill>
                            <a:srgbClr val="FF0000"/>
                          </a:solidFill>
                        </a:rPr>
                        <a:t>study</a:t>
                      </a:r>
                      <a:r>
                        <a:rPr lang="zh-CN" altLang="en-US" sz="900" kern="1200" dirty="0">
                          <a:solidFill>
                            <a:srgbClr val="FF0000"/>
                          </a:solidFill>
                        </a:rPr>
                        <a:t>自己开发支持</a:t>
                      </a:r>
                      <a:r>
                        <a:rPr lang="en-US" altLang="zh-CN" sz="900" kern="1200" dirty="0">
                          <a:solidFill>
                            <a:srgbClr val="FF0000"/>
                          </a:solidFill>
                        </a:rPr>
                        <a:t>16G</a:t>
                      </a:r>
                      <a:endParaRPr lang="en-US" altLang="zh-CN" sz="900" kern="1200" dirty="0">
                        <a:solidFill>
                          <a:srgbClr val="FF0000"/>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YFV</a:t>
                      </a:r>
                      <a:r>
                        <a:rPr lang="zh-CN" altLang="en-US" sz="900" kern="1200" dirty="0">
                          <a:solidFill>
                            <a:schemeClr val="tx1"/>
                          </a:solidFill>
                        </a:rPr>
                        <a:t>自己实现</a:t>
                      </a:r>
                      <a:r>
                        <a:rPr lang="en-US" altLang="zh-CN" sz="900" kern="1200" dirty="0">
                          <a:solidFill>
                            <a:schemeClr val="tx1"/>
                          </a:solidFill>
                        </a:rPr>
                        <a:t>16G</a:t>
                      </a:r>
                      <a:r>
                        <a:rPr lang="zh-CN" altLang="en-US" sz="900" kern="1200" dirty="0">
                          <a:solidFill>
                            <a:schemeClr val="tx1"/>
                          </a:solidFill>
                        </a:rPr>
                        <a:t>内存的</a:t>
                      </a:r>
                      <a:r>
                        <a:rPr lang="en-US" altLang="zh-CN" sz="900" kern="1200" dirty="0">
                          <a:solidFill>
                            <a:schemeClr val="tx1"/>
                          </a:solidFill>
                        </a:rPr>
                        <a:t>Porting</a:t>
                      </a:r>
                      <a:r>
                        <a:rPr lang="zh-CN" altLang="en-US" sz="900" kern="1200" dirty="0">
                          <a:solidFill>
                            <a:schemeClr val="tx1"/>
                          </a:solidFill>
                        </a:rPr>
                        <a:t>。</a:t>
                      </a:r>
                      <a:endParaRPr lang="en-US" altLang="zh-CN" sz="900" kern="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rgbClr val="C00000"/>
                          </a:solidFill>
                        </a:rPr>
                        <a:t>707</a:t>
                      </a:r>
                      <a:r>
                        <a:rPr lang="zh-CN" altLang="en-US" sz="900" kern="1200" dirty="0">
                          <a:solidFill>
                            <a:srgbClr val="C00000"/>
                          </a:solidFill>
                        </a:rPr>
                        <a:t>预期</a:t>
                      </a:r>
                      <a:r>
                        <a:rPr lang="en-US" altLang="zh-CN" sz="900" kern="1200" dirty="0">
                          <a:solidFill>
                            <a:srgbClr val="C00000"/>
                          </a:solidFill>
                        </a:rPr>
                        <a:t>12/15</a:t>
                      </a:r>
                      <a:r>
                        <a:rPr lang="zh-CN" altLang="en-US" sz="900" kern="1200" dirty="0">
                          <a:solidFill>
                            <a:srgbClr val="C00000"/>
                          </a:solidFill>
                        </a:rPr>
                        <a:t>完成释放，其他车型都在第一个版本前释放。</a:t>
                      </a:r>
                      <a:endParaRPr lang="en-US" altLang="zh-CN" sz="900" kern="1200" dirty="0">
                        <a:solidFill>
                          <a:srgbClr val="C00000"/>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690186453"/>
                  </a:ext>
                </a:extLst>
              </a:tr>
              <a:tr h="5848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rPr>
                        <a:t>7</a:t>
                      </a: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Relax</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lumMod val="50000"/>
                            </a:schemeClr>
                          </a:solidFill>
                        </a:rPr>
                        <a:t>Ford</a:t>
                      </a:r>
                      <a:r>
                        <a:rPr lang="zh-CN" altLang="en-US" sz="900" kern="1200" dirty="0">
                          <a:solidFill>
                            <a:schemeClr val="tx1">
                              <a:lumMod val="50000"/>
                            </a:schemeClr>
                          </a:solidFill>
                        </a:rPr>
                        <a:t>项目需支持</a:t>
                      </a:r>
                      <a:r>
                        <a:rPr lang="en-US" altLang="zh-CN" sz="900" kern="1200" dirty="0">
                          <a:solidFill>
                            <a:schemeClr val="tx1">
                              <a:lumMod val="50000"/>
                            </a:schemeClr>
                          </a:solidFill>
                        </a:rPr>
                        <a:t>Relax</a:t>
                      </a:r>
                      <a:r>
                        <a:rPr lang="zh-CN" altLang="en-US" sz="900" kern="1200" dirty="0">
                          <a:solidFill>
                            <a:schemeClr val="tx1">
                              <a:lumMod val="50000"/>
                            </a:schemeClr>
                          </a:solidFill>
                        </a:rPr>
                        <a:t>功能，目前我们已经基于</a:t>
                      </a:r>
                      <a:r>
                        <a:rPr lang="en-US" altLang="zh-CN" sz="900" kern="1200" dirty="0">
                          <a:solidFill>
                            <a:schemeClr val="tx1">
                              <a:lumMod val="50000"/>
                            </a:schemeClr>
                          </a:solidFill>
                        </a:rPr>
                        <a:t>HQX1.0 DSI Split</a:t>
                      </a:r>
                      <a:r>
                        <a:rPr lang="zh-CN" altLang="en-US" sz="900" kern="1200" dirty="0">
                          <a:solidFill>
                            <a:schemeClr val="tx1">
                              <a:lumMod val="50000"/>
                            </a:schemeClr>
                          </a:solidFill>
                        </a:rPr>
                        <a:t>方式实现（</a:t>
                      </a:r>
                      <a:r>
                        <a:rPr lang="en-US" altLang="zh-CN" sz="900" kern="1200" dirty="0">
                          <a:solidFill>
                            <a:schemeClr val="tx1">
                              <a:lumMod val="50000"/>
                            </a:schemeClr>
                          </a:solidFill>
                        </a:rPr>
                        <a:t>7680 * 720</a:t>
                      </a:r>
                      <a:r>
                        <a:rPr lang="zh-CN" altLang="en-US" sz="900" kern="1200" dirty="0">
                          <a:solidFill>
                            <a:schemeClr val="tx1">
                              <a:lumMod val="50000"/>
                            </a:schemeClr>
                          </a:solidFill>
                        </a:rPr>
                        <a:t>）</a:t>
                      </a:r>
                      <a:endParaRPr lang="zh-CN" altLang="en-US"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algn="ctr" rtl="0" fontAlgn="ctr"/>
                      <a:r>
                        <a:rPr lang="zh-CN" altLang="en-US" sz="900" b="1" u="none" strike="noStrike" dirty="0">
                          <a:solidFill>
                            <a:srgbClr val="FF0000"/>
                          </a:solidFill>
                          <a:effectLst/>
                        </a:rPr>
                        <a:t>*</a:t>
                      </a: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algn="ctr" rtl="0" fontAlgn="ctr"/>
                      <a:r>
                        <a:rPr lang="en-US" altLang="zh-CN" sz="900" b="1" u="none" strike="noStrike" dirty="0">
                          <a:solidFill>
                            <a:srgbClr val="FF0000"/>
                          </a:solidFill>
                          <a:effectLst/>
                        </a:rPr>
                        <a:t>Yes</a:t>
                      </a:r>
                      <a:endParaRPr lang="en-US" sz="900" b="1" i="0" u="none" strike="noStrike" dirty="0">
                        <a:solidFill>
                          <a:srgbClr val="FF0000"/>
                        </a:solidFill>
                        <a:effectLst/>
                        <a:latin typeface="微软雅黑" panose="020B0503020204020204" pitchFamily="34" charset="-122"/>
                        <a:ea typeface="微软雅黑" panose="020B0503020204020204" pitchFamily="34" charset="-122"/>
                      </a:endParaRPr>
                    </a:p>
                  </a:txBody>
                  <a:tcPr marL="10079" marR="10079" marT="10079"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solidFill>
                        </a:rPr>
                        <a:t>707/747/718</a:t>
                      </a:r>
                      <a:endParaRPr lang="en-US" altLang="zh-CN" sz="900" kern="1200" dirty="0">
                        <a:solidFill>
                          <a:schemeClr val="tx1"/>
                        </a:solidFill>
                        <a:latin typeface="微软雅黑" panose="020B0503020204020204" pitchFamily="34" charset="-122"/>
                        <a:ea typeface="微软雅黑" panose="020B0503020204020204" pitchFamily="34" charset="-122"/>
                        <a:cs typeface="+mn-cs"/>
                      </a:endParaRPr>
                    </a:p>
                  </a:txBody>
                  <a:tcPr marL="96768" marR="96768" marT="48342" marB="48342">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rgbClr val="FF0000"/>
                          </a:solidFill>
                        </a:rPr>
                        <a:t>分辨率超出了高通文档范围，但是我们已经实现</a:t>
                      </a:r>
                      <a:r>
                        <a:rPr lang="zh-CN" altLang="en-US" sz="900" kern="1200" dirty="0">
                          <a:solidFill>
                            <a:schemeClr val="tx1">
                              <a:lumMod val="50000"/>
                            </a:schemeClr>
                          </a:solidFill>
                        </a:rPr>
                        <a:t>，需要高通认可方案的可行性及支持后续的问题修复。</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900" kern="1200" dirty="0">
                          <a:solidFill>
                            <a:schemeClr val="tx1">
                              <a:lumMod val="50000"/>
                            </a:schemeClr>
                          </a:solidFill>
                        </a:rPr>
                        <a:t>NO</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kern="1200" dirty="0">
                          <a:solidFill>
                            <a:schemeClr val="tx1">
                              <a:lumMod val="50000"/>
                            </a:schemeClr>
                          </a:solidFill>
                        </a:rPr>
                        <a:t>遇到问题高通会在</a:t>
                      </a:r>
                      <a:r>
                        <a:rPr lang="en-US" altLang="zh-CN" sz="900" kern="1200" dirty="0">
                          <a:solidFill>
                            <a:schemeClr val="tx1">
                              <a:lumMod val="50000"/>
                            </a:schemeClr>
                          </a:solidFill>
                        </a:rPr>
                        <a:t>1.2.1</a:t>
                      </a:r>
                      <a:r>
                        <a:rPr lang="zh-CN" altLang="en-US" sz="900" kern="1200" dirty="0">
                          <a:solidFill>
                            <a:schemeClr val="tx1">
                              <a:lumMod val="50000"/>
                            </a:schemeClr>
                          </a:solidFill>
                        </a:rPr>
                        <a:t>修复。</a:t>
                      </a:r>
                      <a:endParaRPr lang="en-US" altLang="zh-CN" sz="900" kern="1200" dirty="0">
                        <a:solidFill>
                          <a:schemeClr val="tx1">
                            <a:lumMod val="50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900" b="0" kern="1200" dirty="0">
                          <a:solidFill>
                            <a:srgbClr val="C00000"/>
                          </a:solidFill>
                        </a:rPr>
                        <a:t>已完成，无需新的释放计划</a:t>
                      </a:r>
                      <a:endParaRPr lang="en-US" altLang="zh-CN" sz="900" kern="1200" dirty="0">
                        <a:solidFill>
                          <a:schemeClr val="tx1">
                            <a:lumMod val="50000"/>
                          </a:schemeClr>
                        </a:solidFill>
                        <a:latin typeface="微软雅黑" panose="020B0503020204020204" pitchFamily="34" charset="-122"/>
                        <a:ea typeface="微软雅黑" panose="020B0503020204020204" pitchFamily="34" charset="-122"/>
                        <a:cs typeface="+mn-cs"/>
                      </a:endParaRPr>
                    </a:p>
                  </a:txBody>
                  <a:tcPr marL="96768" marR="96768" marT="48342" marB="48342"/>
                </a:tc>
                <a:extLst>
                  <a:ext uri="{0D108BD9-81ED-4DB2-BD59-A6C34878D82A}">
                    <a16:rowId xmlns:a16="http://schemas.microsoft.com/office/drawing/2014/main" val="417802972"/>
                  </a:ext>
                </a:extLst>
              </a:tr>
            </a:tbl>
          </a:graphicData>
        </a:graphic>
      </p:graphicFrame>
    </p:spTree>
    <p:extLst>
      <p:ext uri="{BB962C8B-B14F-4D97-AF65-F5344CB8AC3E}">
        <p14:creationId xmlns:p14="http://schemas.microsoft.com/office/powerpoint/2010/main" val="354015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CDX707 SYNC+ Related Feature PEC Sign Off Proposal</a:t>
            </a:r>
            <a:endParaRPr lang="en-US" dirty="0"/>
          </a:p>
        </p:txBody>
      </p:sp>
      <p:graphicFrame>
        <p:nvGraphicFramePr>
          <p:cNvPr id="9" name="Table 8"/>
          <p:cNvGraphicFramePr>
            <a:graphicFrameLocks noGrp="1"/>
          </p:cNvGraphicFramePr>
          <p:nvPr/>
        </p:nvGraphicFramePr>
        <p:xfrm>
          <a:off x="343297" y="2328744"/>
          <a:ext cx="11505406" cy="2902702"/>
        </p:xfrm>
        <a:graphic>
          <a:graphicData uri="http://schemas.openxmlformats.org/drawingml/2006/table">
            <a:tbl>
              <a:tblPr firstRow="1" bandRow="1">
                <a:tableStyleId>{5C22544A-7EE6-4342-B048-85BDC9FD1C3A}</a:tableStyleId>
              </a:tblPr>
              <a:tblGrid>
                <a:gridCol w="1935269">
                  <a:extLst>
                    <a:ext uri="{9D8B030D-6E8A-4147-A177-3AD203B41FA5}">
                      <a16:colId xmlns:a16="http://schemas.microsoft.com/office/drawing/2014/main" val="3979715662"/>
                    </a:ext>
                  </a:extLst>
                </a:gridCol>
                <a:gridCol w="1305452">
                  <a:extLst>
                    <a:ext uri="{9D8B030D-6E8A-4147-A177-3AD203B41FA5}">
                      <a16:colId xmlns:a16="http://schemas.microsoft.com/office/drawing/2014/main" val="1445001892"/>
                    </a:ext>
                  </a:extLst>
                </a:gridCol>
                <a:gridCol w="8264685">
                  <a:extLst>
                    <a:ext uri="{9D8B030D-6E8A-4147-A177-3AD203B41FA5}">
                      <a16:colId xmlns:a16="http://schemas.microsoft.com/office/drawing/2014/main" val="3189537239"/>
                    </a:ext>
                  </a:extLst>
                </a:gridCol>
              </a:tblGrid>
              <a:tr h="322522">
                <a:tc>
                  <a:txBody>
                    <a:bodyPr/>
                    <a:lstStyle/>
                    <a:p>
                      <a:pPr marL="0" marR="0" indent="0" algn="ctr" defTabSz="863934" rtl="0" eaLnBrk="1" fontAlgn="auto" latinLnBrk="0" hangingPunct="1">
                        <a:lnSpc>
                          <a:spcPct val="100000"/>
                        </a:lnSpc>
                        <a:spcBef>
                          <a:spcPts val="0"/>
                        </a:spcBef>
                        <a:spcAft>
                          <a:spcPts val="0"/>
                        </a:spcAft>
                        <a:buClrTx/>
                        <a:buSzTx/>
                        <a:buFontTx/>
                        <a:buNone/>
                        <a:tabLst/>
                        <a:defRPr/>
                      </a:pPr>
                      <a:r>
                        <a:rPr lang="zh-CN" altLang="en-US" sz="1000" b="1" i="0" u="none" strike="noStrike" dirty="0">
                          <a:solidFill>
                            <a:srgbClr val="FFFFFF"/>
                          </a:solidFill>
                          <a:effectLst/>
                          <a:latin typeface="微软雅黑" panose="020B0503020204020204" pitchFamily="34" charset="-122"/>
                          <a:ea typeface="微软雅黑" panose="020B0503020204020204" pitchFamily="34" charset="-122"/>
                        </a:rPr>
                        <a:t>责任方</a:t>
                      </a:r>
                      <a:endParaRPr lang="en-US" altLang="zh-CN" sz="10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基线</a:t>
                      </a:r>
                    </a:p>
                  </a:txBody>
                  <a:tcPr marL="96757" marR="96757" marT="48378" marB="48378"/>
                </a:tc>
                <a:tc>
                  <a:txBody>
                    <a:bodyPr/>
                    <a:lstStyle/>
                    <a:p>
                      <a:pPr algn="ctr"/>
                      <a:r>
                        <a:rPr lang="zh-CN" altLang="en-US" sz="1000" dirty="0">
                          <a:latin typeface="微软雅黑" panose="020B0503020204020204" pitchFamily="34" charset="-122"/>
                          <a:ea typeface="微软雅黑" panose="020B0503020204020204" pitchFamily="34" charset="-122"/>
                        </a:rPr>
                        <a:t>资源和工作量评估</a:t>
                      </a:r>
                    </a:p>
                  </a:txBody>
                  <a:tcPr marL="96757" marR="96757" marT="48378" marB="48378"/>
                </a:tc>
                <a:extLst>
                  <a:ext uri="{0D108BD9-81ED-4DB2-BD59-A6C34878D82A}">
                    <a16:rowId xmlns:a16="http://schemas.microsoft.com/office/drawing/2014/main" val="46393990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 FO</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根据</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Stair Step</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 </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DCV1-R04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支持</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Feature </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验证</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903107413"/>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FEC(R05, 2022/06/15)</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签收功能，包括在</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已经签收过的功能</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568052955"/>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Ford</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1075120395"/>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rgbClr val="FF0000"/>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rgbClr val="FF0000"/>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rgbClr val="FF0000"/>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561590741"/>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Baidu</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707240402"/>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547264438"/>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TS</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939317491"/>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3356113879"/>
                  </a:ext>
                </a:extLst>
              </a:tr>
              <a:tr h="258018">
                <a:tc rowSpan="2">
                  <a:txBody>
                    <a:bodyPr/>
                    <a:lstStyle/>
                    <a:p>
                      <a:pPr marL="0" algn="ctr" defTabSz="914400" rtl="0" eaLnBrk="1" latinLnBrk="0" hangingPunct="1"/>
                      <a:endPar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YFVE</a:t>
                      </a:r>
                      <a:r>
                        <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rPr>
                        <a:t>测试团队</a:t>
                      </a:r>
                    </a:p>
                  </a:txBody>
                  <a:tcPr marL="96757" marR="96757" marT="48378" marB="48378"/>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HQX1.0</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indent="-171450" algn="l" defTabSz="914400" rtl="0" eaLnBrk="1" latinLnBrk="0" hangingPunct="1">
                        <a:buFont typeface="Arial" panose="020B0604020202020204" pitchFamily="34" charset="0"/>
                        <a:buChar cha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DCV0-R04(2022/04/20)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4027786880"/>
                  </a:ext>
                </a:extLst>
              </a:tr>
              <a:tr h="258018">
                <a:tc vMerge="1">
                  <a:txBody>
                    <a:bodyPr/>
                    <a:lstStyle/>
                    <a:p>
                      <a:pPr marL="0" algn="l" defTabSz="914400" rtl="0" eaLnBrk="1" latinLnBrk="0" hangingPunct="1"/>
                      <a:endParaRPr lang="zh-CN" altLang="en-US" sz="1000" kern="1200" dirty="0">
                        <a:solidFill>
                          <a:schemeClr val="bg2">
                            <a:lumMod val="50000"/>
                          </a:schemeClr>
                        </a:solidFill>
                        <a:latin typeface="等线" panose="02010600030101010101" pitchFamily="2" charset="-122"/>
                        <a:ea typeface="等线" panose="02010600030101010101" pitchFamily="2" charset="-122"/>
                        <a:cs typeface="+mn-cs"/>
                      </a:endParaRPr>
                    </a:p>
                  </a:txBody>
                  <a:tcPr/>
                </a:tc>
                <a:tc>
                  <a:txBody>
                    <a:bodyPr/>
                    <a:lstStyle/>
                    <a:p>
                      <a:pPr marL="0" indent="0" algn="ctr" defTabSz="914400" rtl="0" eaLnBrk="1" latinLnBrk="0" hangingPunct="1">
                        <a:buFont typeface="Arial" panose="020B0604020202020204" pitchFamily="34" charset="0"/>
                        <a:buNone/>
                      </a:pPr>
                      <a:r>
                        <a:rPr lang="en-US" altLang="zh-CN" sz="1000" kern="1200" dirty="0">
                          <a:solidFill>
                            <a:schemeClr val="bg2">
                              <a:lumMod val="50000"/>
                            </a:schemeClr>
                          </a:solidFill>
                          <a:latin typeface="微软雅黑" panose="020B0503020204020204" pitchFamily="34" charset="-122"/>
                          <a:ea typeface="微软雅黑" panose="020B0503020204020204" pitchFamily="34" charset="-122"/>
                          <a:cs typeface="+mn-cs"/>
                        </a:rPr>
                        <a:t>HQX1.2.1</a:t>
                      </a:r>
                      <a:endParaRPr lang="zh-CN" altLang="en-US" sz="100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基于</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HQX1.2.1</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测试</a:t>
                      </a:r>
                      <a:r>
                        <a:rPr lang="en-US" altLang="zh-CN"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R04(2022/04/20)</a:t>
                      </a:r>
                      <a:r>
                        <a:rPr lang="zh-CN" altLang="en-US" sz="1000" b="0" kern="1200" baseline="0" dirty="0">
                          <a:solidFill>
                            <a:schemeClr val="bg2">
                              <a:lumMod val="50000"/>
                            </a:schemeClr>
                          </a:solidFill>
                          <a:latin typeface="微软雅黑" panose="020B0503020204020204" pitchFamily="34" charset="-122"/>
                          <a:ea typeface="微软雅黑" panose="020B0503020204020204" pitchFamily="34" charset="-122"/>
                          <a:cs typeface="+mn-cs"/>
                        </a:rPr>
                        <a:t>版本，提前一个版本摸底测试</a:t>
                      </a:r>
                      <a:endParaRPr lang="en-US" altLang="zh-CN" sz="1000" b="0" kern="1200" dirty="0">
                        <a:solidFill>
                          <a:schemeClr val="bg2">
                            <a:lumMod val="50000"/>
                          </a:schemeClr>
                        </a:solidFill>
                        <a:latin typeface="微软雅黑" panose="020B0503020204020204" pitchFamily="34" charset="-122"/>
                        <a:ea typeface="微软雅黑" panose="020B0503020204020204" pitchFamily="34" charset="-122"/>
                        <a:cs typeface="+mn-cs"/>
                      </a:endParaRPr>
                    </a:p>
                  </a:txBody>
                  <a:tcPr marL="96757" marR="96757" marT="48378" marB="48378"/>
                </a:tc>
                <a:extLst>
                  <a:ext uri="{0D108BD9-81ED-4DB2-BD59-A6C34878D82A}">
                    <a16:rowId xmlns:a16="http://schemas.microsoft.com/office/drawing/2014/main" val="2609667277"/>
                  </a:ext>
                </a:extLst>
              </a:tr>
            </a:tbl>
          </a:graphicData>
        </a:graphic>
      </p:graphicFrame>
      <p:sp>
        <p:nvSpPr>
          <p:cNvPr id="10" name="Rectangle 9">
            <a:extLst>
              <a:ext uri="{FF2B5EF4-FFF2-40B4-BE49-F238E27FC236}">
                <a16:creationId xmlns:a16="http://schemas.microsoft.com/office/drawing/2014/main" id="{732EABE4-93B7-469A-9A22-449563E41382}"/>
              </a:ext>
            </a:extLst>
          </p:cNvPr>
          <p:cNvSpPr/>
          <p:nvPr/>
        </p:nvSpPr>
        <p:spPr>
          <a:xfrm>
            <a:off x="119944" y="940176"/>
            <a:ext cx="143821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cxnSp>
        <p:nvCxnSpPr>
          <p:cNvPr id="14" name="Straight Connector 13">
            <a:extLst>
              <a:ext uri="{FF2B5EF4-FFF2-40B4-BE49-F238E27FC236}">
                <a16:creationId xmlns:a16="http://schemas.microsoft.com/office/drawing/2014/main" id="{DA3C4397-0397-484A-BEE7-519E26D3EF0E}"/>
              </a:ext>
            </a:extLst>
          </p:cNvPr>
          <p:cNvCxnSpPr/>
          <p:nvPr/>
        </p:nvCxnSpPr>
        <p:spPr>
          <a:xfrm flipV="1">
            <a:off x="201850" y="1316517"/>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Star: 5 Points 14">
            <a:extLst>
              <a:ext uri="{FF2B5EF4-FFF2-40B4-BE49-F238E27FC236}">
                <a16:creationId xmlns:a16="http://schemas.microsoft.com/office/drawing/2014/main" id="{3C856BDC-715C-4A1F-B834-3425D12FE337}"/>
              </a:ext>
            </a:extLst>
          </p:cNvPr>
          <p:cNvSpPr/>
          <p:nvPr/>
        </p:nvSpPr>
        <p:spPr>
          <a:xfrm>
            <a:off x="3382244" y="121150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6" name="TextBox 22">
            <a:extLst>
              <a:ext uri="{FF2B5EF4-FFF2-40B4-BE49-F238E27FC236}">
                <a16:creationId xmlns:a16="http://schemas.microsoft.com/office/drawing/2014/main" id="{4482DE24-334F-4257-ABA1-36CF9B6B5955}"/>
              </a:ext>
            </a:extLst>
          </p:cNvPr>
          <p:cNvSpPr txBox="1"/>
          <p:nvPr/>
        </p:nvSpPr>
        <p:spPr>
          <a:xfrm>
            <a:off x="3181903" y="143662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17" name="Star: 5 Points 16">
            <a:extLst>
              <a:ext uri="{FF2B5EF4-FFF2-40B4-BE49-F238E27FC236}">
                <a16:creationId xmlns:a16="http://schemas.microsoft.com/office/drawing/2014/main" id="{3CB5BB16-60A8-4F48-B220-2ADFBAEC9081}"/>
              </a:ext>
            </a:extLst>
          </p:cNvPr>
          <p:cNvSpPr/>
          <p:nvPr/>
        </p:nvSpPr>
        <p:spPr>
          <a:xfrm>
            <a:off x="3933183" y="1211688"/>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 name="TextBox 22">
            <a:extLst>
              <a:ext uri="{FF2B5EF4-FFF2-40B4-BE49-F238E27FC236}">
                <a16:creationId xmlns:a16="http://schemas.microsoft.com/office/drawing/2014/main" id="{2BD0BABB-F80C-45F0-B97E-B645356A01A0}"/>
              </a:ext>
            </a:extLst>
          </p:cNvPr>
          <p:cNvSpPr txBox="1"/>
          <p:nvPr/>
        </p:nvSpPr>
        <p:spPr>
          <a:xfrm>
            <a:off x="3711056" y="1425415"/>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19" name="Star: 5 Points 18">
            <a:extLst>
              <a:ext uri="{FF2B5EF4-FFF2-40B4-BE49-F238E27FC236}">
                <a16:creationId xmlns:a16="http://schemas.microsoft.com/office/drawing/2014/main" id="{8FCADCC7-A260-4073-B15A-3D8461672BD9}"/>
              </a:ext>
            </a:extLst>
          </p:cNvPr>
          <p:cNvSpPr/>
          <p:nvPr/>
        </p:nvSpPr>
        <p:spPr>
          <a:xfrm>
            <a:off x="4253587"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9DF0045C-F32B-4D27-9A6C-938D0A304B78}"/>
              </a:ext>
            </a:extLst>
          </p:cNvPr>
          <p:cNvSpPr txBox="1"/>
          <p:nvPr/>
        </p:nvSpPr>
        <p:spPr>
          <a:xfrm>
            <a:off x="4109987" y="141594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21" name="Star: 5 Points 20">
            <a:extLst>
              <a:ext uri="{FF2B5EF4-FFF2-40B4-BE49-F238E27FC236}">
                <a16:creationId xmlns:a16="http://schemas.microsoft.com/office/drawing/2014/main" id="{6E775950-0DC4-42AC-B5AC-EE2FBF4D4DDB}"/>
              </a:ext>
            </a:extLst>
          </p:cNvPr>
          <p:cNvSpPr/>
          <p:nvPr/>
        </p:nvSpPr>
        <p:spPr>
          <a:xfrm>
            <a:off x="4679595" y="120380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2" name="TextBox 22">
            <a:extLst>
              <a:ext uri="{FF2B5EF4-FFF2-40B4-BE49-F238E27FC236}">
                <a16:creationId xmlns:a16="http://schemas.microsoft.com/office/drawing/2014/main" id="{0A6CE20F-0BCF-46F9-B54B-5226C1E11FEF}"/>
              </a:ext>
            </a:extLst>
          </p:cNvPr>
          <p:cNvSpPr txBox="1"/>
          <p:nvPr/>
        </p:nvSpPr>
        <p:spPr>
          <a:xfrm>
            <a:off x="4507241" y="1416089"/>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03/09</a:t>
            </a:r>
          </a:p>
        </p:txBody>
      </p:sp>
      <p:sp>
        <p:nvSpPr>
          <p:cNvPr id="23" name="Star: 5 Points 22">
            <a:extLst>
              <a:ext uri="{FF2B5EF4-FFF2-40B4-BE49-F238E27FC236}">
                <a16:creationId xmlns:a16="http://schemas.microsoft.com/office/drawing/2014/main" id="{2209E14F-9580-40E0-9ED3-DB69D24AF916}"/>
              </a:ext>
            </a:extLst>
          </p:cNvPr>
          <p:cNvSpPr/>
          <p:nvPr/>
        </p:nvSpPr>
        <p:spPr>
          <a:xfrm>
            <a:off x="5339427" y="1204215"/>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4" name="TextBox 22">
            <a:extLst>
              <a:ext uri="{FF2B5EF4-FFF2-40B4-BE49-F238E27FC236}">
                <a16:creationId xmlns:a16="http://schemas.microsoft.com/office/drawing/2014/main" id="{4420A599-D517-4AAA-BE1B-70B48F335EE9}"/>
              </a:ext>
            </a:extLst>
          </p:cNvPr>
          <p:cNvSpPr txBox="1"/>
          <p:nvPr/>
        </p:nvSpPr>
        <p:spPr>
          <a:xfrm>
            <a:off x="5185293" y="1416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25" name="Star: 5 Points 24">
            <a:extLst>
              <a:ext uri="{FF2B5EF4-FFF2-40B4-BE49-F238E27FC236}">
                <a16:creationId xmlns:a16="http://schemas.microsoft.com/office/drawing/2014/main" id="{72292328-4887-4A97-AB3D-DCC07A7FE178}"/>
              </a:ext>
            </a:extLst>
          </p:cNvPr>
          <p:cNvSpPr/>
          <p:nvPr/>
        </p:nvSpPr>
        <p:spPr>
          <a:xfrm>
            <a:off x="5643481" y="1193189"/>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409A8D2A-C797-40C4-83FB-A8ECDD7C8D54}"/>
              </a:ext>
            </a:extLst>
          </p:cNvPr>
          <p:cNvSpPr txBox="1"/>
          <p:nvPr/>
        </p:nvSpPr>
        <p:spPr>
          <a:xfrm>
            <a:off x="5557761" y="1416333"/>
            <a:ext cx="4384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27" name="Star: 5 Points 26">
            <a:extLst>
              <a:ext uri="{FF2B5EF4-FFF2-40B4-BE49-F238E27FC236}">
                <a16:creationId xmlns:a16="http://schemas.microsoft.com/office/drawing/2014/main" id="{85E9DFBA-8178-4AED-9299-B6A7E8CA0469}"/>
              </a:ext>
            </a:extLst>
          </p:cNvPr>
          <p:cNvSpPr/>
          <p:nvPr/>
        </p:nvSpPr>
        <p:spPr>
          <a:xfrm>
            <a:off x="5976989" y="120405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8" name="TextBox 22">
            <a:extLst>
              <a:ext uri="{FF2B5EF4-FFF2-40B4-BE49-F238E27FC236}">
                <a16:creationId xmlns:a16="http://schemas.microsoft.com/office/drawing/2014/main" id="{A03AD60A-A7DD-4103-B58B-B3E9F15C1C08}"/>
              </a:ext>
            </a:extLst>
          </p:cNvPr>
          <p:cNvSpPr txBox="1"/>
          <p:nvPr/>
        </p:nvSpPr>
        <p:spPr>
          <a:xfrm>
            <a:off x="5839739" y="1416333"/>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29" name="Star: 5 Points 28">
            <a:extLst>
              <a:ext uri="{FF2B5EF4-FFF2-40B4-BE49-F238E27FC236}">
                <a16:creationId xmlns:a16="http://schemas.microsoft.com/office/drawing/2014/main" id="{1927BD65-06E7-415C-8D4C-B0DF72567992}"/>
              </a:ext>
            </a:extLst>
          </p:cNvPr>
          <p:cNvSpPr/>
          <p:nvPr/>
        </p:nvSpPr>
        <p:spPr>
          <a:xfrm>
            <a:off x="6318020" y="120419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0" name="TextBox 22">
            <a:extLst>
              <a:ext uri="{FF2B5EF4-FFF2-40B4-BE49-F238E27FC236}">
                <a16:creationId xmlns:a16="http://schemas.microsoft.com/office/drawing/2014/main" id="{D5B2E9D6-38F4-4CD9-B880-A600C1BE20B8}"/>
              </a:ext>
            </a:extLst>
          </p:cNvPr>
          <p:cNvSpPr txBox="1"/>
          <p:nvPr/>
        </p:nvSpPr>
        <p:spPr>
          <a:xfrm>
            <a:off x="6180770" y="1416480"/>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31" name="Star: 5 Points 30">
            <a:extLst>
              <a:ext uri="{FF2B5EF4-FFF2-40B4-BE49-F238E27FC236}">
                <a16:creationId xmlns:a16="http://schemas.microsoft.com/office/drawing/2014/main" id="{A6651D7C-AE03-4F6C-BA5B-39517042EFB5}"/>
              </a:ext>
            </a:extLst>
          </p:cNvPr>
          <p:cNvSpPr/>
          <p:nvPr/>
        </p:nvSpPr>
        <p:spPr>
          <a:xfrm>
            <a:off x="5020092" y="1203661"/>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FA2D34FA-B8BF-4714-93FC-6FDC2068800C}"/>
              </a:ext>
            </a:extLst>
          </p:cNvPr>
          <p:cNvSpPr txBox="1"/>
          <p:nvPr/>
        </p:nvSpPr>
        <p:spPr>
          <a:xfrm>
            <a:off x="4865958" y="1415943"/>
            <a:ext cx="53314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33" name="Star: 5 Points 32">
            <a:extLst>
              <a:ext uri="{FF2B5EF4-FFF2-40B4-BE49-F238E27FC236}">
                <a16:creationId xmlns:a16="http://schemas.microsoft.com/office/drawing/2014/main" id="{CC41A770-5A84-4D58-B78D-A3F1E2BA21EE}"/>
              </a:ext>
            </a:extLst>
          </p:cNvPr>
          <p:cNvSpPr/>
          <p:nvPr/>
        </p:nvSpPr>
        <p:spPr>
          <a:xfrm>
            <a:off x="6977175" y="1211160"/>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 name="TextBox 22">
            <a:extLst>
              <a:ext uri="{FF2B5EF4-FFF2-40B4-BE49-F238E27FC236}">
                <a16:creationId xmlns:a16="http://schemas.microsoft.com/office/drawing/2014/main" id="{E64842B8-49E7-4D1C-A3AA-76D8D0C6BEF3}"/>
              </a:ext>
            </a:extLst>
          </p:cNvPr>
          <p:cNvSpPr txBox="1"/>
          <p:nvPr/>
        </p:nvSpPr>
        <p:spPr>
          <a:xfrm>
            <a:off x="6839925" y="1423442"/>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35" name="Star: 5 Points 34">
            <a:extLst>
              <a:ext uri="{FF2B5EF4-FFF2-40B4-BE49-F238E27FC236}">
                <a16:creationId xmlns:a16="http://schemas.microsoft.com/office/drawing/2014/main" id="{9E848258-E3AE-4885-B7DD-5CB8333B0096}"/>
              </a:ext>
            </a:extLst>
          </p:cNvPr>
          <p:cNvSpPr/>
          <p:nvPr/>
        </p:nvSpPr>
        <p:spPr>
          <a:xfrm>
            <a:off x="7781487" y="120364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 name="TextBox 22">
            <a:extLst>
              <a:ext uri="{FF2B5EF4-FFF2-40B4-BE49-F238E27FC236}">
                <a16:creationId xmlns:a16="http://schemas.microsoft.com/office/drawing/2014/main" id="{0AD31BA8-804B-4278-80E0-71C55F50B4CC}"/>
              </a:ext>
            </a:extLst>
          </p:cNvPr>
          <p:cNvSpPr txBox="1"/>
          <p:nvPr/>
        </p:nvSpPr>
        <p:spPr>
          <a:xfrm>
            <a:off x="7644237" y="1415931"/>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 name="Star: 5 Points 36">
            <a:extLst>
              <a:ext uri="{FF2B5EF4-FFF2-40B4-BE49-F238E27FC236}">
                <a16:creationId xmlns:a16="http://schemas.microsoft.com/office/drawing/2014/main" id="{8089AB87-3BC0-4AF7-8661-DC882359772A}"/>
              </a:ext>
            </a:extLst>
          </p:cNvPr>
          <p:cNvSpPr/>
          <p:nvPr/>
        </p:nvSpPr>
        <p:spPr>
          <a:xfrm>
            <a:off x="8344360" y="120337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4C86ADE8-908F-44F6-85B9-A18792FEF2D7}"/>
              </a:ext>
            </a:extLst>
          </p:cNvPr>
          <p:cNvSpPr txBox="1"/>
          <p:nvPr/>
        </p:nvSpPr>
        <p:spPr>
          <a:xfrm>
            <a:off x="8242686" y="1415654"/>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 name="Star: 5 Points 38">
            <a:extLst>
              <a:ext uri="{FF2B5EF4-FFF2-40B4-BE49-F238E27FC236}">
                <a16:creationId xmlns:a16="http://schemas.microsoft.com/office/drawing/2014/main" id="{A7259094-D58A-4286-B912-FEDFCA9612B9}"/>
              </a:ext>
            </a:extLst>
          </p:cNvPr>
          <p:cNvSpPr/>
          <p:nvPr/>
        </p:nvSpPr>
        <p:spPr>
          <a:xfrm>
            <a:off x="9406010" y="119318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0" name="TextBox 22">
            <a:extLst>
              <a:ext uri="{FF2B5EF4-FFF2-40B4-BE49-F238E27FC236}">
                <a16:creationId xmlns:a16="http://schemas.microsoft.com/office/drawing/2014/main" id="{FAE0A40B-11FC-444A-8A4B-D842775EEA53}"/>
              </a:ext>
            </a:extLst>
          </p:cNvPr>
          <p:cNvSpPr txBox="1"/>
          <p:nvPr/>
        </p:nvSpPr>
        <p:spPr>
          <a:xfrm>
            <a:off x="9304336" y="1405471"/>
            <a:ext cx="65150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 name="Rectangle 40">
            <a:extLst>
              <a:ext uri="{FF2B5EF4-FFF2-40B4-BE49-F238E27FC236}">
                <a16:creationId xmlns:a16="http://schemas.microsoft.com/office/drawing/2014/main" id="{2B38FCDF-6729-47B3-B9BF-B53AB7CF7CE4}"/>
              </a:ext>
            </a:extLst>
          </p:cNvPr>
          <p:cNvSpPr/>
          <p:nvPr/>
        </p:nvSpPr>
        <p:spPr>
          <a:xfrm>
            <a:off x="3179456" y="1022060"/>
            <a:ext cx="2741549" cy="783514"/>
          </a:xfrm>
          <a:prstGeom prst="rect">
            <a:avLst/>
          </a:prstGeom>
          <a:noFill/>
          <a:ln>
            <a:solidFill>
              <a:schemeClr val="tx1"/>
            </a:solidFill>
            <a:prstDash val="dash"/>
          </a:ln>
        </p:spPr>
        <p:txBody>
          <a:bodyPr wrap="square" lIns="76194" tIns="38097" rIns="76194" bIns="38097">
            <a:spAutoFit/>
          </a:bodyPr>
          <a:lstStyle/>
          <a:p>
            <a:pPr algn="ct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9" name="Rectangle 48">
            <a:extLst>
              <a:ext uri="{FF2B5EF4-FFF2-40B4-BE49-F238E27FC236}">
                <a16:creationId xmlns:a16="http://schemas.microsoft.com/office/drawing/2014/main" id="{9D773FCA-9A99-4BDF-A7C1-62CBFBCDF762}"/>
              </a:ext>
            </a:extLst>
          </p:cNvPr>
          <p:cNvSpPr/>
          <p:nvPr/>
        </p:nvSpPr>
        <p:spPr>
          <a:xfrm>
            <a:off x="3691341" y="1997615"/>
            <a:ext cx="1707760" cy="292382"/>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Support Feature Joint Debug/Calibration/Validation</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0" name="Straight Arrow Connector 49">
            <a:extLst>
              <a:ext uri="{FF2B5EF4-FFF2-40B4-BE49-F238E27FC236}">
                <a16:creationId xmlns:a16="http://schemas.microsoft.com/office/drawing/2014/main" id="{1EC052AD-7F1D-435C-A3F3-3CAC3B40088B}"/>
              </a:ext>
            </a:extLst>
          </p:cNvPr>
          <p:cNvCxnSpPr>
            <a:cxnSpLocks/>
            <a:stCxn id="49" idx="0"/>
            <a:endCxn id="41" idx="2"/>
          </p:cNvCxnSpPr>
          <p:nvPr/>
        </p:nvCxnSpPr>
        <p:spPr>
          <a:xfrm flipV="1">
            <a:off x="4545221" y="1805574"/>
            <a:ext cx="5010" cy="19204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13AAC3B9-0BDD-46E2-B8FF-33C19803D885}"/>
              </a:ext>
            </a:extLst>
          </p:cNvPr>
          <p:cNvSpPr/>
          <p:nvPr/>
        </p:nvSpPr>
        <p:spPr>
          <a:xfrm>
            <a:off x="5744752"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PEC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7" name="Straight Arrow Connector 56">
            <a:extLst>
              <a:ext uri="{FF2B5EF4-FFF2-40B4-BE49-F238E27FC236}">
                <a16:creationId xmlns:a16="http://schemas.microsoft.com/office/drawing/2014/main" id="{2649810B-5B1C-4BEF-8B49-648E8400A857}"/>
              </a:ext>
            </a:extLst>
          </p:cNvPr>
          <p:cNvCxnSpPr>
            <a:cxnSpLocks/>
            <a:stCxn id="55" idx="0"/>
            <a:endCxn id="27" idx="3"/>
          </p:cNvCxnSpPr>
          <p:nvPr/>
        </p:nvCxnSpPr>
        <p:spPr>
          <a:xfrm flipV="1">
            <a:off x="6128919" y="1409218"/>
            <a:ext cx="5881" cy="58839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AFC0DD57-4CF8-49F2-919E-907F7F3E15B8}"/>
              </a:ext>
            </a:extLst>
          </p:cNvPr>
          <p:cNvSpPr/>
          <p:nvPr/>
        </p:nvSpPr>
        <p:spPr>
          <a:xfrm>
            <a:off x="6690540" y="1997614"/>
            <a:ext cx="768333" cy="184660"/>
          </a:xfrm>
          <a:prstGeom prst="rect">
            <a:avLst/>
          </a:prstGeom>
          <a:noFill/>
          <a:ln>
            <a:solidFill>
              <a:schemeClr val="tx1"/>
            </a:solidFill>
            <a:prstDash val="dash"/>
          </a:ln>
        </p:spPr>
        <p:txBody>
          <a:bodyPr wrap="square" lIns="76194" tIns="38097" rIns="76194" bIns="38097">
            <a:spAutoFit/>
          </a:body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FEC Sign off</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2" name="Straight Arrow Connector 61">
            <a:extLst>
              <a:ext uri="{FF2B5EF4-FFF2-40B4-BE49-F238E27FC236}">
                <a16:creationId xmlns:a16="http://schemas.microsoft.com/office/drawing/2014/main" id="{5D4AA6A7-2003-4D38-A595-FD9EF291C647}"/>
              </a:ext>
            </a:extLst>
          </p:cNvPr>
          <p:cNvCxnSpPr>
            <a:cxnSpLocks/>
            <a:stCxn id="61" idx="0"/>
            <a:endCxn id="30" idx="0"/>
          </p:cNvCxnSpPr>
          <p:nvPr/>
        </p:nvCxnSpPr>
        <p:spPr>
          <a:xfrm flipH="1" flipV="1">
            <a:off x="6482356" y="1416480"/>
            <a:ext cx="592351" cy="58113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 name="Rounded Rectangle 12">
            <a:extLst>
              <a:ext uri="{FF2B5EF4-FFF2-40B4-BE49-F238E27FC236}">
                <a16:creationId xmlns:a16="http://schemas.microsoft.com/office/drawing/2014/main" id="{14FB99F8-5DCD-4D27-87CF-3F3BB11D2BB8}"/>
              </a:ext>
            </a:extLst>
          </p:cNvPr>
          <p:cNvSpPr/>
          <p:nvPr/>
        </p:nvSpPr>
        <p:spPr>
          <a:xfrm>
            <a:off x="184144" y="5325621"/>
            <a:ext cx="11823712" cy="1241419"/>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1: Feature Joint Debug/Validation/Calibration based on DCV1-R04. Re-Test and sign off based on R05(06-29) for CDX707 PEC.  -----Features test duration &gt;2wks, having unit ECU control algorithm,</a:t>
            </a:r>
            <a:r>
              <a:rPr lang="zh-CN" altLang="en-US" sz="1200" b="1" dirty="0">
                <a:solidFill>
                  <a:srgbClr val="FFFFFF"/>
                </a:solidFill>
                <a:ea typeface="黑体" panose="02010609060101010101" pitchFamily="49" charset="-122"/>
              </a:rPr>
              <a:t> </a:t>
            </a:r>
            <a:r>
              <a:rPr lang="en-US" sz="1200" b="1" dirty="0">
                <a:solidFill>
                  <a:srgbClr val="FFFFFF"/>
                </a:solidFill>
                <a:ea typeface="黑体" panose="02010609060101010101" pitchFamily="49" charset="-122"/>
              </a:rPr>
              <a:t>Using SYNC+ as interface. Such as BOF surround view camera, vehicle setting.  Delta workload for FO: 1-2 days</a:t>
            </a:r>
          </a:p>
          <a:p>
            <a:pPr marL="171450" indent="-171450">
              <a:buFont typeface="Arial" panose="020B0604020202020204" pitchFamily="34" charset="0"/>
              <a:buChar char="•"/>
            </a:pPr>
            <a:r>
              <a:rPr lang="en-US" sz="1200" b="1" dirty="0">
                <a:solidFill>
                  <a:srgbClr val="FFFFFF"/>
                </a:solidFill>
                <a:ea typeface="黑体" panose="02010609060101010101" pitchFamily="49" charset="-122"/>
              </a:rPr>
              <a:t>Proposal 2:  Using R04 support pre sign off validation, Feature validation and sign off based on  R05 for CDX707 PEC.-----Feature test duration &lt;2wks, all the logic and algorithm implemented on SYNC+. Such as customer facing feature, BT, Media, Navigation, No Delta workload.</a:t>
            </a:r>
          </a:p>
        </p:txBody>
      </p:sp>
      <p:grpSp>
        <p:nvGrpSpPr>
          <p:cNvPr id="68" name="Group 67">
            <a:extLst>
              <a:ext uri="{FF2B5EF4-FFF2-40B4-BE49-F238E27FC236}">
                <a16:creationId xmlns:a16="http://schemas.microsoft.com/office/drawing/2014/main" id="{C00CBAF8-1073-4E86-AEF1-26F69C52690F}"/>
              </a:ext>
            </a:extLst>
          </p:cNvPr>
          <p:cNvGrpSpPr/>
          <p:nvPr/>
        </p:nvGrpSpPr>
        <p:grpSpPr>
          <a:xfrm>
            <a:off x="5916746" y="693073"/>
            <a:ext cx="693415" cy="537282"/>
            <a:chOff x="1447938" y="1217224"/>
            <a:chExt cx="959934" cy="537282"/>
          </a:xfrm>
        </p:grpSpPr>
        <p:sp>
          <p:nvSpPr>
            <p:cNvPr id="69" name="流程图: 决策 47">
              <a:extLst>
                <a:ext uri="{FF2B5EF4-FFF2-40B4-BE49-F238E27FC236}">
                  <a16:creationId xmlns:a16="http://schemas.microsoft.com/office/drawing/2014/main" id="{130B3CD1-92C3-4B18-8EB1-708AFBA221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0" name="TextBox 22">
              <a:extLst>
                <a:ext uri="{FF2B5EF4-FFF2-40B4-BE49-F238E27FC236}">
                  <a16:creationId xmlns:a16="http://schemas.microsoft.com/office/drawing/2014/main" id="{D0EA18A6-D5D5-4DCA-B83F-DEE982C35C5E}"/>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71" name="Group 70">
            <a:extLst>
              <a:ext uri="{FF2B5EF4-FFF2-40B4-BE49-F238E27FC236}">
                <a16:creationId xmlns:a16="http://schemas.microsoft.com/office/drawing/2014/main" id="{20AEABAB-EB95-4BA7-B56A-20561B3F60B0}"/>
              </a:ext>
            </a:extLst>
          </p:cNvPr>
          <p:cNvGrpSpPr/>
          <p:nvPr/>
        </p:nvGrpSpPr>
        <p:grpSpPr>
          <a:xfrm>
            <a:off x="6546055" y="692931"/>
            <a:ext cx="475771" cy="540963"/>
            <a:chOff x="1932655" y="1217224"/>
            <a:chExt cx="658637" cy="540963"/>
          </a:xfrm>
        </p:grpSpPr>
        <p:sp>
          <p:nvSpPr>
            <p:cNvPr id="72" name="流程图: 决策 47">
              <a:extLst>
                <a:ext uri="{FF2B5EF4-FFF2-40B4-BE49-F238E27FC236}">
                  <a16:creationId xmlns:a16="http://schemas.microsoft.com/office/drawing/2014/main" id="{8B39E114-8041-456B-9F44-FF08C9C14AFD}"/>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73" name="TextBox 22">
              <a:extLst>
                <a:ext uri="{FF2B5EF4-FFF2-40B4-BE49-F238E27FC236}">
                  <a16:creationId xmlns:a16="http://schemas.microsoft.com/office/drawing/2014/main" id="{A2850194-4349-4683-8988-58293F7D526F}"/>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spTree>
    <p:extLst>
      <p:ext uri="{BB962C8B-B14F-4D97-AF65-F5344CB8AC3E}">
        <p14:creationId xmlns:p14="http://schemas.microsoft.com/office/powerpoint/2010/main" val="278926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SYNC+3.0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6" name="Star: 5 Points 15">
            <a:extLst>
              <a:ext uri="{FF2B5EF4-FFF2-40B4-BE49-F238E27FC236}">
                <a16:creationId xmlns:a16="http://schemas.microsoft.com/office/drawing/2014/main" id="{C617C868-A74E-40D1-8B48-5BFDEB259580}"/>
              </a:ext>
            </a:extLst>
          </p:cNvPr>
          <p:cNvSpPr/>
          <p:nvPr/>
        </p:nvSpPr>
        <p:spPr>
          <a:xfrm>
            <a:off x="8589096" y="469937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 name="Rectangle 18">
            <a:extLst>
              <a:ext uri="{FF2B5EF4-FFF2-40B4-BE49-F238E27FC236}">
                <a16:creationId xmlns:a16="http://schemas.microsoft.com/office/drawing/2014/main" id="{212530B4-06FB-4914-9C2F-A9C39359E166}"/>
              </a:ext>
            </a:extLst>
          </p:cNvPr>
          <p:cNvSpPr/>
          <p:nvPr/>
        </p:nvSpPr>
        <p:spPr>
          <a:xfrm>
            <a:off x="8784162" y="4801958"/>
            <a:ext cx="1602806" cy="461665"/>
          </a:xfrm>
          <a:prstGeom prst="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heckpoint4:</a:t>
            </a:r>
          </a:p>
          <a:p>
            <a:r>
              <a:rPr lang="en-US" altLang="zh-CN" sz="800" b="1" dirty="0">
                <a:solidFill>
                  <a:prstClr val="black"/>
                </a:solidFill>
                <a:latin typeface="Ford Antenna Light" panose="02000505000000020004" pitchFamily="50" charset="0"/>
                <a:cs typeface="Calibri" panose="020F0502020204030204" pitchFamily="34" charset="0"/>
              </a:rPr>
              <a:t>R1, R2 Must fix issue List Release</a:t>
            </a:r>
          </a:p>
        </p:txBody>
      </p:sp>
    </p:spTree>
    <p:extLst>
      <p:ext uri="{BB962C8B-B14F-4D97-AF65-F5344CB8AC3E}">
        <p14:creationId xmlns:p14="http://schemas.microsoft.com/office/powerpoint/2010/main" val="393091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44992939"/>
              </p:ext>
            </p:extLst>
          </p:nvPr>
        </p:nvGraphicFramePr>
        <p:xfrm>
          <a:off x="396360" y="1168066"/>
          <a:ext cx="11399279" cy="4521868"/>
        </p:xfrm>
        <a:graphic>
          <a:graphicData uri="http://schemas.openxmlformats.org/drawingml/2006/table">
            <a:tbl>
              <a:tblPr>
                <a:tableStyleId>{BC89EF96-8CEA-46FF-86C4-4CE0E7609802}</a:tableStyleId>
              </a:tblPr>
              <a:tblGrid>
                <a:gridCol w="606439">
                  <a:extLst>
                    <a:ext uri="{9D8B030D-6E8A-4147-A177-3AD203B41FA5}">
                      <a16:colId xmlns:a16="http://schemas.microsoft.com/office/drawing/2014/main" val="2014842915"/>
                    </a:ext>
                  </a:extLst>
                </a:gridCol>
                <a:gridCol w="1239243">
                  <a:extLst>
                    <a:ext uri="{9D8B030D-6E8A-4147-A177-3AD203B41FA5}">
                      <a16:colId xmlns:a16="http://schemas.microsoft.com/office/drawing/2014/main" val="3122677646"/>
                    </a:ext>
                  </a:extLst>
                </a:gridCol>
                <a:gridCol w="667961">
                  <a:extLst>
                    <a:ext uri="{9D8B030D-6E8A-4147-A177-3AD203B41FA5}">
                      <a16:colId xmlns:a16="http://schemas.microsoft.com/office/drawing/2014/main" val="1606657487"/>
                    </a:ext>
                  </a:extLst>
                </a:gridCol>
                <a:gridCol w="667961">
                  <a:extLst>
                    <a:ext uri="{9D8B030D-6E8A-4147-A177-3AD203B41FA5}">
                      <a16:colId xmlns:a16="http://schemas.microsoft.com/office/drawing/2014/main" val="3050285061"/>
                    </a:ext>
                  </a:extLst>
                </a:gridCol>
                <a:gridCol w="755852">
                  <a:extLst>
                    <a:ext uri="{9D8B030D-6E8A-4147-A177-3AD203B41FA5}">
                      <a16:colId xmlns:a16="http://schemas.microsoft.com/office/drawing/2014/main" val="2476125927"/>
                    </a:ext>
                  </a:extLst>
                </a:gridCol>
                <a:gridCol w="755852">
                  <a:extLst>
                    <a:ext uri="{9D8B030D-6E8A-4147-A177-3AD203B41FA5}">
                      <a16:colId xmlns:a16="http://schemas.microsoft.com/office/drawing/2014/main" val="3906838798"/>
                    </a:ext>
                  </a:extLst>
                </a:gridCol>
                <a:gridCol w="597649">
                  <a:extLst>
                    <a:ext uri="{9D8B030D-6E8A-4147-A177-3AD203B41FA5}">
                      <a16:colId xmlns:a16="http://schemas.microsoft.com/office/drawing/2014/main" val="3610108712"/>
                    </a:ext>
                  </a:extLst>
                </a:gridCol>
                <a:gridCol w="896474">
                  <a:extLst>
                    <a:ext uri="{9D8B030D-6E8A-4147-A177-3AD203B41FA5}">
                      <a16:colId xmlns:a16="http://schemas.microsoft.com/office/drawing/2014/main" val="2534889170"/>
                    </a:ext>
                  </a:extLst>
                </a:gridCol>
                <a:gridCol w="1819313">
                  <a:extLst>
                    <a:ext uri="{9D8B030D-6E8A-4147-A177-3AD203B41FA5}">
                      <a16:colId xmlns:a16="http://schemas.microsoft.com/office/drawing/2014/main" val="3809829797"/>
                    </a:ext>
                  </a:extLst>
                </a:gridCol>
                <a:gridCol w="1643534">
                  <a:extLst>
                    <a:ext uri="{9D8B030D-6E8A-4147-A177-3AD203B41FA5}">
                      <a16:colId xmlns:a16="http://schemas.microsoft.com/office/drawing/2014/main" val="3868026656"/>
                    </a:ext>
                  </a:extLst>
                </a:gridCol>
                <a:gridCol w="624017">
                  <a:extLst>
                    <a:ext uri="{9D8B030D-6E8A-4147-A177-3AD203B41FA5}">
                      <a16:colId xmlns:a16="http://schemas.microsoft.com/office/drawing/2014/main" val="463552112"/>
                    </a:ext>
                  </a:extLst>
                </a:gridCol>
                <a:gridCol w="733944">
                  <a:extLst>
                    <a:ext uri="{9D8B030D-6E8A-4147-A177-3AD203B41FA5}">
                      <a16:colId xmlns:a16="http://schemas.microsoft.com/office/drawing/2014/main" val="3487577076"/>
                    </a:ext>
                  </a:extLst>
                </a:gridCol>
                <a:gridCol w="391040">
                  <a:extLst>
                    <a:ext uri="{9D8B030D-6E8A-4147-A177-3AD203B41FA5}">
                      <a16:colId xmlns:a16="http://schemas.microsoft.com/office/drawing/2014/main" val="3878578785"/>
                    </a:ext>
                  </a:extLst>
                </a:gridCol>
              </a:tblGrid>
              <a:tr h="423027">
                <a:tc gridSpan="13">
                  <a:txBody>
                    <a:bodyPr/>
                    <a:lstStyle/>
                    <a:p>
                      <a:pPr algn="ctr" fontAlgn="b"/>
                      <a:r>
                        <a:rPr lang="en-US" sz="1000" u="none" strike="noStrike" dirty="0">
                          <a:solidFill>
                            <a:schemeClr val="tx1"/>
                          </a:solidFill>
                          <a:effectLst/>
                          <a:latin typeface="+mn-lt"/>
                        </a:rPr>
                        <a:t>SYNC+ 3.0 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49719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PMO</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IVI SW PM</a:t>
                      </a: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49719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Li Daisy</a:t>
                      </a:r>
                    </a:p>
                  </a:txBody>
                  <a:tcPr marL="8601" marR="8601" marT="8601" marB="0" anchor="ctr"/>
                </a:tc>
                <a:tc>
                  <a:txBody>
                    <a:bodyPr/>
                    <a:lstStyle/>
                    <a:p>
                      <a:pPr algn="ctr" fontAlgn="b"/>
                      <a:r>
                        <a:rPr lang="en-US" sz="1000" b="0" i="0" u="none" strike="noStrike" dirty="0">
                          <a:solidFill>
                            <a:schemeClr val="tx1"/>
                          </a:solidFill>
                          <a:effectLst/>
                          <a:latin typeface="+mn-lt"/>
                        </a:rPr>
                        <a:t>Z</a:t>
                      </a:r>
                      <a:r>
                        <a:rPr lang="en-US" altLang="zh-CN" sz="1000" b="0" i="0" u="none" strike="noStrike" dirty="0">
                          <a:solidFill>
                            <a:schemeClr val="tx1"/>
                          </a:solidFill>
                          <a:effectLst/>
                          <a:latin typeface="+mn-lt"/>
                        </a:rPr>
                        <a:t>hou Jiajia</a:t>
                      </a:r>
                    </a:p>
                    <a:p>
                      <a:pPr algn="ctr" fontAlgn="b"/>
                      <a:r>
                        <a:rPr lang="en-US" sz="1000" b="0" i="0" u="none" strike="noStrike" dirty="0">
                          <a:solidFill>
                            <a:schemeClr val="tx1"/>
                          </a:solidFill>
                          <a:effectLst/>
                          <a:latin typeface="+mn-lt"/>
                        </a:rPr>
                        <a:t>(XCL)</a:t>
                      </a: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a:t>
                      </a:r>
                    </a:p>
                    <a:p>
                      <a:pPr marL="0" marR="0" algn="ctr">
                        <a:spcBef>
                          <a:spcPts val="0"/>
                        </a:spcBef>
                        <a:spcAft>
                          <a:spcPts val="0"/>
                        </a:spcAft>
                      </a:pPr>
                      <a:r>
                        <a:rPr lang="en-US" sz="1000" u="none" strike="noStrike" kern="1200" dirty="0">
                          <a:solidFill>
                            <a:schemeClr val="tx1"/>
                          </a:solidFill>
                          <a:effectLst/>
                          <a:latin typeface="+mn-lt"/>
                          <a:ea typeface="+mn-ea"/>
                          <a:cs typeface="+mn-cs"/>
                        </a:rPr>
                        <a:t>2/1/2023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6/21/2023</a:t>
                      </a:r>
                    </a:p>
                  </a:txBody>
                  <a:tcPr marL="8890" marR="8890" marT="8890" marB="0" anchor="ctr"/>
                </a:tc>
                <a:tc>
                  <a:txBody>
                    <a:bodyPr/>
                    <a:lstStyle/>
                    <a:p>
                      <a:pPr marL="0" marR="0" algn="ctr">
                        <a:spcBef>
                          <a:spcPts val="0"/>
                        </a:spcBef>
                        <a:spcAft>
                          <a:spcPts val="0"/>
                        </a:spcAft>
                      </a:pPr>
                      <a:r>
                        <a:rPr lang="en-US" sz="1000" u="none" strike="noStrike" kern="1200" dirty="0">
                          <a:solidFill>
                            <a:schemeClr val="tx1"/>
                          </a:solidFill>
                          <a:effectLst/>
                          <a:latin typeface="+mn-lt"/>
                          <a:ea typeface="+mn-ea"/>
                          <a:cs typeface="+mn-cs"/>
                        </a:rPr>
                        <a:t>GAS: 3/28/2023</a:t>
                      </a:r>
                    </a:p>
                    <a:p>
                      <a:pPr marL="0" marR="0" algn="ctr">
                        <a:spcBef>
                          <a:spcPts val="0"/>
                        </a:spcBef>
                        <a:spcAft>
                          <a:spcPts val="0"/>
                        </a:spcAft>
                      </a:pPr>
                      <a:r>
                        <a:rPr lang="en-US" sz="1000" u="none" strike="noStrike" kern="1200" dirty="0">
                          <a:solidFill>
                            <a:schemeClr val="tx1"/>
                          </a:solidFill>
                          <a:effectLst/>
                          <a:latin typeface="+mn-lt"/>
                          <a:ea typeface="+mn-ea"/>
                          <a:cs typeface="+mn-cs"/>
                        </a:rPr>
                        <a:t>FHEV: 8/8/2023</a:t>
                      </a:r>
                    </a:p>
                  </a:txBody>
                  <a:tcPr marL="8890" marR="8890" marT="8890"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49719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Lou Huizhen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6/21/2023</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49719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S</a:t>
                      </a:r>
                      <a:r>
                        <a:rPr lang="en-US" altLang="zh-CN" sz="1000" u="none" strike="noStrike" kern="1200" dirty="0">
                          <a:solidFill>
                            <a:schemeClr val="tx1"/>
                          </a:solidFill>
                          <a:effectLst/>
                          <a:latin typeface="+mn-lt"/>
                          <a:ea typeface="+mn-ea"/>
                          <a:cs typeface="+mn-cs"/>
                        </a:rPr>
                        <a:t>u Lei</a:t>
                      </a:r>
                      <a:endParaRPr lang="en-US" sz="1000" u="none" strike="noStrike" kern="1200" dirty="0">
                        <a:solidFill>
                          <a:schemeClr val="tx1"/>
                        </a:solidFill>
                        <a:effectLst/>
                        <a:latin typeface="+mn-lt"/>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49719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49719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S</a:t>
                      </a:r>
                      <a:r>
                        <a:rPr kumimoji="0" lang="en-US" altLang="zh-CN" sz="1000" b="0" i="0" u="none" strike="noStrike" kern="1200" cap="none" spc="0" normalizeH="0" baseline="0" noProof="0" dirty="0">
                          <a:ln>
                            <a:noFill/>
                          </a:ln>
                          <a:solidFill>
                            <a:srgbClr val="00264E"/>
                          </a:solidFill>
                          <a:effectLst/>
                          <a:uLnTx/>
                          <a:uFillTx/>
                          <a:latin typeface="Arial" panose="020B0604020202020204"/>
                          <a:ea typeface="黑体" panose="02010609060101010101" pitchFamily="49" charset="-122"/>
                          <a:cs typeface="+mn-cs"/>
                        </a:rPr>
                        <a:t>u Lei</a:t>
                      </a:r>
                      <a:endPar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endParaRPr>
                    </a:p>
                  </a:txBody>
                  <a:tcPr marL="8890" marR="8890" marT="889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Zhang Ying</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3/04/2024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05/06/2024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497193">
                <a:tc>
                  <a:txBody>
                    <a:bodyPr/>
                    <a:lstStyle/>
                    <a:p>
                      <a:pPr marL="0" algn="ctr" defTabSz="914400" rtl="0" eaLnBrk="1" fontAlgn="b" latinLnBrk="0" hangingPunct="1"/>
                      <a:r>
                        <a:rPr lang="en-US" sz="1000" b="0" i="0" u="none" strike="noStrike" kern="1200" dirty="0">
                          <a:solidFill>
                            <a:schemeClr val="tx1"/>
                          </a:solidFill>
                          <a:effectLst/>
                          <a:latin typeface="+mn-lt"/>
                          <a:ea typeface="+mn-ea"/>
                          <a:cs typeface="+mn-cs"/>
                        </a:rPr>
                        <a:t>CX771</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Han Jie</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mn-lt"/>
                        </a:rPr>
                        <a:t>Yang </a:t>
                      </a:r>
                      <a:r>
                        <a:rPr lang="en-US" sz="1000" b="0" i="0" u="none" strike="noStrike" dirty="0" err="1">
                          <a:solidFill>
                            <a:schemeClr val="tx1"/>
                          </a:solidFill>
                          <a:effectLst/>
                          <a:latin typeface="+mn-lt"/>
                        </a:rPr>
                        <a:t>Hanhan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Mustang</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03/27/2024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05/15/2024</a:t>
                      </a: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9, AR HUD(C/O 788)</a:t>
                      </a:r>
                    </a:p>
                  </a:txBody>
                  <a:tcPr marL="8601" marR="8601" marT="8601" marB="0" anchor="ctr"/>
                </a:tc>
                <a:tc>
                  <a:txBody>
                    <a:bodyPr/>
                    <a:lstStyle/>
                    <a:p>
                      <a:pPr algn="ctr" fontAlgn="b"/>
                      <a:r>
                        <a:rPr kumimoji="0" lang="en-US" sz="1000" b="0" i="0" u="none" strike="noStrike" kern="1200" cap="none" spc="0" normalizeH="0" baseline="0" dirty="0">
                          <a:ln>
                            <a:noFill/>
                          </a:ln>
                          <a:solidFill>
                            <a:srgbClr val="00264E"/>
                          </a:solidFill>
                          <a:effectLst/>
                          <a:uLnTx/>
                          <a:uFillTx/>
                          <a:latin typeface="+mn-lt"/>
                          <a:ea typeface="+mn-ea"/>
                          <a:cs typeface="+mn-cs"/>
                        </a:rPr>
                        <a:t>Landscape</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3165400548"/>
                  </a:ext>
                </a:extLst>
              </a:tr>
              <a:tr h="4971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CX821</a:t>
                      </a:r>
                    </a:p>
                  </a:txBody>
                  <a:tcPr marL="8601" marR="8601" marT="8601"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Dai Lisa</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Xia </a:t>
                      </a:r>
                      <a:r>
                        <a:rPr kumimoji="0" lang="en-US" sz="1000" b="0" i="0" u="none" strike="noStrike" kern="1200" cap="none" spc="0" normalizeH="0" baseline="0" dirty="0" err="1">
                          <a:ln>
                            <a:noFill/>
                          </a:ln>
                          <a:solidFill>
                            <a:srgbClr val="00264E"/>
                          </a:solidFill>
                          <a:effectLst/>
                          <a:uLnTx/>
                          <a:uFillTx/>
                          <a:latin typeface="Arial" panose="020B0604020202020204"/>
                          <a:ea typeface="+mn-ea"/>
                          <a:cs typeface="+mn-cs"/>
                        </a:rPr>
                        <a:t>Xiaojin</a:t>
                      </a:r>
                      <a:endParaRPr kumimoji="0" lang="en-US" sz="1000" b="0" i="0" u="none" strike="noStrike" kern="1200" cap="none" spc="0" normalizeH="0" baseline="0" dirty="0">
                        <a:ln>
                          <a:noFill/>
                        </a:ln>
                        <a:solidFill>
                          <a:srgbClr val="00264E"/>
                        </a:solidFill>
                        <a:effectLst/>
                        <a:uLnTx/>
                        <a:uFillTx/>
                        <a:latin typeface="Arial" panose="020B0604020202020204"/>
                        <a:ea typeface="+mn-ea"/>
                        <a:cs typeface="+mn-cs"/>
                      </a:endParaRP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Lincoln BEV</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CAF</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03/20/2024</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05/08/2024</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FNV2.1 TBD</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64E"/>
                          </a:solidFill>
                          <a:effectLst/>
                          <a:uLnTx/>
                          <a:uFillTx/>
                          <a:latin typeface="Arial" panose="020B0604020202020204"/>
                          <a:ea typeface="+mn-ea"/>
                          <a:cs typeface="+mn-cs"/>
                        </a:rPr>
                        <a:t>27</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12.3</a:t>
                      </a:r>
                    </a:p>
                  </a:txBody>
                  <a:tcPr marL="8890" marR="8890" marT="8890" marB="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srgbClr val="00264E"/>
                          </a:solidFill>
                          <a:effectLst/>
                          <a:uLnTx/>
                          <a:uFillTx/>
                          <a:latin typeface="Arial" panose="020B0604020202020204"/>
                          <a:ea typeface="+mn-ea"/>
                          <a:cs typeface="+mn-cs"/>
                        </a:rPr>
                        <a:t>Landscape</a:t>
                      </a:r>
                    </a:p>
                  </a:txBody>
                  <a:tcPr marL="8890" marR="8890" marT="8890" marB="0" anchor="ctr">
                    <a:noFill/>
                  </a:tcPr>
                </a:tc>
                <a:tc>
                  <a:txBody>
                    <a:bodyPr/>
                    <a:lstStyle/>
                    <a:p>
                      <a:pPr algn="ctr" fontAlgn="b"/>
                      <a:r>
                        <a:rPr lang="en-US" sz="1000" u="none" strike="noStrike" kern="1200" dirty="0">
                          <a:solidFill>
                            <a:schemeClr val="tx1"/>
                          </a:solidFill>
                          <a:effectLst/>
                          <a:latin typeface="+mn-lt"/>
                          <a:ea typeface="+mn-ea"/>
                          <a:cs typeface="+mn-cs"/>
                        </a:rPr>
                        <a:t>Boundle6.1</a:t>
                      </a:r>
                    </a:p>
                  </a:txBody>
                  <a:tcPr marL="8601" marR="8601" marT="8601" marB="0" anchor="ctr">
                    <a:noFill/>
                  </a:tcP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noFill/>
                  </a:tcPr>
                </a:tc>
                <a:extLst>
                  <a:ext uri="{0D108BD9-81ED-4DB2-BD59-A6C34878D82A}">
                    <a16:rowId xmlns:a16="http://schemas.microsoft.com/office/drawing/2014/main" val="1395998827"/>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7EA25-3B11-5346-A499-8ED1EEE58811}"/>
              </a:ext>
            </a:extLst>
          </p:cNvPr>
          <p:cNvSpPr>
            <a:spLocks noGrp="1"/>
          </p:cNvSpPr>
          <p:nvPr>
            <p:ph type="title"/>
          </p:nvPr>
        </p:nvSpPr>
        <p:spPr/>
        <p:txBody>
          <a:bodyPr/>
          <a:lstStyle/>
          <a:p>
            <a:r>
              <a:rPr kumimoji="1" lang="en-US" altLang="zh-CN" dirty="0"/>
              <a:t>CDX707 Minimum IVI Group A Delivery </a:t>
            </a:r>
            <a:endParaRPr kumimoji="1" lang="zh-CN" altLang="en-US" dirty="0"/>
          </a:p>
        </p:txBody>
      </p:sp>
      <p:sp>
        <p:nvSpPr>
          <p:cNvPr id="5" name="内容占位符 4">
            <a:extLst>
              <a:ext uri="{FF2B5EF4-FFF2-40B4-BE49-F238E27FC236}">
                <a16:creationId xmlns:a16="http://schemas.microsoft.com/office/drawing/2014/main" id="{C8E55492-B12F-3F4B-AD60-F18091F87E5A}"/>
              </a:ext>
            </a:extLst>
          </p:cNvPr>
          <p:cNvSpPr txBox="1">
            <a:spLocks noGrp="1"/>
          </p:cNvSpPr>
          <p:nvPr>
            <p:ph idx="1"/>
          </p:nvPr>
        </p:nvSpPr>
        <p:spPr>
          <a:xfrm>
            <a:off x="678180" y="942305"/>
            <a:ext cx="10835640" cy="4451924"/>
          </a:xfrm>
          <a:prstGeom prst="rect">
            <a:avLst/>
          </a:prstGeom>
          <a:noFill/>
          <a:ln>
            <a:noFill/>
            <a:prstDash val="dash"/>
          </a:ln>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Launcher&amp; System UI (Basic function)</a:t>
            </a:r>
          </a:p>
          <a:p>
            <a:pPr marL="342900" marR="0" lvl="0" indent="-342900" algn="l" defTabSz="914400" rtl="0" eaLnBrk="1" fontAlgn="auto" latinLnBrk="0" hangingPunct="1">
              <a:lnSpc>
                <a:spcPct val="130000"/>
              </a:lnSpc>
              <a:spcBef>
                <a:spcPts val="0"/>
              </a:spcBef>
              <a:spcAft>
                <a:spcPts val="0"/>
              </a:spcAft>
              <a:buClrTx/>
              <a:buSzTx/>
              <a:buFontTx/>
              <a:buAutoNum type="arabicParenBoth"/>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Climate (BOF)</a:t>
            </a:r>
          </a:p>
          <a:p>
            <a:pPr marL="342900" indent="-342900">
              <a:lnSpc>
                <a:spcPct val="130000"/>
              </a:lnSpc>
              <a:spcAft>
                <a:spcPts val="0"/>
              </a:spcAft>
              <a:buFontTx/>
              <a:buAutoNum type="arabicParenBoth"/>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Camera (BOF)</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 Radio (Customer Facing, Pre DV test mode)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(5) Bluetooth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6</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USB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Video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lang="en" altLang="zh-CN" sz="2000" dirty="0">
                <a:solidFill>
                  <a:prstClr val="black"/>
                </a:solidFill>
                <a:ea typeface="等线" panose="02010600030101010101" pitchFamily="2" charset="-122"/>
              </a:rPr>
              <a:t>7</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System setting (Basic function)</a:t>
            </a:r>
          </a:p>
          <a:p>
            <a:pPr marL="0" indent="0">
              <a:lnSpc>
                <a:spcPct val="130000"/>
              </a:lnSpc>
              <a:spcAft>
                <a:spcPts val="0"/>
              </a:spcAft>
              <a:buNone/>
              <a:defRPr/>
            </a:pPr>
            <a:r>
              <a:rPr lang="en" altLang="zh-CN" sz="2000" dirty="0">
                <a:solidFill>
                  <a:prstClr val="black"/>
                </a:solidFill>
                <a:ea typeface="等线" panose="02010600030101010101" pitchFamily="2" charset="-122"/>
              </a:rPr>
              <a:t>(8) DLNA </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(9)</a:t>
            </a:r>
            <a:r>
              <a:rPr lang="en" altLang="zh-CN" sz="2000" dirty="0">
                <a:solidFill>
                  <a:prstClr val="black"/>
                </a:solidFill>
                <a:ea typeface="等线" panose="02010600030101010101" pitchFamily="2" charset="-122"/>
              </a:rPr>
              <a:t> Bluetooth </a:t>
            </a:r>
            <a:r>
              <a:rPr lang="en-US" altLang="zh-CN" sz="2000" dirty="0">
                <a:solidFill>
                  <a:prstClr val="black"/>
                </a:solidFill>
                <a:ea typeface="等线" panose="02010600030101010101" pitchFamily="2" charset="-122"/>
              </a:rPr>
              <a:t>Phone</a:t>
            </a:r>
            <a:r>
              <a:rPr lang="en" altLang="zh-CN" sz="2000" dirty="0">
                <a:solidFill>
                  <a:prstClr val="black"/>
                </a:solidFill>
                <a:ea typeface="等线" panose="02010600030101010101" pitchFamily="2" charset="-122"/>
              </a:rPr>
              <a:t> </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(Basic function)</a:t>
            </a:r>
            <a:endParaRPr lang="en" altLang="zh-CN" sz="2000" dirty="0">
              <a:solidFill>
                <a:prstClr val="black"/>
              </a:solidFill>
              <a:ea typeface="等线" panose="02010600030101010101" pitchFamily="2" charset="-122"/>
            </a:endParaRPr>
          </a:p>
          <a:p>
            <a:pPr marL="0" indent="0">
              <a:lnSpc>
                <a:spcPct val="130000"/>
              </a:lnSpc>
              <a:spcAft>
                <a:spcPts val="0"/>
              </a:spcAft>
              <a:buNone/>
              <a:defRPr/>
            </a:pPr>
            <a:r>
              <a:rPr lang="en-US" altLang="zh-CN" sz="2000" dirty="0">
                <a:solidFill>
                  <a:prstClr val="black"/>
                </a:solidFill>
                <a:ea typeface="等线" panose="02010600030101010101" pitchFamily="2" charset="-122"/>
              </a:rPr>
              <a:t>(10)USB</a:t>
            </a:r>
            <a:r>
              <a:rPr lang="en" altLang="zh-CN" sz="2000" dirty="0">
                <a:solidFill>
                  <a:prstClr val="black"/>
                </a:solidFill>
                <a:ea typeface="等线" panose="02010600030101010101" pitchFamily="2" charset="-122"/>
              </a:rPr>
              <a:t> Music</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(Customer Facing, Pre DV test mode)</a:t>
            </a:r>
            <a:endParaRPr lang="en" altLang="zh-CN" sz="2000" dirty="0">
              <a:solidFill>
                <a:prstClr val="black"/>
              </a:solidFill>
              <a:ea typeface="等线" panose="02010600030101010101" pitchFamily="2" charset="-122"/>
            </a:endParaRPr>
          </a:p>
          <a:p>
            <a:pPr marL="0" lvl="0" indent="0">
              <a:lnSpc>
                <a:spcPct val="130000"/>
              </a:lnSpc>
              <a:spcAft>
                <a:spcPts val="0"/>
              </a:spcAft>
              <a:buNone/>
              <a:defRPr/>
            </a:pPr>
            <a:r>
              <a:rPr lang="en" altLang="zh-CN" sz="2000" dirty="0">
                <a:solidFill>
                  <a:srgbClr val="FF0000"/>
                </a:solidFill>
                <a:ea typeface="等线" panose="02010600030101010101" pitchFamily="2" charset="-122"/>
              </a:rPr>
              <a:t>(11) Program Distributed Feature</a:t>
            </a:r>
            <a:r>
              <a:rPr lang="en-US" altLang="zh-CN" sz="2000" dirty="0">
                <a:solidFill>
                  <a:srgbClr val="FF0000"/>
                </a:solidFill>
                <a:ea typeface="等线" panose="02010600030101010101" pitchFamily="2" charset="-122"/>
              </a:rPr>
              <a:t>(BOF)</a:t>
            </a:r>
            <a:endParaRPr lang="en" altLang="zh-CN" sz="2000" dirty="0">
              <a:solidFill>
                <a:srgbClr val="FF0000"/>
              </a:solidFill>
              <a:ea typeface="等线" panose="02010600030101010101" pitchFamily="2" charset="-122"/>
            </a:endParaRPr>
          </a:p>
        </p:txBody>
      </p:sp>
      <p:sp>
        <p:nvSpPr>
          <p:cNvPr id="4" name="Rounded Rectangle 12">
            <a:extLst>
              <a:ext uri="{FF2B5EF4-FFF2-40B4-BE49-F238E27FC236}">
                <a16:creationId xmlns:a16="http://schemas.microsoft.com/office/drawing/2014/main" id="{C4B2BE67-E5C7-4FC6-A9C9-E1FD728681BD}"/>
              </a:ext>
            </a:extLst>
          </p:cNvPr>
          <p:cNvSpPr/>
          <p:nvPr/>
        </p:nvSpPr>
        <p:spPr>
          <a:xfrm>
            <a:off x="230587" y="5705471"/>
            <a:ext cx="11688417" cy="57912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chemeClr val="bg1"/>
                </a:solidFill>
                <a:latin typeface="Arial" panose="020B0604020202020204" pitchFamily="34" charset="0"/>
                <a:cs typeface="Arial" panose="020B0604020202020204" pitchFamily="34" charset="0"/>
              </a:rPr>
              <a:t>(DCV Alpha, DCV B</a:t>
            </a:r>
            <a:r>
              <a:rPr lang="en-US" altLang="zh-CN" b="1" dirty="0">
                <a:solidFill>
                  <a:schemeClr val="bg1"/>
                </a:solidFill>
                <a:latin typeface="Arial" panose="020B0604020202020204" pitchFamily="34" charset="0"/>
                <a:cs typeface="Arial" panose="020B0604020202020204" pitchFamily="34" charset="0"/>
              </a:rPr>
              <a:t>eta)</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 </a:t>
            </a:r>
            <a:r>
              <a:rPr lang="en-US" altLang="zh-CN" b="1" dirty="0">
                <a:solidFill>
                  <a:schemeClr val="bg1"/>
                </a:solidFill>
                <a:latin typeface="Arial" panose="020B0604020202020204" pitchFamily="34" charset="0"/>
                <a:cs typeface="Arial" panose="020B0604020202020204" pitchFamily="34" charset="0"/>
              </a:rPr>
              <a:t>Group A, DCV0</a:t>
            </a:r>
            <a:r>
              <a:rPr lang="en-US" altLang="zh-CN" b="1" dirty="0">
                <a:solidFill>
                  <a:schemeClr val="bg1"/>
                </a:solidFill>
                <a:latin typeface="Arial" panose="020B0604020202020204" pitchFamily="34" charset="0"/>
                <a:cs typeface="Arial" panose="020B0604020202020204" pitchFamily="34" charset="0"/>
                <a:sym typeface="Wingdings" panose="05000000000000000000" pitchFamily="2" charset="2"/>
              </a:rPr>
              <a:t> Group B, (DCV1, DCV3)  Group C-E</a:t>
            </a:r>
            <a:endParaRPr lang="en-US"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D9BE0C2-AC64-41AB-8873-9FF52B75D30A}"/>
              </a:ext>
            </a:extLst>
          </p:cNvPr>
          <p:cNvSpPr/>
          <p:nvPr/>
        </p:nvSpPr>
        <p:spPr>
          <a:xfrm>
            <a:off x="5997006" y="758083"/>
            <a:ext cx="536949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rPr>
              <a:t>W</a:t>
            </a:r>
            <a:r>
              <a:rPr kumimoji="0" lang="en-US" altLang="zh-CN" sz="2000" b="1" i="1" u="none" strike="noStrike" kern="1200" cap="none" spc="0" normalizeH="0" baseline="0" noProof="0" dirty="0">
                <a:ln>
                  <a:noFill/>
                </a:ln>
                <a:solidFill>
                  <a:srgbClr val="0070C0"/>
                </a:solidFill>
                <a:effectLst/>
                <a:uLnTx/>
                <a:uFillTx/>
                <a:latin typeface="Arial" panose="020B0604020202020204"/>
                <a:ea typeface="+mn-ea"/>
                <a:cs typeface="+mn-cs"/>
              </a:rPr>
              <a:t>hat can we do now to meet CDX707 J1?</a:t>
            </a:r>
            <a:endParaRPr kumimoji="0" lang="en-US" sz="2000" b="1" i="1" u="none" strike="noStrike" kern="1200" cap="none" spc="0" normalizeH="0" baseline="0" noProof="0" dirty="0">
              <a:ln>
                <a:noFill/>
              </a:ln>
              <a:solidFill>
                <a:srgbClr val="0070C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36715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cxnSp>
        <p:nvCxnSpPr>
          <p:cNvPr id="139" name="Straight Arrow Connector 138">
            <a:extLst>
              <a:ext uri="{FF2B5EF4-FFF2-40B4-BE49-F238E27FC236}">
                <a16:creationId xmlns:a16="http://schemas.microsoft.com/office/drawing/2014/main" id="{D306AAEA-7B71-48FD-9B1A-2E639F680D3C}"/>
              </a:ext>
            </a:extLst>
          </p:cNvPr>
          <p:cNvCxnSpPr>
            <a:cxnSpLocks/>
            <a:stCxn id="180" idx="0"/>
            <a:endCxn id="214" idx="2"/>
          </p:cNvCxnSpPr>
          <p:nvPr/>
        </p:nvCxnSpPr>
        <p:spPr>
          <a:xfrm flipV="1">
            <a:off x="2888612" y="1350737"/>
            <a:ext cx="224726" cy="20269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02/16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1194715" y="4149733"/>
            <a:ext cx="7371040" cy="574093"/>
            <a:chOff x="1194715" y="3867793"/>
            <a:chExt cx="7371040" cy="574093"/>
          </a:xfrm>
          <a:noFill/>
        </p:grpSpPr>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DCV4</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@0106</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423" name="Group 422">
            <a:extLst>
              <a:ext uri="{FF2B5EF4-FFF2-40B4-BE49-F238E27FC236}">
                <a16:creationId xmlns:a16="http://schemas.microsoft.com/office/drawing/2014/main" id="{1CD60501-8C8E-4CEA-8C9D-D4E2584A2FDB}"/>
              </a:ext>
            </a:extLst>
          </p:cNvPr>
          <p:cNvGrpSpPr/>
          <p:nvPr/>
        </p:nvGrpSpPr>
        <p:grpSpPr>
          <a:xfrm>
            <a:off x="9851565" y="61622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4337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857831"/>
            <a:ext cx="2338838" cy="874751"/>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827464" y="3247621"/>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1595149" y="4144058"/>
            <a:ext cx="86320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DCV5</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858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4698762" y="529931"/>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1437119">
            <a:off x="3815445" y="3168228"/>
            <a:ext cx="392967" cy="1547495"/>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2022/12-2022/05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14" name="Star: 5 Points 413">
            <a:extLst>
              <a:ext uri="{FF2B5EF4-FFF2-40B4-BE49-F238E27FC236}">
                <a16:creationId xmlns:a16="http://schemas.microsoft.com/office/drawing/2014/main" id="{7072C557-70D5-40D3-B357-C52616F5C71B}"/>
              </a:ext>
            </a:extLst>
          </p:cNvPr>
          <p:cNvSpPr/>
          <p:nvPr/>
        </p:nvSpPr>
        <p:spPr>
          <a:xfrm>
            <a:off x="9844509" y="5888311"/>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7" name="TextBox 416">
            <a:extLst>
              <a:ext uri="{FF2B5EF4-FFF2-40B4-BE49-F238E27FC236}">
                <a16:creationId xmlns:a16="http://schemas.microsoft.com/office/drawing/2014/main" id="{B57228E6-5E57-47C6-A643-C4291E06258D}"/>
              </a:ext>
            </a:extLst>
          </p:cNvPr>
          <p:cNvSpPr txBox="1"/>
          <p:nvPr/>
        </p:nvSpPr>
        <p:spPr>
          <a:xfrm>
            <a:off x="10041144" y="5901734"/>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internal release.</a:t>
            </a:r>
            <a:endParaRPr lang="en-US" sz="700" dirty="0"/>
          </a:p>
        </p:txBody>
      </p:sp>
    </p:spTree>
    <p:extLst>
      <p:ext uri="{BB962C8B-B14F-4D97-AF65-F5344CB8AC3E}">
        <p14:creationId xmlns:p14="http://schemas.microsoft.com/office/powerpoint/2010/main" val="20324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HQX1.2.1@03/30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548825"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61599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3844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05/25</a:t>
            </a:r>
          </a:p>
          <a:p>
            <a:pPr algn="ctr">
              <a:defRPr/>
            </a:pPr>
            <a:r>
              <a:rPr lang="en-US" sz="700" dirty="0">
                <a:solidFill>
                  <a:srgbClr val="FF0000"/>
                </a:solidFill>
                <a:latin typeface="Ford Antenna Light" panose="02000505000000020004" pitchFamily="50" charset="0"/>
                <a:cs typeface="Calibri" panose="020F0502020204030204" pitchFamily="34" charset="0"/>
              </a:rPr>
              <a:t>06/07</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06/23</a:t>
            </a:r>
          </a:p>
          <a:p>
            <a:r>
              <a:rPr lang="en-US" dirty="0">
                <a:solidFill>
                  <a:srgbClr val="FF0000"/>
                </a:solidFill>
              </a:rPr>
              <a:t>07/07</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07/22</a:t>
            </a:r>
          </a:p>
          <a:p>
            <a:pPr algn="ctr">
              <a:defRPr/>
            </a:pPr>
            <a:r>
              <a:rPr lang="en-US" sz="700" dirty="0">
                <a:solidFill>
                  <a:srgbClr val="FF0000"/>
                </a:solidFill>
                <a:latin typeface="Ford Antenna Light" panose="02000505000000020004" pitchFamily="50" charset="0"/>
                <a:cs typeface="Calibri" panose="020F0502020204030204" pitchFamily="34" charset="0"/>
              </a:rPr>
              <a:t>07/29</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717267" y="1564152"/>
            <a:ext cx="552420"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69018" y="1569757"/>
            <a:ext cx="453340"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21607"/>
            <a:ext cx="5865715" cy="514370"/>
            <a:chOff x="2835508" y="3865961"/>
            <a:chExt cx="5865715" cy="514370"/>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1691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9705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a:t>
              </a:r>
              <a:r>
                <a:rPr lang="en-US" altLang="zh-CN" sz="700" dirty="0">
                  <a:solidFill>
                    <a:schemeClr val="accent4">
                      <a:lumMod val="10000"/>
                    </a:schemeClr>
                  </a:solidFill>
                  <a:latin typeface="Ford Antenna Light" panose="02000505000000020004" pitchFamily="50" charset="0"/>
                  <a:cs typeface="Calibri" panose="020F0502020204030204" pitchFamily="34" charset="0"/>
                </a:rPr>
                <a:t>08</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4" name="Star: 5 Points 693">
              <a:extLst>
                <a:ext uri="{FF2B5EF4-FFF2-40B4-BE49-F238E27FC236}">
                  <a16:creationId xmlns:a16="http://schemas.microsoft.com/office/drawing/2014/main" id="{13E1E974-8107-4B4B-85F1-C3A33DA96C60}"/>
                </a:ext>
              </a:extLst>
            </p:cNvPr>
            <p:cNvSpPr/>
            <p:nvPr/>
          </p:nvSpPr>
          <p:spPr>
            <a:xfrm>
              <a:off x="5486367"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304667"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04/27</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820053"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638353"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05/26</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71631" y="3865961"/>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5989931" y="4078243"/>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06/23</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325446" y="3931800"/>
            <a:ext cx="329232"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59132" y="3931800"/>
            <a:ext cx="308576"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4126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17480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08495"/>
            <a:ext cx="97807" cy="1572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6" idx="4"/>
          </p:cNvCxnSpPr>
          <p:nvPr/>
        </p:nvCxnSpPr>
        <p:spPr>
          <a:xfrm flipV="1">
            <a:off x="5694479" y="4709352"/>
            <a:ext cx="62185" cy="6991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4812730" y="482274"/>
            <a:ext cx="14557" cy="6421591"/>
          </a:xfrm>
          <a:prstGeom prst="line">
            <a:avLst/>
          </a:prstGeom>
          <a:ln w="9525"/>
        </p:spPr>
        <p:style>
          <a:lnRef idx="3">
            <a:schemeClr val="accent6"/>
          </a:lnRef>
          <a:fillRef idx="0">
            <a:schemeClr val="accent6"/>
          </a:fillRef>
          <a:effectRef idx="2">
            <a:schemeClr val="accent6"/>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4612545" y="3516119"/>
            <a:ext cx="408228" cy="1778507"/>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714948" y="324030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extLst>
              <p:ext uri="{D42A27DB-BD31-4B8C-83A1-F6EECF244321}">
                <p14:modId xmlns:p14="http://schemas.microsoft.com/office/powerpoint/2010/main" val="725746394"/>
              </p:ext>
            </p:extLst>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
        <p:nvSpPr>
          <p:cNvPr id="199" name="Star: 5 Points 198">
            <a:extLst>
              <a:ext uri="{FF2B5EF4-FFF2-40B4-BE49-F238E27FC236}">
                <a16:creationId xmlns:a16="http://schemas.microsoft.com/office/drawing/2014/main" id="{2CA9070A-C760-4EFF-9C5F-B722F7B55BE3}"/>
              </a:ext>
            </a:extLst>
          </p:cNvPr>
          <p:cNvSpPr/>
          <p:nvPr/>
        </p:nvSpPr>
        <p:spPr>
          <a:xfrm>
            <a:off x="5067538" y="35403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B1DA1EDB-771A-46BF-A42D-835DC55264AE}"/>
              </a:ext>
            </a:extLst>
          </p:cNvPr>
          <p:cNvSpPr txBox="1"/>
          <p:nvPr/>
        </p:nvSpPr>
        <p:spPr>
          <a:xfrm>
            <a:off x="4988174" y="3286756"/>
            <a:ext cx="70783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DCV4.1</a:t>
            </a:r>
          </a:p>
          <a:p>
            <a:pPr algn="ctr">
              <a:defRPr/>
            </a:pPr>
            <a:r>
              <a:rPr lang="en-US" altLang="zh-CN" sz="700" dirty="0">
                <a:solidFill>
                  <a:srgbClr val="FF0000"/>
                </a:solidFill>
                <a:latin typeface="Ford Antenna Light" panose="02000505000000020004" pitchFamily="50" charset="0"/>
                <a:cs typeface="Calibri" panose="020F0502020204030204" pitchFamily="34" charset="0"/>
              </a:rPr>
              <a:t>04/11 Release</a:t>
            </a:r>
          </a:p>
        </p:txBody>
      </p:sp>
    </p:spTree>
    <p:extLst>
      <p:ext uri="{BB962C8B-B14F-4D97-AF65-F5344CB8AC3E}">
        <p14:creationId xmlns:p14="http://schemas.microsoft.com/office/powerpoint/2010/main" val="96089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42839" y="63238"/>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HQX1.2.1@03/10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08" name="Rectangle 507">
            <a:extLst>
              <a:ext uri="{FF2B5EF4-FFF2-40B4-BE49-F238E27FC236}">
                <a16:creationId xmlns:a16="http://schemas.microsoft.com/office/drawing/2014/main" id="{84FF5BA5-2E2A-4424-8652-6B7AC0C7EDF5}"/>
              </a:ext>
            </a:extLst>
          </p:cNvPr>
          <p:cNvSpPr/>
          <p:nvPr/>
        </p:nvSpPr>
        <p:spPr>
          <a:xfrm>
            <a:off x="83986" y="2485902"/>
            <a:ext cx="64953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AHU HW</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510" name="Straight Connector 509">
            <a:extLst>
              <a:ext uri="{FF2B5EF4-FFF2-40B4-BE49-F238E27FC236}">
                <a16:creationId xmlns:a16="http://schemas.microsoft.com/office/drawing/2014/main" id="{A72E234E-BE65-446E-B9CC-CC3D44274A1C}"/>
              </a:ext>
            </a:extLst>
          </p:cNvPr>
          <p:cNvCxnSpPr/>
          <p:nvPr/>
        </p:nvCxnSpPr>
        <p:spPr>
          <a:xfrm flipV="1">
            <a:off x="165892" y="286224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511" name="Group 510">
            <a:extLst>
              <a:ext uri="{FF2B5EF4-FFF2-40B4-BE49-F238E27FC236}">
                <a16:creationId xmlns:a16="http://schemas.microsoft.com/office/drawing/2014/main" id="{3F903C3D-F71A-4F28-8D78-65A0CAC059F3}"/>
              </a:ext>
            </a:extLst>
          </p:cNvPr>
          <p:cNvGrpSpPr/>
          <p:nvPr/>
        </p:nvGrpSpPr>
        <p:grpSpPr>
          <a:xfrm>
            <a:off x="3293662" y="2755827"/>
            <a:ext cx="624299" cy="648490"/>
            <a:chOff x="1331759" y="1704838"/>
            <a:chExt cx="624299" cy="648490"/>
          </a:xfrm>
        </p:grpSpPr>
        <p:sp>
          <p:nvSpPr>
            <p:cNvPr id="513" name="Isosceles Triangle 512">
              <a:extLst>
                <a:ext uri="{FF2B5EF4-FFF2-40B4-BE49-F238E27FC236}">
                  <a16:creationId xmlns:a16="http://schemas.microsoft.com/office/drawing/2014/main" id="{D38B5E9D-9500-401F-AAAE-D7D0EA27E77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410FB3B8-DA04-409A-B959-604AA39AC182}"/>
                </a:ext>
              </a:extLst>
            </p:cNvPr>
            <p:cNvSpPr txBox="1"/>
            <p:nvPr/>
          </p:nvSpPr>
          <p:spPr>
            <a:xfrm>
              <a:off x="1331759" y="1953225"/>
              <a:ext cx="62429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A3 16G DDR</a:t>
              </a:r>
            </a:p>
            <a:p>
              <a:r>
                <a:rPr lang="en-US" altLang="zh-CN" dirty="0">
                  <a:solidFill>
                    <a:schemeClr val="accent4">
                      <a:lumMod val="10000"/>
                    </a:schemeClr>
                  </a:solidFill>
                </a:rPr>
                <a:t>11/21</a:t>
              </a:r>
            </a:p>
          </p:txBody>
        </p:sp>
      </p:grpSp>
      <p:grpSp>
        <p:nvGrpSpPr>
          <p:cNvPr id="516" name="Group 515">
            <a:extLst>
              <a:ext uri="{FF2B5EF4-FFF2-40B4-BE49-F238E27FC236}">
                <a16:creationId xmlns:a16="http://schemas.microsoft.com/office/drawing/2014/main" id="{15D18C0E-A2D4-49B8-84B6-298EC7EAAB04}"/>
              </a:ext>
            </a:extLst>
          </p:cNvPr>
          <p:cNvGrpSpPr/>
          <p:nvPr/>
        </p:nvGrpSpPr>
        <p:grpSpPr>
          <a:xfrm>
            <a:off x="3659739" y="2758142"/>
            <a:ext cx="624299" cy="540769"/>
            <a:chOff x="1331759" y="1704838"/>
            <a:chExt cx="624299" cy="540769"/>
          </a:xfrm>
        </p:grpSpPr>
        <p:sp>
          <p:nvSpPr>
            <p:cNvPr id="517" name="Isosceles Triangle 516">
              <a:extLst>
                <a:ext uri="{FF2B5EF4-FFF2-40B4-BE49-F238E27FC236}">
                  <a16:creationId xmlns:a16="http://schemas.microsoft.com/office/drawing/2014/main" id="{24A4DBAC-FF04-4449-A751-2F59204862C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A67FE430-CB87-49A4-87D6-BCED9475D489}"/>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B0</a:t>
              </a:r>
            </a:p>
            <a:p>
              <a:r>
                <a:rPr lang="en-US" altLang="zh-CN" dirty="0">
                  <a:solidFill>
                    <a:schemeClr val="accent4">
                      <a:lumMod val="10000"/>
                    </a:schemeClr>
                  </a:solidFill>
                </a:rPr>
                <a:t>12/17</a:t>
              </a:r>
            </a:p>
          </p:txBody>
        </p:sp>
      </p:grpSp>
      <p:sp>
        <p:nvSpPr>
          <p:cNvPr id="520" name="Rectangle: Rounded Corners 519">
            <a:extLst>
              <a:ext uri="{FF2B5EF4-FFF2-40B4-BE49-F238E27FC236}">
                <a16:creationId xmlns:a16="http://schemas.microsoft.com/office/drawing/2014/main" id="{2A2CFDFE-8617-490D-94E6-78F77EE58535}"/>
              </a:ext>
            </a:extLst>
          </p:cNvPr>
          <p:cNvSpPr/>
          <p:nvPr/>
        </p:nvSpPr>
        <p:spPr>
          <a:xfrm>
            <a:off x="4087703" y="2742434"/>
            <a:ext cx="817779" cy="1198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DV1</a:t>
            </a:r>
          </a:p>
        </p:txBody>
      </p:sp>
      <p:sp>
        <p:nvSpPr>
          <p:cNvPr id="522" name="TextBox 22">
            <a:extLst>
              <a:ext uri="{FF2B5EF4-FFF2-40B4-BE49-F238E27FC236}">
                <a16:creationId xmlns:a16="http://schemas.microsoft.com/office/drawing/2014/main" id="{F84E473A-8741-40F5-90EE-12205AE6A2D6}"/>
              </a:ext>
            </a:extLst>
          </p:cNvPr>
          <p:cNvSpPr txBox="1"/>
          <p:nvPr/>
        </p:nvSpPr>
        <p:spPr>
          <a:xfrm>
            <a:off x="4062067" y="258440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12</a:t>
            </a:r>
            <a:r>
              <a:rPr lang="en-US" altLang="zh-CN" dirty="0">
                <a:solidFill>
                  <a:schemeClr val="accent4">
                    <a:lumMod val="10000"/>
                  </a:schemeClr>
                </a:solidFill>
              </a:rPr>
              <a:t>/17-03/15</a:t>
            </a:r>
            <a:endParaRPr lang="en-US" dirty="0">
              <a:solidFill>
                <a:schemeClr val="accent4">
                  <a:lumMod val="10000"/>
                </a:schemeClr>
              </a:solidFill>
            </a:endParaRPr>
          </a:p>
        </p:txBody>
      </p:sp>
      <p:sp>
        <p:nvSpPr>
          <p:cNvPr id="523" name="Rectangle: Rounded Corners 522">
            <a:extLst>
              <a:ext uri="{FF2B5EF4-FFF2-40B4-BE49-F238E27FC236}">
                <a16:creationId xmlns:a16="http://schemas.microsoft.com/office/drawing/2014/main" id="{35742CCF-5B05-4318-9BC1-11EA94F2ED5E}"/>
              </a:ext>
            </a:extLst>
          </p:cNvPr>
          <p:cNvSpPr/>
          <p:nvPr/>
        </p:nvSpPr>
        <p:spPr>
          <a:xfrm>
            <a:off x="4102129" y="2879549"/>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accent4">
                    <a:lumMod val="10000"/>
                  </a:schemeClr>
                </a:solidFill>
                <a:latin typeface="Ford Antenna Light" panose="02000505000000020004" pitchFamily="50" charset="0"/>
                <a:cs typeface="Calibri" panose="020F0502020204030204" pitchFamily="34" charset="0"/>
              </a:rPr>
              <a:t>E</a:t>
            </a:r>
            <a:r>
              <a:rPr lang="en-US" sz="700" b="1" dirty="0">
                <a:solidFill>
                  <a:schemeClr val="accent4">
                    <a:lumMod val="10000"/>
                  </a:schemeClr>
                </a:solidFill>
                <a:latin typeface="Ford Antenna Light" panose="02000505000000020004" pitchFamily="50" charset="0"/>
                <a:cs typeface="Calibri" panose="020F0502020204030204" pitchFamily="34" charset="0"/>
              </a:rPr>
              <a:t>MC</a:t>
            </a:r>
          </a:p>
        </p:txBody>
      </p:sp>
      <p:sp>
        <p:nvSpPr>
          <p:cNvPr id="525" name="TextBox 22">
            <a:extLst>
              <a:ext uri="{FF2B5EF4-FFF2-40B4-BE49-F238E27FC236}">
                <a16:creationId xmlns:a16="http://schemas.microsoft.com/office/drawing/2014/main" id="{5E71EF4A-7D4D-47BB-8139-DB3A62A1A558}"/>
              </a:ext>
            </a:extLst>
          </p:cNvPr>
          <p:cNvSpPr txBox="1"/>
          <p:nvPr/>
        </p:nvSpPr>
        <p:spPr>
          <a:xfrm>
            <a:off x="3997883" y="2983593"/>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12/17--02/02</a:t>
            </a:r>
            <a:endParaRPr lang="en-US" dirty="0">
              <a:solidFill>
                <a:schemeClr val="accent4">
                  <a:lumMod val="10000"/>
                </a:schemeClr>
              </a:solidFill>
            </a:endParaRPr>
          </a:p>
        </p:txBody>
      </p:sp>
      <p:grpSp>
        <p:nvGrpSpPr>
          <p:cNvPr id="526" name="Group 525">
            <a:extLst>
              <a:ext uri="{FF2B5EF4-FFF2-40B4-BE49-F238E27FC236}">
                <a16:creationId xmlns:a16="http://schemas.microsoft.com/office/drawing/2014/main" id="{061B43CF-4E96-4E79-BF63-2352CCEE959B}"/>
              </a:ext>
            </a:extLst>
          </p:cNvPr>
          <p:cNvGrpSpPr/>
          <p:nvPr/>
        </p:nvGrpSpPr>
        <p:grpSpPr>
          <a:xfrm>
            <a:off x="4872020" y="2742434"/>
            <a:ext cx="624299" cy="540769"/>
            <a:chOff x="1331759" y="1704838"/>
            <a:chExt cx="624299" cy="540769"/>
          </a:xfrm>
        </p:grpSpPr>
        <p:sp>
          <p:nvSpPr>
            <p:cNvPr id="528" name="Isosceles Triangle 527">
              <a:extLst>
                <a:ext uri="{FF2B5EF4-FFF2-40B4-BE49-F238E27FC236}">
                  <a16:creationId xmlns:a16="http://schemas.microsoft.com/office/drawing/2014/main" id="{E9716140-15FB-405A-A88D-30396E7BFE2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29" name="TextBox 22">
              <a:extLst>
                <a:ext uri="{FF2B5EF4-FFF2-40B4-BE49-F238E27FC236}">
                  <a16:creationId xmlns:a16="http://schemas.microsoft.com/office/drawing/2014/main" id="{D5124E86-74B0-46DF-9B68-A5F4786448D3}"/>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B1</a:t>
              </a:r>
            </a:p>
            <a:p>
              <a:r>
                <a:rPr lang="en-US" altLang="zh-CN" dirty="0">
                  <a:solidFill>
                    <a:schemeClr val="accent4">
                      <a:lumMod val="10000"/>
                    </a:schemeClr>
                  </a:solidFill>
                </a:rPr>
                <a:t>04/19</a:t>
              </a:r>
            </a:p>
          </p:txBody>
        </p:sp>
      </p:grpSp>
      <p:sp>
        <p:nvSpPr>
          <p:cNvPr id="531" name="Rectangle: Rounded Corners 530">
            <a:extLst>
              <a:ext uri="{FF2B5EF4-FFF2-40B4-BE49-F238E27FC236}">
                <a16:creationId xmlns:a16="http://schemas.microsoft.com/office/drawing/2014/main" id="{1184DD69-7859-4DDD-AE1C-A04753A5E337}"/>
              </a:ext>
            </a:extLst>
          </p:cNvPr>
          <p:cNvSpPr/>
          <p:nvPr/>
        </p:nvSpPr>
        <p:spPr>
          <a:xfrm>
            <a:off x="5321826" y="2737212"/>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Mini DV</a:t>
            </a:r>
          </a:p>
        </p:txBody>
      </p:sp>
      <p:sp>
        <p:nvSpPr>
          <p:cNvPr id="532" name="TextBox 22">
            <a:extLst>
              <a:ext uri="{FF2B5EF4-FFF2-40B4-BE49-F238E27FC236}">
                <a16:creationId xmlns:a16="http://schemas.microsoft.com/office/drawing/2014/main" id="{E6BB7C4C-C379-42DF-827B-6C443B3A0D11}"/>
              </a:ext>
            </a:extLst>
          </p:cNvPr>
          <p:cNvSpPr txBox="1"/>
          <p:nvPr/>
        </p:nvSpPr>
        <p:spPr>
          <a:xfrm>
            <a:off x="5187896" y="2568260"/>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04/26-06/01</a:t>
            </a:r>
          </a:p>
        </p:txBody>
      </p:sp>
      <p:grpSp>
        <p:nvGrpSpPr>
          <p:cNvPr id="534" name="Group 533">
            <a:extLst>
              <a:ext uri="{FF2B5EF4-FFF2-40B4-BE49-F238E27FC236}">
                <a16:creationId xmlns:a16="http://schemas.microsoft.com/office/drawing/2014/main" id="{EF82851F-DE75-4B94-BCC6-262E6E8B6F96}"/>
              </a:ext>
            </a:extLst>
          </p:cNvPr>
          <p:cNvGrpSpPr/>
          <p:nvPr/>
        </p:nvGrpSpPr>
        <p:grpSpPr>
          <a:xfrm>
            <a:off x="5882413" y="2744336"/>
            <a:ext cx="624299" cy="540769"/>
            <a:chOff x="1331759" y="1704838"/>
            <a:chExt cx="624299" cy="540769"/>
          </a:xfrm>
        </p:grpSpPr>
        <p:sp>
          <p:nvSpPr>
            <p:cNvPr id="535" name="Isosceles Triangle 534">
              <a:extLst>
                <a:ext uri="{FF2B5EF4-FFF2-40B4-BE49-F238E27FC236}">
                  <a16:creationId xmlns:a16="http://schemas.microsoft.com/office/drawing/2014/main" id="{49F983D2-4451-426C-A2D7-483BDDF92AA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36" name="TextBox 22">
              <a:extLst>
                <a:ext uri="{FF2B5EF4-FFF2-40B4-BE49-F238E27FC236}">
                  <a16:creationId xmlns:a16="http://schemas.microsoft.com/office/drawing/2014/main" id="{BCD84071-9333-406E-A781-3EE76A1BCC7D}"/>
                </a:ext>
              </a:extLst>
            </p:cNvPr>
            <p:cNvSpPr txBox="1"/>
            <p:nvPr/>
          </p:nvSpPr>
          <p:spPr>
            <a:xfrm>
              <a:off x="1331759" y="1953225"/>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C</a:t>
              </a:r>
            </a:p>
            <a:p>
              <a:r>
                <a:rPr lang="en-US" altLang="zh-CN" dirty="0">
                  <a:solidFill>
                    <a:schemeClr val="accent4">
                      <a:lumMod val="10000"/>
                    </a:schemeClr>
                  </a:solidFill>
                </a:rPr>
                <a:t>07/06</a:t>
              </a:r>
            </a:p>
          </p:txBody>
        </p:sp>
      </p:grpSp>
      <p:sp>
        <p:nvSpPr>
          <p:cNvPr id="537" name="Rectangle: Rounded Corners 536">
            <a:extLst>
              <a:ext uri="{FF2B5EF4-FFF2-40B4-BE49-F238E27FC236}">
                <a16:creationId xmlns:a16="http://schemas.microsoft.com/office/drawing/2014/main" id="{BC92A6E8-D8C3-4DB6-9607-C44925EF049B}"/>
              </a:ext>
            </a:extLst>
          </p:cNvPr>
          <p:cNvSpPr/>
          <p:nvPr/>
        </p:nvSpPr>
        <p:spPr>
          <a:xfrm>
            <a:off x="6332219" y="2732493"/>
            <a:ext cx="492983" cy="13900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DV2+PV</a:t>
            </a:r>
          </a:p>
        </p:txBody>
      </p:sp>
      <p:sp>
        <p:nvSpPr>
          <p:cNvPr id="538" name="TextBox 22">
            <a:extLst>
              <a:ext uri="{FF2B5EF4-FFF2-40B4-BE49-F238E27FC236}">
                <a16:creationId xmlns:a16="http://schemas.microsoft.com/office/drawing/2014/main" id="{5D285B70-9F33-4127-8942-E912C0C4367E}"/>
              </a:ext>
            </a:extLst>
          </p:cNvPr>
          <p:cNvSpPr txBox="1"/>
          <p:nvPr/>
        </p:nvSpPr>
        <p:spPr>
          <a:xfrm>
            <a:off x="6198289" y="2563541"/>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07/09-08/15</a:t>
            </a:r>
          </a:p>
        </p:txBody>
      </p:sp>
      <p:sp>
        <p:nvSpPr>
          <p:cNvPr id="539" name="Rectangle 538">
            <a:extLst>
              <a:ext uri="{FF2B5EF4-FFF2-40B4-BE49-F238E27FC236}">
                <a16:creationId xmlns:a16="http://schemas.microsoft.com/office/drawing/2014/main" id="{AFC392AB-957B-4357-8116-5F2A755C1093}"/>
              </a:ext>
            </a:extLst>
          </p:cNvPr>
          <p:cNvSpPr/>
          <p:nvPr/>
        </p:nvSpPr>
        <p:spPr>
          <a:xfrm>
            <a:off x="2688531" y="2012660"/>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34149" y="2000262"/>
            <a:ext cx="949398" cy="21245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30276" y="3938915"/>
            <a:ext cx="43844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05/18</a:t>
            </a:r>
          </a:p>
          <a:p>
            <a:r>
              <a:rPr lang="en-US" dirty="0"/>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dirty="0"/>
              <a:t>06/15</a:t>
            </a:r>
          </a:p>
          <a:p>
            <a:r>
              <a:rPr lang="en-US" dirty="0"/>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7" name="Star: 5 Points 656">
            <a:extLst>
              <a:ext uri="{FF2B5EF4-FFF2-40B4-BE49-F238E27FC236}">
                <a16:creationId xmlns:a16="http://schemas.microsoft.com/office/drawing/2014/main" id="{1A9FC97A-8B01-4E72-8D5B-B0CC241291BE}"/>
              </a:ext>
            </a:extLst>
          </p:cNvPr>
          <p:cNvSpPr/>
          <p:nvPr/>
        </p:nvSpPr>
        <p:spPr>
          <a:xfrm>
            <a:off x="9359475" y="371577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8" name="TextBox 22">
            <a:extLst>
              <a:ext uri="{FF2B5EF4-FFF2-40B4-BE49-F238E27FC236}">
                <a16:creationId xmlns:a16="http://schemas.microsoft.com/office/drawing/2014/main" id="{82209726-90DA-442F-8FF1-4D67EF4B7A01}"/>
              </a:ext>
            </a:extLst>
          </p:cNvPr>
          <p:cNvSpPr txBox="1"/>
          <p:nvPr/>
        </p:nvSpPr>
        <p:spPr>
          <a:xfrm>
            <a:off x="9257801" y="3928053"/>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R09 for OTA</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04/14</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04/28 TBD</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42" idx="2"/>
          </p:cNvCxnSpPr>
          <p:nvPr/>
        </p:nvCxnSpPr>
        <p:spPr>
          <a:xfrm flipV="1">
            <a:off x="6369018" y="1569757"/>
            <a:ext cx="453340" cy="215702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70" name="Rectangle 669">
            <a:extLst>
              <a:ext uri="{FF2B5EF4-FFF2-40B4-BE49-F238E27FC236}">
                <a16:creationId xmlns:a16="http://schemas.microsoft.com/office/drawing/2014/main" id="{1D56CC04-8AE2-4CCE-8D7D-DBC63361478F}"/>
              </a:ext>
            </a:extLst>
          </p:cNvPr>
          <p:cNvSpPr/>
          <p:nvPr/>
        </p:nvSpPr>
        <p:spPr>
          <a:xfrm>
            <a:off x="83986" y="4244874"/>
            <a:ext cx="872862" cy="461665"/>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HQX1.0</a:t>
            </a:r>
          </a:p>
          <a:p>
            <a:r>
              <a:rPr lang="en-US" sz="800" b="1" dirty="0">
                <a:solidFill>
                  <a:prstClr val="black"/>
                </a:solidFill>
                <a:latin typeface="Ford Antenna Light" panose="02000505000000020004" pitchFamily="50" charset="0"/>
                <a:cs typeface="Calibri" panose="020F0502020204030204" pitchFamily="34" charset="0"/>
              </a:rPr>
              <a:t>SW INTEG.</a:t>
            </a:r>
          </a:p>
          <a:p>
            <a:r>
              <a:rPr lang="en-US" sz="800" b="1" dirty="0">
                <a:solidFill>
                  <a:prstClr val="black"/>
                </a:solidFill>
                <a:latin typeface="Ford Antenna Light" panose="02000505000000020004" pitchFamily="50" charset="0"/>
                <a:cs typeface="Calibri" panose="020F0502020204030204" pitchFamily="34" charset="0"/>
              </a:rPr>
              <a:t>HQX1.2.1</a:t>
            </a:r>
          </a:p>
        </p:txBody>
      </p:sp>
      <p:cxnSp>
        <p:nvCxnSpPr>
          <p:cNvPr id="671" name="Straight Connector 670">
            <a:extLst>
              <a:ext uri="{FF2B5EF4-FFF2-40B4-BE49-F238E27FC236}">
                <a16:creationId xmlns:a16="http://schemas.microsoft.com/office/drawing/2014/main" id="{9079A6B4-FA5F-4E09-A0E3-403B153961A7}"/>
              </a:ext>
            </a:extLst>
          </p:cNvPr>
          <p:cNvCxnSpPr/>
          <p:nvPr/>
        </p:nvCxnSpPr>
        <p:spPr>
          <a:xfrm flipV="1">
            <a:off x="187256" y="473680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672" name="Group 671">
            <a:extLst>
              <a:ext uri="{FF2B5EF4-FFF2-40B4-BE49-F238E27FC236}">
                <a16:creationId xmlns:a16="http://schemas.microsoft.com/office/drawing/2014/main" id="{1319669C-55B9-4E1C-AC97-323B4A98D7A6}"/>
              </a:ext>
            </a:extLst>
          </p:cNvPr>
          <p:cNvGrpSpPr/>
          <p:nvPr/>
        </p:nvGrpSpPr>
        <p:grpSpPr>
          <a:xfrm>
            <a:off x="2577054" y="4630045"/>
            <a:ext cx="5865715" cy="505932"/>
            <a:chOff x="2835508" y="3874399"/>
            <a:chExt cx="5865715" cy="505932"/>
          </a:xfrm>
          <a:noFill/>
        </p:grpSpPr>
        <p:sp>
          <p:nvSpPr>
            <p:cNvPr id="680" name="Star: 5 Points 679">
              <a:extLst>
                <a:ext uri="{FF2B5EF4-FFF2-40B4-BE49-F238E27FC236}">
                  <a16:creationId xmlns:a16="http://schemas.microsoft.com/office/drawing/2014/main" id="{D1DE2D9C-94D3-4BCD-9D19-568E6AD1E3E2}"/>
                </a:ext>
              </a:extLst>
            </p:cNvPr>
            <p:cNvSpPr/>
            <p:nvPr/>
          </p:nvSpPr>
          <p:spPr>
            <a:xfrm>
              <a:off x="3024828" y="3875667"/>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1" name="TextBox 22">
              <a:extLst>
                <a:ext uri="{FF2B5EF4-FFF2-40B4-BE49-F238E27FC236}">
                  <a16:creationId xmlns:a16="http://schemas.microsoft.com/office/drawing/2014/main" id="{18E75A28-5DA3-4274-8E47-5B3466AC2882}"/>
                </a:ext>
              </a:extLst>
            </p:cNvPr>
            <p:cNvSpPr txBox="1"/>
            <p:nvPr/>
          </p:nvSpPr>
          <p:spPr>
            <a:xfrm>
              <a:off x="2835508" y="4087949"/>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09/15</a:t>
              </a:r>
            </a:p>
          </p:txBody>
        </p:sp>
        <p:sp>
          <p:nvSpPr>
            <p:cNvPr id="682" name="Star: 5 Points 681">
              <a:extLst>
                <a:ext uri="{FF2B5EF4-FFF2-40B4-BE49-F238E27FC236}">
                  <a16:creationId xmlns:a16="http://schemas.microsoft.com/office/drawing/2014/main" id="{A2F00BF8-87F4-4D8E-B45A-6C983CD670BC}"/>
                </a:ext>
              </a:extLst>
            </p:cNvPr>
            <p:cNvSpPr/>
            <p:nvPr/>
          </p:nvSpPr>
          <p:spPr>
            <a:xfrm>
              <a:off x="3376545" y="387566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0A971795-2383-4CAC-A8A1-750A95ED2881}"/>
                </a:ext>
              </a:extLst>
            </p:cNvPr>
            <p:cNvSpPr txBox="1"/>
            <p:nvPr/>
          </p:nvSpPr>
          <p:spPr>
            <a:xfrm>
              <a:off x="3162721" y="4087949"/>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chemeClr val="accent4">
                      <a:lumMod val="10000"/>
                    </a:schemeClr>
                  </a:solidFill>
                </a:rPr>
                <a:t>DCV0.1</a:t>
              </a:r>
              <a:endParaRPr lang="en-US" altLang="zh-CN" sz="700" dirty="0">
                <a:solidFill>
                  <a:schemeClr val="accent4">
                    <a:lumMod val="10000"/>
                  </a:schemeClr>
                </a:solidFill>
              </a:endParaRPr>
            </a:p>
            <a:p>
              <a:r>
                <a:rPr lang="en-US" sz="700" dirty="0">
                  <a:solidFill>
                    <a:schemeClr val="accent4">
                      <a:lumMod val="10000"/>
                    </a:schemeClr>
                  </a:solidFill>
                </a:rPr>
                <a:t>10/20</a:t>
              </a:r>
            </a:p>
          </p:txBody>
        </p:sp>
        <p:sp>
          <p:nvSpPr>
            <p:cNvPr id="684" name="Star: 5 Points 683">
              <a:extLst>
                <a:ext uri="{FF2B5EF4-FFF2-40B4-BE49-F238E27FC236}">
                  <a16:creationId xmlns:a16="http://schemas.microsoft.com/office/drawing/2014/main" id="{A7A40FE2-9F08-43D0-95F2-2382A1D74A3C}"/>
                </a:ext>
              </a:extLst>
            </p:cNvPr>
            <p:cNvSpPr/>
            <p:nvPr/>
          </p:nvSpPr>
          <p:spPr>
            <a:xfrm>
              <a:off x="371503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5" name="TextBox 22">
              <a:extLst>
                <a:ext uri="{FF2B5EF4-FFF2-40B4-BE49-F238E27FC236}">
                  <a16:creationId xmlns:a16="http://schemas.microsoft.com/office/drawing/2014/main" id="{FF120E75-6941-44DD-835B-0210FFED71F5}"/>
                </a:ext>
              </a:extLst>
            </p:cNvPr>
            <p:cNvSpPr txBox="1"/>
            <p:nvPr/>
          </p:nvSpPr>
          <p:spPr>
            <a:xfrm>
              <a:off x="353333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11/17</a:t>
              </a:r>
            </a:p>
          </p:txBody>
        </p:sp>
        <p:sp>
          <p:nvSpPr>
            <p:cNvPr id="686" name="Star: 5 Points 685">
              <a:extLst>
                <a:ext uri="{FF2B5EF4-FFF2-40B4-BE49-F238E27FC236}">
                  <a16:creationId xmlns:a16="http://schemas.microsoft.com/office/drawing/2014/main" id="{A03AF593-94B9-42DD-A497-9A68286BA343}"/>
                </a:ext>
              </a:extLst>
            </p:cNvPr>
            <p:cNvSpPr/>
            <p:nvPr/>
          </p:nvSpPr>
          <p:spPr>
            <a:xfrm>
              <a:off x="4056900" y="3875503"/>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7" name="TextBox 22">
              <a:extLst>
                <a:ext uri="{FF2B5EF4-FFF2-40B4-BE49-F238E27FC236}">
                  <a16:creationId xmlns:a16="http://schemas.microsoft.com/office/drawing/2014/main" id="{AEF75818-BA27-470B-BA17-8DE6E4844298}"/>
                </a:ext>
              </a:extLst>
            </p:cNvPr>
            <p:cNvSpPr txBox="1"/>
            <p:nvPr/>
          </p:nvSpPr>
          <p:spPr>
            <a:xfrm>
              <a:off x="3875200"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12/15</a:t>
              </a:r>
            </a:p>
          </p:txBody>
        </p:sp>
        <p:sp>
          <p:nvSpPr>
            <p:cNvPr id="688" name="Star: 5 Points 687">
              <a:extLst>
                <a:ext uri="{FF2B5EF4-FFF2-40B4-BE49-F238E27FC236}">
                  <a16:creationId xmlns:a16="http://schemas.microsoft.com/office/drawing/2014/main" id="{DA52BC43-9E2E-43F1-BEF0-5F1DB09210A5}"/>
                </a:ext>
              </a:extLst>
            </p:cNvPr>
            <p:cNvSpPr/>
            <p:nvPr/>
          </p:nvSpPr>
          <p:spPr>
            <a:xfrm>
              <a:off x="4393520" y="3875650"/>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9" name="TextBox 22">
              <a:extLst>
                <a:ext uri="{FF2B5EF4-FFF2-40B4-BE49-F238E27FC236}">
                  <a16:creationId xmlns:a16="http://schemas.microsoft.com/office/drawing/2014/main" id="{EE47E5EC-0DD1-4453-B167-A712C1FB6CE7}"/>
                </a:ext>
              </a:extLst>
            </p:cNvPr>
            <p:cNvSpPr txBox="1"/>
            <p:nvPr/>
          </p:nvSpPr>
          <p:spPr>
            <a:xfrm>
              <a:off x="4211820" y="4087932"/>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p:txBody>
        </p:sp>
        <p:sp>
          <p:nvSpPr>
            <p:cNvPr id="690" name="Star: 5 Points 689">
              <a:extLst>
                <a:ext uri="{FF2B5EF4-FFF2-40B4-BE49-F238E27FC236}">
                  <a16:creationId xmlns:a16="http://schemas.microsoft.com/office/drawing/2014/main" id="{59129947-BFD9-47AD-A12D-25A12A895E1B}"/>
                </a:ext>
              </a:extLst>
            </p:cNvPr>
            <p:cNvSpPr/>
            <p:nvPr/>
          </p:nvSpPr>
          <p:spPr>
            <a:xfrm>
              <a:off x="4743839" y="3875650"/>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1" name="TextBox 22">
              <a:extLst>
                <a:ext uri="{FF2B5EF4-FFF2-40B4-BE49-F238E27FC236}">
                  <a16:creationId xmlns:a16="http://schemas.microsoft.com/office/drawing/2014/main" id="{A1B481B4-852A-42E3-B82D-1AA92C957F9B}"/>
                </a:ext>
              </a:extLst>
            </p:cNvPr>
            <p:cNvSpPr txBox="1"/>
            <p:nvPr/>
          </p:nvSpPr>
          <p:spPr>
            <a:xfrm>
              <a:off x="4562139" y="4087932"/>
              <a:ext cx="603171" cy="292382"/>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DCV4</a:t>
              </a:r>
            </a:p>
            <a:p>
              <a:r>
                <a:rPr lang="en-US" sz="700" dirty="0">
                  <a:solidFill>
                    <a:schemeClr val="accent4">
                      <a:lumMod val="10000"/>
                    </a:schemeClr>
                  </a:solidFill>
                </a:rPr>
                <a:t>02/23</a:t>
              </a:r>
            </a:p>
          </p:txBody>
        </p:sp>
        <p:sp>
          <p:nvSpPr>
            <p:cNvPr id="692" name="Star: 5 Points 691">
              <a:extLst>
                <a:ext uri="{FF2B5EF4-FFF2-40B4-BE49-F238E27FC236}">
                  <a16:creationId xmlns:a16="http://schemas.microsoft.com/office/drawing/2014/main" id="{6FAD6B4B-CF22-496C-8A7F-345D14D1E7CB}"/>
                </a:ext>
              </a:extLst>
            </p:cNvPr>
            <p:cNvSpPr/>
            <p:nvPr/>
          </p:nvSpPr>
          <p:spPr>
            <a:xfrm>
              <a:off x="5092919" y="3875503"/>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3" name="TextBox 22">
              <a:extLst>
                <a:ext uri="{FF2B5EF4-FFF2-40B4-BE49-F238E27FC236}">
                  <a16:creationId xmlns:a16="http://schemas.microsoft.com/office/drawing/2014/main" id="{708ACDDF-47D4-4F67-9507-C306C30120C5}"/>
                </a:ext>
              </a:extLst>
            </p:cNvPr>
            <p:cNvSpPr txBox="1"/>
            <p:nvPr/>
          </p:nvSpPr>
          <p:spPr>
            <a:xfrm>
              <a:off x="4894335" y="4087785"/>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03/30</a:t>
              </a:r>
            </a:p>
          </p:txBody>
        </p:sp>
        <p:sp>
          <p:nvSpPr>
            <p:cNvPr id="694" name="Star: 5 Points 693">
              <a:extLst>
                <a:ext uri="{FF2B5EF4-FFF2-40B4-BE49-F238E27FC236}">
                  <a16:creationId xmlns:a16="http://schemas.microsoft.com/office/drawing/2014/main" id="{13E1E974-8107-4B4B-85F1-C3A33DA96C60}"/>
                </a:ext>
              </a:extLst>
            </p:cNvPr>
            <p:cNvSpPr/>
            <p:nvPr/>
          </p:nvSpPr>
          <p:spPr>
            <a:xfrm>
              <a:off x="5438742" y="3875339"/>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5" name="TextBox 22">
              <a:extLst>
                <a:ext uri="{FF2B5EF4-FFF2-40B4-BE49-F238E27FC236}">
                  <a16:creationId xmlns:a16="http://schemas.microsoft.com/office/drawing/2014/main" id="{C3C6FF10-F218-4B90-836D-137152DC10C5}"/>
                </a:ext>
              </a:extLst>
            </p:cNvPr>
            <p:cNvSpPr txBox="1"/>
            <p:nvPr/>
          </p:nvSpPr>
          <p:spPr>
            <a:xfrm>
              <a:off x="5257042"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p:txBody>
        </p:sp>
        <p:sp>
          <p:nvSpPr>
            <p:cNvPr id="696" name="Star: 5 Points 695">
              <a:extLst>
                <a:ext uri="{FF2B5EF4-FFF2-40B4-BE49-F238E27FC236}">
                  <a16:creationId xmlns:a16="http://schemas.microsoft.com/office/drawing/2014/main" id="{DE7E23BC-A401-4005-A965-A6C357DE9EBF}"/>
                </a:ext>
              </a:extLst>
            </p:cNvPr>
            <p:cNvSpPr/>
            <p:nvPr/>
          </p:nvSpPr>
          <p:spPr>
            <a:xfrm>
              <a:off x="5772428"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7" name="TextBox 22">
              <a:extLst>
                <a:ext uri="{FF2B5EF4-FFF2-40B4-BE49-F238E27FC236}">
                  <a16:creationId xmlns:a16="http://schemas.microsoft.com/office/drawing/2014/main" id="{32863030-30F7-4979-A746-52CC26F4A814}"/>
                </a:ext>
              </a:extLst>
            </p:cNvPr>
            <p:cNvSpPr txBox="1"/>
            <p:nvPr/>
          </p:nvSpPr>
          <p:spPr>
            <a:xfrm>
              <a:off x="5590728"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p:txBody>
        </p:sp>
        <p:sp>
          <p:nvSpPr>
            <p:cNvPr id="698" name="Star: 5 Points 697">
              <a:extLst>
                <a:ext uri="{FF2B5EF4-FFF2-40B4-BE49-F238E27FC236}">
                  <a16:creationId xmlns:a16="http://schemas.microsoft.com/office/drawing/2014/main" id="{22CA0085-CAA3-4EEF-85BD-131970916EEC}"/>
                </a:ext>
              </a:extLst>
            </p:cNvPr>
            <p:cNvSpPr/>
            <p:nvPr/>
          </p:nvSpPr>
          <p:spPr>
            <a:xfrm>
              <a:off x="6124006" y="3875486"/>
              <a:ext cx="195065" cy="205168"/>
            </a:xfrm>
            <a:prstGeom prst="star5">
              <a:avLst/>
            </a:prstGeom>
            <a:solidFill>
              <a:schemeClr val="bg2"/>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99" name="TextBox 22">
              <a:extLst>
                <a:ext uri="{FF2B5EF4-FFF2-40B4-BE49-F238E27FC236}">
                  <a16:creationId xmlns:a16="http://schemas.microsoft.com/office/drawing/2014/main" id="{41159F41-CB88-4D27-B409-E496286A5A80}"/>
                </a:ext>
              </a:extLst>
            </p:cNvPr>
            <p:cNvSpPr txBox="1"/>
            <p:nvPr/>
          </p:nvSpPr>
          <p:spPr>
            <a:xfrm>
              <a:off x="5942306" y="408776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p:txBody>
        </p:sp>
        <p:sp>
          <p:nvSpPr>
            <p:cNvPr id="702" name="Star: 5 Points 701">
              <a:extLst>
                <a:ext uri="{FF2B5EF4-FFF2-40B4-BE49-F238E27FC236}">
                  <a16:creationId xmlns:a16="http://schemas.microsoft.com/office/drawing/2014/main" id="{A80B4E7D-DEF1-4253-B367-D9183F7B40EC}"/>
                </a:ext>
              </a:extLst>
            </p:cNvPr>
            <p:cNvSpPr/>
            <p:nvPr/>
          </p:nvSpPr>
          <p:spPr>
            <a:xfrm>
              <a:off x="6756241" y="387533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3" name="TextBox 22">
              <a:extLst>
                <a:ext uri="{FF2B5EF4-FFF2-40B4-BE49-F238E27FC236}">
                  <a16:creationId xmlns:a16="http://schemas.microsoft.com/office/drawing/2014/main" id="{37BFE865-9FB4-421F-AF15-22CF83DBC459}"/>
                </a:ext>
              </a:extLst>
            </p:cNvPr>
            <p:cNvSpPr txBox="1"/>
            <p:nvPr/>
          </p:nvSpPr>
          <p:spPr>
            <a:xfrm>
              <a:off x="6574541" y="4087621"/>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08/10</a:t>
              </a:r>
            </a:p>
          </p:txBody>
        </p:sp>
        <p:sp>
          <p:nvSpPr>
            <p:cNvPr id="706" name="Star: 5 Points 705">
              <a:extLst>
                <a:ext uri="{FF2B5EF4-FFF2-40B4-BE49-F238E27FC236}">
                  <a16:creationId xmlns:a16="http://schemas.microsoft.com/office/drawing/2014/main" id="{830EDDB8-8503-4FB5-990A-C79D726D2A87}"/>
                </a:ext>
              </a:extLst>
            </p:cNvPr>
            <p:cNvSpPr/>
            <p:nvPr/>
          </p:nvSpPr>
          <p:spPr>
            <a:xfrm>
              <a:off x="7469638" y="3874676"/>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7" name="TextBox 22">
              <a:extLst>
                <a:ext uri="{FF2B5EF4-FFF2-40B4-BE49-F238E27FC236}">
                  <a16:creationId xmlns:a16="http://schemas.microsoft.com/office/drawing/2014/main" id="{3F68C3AB-4557-46CE-9266-B0E48678E807}"/>
                </a:ext>
              </a:extLst>
            </p:cNvPr>
            <p:cNvSpPr txBox="1"/>
            <p:nvPr/>
          </p:nvSpPr>
          <p:spPr>
            <a:xfrm>
              <a:off x="7287938" y="4086958"/>
              <a:ext cx="603171"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10/19</a:t>
              </a:r>
            </a:p>
          </p:txBody>
        </p:sp>
        <p:sp>
          <p:nvSpPr>
            <p:cNvPr id="708" name="Star: 5 Points 707">
              <a:extLst>
                <a:ext uri="{FF2B5EF4-FFF2-40B4-BE49-F238E27FC236}">
                  <a16:creationId xmlns:a16="http://schemas.microsoft.com/office/drawing/2014/main" id="{2603DE23-20C6-4EDF-B4F5-71E385A25CD7}"/>
                </a:ext>
              </a:extLst>
            </p:cNvPr>
            <p:cNvSpPr/>
            <p:nvPr/>
          </p:nvSpPr>
          <p:spPr>
            <a:xfrm>
              <a:off x="8078541" y="3874399"/>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09" name="TextBox 22">
              <a:extLst>
                <a:ext uri="{FF2B5EF4-FFF2-40B4-BE49-F238E27FC236}">
                  <a16:creationId xmlns:a16="http://schemas.microsoft.com/office/drawing/2014/main" id="{42A9A9F1-5782-4FDD-A3D2-566DC9469253}"/>
                </a:ext>
              </a:extLst>
            </p:cNvPr>
            <p:cNvSpPr txBox="1"/>
            <p:nvPr/>
          </p:nvSpPr>
          <p:spPr>
            <a:xfrm>
              <a:off x="7773017" y="4086681"/>
              <a:ext cx="928206" cy="292382"/>
            </a:xfrm>
            <a:prstGeom prst="rect">
              <a:avLst/>
            </a:prstGeom>
            <a:grp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12/15</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grpSp>
      <p:sp>
        <p:nvSpPr>
          <p:cNvPr id="710" name="Star: 5 Points 709">
            <a:extLst>
              <a:ext uri="{FF2B5EF4-FFF2-40B4-BE49-F238E27FC236}">
                <a16:creationId xmlns:a16="http://schemas.microsoft.com/office/drawing/2014/main" id="{DCF9E59D-673C-44F3-B7CF-FA06FB79C468}"/>
              </a:ext>
            </a:extLst>
          </p:cNvPr>
          <p:cNvSpPr/>
          <p:nvPr/>
        </p:nvSpPr>
        <p:spPr>
          <a:xfrm>
            <a:off x="697189" y="4232196"/>
            <a:ext cx="195065" cy="205168"/>
          </a:xfrm>
          <a:prstGeom prst="star5">
            <a:avLst/>
          </a:prstGeom>
          <a:solidFill>
            <a:schemeClr val="accent6">
              <a:lumMod val="60000"/>
              <a:lumOff val="40000"/>
            </a:schemeClr>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1" name="Star: 5 Points 710">
            <a:extLst>
              <a:ext uri="{FF2B5EF4-FFF2-40B4-BE49-F238E27FC236}">
                <a16:creationId xmlns:a16="http://schemas.microsoft.com/office/drawing/2014/main" id="{EE8D1E02-DFB6-42D5-95BD-E710921DB176}"/>
              </a:ext>
            </a:extLst>
          </p:cNvPr>
          <p:cNvSpPr/>
          <p:nvPr/>
        </p:nvSpPr>
        <p:spPr>
          <a:xfrm>
            <a:off x="700621" y="4478258"/>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712" name="Straight Arrow Connector 711">
            <a:extLst>
              <a:ext uri="{FF2B5EF4-FFF2-40B4-BE49-F238E27FC236}">
                <a16:creationId xmlns:a16="http://schemas.microsoft.com/office/drawing/2014/main" id="{477B99BE-D611-43B9-BF45-927718F22547}"/>
              </a:ext>
            </a:extLst>
          </p:cNvPr>
          <p:cNvCxnSpPr>
            <a:cxnSpLocks/>
            <a:stCxn id="694" idx="0"/>
            <a:endCxn id="628" idx="2"/>
          </p:cNvCxnSpPr>
          <p:nvPr/>
        </p:nvCxnSpPr>
        <p:spPr>
          <a:xfrm flipV="1">
            <a:off x="5277821" y="3931800"/>
            <a:ext cx="357807"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8852FF9C-3EA9-4C17-A761-3F191BB3ECC6}"/>
              </a:ext>
            </a:extLst>
          </p:cNvPr>
          <p:cNvCxnSpPr>
            <a:cxnSpLocks/>
            <a:stCxn id="696" idx="0"/>
            <a:endCxn id="630" idx="2"/>
          </p:cNvCxnSpPr>
          <p:nvPr/>
        </p:nvCxnSpPr>
        <p:spPr>
          <a:xfrm flipV="1">
            <a:off x="5611507" y="3931800"/>
            <a:ext cx="356201" cy="69918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14" name="Rectangle 713">
            <a:extLst>
              <a:ext uri="{FF2B5EF4-FFF2-40B4-BE49-F238E27FC236}">
                <a16:creationId xmlns:a16="http://schemas.microsoft.com/office/drawing/2014/main" id="{9C319487-00C3-46D6-81E1-FF59ED482DA4}"/>
              </a:ext>
            </a:extLst>
          </p:cNvPr>
          <p:cNvSpPr/>
          <p:nvPr/>
        </p:nvSpPr>
        <p:spPr>
          <a:xfrm>
            <a:off x="92553" y="5358717"/>
            <a:ext cx="8728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Q</a:t>
            </a:r>
            <a:r>
              <a:rPr lang="en-US" altLang="zh-CN" sz="800" b="1" dirty="0">
                <a:solidFill>
                  <a:prstClr val="black"/>
                </a:solidFill>
                <a:latin typeface="Ford Antenna Light" panose="02000505000000020004" pitchFamily="50" charset="0"/>
                <a:cs typeface="Calibri" panose="020F0502020204030204" pitchFamily="34" charset="0"/>
              </a:rPr>
              <a:t>ualcomm</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715" name="Straight Connector 714">
            <a:extLst>
              <a:ext uri="{FF2B5EF4-FFF2-40B4-BE49-F238E27FC236}">
                <a16:creationId xmlns:a16="http://schemas.microsoft.com/office/drawing/2014/main" id="{B8695411-3E6C-4A8E-871F-30CC477093A1}"/>
              </a:ext>
            </a:extLst>
          </p:cNvPr>
          <p:cNvCxnSpPr/>
          <p:nvPr/>
        </p:nvCxnSpPr>
        <p:spPr>
          <a:xfrm flipV="1">
            <a:off x="192573" y="5668315"/>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6" name="Star: 5 Points 715">
            <a:extLst>
              <a:ext uri="{FF2B5EF4-FFF2-40B4-BE49-F238E27FC236}">
                <a16:creationId xmlns:a16="http://schemas.microsoft.com/office/drawing/2014/main" id="{1669AD7C-0FA9-400F-959D-1F907007E606}"/>
              </a:ext>
            </a:extLst>
          </p:cNvPr>
          <p:cNvSpPr/>
          <p:nvPr/>
        </p:nvSpPr>
        <p:spPr>
          <a:xfrm>
            <a:off x="4272749" y="5565731"/>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7" name="TextBox 22">
            <a:extLst>
              <a:ext uri="{FF2B5EF4-FFF2-40B4-BE49-F238E27FC236}">
                <a16:creationId xmlns:a16="http://schemas.microsoft.com/office/drawing/2014/main" id="{1CCC2CBA-98DC-471E-8FE0-F60DCE2A4367}"/>
              </a:ext>
            </a:extLst>
          </p:cNvPr>
          <p:cNvSpPr txBox="1"/>
          <p:nvPr/>
        </p:nvSpPr>
        <p:spPr>
          <a:xfrm>
            <a:off x="4042334" y="5812442"/>
            <a:ext cx="570993"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1</a:t>
            </a:r>
          </a:p>
          <a:p>
            <a:r>
              <a:rPr lang="en-US" altLang="zh-CN" sz="700" dirty="0">
                <a:solidFill>
                  <a:schemeClr val="accent4">
                    <a:lumMod val="10000"/>
                  </a:schemeClr>
                </a:solidFill>
              </a:rPr>
              <a:t>01/31</a:t>
            </a:r>
          </a:p>
        </p:txBody>
      </p:sp>
      <p:sp>
        <p:nvSpPr>
          <p:cNvPr id="718" name="Star: 5 Points 717">
            <a:extLst>
              <a:ext uri="{FF2B5EF4-FFF2-40B4-BE49-F238E27FC236}">
                <a16:creationId xmlns:a16="http://schemas.microsoft.com/office/drawing/2014/main" id="{88A9987F-7CBF-44C3-9EBD-6975BAD9ACA0}"/>
              </a:ext>
            </a:extLst>
          </p:cNvPr>
          <p:cNvSpPr/>
          <p:nvPr/>
        </p:nvSpPr>
        <p:spPr>
          <a:xfrm>
            <a:off x="4934922" y="55598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19" name="TextBox 22">
            <a:extLst>
              <a:ext uri="{FF2B5EF4-FFF2-40B4-BE49-F238E27FC236}">
                <a16:creationId xmlns:a16="http://schemas.microsoft.com/office/drawing/2014/main" id="{DDC65061-4905-4F8C-A2BC-B8A8B7929542}"/>
              </a:ext>
            </a:extLst>
          </p:cNvPr>
          <p:cNvSpPr txBox="1"/>
          <p:nvPr/>
        </p:nvSpPr>
        <p:spPr>
          <a:xfrm>
            <a:off x="4726730" y="5812442"/>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FC</a:t>
            </a:r>
          </a:p>
          <a:p>
            <a:r>
              <a:rPr lang="en-US" altLang="zh-CN" sz="700" dirty="0">
                <a:solidFill>
                  <a:schemeClr val="accent4">
                    <a:lumMod val="10000"/>
                  </a:schemeClr>
                </a:solidFill>
              </a:rPr>
              <a:t>03/31</a:t>
            </a:r>
          </a:p>
        </p:txBody>
      </p:sp>
      <p:sp>
        <p:nvSpPr>
          <p:cNvPr id="720" name="Star: 5 Points 719">
            <a:extLst>
              <a:ext uri="{FF2B5EF4-FFF2-40B4-BE49-F238E27FC236}">
                <a16:creationId xmlns:a16="http://schemas.microsoft.com/office/drawing/2014/main" id="{D47437B4-E8E8-44B1-99FC-A23246B5EB37}"/>
              </a:ext>
            </a:extLst>
          </p:cNvPr>
          <p:cNvSpPr/>
          <p:nvPr/>
        </p:nvSpPr>
        <p:spPr>
          <a:xfrm>
            <a:off x="5321826" y="5552504"/>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1" name="TextBox 22">
            <a:extLst>
              <a:ext uri="{FF2B5EF4-FFF2-40B4-BE49-F238E27FC236}">
                <a16:creationId xmlns:a16="http://schemas.microsoft.com/office/drawing/2014/main" id="{C8E088AC-ED48-41DE-847A-6127D1147A1F}"/>
              </a:ext>
            </a:extLst>
          </p:cNvPr>
          <p:cNvSpPr txBox="1"/>
          <p:nvPr/>
        </p:nvSpPr>
        <p:spPr>
          <a:xfrm>
            <a:off x="5199888" y="5789406"/>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Patch 2</a:t>
            </a:r>
          </a:p>
          <a:p>
            <a:r>
              <a:rPr lang="en-US" altLang="zh-CN" sz="700" dirty="0">
                <a:solidFill>
                  <a:schemeClr val="accent4">
                    <a:lumMod val="10000"/>
                  </a:schemeClr>
                </a:solidFill>
              </a:rPr>
              <a:t>04/30</a:t>
            </a:r>
          </a:p>
        </p:txBody>
      </p:sp>
      <p:sp>
        <p:nvSpPr>
          <p:cNvPr id="722" name="Star: 5 Points 721">
            <a:extLst>
              <a:ext uri="{FF2B5EF4-FFF2-40B4-BE49-F238E27FC236}">
                <a16:creationId xmlns:a16="http://schemas.microsoft.com/office/drawing/2014/main" id="{703EAAB9-2D2A-47E2-903B-7390DCF7A9D2}"/>
              </a:ext>
            </a:extLst>
          </p:cNvPr>
          <p:cNvSpPr/>
          <p:nvPr/>
        </p:nvSpPr>
        <p:spPr>
          <a:xfrm>
            <a:off x="6634505" y="554060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3" name="TextBox 22">
            <a:extLst>
              <a:ext uri="{FF2B5EF4-FFF2-40B4-BE49-F238E27FC236}">
                <a16:creationId xmlns:a16="http://schemas.microsoft.com/office/drawing/2014/main" id="{CD20DBDC-7819-4C0F-9CA7-CA905156D3F4}"/>
              </a:ext>
            </a:extLst>
          </p:cNvPr>
          <p:cNvSpPr txBox="1"/>
          <p:nvPr/>
        </p:nvSpPr>
        <p:spPr>
          <a:xfrm>
            <a:off x="6448891" y="579324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CS</a:t>
            </a:r>
          </a:p>
          <a:p>
            <a:r>
              <a:rPr lang="en-US" altLang="zh-CN" sz="700" dirty="0">
                <a:solidFill>
                  <a:schemeClr val="accent4">
                    <a:lumMod val="10000"/>
                  </a:schemeClr>
                </a:solidFill>
              </a:rPr>
              <a:t>08/31</a:t>
            </a:r>
          </a:p>
        </p:txBody>
      </p:sp>
      <p:sp>
        <p:nvSpPr>
          <p:cNvPr id="724" name="Star: 5 Points 723">
            <a:extLst>
              <a:ext uri="{FF2B5EF4-FFF2-40B4-BE49-F238E27FC236}">
                <a16:creationId xmlns:a16="http://schemas.microsoft.com/office/drawing/2014/main" id="{30F87BE8-7D7E-4B3E-8600-B6291C0C1BB7}"/>
              </a:ext>
            </a:extLst>
          </p:cNvPr>
          <p:cNvSpPr/>
          <p:nvPr/>
        </p:nvSpPr>
        <p:spPr>
          <a:xfrm>
            <a:off x="7664357" y="5546482"/>
            <a:ext cx="195065" cy="205168"/>
          </a:xfrm>
          <a:prstGeom prst="star5">
            <a:avLst/>
          </a:prstGeom>
          <a:solidFill>
            <a:srgbClr val="00B050"/>
          </a:solidFill>
          <a:ln w="12700">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725" name="TextBox 22">
            <a:extLst>
              <a:ext uri="{FF2B5EF4-FFF2-40B4-BE49-F238E27FC236}">
                <a16:creationId xmlns:a16="http://schemas.microsoft.com/office/drawing/2014/main" id="{637BD875-BFD3-4B22-8E73-E4856A7CD143}"/>
              </a:ext>
            </a:extLst>
          </p:cNvPr>
          <p:cNvSpPr txBox="1"/>
          <p:nvPr/>
        </p:nvSpPr>
        <p:spPr>
          <a:xfrm>
            <a:off x="7478743" y="5799120"/>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ZBB</a:t>
            </a:r>
          </a:p>
          <a:p>
            <a:r>
              <a:rPr lang="en-US" altLang="zh-CN" sz="700" dirty="0">
                <a:solidFill>
                  <a:schemeClr val="accent4">
                    <a:lumMod val="10000"/>
                  </a:schemeClr>
                </a:solidFill>
              </a:rPr>
              <a:t>11/30</a:t>
            </a:r>
          </a:p>
        </p:txBody>
      </p:sp>
      <p:sp>
        <p:nvSpPr>
          <p:cNvPr id="727" name="Rectangle: Rounded Corners 726">
            <a:extLst>
              <a:ext uri="{FF2B5EF4-FFF2-40B4-BE49-F238E27FC236}">
                <a16:creationId xmlns:a16="http://schemas.microsoft.com/office/drawing/2014/main" id="{79A0CB6C-7ABF-4B3D-B898-17648CC1CE8C}"/>
              </a:ext>
            </a:extLst>
          </p:cNvPr>
          <p:cNvSpPr/>
          <p:nvPr/>
        </p:nvSpPr>
        <p:spPr>
          <a:xfrm>
            <a:off x="4468089" y="5341262"/>
            <a:ext cx="1226390" cy="1344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4 vendors Coding switch</a:t>
            </a:r>
          </a:p>
        </p:txBody>
      </p:sp>
      <p:sp>
        <p:nvSpPr>
          <p:cNvPr id="728" name="TextBox 22">
            <a:extLst>
              <a:ext uri="{FF2B5EF4-FFF2-40B4-BE49-F238E27FC236}">
                <a16:creationId xmlns:a16="http://schemas.microsoft.com/office/drawing/2014/main" id="{F97438FC-D782-45B5-A92A-5F3CC602807A}"/>
              </a:ext>
            </a:extLst>
          </p:cNvPr>
          <p:cNvSpPr txBox="1"/>
          <p:nvPr/>
        </p:nvSpPr>
        <p:spPr>
          <a:xfrm>
            <a:off x="4475781" y="5174806"/>
            <a:ext cx="1172338" cy="18391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4">
                    <a:lumMod val="10000"/>
                  </a:schemeClr>
                </a:solidFill>
              </a:rPr>
              <a:t>02/14-06/29</a:t>
            </a:r>
          </a:p>
        </p:txBody>
      </p:sp>
      <p:cxnSp>
        <p:nvCxnSpPr>
          <p:cNvPr id="729" name="Straight Arrow Connector 728">
            <a:extLst>
              <a:ext uri="{FF2B5EF4-FFF2-40B4-BE49-F238E27FC236}">
                <a16:creationId xmlns:a16="http://schemas.microsoft.com/office/drawing/2014/main" id="{37DFA600-8B84-436F-844A-B970D0AEFE5C}"/>
              </a:ext>
            </a:extLst>
          </p:cNvPr>
          <p:cNvCxnSpPr>
            <a:cxnSpLocks/>
            <a:stCxn id="716" idx="0"/>
            <a:endCxn id="727" idx="1"/>
          </p:cNvCxnSpPr>
          <p:nvPr/>
        </p:nvCxnSpPr>
        <p:spPr>
          <a:xfrm flipV="1">
            <a:off x="4370282" y="5408495"/>
            <a:ext cx="97807" cy="157236"/>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0" name="Straight Arrow Connector 729">
            <a:extLst>
              <a:ext uri="{FF2B5EF4-FFF2-40B4-BE49-F238E27FC236}">
                <a16:creationId xmlns:a16="http://schemas.microsoft.com/office/drawing/2014/main" id="{87427F82-FEBF-4D3A-B7FB-78F51DF6B473}"/>
              </a:ext>
            </a:extLst>
          </p:cNvPr>
          <p:cNvCxnSpPr>
            <a:cxnSpLocks/>
            <a:stCxn id="727" idx="3"/>
            <a:endCxn id="696" idx="4"/>
          </p:cNvCxnSpPr>
          <p:nvPr/>
        </p:nvCxnSpPr>
        <p:spPr>
          <a:xfrm flipV="1">
            <a:off x="5694479" y="4709352"/>
            <a:ext cx="14560" cy="699143"/>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9F94956-2F71-483B-B4BC-4C7E0FE05C27}"/>
              </a:ext>
            </a:extLst>
          </p:cNvPr>
          <p:cNvCxnSpPr>
            <a:cxnSpLocks/>
            <a:stCxn id="630" idx="0"/>
            <a:endCxn id="537" idx="1"/>
          </p:cNvCxnSpPr>
          <p:nvPr/>
        </p:nvCxnSpPr>
        <p:spPr>
          <a:xfrm flipV="1">
            <a:off x="6027987" y="2801996"/>
            <a:ext cx="304232" cy="92463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cxnSp>
        <p:nvCxnSpPr>
          <p:cNvPr id="184" name="Straight Connector 183">
            <a:extLst>
              <a:ext uri="{FF2B5EF4-FFF2-40B4-BE49-F238E27FC236}">
                <a16:creationId xmlns:a16="http://schemas.microsoft.com/office/drawing/2014/main" id="{C3175312-DFDE-4F02-9874-0C307A839A27}"/>
              </a:ext>
            </a:extLst>
          </p:cNvPr>
          <p:cNvCxnSpPr>
            <a:cxnSpLocks/>
          </p:cNvCxnSpPr>
          <p:nvPr/>
        </p:nvCxnSpPr>
        <p:spPr>
          <a:xfrm flipH="1">
            <a:off x="4812730" y="482274"/>
            <a:ext cx="14557" cy="6421591"/>
          </a:xfrm>
          <a:prstGeom prst="line">
            <a:avLst/>
          </a:prstGeom>
          <a:ln w="9525"/>
        </p:spPr>
        <p:style>
          <a:lnRef idx="3">
            <a:schemeClr val="accent6"/>
          </a:lnRef>
          <a:fillRef idx="0">
            <a:schemeClr val="accent6"/>
          </a:fillRef>
          <a:effectRef idx="2">
            <a:schemeClr val="accent6"/>
          </a:effectRef>
          <a:fontRef idx="minor">
            <a:schemeClr val="tx1"/>
          </a:fontRef>
        </p:style>
      </p:cxnSp>
      <p:sp>
        <p:nvSpPr>
          <p:cNvPr id="2" name="Oval 1">
            <a:extLst>
              <a:ext uri="{FF2B5EF4-FFF2-40B4-BE49-F238E27FC236}">
                <a16:creationId xmlns:a16="http://schemas.microsoft.com/office/drawing/2014/main" id="{72583B5E-0B01-4FB2-9E21-6088B400FFFE}"/>
              </a:ext>
            </a:extLst>
          </p:cNvPr>
          <p:cNvSpPr/>
          <p:nvPr/>
        </p:nvSpPr>
        <p:spPr>
          <a:xfrm rot="1474353">
            <a:off x="4612545" y="3516119"/>
            <a:ext cx="408228" cy="1778507"/>
          </a:xfrm>
          <a:prstGeom prst="ellipse">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F69CDFB9-A546-4738-8FF8-A55812D75732}"/>
              </a:ext>
            </a:extLst>
          </p:cNvPr>
          <p:cNvSpPr txBox="1"/>
          <p:nvPr/>
        </p:nvSpPr>
        <p:spPr>
          <a:xfrm>
            <a:off x="3691532" y="3301497"/>
            <a:ext cx="6031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DCV1.1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01/05 CP</a:t>
            </a:r>
          </a:p>
        </p:txBody>
      </p:sp>
      <p:sp>
        <p:nvSpPr>
          <p:cNvPr id="197" name="Star: 5 Points 196">
            <a:extLst>
              <a:ext uri="{FF2B5EF4-FFF2-40B4-BE49-F238E27FC236}">
                <a16:creationId xmlns:a16="http://schemas.microsoft.com/office/drawing/2014/main" id="{76C8A219-5AA7-437F-8D34-52753365CC85}"/>
              </a:ext>
            </a:extLst>
          </p:cNvPr>
          <p:cNvSpPr/>
          <p:nvPr/>
        </p:nvSpPr>
        <p:spPr>
          <a:xfrm>
            <a:off x="4305090" y="3540947"/>
            <a:ext cx="195065" cy="205168"/>
          </a:xfrm>
          <a:prstGeom prst="star5">
            <a:avLst/>
          </a:prstGeom>
          <a:solidFill>
            <a:schemeClr val="bg2"/>
          </a:solidFill>
          <a:ln w="12700">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8" name="TextBox 22">
            <a:extLst>
              <a:ext uri="{FF2B5EF4-FFF2-40B4-BE49-F238E27FC236}">
                <a16:creationId xmlns:a16="http://schemas.microsoft.com/office/drawing/2014/main" id="{3ADFD380-820F-4088-96B8-04E1F24CA074}"/>
              </a:ext>
            </a:extLst>
          </p:cNvPr>
          <p:cNvSpPr txBox="1"/>
          <p:nvPr/>
        </p:nvSpPr>
        <p:spPr>
          <a:xfrm>
            <a:off x="4153425" y="3299149"/>
            <a:ext cx="68917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DCV2.1</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 </a:t>
            </a:r>
            <a:r>
              <a:rPr lang="en-US" altLang="zh-CN" sz="700" dirty="0" err="1">
                <a:solidFill>
                  <a:schemeClr val="accent4">
                    <a:lumMod val="10000"/>
                  </a:schemeClr>
                </a:solidFill>
                <a:latin typeface="Ford Antenna Light" panose="02000505000000020004" pitchFamily="50" charset="0"/>
                <a:cs typeface="Calibri" panose="020F0502020204030204" pitchFamily="34" charset="0"/>
              </a:rPr>
              <a:t>Ckp</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CA24ADC3-C6F1-407E-8289-FCDB9E9748E4}"/>
              </a:ext>
            </a:extLst>
          </p:cNvPr>
          <p:cNvGraphicFramePr>
            <a:graphicFrameLocks noGrp="1"/>
          </p:cNvGraphicFramePr>
          <p:nvPr/>
        </p:nvGraphicFramePr>
        <p:xfrm>
          <a:off x="9159213" y="2576159"/>
          <a:ext cx="2763826" cy="1057308"/>
        </p:xfrm>
        <a:graphic>
          <a:graphicData uri="http://schemas.openxmlformats.org/drawingml/2006/table">
            <a:tbl>
              <a:tblPr>
                <a:tableStyleId>{5C22544A-7EE6-4342-B048-85BDC9FD1C3A}</a:tableStyleId>
              </a:tblPr>
              <a:tblGrid>
                <a:gridCol w="1590233">
                  <a:extLst>
                    <a:ext uri="{9D8B030D-6E8A-4147-A177-3AD203B41FA5}">
                      <a16:colId xmlns:a16="http://schemas.microsoft.com/office/drawing/2014/main" val="1406369815"/>
                    </a:ext>
                  </a:extLst>
                </a:gridCol>
                <a:gridCol w="1173593">
                  <a:extLst>
                    <a:ext uri="{9D8B030D-6E8A-4147-A177-3AD203B41FA5}">
                      <a16:colId xmlns:a16="http://schemas.microsoft.com/office/drawing/2014/main" val="1387868434"/>
                    </a:ext>
                  </a:extLst>
                </a:gridCol>
              </a:tblGrid>
              <a:tr h="176218">
                <a:tc>
                  <a:txBody>
                    <a:bodyPr/>
                    <a:lstStyle/>
                    <a:p>
                      <a:pPr algn="l" fontAlgn="b"/>
                      <a:r>
                        <a:rPr lang="en-US" sz="1000" b="0" i="0" u="none" strike="noStrike" dirty="0">
                          <a:solidFill>
                            <a:srgbClr val="FF0000"/>
                          </a:solidFill>
                          <a:effectLst/>
                          <a:latin typeface="Arial" panose="020B0604020202020204" pitchFamily="34" charset="0"/>
                        </a:rPr>
                        <a:t>Due Date</a:t>
                      </a:r>
                    </a:p>
                  </a:txBody>
                  <a:tcPr marL="0" marR="0" marT="0" marB="0" anchor="b"/>
                </a:tc>
                <a:tc>
                  <a:txBody>
                    <a:bodyPr/>
                    <a:lstStyle/>
                    <a:p>
                      <a:pPr algn="ctr" fontAlgn="b"/>
                      <a:r>
                        <a:rPr lang="en-US" sz="1000" b="0" i="0" u="none" strike="noStrike" dirty="0">
                          <a:solidFill>
                            <a:srgbClr val="000000"/>
                          </a:solidFill>
                          <a:effectLst/>
                          <a:latin typeface="Arial" panose="020B0604020202020204" pitchFamily="34" charset="0"/>
                        </a:rPr>
                        <a:t>SW Version</a:t>
                      </a:r>
                    </a:p>
                  </a:txBody>
                  <a:tcPr marL="0" marR="0" marT="0" marB="0" anchor="b"/>
                </a:tc>
                <a:extLst>
                  <a:ext uri="{0D108BD9-81ED-4DB2-BD59-A6C34878D82A}">
                    <a16:rowId xmlns:a16="http://schemas.microsoft.com/office/drawing/2014/main" val="4036855005"/>
                  </a:ext>
                </a:extLst>
              </a:tr>
              <a:tr h="176218">
                <a:tc>
                  <a:txBody>
                    <a:bodyPr/>
                    <a:lstStyle/>
                    <a:p>
                      <a:pPr algn="l" fontAlgn="b"/>
                      <a:r>
                        <a:rPr lang="en-US" sz="1000" u="none" strike="noStrike" dirty="0">
                          <a:effectLst/>
                        </a:rPr>
                        <a:t>SYNC+  7/19  R00 6/7</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R00</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43027087"/>
                  </a:ext>
                </a:extLst>
              </a:tr>
              <a:tr h="176218">
                <a:tc>
                  <a:txBody>
                    <a:bodyPr/>
                    <a:lstStyle/>
                    <a:p>
                      <a:pPr algn="l" fontAlgn="b"/>
                      <a:r>
                        <a:rPr lang="en-US" sz="1000" u="none" strike="noStrike" dirty="0">
                          <a:effectLst/>
                        </a:rPr>
                        <a:t>SYNC+  8/29  R04 7/18</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a:effectLst/>
                        </a:rPr>
                        <a:t>R04</a:t>
                      </a:r>
                      <a:endParaRPr lang="en-US" sz="10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806645480"/>
                  </a:ext>
                </a:extLst>
              </a:tr>
              <a:tr h="176218">
                <a:tc>
                  <a:txBody>
                    <a:bodyPr/>
                    <a:lstStyle/>
                    <a:p>
                      <a:pPr algn="l" fontAlgn="b"/>
                      <a:r>
                        <a:rPr lang="en-US" sz="1000" u="none" strike="noStrike" dirty="0">
                          <a:effectLst/>
                        </a:rPr>
                        <a:t>SYNC+  8/2/2022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R05</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4010466340"/>
                  </a:ext>
                </a:extLst>
              </a:tr>
              <a:tr h="176218">
                <a:tc>
                  <a:txBody>
                    <a:bodyPr/>
                    <a:lstStyle/>
                    <a:p>
                      <a:pPr algn="l" fontAlgn="b"/>
                      <a:r>
                        <a:rPr lang="en-US" sz="1000" u="none" strike="noStrike" dirty="0">
                          <a:effectLst/>
                        </a:rPr>
                        <a:t>SYNC+  9/26/2022</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R06</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415928014"/>
                  </a:ext>
                </a:extLst>
              </a:tr>
              <a:tr h="176218">
                <a:tc>
                  <a:txBody>
                    <a:bodyPr/>
                    <a:lstStyle/>
                    <a:p>
                      <a:pPr algn="l" fontAlgn="b"/>
                      <a:r>
                        <a:rPr lang="en-US" sz="1000" u="none" strike="noStrike" dirty="0">
                          <a:effectLst/>
                        </a:rPr>
                        <a:t>SYNC+  1/4/2023</a:t>
                      </a:r>
                      <a:endParaRPr lang="en-US" sz="1000" b="0" i="0" u="none" strike="noStrike" dirty="0">
                        <a:solidFill>
                          <a:srgbClr val="FF0000"/>
                        </a:solidFill>
                        <a:effectLst/>
                        <a:latin typeface="Arial" panose="020B0604020202020204" pitchFamily="34" charset="0"/>
                      </a:endParaRPr>
                    </a:p>
                  </a:txBody>
                  <a:tcPr marL="0" marR="0" marT="0" marB="0" anchor="b"/>
                </a:tc>
                <a:tc>
                  <a:txBody>
                    <a:bodyPr/>
                    <a:lstStyle/>
                    <a:p>
                      <a:pPr algn="ctr" fontAlgn="b"/>
                      <a:r>
                        <a:rPr lang="en-US" sz="1000" u="none" strike="noStrike" dirty="0">
                          <a:effectLst/>
                        </a:rPr>
                        <a:t>R07</a:t>
                      </a:r>
                      <a:endParaRPr lang="en-US" sz="10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40925501"/>
                  </a:ext>
                </a:extLst>
              </a:tr>
            </a:tbl>
          </a:graphicData>
        </a:graphic>
      </p:graphicFrame>
    </p:spTree>
    <p:extLst>
      <p:ext uri="{BB962C8B-B14F-4D97-AF65-F5344CB8AC3E}">
        <p14:creationId xmlns:p14="http://schemas.microsoft.com/office/powerpoint/2010/main" val="28633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DCR Control Process Proposal</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grpSp>
        <p:nvGrpSpPr>
          <p:cNvPr id="308" name="Group 307">
            <a:extLst>
              <a:ext uri="{FF2B5EF4-FFF2-40B4-BE49-F238E27FC236}">
                <a16:creationId xmlns:a16="http://schemas.microsoft.com/office/drawing/2014/main" id="{FA5A6DCE-42BF-44AC-A5C7-313FC583514E}"/>
              </a:ext>
            </a:extLst>
          </p:cNvPr>
          <p:cNvGrpSpPr/>
          <p:nvPr/>
        </p:nvGrpSpPr>
        <p:grpSpPr>
          <a:xfrm>
            <a:off x="83986" y="999325"/>
            <a:ext cx="11870205" cy="394475"/>
            <a:chOff x="156402" y="1017260"/>
            <a:chExt cx="11797789" cy="394475"/>
          </a:xfrm>
        </p:grpSpPr>
        <p:cxnSp>
          <p:nvCxnSpPr>
            <p:cNvPr id="309" name="Straight Connector 308">
              <a:extLst>
                <a:ext uri="{FF2B5EF4-FFF2-40B4-BE49-F238E27FC236}">
                  <a16:creationId xmlns:a16="http://schemas.microsoft.com/office/drawing/2014/main" id="{20A64214-A963-42D7-8B52-DABDC57081B4}"/>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10" name="Rectangle 309">
              <a:extLst>
                <a:ext uri="{FF2B5EF4-FFF2-40B4-BE49-F238E27FC236}">
                  <a16:creationId xmlns:a16="http://schemas.microsoft.com/office/drawing/2014/main" id="{AE1BBC21-C268-494B-BC92-F0DE4B643EF4}"/>
                </a:ext>
              </a:extLst>
            </p:cNvPr>
            <p:cNvSpPr/>
            <p:nvPr/>
          </p:nvSpPr>
          <p:spPr>
            <a:xfrm>
              <a:off x="156402" y="1017260"/>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311" name="Group 310">
            <a:extLst>
              <a:ext uri="{FF2B5EF4-FFF2-40B4-BE49-F238E27FC236}">
                <a16:creationId xmlns:a16="http://schemas.microsoft.com/office/drawing/2014/main" id="{F8EE3CC4-22AC-4AA0-8E83-5578E1EFA2F6}"/>
              </a:ext>
            </a:extLst>
          </p:cNvPr>
          <p:cNvGrpSpPr/>
          <p:nvPr/>
        </p:nvGrpSpPr>
        <p:grpSpPr>
          <a:xfrm>
            <a:off x="486554" y="1219078"/>
            <a:ext cx="606752" cy="567244"/>
            <a:chOff x="1727242" y="1217224"/>
            <a:chExt cx="839961" cy="567244"/>
          </a:xfrm>
        </p:grpSpPr>
        <p:sp>
          <p:nvSpPr>
            <p:cNvPr id="312" name="流程图: 决策 47">
              <a:extLst>
                <a:ext uri="{FF2B5EF4-FFF2-40B4-BE49-F238E27FC236}">
                  <a16:creationId xmlns:a16="http://schemas.microsoft.com/office/drawing/2014/main" id="{4EC2C528-59A3-43C1-A2E4-84BF6189BA6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3" name="TextBox 22">
              <a:extLst>
                <a:ext uri="{FF2B5EF4-FFF2-40B4-BE49-F238E27FC236}">
                  <a16:creationId xmlns:a16="http://schemas.microsoft.com/office/drawing/2014/main" id="{EAEDD7C1-95EE-4F9F-ADEC-7C69394EBC1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aphicFrame>
        <p:nvGraphicFramePr>
          <p:cNvPr id="315" name="Table 314">
            <a:extLst>
              <a:ext uri="{FF2B5EF4-FFF2-40B4-BE49-F238E27FC236}">
                <a16:creationId xmlns:a16="http://schemas.microsoft.com/office/drawing/2014/main" id="{25A96A02-EF31-448E-92F2-CCBB55E83D3E}"/>
              </a:ext>
            </a:extLst>
          </p:cNvPr>
          <p:cNvGraphicFramePr>
            <a:graphicFrameLocks noGrp="1"/>
          </p:cNvGraphicFramePr>
          <p:nvPr/>
        </p:nvGraphicFramePr>
        <p:xfrm>
          <a:off x="725851" y="742619"/>
          <a:ext cx="11412338" cy="226148"/>
        </p:xfrm>
        <a:graphic>
          <a:graphicData uri="http://schemas.openxmlformats.org/drawingml/2006/table">
            <a:tbl>
              <a:tblPr firstRow="1" bandRow="1">
                <a:tableStyleId>{5C22544A-7EE6-4342-B048-85BDC9FD1C3A}</a:tableStyleId>
              </a:tblPr>
              <a:tblGrid>
                <a:gridCol w="335657">
                  <a:extLst>
                    <a:ext uri="{9D8B030D-6E8A-4147-A177-3AD203B41FA5}">
                      <a16:colId xmlns:a16="http://schemas.microsoft.com/office/drawing/2014/main" val="1110913725"/>
                    </a:ext>
                  </a:extLst>
                </a:gridCol>
                <a:gridCol w="335657">
                  <a:extLst>
                    <a:ext uri="{9D8B030D-6E8A-4147-A177-3AD203B41FA5}">
                      <a16:colId xmlns:a16="http://schemas.microsoft.com/office/drawing/2014/main" val="4061772829"/>
                    </a:ext>
                  </a:extLst>
                </a:gridCol>
                <a:gridCol w="335657">
                  <a:extLst>
                    <a:ext uri="{9D8B030D-6E8A-4147-A177-3AD203B41FA5}">
                      <a16:colId xmlns:a16="http://schemas.microsoft.com/office/drawing/2014/main" val="3880675612"/>
                    </a:ext>
                  </a:extLst>
                </a:gridCol>
                <a:gridCol w="335657">
                  <a:extLst>
                    <a:ext uri="{9D8B030D-6E8A-4147-A177-3AD203B41FA5}">
                      <a16:colId xmlns:a16="http://schemas.microsoft.com/office/drawing/2014/main" val="1792357190"/>
                    </a:ext>
                  </a:extLst>
                </a:gridCol>
                <a:gridCol w="335657">
                  <a:extLst>
                    <a:ext uri="{9D8B030D-6E8A-4147-A177-3AD203B41FA5}">
                      <a16:colId xmlns:a16="http://schemas.microsoft.com/office/drawing/2014/main" val="3903014879"/>
                    </a:ext>
                  </a:extLst>
                </a:gridCol>
                <a:gridCol w="335657">
                  <a:extLst>
                    <a:ext uri="{9D8B030D-6E8A-4147-A177-3AD203B41FA5}">
                      <a16:colId xmlns:a16="http://schemas.microsoft.com/office/drawing/2014/main" val="1925897574"/>
                    </a:ext>
                  </a:extLst>
                </a:gridCol>
                <a:gridCol w="335657">
                  <a:extLst>
                    <a:ext uri="{9D8B030D-6E8A-4147-A177-3AD203B41FA5}">
                      <a16:colId xmlns:a16="http://schemas.microsoft.com/office/drawing/2014/main" val="275818739"/>
                    </a:ext>
                  </a:extLst>
                </a:gridCol>
                <a:gridCol w="335657">
                  <a:extLst>
                    <a:ext uri="{9D8B030D-6E8A-4147-A177-3AD203B41FA5}">
                      <a16:colId xmlns:a16="http://schemas.microsoft.com/office/drawing/2014/main" val="930584680"/>
                    </a:ext>
                  </a:extLst>
                </a:gridCol>
                <a:gridCol w="335657">
                  <a:extLst>
                    <a:ext uri="{9D8B030D-6E8A-4147-A177-3AD203B41FA5}">
                      <a16:colId xmlns:a16="http://schemas.microsoft.com/office/drawing/2014/main" val="1298693026"/>
                    </a:ext>
                  </a:extLst>
                </a:gridCol>
                <a:gridCol w="335657">
                  <a:extLst>
                    <a:ext uri="{9D8B030D-6E8A-4147-A177-3AD203B41FA5}">
                      <a16:colId xmlns:a16="http://schemas.microsoft.com/office/drawing/2014/main" val="20010"/>
                    </a:ext>
                  </a:extLst>
                </a:gridCol>
                <a:gridCol w="335657">
                  <a:extLst>
                    <a:ext uri="{9D8B030D-6E8A-4147-A177-3AD203B41FA5}">
                      <a16:colId xmlns:a16="http://schemas.microsoft.com/office/drawing/2014/main" val="20011"/>
                    </a:ext>
                  </a:extLst>
                </a:gridCol>
                <a:gridCol w="335657">
                  <a:extLst>
                    <a:ext uri="{9D8B030D-6E8A-4147-A177-3AD203B41FA5}">
                      <a16:colId xmlns:a16="http://schemas.microsoft.com/office/drawing/2014/main" val="20012"/>
                    </a:ext>
                  </a:extLst>
                </a:gridCol>
                <a:gridCol w="335657">
                  <a:extLst>
                    <a:ext uri="{9D8B030D-6E8A-4147-A177-3AD203B41FA5}">
                      <a16:colId xmlns:a16="http://schemas.microsoft.com/office/drawing/2014/main" val="20013"/>
                    </a:ext>
                  </a:extLst>
                </a:gridCol>
                <a:gridCol w="335657">
                  <a:extLst>
                    <a:ext uri="{9D8B030D-6E8A-4147-A177-3AD203B41FA5}">
                      <a16:colId xmlns:a16="http://schemas.microsoft.com/office/drawing/2014/main" val="2563265534"/>
                    </a:ext>
                  </a:extLst>
                </a:gridCol>
                <a:gridCol w="335657">
                  <a:extLst>
                    <a:ext uri="{9D8B030D-6E8A-4147-A177-3AD203B41FA5}">
                      <a16:colId xmlns:a16="http://schemas.microsoft.com/office/drawing/2014/main" val="2889932406"/>
                    </a:ext>
                  </a:extLst>
                </a:gridCol>
                <a:gridCol w="335657">
                  <a:extLst>
                    <a:ext uri="{9D8B030D-6E8A-4147-A177-3AD203B41FA5}">
                      <a16:colId xmlns:a16="http://schemas.microsoft.com/office/drawing/2014/main" val="3110698288"/>
                    </a:ext>
                  </a:extLst>
                </a:gridCol>
                <a:gridCol w="335657">
                  <a:extLst>
                    <a:ext uri="{9D8B030D-6E8A-4147-A177-3AD203B41FA5}">
                      <a16:colId xmlns:a16="http://schemas.microsoft.com/office/drawing/2014/main" val="397251492"/>
                    </a:ext>
                  </a:extLst>
                </a:gridCol>
                <a:gridCol w="335657">
                  <a:extLst>
                    <a:ext uri="{9D8B030D-6E8A-4147-A177-3AD203B41FA5}">
                      <a16:colId xmlns:a16="http://schemas.microsoft.com/office/drawing/2014/main" val="2435403802"/>
                    </a:ext>
                  </a:extLst>
                </a:gridCol>
                <a:gridCol w="335657">
                  <a:extLst>
                    <a:ext uri="{9D8B030D-6E8A-4147-A177-3AD203B41FA5}">
                      <a16:colId xmlns:a16="http://schemas.microsoft.com/office/drawing/2014/main" val="1107352596"/>
                    </a:ext>
                  </a:extLst>
                </a:gridCol>
                <a:gridCol w="335657">
                  <a:extLst>
                    <a:ext uri="{9D8B030D-6E8A-4147-A177-3AD203B41FA5}">
                      <a16:colId xmlns:a16="http://schemas.microsoft.com/office/drawing/2014/main" val="206549284"/>
                    </a:ext>
                  </a:extLst>
                </a:gridCol>
                <a:gridCol w="335657">
                  <a:extLst>
                    <a:ext uri="{9D8B030D-6E8A-4147-A177-3AD203B41FA5}">
                      <a16:colId xmlns:a16="http://schemas.microsoft.com/office/drawing/2014/main" val="1288931577"/>
                    </a:ext>
                  </a:extLst>
                </a:gridCol>
                <a:gridCol w="335657">
                  <a:extLst>
                    <a:ext uri="{9D8B030D-6E8A-4147-A177-3AD203B41FA5}">
                      <a16:colId xmlns:a16="http://schemas.microsoft.com/office/drawing/2014/main" val="670663234"/>
                    </a:ext>
                  </a:extLst>
                </a:gridCol>
                <a:gridCol w="335657">
                  <a:extLst>
                    <a:ext uri="{9D8B030D-6E8A-4147-A177-3AD203B41FA5}">
                      <a16:colId xmlns:a16="http://schemas.microsoft.com/office/drawing/2014/main" val="964117551"/>
                    </a:ext>
                  </a:extLst>
                </a:gridCol>
                <a:gridCol w="335657">
                  <a:extLst>
                    <a:ext uri="{9D8B030D-6E8A-4147-A177-3AD203B41FA5}">
                      <a16:colId xmlns:a16="http://schemas.microsoft.com/office/drawing/2014/main" val="2397782723"/>
                    </a:ext>
                  </a:extLst>
                </a:gridCol>
                <a:gridCol w="335657">
                  <a:extLst>
                    <a:ext uri="{9D8B030D-6E8A-4147-A177-3AD203B41FA5}">
                      <a16:colId xmlns:a16="http://schemas.microsoft.com/office/drawing/2014/main" val="343253012"/>
                    </a:ext>
                  </a:extLst>
                </a:gridCol>
                <a:gridCol w="335657">
                  <a:extLst>
                    <a:ext uri="{9D8B030D-6E8A-4147-A177-3AD203B41FA5}">
                      <a16:colId xmlns:a16="http://schemas.microsoft.com/office/drawing/2014/main" val="3423322042"/>
                    </a:ext>
                  </a:extLst>
                </a:gridCol>
                <a:gridCol w="335657">
                  <a:extLst>
                    <a:ext uri="{9D8B030D-6E8A-4147-A177-3AD203B41FA5}">
                      <a16:colId xmlns:a16="http://schemas.microsoft.com/office/drawing/2014/main" val="1307315063"/>
                    </a:ext>
                  </a:extLst>
                </a:gridCol>
                <a:gridCol w="335657">
                  <a:extLst>
                    <a:ext uri="{9D8B030D-6E8A-4147-A177-3AD203B41FA5}">
                      <a16:colId xmlns:a16="http://schemas.microsoft.com/office/drawing/2014/main" val="713604460"/>
                    </a:ext>
                  </a:extLst>
                </a:gridCol>
                <a:gridCol w="335657">
                  <a:extLst>
                    <a:ext uri="{9D8B030D-6E8A-4147-A177-3AD203B41FA5}">
                      <a16:colId xmlns:a16="http://schemas.microsoft.com/office/drawing/2014/main" val="2659930953"/>
                    </a:ext>
                  </a:extLst>
                </a:gridCol>
                <a:gridCol w="335657">
                  <a:extLst>
                    <a:ext uri="{9D8B030D-6E8A-4147-A177-3AD203B41FA5}">
                      <a16:colId xmlns:a16="http://schemas.microsoft.com/office/drawing/2014/main" val="1599551216"/>
                    </a:ext>
                  </a:extLst>
                </a:gridCol>
                <a:gridCol w="335657">
                  <a:extLst>
                    <a:ext uri="{9D8B030D-6E8A-4147-A177-3AD203B41FA5}">
                      <a16:colId xmlns:a16="http://schemas.microsoft.com/office/drawing/2014/main" val="2106271287"/>
                    </a:ext>
                  </a:extLst>
                </a:gridCol>
                <a:gridCol w="335657">
                  <a:extLst>
                    <a:ext uri="{9D8B030D-6E8A-4147-A177-3AD203B41FA5}">
                      <a16:colId xmlns:a16="http://schemas.microsoft.com/office/drawing/2014/main" val="2914799352"/>
                    </a:ext>
                  </a:extLst>
                </a:gridCol>
                <a:gridCol w="335657">
                  <a:extLst>
                    <a:ext uri="{9D8B030D-6E8A-4147-A177-3AD203B41FA5}">
                      <a16:colId xmlns:a16="http://schemas.microsoft.com/office/drawing/2014/main" val="607396304"/>
                    </a:ext>
                  </a:extLst>
                </a:gridCol>
                <a:gridCol w="335657">
                  <a:extLst>
                    <a:ext uri="{9D8B030D-6E8A-4147-A177-3AD203B41FA5}">
                      <a16:colId xmlns:a16="http://schemas.microsoft.com/office/drawing/2014/main" val="369099905"/>
                    </a:ext>
                  </a:extLst>
                </a:gridCol>
              </a:tblGrid>
              <a:tr h="226148">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17" name="Group 316">
            <a:extLst>
              <a:ext uri="{FF2B5EF4-FFF2-40B4-BE49-F238E27FC236}">
                <a16:creationId xmlns:a16="http://schemas.microsoft.com/office/drawing/2014/main" id="{673FA938-4B41-482D-94AD-BAC7D6D70AAE}"/>
              </a:ext>
            </a:extLst>
          </p:cNvPr>
          <p:cNvGrpSpPr/>
          <p:nvPr/>
        </p:nvGrpSpPr>
        <p:grpSpPr>
          <a:xfrm>
            <a:off x="1823540" y="1215339"/>
            <a:ext cx="606752" cy="513904"/>
            <a:chOff x="1727242" y="1217224"/>
            <a:chExt cx="839961" cy="513904"/>
          </a:xfrm>
        </p:grpSpPr>
        <p:sp>
          <p:nvSpPr>
            <p:cNvPr id="330" name="流程图: 决策 47">
              <a:extLst>
                <a:ext uri="{FF2B5EF4-FFF2-40B4-BE49-F238E27FC236}">
                  <a16:creationId xmlns:a16="http://schemas.microsoft.com/office/drawing/2014/main" id="{C065DE22-6802-4F91-9F57-DC289F1292E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8" name="TextBox 22">
              <a:extLst>
                <a:ext uri="{FF2B5EF4-FFF2-40B4-BE49-F238E27FC236}">
                  <a16:creationId xmlns:a16="http://schemas.microsoft.com/office/drawing/2014/main" id="{DC3538A6-83EC-4E8C-8BCF-8E4233748453}"/>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399" name="Group 398">
            <a:extLst>
              <a:ext uri="{FF2B5EF4-FFF2-40B4-BE49-F238E27FC236}">
                <a16:creationId xmlns:a16="http://schemas.microsoft.com/office/drawing/2014/main" id="{7451D7E3-5DBC-4418-97FD-1E0B30095D4F}"/>
              </a:ext>
            </a:extLst>
          </p:cNvPr>
          <p:cNvGrpSpPr/>
          <p:nvPr/>
        </p:nvGrpSpPr>
        <p:grpSpPr>
          <a:xfrm>
            <a:off x="5764553" y="1213473"/>
            <a:ext cx="693415" cy="537282"/>
            <a:chOff x="1447938" y="1217224"/>
            <a:chExt cx="959934" cy="537282"/>
          </a:xfrm>
        </p:grpSpPr>
        <p:sp>
          <p:nvSpPr>
            <p:cNvPr id="400" name="流程图: 决策 47">
              <a:extLst>
                <a:ext uri="{FF2B5EF4-FFF2-40B4-BE49-F238E27FC236}">
                  <a16:creationId xmlns:a16="http://schemas.microsoft.com/office/drawing/2014/main" id="{75EFAD0A-8CAB-4D59-B5C3-36193119C5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22">
              <a:extLst>
                <a:ext uri="{FF2B5EF4-FFF2-40B4-BE49-F238E27FC236}">
                  <a16:creationId xmlns:a16="http://schemas.microsoft.com/office/drawing/2014/main" id="{856C74D6-6C0C-4FDF-8CB1-AE79B7C2D3E2}"/>
                </a:ext>
              </a:extLst>
            </p:cNvPr>
            <p:cNvSpPr txBox="1"/>
            <p:nvPr/>
          </p:nvSpPr>
          <p:spPr>
            <a:xfrm>
              <a:off x="1447938" y="156984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07/19</a:t>
              </a:r>
            </a:p>
          </p:txBody>
        </p:sp>
      </p:grpSp>
      <p:grpSp>
        <p:nvGrpSpPr>
          <p:cNvPr id="420" name="Group 419">
            <a:extLst>
              <a:ext uri="{FF2B5EF4-FFF2-40B4-BE49-F238E27FC236}">
                <a16:creationId xmlns:a16="http://schemas.microsoft.com/office/drawing/2014/main" id="{CADED6A0-24F3-448C-9FF9-D2881F12249B}"/>
              </a:ext>
            </a:extLst>
          </p:cNvPr>
          <p:cNvGrpSpPr/>
          <p:nvPr/>
        </p:nvGrpSpPr>
        <p:grpSpPr>
          <a:xfrm>
            <a:off x="2152191" y="1218912"/>
            <a:ext cx="606752" cy="506284"/>
            <a:chOff x="1727242" y="1217224"/>
            <a:chExt cx="839961" cy="506284"/>
          </a:xfrm>
        </p:grpSpPr>
        <p:sp>
          <p:nvSpPr>
            <p:cNvPr id="421" name="流程图: 决策 47">
              <a:extLst>
                <a:ext uri="{FF2B5EF4-FFF2-40B4-BE49-F238E27FC236}">
                  <a16:creationId xmlns:a16="http://schemas.microsoft.com/office/drawing/2014/main" id="{FFF7D3E1-CBF5-42E0-A4DD-AA8E979EE8C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F2E1CA58-FA44-4BF1-831C-C314EE0212FE}"/>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430" name="Group 429">
            <a:extLst>
              <a:ext uri="{FF2B5EF4-FFF2-40B4-BE49-F238E27FC236}">
                <a16:creationId xmlns:a16="http://schemas.microsoft.com/office/drawing/2014/main" id="{736810F0-2792-4C51-B125-2D36338C98B7}"/>
              </a:ext>
            </a:extLst>
          </p:cNvPr>
          <p:cNvGrpSpPr/>
          <p:nvPr/>
        </p:nvGrpSpPr>
        <p:grpSpPr>
          <a:xfrm>
            <a:off x="2478348" y="1219133"/>
            <a:ext cx="639668" cy="491044"/>
            <a:chOff x="1886575" y="1217224"/>
            <a:chExt cx="885530" cy="491044"/>
          </a:xfrm>
        </p:grpSpPr>
        <p:sp>
          <p:nvSpPr>
            <p:cNvPr id="433" name="流程图: 决策 47">
              <a:extLst>
                <a:ext uri="{FF2B5EF4-FFF2-40B4-BE49-F238E27FC236}">
                  <a16:creationId xmlns:a16="http://schemas.microsoft.com/office/drawing/2014/main" id="{45BD6F9C-54AF-474D-8347-EA7AAA96EB1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EC9BA7EB-3DF7-46C7-8BB9-17B7FC5546D7}"/>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439" name="Group 438">
            <a:extLst>
              <a:ext uri="{FF2B5EF4-FFF2-40B4-BE49-F238E27FC236}">
                <a16:creationId xmlns:a16="http://schemas.microsoft.com/office/drawing/2014/main" id="{A6E682A2-84D2-4F8A-B7F4-D11D9CA7853F}"/>
              </a:ext>
            </a:extLst>
          </p:cNvPr>
          <p:cNvGrpSpPr/>
          <p:nvPr/>
        </p:nvGrpSpPr>
        <p:grpSpPr>
          <a:xfrm>
            <a:off x="6626016" y="1219078"/>
            <a:ext cx="606752" cy="528808"/>
            <a:chOff x="1981661" y="1217224"/>
            <a:chExt cx="839961" cy="528808"/>
          </a:xfrm>
        </p:grpSpPr>
        <p:sp>
          <p:nvSpPr>
            <p:cNvPr id="442" name="流程图: 决策 47">
              <a:extLst>
                <a:ext uri="{FF2B5EF4-FFF2-40B4-BE49-F238E27FC236}">
                  <a16:creationId xmlns:a16="http://schemas.microsoft.com/office/drawing/2014/main" id="{AB631F54-5E18-4735-9859-F963E87489A0}"/>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EBB2423C-59EA-4F1D-99C9-D0AA266AC52C}"/>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09/07</a:t>
              </a:r>
            </a:p>
          </p:txBody>
        </p:sp>
      </p:grpSp>
      <p:grpSp>
        <p:nvGrpSpPr>
          <p:cNvPr id="448" name="Group 447">
            <a:extLst>
              <a:ext uri="{FF2B5EF4-FFF2-40B4-BE49-F238E27FC236}">
                <a16:creationId xmlns:a16="http://schemas.microsoft.com/office/drawing/2014/main" id="{2824F2CD-4AE7-4793-8D9E-99A20359D4DA}"/>
              </a:ext>
            </a:extLst>
          </p:cNvPr>
          <p:cNvGrpSpPr/>
          <p:nvPr/>
        </p:nvGrpSpPr>
        <p:grpSpPr>
          <a:xfrm>
            <a:off x="7470936" y="1220155"/>
            <a:ext cx="606753" cy="526344"/>
            <a:chOff x="1882053" y="1217224"/>
            <a:chExt cx="839961" cy="526344"/>
          </a:xfrm>
        </p:grpSpPr>
        <p:sp>
          <p:nvSpPr>
            <p:cNvPr id="450" name="流程图: 决策 47">
              <a:extLst>
                <a:ext uri="{FF2B5EF4-FFF2-40B4-BE49-F238E27FC236}">
                  <a16:creationId xmlns:a16="http://schemas.microsoft.com/office/drawing/2014/main" id="{BDE1825E-4EB0-4B2E-80D7-FA287B5B5D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2ADDB6B9-0178-4778-8DD2-ED772FEE6FC7}"/>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3" name="Group 452">
            <a:extLst>
              <a:ext uri="{FF2B5EF4-FFF2-40B4-BE49-F238E27FC236}">
                <a16:creationId xmlns:a16="http://schemas.microsoft.com/office/drawing/2014/main" id="{16045413-557E-429D-AC82-9B3F4C994F5A}"/>
              </a:ext>
            </a:extLst>
          </p:cNvPr>
          <p:cNvGrpSpPr/>
          <p:nvPr/>
        </p:nvGrpSpPr>
        <p:grpSpPr>
          <a:xfrm>
            <a:off x="8190371" y="1222087"/>
            <a:ext cx="606752" cy="517532"/>
            <a:chOff x="1702551" y="1217224"/>
            <a:chExt cx="839961" cy="517532"/>
          </a:xfrm>
        </p:grpSpPr>
        <p:sp>
          <p:nvSpPr>
            <p:cNvPr id="454" name="流程图: 决策 47">
              <a:extLst>
                <a:ext uri="{FF2B5EF4-FFF2-40B4-BE49-F238E27FC236}">
                  <a16:creationId xmlns:a16="http://schemas.microsoft.com/office/drawing/2014/main" id="{F847BDB9-5C05-4068-BAB6-0C78E0A478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C87D6E7A-3F42-40A9-8949-374F24585190}"/>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7" name="Group 456">
            <a:extLst>
              <a:ext uri="{FF2B5EF4-FFF2-40B4-BE49-F238E27FC236}">
                <a16:creationId xmlns:a16="http://schemas.microsoft.com/office/drawing/2014/main" id="{51DD6A40-95AA-451D-9067-F2F6500BCB4D}"/>
              </a:ext>
            </a:extLst>
          </p:cNvPr>
          <p:cNvGrpSpPr/>
          <p:nvPr/>
        </p:nvGrpSpPr>
        <p:grpSpPr>
          <a:xfrm>
            <a:off x="3799519" y="1217899"/>
            <a:ext cx="650545" cy="576617"/>
            <a:chOff x="1886575" y="1217224"/>
            <a:chExt cx="900586" cy="576617"/>
          </a:xfrm>
        </p:grpSpPr>
        <p:sp>
          <p:nvSpPr>
            <p:cNvPr id="459" name="流程图: 决策 47">
              <a:extLst>
                <a:ext uri="{FF2B5EF4-FFF2-40B4-BE49-F238E27FC236}">
                  <a16:creationId xmlns:a16="http://schemas.microsoft.com/office/drawing/2014/main" id="{BF667F44-8D7C-4001-99A5-913E03CB70D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8AD20E53-D2B6-4561-9167-54E248147D04}"/>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462" name="Group 461">
            <a:extLst>
              <a:ext uri="{FF2B5EF4-FFF2-40B4-BE49-F238E27FC236}">
                <a16:creationId xmlns:a16="http://schemas.microsoft.com/office/drawing/2014/main" id="{34AC41F7-DF1E-451C-9379-29A3FC166F21}"/>
              </a:ext>
            </a:extLst>
          </p:cNvPr>
          <p:cNvGrpSpPr/>
          <p:nvPr/>
        </p:nvGrpSpPr>
        <p:grpSpPr>
          <a:xfrm>
            <a:off x="8552461" y="1231612"/>
            <a:ext cx="606752" cy="510442"/>
            <a:chOff x="1773554" y="1217224"/>
            <a:chExt cx="839961" cy="510442"/>
          </a:xfrm>
        </p:grpSpPr>
        <p:sp>
          <p:nvSpPr>
            <p:cNvPr id="463" name="流程图: 决策 47">
              <a:extLst>
                <a:ext uri="{FF2B5EF4-FFF2-40B4-BE49-F238E27FC236}">
                  <a16:creationId xmlns:a16="http://schemas.microsoft.com/office/drawing/2014/main" id="{2B49E2C0-C83B-4C37-9CF9-D0057133D4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C6F7AAE1-960B-49E4-BAC4-C97BFEB5CC9B}"/>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66" name="Group 465">
            <a:extLst>
              <a:ext uri="{FF2B5EF4-FFF2-40B4-BE49-F238E27FC236}">
                <a16:creationId xmlns:a16="http://schemas.microsoft.com/office/drawing/2014/main" id="{35F53A47-984A-4E62-B8A8-918BD3FEEDFC}"/>
              </a:ext>
            </a:extLst>
          </p:cNvPr>
          <p:cNvGrpSpPr/>
          <p:nvPr/>
        </p:nvGrpSpPr>
        <p:grpSpPr>
          <a:xfrm>
            <a:off x="6393862" y="1213331"/>
            <a:ext cx="475771" cy="540963"/>
            <a:chOff x="1932655" y="1217224"/>
            <a:chExt cx="658637" cy="540963"/>
          </a:xfrm>
        </p:grpSpPr>
        <p:sp>
          <p:nvSpPr>
            <p:cNvPr id="467" name="流程图: 决策 47">
              <a:extLst>
                <a:ext uri="{FF2B5EF4-FFF2-40B4-BE49-F238E27FC236}">
                  <a16:creationId xmlns:a16="http://schemas.microsoft.com/office/drawing/2014/main" id="{9BE68676-2D85-4FF0-B096-300E6AAE48AA}"/>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68" name="TextBox 22">
              <a:extLst>
                <a:ext uri="{FF2B5EF4-FFF2-40B4-BE49-F238E27FC236}">
                  <a16:creationId xmlns:a16="http://schemas.microsoft.com/office/drawing/2014/main" id="{4189D20E-E5D6-4B27-B14D-78814B3B1560}"/>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08/29</a:t>
              </a:r>
            </a:p>
          </p:txBody>
        </p:sp>
      </p:grpSp>
      <p:grpSp>
        <p:nvGrpSpPr>
          <p:cNvPr id="469" name="Group 468">
            <a:extLst>
              <a:ext uri="{FF2B5EF4-FFF2-40B4-BE49-F238E27FC236}">
                <a16:creationId xmlns:a16="http://schemas.microsoft.com/office/drawing/2014/main" id="{26FE6E62-CE0E-48F1-B4FC-14FD433E8B4E}"/>
              </a:ext>
            </a:extLst>
          </p:cNvPr>
          <p:cNvGrpSpPr/>
          <p:nvPr/>
        </p:nvGrpSpPr>
        <p:grpSpPr>
          <a:xfrm>
            <a:off x="8867378" y="1228663"/>
            <a:ext cx="631671" cy="513539"/>
            <a:chOff x="1886575" y="1217224"/>
            <a:chExt cx="874458" cy="513539"/>
          </a:xfrm>
        </p:grpSpPr>
        <p:sp>
          <p:nvSpPr>
            <p:cNvPr id="470" name="流程图: 决策 47">
              <a:extLst>
                <a:ext uri="{FF2B5EF4-FFF2-40B4-BE49-F238E27FC236}">
                  <a16:creationId xmlns:a16="http://schemas.microsoft.com/office/drawing/2014/main" id="{E4450C14-B406-4F69-A575-B928F63C2A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1" name="TextBox 22">
              <a:extLst>
                <a:ext uri="{FF2B5EF4-FFF2-40B4-BE49-F238E27FC236}">
                  <a16:creationId xmlns:a16="http://schemas.microsoft.com/office/drawing/2014/main" id="{CFD23975-BEC4-49C4-AE5E-392A7720B3BA}"/>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472" name="Straight Connector 471">
            <a:extLst>
              <a:ext uri="{FF2B5EF4-FFF2-40B4-BE49-F238E27FC236}">
                <a16:creationId xmlns:a16="http://schemas.microsoft.com/office/drawing/2014/main" id="{6169BB50-9F85-4C68-8971-31E984FF6076}"/>
              </a:ext>
            </a:extLst>
          </p:cNvPr>
          <p:cNvCxnSpPr>
            <a:cxnSpLocks/>
          </p:cNvCxnSpPr>
          <p:nvPr/>
        </p:nvCxnSpPr>
        <p:spPr>
          <a:xfrm>
            <a:off x="5105039" y="2001045"/>
            <a:ext cx="6838575"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474" name="Straight Connector 473">
            <a:extLst>
              <a:ext uri="{FF2B5EF4-FFF2-40B4-BE49-F238E27FC236}">
                <a16:creationId xmlns:a16="http://schemas.microsoft.com/office/drawing/2014/main" id="{1373F0A3-D050-4C50-9253-7B250924E57F}"/>
              </a:ext>
            </a:extLst>
          </p:cNvPr>
          <p:cNvCxnSpPr>
            <a:cxnSpLocks/>
          </p:cNvCxnSpPr>
          <p:nvPr/>
        </p:nvCxnSpPr>
        <p:spPr>
          <a:xfrm flipH="1" flipV="1">
            <a:off x="4703145" y="1395062"/>
            <a:ext cx="397888" cy="603194"/>
          </a:xfrm>
          <a:prstGeom prst="line">
            <a:avLst/>
          </a:prstGeom>
          <a:ln w="12700">
            <a:solidFill>
              <a:schemeClr val="accent3"/>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75" name="Group 474">
            <a:extLst>
              <a:ext uri="{FF2B5EF4-FFF2-40B4-BE49-F238E27FC236}">
                <a16:creationId xmlns:a16="http://schemas.microsoft.com/office/drawing/2014/main" id="{1AB261BB-C47A-4C2F-8876-3B7A91301A58}"/>
              </a:ext>
            </a:extLst>
          </p:cNvPr>
          <p:cNvGrpSpPr/>
          <p:nvPr/>
        </p:nvGrpSpPr>
        <p:grpSpPr>
          <a:xfrm>
            <a:off x="6837623" y="1829648"/>
            <a:ext cx="606752" cy="528808"/>
            <a:chOff x="1981661" y="1217224"/>
            <a:chExt cx="839961" cy="528808"/>
          </a:xfrm>
        </p:grpSpPr>
        <p:sp>
          <p:nvSpPr>
            <p:cNvPr id="477" name="流程图: 决策 47">
              <a:extLst>
                <a:ext uri="{FF2B5EF4-FFF2-40B4-BE49-F238E27FC236}">
                  <a16:creationId xmlns:a16="http://schemas.microsoft.com/office/drawing/2014/main" id="{BE2EAA3B-9B8B-491B-839A-6780B3597F9C}"/>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8" name="TextBox 22">
              <a:extLst>
                <a:ext uri="{FF2B5EF4-FFF2-40B4-BE49-F238E27FC236}">
                  <a16:creationId xmlns:a16="http://schemas.microsoft.com/office/drawing/2014/main" id="{FB4F0292-AFFE-421A-93EB-A51E8D4D3AA7}"/>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09/30</a:t>
              </a:r>
            </a:p>
          </p:txBody>
        </p:sp>
      </p:grpSp>
      <p:grpSp>
        <p:nvGrpSpPr>
          <p:cNvPr id="479" name="Group 478">
            <a:extLst>
              <a:ext uri="{FF2B5EF4-FFF2-40B4-BE49-F238E27FC236}">
                <a16:creationId xmlns:a16="http://schemas.microsoft.com/office/drawing/2014/main" id="{B6885BAB-1F9E-43DD-A439-74386DB706C2}"/>
              </a:ext>
            </a:extLst>
          </p:cNvPr>
          <p:cNvGrpSpPr/>
          <p:nvPr/>
        </p:nvGrpSpPr>
        <p:grpSpPr>
          <a:xfrm>
            <a:off x="8313458" y="1819124"/>
            <a:ext cx="606752" cy="528808"/>
            <a:chOff x="1981661" y="1217224"/>
            <a:chExt cx="839961" cy="528808"/>
          </a:xfrm>
        </p:grpSpPr>
        <p:sp>
          <p:nvSpPr>
            <p:cNvPr id="480" name="流程图: 决策 47">
              <a:extLst>
                <a:ext uri="{FF2B5EF4-FFF2-40B4-BE49-F238E27FC236}">
                  <a16:creationId xmlns:a16="http://schemas.microsoft.com/office/drawing/2014/main" id="{0AD714D2-C11E-4A14-B21A-D4677CF4B6BA}"/>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1" name="TextBox 22">
              <a:extLst>
                <a:ext uri="{FF2B5EF4-FFF2-40B4-BE49-F238E27FC236}">
                  <a16:creationId xmlns:a16="http://schemas.microsoft.com/office/drawing/2014/main" id="{A2A73D4C-24EC-4F5C-957F-E830FD569B75}"/>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p>
          </p:txBody>
        </p:sp>
      </p:grpSp>
      <p:grpSp>
        <p:nvGrpSpPr>
          <p:cNvPr id="483" name="Group 482">
            <a:extLst>
              <a:ext uri="{FF2B5EF4-FFF2-40B4-BE49-F238E27FC236}">
                <a16:creationId xmlns:a16="http://schemas.microsoft.com/office/drawing/2014/main" id="{30728C54-1A8B-4655-AFF1-279A6EDCF9FC}"/>
              </a:ext>
            </a:extLst>
          </p:cNvPr>
          <p:cNvGrpSpPr/>
          <p:nvPr/>
        </p:nvGrpSpPr>
        <p:grpSpPr>
          <a:xfrm>
            <a:off x="9147095" y="1820201"/>
            <a:ext cx="606753" cy="526344"/>
            <a:chOff x="1882053" y="1217224"/>
            <a:chExt cx="839961" cy="526344"/>
          </a:xfrm>
        </p:grpSpPr>
        <p:sp>
          <p:nvSpPr>
            <p:cNvPr id="484" name="流程图: 决策 47">
              <a:extLst>
                <a:ext uri="{FF2B5EF4-FFF2-40B4-BE49-F238E27FC236}">
                  <a16:creationId xmlns:a16="http://schemas.microsoft.com/office/drawing/2014/main" id="{048DA079-1758-4608-AC14-729123DC784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86" name="TextBox 22">
              <a:extLst>
                <a:ext uri="{FF2B5EF4-FFF2-40B4-BE49-F238E27FC236}">
                  <a16:creationId xmlns:a16="http://schemas.microsoft.com/office/drawing/2014/main" id="{A0931993-F27A-4A4B-B4BC-40A3AF87E3A4}"/>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7" name="Group 486">
            <a:extLst>
              <a:ext uri="{FF2B5EF4-FFF2-40B4-BE49-F238E27FC236}">
                <a16:creationId xmlns:a16="http://schemas.microsoft.com/office/drawing/2014/main" id="{E26FE3BB-F34B-4460-8DF4-00FB9F15A81A}"/>
              </a:ext>
            </a:extLst>
          </p:cNvPr>
          <p:cNvGrpSpPr/>
          <p:nvPr/>
        </p:nvGrpSpPr>
        <p:grpSpPr>
          <a:xfrm>
            <a:off x="9710220" y="1821571"/>
            <a:ext cx="606752" cy="517532"/>
            <a:chOff x="1702551" y="1217224"/>
            <a:chExt cx="839961" cy="517532"/>
          </a:xfrm>
        </p:grpSpPr>
        <p:sp>
          <p:nvSpPr>
            <p:cNvPr id="489" name="流程图: 决策 47">
              <a:extLst>
                <a:ext uri="{FF2B5EF4-FFF2-40B4-BE49-F238E27FC236}">
                  <a16:creationId xmlns:a16="http://schemas.microsoft.com/office/drawing/2014/main" id="{AE79B9A9-E1FB-424B-B8F0-DCDFF94D49B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0" name="TextBox 22">
              <a:extLst>
                <a:ext uri="{FF2B5EF4-FFF2-40B4-BE49-F238E27FC236}">
                  <a16:creationId xmlns:a16="http://schemas.microsoft.com/office/drawing/2014/main" id="{4578CD98-8502-4CAC-9838-F621A0389F8F}"/>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2" name="Group 491">
            <a:extLst>
              <a:ext uri="{FF2B5EF4-FFF2-40B4-BE49-F238E27FC236}">
                <a16:creationId xmlns:a16="http://schemas.microsoft.com/office/drawing/2014/main" id="{F19FB20F-9D46-4720-9906-3AD1E402CBD2}"/>
              </a:ext>
            </a:extLst>
          </p:cNvPr>
          <p:cNvGrpSpPr/>
          <p:nvPr/>
        </p:nvGrpSpPr>
        <p:grpSpPr>
          <a:xfrm>
            <a:off x="10065252" y="1831096"/>
            <a:ext cx="606752" cy="510442"/>
            <a:chOff x="1773554" y="1217224"/>
            <a:chExt cx="839961" cy="510442"/>
          </a:xfrm>
        </p:grpSpPr>
        <p:sp>
          <p:nvSpPr>
            <p:cNvPr id="493" name="流程图: 决策 47">
              <a:extLst>
                <a:ext uri="{FF2B5EF4-FFF2-40B4-BE49-F238E27FC236}">
                  <a16:creationId xmlns:a16="http://schemas.microsoft.com/office/drawing/2014/main" id="{5C8A418C-2B35-4C27-9434-FC02147A72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5" name="TextBox 22">
              <a:extLst>
                <a:ext uri="{FF2B5EF4-FFF2-40B4-BE49-F238E27FC236}">
                  <a16:creationId xmlns:a16="http://schemas.microsoft.com/office/drawing/2014/main" id="{0D5E41FF-A0C7-4736-A6F9-1E5A2BFB2D0D}"/>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96" name="Group 495">
            <a:extLst>
              <a:ext uri="{FF2B5EF4-FFF2-40B4-BE49-F238E27FC236}">
                <a16:creationId xmlns:a16="http://schemas.microsoft.com/office/drawing/2014/main" id="{ABE825DD-B19A-4330-8958-613DD75B13AA}"/>
              </a:ext>
            </a:extLst>
          </p:cNvPr>
          <p:cNvGrpSpPr/>
          <p:nvPr/>
        </p:nvGrpSpPr>
        <p:grpSpPr>
          <a:xfrm>
            <a:off x="10344838" y="1828249"/>
            <a:ext cx="711815" cy="497060"/>
            <a:chOff x="1886575" y="1217224"/>
            <a:chExt cx="985406" cy="497060"/>
          </a:xfrm>
        </p:grpSpPr>
        <p:sp>
          <p:nvSpPr>
            <p:cNvPr id="498" name="流程图: 决策 47">
              <a:extLst>
                <a:ext uri="{FF2B5EF4-FFF2-40B4-BE49-F238E27FC236}">
                  <a16:creationId xmlns:a16="http://schemas.microsoft.com/office/drawing/2014/main" id="{C9E61A27-57C2-4842-9F9E-7DD3D45BB92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99" name="TextBox 22">
              <a:extLst>
                <a:ext uri="{FF2B5EF4-FFF2-40B4-BE49-F238E27FC236}">
                  <a16:creationId xmlns:a16="http://schemas.microsoft.com/office/drawing/2014/main" id="{0605EE85-E113-454D-8A38-DA6F70B2017F}"/>
                </a:ext>
              </a:extLst>
            </p:cNvPr>
            <p:cNvSpPr txBox="1"/>
            <p:nvPr/>
          </p:nvSpPr>
          <p:spPr>
            <a:xfrm>
              <a:off x="2032020" y="152962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501" name="TextBox 22">
            <a:extLst>
              <a:ext uri="{FF2B5EF4-FFF2-40B4-BE49-F238E27FC236}">
                <a16:creationId xmlns:a16="http://schemas.microsoft.com/office/drawing/2014/main" id="{181B41BB-A437-484E-BE5D-B0DD5C419BF2}"/>
              </a:ext>
            </a:extLst>
          </p:cNvPr>
          <p:cNvSpPr txBox="1"/>
          <p:nvPr/>
        </p:nvSpPr>
        <p:spPr>
          <a:xfrm>
            <a:off x="4399769" y="1221691"/>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GAS</a:t>
            </a:r>
          </a:p>
        </p:txBody>
      </p:sp>
      <p:sp>
        <p:nvSpPr>
          <p:cNvPr id="502" name="TextBox 22">
            <a:extLst>
              <a:ext uri="{FF2B5EF4-FFF2-40B4-BE49-F238E27FC236}">
                <a16:creationId xmlns:a16="http://schemas.microsoft.com/office/drawing/2014/main" id="{E9BAD449-B48E-487F-BF68-7BD1F5A787F4}"/>
              </a:ext>
            </a:extLst>
          </p:cNvPr>
          <p:cNvSpPr txBox="1"/>
          <p:nvPr/>
        </p:nvSpPr>
        <p:spPr>
          <a:xfrm>
            <a:off x="4466218" y="182219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FHEV</a:t>
            </a:r>
          </a:p>
        </p:txBody>
      </p:sp>
      <p:grpSp>
        <p:nvGrpSpPr>
          <p:cNvPr id="504" name="Group 503">
            <a:extLst>
              <a:ext uri="{FF2B5EF4-FFF2-40B4-BE49-F238E27FC236}">
                <a16:creationId xmlns:a16="http://schemas.microsoft.com/office/drawing/2014/main" id="{05EAB3E0-5E47-43D8-9D18-C1DA81AEFCB7}"/>
              </a:ext>
            </a:extLst>
          </p:cNvPr>
          <p:cNvGrpSpPr/>
          <p:nvPr/>
        </p:nvGrpSpPr>
        <p:grpSpPr>
          <a:xfrm>
            <a:off x="5383547" y="1824922"/>
            <a:ext cx="650545" cy="468895"/>
            <a:chOff x="1886575" y="1217224"/>
            <a:chExt cx="900586" cy="468895"/>
          </a:xfrm>
        </p:grpSpPr>
        <p:sp>
          <p:nvSpPr>
            <p:cNvPr id="505" name="流程图: 决策 47">
              <a:extLst>
                <a:ext uri="{FF2B5EF4-FFF2-40B4-BE49-F238E27FC236}">
                  <a16:creationId xmlns:a16="http://schemas.microsoft.com/office/drawing/2014/main" id="{59B0D926-E3AF-4A2F-ABF8-5B959BF5430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7" name="TextBox 22">
              <a:extLst>
                <a:ext uri="{FF2B5EF4-FFF2-40B4-BE49-F238E27FC236}">
                  <a16:creationId xmlns:a16="http://schemas.microsoft.com/office/drawing/2014/main" id="{11EBBFB6-A072-4A3F-B53D-43270B6CBADA}"/>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05/11</a:t>
              </a:r>
            </a:p>
          </p:txBody>
        </p:sp>
      </p:grpSp>
      <p:sp>
        <p:nvSpPr>
          <p:cNvPr id="539" name="Rectangle 538">
            <a:extLst>
              <a:ext uri="{FF2B5EF4-FFF2-40B4-BE49-F238E27FC236}">
                <a16:creationId xmlns:a16="http://schemas.microsoft.com/office/drawing/2014/main" id="{AFC392AB-957B-4357-8116-5F2A755C1093}"/>
              </a:ext>
            </a:extLst>
          </p:cNvPr>
          <p:cNvSpPr/>
          <p:nvPr/>
        </p:nvSpPr>
        <p:spPr>
          <a:xfrm>
            <a:off x="2738414" y="1838678"/>
            <a:ext cx="1745618" cy="400103"/>
          </a:xfrm>
          <a:prstGeom prst="rect">
            <a:avLst/>
          </a:prstGeom>
          <a:noFill/>
          <a:ln>
            <a:solidFill>
              <a:schemeClr val="tx1"/>
            </a:solidFill>
            <a:prstDash val="dash"/>
          </a:ln>
        </p:spPr>
        <p:txBody>
          <a:bodyPr wrap="square" lIns="76194" tIns="38097" rIns="76194" bIns="38097">
            <a:spAutoFit/>
          </a:bodyPr>
          <a:lstStyle/>
          <a:p>
            <a:pPr algn="ctr"/>
            <a:r>
              <a:rPr lang="en-US" altLang="zh-CN" sz="700" dirty="0">
                <a:solidFill>
                  <a:schemeClr val="accent4">
                    <a:lumMod val="10000"/>
                  </a:schemeClr>
                </a:solidFill>
                <a:latin typeface="Ford Antenna Light" panose="02000505000000020004" pitchFamily="50" charset="0"/>
                <a:cs typeface="Calibri" panose="020F0502020204030204" pitchFamily="34" charset="0"/>
              </a:rPr>
              <a:t>Audio(24 Channel Amplifier): </a:t>
            </a:r>
            <a:r>
              <a:rPr lang="en-US" sz="700" dirty="0">
                <a:solidFill>
                  <a:schemeClr val="accent4">
                    <a:lumMod val="10000"/>
                  </a:schemeClr>
                </a:solidFill>
                <a:latin typeface="Ford Antenna Light" panose="02000505000000020004" pitchFamily="50" charset="0"/>
                <a:cs typeface="Calibri" panose="020F0502020204030204" pitchFamily="34" charset="0"/>
              </a:rPr>
              <a:t>05/E Amplifier ready,06/10 retrofit with the latest SW.</a:t>
            </a:r>
            <a:endParaRPr lang="en-US" altLang="zh-CN"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5E977346-450D-46C7-AE9B-CFAF5120A688}"/>
              </a:ext>
            </a:extLst>
          </p:cNvPr>
          <p:cNvCxnSpPr>
            <a:cxnSpLocks/>
            <a:stCxn id="539" idx="3"/>
            <a:endCxn id="505" idx="1"/>
          </p:cNvCxnSpPr>
          <p:nvPr/>
        </p:nvCxnSpPr>
        <p:spPr>
          <a:xfrm flipV="1">
            <a:off x="4484032" y="2000262"/>
            <a:ext cx="899515" cy="3846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542" name="Group 541">
            <a:extLst>
              <a:ext uri="{FF2B5EF4-FFF2-40B4-BE49-F238E27FC236}">
                <a16:creationId xmlns:a16="http://schemas.microsoft.com/office/drawing/2014/main" id="{0EF4C89F-E868-4F4B-8009-97DB5FDD9951}"/>
              </a:ext>
            </a:extLst>
          </p:cNvPr>
          <p:cNvGrpSpPr/>
          <p:nvPr/>
        </p:nvGrpSpPr>
        <p:grpSpPr>
          <a:xfrm>
            <a:off x="5921156" y="1824794"/>
            <a:ext cx="650545" cy="576617"/>
            <a:chOff x="1886575" y="1217224"/>
            <a:chExt cx="900586" cy="576617"/>
          </a:xfrm>
        </p:grpSpPr>
        <p:sp>
          <p:nvSpPr>
            <p:cNvPr id="543" name="流程图: 决策 47">
              <a:extLst>
                <a:ext uri="{FF2B5EF4-FFF2-40B4-BE49-F238E27FC236}">
                  <a16:creationId xmlns:a16="http://schemas.microsoft.com/office/drawing/2014/main" id="{20BF4695-6949-4FD8-9BE1-9C5B3DD847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45" name="TextBox 22">
              <a:extLst>
                <a:ext uri="{FF2B5EF4-FFF2-40B4-BE49-F238E27FC236}">
                  <a16:creationId xmlns:a16="http://schemas.microsoft.com/office/drawing/2014/main" id="{E89F7CDD-8BB8-43F7-82B6-8AA91068BB80}"/>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08/31 Retrofit</a:t>
              </a:r>
            </a:p>
          </p:txBody>
        </p:sp>
      </p:grpSp>
      <p:sp>
        <p:nvSpPr>
          <p:cNvPr id="547" name="Rectangle 546">
            <a:extLst>
              <a:ext uri="{FF2B5EF4-FFF2-40B4-BE49-F238E27FC236}">
                <a16:creationId xmlns:a16="http://schemas.microsoft.com/office/drawing/2014/main" id="{8DE30317-5EFF-477A-957C-4CF17BFAA759}"/>
              </a:ext>
            </a:extLst>
          </p:cNvPr>
          <p:cNvSpPr/>
          <p:nvPr/>
        </p:nvSpPr>
        <p:spPr>
          <a:xfrm>
            <a:off x="73409" y="3462758"/>
            <a:ext cx="172835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REC.</a:t>
            </a:r>
            <a:r>
              <a:rPr lang="zh-CN" altLang="en-US" sz="800" b="1" dirty="0">
                <a:solidFill>
                  <a:prstClr val="black"/>
                </a:solidFill>
                <a:latin typeface="Ford Antenna Light" panose="02000505000000020004" pitchFamily="50" charset="0"/>
                <a:cs typeface="Calibri" panose="020F0502020204030204" pitchFamily="34" charset="0"/>
              </a:rPr>
              <a:t> </a:t>
            </a:r>
            <a:r>
              <a:rPr lang="en-US" sz="800" b="1" dirty="0">
                <a:solidFill>
                  <a:prstClr val="black"/>
                </a:solidFill>
                <a:latin typeface="Ford Antenna Light" panose="02000505000000020004" pitchFamily="50" charset="0"/>
                <a:cs typeface="Calibri" panose="020F0502020204030204" pitchFamily="34" charset="0"/>
              </a:rPr>
              <a:t>CAF/FO</a:t>
            </a:r>
          </a:p>
        </p:txBody>
      </p:sp>
      <p:cxnSp>
        <p:nvCxnSpPr>
          <p:cNvPr id="548" name="Straight Connector 547">
            <a:extLst>
              <a:ext uri="{FF2B5EF4-FFF2-40B4-BE49-F238E27FC236}">
                <a16:creationId xmlns:a16="http://schemas.microsoft.com/office/drawing/2014/main" id="{8FF36012-4C57-4CDD-A87A-475EC938B015}"/>
              </a:ext>
            </a:extLst>
          </p:cNvPr>
          <p:cNvCxnSpPr/>
          <p:nvPr/>
        </p:nvCxnSpPr>
        <p:spPr>
          <a:xfrm flipV="1">
            <a:off x="155315" y="38390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Star: 5 Points 617">
            <a:extLst>
              <a:ext uri="{FF2B5EF4-FFF2-40B4-BE49-F238E27FC236}">
                <a16:creationId xmlns:a16="http://schemas.microsoft.com/office/drawing/2014/main" id="{3D097266-91D1-4471-91B1-A4135A33A21C}"/>
              </a:ext>
            </a:extLst>
          </p:cNvPr>
          <p:cNvSpPr/>
          <p:nvPr/>
        </p:nvSpPr>
        <p:spPr>
          <a:xfrm>
            <a:off x="3335709" y="373408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19" name="TextBox 22">
            <a:extLst>
              <a:ext uri="{FF2B5EF4-FFF2-40B4-BE49-F238E27FC236}">
                <a16:creationId xmlns:a16="http://schemas.microsoft.com/office/drawing/2014/main" id="{145C6C9E-BCC5-4A56-AE14-AFF193CC0907}"/>
              </a:ext>
            </a:extLst>
          </p:cNvPr>
          <p:cNvSpPr txBox="1"/>
          <p:nvPr/>
        </p:nvSpPr>
        <p:spPr>
          <a:xfrm>
            <a:off x="3135368" y="395920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10/20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11/03</a:t>
            </a:r>
          </a:p>
        </p:txBody>
      </p:sp>
      <p:sp>
        <p:nvSpPr>
          <p:cNvPr id="620" name="Star: 5 Points 619">
            <a:extLst>
              <a:ext uri="{FF2B5EF4-FFF2-40B4-BE49-F238E27FC236}">
                <a16:creationId xmlns:a16="http://schemas.microsoft.com/office/drawing/2014/main" id="{8783E93B-EA0E-4B6C-91D0-0DBBCD29664E}"/>
              </a:ext>
            </a:extLst>
          </p:cNvPr>
          <p:cNvSpPr/>
          <p:nvPr/>
        </p:nvSpPr>
        <p:spPr>
          <a:xfrm>
            <a:off x="3886648" y="373427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1" name="TextBox 22">
            <a:extLst>
              <a:ext uri="{FF2B5EF4-FFF2-40B4-BE49-F238E27FC236}">
                <a16:creationId xmlns:a16="http://schemas.microsoft.com/office/drawing/2014/main" id="{C86857E5-A437-4227-9165-7CE7B86BE008}"/>
              </a:ext>
            </a:extLst>
          </p:cNvPr>
          <p:cNvSpPr txBox="1"/>
          <p:nvPr/>
        </p:nvSpPr>
        <p:spPr>
          <a:xfrm>
            <a:off x="3664521" y="3947997"/>
            <a:ext cx="603171"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a:t>
            </a:r>
          </a:p>
          <a:p>
            <a:r>
              <a:rPr lang="en-US" sz="700" dirty="0">
                <a:solidFill>
                  <a:schemeClr val="accent4">
                    <a:lumMod val="10000"/>
                  </a:schemeClr>
                </a:solidFill>
              </a:rPr>
              <a:t>12/15</a:t>
            </a:r>
          </a:p>
          <a:p>
            <a:r>
              <a:rPr lang="en-US" sz="700" dirty="0">
                <a:solidFill>
                  <a:schemeClr val="accent4">
                    <a:lumMod val="10000"/>
                  </a:schemeClr>
                </a:solidFill>
              </a:rPr>
              <a:t>12/</a:t>
            </a:r>
            <a:r>
              <a:rPr lang="en-US" altLang="zh-CN" sz="700" dirty="0">
                <a:solidFill>
                  <a:schemeClr val="accent4">
                    <a:lumMod val="10000"/>
                  </a:schemeClr>
                </a:solidFill>
              </a:rPr>
              <a:t>29</a:t>
            </a:r>
            <a:endParaRPr lang="en-US" sz="700" dirty="0">
              <a:solidFill>
                <a:schemeClr val="accent4">
                  <a:lumMod val="10000"/>
                </a:schemeClr>
              </a:solidFill>
            </a:endParaRPr>
          </a:p>
        </p:txBody>
      </p:sp>
      <p:sp>
        <p:nvSpPr>
          <p:cNvPr id="622" name="Star: 5 Points 621">
            <a:extLst>
              <a:ext uri="{FF2B5EF4-FFF2-40B4-BE49-F238E27FC236}">
                <a16:creationId xmlns:a16="http://schemas.microsoft.com/office/drawing/2014/main" id="{69AC6379-A877-48D8-A8B1-D5A82952712C}"/>
              </a:ext>
            </a:extLst>
          </p:cNvPr>
          <p:cNvSpPr/>
          <p:nvPr/>
        </p:nvSpPr>
        <p:spPr>
          <a:xfrm>
            <a:off x="4207052"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3" name="TextBox 22">
            <a:extLst>
              <a:ext uri="{FF2B5EF4-FFF2-40B4-BE49-F238E27FC236}">
                <a16:creationId xmlns:a16="http://schemas.microsoft.com/office/drawing/2014/main" id="{A0AF6520-31DA-4345-B252-D953E7ECFEC7}"/>
              </a:ext>
            </a:extLst>
          </p:cNvPr>
          <p:cNvSpPr txBox="1"/>
          <p:nvPr/>
        </p:nvSpPr>
        <p:spPr>
          <a:xfrm>
            <a:off x="4063452" y="393852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01/12</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01/26</a:t>
            </a:r>
          </a:p>
        </p:txBody>
      </p:sp>
      <p:sp>
        <p:nvSpPr>
          <p:cNvPr id="624" name="Star: 5 Points 623">
            <a:extLst>
              <a:ext uri="{FF2B5EF4-FFF2-40B4-BE49-F238E27FC236}">
                <a16:creationId xmlns:a16="http://schemas.microsoft.com/office/drawing/2014/main" id="{3494705B-6765-46FF-83F4-855F8176A750}"/>
              </a:ext>
            </a:extLst>
          </p:cNvPr>
          <p:cNvSpPr/>
          <p:nvPr/>
        </p:nvSpPr>
        <p:spPr>
          <a:xfrm>
            <a:off x="4633060" y="3726389"/>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5" name="TextBox 22">
            <a:extLst>
              <a:ext uri="{FF2B5EF4-FFF2-40B4-BE49-F238E27FC236}">
                <a16:creationId xmlns:a16="http://schemas.microsoft.com/office/drawing/2014/main" id="{FF3D3165-2B7A-4E0B-AFDF-CFEC8A3FECEB}"/>
              </a:ext>
            </a:extLst>
          </p:cNvPr>
          <p:cNvSpPr txBox="1"/>
          <p:nvPr/>
        </p:nvSpPr>
        <p:spPr>
          <a:xfrm>
            <a:off x="4460706" y="3938671"/>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02/16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03/02</a:t>
            </a:r>
          </a:p>
        </p:txBody>
      </p:sp>
      <p:sp>
        <p:nvSpPr>
          <p:cNvPr id="626" name="Star: 5 Points 625">
            <a:extLst>
              <a:ext uri="{FF2B5EF4-FFF2-40B4-BE49-F238E27FC236}">
                <a16:creationId xmlns:a16="http://schemas.microsoft.com/office/drawing/2014/main" id="{AA6B3E03-3DE4-4C64-A5D0-6BD43F6485C5}"/>
              </a:ext>
            </a:extLst>
          </p:cNvPr>
          <p:cNvSpPr/>
          <p:nvPr/>
        </p:nvSpPr>
        <p:spPr>
          <a:xfrm>
            <a:off x="5292892" y="3726797"/>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7" name="TextBox 22">
            <a:extLst>
              <a:ext uri="{FF2B5EF4-FFF2-40B4-BE49-F238E27FC236}">
                <a16:creationId xmlns:a16="http://schemas.microsoft.com/office/drawing/2014/main" id="{0D7B8BF2-3C7D-42AB-9011-22AF3BB38051}"/>
              </a:ext>
            </a:extLst>
          </p:cNvPr>
          <p:cNvSpPr txBox="1"/>
          <p:nvPr/>
        </p:nvSpPr>
        <p:spPr>
          <a:xfrm>
            <a:off x="5138758" y="3939079"/>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04/20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05/04</a:t>
            </a:r>
          </a:p>
        </p:txBody>
      </p:sp>
      <p:sp>
        <p:nvSpPr>
          <p:cNvPr id="628" name="Star: 5 Points 627">
            <a:extLst>
              <a:ext uri="{FF2B5EF4-FFF2-40B4-BE49-F238E27FC236}">
                <a16:creationId xmlns:a16="http://schemas.microsoft.com/office/drawing/2014/main" id="{5AA18E88-85DA-4323-AC61-9BDD1F59CFA6}"/>
              </a:ext>
            </a:extLst>
          </p:cNvPr>
          <p:cNvSpPr/>
          <p:nvPr/>
        </p:nvSpPr>
        <p:spPr>
          <a:xfrm>
            <a:off x="5596946" y="3715771"/>
            <a:ext cx="202542" cy="216030"/>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29" name="TextBox 22">
            <a:extLst>
              <a:ext uri="{FF2B5EF4-FFF2-40B4-BE49-F238E27FC236}">
                <a16:creationId xmlns:a16="http://schemas.microsoft.com/office/drawing/2014/main" id="{9995A868-DFCB-4D04-BCD0-B272F963C48D}"/>
              </a:ext>
            </a:extLst>
          </p:cNvPr>
          <p:cNvSpPr txBox="1"/>
          <p:nvPr/>
        </p:nvSpPr>
        <p:spPr>
          <a:xfrm>
            <a:off x="5511226" y="3938915"/>
            <a:ext cx="438449"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R00</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05/18</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06/01</a:t>
            </a:r>
          </a:p>
        </p:txBody>
      </p:sp>
      <p:sp>
        <p:nvSpPr>
          <p:cNvPr id="630" name="Star: 5 Points 629">
            <a:extLst>
              <a:ext uri="{FF2B5EF4-FFF2-40B4-BE49-F238E27FC236}">
                <a16:creationId xmlns:a16="http://schemas.microsoft.com/office/drawing/2014/main" id="{61664DA2-89F0-4E97-85CE-EAE0BCB7EEED}"/>
              </a:ext>
            </a:extLst>
          </p:cNvPr>
          <p:cNvSpPr/>
          <p:nvPr/>
        </p:nvSpPr>
        <p:spPr>
          <a:xfrm>
            <a:off x="5930454" y="372663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1" name="TextBox 22">
            <a:extLst>
              <a:ext uri="{FF2B5EF4-FFF2-40B4-BE49-F238E27FC236}">
                <a16:creationId xmlns:a16="http://schemas.microsoft.com/office/drawing/2014/main" id="{D09F5F87-AEEB-4B32-8FEE-AA58B8756666}"/>
              </a:ext>
            </a:extLst>
          </p:cNvPr>
          <p:cNvSpPr txBox="1"/>
          <p:nvPr/>
        </p:nvSpPr>
        <p:spPr>
          <a:xfrm>
            <a:off x="5793204" y="3938915"/>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06/15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06/29</a:t>
            </a:r>
          </a:p>
        </p:txBody>
      </p:sp>
      <p:sp>
        <p:nvSpPr>
          <p:cNvPr id="632" name="Star: 5 Points 631">
            <a:extLst>
              <a:ext uri="{FF2B5EF4-FFF2-40B4-BE49-F238E27FC236}">
                <a16:creationId xmlns:a16="http://schemas.microsoft.com/office/drawing/2014/main" id="{3D826889-C3EF-4D2C-B19A-3B81F67F373D}"/>
              </a:ext>
            </a:extLst>
          </p:cNvPr>
          <p:cNvSpPr/>
          <p:nvPr/>
        </p:nvSpPr>
        <p:spPr>
          <a:xfrm>
            <a:off x="6271485" y="3726780"/>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3" name="TextBox 22">
            <a:extLst>
              <a:ext uri="{FF2B5EF4-FFF2-40B4-BE49-F238E27FC236}">
                <a16:creationId xmlns:a16="http://schemas.microsoft.com/office/drawing/2014/main" id="{B3489FAE-7EDE-4D55-8203-5658BF8AF8F0}"/>
              </a:ext>
            </a:extLst>
          </p:cNvPr>
          <p:cNvSpPr txBox="1"/>
          <p:nvPr/>
        </p:nvSpPr>
        <p:spPr>
          <a:xfrm>
            <a:off x="6134235" y="3939062"/>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R05</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07/13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07/25</a:t>
            </a:r>
          </a:p>
        </p:txBody>
      </p:sp>
      <p:sp>
        <p:nvSpPr>
          <p:cNvPr id="634" name="Star: 5 Points 633">
            <a:extLst>
              <a:ext uri="{FF2B5EF4-FFF2-40B4-BE49-F238E27FC236}">
                <a16:creationId xmlns:a16="http://schemas.microsoft.com/office/drawing/2014/main" id="{27D489D0-2DC9-479A-B685-806DA768725D}"/>
              </a:ext>
            </a:extLst>
          </p:cNvPr>
          <p:cNvSpPr/>
          <p:nvPr/>
        </p:nvSpPr>
        <p:spPr>
          <a:xfrm>
            <a:off x="4973557" y="3726243"/>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36" name="TextBox 22">
            <a:extLst>
              <a:ext uri="{FF2B5EF4-FFF2-40B4-BE49-F238E27FC236}">
                <a16:creationId xmlns:a16="http://schemas.microsoft.com/office/drawing/2014/main" id="{D84FD4B2-A9C4-45BA-85C2-E2130373259B}"/>
              </a:ext>
            </a:extLst>
          </p:cNvPr>
          <p:cNvSpPr txBox="1"/>
          <p:nvPr/>
        </p:nvSpPr>
        <p:spPr>
          <a:xfrm>
            <a:off x="4819423" y="3938525"/>
            <a:ext cx="533143"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DCV4</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03/23</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04/06</a:t>
            </a:r>
          </a:p>
        </p:txBody>
      </p:sp>
      <p:sp>
        <p:nvSpPr>
          <p:cNvPr id="640" name="Star: 5 Points 639">
            <a:extLst>
              <a:ext uri="{FF2B5EF4-FFF2-40B4-BE49-F238E27FC236}">
                <a16:creationId xmlns:a16="http://schemas.microsoft.com/office/drawing/2014/main" id="{C3FA0848-6A35-44EF-959A-73ED9ED5CA9C}"/>
              </a:ext>
            </a:extLst>
          </p:cNvPr>
          <p:cNvSpPr/>
          <p:nvPr/>
        </p:nvSpPr>
        <p:spPr>
          <a:xfrm>
            <a:off x="6930640" y="3733742"/>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E17358A0-F430-450B-9BD3-AFD0F81E5C5F}"/>
              </a:ext>
            </a:extLst>
          </p:cNvPr>
          <p:cNvSpPr txBox="1"/>
          <p:nvPr/>
        </p:nvSpPr>
        <p:spPr>
          <a:xfrm>
            <a:off x="6793390" y="3946024"/>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R06</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09/07</a:t>
            </a:r>
          </a:p>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09/21</a:t>
            </a:r>
          </a:p>
        </p:txBody>
      </p:sp>
      <p:sp>
        <p:nvSpPr>
          <p:cNvPr id="651" name="Star: 5 Points 650">
            <a:extLst>
              <a:ext uri="{FF2B5EF4-FFF2-40B4-BE49-F238E27FC236}">
                <a16:creationId xmlns:a16="http://schemas.microsoft.com/office/drawing/2014/main" id="{ACAE3B2E-08FD-40F7-81C1-F1B1D4F77AAE}"/>
              </a:ext>
            </a:extLst>
          </p:cNvPr>
          <p:cNvSpPr/>
          <p:nvPr/>
        </p:nvSpPr>
        <p:spPr>
          <a:xfrm>
            <a:off x="7734952" y="3726231"/>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6F6A94C0-E94C-46B9-9615-FB503644B3D4}"/>
              </a:ext>
            </a:extLst>
          </p:cNvPr>
          <p:cNvSpPr txBox="1"/>
          <p:nvPr/>
        </p:nvSpPr>
        <p:spPr>
          <a:xfrm>
            <a:off x="7597702" y="3938513"/>
            <a:ext cx="6031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R07</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11/20</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12/04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5" name="Star: 5 Points 654">
            <a:extLst>
              <a:ext uri="{FF2B5EF4-FFF2-40B4-BE49-F238E27FC236}">
                <a16:creationId xmlns:a16="http://schemas.microsoft.com/office/drawing/2014/main" id="{73DCBA36-10EC-4997-84FF-49C9EA08E668}"/>
              </a:ext>
            </a:extLst>
          </p:cNvPr>
          <p:cNvSpPr/>
          <p:nvPr/>
        </p:nvSpPr>
        <p:spPr>
          <a:xfrm>
            <a:off x="8297825" y="372595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56" name="TextBox 22">
            <a:extLst>
              <a:ext uri="{FF2B5EF4-FFF2-40B4-BE49-F238E27FC236}">
                <a16:creationId xmlns:a16="http://schemas.microsoft.com/office/drawing/2014/main" id="{BFDC85E3-8068-483B-BDE6-E91569A86CA0}"/>
              </a:ext>
            </a:extLst>
          </p:cNvPr>
          <p:cNvSpPr txBox="1"/>
          <p:nvPr/>
        </p:nvSpPr>
        <p:spPr>
          <a:xfrm>
            <a:off x="8196151" y="3938236"/>
            <a:ext cx="651508" cy="507825"/>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R08 for OKTB</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01/15</a:t>
            </a:r>
          </a:p>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01/24</a:t>
            </a:r>
            <a:endParaRPr lang="en-US" sz="700"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668" name="Straight Arrow Connector 667">
            <a:extLst>
              <a:ext uri="{FF2B5EF4-FFF2-40B4-BE49-F238E27FC236}">
                <a16:creationId xmlns:a16="http://schemas.microsoft.com/office/drawing/2014/main" id="{9B9C7AD6-0E32-444E-BFA7-E8B6C967E1AE}"/>
              </a:ext>
            </a:extLst>
          </p:cNvPr>
          <p:cNvCxnSpPr>
            <a:cxnSpLocks/>
            <a:stCxn id="628" idx="0"/>
            <a:endCxn id="400" idx="2"/>
          </p:cNvCxnSpPr>
          <p:nvPr/>
        </p:nvCxnSpPr>
        <p:spPr>
          <a:xfrm flipV="1">
            <a:off x="5698217" y="1564152"/>
            <a:ext cx="571471" cy="2151619"/>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9" name="Straight Arrow Connector 668">
            <a:extLst>
              <a:ext uri="{FF2B5EF4-FFF2-40B4-BE49-F238E27FC236}">
                <a16:creationId xmlns:a16="http://schemas.microsoft.com/office/drawing/2014/main" id="{14917CA6-2A31-4C06-8187-2B35F62ADE6F}"/>
              </a:ext>
            </a:extLst>
          </p:cNvPr>
          <p:cNvCxnSpPr>
            <a:cxnSpLocks/>
            <a:stCxn id="632" idx="0"/>
            <a:endCxn id="467" idx="2"/>
          </p:cNvCxnSpPr>
          <p:nvPr/>
        </p:nvCxnSpPr>
        <p:spPr>
          <a:xfrm flipV="1">
            <a:off x="6369018" y="1564010"/>
            <a:ext cx="241509" cy="21627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732" name="TextBox 731">
            <a:extLst>
              <a:ext uri="{FF2B5EF4-FFF2-40B4-BE49-F238E27FC236}">
                <a16:creationId xmlns:a16="http://schemas.microsoft.com/office/drawing/2014/main" id="{B9BAAC08-6D14-4CEB-851C-0E0ADCD605E0}"/>
              </a:ext>
            </a:extLst>
          </p:cNvPr>
          <p:cNvSpPr txBox="1"/>
          <p:nvPr/>
        </p:nvSpPr>
        <p:spPr>
          <a:xfrm>
            <a:off x="8313458" y="5787612"/>
            <a:ext cx="3220919" cy="83099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Patch1:Carry over HQX1.0 Feature base on HQX1.2.1  Engineering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FC(Feature Complete): Initial 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Patch2:Fix Critical Issue support CDX707 FEC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CS(Commercial Sample):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dirty="0">
                <a:ea typeface="黑体" panose="02010609060101010101" pitchFamily="49" charset="-122"/>
              </a:rPr>
              <a:t>Support new feature/Performance/stability improvements/Boot KPIs (100%)/CTS/VTS/STS - Coverage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Post CS/ZBB:</a:t>
            </a:r>
            <a:r>
              <a:rPr lang="en-US" altLang="zh-CN" sz="700" noProof="0" dirty="0">
                <a:ea typeface="黑体" panose="02010609060101010101" pitchFamily="49" charset="-122"/>
              </a:rPr>
              <a:t> </a:t>
            </a: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Bug Fixes, Security Fixes</a:t>
            </a:r>
          </a:p>
        </p:txBody>
      </p:sp>
      <p:grpSp>
        <p:nvGrpSpPr>
          <p:cNvPr id="178" name="Group 177">
            <a:extLst>
              <a:ext uri="{FF2B5EF4-FFF2-40B4-BE49-F238E27FC236}">
                <a16:creationId xmlns:a16="http://schemas.microsoft.com/office/drawing/2014/main" id="{7674026B-BF8D-4C81-9CA8-E72C1599DB48}"/>
              </a:ext>
            </a:extLst>
          </p:cNvPr>
          <p:cNvGrpSpPr/>
          <p:nvPr/>
        </p:nvGrpSpPr>
        <p:grpSpPr>
          <a:xfrm>
            <a:off x="7566219" y="1832178"/>
            <a:ext cx="606752" cy="538738"/>
            <a:chOff x="1733731" y="1217224"/>
            <a:chExt cx="839961" cy="538738"/>
          </a:xfrm>
        </p:grpSpPr>
        <p:sp>
          <p:nvSpPr>
            <p:cNvPr id="179" name="流程图: 决策 47">
              <a:extLst>
                <a:ext uri="{FF2B5EF4-FFF2-40B4-BE49-F238E27FC236}">
                  <a16:creationId xmlns:a16="http://schemas.microsoft.com/office/drawing/2014/main" id="{8456F863-C760-42D6-A554-D9BB5E23913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0" name="TextBox 22">
              <a:extLst>
                <a:ext uri="{FF2B5EF4-FFF2-40B4-BE49-F238E27FC236}">
                  <a16:creationId xmlns:a16="http://schemas.microsoft.com/office/drawing/2014/main" id="{EA78E899-01D6-4AA5-A1B6-436FBCDF6FB5}"/>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12/07</a:t>
              </a:r>
            </a:p>
          </p:txBody>
        </p:sp>
      </p:grpSp>
      <p:grpSp>
        <p:nvGrpSpPr>
          <p:cNvPr id="181" name="Group 180">
            <a:extLst>
              <a:ext uri="{FF2B5EF4-FFF2-40B4-BE49-F238E27FC236}">
                <a16:creationId xmlns:a16="http://schemas.microsoft.com/office/drawing/2014/main" id="{C1B34E5A-76D7-431E-9DE2-A8A2500FD39E}"/>
              </a:ext>
            </a:extLst>
          </p:cNvPr>
          <p:cNvGrpSpPr/>
          <p:nvPr/>
        </p:nvGrpSpPr>
        <p:grpSpPr>
          <a:xfrm>
            <a:off x="7966505" y="1832036"/>
            <a:ext cx="475771" cy="540963"/>
            <a:chOff x="1932655" y="1217224"/>
            <a:chExt cx="658637" cy="540963"/>
          </a:xfrm>
        </p:grpSpPr>
        <p:sp>
          <p:nvSpPr>
            <p:cNvPr id="182" name="流程图: 决策 47">
              <a:extLst>
                <a:ext uri="{FF2B5EF4-FFF2-40B4-BE49-F238E27FC236}">
                  <a16:creationId xmlns:a16="http://schemas.microsoft.com/office/drawing/2014/main" id="{376F7449-9660-4582-B96A-F08424D5DB40}"/>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3" name="TextBox 22">
              <a:extLst>
                <a:ext uri="{FF2B5EF4-FFF2-40B4-BE49-F238E27FC236}">
                  <a16:creationId xmlns:a16="http://schemas.microsoft.com/office/drawing/2014/main" id="{2979A96E-653C-41DD-8E0E-2BD0A607A10B}"/>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01/03</a:t>
              </a:r>
            </a:p>
          </p:txBody>
        </p:sp>
      </p:grpSp>
      <p:sp>
        <p:nvSpPr>
          <p:cNvPr id="4" name="Star: 8 Points 3">
            <a:extLst>
              <a:ext uri="{FF2B5EF4-FFF2-40B4-BE49-F238E27FC236}">
                <a16:creationId xmlns:a16="http://schemas.microsoft.com/office/drawing/2014/main" id="{3D6294D1-05C9-43DC-A4CD-54F930F4369C}"/>
              </a:ext>
            </a:extLst>
          </p:cNvPr>
          <p:cNvSpPr/>
          <p:nvPr/>
        </p:nvSpPr>
        <p:spPr>
          <a:xfrm>
            <a:off x="4870631" y="3398999"/>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8" name="Star: 8 Points 187">
            <a:extLst>
              <a:ext uri="{FF2B5EF4-FFF2-40B4-BE49-F238E27FC236}">
                <a16:creationId xmlns:a16="http://schemas.microsoft.com/office/drawing/2014/main" id="{8A44F77C-8CA5-4CFC-8742-58D4F0FECA32}"/>
              </a:ext>
            </a:extLst>
          </p:cNvPr>
          <p:cNvSpPr/>
          <p:nvPr/>
        </p:nvSpPr>
        <p:spPr>
          <a:xfrm>
            <a:off x="7118737"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9" name="Star: 8 Points 188">
            <a:extLst>
              <a:ext uri="{FF2B5EF4-FFF2-40B4-BE49-F238E27FC236}">
                <a16:creationId xmlns:a16="http://schemas.microsoft.com/office/drawing/2014/main" id="{36CFB6C7-D455-4422-A241-0E581057F842}"/>
              </a:ext>
            </a:extLst>
          </p:cNvPr>
          <p:cNvSpPr/>
          <p:nvPr/>
        </p:nvSpPr>
        <p:spPr>
          <a:xfrm>
            <a:off x="8035389" y="3392751"/>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0" name="Star: 8 Points 189">
            <a:extLst>
              <a:ext uri="{FF2B5EF4-FFF2-40B4-BE49-F238E27FC236}">
                <a16:creationId xmlns:a16="http://schemas.microsoft.com/office/drawing/2014/main" id="{797BF01A-5767-4426-BCA4-E3254686B137}"/>
              </a:ext>
            </a:extLst>
          </p:cNvPr>
          <p:cNvSpPr/>
          <p:nvPr/>
        </p:nvSpPr>
        <p:spPr>
          <a:xfrm>
            <a:off x="5547332" y="3396125"/>
            <a:ext cx="201574" cy="184640"/>
          </a:xfrm>
          <a:prstGeom prst="star8">
            <a:avLst/>
          </a:prstGeom>
          <a:solidFill>
            <a:schemeClr val="accent2">
              <a:lumMod val="75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F605D9A-F895-498A-A992-7E05DA4C0865}"/>
              </a:ext>
            </a:extLst>
          </p:cNvPr>
          <p:cNvSpPr txBox="1"/>
          <p:nvPr/>
        </p:nvSpPr>
        <p:spPr>
          <a:xfrm>
            <a:off x="4914859" y="3401531"/>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CP1</a:t>
            </a:r>
          </a:p>
        </p:txBody>
      </p:sp>
      <p:sp>
        <p:nvSpPr>
          <p:cNvPr id="192" name="TextBox 22">
            <a:extLst>
              <a:ext uri="{FF2B5EF4-FFF2-40B4-BE49-F238E27FC236}">
                <a16:creationId xmlns:a16="http://schemas.microsoft.com/office/drawing/2014/main" id="{9227F356-5DA1-41D2-B896-7C3F302B7D68}"/>
              </a:ext>
            </a:extLst>
          </p:cNvPr>
          <p:cNvSpPr txBox="1"/>
          <p:nvPr/>
        </p:nvSpPr>
        <p:spPr>
          <a:xfrm>
            <a:off x="5631437" y="3396134"/>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CP2</a:t>
            </a:r>
          </a:p>
        </p:txBody>
      </p:sp>
      <p:sp>
        <p:nvSpPr>
          <p:cNvPr id="193" name="TextBox 22">
            <a:extLst>
              <a:ext uri="{FF2B5EF4-FFF2-40B4-BE49-F238E27FC236}">
                <a16:creationId xmlns:a16="http://schemas.microsoft.com/office/drawing/2014/main" id="{F68D21D6-0020-45B7-AFC9-CF57A05F6E83}"/>
              </a:ext>
            </a:extLst>
          </p:cNvPr>
          <p:cNvSpPr txBox="1"/>
          <p:nvPr/>
        </p:nvSpPr>
        <p:spPr>
          <a:xfrm>
            <a:off x="7204364" y="33906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CP3</a:t>
            </a:r>
          </a:p>
        </p:txBody>
      </p:sp>
      <p:sp>
        <p:nvSpPr>
          <p:cNvPr id="194" name="TextBox 22">
            <a:extLst>
              <a:ext uri="{FF2B5EF4-FFF2-40B4-BE49-F238E27FC236}">
                <a16:creationId xmlns:a16="http://schemas.microsoft.com/office/drawing/2014/main" id="{CD9EB42B-BB0A-4EB3-A34D-C8B1D50D0749}"/>
              </a:ext>
            </a:extLst>
          </p:cNvPr>
          <p:cNvSpPr txBox="1"/>
          <p:nvPr/>
        </p:nvSpPr>
        <p:spPr>
          <a:xfrm>
            <a:off x="8124887" y="3385108"/>
            <a:ext cx="53314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CP4</a:t>
            </a:r>
          </a:p>
        </p:txBody>
      </p:sp>
      <p:sp>
        <p:nvSpPr>
          <p:cNvPr id="195" name="Star: 5 Points 194">
            <a:extLst>
              <a:ext uri="{FF2B5EF4-FFF2-40B4-BE49-F238E27FC236}">
                <a16:creationId xmlns:a16="http://schemas.microsoft.com/office/drawing/2014/main" id="{B4CD2E46-6148-456E-99EF-9551A80F3562}"/>
              </a:ext>
            </a:extLst>
          </p:cNvPr>
          <p:cNvSpPr/>
          <p:nvPr/>
        </p:nvSpPr>
        <p:spPr>
          <a:xfrm>
            <a:off x="4068285" y="3543734"/>
            <a:ext cx="195065" cy="205168"/>
          </a:xfrm>
          <a:prstGeom prst="star5">
            <a:avLst/>
          </a:prstGeom>
          <a:solidFill>
            <a:schemeClr val="accent1">
              <a:lumMod val="20000"/>
              <a:lumOff val="80000"/>
            </a:schemeClr>
          </a:solidFill>
          <a:ln w="12700">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0000"/>
              </a:highlight>
              <a:latin typeface="Ford Antenna Light" panose="02000505000000020004" pitchFamily="50" charset="0"/>
              <a:cs typeface="Calibri" panose="020F0502020204030204" pitchFamily="34" charset="0"/>
            </a:endParaRPr>
          </a:p>
        </p:txBody>
      </p:sp>
      <p:sp>
        <p:nvSpPr>
          <p:cNvPr id="124" name="Rectangle: Rounded Corners 123">
            <a:extLst>
              <a:ext uri="{FF2B5EF4-FFF2-40B4-BE49-F238E27FC236}">
                <a16:creationId xmlns:a16="http://schemas.microsoft.com/office/drawing/2014/main" id="{9E31DD0B-C8E7-4C03-A1F3-893D5E2C5A0F}"/>
              </a:ext>
            </a:extLst>
          </p:cNvPr>
          <p:cNvSpPr/>
          <p:nvPr/>
        </p:nvSpPr>
        <p:spPr>
          <a:xfrm>
            <a:off x="2131745" y="2444924"/>
            <a:ext cx="2830370" cy="2017446"/>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1[-&gt;DCV3]</a:t>
            </a:r>
            <a:r>
              <a:rPr lang="zh-CN" altLang="en-US" sz="900" dirty="0">
                <a:solidFill>
                  <a:schemeClr val="tx1"/>
                </a:solidFill>
                <a:latin typeface="微软雅黑" panose="020B0503020204020204" pitchFamily="34" charset="-122"/>
                <a:ea typeface="微软雅黑" panose="020B0503020204020204" pitchFamily="34" charset="-122"/>
              </a:rPr>
              <a:t>：主体功能交付完毕，不允许大的架构性变化</a:t>
            </a:r>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5" name="Rectangle: Rounded Corners 124">
            <a:extLst>
              <a:ext uri="{FF2B5EF4-FFF2-40B4-BE49-F238E27FC236}">
                <a16:creationId xmlns:a16="http://schemas.microsoft.com/office/drawing/2014/main" id="{0E8E62D4-3834-4F26-9AD9-1C0F2DB4B794}"/>
              </a:ext>
            </a:extLst>
          </p:cNvPr>
          <p:cNvSpPr/>
          <p:nvPr/>
        </p:nvSpPr>
        <p:spPr>
          <a:xfrm>
            <a:off x="4978428" y="2448269"/>
            <a:ext cx="2247015"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2[DCV4-&gt;R06]</a:t>
            </a:r>
            <a:r>
              <a:rPr lang="zh-CN" altLang="en-US" sz="900" dirty="0">
                <a:solidFill>
                  <a:schemeClr val="tx1"/>
                </a:solidFill>
                <a:latin typeface="微软雅黑" panose="020B0503020204020204" pitchFamily="34" charset="-122"/>
                <a:ea typeface="微软雅黑" panose="020B0503020204020204" pitchFamily="34" charset="-122"/>
              </a:rPr>
              <a:t>：体验优化，接受部分</a:t>
            </a:r>
            <a:r>
              <a:rPr lang="en-US" altLang="zh-CN" sz="900" dirty="0">
                <a:solidFill>
                  <a:schemeClr val="tx1"/>
                </a:solidFill>
                <a:latin typeface="微软雅黑" panose="020B0503020204020204" pitchFamily="34" charset="-122"/>
                <a:ea typeface="微软雅黑" panose="020B0503020204020204" pitchFamily="34" charset="-122"/>
              </a:rPr>
              <a:t>Agile feature </a:t>
            </a:r>
            <a:r>
              <a:rPr lang="zh-CN" altLang="en-US" sz="900" dirty="0">
                <a:solidFill>
                  <a:schemeClr val="tx1"/>
                </a:solidFill>
                <a:latin typeface="微软雅黑" panose="020B0503020204020204" pitchFamily="34" charset="-122"/>
                <a:ea typeface="微软雅黑" panose="020B0503020204020204" pitchFamily="34" charset="-122"/>
              </a:rPr>
              <a:t>合入（影响系统性能的，务必于</a:t>
            </a:r>
            <a:r>
              <a:rPr lang="en-US" altLang="zh-CN" sz="900" dirty="0">
                <a:solidFill>
                  <a:schemeClr val="tx1"/>
                </a:solidFill>
                <a:latin typeface="微软雅黑" panose="020B0503020204020204" pitchFamily="34" charset="-122"/>
                <a:ea typeface="微软雅黑" panose="020B0503020204020204" pitchFamily="34" charset="-122"/>
              </a:rPr>
              <a:t>R00</a:t>
            </a:r>
            <a:r>
              <a:rPr lang="zh-CN" altLang="en-US" sz="900" dirty="0">
                <a:solidFill>
                  <a:schemeClr val="tx1"/>
                </a:solidFill>
                <a:latin typeface="微软雅黑" panose="020B0503020204020204" pitchFamily="34" charset="-122"/>
                <a:ea typeface="微软雅黑" panose="020B0503020204020204" pitchFamily="34" charset="-122"/>
              </a:rPr>
              <a:t>之前完成支持</a:t>
            </a:r>
            <a:r>
              <a:rPr lang="en-US" altLang="zh-CN" sz="900" dirty="0">
                <a:solidFill>
                  <a:schemeClr val="tx1"/>
                </a:solidFill>
                <a:latin typeface="微软雅黑" panose="020B0503020204020204" pitchFamily="34" charset="-122"/>
                <a:ea typeface="微软雅黑" panose="020B0503020204020204" pitchFamily="34" charset="-122"/>
              </a:rPr>
              <a:t>PEC sign off</a:t>
            </a:r>
            <a:r>
              <a:rPr lang="zh-CN" altLang="en-US" sz="900" dirty="0">
                <a:solidFill>
                  <a:schemeClr val="tx1"/>
                </a:solidFill>
                <a:latin typeface="微软雅黑" panose="020B0503020204020204" pitchFamily="34" charset="-122"/>
                <a:ea typeface="微软雅黑" panose="020B0503020204020204" pitchFamily="34" charset="-122"/>
              </a:rPr>
              <a:t>）其他</a:t>
            </a:r>
            <a:r>
              <a:rPr lang="en-US" altLang="zh-CN" sz="900" dirty="0">
                <a:solidFill>
                  <a:schemeClr val="tx1"/>
                </a:solidFill>
                <a:latin typeface="微软雅黑" panose="020B0503020204020204" pitchFamily="34" charset="-122"/>
                <a:ea typeface="微软雅黑" panose="020B0503020204020204" pitchFamily="34" charset="-122"/>
              </a:rPr>
              <a:t>due date</a:t>
            </a:r>
            <a:r>
              <a:rPr lang="zh-CN" altLang="en-US" sz="900" dirty="0">
                <a:solidFill>
                  <a:schemeClr val="tx1"/>
                </a:solidFill>
                <a:latin typeface="微软雅黑" panose="020B0503020204020204" pitchFamily="34" charset="-122"/>
                <a:ea typeface="微软雅黑" panose="020B0503020204020204" pitchFamily="34" charset="-122"/>
              </a:rPr>
              <a:t>为</a:t>
            </a:r>
            <a:r>
              <a:rPr lang="en-US" altLang="zh-CN" sz="900" dirty="0">
                <a:solidFill>
                  <a:schemeClr val="tx1"/>
                </a:solidFill>
                <a:latin typeface="微软雅黑" panose="020B0503020204020204" pitchFamily="34" charset="-122"/>
                <a:ea typeface="微软雅黑" panose="020B0503020204020204" pitchFamily="34" charset="-122"/>
              </a:rPr>
              <a:t>R05.</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6" name="Rectangle: Rounded Corners 125">
            <a:extLst>
              <a:ext uri="{FF2B5EF4-FFF2-40B4-BE49-F238E27FC236}">
                <a16:creationId xmlns:a16="http://schemas.microsoft.com/office/drawing/2014/main" id="{27D50C1C-7A02-42F1-A05E-502EF0293486}"/>
              </a:ext>
            </a:extLst>
          </p:cNvPr>
          <p:cNvSpPr/>
          <p:nvPr/>
        </p:nvSpPr>
        <p:spPr>
          <a:xfrm>
            <a:off x="7231534" y="2428977"/>
            <a:ext cx="1808871" cy="1983992"/>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dirty="0">
                <a:solidFill>
                  <a:schemeClr val="tx1"/>
                </a:solidFill>
                <a:latin typeface="微软雅黑" panose="020B0503020204020204" pitchFamily="34" charset="-122"/>
                <a:ea typeface="微软雅黑" panose="020B0503020204020204" pitchFamily="34" charset="-122"/>
              </a:rPr>
              <a:t>阶段</a:t>
            </a:r>
            <a:r>
              <a:rPr lang="en-US" altLang="zh-CN" sz="900" dirty="0">
                <a:solidFill>
                  <a:schemeClr val="tx1"/>
                </a:solidFill>
                <a:latin typeface="微软雅黑" panose="020B0503020204020204" pitchFamily="34" charset="-122"/>
                <a:ea typeface="微软雅黑" panose="020B0503020204020204" pitchFamily="34" charset="-122"/>
              </a:rPr>
              <a:t>3[R07-&gt;R08]</a:t>
            </a: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AIMS issue bug fix, </a:t>
            </a:r>
            <a:r>
              <a:rPr lang="zh-CN" altLang="en-US" sz="900" dirty="0">
                <a:solidFill>
                  <a:schemeClr val="tx1"/>
                </a:solidFill>
                <a:latin typeface="微软雅黑" panose="020B0503020204020204" pitchFamily="34" charset="-122"/>
                <a:ea typeface="微软雅黑" panose="020B0503020204020204" pitchFamily="34" charset="-122"/>
              </a:rPr>
              <a:t>非必要不进行任何新功能合入</a:t>
            </a:r>
            <a:r>
              <a:rPr lang="en-US" altLang="zh-CN" sz="900" dirty="0">
                <a:solidFill>
                  <a:schemeClr val="tx1"/>
                </a:solidFill>
                <a:latin typeface="微软雅黑" panose="020B0503020204020204" pitchFamily="34" charset="-122"/>
                <a:ea typeface="微软雅黑" panose="020B0503020204020204" pitchFamily="34" charset="-122"/>
              </a:rPr>
              <a:t>. </a:t>
            </a: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en-US" altLang="zh-CN" sz="900" dirty="0">
              <a:solidFill>
                <a:schemeClr val="tx1"/>
              </a:solidFill>
              <a:latin typeface="微软雅黑" panose="020B0503020204020204" pitchFamily="34" charset="-122"/>
              <a:ea typeface="微软雅黑" panose="020B0503020204020204" pitchFamily="34" charset="-122"/>
            </a:endParaRPr>
          </a:p>
          <a:p>
            <a:endParaRPr lang="zh-CN" altLang="en-US" sz="9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80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11192682"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705835"/>
            <a:ext cx="11843873" cy="272821"/>
            <a:chOff x="237808" y="1138914"/>
            <a:chExt cx="11716383" cy="272821"/>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8412" y="1138914"/>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735603"/>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58047" y="1440569"/>
            <a:ext cx="529043" cy="319478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707834"/>
            <a:ext cx="334815" cy="2927520"/>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1722609"/>
            <a:ext cx="32938" cy="29139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03667" y="1307409"/>
            <a:ext cx="122027" cy="3329132"/>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120421" y="3489879"/>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@0215</a:t>
            </a:r>
            <a:endParaRPr lang="en-US" sz="2000" dirty="0"/>
          </a:p>
        </p:txBody>
      </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18617" y="1316180"/>
            <a:ext cx="304804" cy="3334155"/>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027957"/>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625697"/>
            <a:ext cx="810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luster(9.2)</a:t>
            </a:r>
            <a:endParaRPr lang="en-US" sz="800" b="1" dirty="0">
              <a:solidFill>
                <a:srgbClr val="FF0000"/>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631742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620836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38046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endCxn id="745" idx="2"/>
          </p:cNvCxnSpPr>
          <p:nvPr/>
        </p:nvCxnSpPr>
        <p:spPr>
          <a:xfrm flipV="1">
            <a:off x="4445542" y="5902581"/>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6069997"/>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616357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616357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616992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5074184" y="680122"/>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647893"/>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31446" y="4540449"/>
            <a:ext cx="11791253" cy="272392"/>
            <a:chOff x="234871" y="2776107"/>
            <a:chExt cx="11719319" cy="272392"/>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34871" y="2776107"/>
              <a:ext cx="148663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541997"/>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304" y="5078768"/>
            <a:ext cx="11826556" cy="273762"/>
            <a:chOff x="199784" y="2774737"/>
            <a:chExt cx="11754406" cy="273762"/>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199784" y="2774737"/>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527895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5121269"/>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528631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5107255"/>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5253703"/>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endCxn id="799" idx="2"/>
          </p:cNvCxnSpPr>
          <p:nvPr/>
        </p:nvCxnSpPr>
        <p:spPr>
          <a:xfrm flipV="1">
            <a:off x="3691285" y="5894707"/>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315663"/>
            <a:ext cx="202296" cy="3276806"/>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52" name="TextBox 22">
            <a:extLst>
              <a:ext uri="{FF2B5EF4-FFF2-40B4-BE49-F238E27FC236}">
                <a16:creationId xmlns:a16="http://schemas.microsoft.com/office/drawing/2014/main" id="{F61E4742-3B60-47D2-AF31-D868EA474B38}"/>
              </a:ext>
            </a:extLst>
          </p:cNvPr>
          <p:cNvSpPr txBox="1"/>
          <p:nvPr/>
        </p:nvSpPr>
        <p:spPr>
          <a:xfrm>
            <a:off x="3567530" y="1348534"/>
            <a:ext cx="786125" cy="186596"/>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rPr>
              <a:t>12/1</a:t>
            </a:r>
            <a:r>
              <a:rPr lang="en-US" altLang="zh-CN" sz="700" dirty="0">
                <a:solidFill>
                  <a:schemeClr val="tx1"/>
                </a:solidFill>
                <a:ea typeface="黑体" panose="02010609060101010101" pitchFamily="49" charset="-122"/>
              </a:rPr>
              <a:t>7</a:t>
            </a:r>
            <a:endParaRPr kumimoji="0" lang="en-US" altLang="zh-CN" sz="700" b="0" i="0" u="none" strike="noStrike" kern="1200" cap="none" spc="0" normalizeH="0" baseline="0" noProof="0" dirty="0">
              <a:ln>
                <a:noFill/>
              </a:ln>
              <a:solidFill>
                <a:schemeClr val="tx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4548523" y="6697899"/>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9497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668480"/>
            <a:ext cx="229157" cy="971845"/>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635354"/>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635354"/>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636541"/>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5941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630180"/>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095943" y="464607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567256" y="4650335"/>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937495"/>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93052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921329"/>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933833"/>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6031914" y="4951696"/>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314217" y="4934100"/>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(=&gt;(08/5)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955560"/>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955560"/>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940352"/>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522987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52297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679640" y="544881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522986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201003" y="540783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07/10</a:t>
            </a:r>
          </a:p>
          <a:p>
            <a:pPr algn="ctr">
              <a:defRPr/>
            </a:pPr>
            <a:r>
              <a:rPr lang="en-US" sz="600" dirty="0">
                <a:solidFill>
                  <a:srgbClr val="FF0000"/>
                </a:solidFill>
                <a:latin typeface="Ford Antenna Light" panose="02000505000000020004" pitchFamily="50" charset="0"/>
                <a:cs typeface="Calibri" panose="020F0502020204030204" pitchFamily="34" charset="0"/>
              </a:rPr>
              <a:t>07/20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522969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41816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5229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441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52296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4419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52288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42929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970541"/>
            <a:ext cx="152168" cy="25931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956747"/>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956747"/>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69741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963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69741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6972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9400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6973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9325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a:p>
            <a:pPr algn="ctr">
              <a:defRPr/>
            </a:pPr>
            <a:endParaRPr lang="en-US" sz="600" dirty="0">
              <a:solidFill>
                <a:srgbClr val="FF0000"/>
              </a:solidFill>
              <a:latin typeface="Ford Antenna Light" panose="02000505000000020004" pitchFamily="50" charset="0"/>
              <a:cs typeface="Calibri" panose="020F0502020204030204" pitchFamily="34" charset="0"/>
            </a:endParaRP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6973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69725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6970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9169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69708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69723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9095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697086"/>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6895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9018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696423"/>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434053"/>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434790"/>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434716"/>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434863"/>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434716"/>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435027"/>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434881"/>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5106675"/>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902581"/>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44059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950386"/>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6895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702875"/>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702178"/>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702949"/>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697887"/>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endCxn id="751" idx="2"/>
          </p:cNvCxnSpPr>
          <p:nvPr/>
        </p:nvCxnSpPr>
        <p:spPr>
          <a:xfrm flipV="1">
            <a:off x="4791348" y="5902564"/>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endCxn id="757" idx="2"/>
          </p:cNvCxnSpPr>
          <p:nvPr/>
        </p:nvCxnSpPr>
        <p:spPr>
          <a:xfrm flipV="1">
            <a:off x="5363169" y="5902253"/>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696418"/>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523908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4252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444250"/>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59246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p:cNvCxnSpPr>
          <p:nvPr/>
        </p:nvCxnSpPr>
        <p:spPr>
          <a:xfrm flipV="1">
            <a:off x="10079562" y="4944759"/>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92580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p:cNvCxnSpPr>
          <p:nvPr/>
        </p:nvCxnSpPr>
        <p:spPr>
          <a:xfrm flipV="1">
            <a:off x="9178260" y="4946459"/>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966282"/>
            <a:ext cx="43822" cy="26343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435045"/>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5" name="Group 574">
            <a:extLst>
              <a:ext uri="{FF2B5EF4-FFF2-40B4-BE49-F238E27FC236}">
                <a16:creationId xmlns:a16="http://schemas.microsoft.com/office/drawing/2014/main" id="{F8F6EAA4-91D2-40CB-9B47-E21876F0CD3F}"/>
              </a:ext>
            </a:extLst>
          </p:cNvPr>
          <p:cNvGrpSpPr/>
          <p:nvPr/>
        </p:nvGrpSpPr>
        <p:grpSpPr>
          <a:xfrm>
            <a:off x="8573173" y="3084138"/>
            <a:ext cx="481632" cy="580936"/>
            <a:chOff x="1388823" y="1293031"/>
            <a:chExt cx="481632" cy="580936"/>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52928" y="16395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388823" y="1293031"/>
              <a:ext cx="481632"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strike="sngStrike" dirty="0">
                  <a:solidFill>
                    <a:schemeClr val="accent4">
                      <a:lumMod val="10000"/>
                    </a:schemeClr>
                  </a:solidFill>
                </a:rPr>
                <a:t>2/2 </a:t>
              </a:r>
            </a:p>
            <a:p>
              <a:r>
                <a:rPr lang="en-US" altLang="zh-CN" sz="600" dirty="0">
                  <a:solidFill>
                    <a:srgbClr val="FF0000"/>
                  </a:solidFill>
                </a:rPr>
                <a:t>2/6</a:t>
              </a:r>
              <a:endParaRPr lang="zh-CN" altLang="en-US" sz="600" dirty="0">
                <a:solidFill>
                  <a:srgbClr val="FF0000"/>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3611163" y="3571912"/>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11/15</a:t>
              </a:r>
            </a:p>
            <a:p>
              <a:endParaRPr lang="en-US" altLang="zh-CN" dirty="0"/>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710582" y="3631936"/>
            <a:ext cx="805570" cy="349660"/>
            <a:chOff x="4915436" y="3889891"/>
            <a:chExt cx="1220437" cy="349660"/>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5" y="3889891"/>
              <a:ext cx="1053758" cy="1057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3977947"/>
              <a:ext cx="12106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8/16</a:t>
              </a:r>
            </a:p>
            <a:p>
              <a:pPr algn="ctr"/>
              <a:r>
                <a:rPr lang="en-US" sz="600" b="1" dirty="0">
                  <a:solidFill>
                    <a:srgbClr val="FF0000"/>
                  </a:solidFill>
                  <a:latin typeface="Ford Antenna Light" panose="02000505000000020004" pitchFamily="50" charset="0"/>
                  <a:cs typeface="Calibri" panose="020F0502020204030204" pitchFamily="34" charset="0"/>
                </a:rPr>
                <a:t>8/8-10/24</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187732" y="3606822"/>
            <a:ext cx="695999" cy="402804"/>
            <a:chOff x="6811382" y="3855298"/>
            <a:chExt cx="854506" cy="402804"/>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49" y="3855298"/>
              <a:ext cx="485943" cy="12331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11382" y="3996498"/>
              <a:ext cx="8545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12/5-1/10</a:t>
              </a:r>
            </a:p>
            <a:p>
              <a:pPr algn="ctr"/>
              <a:r>
                <a:rPr lang="en-US" sz="600" b="1" dirty="0">
                  <a:solidFill>
                    <a:srgbClr val="FF0000"/>
                  </a:solidFill>
                  <a:latin typeface="Ford Antenna Light" panose="02000505000000020004" pitchFamily="50" charset="0"/>
                  <a:cs typeface="Calibri" panose="020F0502020204030204" pitchFamily="34" charset="0"/>
                </a:rPr>
                <a:t>12/20-1/20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843315" y="3337952"/>
            <a:ext cx="895545" cy="390792"/>
            <a:chOff x="6969751" y="3572346"/>
            <a:chExt cx="1110479" cy="390792"/>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43978"/>
              <a:ext cx="956555" cy="1191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7076822" y="3572346"/>
              <a:ext cx="10034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2/9 – 4/5</a:t>
              </a:r>
            </a:p>
            <a:p>
              <a:pPr algn="ctr"/>
              <a:r>
                <a:rPr lang="en-US" sz="600" b="1" dirty="0">
                  <a:solidFill>
                    <a:srgbClr val="FF0000"/>
                  </a:solidFill>
                  <a:latin typeface="Ford Antenna Light" panose="02000505000000020004" pitchFamily="50" charset="0"/>
                  <a:cs typeface="Calibri" panose="020F0502020204030204" pitchFamily="34" charset="0"/>
                </a:rPr>
                <a:t>2/13-4/24</a:t>
              </a:r>
              <a:endParaRPr lang="en-US" sz="700" b="1" dirty="0">
                <a:solidFill>
                  <a:srgbClr val="FF0000"/>
                </a:solidFill>
                <a:latin typeface="Ford Antenna Light" panose="02000505000000020004" pitchFamily="50" charset="0"/>
                <a:cs typeface="Calibri" panose="020F0502020204030204" pitchFamily="34" charset="0"/>
              </a:endParaRP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668585" y="3177799"/>
            <a:ext cx="843415" cy="388126"/>
            <a:chOff x="4943312" y="3627441"/>
            <a:chExt cx="843415" cy="388126"/>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92720"/>
              <a:ext cx="324702" cy="1228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43312" y="3627441"/>
              <a:ext cx="84341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6/27 – 7/28</a:t>
              </a:r>
            </a:p>
            <a:p>
              <a:pPr algn="ctr"/>
              <a:r>
                <a:rPr lang="en-US" sz="600" b="1" dirty="0">
                  <a:solidFill>
                    <a:srgbClr val="FF0000"/>
                  </a:solidFill>
                  <a:latin typeface="Ford Antenna Light" panose="02000505000000020004" pitchFamily="50" charset="0"/>
                  <a:cs typeface="Calibri" panose="020F0502020204030204" pitchFamily="34" charset="0"/>
                </a:rPr>
                <a:t>8/8-9/8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99765" y="3169153"/>
            <a:ext cx="766743" cy="398077"/>
            <a:chOff x="6183068" y="3621726"/>
            <a:chExt cx="766743" cy="398077"/>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93321"/>
              <a:ext cx="388706" cy="12648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183068" y="3621726"/>
              <a:ext cx="7667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12/5–1/5</a:t>
              </a:r>
            </a:p>
            <a:p>
              <a:pPr algn="ctr"/>
              <a:r>
                <a:rPr lang="en-US" sz="600" b="1" dirty="0">
                  <a:solidFill>
                    <a:srgbClr val="FF0000"/>
                  </a:solidFill>
                  <a:latin typeface="Ford Antenna Light" panose="02000505000000020004" pitchFamily="50" charset="0"/>
                  <a:cs typeface="Calibri" panose="020F0502020204030204" pitchFamily="34" charset="0"/>
                </a:rPr>
                <a:t>12/20-1/20</a:t>
              </a:r>
            </a:p>
            <a:p>
              <a:pPr algn="ctr"/>
              <a:endParaRPr lang="en-US" sz="6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5403924" y="3554927"/>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Sample</a:t>
              </a:r>
            </a:p>
            <a:p>
              <a:r>
                <a:rPr lang="en-US" altLang="zh-CN" sz="700" dirty="0"/>
                <a:t>05/28</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830904" y="3411805"/>
            <a:ext cx="624299" cy="543197"/>
            <a:chOff x="1441575" y="1831137"/>
            <a:chExt cx="624299" cy="543197"/>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776477" y="1831137"/>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441575" y="2005008"/>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600" strike="sngStrike" dirty="0">
                  <a:solidFill>
                    <a:schemeClr val="accent4">
                      <a:lumMod val="10000"/>
                    </a:schemeClr>
                  </a:solidFill>
                </a:rPr>
                <a:t>11/30</a:t>
              </a:r>
            </a:p>
            <a:p>
              <a:r>
                <a:rPr lang="en-US" altLang="zh-CN" sz="600" dirty="0">
                  <a:solidFill>
                    <a:srgbClr val="FF0000"/>
                  </a:solidFill>
                </a:rPr>
                <a:t>12/15</a:t>
              </a:r>
              <a:endParaRPr lang="zh-CN" altLang="en-US" sz="600" dirty="0">
                <a:solidFill>
                  <a:srgbClr val="FF0000"/>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42012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52324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6403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616236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3126215" y="6214469"/>
            <a:ext cx="732729" cy="595684"/>
            <a:chOff x="1984483" y="5855171"/>
            <a:chExt cx="732729" cy="595684"/>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984483" y="6050752"/>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grpSp>
        <p:nvGrpSpPr>
          <p:cNvPr id="280" name="Group 402">
            <a:extLst>
              <a:ext uri="{FF2B5EF4-FFF2-40B4-BE49-F238E27FC236}">
                <a16:creationId xmlns:a16="http://schemas.microsoft.com/office/drawing/2014/main" id="{C34F670C-2875-4B96-8E7F-01D494652443}"/>
              </a:ext>
            </a:extLst>
          </p:cNvPr>
          <p:cNvGrpSpPr/>
          <p:nvPr/>
        </p:nvGrpSpPr>
        <p:grpSpPr>
          <a:xfrm>
            <a:off x="4616531" y="1068824"/>
            <a:ext cx="867793" cy="508858"/>
            <a:chOff x="1905281" y="1218237"/>
            <a:chExt cx="936538" cy="480022"/>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2001858" y="1524063"/>
              <a:ext cx="839961" cy="17419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02/18</a:t>
              </a:r>
              <a:endParaRPr lang="en-US" sz="800" dirty="0">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29808" y="1383884"/>
            <a:ext cx="698547" cy="458447"/>
            <a:chOff x="1886575" y="1217224"/>
            <a:chExt cx="774423" cy="474626"/>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p:txBody>
        </p:sp>
        <p:sp>
          <p:nvSpPr>
            <p:cNvPr id="285" name="TextBox 22">
              <a:extLst>
                <a:ext uri="{FF2B5EF4-FFF2-40B4-BE49-F238E27FC236}">
                  <a16:creationId xmlns:a16="http://schemas.microsoft.com/office/drawing/2014/main" id="{5692992E-A5DF-4F88-B4D8-12DD91459833}"/>
                </a:ext>
              </a:extLst>
            </p:cNvPr>
            <p:cNvSpPr txBox="1"/>
            <p:nvPr/>
          </p:nvSpPr>
          <p:spPr>
            <a:xfrm>
              <a:off x="2026282" y="1500672"/>
              <a:ext cx="634716" cy="19117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970282"/>
            <a:ext cx="71966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rPr>
                <a:t>07/02</a:t>
              </a:r>
              <a:endParaRPr lang="en-US" dirty="0">
                <a:solidFill>
                  <a:schemeClr val="tx1"/>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5880154" y="965501"/>
            <a:ext cx="770188" cy="647397"/>
            <a:chOff x="1541551" y="1217224"/>
            <a:chExt cx="866321" cy="64739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541551" y="157223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07/14</a:t>
              </a:r>
            </a:p>
            <a:p>
              <a:pPr algn="ctr">
                <a:defRPr/>
              </a:pPr>
              <a:r>
                <a:rPr lang="en-US" sz="700" dirty="0">
                  <a:latin typeface="Ford Antenna Light" panose="02000505000000020004" pitchFamily="50" charset="0"/>
                  <a:cs typeface="Calibri" panose="020F0502020204030204" pitchFamily="34" charset="0"/>
                </a:rPr>
                <a:t>06/29 MRD</a:t>
              </a: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955327"/>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 </a:t>
              </a: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69310" y="1378707"/>
            <a:ext cx="842854" cy="463809"/>
            <a:chOff x="1575045" y="1122970"/>
            <a:chExt cx="889457" cy="494181"/>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420399"/>
              <a:ext cx="839961" cy="19675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956769"/>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p>
            <a:p>
              <a:pPr algn="ctr"/>
              <a:r>
                <a:rPr lang="en-US" altLang="zh-CN" sz="800" b="1" dirty="0" err="1">
                  <a:solidFill>
                    <a:schemeClr val="tx1"/>
                  </a:solidFill>
                  <a:latin typeface="Ford Antenna Light" panose="02000505000000020004" pitchFamily="50" charset="0"/>
                  <a:cs typeface="Calibri" panose="020F0502020204030204" pitchFamily="34" charset="0"/>
                </a:rPr>
                <a:t>Ckp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117830" y="884584"/>
            <a:ext cx="8306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GAS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973665"/>
            <a:ext cx="721999"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latin typeface="Ford Antenna Light" panose="02000505000000020004" pitchFamily="50" charset="0"/>
                  <a:cs typeface="Calibri" panose="020F0502020204030204" pitchFamily="34" charset="0"/>
                </a:rPr>
                <a:t>09/17</a:t>
              </a:r>
              <a:endParaRPr lang="en-US" sz="700" dirty="0">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565927" y="843256"/>
            <a:ext cx="477559" cy="355963"/>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842158" y="986464"/>
            <a:ext cx="479948" cy="353372"/>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13485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956730"/>
            <a:ext cx="657280"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94436" y="964984"/>
            <a:ext cx="780463"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7/31</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66031" y="962677"/>
            <a:ext cx="829705" cy="476151"/>
            <a:chOff x="8701561" y="1095897"/>
            <a:chExt cx="88889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4704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04/04</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729138" y="967168"/>
            <a:ext cx="774104"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310324" y="1313356"/>
            <a:ext cx="53437" cy="328081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317847"/>
            <a:ext cx="256442" cy="3312333"/>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5" name="TextBox 22">
            <a:extLst>
              <a:ext uri="{FF2B5EF4-FFF2-40B4-BE49-F238E27FC236}">
                <a16:creationId xmlns:a16="http://schemas.microsoft.com/office/drawing/2014/main" id="{297CD105-A090-461C-A7DE-BEBF3487B544}"/>
              </a:ext>
            </a:extLst>
          </p:cNvPr>
          <p:cNvSpPr txBox="1"/>
          <p:nvPr/>
        </p:nvSpPr>
        <p:spPr>
          <a:xfrm>
            <a:off x="4940734" y="897837"/>
            <a:ext cx="762277"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strike="sngStrike" dirty="0">
                <a:solidFill>
                  <a:schemeClr val="tx1"/>
                </a:solidFill>
                <a:ea typeface="黑体" panose="02010609060101010101" pitchFamily="49" charset="-122"/>
              </a:rPr>
              <a:t>01/12-&gt;</a:t>
            </a:r>
            <a:r>
              <a:rPr lang="en-US" altLang="zh-CN" sz="700" strike="sngStrike" dirty="0">
                <a:solidFill>
                  <a:srgbClr val="FF0000"/>
                </a:solidFill>
                <a:ea typeface="黑体" panose="02010609060101010101" pitchFamily="49" charset="-122"/>
              </a:rPr>
              <a:t>01/26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2/15</a:t>
            </a: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94970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522336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4276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93300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944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523032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42736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9072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4178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9550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
        <p:nvSpPr>
          <p:cNvPr id="400" name="TextBox 22">
            <a:extLst>
              <a:ext uri="{FF2B5EF4-FFF2-40B4-BE49-F238E27FC236}">
                <a16:creationId xmlns:a16="http://schemas.microsoft.com/office/drawing/2014/main" id="{EC8C51CB-BB5D-43A1-8AC9-AE0329E622DD}"/>
              </a:ext>
            </a:extLst>
          </p:cNvPr>
          <p:cNvSpPr txBox="1"/>
          <p:nvPr/>
        </p:nvSpPr>
        <p:spPr>
          <a:xfrm>
            <a:off x="1888052" y="2874526"/>
            <a:ext cx="1436287" cy="169271"/>
          </a:xfrm>
          <a:prstGeom prst="rect">
            <a:avLst/>
          </a:prstGeom>
          <a:solidFill>
            <a:srgbClr val="92D050"/>
          </a:solid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Cluster coding based on 12.3</a:t>
            </a:r>
          </a:p>
        </p:txBody>
      </p:sp>
      <p:sp>
        <p:nvSpPr>
          <p:cNvPr id="401" name="Rectangle: Rounded Corners 400">
            <a:extLst>
              <a:ext uri="{FF2B5EF4-FFF2-40B4-BE49-F238E27FC236}">
                <a16:creationId xmlns:a16="http://schemas.microsoft.com/office/drawing/2014/main" id="{69369EC5-EF3D-4C7F-8B8F-D1A8604DBC95}"/>
              </a:ext>
            </a:extLst>
          </p:cNvPr>
          <p:cNvSpPr/>
          <p:nvPr/>
        </p:nvSpPr>
        <p:spPr>
          <a:xfrm>
            <a:off x="2108632" y="5656738"/>
            <a:ext cx="1917535" cy="20516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p>
        </p:txBody>
      </p:sp>
      <p:grpSp>
        <p:nvGrpSpPr>
          <p:cNvPr id="402" name="Group 401">
            <a:extLst>
              <a:ext uri="{FF2B5EF4-FFF2-40B4-BE49-F238E27FC236}">
                <a16:creationId xmlns:a16="http://schemas.microsoft.com/office/drawing/2014/main" id="{EB4236EB-9B71-455F-B457-A48F88FFD7C0}"/>
              </a:ext>
            </a:extLst>
          </p:cNvPr>
          <p:cNvGrpSpPr/>
          <p:nvPr/>
        </p:nvGrpSpPr>
        <p:grpSpPr>
          <a:xfrm>
            <a:off x="10998863" y="1441752"/>
            <a:ext cx="780463" cy="464135"/>
            <a:chOff x="8701561" y="1095897"/>
            <a:chExt cx="848575" cy="464135"/>
          </a:xfrm>
        </p:grpSpPr>
        <p:sp>
          <p:nvSpPr>
            <p:cNvPr id="405" name="流程图: 决策 47">
              <a:extLst>
                <a:ext uri="{FF2B5EF4-FFF2-40B4-BE49-F238E27FC236}">
                  <a16:creationId xmlns:a16="http://schemas.microsoft.com/office/drawing/2014/main" id="{9A6CA65A-4638-47E5-921A-9B60945A9E5E}"/>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8" name="TextBox 22">
              <a:extLst>
                <a:ext uri="{FF2B5EF4-FFF2-40B4-BE49-F238E27FC236}">
                  <a16:creationId xmlns:a16="http://schemas.microsoft.com/office/drawing/2014/main" id="{C4DF9867-37B4-46C9-AF5F-4DDA5EDF3C28}"/>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10/10</a:t>
              </a:r>
            </a:p>
          </p:txBody>
        </p:sp>
      </p:grpSp>
      <p:grpSp>
        <p:nvGrpSpPr>
          <p:cNvPr id="411" name="Group 410">
            <a:extLst>
              <a:ext uri="{FF2B5EF4-FFF2-40B4-BE49-F238E27FC236}">
                <a16:creationId xmlns:a16="http://schemas.microsoft.com/office/drawing/2014/main" id="{663E873B-6792-4F38-9FC8-50344026B2F8}"/>
              </a:ext>
            </a:extLst>
          </p:cNvPr>
          <p:cNvGrpSpPr/>
          <p:nvPr/>
        </p:nvGrpSpPr>
        <p:grpSpPr>
          <a:xfrm>
            <a:off x="10433565" y="1443936"/>
            <a:ext cx="774104" cy="476151"/>
            <a:chOff x="8701561" y="1095897"/>
            <a:chExt cx="849316" cy="476151"/>
          </a:xfrm>
        </p:grpSpPr>
        <p:sp>
          <p:nvSpPr>
            <p:cNvPr id="419" name="流程图: 决策 47">
              <a:extLst>
                <a:ext uri="{FF2B5EF4-FFF2-40B4-BE49-F238E27FC236}">
                  <a16:creationId xmlns:a16="http://schemas.microsoft.com/office/drawing/2014/main" id="{018C2E02-92A9-4DC3-9FB8-6652D6BC71BC}"/>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2" name="TextBox 22">
              <a:extLst>
                <a:ext uri="{FF2B5EF4-FFF2-40B4-BE49-F238E27FC236}">
                  <a16:creationId xmlns:a16="http://schemas.microsoft.com/office/drawing/2014/main" id="{2EBB20FB-830A-4F19-A043-6912A7B2008F}"/>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08/16</a:t>
              </a:r>
            </a:p>
          </p:txBody>
        </p:sp>
      </p:grpSp>
      <p:sp>
        <p:nvSpPr>
          <p:cNvPr id="431" name="Rectangle 337">
            <a:extLst>
              <a:ext uri="{FF2B5EF4-FFF2-40B4-BE49-F238E27FC236}">
                <a16:creationId xmlns:a16="http://schemas.microsoft.com/office/drawing/2014/main" id="{0A54C7CF-BFF8-400D-BF23-874ACC78D80B}"/>
              </a:ext>
            </a:extLst>
          </p:cNvPr>
          <p:cNvSpPr/>
          <p:nvPr/>
        </p:nvSpPr>
        <p:spPr>
          <a:xfrm>
            <a:off x="9549766" y="1535174"/>
            <a:ext cx="88838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CX788 FHEV </a:t>
            </a:r>
          </a:p>
        </p:txBody>
      </p:sp>
      <p:grpSp>
        <p:nvGrpSpPr>
          <p:cNvPr id="442" name="Group 441">
            <a:extLst>
              <a:ext uri="{FF2B5EF4-FFF2-40B4-BE49-F238E27FC236}">
                <a16:creationId xmlns:a16="http://schemas.microsoft.com/office/drawing/2014/main" id="{02200D00-3E47-4806-835A-2CF72F24D983}"/>
              </a:ext>
            </a:extLst>
          </p:cNvPr>
          <p:cNvGrpSpPr/>
          <p:nvPr/>
        </p:nvGrpSpPr>
        <p:grpSpPr>
          <a:xfrm>
            <a:off x="5132725" y="1863833"/>
            <a:ext cx="829411" cy="626721"/>
            <a:chOff x="1042548" y="1704838"/>
            <a:chExt cx="829411" cy="626721"/>
          </a:xfrm>
        </p:grpSpPr>
        <p:sp>
          <p:nvSpPr>
            <p:cNvPr id="443" name="Isosceles Triangle 442">
              <a:extLst>
                <a:ext uri="{FF2B5EF4-FFF2-40B4-BE49-F238E27FC236}">
                  <a16:creationId xmlns:a16="http://schemas.microsoft.com/office/drawing/2014/main" id="{8729331B-34B4-4376-8C86-7A903850A1E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88481FF9-B191-440C-B477-84207C610CEE}"/>
                </a:ext>
              </a:extLst>
            </p:cNvPr>
            <p:cNvSpPr txBox="1"/>
            <p:nvPr/>
          </p:nvSpPr>
          <p:spPr>
            <a:xfrm>
              <a:off x="1042548" y="193145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 for AI</a:t>
              </a:r>
            </a:p>
            <a:p>
              <a:r>
                <a:rPr lang="en-US" altLang="zh-CN" dirty="0"/>
                <a:t>05/18</a:t>
              </a:r>
            </a:p>
            <a:p>
              <a:endParaRPr lang="en-US" altLang="zh-CN" dirty="0"/>
            </a:p>
          </p:txBody>
        </p:sp>
      </p:grpSp>
      <p:grpSp>
        <p:nvGrpSpPr>
          <p:cNvPr id="446" name="Group 445">
            <a:extLst>
              <a:ext uri="{FF2B5EF4-FFF2-40B4-BE49-F238E27FC236}">
                <a16:creationId xmlns:a16="http://schemas.microsoft.com/office/drawing/2014/main" id="{A6A2FFA0-70CC-4FB0-8C79-BDE52BDD6554}"/>
              </a:ext>
            </a:extLst>
          </p:cNvPr>
          <p:cNvGrpSpPr/>
          <p:nvPr/>
        </p:nvGrpSpPr>
        <p:grpSpPr>
          <a:xfrm>
            <a:off x="5711865" y="1870280"/>
            <a:ext cx="829411" cy="602569"/>
            <a:chOff x="1351712" y="1704838"/>
            <a:chExt cx="829411" cy="602569"/>
          </a:xfrm>
        </p:grpSpPr>
        <p:sp>
          <p:nvSpPr>
            <p:cNvPr id="447" name="Isosceles Triangle 446">
              <a:extLst>
                <a:ext uri="{FF2B5EF4-FFF2-40B4-BE49-F238E27FC236}">
                  <a16:creationId xmlns:a16="http://schemas.microsoft.com/office/drawing/2014/main" id="{8CE5E8FB-DBDB-40ED-B69A-CD53FE02415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882E8477-1CD5-4BA7-AF27-FE8D193970F5}"/>
                </a:ext>
              </a:extLst>
            </p:cNvPr>
            <p:cNvSpPr txBox="1"/>
            <p:nvPr/>
          </p:nvSpPr>
          <p:spPr>
            <a:xfrm>
              <a:off x="1351712" y="1907304"/>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T0</a:t>
              </a:r>
            </a:p>
            <a:p>
              <a:r>
                <a:rPr lang="en-US" altLang="zh-CN" dirty="0"/>
                <a:t>05/24</a:t>
              </a:r>
            </a:p>
            <a:p>
              <a:endParaRPr lang="en-US" altLang="zh-CN" dirty="0"/>
            </a:p>
          </p:txBody>
        </p:sp>
      </p:grpSp>
      <p:grpSp>
        <p:nvGrpSpPr>
          <p:cNvPr id="449" name="Group 448">
            <a:extLst>
              <a:ext uri="{FF2B5EF4-FFF2-40B4-BE49-F238E27FC236}">
                <a16:creationId xmlns:a16="http://schemas.microsoft.com/office/drawing/2014/main" id="{9E3EDC8E-05B8-4E4D-9CFF-A7CEEE99BDEF}"/>
              </a:ext>
            </a:extLst>
          </p:cNvPr>
          <p:cNvGrpSpPr/>
          <p:nvPr/>
        </p:nvGrpSpPr>
        <p:grpSpPr>
          <a:xfrm>
            <a:off x="5763572" y="2413373"/>
            <a:ext cx="829411" cy="714869"/>
            <a:chOff x="1264945" y="1704838"/>
            <a:chExt cx="829411" cy="714869"/>
          </a:xfrm>
        </p:grpSpPr>
        <p:sp>
          <p:nvSpPr>
            <p:cNvPr id="450" name="Isosceles Triangle 449">
              <a:extLst>
                <a:ext uri="{FF2B5EF4-FFF2-40B4-BE49-F238E27FC236}">
                  <a16:creationId xmlns:a16="http://schemas.microsoft.com/office/drawing/2014/main" id="{01BB4614-7834-40A9-9564-6EC5D2028E8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BC407F58-1C51-4620-91C4-E7B7801E682B}"/>
                </a:ext>
              </a:extLst>
            </p:cNvPr>
            <p:cNvSpPr txBox="1"/>
            <p:nvPr/>
          </p:nvSpPr>
          <p:spPr>
            <a:xfrm>
              <a:off x="1264945" y="1911882"/>
              <a:ext cx="829411"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PCBA+TFT for Dev</a:t>
              </a:r>
            </a:p>
            <a:p>
              <a:r>
                <a:rPr lang="en-US" altLang="zh-CN" dirty="0"/>
                <a:t>06/16</a:t>
              </a:r>
            </a:p>
            <a:p>
              <a:endParaRPr lang="en-US" altLang="zh-CN" dirty="0"/>
            </a:p>
          </p:txBody>
        </p:sp>
      </p:grpSp>
      <p:grpSp>
        <p:nvGrpSpPr>
          <p:cNvPr id="453" name="Group 452">
            <a:extLst>
              <a:ext uri="{FF2B5EF4-FFF2-40B4-BE49-F238E27FC236}">
                <a16:creationId xmlns:a16="http://schemas.microsoft.com/office/drawing/2014/main" id="{EFCC0AA1-69B3-4DC3-B8C0-B590DBF5EA16}"/>
              </a:ext>
            </a:extLst>
          </p:cNvPr>
          <p:cNvGrpSpPr/>
          <p:nvPr/>
        </p:nvGrpSpPr>
        <p:grpSpPr>
          <a:xfrm>
            <a:off x="4304951" y="2924896"/>
            <a:ext cx="829411" cy="401957"/>
            <a:chOff x="1263591" y="1704838"/>
            <a:chExt cx="829411" cy="401957"/>
          </a:xfrm>
        </p:grpSpPr>
        <p:sp>
          <p:nvSpPr>
            <p:cNvPr id="454" name="Isosceles Triangle 453">
              <a:extLst>
                <a:ext uri="{FF2B5EF4-FFF2-40B4-BE49-F238E27FC236}">
                  <a16:creationId xmlns:a16="http://schemas.microsoft.com/office/drawing/2014/main" id="{50A383BB-9340-4BC0-8924-8F43D081EB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B3CAA6FA-1AED-4FA2-B183-44B88970F94E}"/>
                </a:ext>
              </a:extLst>
            </p:cNvPr>
            <p:cNvSpPr txBox="1"/>
            <p:nvPr/>
          </p:nvSpPr>
          <p:spPr>
            <a:xfrm>
              <a:off x="1263591" y="1922135"/>
              <a:ext cx="82941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 01/E</a:t>
              </a:r>
            </a:p>
          </p:txBody>
        </p:sp>
      </p:grpSp>
      <p:sp>
        <p:nvSpPr>
          <p:cNvPr id="307" name="Star: 5 Points 306">
            <a:extLst>
              <a:ext uri="{FF2B5EF4-FFF2-40B4-BE49-F238E27FC236}">
                <a16:creationId xmlns:a16="http://schemas.microsoft.com/office/drawing/2014/main" id="{E3298741-1CB3-462F-95D2-BD29ADBA0CFF}"/>
              </a:ext>
            </a:extLst>
          </p:cNvPr>
          <p:cNvSpPr/>
          <p:nvPr/>
        </p:nvSpPr>
        <p:spPr>
          <a:xfrm>
            <a:off x="6208981" y="5226291"/>
            <a:ext cx="195065" cy="205168"/>
          </a:xfrm>
          <a:prstGeom prst="star5">
            <a:avLst/>
          </a:prstGeom>
          <a:solidFill>
            <a:srgbClr val="FFFF00"/>
          </a:solidFill>
          <a:ln w="1270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74CF51D7-66E9-43CD-B8A6-71BBAA07087F}"/>
              </a:ext>
            </a:extLst>
          </p:cNvPr>
          <p:cNvSpPr txBox="1"/>
          <p:nvPr/>
        </p:nvSpPr>
        <p:spPr>
          <a:xfrm>
            <a:off x="5930147" y="54053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dirty="0">
                <a:solidFill>
                  <a:srgbClr val="FF0000"/>
                </a:solidFill>
                <a:latin typeface="Ford Antenna Light" panose="02000505000000020004" pitchFamily="50" charset="0"/>
                <a:cs typeface="Calibri" panose="020F0502020204030204" pitchFamily="34" charset="0"/>
              </a:rPr>
              <a:t> H</a:t>
            </a:r>
            <a:r>
              <a:rPr lang="en-US" altLang="zh-CN" sz="600" dirty="0">
                <a:solidFill>
                  <a:srgbClr val="FF0000"/>
                </a:solidFill>
                <a:latin typeface="Ford Antenna Light" panose="02000505000000020004" pitchFamily="50" charset="0"/>
                <a:cs typeface="Calibri" panose="020F0502020204030204" pitchFamily="34" charset="0"/>
              </a:rPr>
              <a:t>otfix</a:t>
            </a:r>
          </a:p>
          <a:p>
            <a:pPr algn="ctr">
              <a:defRPr/>
            </a:pPr>
            <a:r>
              <a:rPr lang="en-US" sz="600" dirty="0">
                <a:solidFill>
                  <a:srgbClr val="FF0000"/>
                </a:solidFill>
                <a:latin typeface="Ford Antenna Light" panose="02000505000000020004" pitchFamily="50" charset="0"/>
                <a:cs typeface="Calibri" panose="020F0502020204030204" pitchFamily="34" charset="0"/>
              </a:rPr>
              <a:t>06/30</a:t>
            </a:r>
          </a:p>
        </p:txBody>
      </p:sp>
      <p:sp>
        <p:nvSpPr>
          <p:cNvPr id="310" name="Rounded Rectangle 12">
            <a:extLst>
              <a:ext uri="{FF2B5EF4-FFF2-40B4-BE49-F238E27FC236}">
                <a16:creationId xmlns:a16="http://schemas.microsoft.com/office/drawing/2014/main" id="{6AFF8A81-973E-4228-9CE6-18B7CD799C54}"/>
              </a:ext>
            </a:extLst>
          </p:cNvPr>
          <p:cNvSpPr/>
          <p:nvPr/>
        </p:nvSpPr>
        <p:spPr>
          <a:xfrm>
            <a:off x="5692340" y="6229022"/>
            <a:ext cx="6420546" cy="581131"/>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a:t>
            </a:r>
            <a:r>
              <a:rPr lang="en-US" altLang="zh-CN" sz="800" b="1" dirty="0">
                <a:solidFill>
                  <a:srgbClr val="FFFFFF"/>
                </a:solidFill>
                <a:ea typeface="黑体" panose="02010609060101010101" pitchFamily="49" charset="-122"/>
              </a:rPr>
              <a:t>hotfix release on 06-30 based on 15.3 physical display, display light up and touch function can be ready to support DCV build, continue to find the opportunity for DCV1.1(Booked version) update before 0720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DCV1 release on 08-05 with full function and the design intent UI, YFVE will be </a:t>
            </a:r>
            <a:r>
              <a:rPr lang="en-US" altLang="zh-CN" sz="800" b="1" dirty="0">
                <a:solidFill>
                  <a:srgbClr val="FFFFFF"/>
                </a:solidFill>
                <a:ea typeface="黑体" panose="02010609060101010101" pitchFamily="49" charset="-122"/>
              </a:rPr>
              <a:t>responsible for vehicle upgrade. </a:t>
            </a:r>
            <a:r>
              <a:rPr lang="en-US" sz="800" b="1" dirty="0">
                <a:solidFill>
                  <a:srgbClr val="FFFFFF"/>
                </a:solidFill>
                <a:ea typeface="黑体" panose="02010609060101010101" pitchFamily="49" charset="-122"/>
              </a:rPr>
              <a:t> </a:t>
            </a:r>
          </a:p>
          <a:p>
            <a:pPr marL="171450" indent="-171450">
              <a:buFont typeface="Arial" panose="020B0604020202020204" pitchFamily="34" charset="0"/>
              <a:buChar char="•"/>
            </a:pPr>
            <a:r>
              <a:rPr lang="en-US" sz="800" b="1" dirty="0">
                <a:solidFill>
                  <a:srgbClr val="FFFFFF"/>
                </a:solidFill>
                <a:ea typeface="黑体" panose="02010609060101010101" pitchFamily="49" charset="-122"/>
              </a:rPr>
              <a:t>Detailed support team(YFVE + Baidu +TS) on site for DCV build to speed up issue fix</a:t>
            </a:r>
          </a:p>
          <a:p>
            <a:pPr marL="171450" indent="-171450">
              <a:buFont typeface="Arial" panose="020B0604020202020204" pitchFamily="34" charset="0"/>
              <a:buChar char="•"/>
            </a:pPr>
            <a:endParaRPr lang="en-US" sz="800" b="1" dirty="0">
              <a:solidFill>
                <a:srgbClr val="FFFFFF"/>
              </a:solidFill>
              <a:ea typeface="黑体" panose="02010609060101010101" pitchFamily="49" charset="-122"/>
            </a:endParaRPr>
          </a:p>
        </p:txBody>
      </p:sp>
      <p:grpSp>
        <p:nvGrpSpPr>
          <p:cNvPr id="311" name="Group 310">
            <a:extLst>
              <a:ext uri="{FF2B5EF4-FFF2-40B4-BE49-F238E27FC236}">
                <a16:creationId xmlns:a16="http://schemas.microsoft.com/office/drawing/2014/main" id="{29C28774-F0ED-45D1-8B85-DC21F5FDBCB3}"/>
              </a:ext>
            </a:extLst>
          </p:cNvPr>
          <p:cNvGrpSpPr/>
          <p:nvPr/>
        </p:nvGrpSpPr>
        <p:grpSpPr>
          <a:xfrm>
            <a:off x="4260175" y="1832109"/>
            <a:ext cx="989009" cy="607147"/>
            <a:chOff x="1105347" y="1704838"/>
            <a:chExt cx="989009" cy="607147"/>
          </a:xfrm>
        </p:grpSpPr>
        <p:sp>
          <p:nvSpPr>
            <p:cNvPr id="315" name="Isosceles Triangle 314">
              <a:extLst>
                <a:ext uri="{FF2B5EF4-FFF2-40B4-BE49-F238E27FC236}">
                  <a16:creationId xmlns:a16="http://schemas.microsoft.com/office/drawing/2014/main" id="{68933837-2E20-498E-A67C-C9285C6B881E}"/>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B28F3BF7-3A74-41FC-9A04-CB3CD165DC50}"/>
                </a:ext>
              </a:extLst>
            </p:cNvPr>
            <p:cNvSpPr txBox="1"/>
            <p:nvPr/>
          </p:nvSpPr>
          <p:spPr>
            <a:xfrm>
              <a:off x="1105347" y="1911882"/>
              <a:ext cx="989009"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TFT TKO</a:t>
              </a:r>
            </a:p>
            <a:p>
              <a:r>
                <a:rPr lang="en-US" altLang="zh-CN" dirty="0"/>
                <a:t>02/16 On-hold</a:t>
              </a:r>
            </a:p>
            <a:p>
              <a:endParaRPr lang="en-US" altLang="zh-CN" dirty="0"/>
            </a:p>
          </p:txBody>
        </p:sp>
      </p:grpSp>
      <p:sp>
        <p:nvSpPr>
          <p:cNvPr id="321" name="TextBox 22">
            <a:extLst>
              <a:ext uri="{FF2B5EF4-FFF2-40B4-BE49-F238E27FC236}">
                <a16:creationId xmlns:a16="http://schemas.microsoft.com/office/drawing/2014/main" id="{38557F29-ADB1-49BF-AFE6-4984E4E1BEF3}"/>
              </a:ext>
            </a:extLst>
          </p:cNvPr>
          <p:cNvSpPr txBox="1"/>
          <p:nvPr/>
        </p:nvSpPr>
        <p:spPr>
          <a:xfrm>
            <a:off x="1857641" y="1844141"/>
            <a:ext cx="1436287" cy="261604"/>
          </a:xfrm>
          <a:prstGeom prst="rect">
            <a:avLst/>
          </a:prstGeom>
          <a:solidFill>
            <a:srgbClr val="FFC000"/>
          </a:solid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TFT TKO delayed 3mons postponed from 21.12</a:t>
            </a:r>
            <a:r>
              <a:rPr lang="en-US" altLang="zh-CN" sz="600" dirty="0">
                <a:solidFill>
                  <a:prstClr val="black"/>
                </a:solidFill>
                <a:latin typeface="Ford Antenna Light" panose="02000505000000020004" pitchFamily="50" charset="0"/>
                <a:cs typeface="Calibri" panose="020F0502020204030204" pitchFamily="34" charset="0"/>
                <a:sym typeface="Wingdings" panose="05000000000000000000" pitchFamily="2" charset="2"/>
              </a:rPr>
              <a:t>22.2</a:t>
            </a:r>
            <a:endParaRPr lang="en-US" altLang="zh-CN" sz="600" dirty="0">
              <a:solidFill>
                <a:prstClr val="black"/>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409C2328-8C3F-485E-B255-DA2502818422}"/>
              </a:ext>
            </a:extLst>
          </p:cNvPr>
          <p:cNvGrpSpPr/>
          <p:nvPr/>
        </p:nvGrpSpPr>
        <p:grpSpPr>
          <a:xfrm>
            <a:off x="6433028" y="1875812"/>
            <a:ext cx="829411" cy="614168"/>
            <a:chOff x="1509208" y="1704838"/>
            <a:chExt cx="829411" cy="614168"/>
          </a:xfrm>
        </p:grpSpPr>
        <p:sp>
          <p:nvSpPr>
            <p:cNvPr id="325" name="Isosceles Triangle 324">
              <a:extLst>
                <a:ext uri="{FF2B5EF4-FFF2-40B4-BE49-F238E27FC236}">
                  <a16:creationId xmlns:a16="http://schemas.microsoft.com/office/drawing/2014/main" id="{ECB100F9-76C7-4F11-BB07-583049231B1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6" name="TextBox 22">
              <a:extLst>
                <a:ext uri="{FF2B5EF4-FFF2-40B4-BE49-F238E27FC236}">
                  <a16:creationId xmlns:a16="http://schemas.microsoft.com/office/drawing/2014/main" id="{B1F5208E-E1FF-4BD6-978C-49A417714252}"/>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Display for ENV</a:t>
              </a:r>
            </a:p>
            <a:p>
              <a:r>
                <a:rPr lang="en-US" altLang="zh-CN" dirty="0"/>
                <a:t>07/25</a:t>
              </a:r>
            </a:p>
            <a:p>
              <a:endParaRPr lang="en-US" altLang="zh-CN" dirty="0"/>
            </a:p>
          </p:txBody>
        </p:sp>
      </p:grpSp>
      <p:grpSp>
        <p:nvGrpSpPr>
          <p:cNvPr id="327" name="Group 326">
            <a:extLst>
              <a:ext uri="{FF2B5EF4-FFF2-40B4-BE49-F238E27FC236}">
                <a16:creationId xmlns:a16="http://schemas.microsoft.com/office/drawing/2014/main" id="{D1B642C4-E71D-45EA-B7F5-5CF37EBFA697}"/>
              </a:ext>
            </a:extLst>
          </p:cNvPr>
          <p:cNvGrpSpPr/>
          <p:nvPr/>
        </p:nvGrpSpPr>
        <p:grpSpPr>
          <a:xfrm>
            <a:off x="3107222" y="1801117"/>
            <a:ext cx="829411" cy="607147"/>
            <a:chOff x="1264945" y="1704838"/>
            <a:chExt cx="829411" cy="607147"/>
          </a:xfrm>
        </p:grpSpPr>
        <p:sp>
          <p:nvSpPr>
            <p:cNvPr id="328" name="Isosceles Triangle 327">
              <a:extLst>
                <a:ext uri="{FF2B5EF4-FFF2-40B4-BE49-F238E27FC236}">
                  <a16:creationId xmlns:a16="http://schemas.microsoft.com/office/drawing/2014/main" id="{567FCEF6-D4A2-4872-8E99-AAF5C3CF7FF1}"/>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B242DA8D-7110-47A5-9524-2C6B6325CF40}"/>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SOBA</a:t>
              </a:r>
            </a:p>
            <a:p>
              <a:r>
                <a:rPr lang="en-US" altLang="zh-CN" dirty="0"/>
                <a:t>10/12</a:t>
              </a:r>
            </a:p>
            <a:p>
              <a:endParaRPr lang="en-US" altLang="zh-CN" dirty="0"/>
            </a:p>
          </p:txBody>
        </p:sp>
      </p:grpSp>
      <p:grpSp>
        <p:nvGrpSpPr>
          <p:cNvPr id="332" name="Group 331">
            <a:extLst>
              <a:ext uri="{FF2B5EF4-FFF2-40B4-BE49-F238E27FC236}">
                <a16:creationId xmlns:a16="http://schemas.microsoft.com/office/drawing/2014/main" id="{DF6272DD-2BB4-4E93-BD35-519135B104AF}"/>
              </a:ext>
            </a:extLst>
          </p:cNvPr>
          <p:cNvGrpSpPr/>
          <p:nvPr/>
        </p:nvGrpSpPr>
        <p:grpSpPr>
          <a:xfrm>
            <a:off x="4176135" y="2392067"/>
            <a:ext cx="829411" cy="592051"/>
            <a:chOff x="1000359" y="1704838"/>
            <a:chExt cx="829411" cy="592051"/>
          </a:xfrm>
        </p:grpSpPr>
        <p:sp>
          <p:nvSpPr>
            <p:cNvPr id="335" name="Isosceles Triangle 334">
              <a:extLst>
                <a:ext uri="{FF2B5EF4-FFF2-40B4-BE49-F238E27FC236}">
                  <a16:creationId xmlns:a16="http://schemas.microsoft.com/office/drawing/2014/main" id="{FE422E6E-257A-4028-B7C5-2B50B53A1F8D}"/>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5B8BD7E9-E89B-4589-9535-3E3C6900D8E4}"/>
                </a:ext>
              </a:extLst>
            </p:cNvPr>
            <p:cNvSpPr txBox="1"/>
            <p:nvPr/>
          </p:nvSpPr>
          <p:spPr>
            <a:xfrm>
              <a:off x="1000359" y="1896786"/>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TKO</a:t>
              </a:r>
            </a:p>
            <a:p>
              <a:r>
                <a:rPr lang="en-US" altLang="zh-CN" dirty="0"/>
                <a:t>02/17 On-hold</a:t>
              </a:r>
            </a:p>
            <a:p>
              <a:endParaRPr lang="en-US" altLang="zh-CN" dirty="0"/>
            </a:p>
          </p:txBody>
        </p:sp>
      </p:grpSp>
      <p:grpSp>
        <p:nvGrpSpPr>
          <p:cNvPr id="341" name="Group 340">
            <a:extLst>
              <a:ext uri="{FF2B5EF4-FFF2-40B4-BE49-F238E27FC236}">
                <a16:creationId xmlns:a16="http://schemas.microsoft.com/office/drawing/2014/main" id="{CB6A16BF-6739-4769-8C28-3B3B09DB3940}"/>
              </a:ext>
            </a:extLst>
          </p:cNvPr>
          <p:cNvGrpSpPr/>
          <p:nvPr/>
        </p:nvGrpSpPr>
        <p:grpSpPr>
          <a:xfrm>
            <a:off x="6532909" y="2409850"/>
            <a:ext cx="829411" cy="614168"/>
            <a:chOff x="1509208" y="1704838"/>
            <a:chExt cx="829411" cy="614168"/>
          </a:xfrm>
        </p:grpSpPr>
        <p:sp>
          <p:nvSpPr>
            <p:cNvPr id="344" name="Isosceles Triangle 343">
              <a:extLst>
                <a:ext uri="{FF2B5EF4-FFF2-40B4-BE49-F238E27FC236}">
                  <a16:creationId xmlns:a16="http://schemas.microsoft.com/office/drawing/2014/main" id="{91867B18-5A08-4988-9737-F63C6065BA6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22E809B1-E696-44AB-B6E6-50283633871C}"/>
                </a:ext>
              </a:extLst>
            </p:cNvPr>
            <p:cNvSpPr txBox="1"/>
            <p:nvPr/>
          </p:nvSpPr>
          <p:spPr>
            <a:xfrm>
              <a:off x="1509208" y="1918903"/>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for ENV</a:t>
              </a:r>
            </a:p>
            <a:p>
              <a:r>
                <a:rPr lang="en-US" altLang="zh-CN" strike="sngStrike" dirty="0"/>
                <a:t>6/1</a:t>
              </a:r>
              <a:r>
                <a:rPr lang="en-US" altLang="zh-CN" dirty="0"/>
                <a:t> </a:t>
              </a:r>
              <a:r>
                <a:rPr lang="en-US" altLang="zh-CN" dirty="0">
                  <a:solidFill>
                    <a:srgbClr val="FF0000"/>
                  </a:solidFill>
                </a:rPr>
                <a:t>07/30</a:t>
              </a:r>
            </a:p>
            <a:p>
              <a:endParaRPr lang="en-US" altLang="zh-CN" dirty="0"/>
            </a:p>
          </p:txBody>
        </p:sp>
      </p:grpSp>
      <p:grpSp>
        <p:nvGrpSpPr>
          <p:cNvPr id="350" name="Group 349">
            <a:extLst>
              <a:ext uri="{FF2B5EF4-FFF2-40B4-BE49-F238E27FC236}">
                <a16:creationId xmlns:a16="http://schemas.microsoft.com/office/drawing/2014/main" id="{DFC136C1-5681-4A17-8EFC-EFEBF8757B8E}"/>
              </a:ext>
            </a:extLst>
          </p:cNvPr>
          <p:cNvGrpSpPr/>
          <p:nvPr/>
        </p:nvGrpSpPr>
        <p:grpSpPr>
          <a:xfrm>
            <a:off x="4795715" y="2398271"/>
            <a:ext cx="829411" cy="607147"/>
            <a:chOff x="1264945" y="1704838"/>
            <a:chExt cx="829411" cy="607147"/>
          </a:xfrm>
        </p:grpSpPr>
        <p:sp>
          <p:nvSpPr>
            <p:cNvPr id="353" name="Isosceles Triangle 352">
              <a:extLst>
                <a:ext uri="{FF2B5EF4-FFF2-40B4-BE49-F238E27FC236}">
                  <a16:creationId xmlns:a16="http://schemas.microsoft.com/office/drawing/2014/main" id="{6A8F8B4B-4C48-40CD-A260-B4EC7AAF4609}"/>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6DBC2FB6-EBB4-46C4-B6AA-F6024B3E90D2}"/>
                </a:ext>
              </a:extLst>
            </p:cNvPr>
            <p:cNvSpPr txBox="1"/>
            <p:nvPr/>
          </p:nvSpPr>
          <p:spPr>
            <a:xfrm>
              <a:off x="1264945" y="1911882"/>
              <a:ext cx="829411"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HUD debug</a:t>
              </a:r>
            </a:p>
            <a:p>
              <a:r>
                <a:rPr lang="en-US" altLang="zh-CN" dirty="0"/>
                <a:t>03/E</a:t>
              </a:r>
            </a:p>
            <a:p>
              <a:endParaRPr lang="en-US" altLang="zh-CN" dirty="0"/>
            </a:p>
          </p:txBody>
        </p:sp>
      </p:grpSp>
      <p:cxnSp>
        <p:nvCxnSpPr>
          <p:cNvPr id="356" name="Straight Arrow Connector 355">
            <a:extLst>
              <a:ext uri="{FF2B5EF4-FFF2-40B4-BE49-F238E27FC236}">
                <a16:creationId xmlns:a16="http://schemas.microsoft.com/office/drawing/2014/main" id="{ABDC3B10-C437-4377-93B4-89636243C0BA}"/>
              </a:ext>
            </a:extLst>
          </p:cNvPr>
          <p:cNvCxnSpPr>
            <a:cxnSpLocks/>
            <a:stCxn id="307" idx="0"/>
            <a:endCxn id="291" idx="2"/>
          </p:cNvCxnSpPr>
          <p:nvPr/>
        </p:nvCxnSpPr>
        <p:spPr>
          <a:xfrm flipH="1" flipV="1">
            <a:off x="6253531" y="1612898"/>
            <a:ext cx="52983" cy="3613393"/>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58" name="Group 357">
            <a:extLst>
              <a:ext uri="{FF2B5EF4-FFF2-40B4-BE49-F238E27FC236}">
                <a16:creationId xmlns:a16="http://schemas.microsoft.com/office/drawing/2014/main" id="{372AF8EE-F40E-43AB-86D1-6E4A6A9C19D7}"/>
              </a:ext>
            </a:extLst>
          </p:cNvPr>
          <p:cNvGrpSpPr/>
          <p:nvPr/>
        </p:nvGrpSpPr>
        <p:grpSpPr>
          <a:xfrm>
            <a:off x="9477414" y="3204522"/>
            <a:ext cx="624299" cy="576123"/>
            <a:chOff x="1364640" y="1363126"/>
            <a:chExt cx="624299" cy="576123"/>
          </a:xfrm>
        </p:grpSpPr>
        <p:sp>
          <p:nvSpPr>
            <p:cNvPr id="360" name="Isosceles Triangle 359">
              <a:extLst>
                <a:ext uri="{FF2B5EF4-FFF2-40B4-BE49-F238E27FC236}">
                  <a16:creationId xmlns:a16="http://schemas.microsoft.com/office/drawing/2014/main" id="{AB1ED92A-EEB1-4877-844F-1B8E7AE185C5}"/>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61" name="TextBox 22">
              <a:extLst>
                <a:ext uri="{FF2B5EF4-FFF2-40B4-BE49-F238E27FC236}">
                  <a16:creationId xmlns:a16="http://schemas.microsoft.com/office/drawing/2014/main" id="{216FB6D8-3E2B-41AF-BD5F-D2792CE3B0A5}"/>
                </a:ext>
              </a:extLst>
            </p:cNvPr>
            <p:cNvSpPr txBox="1"/>
            <p:nvPr/>
          </p:nvSpPr>
          <p:spPr>
            <a:xfrm>
              <a:off x="1364640" y="1363126"/>
              <a:ext cx="624299" cy="369326"/>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strike="sngStrike" dirty="0">
                  <a:solidFill>
                    <a:schemeClr val="accent4">
                      <a:lumMod val="10000"/>
                    </a:schemeClr>
                  </a:solidFill>
                </a:rPr>
                <a:t>4/22</a:t>
              </a:r>
            </a:p>
            <a:p>
              <a:r>
                <a:rPr lang="en-US" altLang="zh-CN" sz="600" dirty="0">
                  <a:solidFill>
                    <a:srgbClr val="FF0000"/>
                  </a:solidFill>
                </a:rPr>
                <a:t>5/8</a:t>
              </a:r>
              <a:endParaRPr lang="zh-CN" altLang="en-US" sz="600" dirty="0">
                <a:solidFill>
                  <a:srgbClr val="FF0000"/>
                </a:solidFill>
              </a:endParaRPr>
            </a:p>
          </p:txBody>
        </p:sp>
      </p:grpSp>
      <p:grpSp>
        <p:nvGrpSpPr>
          <p:cNvPr id="359" name="Group 358">
            <a:extLst>
              <a:ext uri="{FF2B5EF4-FFF2-40B4-BE49-F238E27FC236}">
                <a16:creationId xmlns:a16="http://schemas.microsoft.com/office/drawing/2014/main" id="{852F0C62-74C0-4CD7-9132-19895BDAB0A3}"/>
              </a:ext>
            </a:extLst>
          </p:cNvPr>
          <p:cNvGrpSpPr/>
          <p:nvPr/>
        </p:nvGrpSpPr>
        <p:grpSpPr>
          <a:xfrm>
            <a:off x="7219225" y="3049864"/>
            <a:ext cx="841810" cy="388018"/>
            <a:chOff x="4915436" y="3872390"/>
            <a:chExt cx="1275341" cy="388018"/>
          </a:xfrm>
        </p:grpSpPr>
        <p:sp>
          <p:nvSpPr>
            <p:cNvPr id="362" name="Rectangle: Rounded Corners 361">
              <a:extLst>
                <a:ext uri="{FF2B5EF4-FFF2-40B4-BE49-F238E27FC236}">
                  <a16:creationId xmlns:a16="http://schemas.microsoft.com/office/drawing/2014/main" id="{8C6F0006-8BBA-4226-8892-B6EC0ED7F6C2}"/>
                </a:ext>
              </a:extLst>
            </p:cNvPr>
            <p:cNvSpPr/>
            <p:nvPr/>
          </p:nvSpPr>
          <p:spPr>
            <a:xfrm>
              <a:off x="5097554" y="3872390"/>
              <a:ext cx="1093223"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363" name="TextBox 22">
              <a:extLst>
                <a:ext uri="{FF2B5EF4-FFF2-40B4-BE49-F238E27FC236}">
                  <a16:creationId xmlns:a16="http://schemas.microsoft.com/office/drawing/2014/main" id="{4279F385-3539-4C1A-AE42-B7A66302BF52}"/>
                </a:ext>
              </a:extLst>
            </p:cNvPr>
            <p:cNvSpPr txBox="1"/>
            <p:nvPr/>
          </p:nvSpPr>
          <p:spPr>
            <a:xfrm>
              <a:off x="4915436" y="3998804"/>
              <a:ext cx="121060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strike="sngStrike" dirty="0">
                  <a:solidFill>
                    <a:schemeClr val="accent4">
                      <a:lumMod val="10000"/>
                    </a:schemeClr>
                  </a:solidFill>
                  <a:latin typeface="Ford Antenna Light" panose="02000505000000020004" pitchFamily="50" charset="0"/>
                  <a:cs typeface="Calibri" panose="020F0502020204030204" pitchFamily="34" charset="0"/>
                </a:rPr>
                <a:t>08/17 – 11/21</a:t>
              </a:r>
            </a:p>
            <a:p>
              <a:pPr algn="ctr"/>
              <a:r>
                <a:rPr lang="en-US" sz="600" b="1" dirty="0">
                  <a:solidFill>
                    <a:srgbClr val="FF0000"/>
                  </a:solidFill>
                  <a:latin typeface="Ford Antenna Light" panose="02000505000000020004" pitchFamily="50" charset="0"/>
                  <a:cs typeface="Calibri" panose="020F0502020204030204" pitchFamily="34" charset="0"/>
                </a:rPr>
                <a:t>10/8 – 12/8</a:t>
              </a:r>
            </a:p>
          </p:txBody>
        </p:sp>
      </p:grpSp>
      <p:grpSp>
        <p:nvGrpSpPr>
          <p:cNvPr id="364" name="Group 363">
            <a:extLst>
              <a:ext uri="{FF2B5EF4-FFF2-40B4-BE49-F238E27FC236}">
                <a16:creationId xmlns:a16="http://schemas.microsoft.com/office/drawing/2014/main" id="{DA3FBCAD-246B-4355-859A-B4E8930B4E83}"/>
              </a:ext>
            </a:extLst>
          </p:cNvPr>
          <p:cNvGrpSpPr/>
          <p:nvPr/>
        </p:nvGrpSpPr>
        <p:grpSpPr>
          <a:xfrm>
            <a:off x="7150416" y="2426797"/>
            <a:ext cx="1103946" cy="737130"/>
            <a:chOff x="1371940" y="1704838"/>
            <a:chExt cx="1103946" cy="737130"/>
          </a:xfrm>
        </p:grpSpPr>
        <p:sp>
          <p:nvSpPr>
            <p:cNvPr id="367" name="Isosceles Triangle 366">
              <a:extLst>
                <a:ext uri="{FF2B5EF4-FFF2-40B4-BE49-F238E27FC236}">
                  <a16:creationId xmlns:a16="http://schemas.microsoft.com/office/drawing/2014/main" id="{322EC4B4-50AC-4FDA-A623-68E25FBDBF8F}"/>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0" name="TextBox 22">
              <a:extLst>
                <a:ext uri="{FF2B5EF4-FFF2-40B4-BE49-F238E27FC236}">
                  <a16:creationId xmlns:a16="http://schemas.microsoft.com/office/drawing/2014/main" id="{BF6BB8F9-6121-43E3-A023-64339B90E434}"/>
                </a:ext>
              </a:extLst>
            </p:cNvPr>
            <p:cNvSpPr txBox="1"/>
            <p:nvPr/>
          </p:nvSpPr>
          <p:spPr>
            <a:xfrm>
              <a:off x="1371940" y="1934143"/>
              <a:ext cx="1103946" cy="507825"/>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HUD EMC OK sample for Visteon</a:t>
              </a:r>
            </a:p>
            <a:p>
              <a:r>
                <a:rPr lang="en-US" altLang="zh-CN" dirty="0">
                  <a:solidFill>
                    <a:schemeClr val="accent4">
                      <a:lumMod val="10000"/>
                    </a:schemeClr>
                  </a:solidFill>
                </a:rPr>
                <a:t>10/14</a:t>
              </a:r>
            </a:p>
            <a:p>
              <a:endParaRPr lang="en-US" altLang="zh-CN" dirty="0">
                <a:solidFill>
                  <a:schemeClr val="accent4">
                    <a:lumMod val="10000"/>
                  </a:schemeClr>
                </a:solidFill>
              </a:endParaRPr>
            </a:p>
          </p:txBody>
        </p:sp>
      </p:grpSp>
      <p:grpSp>
        <p:nvGrpSpPr>
          <p:cNvPr id="373" name="Group 372">
            <a:extLst>
              <a:ext uri="{FF2B5EF4-FFF2-40B4-BE49-F238E27FC236}">
                <a16:creationId xmlns:a16="http://schemas.microsoft.com/office/drawing/2014/main" id="{6800CA26-8C3E-4C70-8E20-C5E46CBAA2DD}"/>
              </a:ext>
            </a:extLst>
          </p:cNvPr>
          <p:cNvGrpSpPr/>
          <p:nvPr/>
        </p:nvGrpSpPr>
        <p:grpSpPr>
          <a:xfrm>
            <a:off x="7018602" y="1908038"/>
            <a:ext cx="1335775" cy="629408"/>
            <a:chOff x="1256026" y="1704838"/>
            <a:chExt cx="1335775" cy="629408"/>
          </a:xfrm>
        </p:grpSpPr>
        <p:sp>
          <p:nvSpPr>
            <p:cNvPr id="376" name="Isosceles Triangle 375">
              <a:extLst>
                <a:ext uri="{FF2B5EF4-FFF2-40B4-BE49-F238E27FC236}">
                  <a16:creationId xmlns:a16="http://schemas.microsoft.com/office/drawing/2014/main" id="{CD795659-E510-4266-B7BF-BE25BC8FEE11}"/>
                </a:ext>
              </a:extLst>
            </p:cNvPr>
            <p:cNvSpPr/>
            <p:nvPr/>
          </p:nvSpPr>
          <p:spPr>
            <a:xfrm rot="10800000">
              <a:off x="1573859" y="1704838"/>
              <a:ext cx="140102" cy="234411"/>
            </a:xfrm>
            <a:prstGeom prst="triangle">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7" name="TextBox 22">
              <a:extLst>
                <a:ext uri="{FF2B5EF4-FFF2-40B4-BE49-F238E27FC236}">
                  <a16:creationId xmlns:a16="http://schemas.microsoft.com/office/drawing/2014/main" id="{07075F72-819E-40CD-AAE9-EB6E9116FBE7}"/>
                </a:ext>
              </a:extLst>
            </p:cNvPr>
            <p:cNvSpPr txBox="1"/>
            <p:nvPr/>
          </p:nvSpPr>
          <p:spPr>
            <a:xfrm>
              <a:off x="1256026" y="1934143"/>
              <a:ext cx="1335775" cy="400103"/>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9” &amp;15.3” Display EMC OK sample for Visteon 10/14</a:t>
              </a:r>
            </a:p>
            <a:p>
              <a:endParaRPr lang="en-US" altLang="zh-CN" dirty="0">
                <a:solidFill>
                  <a:schemeClr val="accent4">
                    <a:lumMod val="10000"/>
                  </a:schemeClr>
                </a:solidFill>
              </a:endParaRPr>
            </a:p>
          </p:txBody>
        </p:sp>
      </p:grpSp>
      <p:grpSp>
        <p:nvGrpSpPr>
          <p:cNvPr id="378" name="Group 377">
            <a:extLst>
              <a:ext uri="{FF2B5EF4-FFF2-40B4-BE49-F238E27FC236}">
                <a16:creationId xmlns:a16="http://schemas.microsoft.com/office/drawing/2014/main" id="{42EBE4BB-4E54-4B7C-8C6D-9E47D41D85B6}"/>
              </a:ext>
            </a:extLst>
          </p:cNvPr>
          <p:cNvGrpSpPr/>
          <p:nvPr/>
        </p:nvGrpSpPr>
        <p:grpSpPr>
          <a:xfrm>
            <a:off x="6217246" y="3930939"/>
            <a:ext cx="843415" cy="261126"/>
            <a:chOff x="4989032" y="3754441"/>
            <a:chExt cx="843415" cy="261126"/>
          </a:xfrm>
        </p:grpSpPr>
        <p:sp>
          <p:nvSpPr>
            <p:cNvPr id="383" name="Rectangle: Rounded Corners 382">
              <a:extLst>
                <a:ext uri="{FF2B5EF4-FFF2-40B4-BE49-F238E27FC236}">
                  <a16:creationId xmlns:a16="http://schemas.microsoft.com/office/drawing/2014/main" id="{C163C909-4C77-43F4-8B3C-A4A357E3F005}"/>
                </a:ext>
              </a:extLst>
            </p:cNvPr>
            <p:cNvSpPr/>
            <p:nvPr/>
          </p:nvSpPr>
          <p:spPr>
            <a:xfrm>
              <a:off x="5098858" y="3892720"/>
              <a:ext cx="324702" cy="1228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384" name="TextBox 22">
              <a:extLst>
                <a:ext uri="{FF2B5EF4-FFF2-40B4-BE49-F238E27FC236}">
                  <a16:creationId xmlns:a16="http://schemas.microsoft.com/office/drawing/2014/main" id="{7AD29962-59B4-45E0-8FA4-EA743FF983A7}"/>
                </a:ext>
              </a:extLst>
            </p:cNvPr>
            <p:cNvSpPr txBox="1"/>
            <p:nvPr/>
          </p:nvSpPr>
          <p:spPr>
            <a:xfrm>
              <a:off x="4989032" y="3754441"/>
              <a:ext cx="843415"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6/30-7/30</a:t>
              </a:r>
            </a:p>
          </p:txBody>
        </p:sp>
      </p:grpSp>
      <p:grpSp>
        <p:nvGrpSpPr>
          <p:cNvPr id="385" name="Group 384">
            <a:extLst>
              <a:ext uri="{FF2B5EF4-FFF2-40B4-BE49-F238E27FC236}">
                <a16:creationId xmlns:a16="http://schemas.microsoft.com/office/drawing/2014/main" id="{6EFA5065-14C9-4507-80E8-526A6F5881E2}"/>
              </a:ext>
            </a:extLst>
          </p:cNvPr>
          <p:cNvGrpSpPr/>
          <p:nvPr/>
        </p:nvGrpSpPr>
        <p:grpSpPr>
          <a:xfrm>
            <a:off x="6214305" y="4187478"/>
            <a:ext cx="805570" cy="257327"/>
            <a:chOff x="4915436" y="3889891"/>
            <a:chExt cx="1220437" cy="257327"/>
          </a:xfrm>
        </p:grpSpPr>
        <p:sp>
          <p:nvSpPr>
            <p:cNvPr id="386" name="Rectangle: Rounded Corners 385">
              <a:extLst>
                <a:ext uri="{FF2B5EF4-FFF2-40B4-BE49-F238E27FC236}">
                  <a16:creationId xmlns:a16="http://schemas.microsoft.com/office/drawing/2014/main" id="{FAC6E013-5B42-4F79-8CA1-CCBF421CE7DB}"/>
                </a:ext>
              </a:extLst>
            </p:cNvPr>
            <p:cNvSpPr/>
            <p:nvPr/>
          </p:nvSpPr>
          <p:spPr>
            <a:xfrm>
              <a:off x="5082115" y="3889891"/>
              <a:ext cx="1053758" cy="105745"/>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387" name="TextBox 22">
              <a:extLst>
                <a:ext uri="{FF2B5EF4-FFF2-40B4-BE49-F238E27FC236}">
                  <a16:creationId xmlns:a16="http://schemas.microsoft.com/office/drawing/2014/main" id="{BE561C56-A69E-49A5-824C-32B2E369794A}"/>
                </a:ext>
              </a:extLst>
            </p:cNvPr>
            <p:cNvSpPr txBox="1"/>
            <p:nvPr/>
          </p:nvSpPr>
          <p:spPr>
            <a:xfrm>
              <a:off x="4915436" y="3977947"/>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6/30-9/8</a:t>
              </a:r>
            </a:p>
          </p:txBody>
        </p:sp>
      </p:grpSp>
      <p:grpSp>
        <p:nvGrpSpPr>
          <p:cNvPr id="351" name="Group 350">
            <a:extLst>
              <a:ext uri="{FF2B5EF4-FFF2-40B4-BE49-F238E27FC236}">
                <a16:creationId xmlns:a16="http://schemas.microsoft.com/office/drawing/2014/main" id="{DD5BE4D8-8D62-4BA5-964F-8128F66244A4}"/>
              </a:ext>
            </a:extLst>
          </p:cNvPr>
          <p:cNvGrpSpPr/>
          <p:nvPr/>
        </p:nvGrpSpPr>
        <p:grpSpPr>
          <a:xfrm>
            <a:off x="9194611" y="3988861"/>
            <a:ext cx="624299" cy="456646"/>
            <a:chOff x="1364640" y="1704838"/>
            <a:chExt cx="624299" cy="456646"/>
          </a:xfrm>
        </p:grpSpPr>
        <p:sp>
          <p:nvSpPr>
            <p:cNvPr id="354" name="Isosceles Triangle 353">
              <a:extLst>
                <a:ext uri="{FF2B5EF4-FFF2-40B4-BE49-F238E27FC236}">
                  <a16:creationId xmlns:a16="http://schemas.microsoft.com/office/drawing/2014/main" id="{0E47DE23-F9C0-402D-A547-815907F602C3}"/>
                </a:ext>
              </a:extLst>
            </p:cNvPr>
            <p:cNvSpPr/>
            <p:nvPr/>
          </p:nvSpPr>
          <p:spPr>
            <a:xfrm rot="10800000">
              <a:off x="1573859" y="1704838"/>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2CCAD619-6BB0-4AD4-B16A-C9EF48EE9376}"/>
                </a:ext>
              </a:extLst>
            </p:cNvPr>
            <p:cNvSpPr txBox="1"/>
            <p:nvPr/>
          </p:nvSpPr>
          <p:spPr>
            <a:xfrm>
              <a:off x="1364640" y="1884491"/>
              <a:ext cx="624299"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PSW </a:t>
              </a:r>
            </a:p>
            <a:p>
              <a:r>
                <a:rPr lang="en-US" altLang="zh-CN" sz="600" dirty="0">
                  <a:solidFill>
                    <a:srgbClr val="00B0F0"/>
                  </a:solidFill>
                </a:rPr>
                <a:t>4/8</a:t>
              </a:r>
              <a:endParaRPr lang="zh-CN" altLang="en-US" sz="600" dirty="0">
                <a:solidFill>
                  <a:srgbClr val="00B0F0"/>
                </a:solidFill>
              </a:endParaRPr>
            </a:p>
          </p:txBody>
        </p:sp>
      </p:grpSp>
      <p:grpSp>
        <p:nvGrpSpPr>
          <p:cNvPr id="388" name="Group 387">
            <a:extLst>
              <a:ext uri="{FF2B5EF4-FFF2-40B4-BE49-F238E27FC236}">
                <a16:creationId xmlns:a16="http://schemas.microsoft.com/office/drawing/2014/main" id="{D88ED33D-5BF8-44F9-A66E-26CB4FF68681}"/>
              </a:ext>
            </a:extLst>
          </p:cNvPr>
          <p:cNvGrpSpPr/>
          <p:nvPr/>
        </p:nvGrpSpPr>
        <p:grpSpPr>
          <a:xfrm>
            <a:off x="8492417" y="4012900"/>
            <a:ext cx="895545" cy="270477"/>
            <a:chOff x="6969751" y="3692661"/>
            <a:chExt cx="1110479" cy="270477"/>
          </a:xfrm>
        </p:grpSpPr>
        <p:sp>
          <p:nvSpPr>
            <p:cNvPr id="389" name="Rectangle: Rounded Corners 388">
              <a:extLst>
                <a:ext uri="{FF2B5EF4-FFF2-40B4-BE49-F238E27FC236}">
                  <a16:creationId xmlns:a16="http://schemas.microsoft.com/office/drawing/2014/main" id="{A6158122-BBC1-4795-97B5-12676A43302C}"/>
                </a:ext>
              </a:extLst>
            </p:cNvPr>
            <p:cNvSpPr/>
            <p:nvPr/>
          </p:nvSpPr>
          <p:spPr>
            <a:xfrm>
              <a:off x="6969751" y="3843978"/>
              <a:ext cx="956555" cy="119160"/>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390" name="TextBox 22">
              <a:extLst>
                <a:ext uri="{FF2B5EF4-FFF2-40B4-BE49-F238E27FC236}">
                  <a16:creationId xmlns:a16="http://schemas.microsoft.com/office/drawing/2014/main" id="{659E7CF1-45D3-4840-B9B3-EFB781D79FC6}"/>
                </a:ext>
              </a:extLst>
            </p:cNvPr>
            <p:cNvSpPr txBox="1"/>
            <p:nvPr/>
          </p:nvSpPr>
          <p:spPr>
            <a:xfrm>
              <a:off x="7076822" y="3692661"/>
              <a:ext cx="1003408"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1/6-3/24</a:t>
              </a:r>
              <a:endParaRPr lang="en-US" sz="700" b="1" dirty="0">
                <a:solidFill>
                  <a:srgbClr val="00B0F0"/>
                </a:solidFill>
                <a:latin typeface="Ford Antenna Light" panose="02000505000000020004" pitchFamily="50" charset="0"/>
                <a:cs typeface="Calibri" panose="020F0502020204030204" pitchFamily="34" charset="0"/>
              </a:endParaRPr>
            </a:p>
          </p:txBody>
        </p:sp>
      </p:grpSp>
      <p:grpSp>
        <p:nvGrpSpPr>
          <p:cNvPr id="391" name="Group 390">
            <a:extLst>
              <a:ext uri="{FF2B5EF4-FFF2-40B4-BE49-F238E27FC236}">
                <a16:creationId xmlns:a16="http://schemas.microsoft.com/office/drawing/2014/main" id="{DDDEB189-1896-47D2-B449-5612F3204AC6}"/>
              </a:ext>
            </a:extLst>
          </p:cNvPr>
          <p:cNvGrpSpPr/>
          <p:nvPr/>
        </p:nvGrpSpPr>
        <p:grpSpPr>
          <a:xfrm>
            <a:off x="8115976" y="4025210"/>
            <a:ext cx="481632" cy="454085"/>
            <a:chOff x="1364931" y="1639556"/>
            <a:chExt cx="481632" cy="454085"/>
          </a:xfrm>
        </p:grpSpPr>
        <p:sp>
          <p:nvSpPr>
            <p:cNvPr id="392" name="Isosceles Triangle 391">
              <a:extLst>
                <a:ext uri="{FF2B5EF4-FFF2-40B4-BE49-F238E27FC236}">
                  <a16:creationId xmlns:a16="http://schemas.microsoft.com/office/drawing/2014/main" id="{43EAA44B-4C45-4E58-9427-E30842FFA07F}"/>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93" name="TextBox 22">
              <a:extLst>
                <a:ext uri="{FF2B5EF4-FFF2-40B4-BE49-F238E27FC236}">
                  <a16:creationId xmlns:a16="http://schemas.microsoft.com/office/drawing/2014/main" id="{76CC9995-1CE1-4ADB-ADA5-A941A5D869A7}"/>
                </a:ext>
              </a:extLst>
            </p:cNvPr>
            <p:cNvSpPr txBox="1"/>
            <p:nvPr/>
          </p:nvSpPr>
          <p:spPr>
            <a:xfrm>
              <a:off x="1364931"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C1</a:t>
              </a:r>
            </a:p>
            <a:p>
              <a:r>
                <a:rPr lang="en-US" altLang="zh-CN" sz="600" dirty="0">
                  <a:solidFill>
                    <a:srgbClr val="00B0F0"/>
                  </a:solidFill>
                </a:rPr>
                <a:t>12/30</a:t>
              </a:r>
              <a:endParaRPr lang="zh-CN" altLang="en-US" sz="600" dirty="0">
                <a:solidFill>
                  <a:srgbClr val="00B0F0"/>
                </a:solidFill>
              </a:endParaRPr>
            </a:p>
          </p:txBody>
        </p:sp>
      </p:grpSp>
      <p:grpSp>
        <p:nvGrpSpPr>
          <p:cNvPr id="407" name="Group 406">
            <a:extLst>
              <a:ext uri="{FF2B5EF4-FFF2-40B4-BE49-F238E27FC236}">
                <a16:creationId xmlns:a16="http://schemas.microsoft.com/office/drawing/2014/main" id="{EC8F36F4-5E55-4265-964F-76B6428C4A1C}"/>
              </a:ext>
            </a:extLst>
          </p:cNvPr>
          <p:cNvGrpSpPr/>
          <p:nvPr/>
        </p:nvGrpSpPr>
        <p:grpSpPr>
          <a:xfrm>
            <a:off x="7641636" y="4176552"/>
            <a:ext cx="695999" cy="302450"/>
            <a:chOff x="6742446" y="3855298"/>
            <a:chExt cx="854506" cy="302450"/>
          </a:xfrm>
        </p:grpSpPr>
        <p:sp>
          <p:nvSpPr>
            <p:cNvPr id="409" name="Rectangle: Rounded Corners 408">
              <a:extLst>
                <a:ext uri="{FF2B5EF4-FFF2-40B4-BE49-F238E27FC236}">
                  <a16:creationId xmlns:a16="http://schemas.microsoft.com/office/drawing/2014/main" id="{3F7F6572-1310-4C8A-971D-A3506EEBDC36}"/>
                </a:ext>
              </a:extLst>
            </p:cNvPr>
            <p:cNvSpPr/>
            <p:nvPr/>
          </p:nvSpPr>
          <p:spPr>
            <a:xfrm>
              <a:off x="6969749" y="3855298"/>
              <a:ext cx="485943" cy="123316"/>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410" name="TextBox 22">
              <a:extLst>
                <a:ext uri="{FF2B5EF4-FFF2-40B4-BE49-F238E27FC236}">
                  <a16:creationId xmlns:a16="http://schemas.microsoft.com/office/drawing/2014/main" id="{5066769F-B11F-4CD6-8634-16CF5A70EF72}"/>
                </a:ext>
              </a:extLst>
            </p:cNvPr>
            <p:cNvSpPr txBox="1"/>
            <p:nvPr/>
          </p:nvSpPr>
          <p:spPr>
            <a:xfrm>
              <a:off x="6742446" y="3988477"/>
              <a:ext cx="8545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11/23-12/23</a:t>
              </a:r>
            </a:p>
          </p:txBody>
        </p:sp>
      </p:grpSp>
      <p:sp>
        <p:nvSpPr>
          <p:cNvPr id="413" name="Rectangle: Rounded Corners 412">
            <a:extLst>
              <a:ext uri="{FF2B5EF4-FFF2-40B4-BE49-F238E27FC236}">
                <a16:creationId xmlns:a16="http://schemas.microsoft.com/office/drawing/2014/main" id="{6DF20D1B-4654-4069-AC9B-092CE6E399D7}"/>
              </a:ext>
            </a:extLst>
          </p:cNvPr>
          <p:cNvSpPr/>
          <p:nvPr/>
        </p:nvSpPr>
        <p:spPr>
          <a:xfrm>
            <a:off x="7826029" y="4010478"/>
            <a:ext cx="388706" cy="126482"/>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EMC</a:t>
            </a:r>
          </a:p>
        </p:txBody>
      </p:sp>
      <p:grpSp>
        <p:nvGrpSpPr>
          <p:cNvPr id="415" name="Group 414">
            <a:extLst>
              <a:ext uri="{FF2B5EF4-FFF2-40B4-BE49-F238E27FC236}">
                <a16:creationId xmlns:a16="http://schemas.microsoft.com/office/drawing/2014/main" id="{7A9C4DCA-88B8-4EEC-A29A-0792CB1F7C23}"/>
              </a:ext>
            </a:extLst>
          </p:cNvPr>
          <p:cNvGrpSpPr/>
          <p:nvPr/>
        </p:nvGrpSpPr>
        <p:grpSpPr>
          <a:xfrm>
            <a:off x="7411040" y="4008432"/>
            <a:ext cx="481632" cy="454085"/>
            <a:chOff x="1276700" y="1639556"/>
            <a:chExt cx="481632" cy="454085"/>
          </a:xfrm>
        </p:grpSpPr>
        <p:sp>
          <p:nvSpPr>
            <p:cNvPr id="416" name="Isosceles Triangle 415">
              <a:extLst>
                <a:ext uri="{FF2B5EF4-FFF2-40B4-BE49-F238E27FC236}">
                  <a16:creationId xmlns:a16="http://schemas.microsoft.com/office/drawing/2014/main" id="{5220D947-EE1B-40E4-A871-5050CE2D5D9A}"/>
                </a:ext>
              </a:extLst>
            </p:cNvPr>
            <p:cNvSpPr/>
            <p:nvPr/>
          </p:nvSpPr>
          <p:spPr>
            <a:xfrm rot="10800000">
              <a:off x="1552928" y="1639556"/>
              <a:ext cx="140102" cy="234411"/>
            </a:xfrm>
            <a:prstGeom prst="triangle">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E0CCED0E-D2CC-40A9-A888-4267DFE1CF99}"/>
                </a:ext>
              </a:extLst>
            </p:cNvPr>
            <p:cNvSpPr txBox="1"/>
            <p:nvPr/>
          </p:nvSpPr>
          <p:spPr>
            <a:xfrm>
              <a:off x="1276700" y="1816648"/>
              <a:ext cx="481632" cy="27699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a:t>
              </a:r>
            </a:p>
            <a:p>
              <a:r>
                <a:rPr lang="en-US" altLang="zh-CN" sz="600" dirty="0">
                  <a:solidFill>
                    <a:srgbClr val="00B0F0"/>
                  </a:solidFill>
                </a:rPr>
                <a:t>11/16</a:t>
              </a:r>
              <a:endParaRPr lang="zh-CN" altLang="en-US" sz="600" dirty="0">
                <a:solidFill>
                  <a:srgbClr val="00B0F0"/>
                </a:solidFill>
              </a:endParaRPr>
            </a:p>
          </p:txBody>
        </p:sp>
      </p:grpSp>
      <p:grpSp>
        <p:nvGrpSpPr>
          <p:cNvPr id="418" name="Group 417">
            <a:extLst>
              <a:ext uri="{FF2B5EF4-FFF2-40B4-BE49-F238E27FC236}">
                <a16:creationId xmlns:a16="http://schemas.microsoft.com/office/drawing/2014/main" id="{291921EB-A578-4B38-8C9F-1D2905FD553E}"/>
              </a:ext>
            </a:extLst>
          </p:cNvPr>
          <p:cNvGrpSpPr/>
          <p:nvPr/>
        </p:nvGrpSpPr>
        <p:grpSpPr>
          <a:xfrm>
            <a:off x="6890465" y="4027800"/>
            <a:ext cx="799081" cy="295685"/>
            <a:chOff x="5024804" y="3872390"/>
            <a:chExt cx="1210606" cy="295685"/>
          </a:xfrm>
        </p:grpSpPr>
        <p:sp>
          <p:nvSpPr>
            <p:cNvPr id="420" name="Rectangle: Rounded Corners 419">
              <a:extLst>
                <a:ext uri="{FF2B5EF4-FFF2-40B4-BE49-F238E27FC236}">
                  <a16:creationId xmlns:a16="http://schemas.microsoft.com/office/drawing/2014/main" id="{DFEE6660-4D58-414B-A000-24ED47424284}"/>
                </a:ext>
              </a:extLst>
            </p:cNvPr>
            <p:cNvSpPr/>
            <p:nvPr/>
          </p:nvSpPr>
          <p:spPr>
            <a:xfrm>
              <a:off x="5097554" y="3872390"/>
              <a:ext cx="1093223" cy="140747"/>
            </a:xfrm>
            <a:prstGeom prst="roundRect">
              <a:avLst/>
            </a:prstGeom>
            <a:solidFill>
              <a:schemeClr val="accent1">
                <a:lumMod val="60000"/>
                <a:lumOff val="4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r>
                <a:rPr lang="en-US" sz="500" b="1" dirty="0">
                  <a:solidFill>
                    <a:schemeClr val="accent4">
                      <a:lumMod val="10000"/>
                    </a:schemeClr>
                  </a:solidFill>
                  <a:latin typeface="Ford Antenna Light" panose="02000505000000020004" pitchFamily="50" charset="0"/>
                  <a:cs typeface="Calibri" panose="020F0502020204030204" pitchFamily="34" charset="0"/>
                </a:rPr>
                <a:t>HW improvement, PCB fabrication</a:t>
              </a:r>
            </a:p>
          </p:txBody>
        </p:sp>
        <p:sp>
          <p:nvSpPr>
            <p:cNvPr id="421" name="TextBox 22">
              <a:extLst>
                <a:ext uri="{FF2B5EF4-FFF2-40B4-BE49-F238E27FC236}">
                  <a16:creationId xmlns:a16="http://schemas.microsoft.com/office/drawing/2014/main" id="{180F4092-33F3-4921-A2DD-F4804AFC513E}"/>
                </a:ext>
              </a:extLst>
            </p:cNvPr>
            <p:cNvSpPr txBox="1"/>
            <p:nvPr/>
          </p:nvSpPr>
          <p:spPr>
            <a:xfrm>
              <a:off x="5024804" y="3998804"/>
              <a:ext cx="1210606"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dirty="0">
                  <a:solidFill>
                    <a:srgbClr val="00B0F0"/>
                  </a:solidFill>
                  <a:latin typeface="Ford Antenna Light" panose="02000505000000020004" pitchFamily="50" charset="0"/>
                  <a:cs typeface="Calibri" panose="020F0502020204030204" pitchFamily="34" charset="0"/>
                </a:rPr>
                <a:t>8/30-11/7</a:t>
              </a:r>
            </a:p>
          </p:txBody>
        </p:sp>
      </p:grpSp>
      <p:sp>
        <p:nvSpPr>
          <p:cNvPr id="2" name="Rectangle 1">
            <a:extLst>
              <a:ext uri="{FF2B5EF4-FFF2-40B4-BE49-F238E27FC236}">
                <a16:creationId xmlns:a16="http://schemas.microsoft.com/office/drawing/2014/main" id="{6FCD4AFA-B2F3-44AE-80C9-68C53363BD95}"/>
              </a:ext>
            </a:extLst>
          </p:cNvPr>
          <p:cNvSpPr/>
          <p:nvPr/>
        </p:nvSpPr>
        <p:spPr>
          <a:xfrm>
            <a:off x="6142537" y="3955024"/>
            <a:ext cx="3825145" cy="567792"/>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23" name="Rectangle 422">
            <a:extLst>
              <a:ext uri="{FF2B5EF4-FFF2-40B4-BE49-F238E27FC236}">
                <a16:creationId xmlns:a16="http://schemas.microsoft.com/office/drawing/2014/main" id="{6EC6067B-02E4-4B80-B853-D9A71973008F}"/>
              </a:ext>
            </a:extLst>
          </p:cNvPr>
          <p:cNvSpPr/>
          <p:nvPr/>
        </p:nvSpPr>
        <p:spPr>
          <a:xfrm>
            <a:off x="6142763" y="3015416"/>
            <a:ext cx="3825145" cy="942495"/>
          </a:xfrm>
          <a:prstGeom prst="rect">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00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345" idx="2"/>
          </p:cNvCxnSpPr>
          <p:nvPr/>
        </p:nvCxnSpPr>
        <p:spPr>
          <a:xfrm flipH="1" flipV="1">
            <a:off x="5841990" y="1255084"/>
            <a:ext cx="493195" cy="153699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5577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DCV3</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10/08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09744" y="2789730"/>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433980" y="2982257"/>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79020" y="2792075"/>
            <a:ext cx="312330" cy="320207"/>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65216" y="2973482"/>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endParaRPr lang="en-US" altLang="zh-CN" sz="7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700" dirty="0">
                <a:solidFill>
                  <a:prstClr val="black"/>
                </a:solidFill>
                <a:latin typeface="Ford Antenna Light" panose="02000505000000020004" pitchFamily="50" charset="0"/>
                <a:cs typeface="Calibri" panose="020F0502020204030204" pitchFamily="34" charset="0"/>
              </a:rPr>
              <a:t>07/15</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5167043" y="1780395"/>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04/05</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4633329" y="1784457"/>
            <a:ext cx="682364" cy="482800"/>
            <a:chOff x="1422991"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422991"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03/01</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159408" y="17918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 </a:t>
              </a:r>
            </a:p>
            <a:p>
              <a:r>
                <a:rPr lang="en-US" altLang="zh-CN" sz="700" dirty="0"/>
                <a:t>08/15</a:t>
              </a:r>
              <a:endParaRPr lang="zh-CN" altLang="en-US" sz="700" dirty="0"/>
            </a:p>
          </p:txBody>
        </p:sp>
      </p:grpSp>
      <p:sp>
        <p:nvSpPr>
          <p:cNvPr id="266" name="Rectangle: Rounded Corners 265">
            <a:extLst>
              <a:ext uri="{FF2B5EF4-FFF2-40B4-BE49-F238E27FC236}">
                <a16:creationId xmlns:a16="http://schemas.microsoft.com/office/drawing/2014/main" id="{5B2D77B9-37B5-4BB4-81E0-E5AE5BEBEDB4}"/>
              </a:ext>
            </a:extLst>
          </p:cNvPr>
          <p:cNvSpPr/>
          <p:nvPr/>
        </p:nvSpPr>
        <p:spPr>
          <a:xfrm>
            <a:off x="6767221" y="1990850"/>
            <a:ext cx="418109" cy="16350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2</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4972466" y="3644735"/>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Alpha2</a:t>
            </a:r>
          </a:p>
          <a:p>
            <a:r>
              <a:rPr lang="en-US" dirty="0"/>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789298" y="3457090"/>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62257"/>
            <a:ext cx="298312" cy="43289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3551081" y="474976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913757"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Delivery  11/09</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3853117" y="4759009"/>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3726341"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A</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12/09</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U611 MCA SW Release Plan Proposal @0310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874210" y="316571"/>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411" name="TextBox 22">
            <a:extLst>
              <a:ext uri="{FF2B5EF4-FFF2-40B4-BE49-F238E27FC236}">
                <a16:creationId xmlns:a16="http://schemas.microsoft.com/office/drawing/2014/main" id="{D8A9B212-4192-46D4-8016-AEED26343EDE}"/>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09/15-10/20</a:t>
            </a:r>
          </a:p>
        </p:txBody>
      </p:sp>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09/18</a:t>
              </a:r>
            </a:p>
            <a:p>
              <a:pPr algn="ctr">
                <a:defRPr/>
              </a:pPr>
              <a:r>
                <a:rPr lang="en-US" sz="800" dirty="0">
                  <a:solidFill>
                    <a:prstClr val="black"/>
                  </a:solidFill>
                  <a:latin typeface="Ford Antenna Light" panose="02000505000000020004" pitchFamily="50" charset="0"/>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05/22</a:t>
              </a:r>
            </a:p>
            <a:p>
              <a:pPr algn="ctr">
                <a:defRPr/>
              </a:pPr>
              <a:r>
                <a:rPr lang="en-US" sz="800" dirty="0">
                  <a:solidFill>
                    <a:prstClr val="black"/>
                  </a:solidFill>
                  <a:latin typeface="Ford Antenna Light" panose="02000505000000020004" pitchFamily="50" charset="0"/>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07/03</a:t>
              </a:r>
            </a:p>
            <a:p>
              <a:pPr algn="ctr">
                <a:defRPr/>
              </a:pPr>
              <a:r>
                <a:rPr lang="en-US" sz="800" dirty="0">
                  <a:solidFill>
                    <a:prstClr val="black"/>
                  </a:solidFill>
                  <a:latin typeface="Ford Antenna Light" panose="02000505000000020004" pitchFamily="50" charset="0"/>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04/24</a:t>
              </a:r>
            </a:p>
            <a:p>
              <a:pPr algn="ctr">
                <a:defRPr/>
              </a:pPr>
              <a:r>
                <a:rPr lang="en-US" sz="800" dirty="0">
                  <a:solidFill>
                    <a:prstClr val="black"/>
                  </a:solidFill>
                  <a:latin typeface="Ford Antenna Light" panose="02000505000000020004" pitchFamily="50" charset="0"/>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03/30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06/25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10/25</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174794" y="982400"/>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8/5</a:t>
              </a: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789298" y="3109936"/>
            <a:ext cx="80096" cy="425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PDL Release</a:t>
            </a:r>
          </a:p>
          <a:p>
            <a:r>
              <a:rPr lang="en-US" altLang="zh-CN" sz="700" dirty="0">
                <a:solidFill>
                  <a:schemeClr val="accent4">
                    <a:lumMod val="10000"/>
                  </a:schemeClr>
                </a:solidFill>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1EC 09/09</a:t>
            </a:r>
            <a:endParaRPr lang="zh-CN" altLang="en-US" sz="700" dirty="0">
              <a:solidFill>
                <a:schemeClr val="accent4">
                  <a:lumMod val="10000"/>
                </a:schemeClr>
              </a:solidFill>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42381"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 27’ 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a:endCxn id="413" idx="2"/>
          </p:cNvCxnSpPr>
          <p:nvPr/>
        </p:nvCxnSpPr>
        <p:spPr>
          <a:xfrm flipV="1">
            <a:off x="3650812" y="4309870"/>
            <a:ext cx="654368" cy="43989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334795" y="4309146"/>
            <a:ext cx="69056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Reserve 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a:endCxn id="425" idx="2"/>
          </p:cNvCxnSpPr>
          <p:nvPr/>
        </p:nvCxnSpPr>
        <p:spPr>
          <a:xfrm flipV="1">
            <a:off x="3952848" y="4304598"/>
            <a:ext cx="794654"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059229E6-0C90-439C-91A8-46BFB985DDB7}"/>
              </a:ext>
            </a:extLst>
          </p:cNvPr>
          <p:cNvGrpSpPr/>
          <p:nvPr/>
        </p:nvGrpSpPr>
        <p:grpSpPr>
          <a:xfrm>
            <a:off x="3380899" y="1799405"/>
            <a:ext cx="906359" cy="408047"/>
            <a:chOff x="1210125" y="1704838"/>
            <a:chExt cx="906359" cy="408047"/>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11/30,12/25</a:t>
              </a:r>
              <a:endParaRPr lang="zh-CN" altLang="en-US" sz="700" dirty="0"/>
            </a:p>
          </p:txBody>
        </p:sp>
      </p:gr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04/8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05/13</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altLang="zh-CN"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06/08</a:t>
            </a:r>
          </a:p>
        </p:txBody>
      </p:sp>
      <p:sp>
        <p:nvSpPr>
          <p:cNvPr id="316" name="Oval 315">
            <a:extLst>
              <a:ext uri="{FF2B5EF4-FFF2-40B4-BE49-F238E27FC236}">
                <a16:creationId xmlns:a16="http://schemas.microsoft.com/office/drawing/2014/main" id="{E3FA1F6C-2D54-4C2A-B0CF-6414142B598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bg1"/>
                </a:solidFill>
                <a:latin typeface="Arial" panose="020B0604020202020204" pitchFamily="34" charset="0"/>
                <a:cs typeface="Arial" panose="020B0604020202020204" pitchFamily="34" charset="0"/>
              </a:rPr>
              <a:t>1</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77737" y="3676209"/>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06/6</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endParaRPr lang="en-US" sz="600" strike="sngStrike" dirty="0">
              <a:solidFill>
                <a:prstClr val="black"/>
              </a:solidFill>
              <a:latin typeface="Ford Antenna Light" panose="02000505000000020004" pitchFamily="50" charset="0"/>
              <a:cs typeface="Calibri" panose="020F0502020204030204" pitchFamily="34" charset="0"/>
            </a:endParaRPr>
          </a:p>
          <a:p>
            <a:pPr algn="ctr">
              <a:defRPr/>
            </a:pPr>
            <a:r>
              <a:rPr lang="en-US" sz="600" dirty="0">
                <a:solidFill>
                  <a:prstClr val="black"/>
                </a:solidFill>
                <a:latin typeface="Ford Antenna Light" panose="02000505000000020004" pitchFamily="50" charset="0"/>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no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05/8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0" name="Rounded Rectangle 12">
            <a:extLst>
              <a:ext uri="{FF2B5EF4-FFF2-40B4-BE49-F238E27FC236}">
                <a16:creationId xmlns:a16="http://schemas.microsoft.com/office/drawing/2014/main" id="{A84EA5A6-5B67-4748-8627-DB0F43703974}"/>
              </a:ext>
            </a:extLst>
          </p:cNvPr>
          <p:cNvSpPr/>
          <p:nvPr/>
        </p:nvSpPr>
        <p:spPr>
          <a:xfrm>
            <a:off x="160514" y="5841559"/>
            <a:ext cx="11870972" cy="939535"/>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200" b="1" dirty="0">
                <a:solidFill>
                  <a:srgbClr val="FFFFFF"/>
                </a:solidFill>
                <a:ea typeface="黑体" panose="02010609060101010101" pitchFamily="49" charset="-122"/>
              </a:rPr>
              <a:t>U611MCA display 4/13 arrive at earliest, SW will integrate based on physical screen in 5/13, release to REC at 6/6, before that only virtual screen SW version</a:t>
            </a:r>
          </a:p>
          <a:p>
            <a:pPr marL="171450" indent="-171450">
              <a:buFont typeface="Arial" panose="020B0604020202020204" pitchFamily="34" charset="0"/>
              <a:buChar char="•"/>
            </a:pPr>
            <a:r>
              <a:rPr lang="en-US" sz="1200" b="1" dirty="0">
                <a:solidFill>
                  <a:srgbClr val="FFFFFF"/>
                </a:solidFill>
                <a:ea typeface="黑体" panose="02010609060101010101" pitchFamily="49" charset="-122"/>
              </a:rPr>
              <a:t>There is 1 month gap between DCV beta1 and DCV EBB, 1 month gap between DCV0 and DCV YB, updated DCV EBB/YB support plan need being aligned with HW/PMO/Program;</a:t>
            </a:r>
          </a:p>
          <a:p>
            <a:pPr marL="171450" indent="-171450">
              <a:buFont typeface="Arial" panose="020B0604020202020204" pitchFamily="34" charset="0"/>
              <a:buChar char="•"/>
            </a:pPr>
            <a:r>
              <a:rPr lang="en-US" sz="1200" b="1" dirty="0">
                <a:solidFill>
                  <a:srgbClr val="FFFFFF"/>
                </a:solidFill>
                <a:ea typeface="黑体" panose="02010609060101010101" pitchFamily="49" charset="-122"/>
              </a:rPr>
              <a:t>IVI SW proposal: using 6.6 DCV beta1 support DCV YB and test in REC&amp;FNA at the same time; if have issue update DCV1 support final DCV build</a:t>
            </a:r>
          </a:p>
        </p:txBody>
      </p: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flipV="1">
            <a:off x="181080" y="5308493"/>
            <a:ext cx="11776544" cy="1"/>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1" name="Rectangle: Rounded Corners 240">
            <a:extLst>
              <a:ext uri="{FF2B5EF4-FFF2-40B4-BE49-F238E27FC236}">
                <a16:creationId xmlns:a16="http://schemas.microsoft.com/office/drawing/2014/main" id="{F3DDCEB9-7452-458C-980C-CF7B25DDEE59}"/>
              </a:ext>
            </a:extLst>
          </p:cNvPr>
          <p:cNvSpPr/>
          <p:nvPr/>
        </p:nvSpPr>
        <p:spPr>
          <a:xfrm>
            <a:off x="5873090" y="1883572"/>
            <a:ext cx="339961" cy="1432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1</a:t>
            </a:r>
          </a:p>
        </p:txBody>
      </p:sp>
      <p:sp>
        <p:nvSpPr>
          <p:cNvPr id="270" name="TextBox 22">
            <a:extLst>
              <a:ext uri="{FF2B5EF4-FFF2-40B4-BE49-F238E27FC236}">
                <a16:creationId xmlns:a16="http://schemas.microsoft.com/office/drawing/2014/main" id="{9DDFB238-87D2-4100-BA4A-A1DD57C391D0}"/>
              </a:ext>
            </a:extLst>
          </p:cNvPr>
          <p:cNvSpPr txBox="1"/>
          <p:nvPr/>
        </p:nvSpPr>
        <p:spPr>
          <a:xfrm>
            <a:off x="5622544" y="2036454"/>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06/13-07/13</a:t>
            </a:r>
            <a:endParaRPr lang="en-US" dirty="0"/>
          </a:p>
        </p:txBody>
      </p:sp>
      <p:grpSp>
        <p:nvGrpSpPr>
          <p:cNvPr id="271" name="组合 6">
            <a:extLst>
              <a:ext uri="{FF2B5EF4-FFF2-40B4-BE49-F238E27FC236}">
                <a16:creationId xmlns:a16="http://schemas.microsoft.com/office/drawing/2014/main" id="{6A15EF1D-2940-49AA-BC61-FA3408353625}"/>
              </a:ext>
            </a:extLst>
          </p:cNvPr>
          <p:cNvGrpSpPr/>
          <p:nvPr/>
        </p:nvGrpSpPr>
        <p:grpSpPr>
          <a:xfrm>
            <a:off x="4438725" y="2221971"/>
            <a:ext cx="1135230" cy="400103"/>
            <a:chOff x="3470437" y="2025092"/>
            <a:chExt cx="1135230" cy="400103"/>
          </a:xfrm>
        </p:grpSpPr>
        <p:sp>
          <p:nvSpPr>
            <p:cNvPr id="296" name="TextBox 22">
              <a:extLst>
                <a:ext uri="{FF2B5EF4-FFF2-40B4-BE49-F238E27FC236}">
                  <a16:creationId xmlns:a16="http://schemas.microsoft.com/office/drawing/2014/main" id="{8AFA9AAB-7A23-47E2-96E2-BC05B921AEFF}"/>
                </a:ext>
              </a:extLst>
            </p:cNvPr>
            <p:cNvSpPr txBox="1"/>
            <p:nvPr/>
          </p:nvSpPr>
          <p:spPr>
            <a:xfrm>
              <a:off x="3470437" y="202509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A0 04/13</a:t>
              </a:r>
            </a:p>
            <a:p>
              <a:r>
                <a:rPr lang="en-US" altLang="zh-CN" sz="700" dirty="0">
                  <a:solidFill>
                    <a:srgbClr val="FF0000"/>
                  </a:solidFill>
                  <a:highlight>
                    <a:srgbClr val="FFFF00"/>
                  </a:highlight>
                </a:rPr>
                <a:t>12ps (TBD)</a:t>
              </a:r>
              <a:endParaRPr lang="zh-CN" altLang="en-US" sz="700" dirty="0">
                <a:solidFill>
                  <a:srgbClr val="FF0000"/>
                </a:solidFill>
                <a:highlight>
                  <a:srgbClr val="FFFF00"/>
                </a:highlight>
              </a:endParaRPr>
            </a:p>
            <a:p>
              <a:r>
                <a:rPr lang="en-US" altLang="zh-CN" sz="700" dirty="0">
                  <a:solidFill>
                    <a:srgbClr val="FF0000"/>
                  </a:solidFill>
                </a:rPr>
                <a:t> </a:t>
              </a:r>
              <a:endParaRPr lang="zh-CN" altLang="en-US" sz="700" dirty="0">
                <a:solidFill>
                  <a:srgbClr val="FF0000"/>
                </a:solidFill>
              </a:endParaRPr>
            </a:p>
          </p:txBody>
        </p:sp>
        <p:sp>
          <p:nvSpPr>
            <p:cNvPr id="297" name="Isosceles Triangle 252">
              <a:extLst>
                <a:ext uri="{FF2B5EF4-FFF2-40B4-BE49-F238E27FC236}">
                  <a16:creationId xmlns:a16="http://schemas.microsoft.com/office/drawing/2014/main" id="{2579A6FA-4661-4694-942F-F100E9010C0C}"/>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grpSp>
        <p:nvGrpSpPr>
          <p:cNvPr id="298" name="组合 223">
            <a:extLst>
              <a:ext uri="{FF2B5EF4-FFF2-40B4-BE49-F238E27FC236}">
                <a16:creationId xmlns:a16="http://schemas.microsoft.com/office/drawing/2014/main" id="{A702289D-E3FC-4796-8247-0664D0C596B9}"/>
              </a:ext>
            </a:extLst>
          </p:cNvPr>
          <p:cNvGrpSpPr/>
          <p:nvPr/>
        </p:nvGrpSpPr>
        <p:grpSpPr>
          <a:xfrm>
            <a:off x="6319928" y="2363165"/>
            <a:ext cx="767497" cy="370381"/>
            <a:chOff x="4943882" y="2123973"/>
            <a:chExt cx="767497" cy="370381"/>
          </a:xfrm>
        </p:grpSpPr>
        <p:sp>
          <p:nvSpPr>
            <p:cNvPr id="299" name="TextBox 22">
              <a:extLst>
                <a:ext uri="{FF2B5EF4-FFF2-40B4-BE49-F238E27FC236}">
                  <a16:creationId xmlns:a16="http://schemas.microsoft.com/office/drawing/2014/main" id="{2D734429-46DA-424B-B680-44EE30A58869}"/>
                </a:ext>
              </a:extLst>
            </p:cNvPr>
            <p:cNvSpPr txBox="1"/>
            <p:nvPr/>
          </p:nvSpPr>
          <p:spPr>
            <a:xfrm>
              <a:off x="4943882" y="2309694"/>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tx1"/>
                  </a:solidFill>
                </a:rPr>
                <a:t>B0 7/10 </a:t>
              </a:r>
              <a:endParaRPr lang="zh-CN" altLang="en-US" sz="700" dirty="0">
                <a:solidFill>
                  <a:schemeClr val="tx1"/>
                </a:solidFill>
              </a:endParaRPr>
            </a:p>
          </p:txBody>
        </p:sp>
        <p:sp>
          <p:nvSpPr>
            <p:cNvPr id="300" name="Isosceles Triangle 252">
              <a:extLst>
                <a:ext uri="{FF2B5EF4-FFF2-40B4-BE49-F238E27FC236}">
                  <a16:creationId xmlns:a16="http://schemas.microsoft.com/office/drawing/2014/main" id="{6B8602A3-2894-49DA-918B-676137C6BC30}"/>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 12.3’ UX Release(TBC)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73" name="TextBox 22">
            <a:extLst>
              <a:ext uri="{FF2B5EF4-FFF2-40B4-BE49-F238E27FC236}">
                <a16:creationId xmlns:a16="http://schemas.microsoft.com/office/drawing/2014/main" id="{67B96E4C-EC7A-433C-B30D-C1C9A16522E3}"/>
              </a:ext>
            </a:extLst>
          </p:cNvPr>
          <p:cNvSpPr txBox="1"/>
          <p:nvPr/>
        </p:nvSpPr>
        <p:spPr>
          <a:xfrm rot="4069517">
            <a:off x="5826823" y="1654194"/>
            <a:ext cx="59048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 months </a:t>
            </a:r>
            <a:endParaRPr lang="zh-CN" altLang="en-US" sz="700" dirty="0">
              <a:solidFill>
                <a:srgbClr val="FF0000"/>
              </a:solidFill>
            </a:endParaRPr>
          </a:p>
        </p:txBody>
      </p:sp>
      <p:sp>
        <p:nvSpPr>
          <p:cNvPr id="288" name="Rectangle: Rounded Corners 287">
            <a:extLst>
              <a:ext uri="{FF2B5EF4-FFF2-40B4-BE49-F238E27FC236}">
                <a16:creationId xmlns:a16="http://schemas.microsoft.com/office/drawing/2014/main" id="{ABF63563-1819-464C-8E08-D50D3DC65120}"/>
              </a:ext>
            </a:extLst>
          </p:cNvPr>
          <p:cNvSpPr/>
          <p:nvPr/>
        </p:nvSpPr>
        <p:spPr>
          <a:xfrm>
            <a:off x="3795309" y="2564011"/>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r>
              <a:rPr lang="zh-CN" altLang="en-US" sz="700" b="1" dirty="0">
                <a:solidFill>
                  <a:schemeClr val="tx1"/>
                </a:solidFill>
                <a:latin typeface="Ford Antenna Light" panose="02000505000000020004" pitchFamily="50" charset="0"/>
                <a:cs typeface="Calibri" panose="020F0502020204030204" pitchFamily="34" charset="0"/>
              </a:rPr>
              <a:t> </a:t>
            </a:r>
            <a:r>
              <a:rPr lang="en-US" altLang="zh-CN" sz="700" b="1" dirty="0">
                <a:solidFill>
                  <a:schemeClr val="tx1"/>
                </a:solidFill>
                <a:latin typeface="Ford Antenna Light" panose="02000505000000020004" pitchFamily="50" charset="0"/>
                <a:cs typeface="Calibri" panose="020F0502020204030204" pitchFamily="34" charset="0"/>
              </a:rPr>
              <a:t>12/2/2021-5/13/2022</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9" name="Rectangle: Rounded Corners 238">
            <a:extLst>
              <a:ext uri="{FF2B5EF4-FFF2-40B4-BE49-F238E27FC236}">
                <a16:creationId xmlns:a16="http://schemas.microsoft.com/office/drawing/2014/main" id="{52FC6390-DA77-45D8-9218-9300F9F1AE3F}"/>
              </a:ext>
            </a:extLst>
          </p:cNvPr>
          <p:cNvSpPr/>
          <p:nvPr/>
        </p:nvSpPr>
        <p:spPr>
          <a:xfrm>
            <a:off x="5348933" y="2408159"/>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rgbClr val="FF0000"/>
                </a:solidFill>
                <a:highlight>
                  <a:srgbClr val="FFFF00"/>
                </a:highlight>
                <a:latin typeface="Ford Antenna Light" panose="02000505000000020004" pitchFamily="50" charset="0"/>
                <a:cs typeface="Calibri" panose="020F0502020204030204" pitchFamily="34" charset="0"/>
              </a:rPr>
              <a:t>Light-up</a:t>
            </a: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291434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23433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763691" y="5413021"/>
            <a:ext cx="98685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A+B+C+D  UI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Initialized released.</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47761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31815" y="5366538"/>
            <a:ext cx="38039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E</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11/21</a:t>
            </a:r>
          </a:p>
        </p:txBody>
      </p:sp>
      <p:sp>
        <p:nvSpPr>
          <p:cNvPr id="342" name="Star: 5 Points 341">
            <a:extLst>
              <a:ext uri="{FF2B5EF4-FFF2-40B4-BE49-F238E27FC236}">
                <a16:creationId xmlns:a16="http://schemas.microsoft.com/office/drawing/2014/main" id="{C45AEB20-CC60-46F9-AA75-9F5743687D58}"/>
              </a:ext>
            </a:extLst>
          </p:cNvPr>
          <p:cNvSpPr/>
          <p:nvPr/>
        </p:nvSpPr>
        <p:spPr>
          <a:xfrm>
            <a:off x="4112494" y="47538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4E6C41AD-FBE4-49DC-9135-6FE41184077E}"/>
              </a:ext>
            </a:extLst>
          </p:cNvPr>
          <p:cNvSpPr txBox="1"/>
          <p:nvPr/>
        </p:nvSpPr>
        <p:spPr>
          <a:xfrm>
            <a:off x="4054253"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463005" y="10123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71005" y="1030341"/>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766989" y="1116557"/>
            <a:ext cx="63187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YB MRD</a:t>
            </a:r>
          </a:p>
          <a:p>
            <a:pPr algn="ctr">
              <a:defRPr/>
            </a:pPr>
            <a:r>
              <a:rPr lang="en-US" sz="800" dirty="0">
                <a:solidFill>
                  <a:prstClr val="black"/>
                </a:solidFill>
                <a:latin typeface="Ford Antenna Light" panose="02000505000000020004" pitchFamily="50" charset="0"/>
                <a:cs typeface="Calibri" panose="020F0502020204030204" pitchFamily="34" charset="0"/>
              </a:rPr>
              <a:t>6/6</a:t>
            </a:r>
          </a:p>
        </p:txBody>
      </p:sp>
      <p:sp>
        <p:nvSpPr>
          <p:cNvPr id="347" name="TextBox 22">
            <a:extLst>
              <a:ext uri="{FF2B5EF4-FFF2-40B4-BE49-F238E27FC236}">
                <a16:creationId xmlns:a16="http://schemas.microsoft.com/office/drawing/2014/main" id="{DE5D3EDB-3DA5-40BC-AB8B-4903C658121E}"/>
              </a:ext>
            </a:extLst>
          </p:cNvPr>
          <p:cNvSpPr txBox="1"/>
          <p:nvPr/>
        </p:nvSpPr>
        <p:spPr>
          <a:xfrm>
            <a:off x="4809660" y="1194272"/>
            <a:ext cx="748444"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DCV EBB MRD</a:t>
            </a:r>
          </a:p>
          <a:p>
            <a:pPr algn="ctr">
              <a:defRPr/>
            </a:pPr>
            <a:r>
              <a:rPr lang="en-US" sz="800" dirty="0">
                <a:solidFill>
                  <a:prstClr val="black"/>
                </a:solidFill>
                <a:latin typeface="Ford Antenna Light" panose="02000505000000020004" pitchFamily="50" charset="0"/>
                <a:cs typeface="Calibri" panose="020F0502020204030204" pitchFamily="34" charset="0"/>
              </a:rPr>
              <a:t>5/13</a:t>
            </a: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1" name="Oval 360">
            <a:extLst>
              <a:ext uri="{FF2B5EF4-FFF2-40B4-BE49-F238E27FC236}">
                <a16:creationId xmlns:a16="http://schemas.microsoft.com/office/drawing/2014/main" id="{54E2306B-7FDE-4C18-B5D1-027E1112FD4B}"/>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bg1"/>
                </a:solidFill>
                <a:latin typeface="Arial" panose="020B0604020202020204" pitchFamily="34" charset="0"/>
                <a:cs typeface="Arial" panose="020B0604020202020204" pitchFamily="34" charset="0"/>
              </a:rPr>
              <a:t>2</a:t>
            </a:r>
          </a:p>
        </p:txBody>
      </p:sp>
      <p:sp>
        <p:nvSpPr>
          <p:cNvPr id="362" name="Oval 361">
            <a:extLst>
              <a:ext uri="{FF2B5EF4-FFF2-40B4-BE49-F238E27FC236}">
                <a16:creationId xmlns:a16="http://schemas.microsoft.com/office/drawing/2014/main" id="{56A9DC4A-1B88-4A8F-9FF0-1C67BD86B3FF}"/>
              </a:ext>
            </a:extLst>
          </p:cNvPr>
          <p:cNvSpPr/>
          <p:nvPr/>
        </p:nvSpPr>
        <p:spPr>
          <a:xfrm>
            <a:off x="5608044" y="3953291"/>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bg1"/>
                </a:solidFill>
                <a:latin typeface="Arial" panose="020B0604020202020204" pitchFamily="34" charset="0"/>
                <a:cs typeface="Arial" panose="020B0604020202020204" pitchFamily="34" charset="0"/>
              </a:rPr>
              <a:t>3</a:t>
            </a:r>
          </a:p>
        </p:txBody>
      </p:sp>
      <p:sp>
        <p:nvSpPr>
          <p:cNvPr id="363" name="Rectangle 362">
            <a:extLst>
              <a:ext uri="{FF2B5EF4-FFF2-40B4-BE49-F238E27FC236}">
                <a16:creationId xmlns:a16="http://schemas.microsoft.com/office/drawing/2014/main" id="{5176F8EA-2205-4F87-8244-758EB6C1FED2}"/>
              </a:ext>
            </a:extLst>
          </p:cNvPr>
          <p:cNvSpPr/>
          <p:nvPr/>
        </p:nvSpPr>
        <p:spPr>
          <a:xfrm>
            <a:off x="8047840" y="4573258"/>
            <a:ext cx="3902727" cy="1164678"/>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cs typeface="Arial" panose="020B0604020202020204" pitchFamily="34" charset="0"/>
              </a:rPr>
              <a:t>Compress actions IVI team has taken/ considered:</a:t>
            </a:r>
            <a:endParaRPr lang="en-US" altLang="zh-CN" sz="900" dirty="0">
              <a:solidFill>
                <a:schemeClr val="bg1"/>
              </a:solidFill>
              <a:cs typeface="Arial" panose="020B0604020202020204" pitchFamily="34" charset="0"/>
            </a:endParaRPr>
          </a:p>
          <a:p>
            <a:r>
              <a:rPr lang="en-US" altLang="zh-CN" sz="900" dirty="0">
                <a:solidFill>
                  <a:schemeClr val="bg1"/>
                </a:solidFill>
                <a:cs typeface="Arial" panose="020B0604020202020204" pitchFamily="34" charset="0"/>
              </a:rPr>
              <a:t>&lt;4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&gt;Using Group A delivery version starting Coding with risk of re-work. Control the change content within 20%.</a:t>
            </a:r>
          </a:p>
          <a:p>
            <a:r>
              <a:rPr lang="en-US" altLang="zh-CN" sz="900" dirty="0">
                <a:solidFill>
                  <a:schemeClr val="bg1"/>
                </a:solidFill>
                <a:cs typeface="Arial" panose="020B0604020202020204" pitchFamily="34" charset="0"/>
              </a:rPr>
              <a:t>&lt;4 weeks compress, </a:t>
            </a:r>
            <a:r>
              <a:rPr lang="en-US" altLang="zh-CN" sz="900" dirty="0">
                <a:solidFill>
                  <a:srgbClr val="00B050"/>
                </a:solidFill>
                <a:cs typeface="Arial" panose="020B0604020202020204" pitchFamily="34" charset="0"/>
              </a:rPr>
              <a:t>done</a:t>
            </a:r>
            <a:r>
              <a:rPr lang="en-US" altLang="zh-CN" sz="900" dirty="0">
                <a:solidFill>
                  <a:schemeClr val="bg1"/>
                </a:solidFill>
                <a:cs typeface="Arial" panose="020B0604020202020204" pitchFamily="34" charset="0"/>
              </a:rPr>
              <a:t>&gt; considering many features C/O CDX707, drop DCV Beta2 version, compress 4 weeks during DCV Beta to DCV0</a:t>
            </a:r>
          </a:p>
          <a:p>
            <a:r>
              <a:rPr lang="en-US" altLang="zh-CN" sz="900" dirty="0">
                <a:solidFill>
                  <a:schemeClr val="bg1"/>
                </a:solidFill>
                <a:cs typeface="Arial" panose="020B0604020202020204" pitchFamily="34" charset="0"/>
              </a:rPr>
              <a:t>&lt;2 weeks compress, </a:t>
            </a:r>
            <a:r>
              <a:rPr lang="en-US" altLang="zh-CN" sz="900" dirty="0">
                <a:solidFill>
                  <a:srgbClr val="00B050"/>
                </a:solidFill>
                <a:cs typeface="Arial" panose="020B0604020202020204" pitchFamily="34" charset="0"/>
              </a:rPr>
              <a:t>done&gt; </a:t>
            </a:r>
            <a:r>
              <a:rPr lang="en-US" sz="900" dirty="0">
                <a:solidFill>
                  <a:schemeClr val="bg1"/>
                </a:solidFill>
                <a:cs typeface="Arial" panose="020B0604020202020204" pitchFamily="34" charset="0"/>
              </a:rPr>
              <a:t>Compress REC DCV0,DCV1 validation time window from 2 </a:t>
            </a:r>
            <a:r>
              <a:rPr lang="en-US" sz="900" dirty="0" err="1">
                <a:solidFill>
                  <a:schemeClr val="bg1"/>
                </a:solidFill>
                <a:cs typeface="Arial" panose="020B0604020202020204" pitchFamily="34" charset="0"/>
              </a:rPr>
              <a:t>wks</a:t>
            </a:r>
            <a:r>
              <a:rPr lang="en-US" sz="900" dirty="0">
                <a:solidFill>
                  <a:schemeClr val="bg1"/>
                </a:solidFill>
                <a:cs typeface="Arial" panose="020B0604020202020204" pitchFamily="34" charset="0"/>
              </a:rPr>
              <a:t> to 1 </a:t>
            </a:r>
            <a:r>
              <a:rPr lang="en-US" sz="900" dirty="0" err="1">
                <a:solidFill>
                  <a:schemeClr val="bg1"/>
                </a:solidFill>
                <a:cs typeface="Arial" panose="020B0604020202020204" pitchFamily="34" charset="0"/>
              </a:rPr>
              <a:t>wks</a:t>
            </a:r>
            <a:r>
              <a:rPr lang="en-US" sz="900" dirty="0">
                <a:solidFill>
                  <a:schemeClr val="bg1"/>
                </a:solidFill>
                <a:cs typeface="Arial" panose="020B0604020202020204" pitchFamily="34" charset="0"/>
              </a:rPr>
              <a:t> by further OT.</a:t>
            </a:r>
          </a:p>
          <a:p>
            <a:r>
              <a:rPr lang="en-US" sz="900" dirty="0">
                <a:solidFill>
                  <a:schemeClr val="bg1"/>
                </a:solidFill>
                <a:cs typeface="Arial" panose="020B0604020202020204" pitchFamily="34" charset="0"/>
              </a:rPr>
              <a:t>&lt;1 week compress, </a:t>
            </a:r>
            <a:r>
              <a:rPr lang="en-US" sz="900" dirty="0">
                <a:solidFill>
                  <a:srgbClr val="00B050"/>
                </a:solidFill>
                <a:cs typeface="Arial" panose="020B0604020202020204" pitchFamily="34" charset="0"/>
              </a:rPr>
              <a:t>done</a:t>
            </a:r>
            <a:r>
              <a:rPr lang="en-US" sz="900" dirty="0">
                <a:solidFill>
                  <a:schemeClr val="bg1"/>
                </a:solidFill>
                <a:cs typeface="Arial" panose="020B0604020202020204" pitchFamily="34" charset="0"/>
              </a:rPr>
              <a:t>&gt; compress YFVE integrating test one week</a:t>
            </a:r>
          </a:p>
        </p:txBody>
      </p:sp>
      <p:sp>
        <p:nvSpPr>
          <p:cNvPr id="259" name="Oval 258">
            <a:extLst>
              <a:ext uri="{FF2B5EF4-FFF2-40B4-BE49-F238E27FC236}">
                <a16:creationId xmlns:a16="http://schemas.microsoft.com/office/drawing/2014/main" id="{AB5940D5-A4E4-4784-BD81-C15AADA89311}"/>
              </a:ext>
            </a:extLst>
          </p:cNvPr>
          <p:cNvSpPr/>
          <p:nvPr/>
        </p:nvSpPr>
        <p:spPr>
          <a:xfrm>
            <a:off x="6275923" y="3130474"/>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bg1"/>
                </a:solidFill>
                <a:latin typeface="Arial" panose="020B0604020202020204" pitchFamily="34" charset="0"/>
                <a:cs typeface="Arial" panose="020B0604020202020204" pitchFamily="34" charset="0"/>
              </a:rPr>
              <a:t>4</a:t>
            </a:r>
          </a:p>
        </p:txBody>
      </p:sp>
      <p:sp>
        <p:nvSpPr>
          <p:cNvPr id="268" name="Star: 5 Points 267">
            <a:extLst>
              <a:ext uri="{FF2B5EF4-FFF2-40B4-BE49-F238E27FC236}">
                <a16:creationId xmlns:a16="http://schemas.microsoft.com/office/drawing/2014/main" id="{845F75D3-D3F7-46E2-8726-5239BCFE083D}"/>
              </a:ext>
            </a:extLst>
          </p:cNvPr>
          <p:cNvSpPr/>
          <p:nvPr/>
        </p:nvSpPr>
        <p:spPr>
          <a:xfrm>
            <a:off x="4411412"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9" name="TextBox 22">
            <a:extLst>
              <a:ext uri="{FF2B5EF4-FFF2-40B4-BE49-F238E27FC236}">
                <a16:creationId xmlns:a16="http://schemas.microsoft.com/office/drawing/2014/main" id="{8F590AD0-7311-4D8F-92E1-FFBAA85ABA88}"/>
              </a:ext>
            </a:extLst>
          </p:cNvPr>
          <p:cNvSpPr txBox="1"/>
          <p:nvPr/>
        </p:nvSpPr>
        <p:spPr>
          <a:xfrm>
            <a:off x="4353171"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C/D</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12/30</a:t>
            </a:r>
          </a:p>
        </p:txBody>
      </p:sp>
      <p:sp>
        <p:nvSpPr>
          <p:cNvPr id="280" name="Star: 5 Points 279">
            <a:extLst>
              <a:ext uri="{FF2B5EF4-FFF2-40B4-BE49-F238E27FC236}">
                <a16:creationId xmlns:a16="http://schemas.microsoft.com/office/drawing/2014/main" id="{0D8BC0C3-5ED4-433D-A9D1-A295FB52CF07}"/>
              </a:ext>
            </a:extLst>
          </p:cNvPr>
          <p:cNvSpPr/>
          <p:nvPr/>
        </p:nvSpPr>
        <p:spPr>
          <a:xfrm>
            <a:off x="4772224" y="4756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1" name="TextBox 22">
            <a:extLst>
              <a:ext uri="{FF2B5EF4-FFF2-40B4-BE49-F238E27FC236}">
                <a16:creationId xmlns:a16="http://schemas.microsoft.com/office/drawing/2014/main" id="{59524F41-BB7C-4B79-9064-D74D05FFAAFE}"/>
              </a:ext>
            </a:extLst>
          </p:cNvPr>
          <p:cNvSpPr txBox="1"/>
          <p:nvPr/>
        </p:nvSpPr>
        <p:spPr>
          <a:xfrm>
            <a:off x="4713983" y="4951959"/>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E</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1/24</a:t>
            </a:r>
          </a:p>
        </p:txBody>
      </p:sp>
      <p:cxnSp>
        <p:nvCxnSpPr>
          <p:cNvPr id="282" name="Straight Arrow Connector 281">
            <a:extLst>
              <a:ext uri="{FF2B5EF4-FFF2-40B4-BE49-F238E27FC236}">
                <a16:creationId xmlns:a16="http://schemas.microsoft.com/office/drawing/2014/main" id="{BD30414E-50FA-411C-B4A5-C537FE9339D5}"/>
              </a:ext>
            </a:extLst>
          </p:cNvPr>
          <p:cNvCxnSpPr>
            <a:cxnSpLocks/>
            <a:stCxn id="342" idx="0"/>
            <a:endCxn id="242" idx="2"/>
          </p:cNvCxnSpPr>
          <p:nvPr/>
        </p:nvCxnSpPr>
        <p:spPr>
          <a:xfrm flipV="1">
            <a:off x="4212225" y="4293747"/>
            <a:ext cx="899656"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5" name="Star: 5 Points 284">
            <a:extLst>
              <a:ext uri="{FF2B5EF4-FFF2-40B4-BE49-F238E27FC236}">
                <a16:creationId xmlns:a16="http://schemas.microsoft.com/office/drawing/2014/main" id="{1AC4D643-BDF6-4B8A-ABA3-9895DDBDEBEF}"/>
              </a:ext>
            </a:extLst>
          </p:cNvPr>
          <p:cNvSpPr/>
          <p:nvPr/>
        </p:nvSpPr>
        <p:spPr>
          <a:xfrm>
            <a:off x="5072226" y="474207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2B3825DE-6A09-417C-BB41-4EDCF726585E}"/>
              </a:ext>
            </a:extLst>
          </p:cNvPr>
          <p:cNvSpPr txBox="1"/>
          <p:nvPr/>
        </p:nvSpPr>
        <p:spPr>
          <a:xfrm>
            <a:off x="5013985" y="4937539"/>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Multi Theme</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02/28</a:t>
            </a:r>
          </a:p>
        </p:txBody>
      </p:sp>
      <p:sp>
        <p:nvSpPr>
          <p:cNvPr id="290" name="TextBox 22">
            <a:extLst>
              <a:ext uri="{FF2B5EF4-FFF2-40B4-BE49-F238E27FC236}">
                <a16:creationId xmlns:a16="http://schemas.microsoft.com/office/drawing/2014/main" id="{434B9FAE-81F0-49C6-B30D-4BD74B8454B3}"/>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Normal/Sport/ZEN C/O CDX764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New added Capable pending release</a:t>
            </a:r>
          </a:p>
        </p:txBody>
      </p:sp>
      <p:sp>
        <p:nvSpPr>
          <p:cNvPr id="7" name="Callout: Line 6">
            <a:extLst>
              <a:ext uri="{FF2B5EF4-FFF2-40B4-BE49-F238E27FC236}">
                <a16:creationId xmlns:a16="http://schemas.microsoft.com/office/drawing/2014/main" id="{FAB72A51-436F-480F-804E-BD49C0D411C4}"/>
              </a:ext>
            </a:extLst>
          </p:cNvPr>
          <p:cNvSpPr/>
          <p:nvPr/>
        </p:nvSpPr>
        <p:spPr>
          <a:xfrm>
            <a:off x="6869899" y="4531279"/>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600" dirty="0">
                <a:solidFill>
                  <a:prstClr val="black"/>
                </a:solidFill>
                <a:latin typeface="Ford Antenna Light" panose="02000505000000020004" pitchFamily="50" charset="0"/>
                <a:cs typeface="Calibri" panose="020F0502020204030204" pitchFamily="34" charset="0"/>
              </a:rPr>
              <a:t>HQX1.2.1</a:t>
            </a:r>
          </a:p>
        </p:txBody>
      </p:sp>
      <p:cxnSp>
        <p:nvCxnSpPr>
          <p:cNvPr id="5" name="Straight Connector 4">
            <a:extLst>
              <a:ext uri="{FF2B5EF4-FFF2-40B4-BE49-F238E27FC236}">
                <a16:creationId xmlns:a16="http://schemas.microsoft.com/office/drawing/2014/main" id="{CBBBF110-8A84-4778-A3C1-1152623A7082}"/>
              </a:ext>
            </a:extLst>
          </p:cNvPr>
          <p:cNvCxnSpPr>
            <a:cxnSpLocks/>
          </p:cNvCxnSpPr>
          <p:nvPr/>
        </p:nvCxnSpPr>
        <p:spPr>
          <a:xfrm>
            <a:off x="3726341" y="5308493"/>
            <a:ext cx="158393" cy="298293"/>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DD91D94-4B30-4325-B766-E54D07B02496}"/>
              </a:ext>
            </a:extLst>
          </p:cNvPr>
          <p:cNvCxnSpPr>
            <a:cxnSpLocks/>
          </p:cNvCxnSpPr>
          <p:nvPr/>
        </p:nvCxnSpPr>
        <p:spPr>
          <a:xfrm>
            <a:off x="3885700" y="5615377"/>
            <a:ext cx="3116943" cy="971"/>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91" name="Rectangle 290">
            <a:extLst>
              <a:ext uri="{FF2B5EF4-FFF2-40B4-BE49-F238E27FC236}">
                <a16:creationId xmlns:a16="http://schemas.microsoft.com/office/drawing/2014/main" id="{A0C2E094-D3C0-454E-AD65-AFDF697ED679}"/>
              </a:ext>
            </a:extLst>
          </p:cNvPr>
          <p:cNvSpPr/>
          <p:nvPr/>
        </p:nvSpPr>
        <p:spPr>
          <a:xfrm>
            <a:off x="2825804" y="5171224"/>
            <a:ext cx="913836"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3" name="TextBox 22">
            <a:extLst>
              <a:ext uri="{FF2B5EF4-FFF2-40B4-BE49-F238E27FC236}">
                <a16:creationId xmlns:a16="http://schemas.microsoft.com/office/drawing/2014/main" id="{9C79D2EC-F8CD-4A6A-9322-FCE25F0181F2}"/>
              </a:ext>
            </a:extLst>
          </p:cNvPr>
          <p:cNvSpPr txBox="1"/>
          <p:nvPr/>
        </p:nvSpPr>
        <p:spPr>
          <a:xfrm>
            <a:off x="4934839" y="5476888"/>
            <a:ext cx="1672333"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Theme Change Plan TBC (Helen, Alisa)  </a:t>
            </a:r>
          </a:p>
        </p:txBody>
      </p:sp>
      <p:sp>
        <p:nvSpPr>
          <p:cNvPr id="294" name="流程图: 决策 47">
            <a:extLst>
              <a:ext uri="{FF2B5EF4-FFF2-40B4-BE49-F238E27FC236}">
                <a16:creationId xmlns:a16="http://schemas.microsoft.com/office/drawing/2014/main" id="{F9A8A7DF-DE4D-4505-950C-5777FCA83FA6}"/>
              </a:ext>
            </a:extLst>
          </p:cNvPr>
          <p:cNvSpPr/>
          <p:nvPr/>
        </p:nvSpPr>
        <p:spPr>
          <a:xfrm>
            <a:off x="7126793" y="1030340"/>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8EC3FC42-0FBF-4E1A-9764-DC1B5E41FD7D}"/>
              </a:ext>
            </a:extLst>
          </p:cNvPr>
          <p:cNvSpPr txBox="1"/>
          <p:nvPr/>
        </p:nvSpPr>
        <p:spPr>
          <a:xfrm>
            <a:off x="7102445" y="1208860"/>
            <a:ext cx="1019677"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Total DCV vehicle*4 arrive in REC  TBD</a:t>
            </a:r>
            <a:endParaRPr lang="en-US" sz="800" dirty="0">
              <a:solidFill>
                <a:prstClr val="black"/>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82D09375-91BD-4038-9D3F-14396A7AF046}"/>
              </a:ext>
            </a:extLst>
          </p:cNvPr>
          <p:cNvSpPr txBox="1"/>
          <p:nvPr/>
        </p:nvSpPr>
        <p:spPr>
          <a:xfrm>
            <a:off x="1468970" y="4992758"/>
            <a:ext cx="1202546" cy="630936"/>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Normal/Sport/ZEN updated based on CDX764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Slippery theme updated on Normal(0.5)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New added Capable target FDJ</a:t>
            </a:r>
          </a:p>
        </p:txBody>
      </p:sp>
      <p:sp>
        <p:nvSpPr>
          <p:cNvPr id="303" name="Star: 5 Points 302">
            <a:extLst>
              <a:ext uri="{FF2B5EF4-FFF2-40B4-BE49-F238E27FC236}">
                <a16:creationId xmlns:a16="http://schemas.microsoft.com/office/drawing/2014/main" id="{987EA737-B9F2-4FBA-8166-5599F7E3495B}"/>
              </a:ext>
            </a:extLst>
          </p:cNvPr>
          <p:cNvSpPr/>
          <p:nvPr/>
        </p:nvSpPr>
        <p:spPr>
          <a:xfrm>
            <a:off x="4148251" y="5182263"/>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64758C36-591D-4B27-9EF7-5E9788C0245D}"/>
              </a:ext>
            </a:extLst>
          </p:cNvPr>
          <p:cNvSpPr txBox="1"/>
          <p:nvPr/>
        </p:nvSpPr>
        <p:spPr>
          <a:xfrm>
            <a:off x="4072562" y="5373401"/>
            <a:ext cx="6258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Capable</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12/07</a:t>
            </a:r>
          </a:p>
        </p:txBody>
      </p:sp>
      <p:sp>
        <p:nvSpPr>
          <p:cNvPr id="265" name="Rectangle: Rounded Corners 264">
            <a:extLst>
              <a:ext uri="{FF2B5EF4-FFF2-40B4-BE49-F238E27FC236}">
                <a16:creationId xmlns:a16="http://schemas.microsoft.com/office/drawing/2014/main" id="{2FBA6EAB-80B7-4B72-80C3-173369CB6B22}"/>
              </a:ext>
            </a:extLst>
          </p:cNvPr>
          <p:cNvSpPr/>
          <p:nvPr/>
        </p:nvSpPr>
        <p:spPr>
          <a:xfrm>
            <a:off x="6758767" y="1789096"/>
            <a:ext cx="940986" cy="18040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a:t>
            </a:r>
          </a:p>
        </p:txBody>
      </p:sp>
      <p:sp>
        <p:nvSpPr>
          <p:cNvPr id="292" name="TextBox 22">
            <a:extLst>
              <a:ext uri="{FF2B5EF4-FFF2-40B4-BE49-F238E27FC236}">
                <a16:creationId xmlns:a16="http://schemas.microsoft.com/office/drawing/2014/main" id="{A6B54573-A7C8-49E6-9187-31B68A6A3D96}"/>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09/15-12/17</a:t>
            </a:r>
          </a:p>
        </p:txBody>
      </p:sp>
      <p:sp>
        <p:nvSpPr>
          <p:cNvPr id="309" name="TextBox 22">
            <a:extLst>
              <a:ext uri="{FF2B5EF4-FFF2-40B4-BE49-F238E27FC236}">
                <a16:creationId xmlns:a16="http://schemas.microsoft.com/office/drawing/2014/main" id="{64921940-2962-4E2F-9C77-B6BB9BD52ED7}"/>
              </a:ext>
            </a:extLst>
          </p:cNvPr>
          <p:cNvSpPr txBox="1"/>
          <p:nvPr/>
        </p:nvSpPr>
        <p:spPr>
          <a:xfrm>
            <a:off x="5606992" y="2346046"/>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rPr>
              <a:t>05/13</a:t>
            </a:r>
            <a:endParaRPr kumimoji="0" lang="zh-CN" altLang="en-US" sz="700" b="0" i="0" u="none" strike="noStrike" kern="1200" cap="none" spc="0" normalizeH="0" baseline="0" noProof="0" dirty="0">
              <a:ln>
                <a:noFill/>
              </a:ln>
              <a:solidFill>
                <a:srgbClr val="FF0000"/>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cxnSp>
        <p:nvCxnSpPr>
          <p:cNvPr id="308" name="Straight Arrow Connector 307">
            <a:extLst>
              <a:ext uri="{FF2B5EF4-FFF2-40B4-BE49-F238E27FC236}">
                <a16:creationId xmlns:a16="http://schemas.microsoft.com/office/drawing/2014/main" id="{64FF760A-B2F9-4CC3-BB10-F9F0A664E071}"/>
              </a:ext>
            </a:extLst>
          </p:cNvPr>
          <p:cNvCxnSpPr>
            <a:cxnSpLocks/>
            <a:stCxn id="188" idx="0"/>
            <a:endCxn id="344" idx="2"/>
          </p:cNvCxnSpPr>
          <p:nvPr/>
        </p:nvCxnSpPr>
        <p:spPr>
          <a:xfrm flipH="1" flipV="1">
            <a:off x="5533990" y="1237111"/>
            <a:ext cx="431919" cy="155261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0" name="TextBox 22">
            <a:extLst>
              <a:ext uri="{FF2B5EF4-FFF2-40B4-BE49-F238E27FC236}">
                <a16:creationId xmlns:a16="http://schemas.microsoft.com/office/drawing/2014/main" id="{6B9B6C7A-14D3-4CBB-AD62-7BED0F488BDE}"/>
              </a:ext>
            </a:extLst>
          </p:cNvPr>
          <p:cNvSpPr txBox="1"/>
          <p:nvPr/>
        </p:nvSpPr>
        <p:spPr>
          <a:xfrm rot="4233310">
            <a:off x="5452931" y="1492654"/>
            <a:ext cx="59048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 months </a:t>
            </a:r>
            <a:endParaRPr lang="zh-CN" altLang="en-US" sz="700" dirty="0">
              <a:solidFill>
                <a:srgbClr val="FF0000"/>
              </a:solidFill>
            </a:endParaRPr>
          </a:p>
        </p:txBody>
      </p:sp>
    </p:spTree>
    <p:extLst>
      <p:ext uri="{BB962C8B-B14F-4D97-AF65-F5344CB8AC3E}">
        <p14:creationId xmlns:p14="http://schemas.microsoft.com/office/powerpoint/2010/main" val="419697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88" idx="0"/>
            <a:endCxn id="345" idx="2"/>
          </p:cNvCxnSpPr>
          <p:nvPr/>
        </p:nvCxnSpPr>
        <p:spPr>
          <a:xfrm flipH="1" flipV="1">
            <a:off x="5826552" y="1279121"/>
            <a:ext cx="139357" cy="151060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1397060" y="30149"/>
            <a:ext cx="5642597"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236782"/>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60796" y="1129456"/>
              <a:ext cx="121913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isplay(27 TOUCH)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4189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992662"/>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94899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230298"/>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for REC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a:cxnSpLocks/>
          </p:cNvCxnSpPr>
          <p:nvPr/>
        </p:nvCxnSpPr>
        <p:spPr>
          <a:xfrm>
            <a:off x="201850" y="4876723"/>
            <a:ext cx="11767529"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7118760" y="2826268"/>
            <a:ext cx="775416" cy="462725"/>
            <a:chOff x="1391281" y="2836518"/>
            <a:chExt cx="775416" cy="462725"/>
          </a:xfrm>
          <a:solidFill>
            <a:srgbClr val="002060"/>
          </a:solidFill>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rgbClr val="92D050"/>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391281" y="3006861"/>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12/24</a:t>
              </a: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74" idx="2"/>
          </p:cNvCxnSpPr>
          <p:nvPr/>
        </p:nvCxnSpPr>
        <p:spPr>
          <a:xfrm flipV="1">
            <a:off x="7738011" y="1321071"/>
            <a:ext cx="673769" cy="150519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8234121" y="2828184"/>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8189161"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02/24</a:t>
            </a: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503" idx="2"/>
          </p:cNvCxnSpPr>
          <p:nvPr/>
        </p:nvCxnSpPr>
        <p:spPr>
          <a:xfrm flipV="1">
            <a:off x="8390286" y="1325121"/>
            <a:ext cx="610469" cy="150306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014905" y="280643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9192041" y="2985141"/>
            <a:ext cx="51092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171070" y="1304908"/>
            <a:ext cx="620245" cy="150152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9866002" y="1318755"/>
            <a:ext cx="634624" cy="15132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9709837" y="283199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704153" y="298012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07/18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0595917" y="2820279"/>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0570438" y="3191636"/>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 10/08</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0752082" y="1312096"/>
            <a:ext cx="586407" cy="150818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809744" y="2789730"/>
            <a:ext cx="312330" cy="320207"/>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496677" y="3097194"/>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06/15</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6179020" y="2792075"/>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6347798" y="2990900"/>
            <a:ext cx="47740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7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07/15</a:t>
            </a: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673806"/>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CDC AHU HW</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234" name="Star: 5 Points 233">
            <a:extLst>
              <a:ext uri="{FF2B5EF4-FFF2-40B4-BE49-F238E27FC236}">
                <a16:creationId xmlns:a16="http://schemas.microsoft.com/office/drawing/2014/main" id="{338D4647-FADF-48D7-A79A-4453066248D8}"/>
              </a:ext>
            </a:extLst>
          </p:cNvPr>
          <p:cNvSpPr/>
          <p:nvPr/>
        </p:nvSpPr>
        <p:spPr>
          <a:xfrm>
            <a:off x="5094177" y="3461905"/>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5018748" y="3662258"/>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t>
            </a:r>
            <a:r>
              <a:rPr lang="en-US" altLang="zh-CN" dirty="0">
                <a:ea typeface="黑体" panose="02010609060101010101" pitchFamily="49" charset="-122"/>
              </a:rPr>
              <a:t>Alpha2</a:t>
            </a:r>
            <a:endPar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5074627" y="4088580"/>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48" name="Star: 5 Points 247">
            <a:extLst>
              <a:ext uri="{FF2B5EF4-FFF2-40B4-BE49-F238E27FC236}">
                <a16:creationId xmlns:a16="http://schemas.microsoft.com/office/drawing/2014/main" id="{3A5789F1-3208-4983-9F14-94529EBBFC34}"/>
              </a:ext>
            </a:extLst>
          </p:cNvPr>
          <p:cNvSpPr/>
          <p:nvPr/>
        </p:nvSpPr>
        <p:spPr>
          <a:xfrm>
            <a:off x="5789298" y="3457090"/>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51" name="Star: 5 Points 250">
            <a:extLst>
              <a:ext uri="{FF2B5EF4-FFF2-40B4-BE49-F238E27FC236}">
                <a16:creationId xmlns:a16="http://schemas.microsoft.com/office/drawing/2014/main" id="{A14FAD45-7399-488C-88E2-4B593A580CDE}"/>
              </a:ext>
            </a:extLst>
          </p:cNvPr>
          <p:cNvSpPr/>
          <p:nvPr/>
        </p:nvSpPr>
        <p:spPr>
          <a:xfrm>
            <a:off x="6109701" y="3461649"/>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54" name="Star: 5 Points 253">
            <a:extLst>
              <a:ext uri="{FF2B5EF4-FFF2-40B4-BE49-F238E27FC236}">
                <a16:creationId xmlns:a16="http://schemas.microsoft.com/office/drawing/2014/main" id="{8DD2B797-3C57-459B-AC35-450B4649C57A}"/>
              </a:ext>
            </a:extLst>
          </p:cNvPr>
          <p:cNvSpPr/>
          <p:nvPr/>
        </p:nvSpPr>
        <p:spPr>
          <a:xfrm>
            <a:off x="6110807" y="409057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7" name="Star: 5 Points 256">
            <a:extLst>
              <a:ext uri="{FF2B5EF4-FFF2-40B4-BE49-F238E27FC236}">
                <a16:creationId xmlns:a16="http://schemas.microsoft.com/office/drawing/2014/main" id="{B8D57B59-D565-4D7C-85A7-BC7CA591222E}"/>
              </a:ext>
            </a:extLst>
          </p:cNvPr>
          <p:cNvSpPr/>
          <p:nvPr/>
        </p:nvSpPr>
        <p:spPr>
          <a:xfrm>
            <a:off x="6464900" y="4090583"/>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6266728" y="430210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8161550" y="343725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8036624" y="36309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cxnSp>
        <p:nvCxnSpPr>
          <p:cNvPr id="382" name="Straight Arrow Connector 381">
            <a:extLst>
              <a:ext uri="{FF2B5EF4-FFF2-40B4-BE49-F238E27FC236}">
                <a16:creationId xmlns:a16="http://schemas.microsoft.com/office/drawing/2014/main" id="{4FF7AB92-32C9-416E-BD08-103C418970A5}"/>
              </a:ext>
            </a:extLst>
          </p:cNvPr>
          <p:cNvCxnSpPr>
            <a:cxnSpLocks/>
            <a:stCxn id="610" idx="0"/>
            <a:endCxn id="277" idx="2"/>
          </p:cNvCxnSpPr>
          <p:nvPr/>
        </p:nvCxnSpPr>
        <p:spPr>
          <a:xfrm flipV="1">
            <a:off x="7916031" y="3642423"/>
            <a:ext cx="282773" cy="4310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5899588" y="3666816"/>
            <a:ext cx="247367" cy="4297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5528240" y="3662257"/>
            <a:ext cx="298312" cy="43289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U625 MCA SW Release Plan Proposal @0310</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667926" y="316353"/>
          <a:ext cx="1874484" cy="21336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922001478"/>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2024</a:t>
                      </a:r>
                      <a:endParaRPr lang="zh-CN" altLang="en-US" sz="800" dirty="0">
                        <a:latin typeface="+mn-lt"/>
                      </a:endParaRPr>
                    </a:p>
                  </a:txBody>
                  <a:tcPr anchor="ctr">
                    <a:solidFill>
                      <a:srgbClr val="92D050"/>
                    </a:solidFill>
                  </a:tcPr>
                </a:tc>
                <a:extLst>
                  <a:ext uri="{0D108BD9-81ED-4DB2-BD59-A6C34878D82A}">
                    <a16:rowId xmlns:a16="http://schemas.microsoft.com/office/drawing/2014/main" val="437474859"/>
                  </a:ext>
                </a:extLst>
              </a:tr>
            </a:tbl>
          </a:graphicData>
        </a:graphic>
      </p:graphicFrame>
      <p:sp>
        <p:nvSpPr>
          <p:cNvPr id="19" name="Rectangle 18"/>
          <p:cNvSpPr/>
          <p:nvPr/>
        </p:nvSpPr>
        <p:spPr>
          <a:xfrm>
            <a:off x="3195604" y="350180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352286"/>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37" name="Rectangle 636"/>
          <p:cNvSpPr/>
          <p:nvPr/>
        </p:nvSpPr>
        <p:spPr>
          <a:xfrm>
            <a:off x="7008329" y="34874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805664" y="3328753"/>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National Day</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1" name="Rectangle 640"/>
          <p:cNvSpPr/>
          <p:nvPr/>
        </p:nvSpPr>
        <p:spPr>
          <a:xfrm>
            <a:off x="4470044" y="347635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161392" y="3299290"/>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sp>
        <p:nvSpPr>
          <p:cNvPr id="643" name="Rectangle 642"/>
          <p:cNvSpPr/>
          <p:nvPr/>
        </p:nvSpPr>
        <p:spPr>
          <a:xfrm>
            <a:off x="8091011" y="3449985"/>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817104" y="3196700"/>
            <a:ext cx="63926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7030A0"/>
                </a:solidFill>
                <a:effectLst/>
                <a:uLnTx/>
                <a:uFillTx/>
                <a:latin typeface="Ford Antenna Light" panose="02000505000000020004" pitchFamily="50" charset="0"/>
                <a:ea typeface="黑体" panose="02010609060101010101" pitchFamily="49" charset="-122"/>
                <a:cs typeface="Calibri" panose="020F0502020204030204" pitchFamily="34" charset="0"/>
              </a:rPr>
              <a:t>Spring Festival</a:t>
            </a:r>
            <a:endParaRPr kumimoji="0" lang="en-US" sz="700" b="0" i="0" u="none" strike="noStrike" kern="1200" cap="none" spc="0" normalizeH="0" baseline="0" noProof="0" dirty="0">
              <a:ln>
                <a:noFill/>
              </a:ln>
              <a:solidFill>
                <a:srgbClr val="7030A0"/>
              </a:solidFill>
              <a:effectLst/>
              <a:uLnTx/>
              <a:uFillTx/>
              <a:latin typeface="Ford Antenna Light" panose="02000505000000020004" pitchFamily="50" charset="0"/>
              <a:ea typeface="+mn-ea"/>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U611MCA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466074" y="964482"/>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OK2B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059655" y="961417"/>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MP1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12/06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238906" y="968076"/>
            <a:ext cx="871457" cy="705743"/>
            <a:chOff x="1886575" y="1217224"/>
            <a:chExt cx="867889" cy="70574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2019332" y="1599808"/>
              <a:ext cx="735132"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09/18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LS:09/04</a:t>
              </a: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9062481" y="970693"/>
            <a:ext cx="843416" cy="688109"/>
            <a:chOff x="1847374" y="1217224"/>
            <a:chExt cx="839961" cy="688109"/>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47374" y="1582174"/>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529595" y="954229"/>
            <a:ext cx="873220" cy="705743"/>
            <a:chOff x="1886575" y="1217224"/>
            <a:chExt cx="869645" cy="70574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968233" y="1599808"/>
              <a:ext cx="787987"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07/03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LR:06/12</a:t>
              </a: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8388398" y="974442"/>
            <a:ext cx="874078" cy="659967"/>
            <a:chOff x="1537376" y="1217224"/>
            <a:chExt cx="870496" cy="65996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37376" y="155403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U6XX C</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UPV0</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03/30</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19846" y="97721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UPV1</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06/25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97779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UPV2</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10/25</a:t>
              </a:r>
              <a:endParaRPr kumimoji="0" lang="en-US" sz="800" b="0" i="0" u="none" strike="noStrike" kern="1200" cap="none" spc="0" normalizeH="0" baseline="0" noProof="0" dirty="0">
                <a:ln>
                  <a:noFill/>
                </a:ln>
                <a:solidFill>
                  <a:srgbClr val="FF0000"/>
                </a:solidFill>
                <a:effectLst/>
                <a:uLnTx/>
                <a:uFillTx/>
                <a:latin typeface="Ford Antenna Light" panose="02000505000000020004" pitchFamily="50" charset="0"/>
                <a:ea typeface="+mn-ea"/>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408609" y="972152"/>
            <a:ext cx="843415" cy="566007"/>
            <a:chOff x="165459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65459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12/7</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227700" y="980966"/>
            <a:ext cx="931023" cy="525332"/>
            <a:chOff x="1931547" y="1217224"/>
            <a:chExt cx="927209" cy="525332"/>
          </a:xfrm>
        </p:grpSpPr>
        <p:sp>
          <p:nvSpPr>
            <p:cNvPr id="548" name="流程图: 决策 47">
              <a:extLst>
                <a:ext uri="{FF2B5EF4-FFF2-40B4-BE49-F238E27FC236}">
                  <a16:creationId xmlns:a16="http://schemas.microsoft.com/office/drawing/2014/main" id="{E9A9D2C1-055A-458F-8683-B2DD0C431672}"/>
                </a:ext>
              </a:extLst>
            </p:cNvPr>
            <p:cNvSpPr/>
            <p:nvPr/>
          </p:nvSpPr>
          <p:spPr>
            <a:xfrm>
              <a:off x="1931547"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2018795" y="1542507"/>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08/5</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6207234" y="3112281"/>
            <a:ext cx="31436" cy="34936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1"/>
            <a:endCxn id="188" idx="2"/>
          </p:cNvCxnSpPr>
          <p:nvPr/>
        </p:nvCxnSpPr>
        <p:spPr>
          <a:xfrm flipV="1">
            <a:off x="5789298" y="3109936"/>
            <a:ext cx="80096" cy="425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8259083" y="3148390"/>
            <a:ext cx="34688" cy="2888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8938778" y="3126641"/>
            <a:ext cx="135777" cy="3248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9689707" y="3152201"/>
            <a:ext cx="79780" cy="31914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7728539" y="970392"/>
            <a:ext cx="944955" cy="528077"/>
            <a:chOff x="1466787" y="1217224"/>
            <a:chExt cx="941085" cy="528077"/>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HB</a:t>
              </a: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466787" y="154525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2/28</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99" name="TextBox 22">
            <a:extLst>
              <a:ext uri="{FF2B5EF4-FFF2-40B4-BE49-F238E27FC236}">
                <a16:creationId xmlns:a16="http://schemas.microsoft.com/office/drawing/2014/main" id="{E74B4447-D70C-4582-B10D-7B802E24E0E2}"/>
              </a:ext>
            </a:extLst>
          </p:cNvPr>
          <p:cNvSpPr txBox="1"/>
          <p:nvPr/>
        </p:nvSpPr>
        <p:spPr>
          <a:xfrm>
            <a:off x="2251129" y="3572892"/>
            <a:ext cx="60619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PDL Release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09/01</a:t>
            </a:r>
          </a:p>
        </p:txBody>
      </p:sp>
      <p:sp>
        <p:nvSpPr>
          <p:cNvPr id="400" name="Star: 7 Points 399">
            <a:extLst>
              <a:ext uri="{FF2B5EF4-FFF2-40B4-BE49-F238E27FC236}">
                <a16:creationId xmlns:a16="http://schemas.microsoft.com/office/drawing/2014/main" id="{68ABA834-A559-4C9E-A6DE-B8AA358384C2}"/>
              </a:ext>
            </a:extLst>
          </p:cNvPr>
          <p:cNvSpPr/>
          <p:nvPr/>
        </p:nvSpPr>
        <p:spPr>
          <a:xfrm>
            <a:off x="2710536" y="3473170"/>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2934292" y="347083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2690431" y="3683782"/>
            <a:ext cx="67630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FIP 1EC 09/09</a:t>
            </a:r>
            <a:endParaRPr kumimoji="0" lang="zh-CN" altLang="en-US"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723066"/>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919196"/>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Vendor Integration</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594779"/>
            <a:ext cx="1307603"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27’ UX Release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4267926" y="4104703"/>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287" idx="0"/>
            <a:endCxn id="413" idx="2"/>
          </p:cNvCxnSpPr>
          <p:nvPr/>
        </p:nvCxnSpPr>
        <p:spPr>
          <a:xfrm flipV="1">
            <a:off x="3772735" y="4309870"/>
            <a:ext cx="532445" cy="44860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4710248" y="4099431"/>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4510399" y="4286568"/>
            <a:ext cx="42464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t>
            </a:r>
            <a:r>
              <a:rPr lang="en-US" altLang="zh-CN" sz="600" dirty="0">
                <a:solidFill>
                  <a:prstClr val="black"/>
                </a:solidFill>
                <a:latin typeface="Ford Antenna Light" panose="02000505000000020004" pitchFamily="50" charset="0"/>
                <a:ea typeface="黑体" panose="02010609060101010101" pitchFamily="49" charset="-122"/>
                <a:cs typeface="Calibri" panose="020F0502020204030204" pitchFamily="34" charset="0"/>
              </a:rPr>
              <a:t>Alpha2</a:t>
            </a:r>
            <a:endPar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03/08</a:t>
            </a:r>
          </a:p>
        </p:txBody>
      </p:sp>
      <p:sp>
        <p:nvSpPr>
          <p:cNvPr id="436" name="Star: 5 Points 435">
            <a:extLst>
              <a:ext uri="{FF2B5EF4-FFF2-40B4-BE49-F238E27FC236}">
                <a16:creationId xmlns:a16="http://schemas.microsoft.com/office/drawing/2014/main" id="{DCB5E943-DBF0-4DCA-93E3-DA995CDCCD95}"/>
              </a:ext>
            </a:extLst>
          </p:cNvPr>
          <p:cNvSpPr/>
          <p:nvPr/>
        </p:nvSpPr>
        <p:spPr>
          <a:xfrm>
            <a:off x="5430707" y="4095154"/>
            <a:ext cx="195065" cy="205168"/>
          </a:xfrm>
          <a:prstGeom prst="star5">
            <a:avLst/>
          </a:prstGeom>
          <a:no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442" name="Star: 5 Points 441">
            <a:extLst>
              <a:ext uri="{FF2B5EF4-FFF2-40B4-BE49-F238E27FC236}">
                <a16:creationId xmlns:a16="http://schemas.microsoft.com/office/drawing/2014/main" id="{99126E6E-11E2-4C2B-BC5A-2F02693BA768}"/>
              </a:ext>
            </a:extLst>
          </p:cNvPr>
          <p:cNvSpPr/>
          <p:nvPr/>
        </p:nvSpPr>
        <p:spPr>
          <a:xfrm>
            <a:off x="5802055" y="4096567"/>
            <a:ext cx="195065" cy="205168"/>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454" name="Star: 5 Points 453">
            <a:extLst>
              <a:ext uri="{FF2B5EF4-FFF2-40B4-BE49-F238E27FC236}">
                <a16:creationId xmlns:a16="http://schemas.microsoft.com/office/drawing/2014/main" id="{30C365C3-6373-4AC1-BCF3-F2DB01266354}"/>
              </a:ext>
            </a:extLst>
          </p:cNvPr>
          <p:cNvSpPr/>
          <p:nvPr/>
        </p:nvSpPr>
        <p:spPr>
          <a:xfrm>
            <a:off x="8841245" y="3451529"/>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659545" y="36638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04/18</a:t>
            </a:r>
          </a:p>
        </p:txBody>
      </p:sp>
      <p:sp>
        <p:nvSpPr>
          <p:cNvPr id="510" name="Star: 5 Points 509">
            <a:extLst>
              <a:ext uri="{FF2B5EF4-FFF2-40B4-BE49-F238E27FC236}">
                <a16:creationId xmlns:a16="http://schemas.microsoft.com/office/drawing/2014/main" id="{85EF6A2F-06E6-422A-8C79-2AB085D6B715}"/>
              </a:ext>
            </a:extLst>
          </p:cNvPr>
          <p:cNvSpPr/>
          <p:nvPr/>
        </p:nvSpPr>
        <p:spPr>
          <a:xfrm>
            <a:off x="9592174" y="347134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410474" y="368362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07/03</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487313" y="346586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305613" y="3678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0584846" y="3140485"/>
            <a:ext cx="70721" cy="3253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439497" y="2823185"/>
            <a:ext cx="312330" cy="320207"/>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432745" y="3154288"/>
            <a:ext cx="609671"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Reserve R08 12/30</a:t>
            </a:r>
            <a:endParaRPr kumimoji="0" 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355707" y="3452128"/>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6644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453240" y="3143391"/>
            <a:ext cx="45907" cy="3087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551658" y="407710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369958" y="42893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03/18</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318657" y="4096921"/>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136957" y="430920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06/03</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214171" y="409144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032471" y="43037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174007" y="4077704"/>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0992307" y="42899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649191" y="3656696"/>
            <a:ext cx="22930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416190" y="3676512"/>
            <a:ext cx="213238"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311704" y="3671035"/>
            <a:ext cx="212863"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271540" y="3657295"/>
            <a:ext cx="121421" cy="4204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818498" y="4073475"/>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4222755" y="4080095"/>
            <a:ext cx="708331" cy="22201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290" idx="0"/>
            <a:endCxn id="425" idx="2"/>
          </p:cNvCxnSpPr>
          <p:nvPr/>
        </p:nvCxnSpPr>
        <p:spPr>
          <a:xfrm flipV="1">
            <a:off x="4074771" y="4304598"/>
            <a:ext cx="672731" cy="4544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674" y="4066039"/>
            <a:ext cx="1054836" cy="24660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4902296" y="4292238"/>
            <a:ext cx="52148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04/08</a:t>
            </a:r>
          </a:p>
        </p:txBody>
      </p:sp>
      <p:sp>
        <p:nvSpPr>
          <p:cNvPr id="415" name="TextBox 22">
            <a:extLst>
              <a:ext uri="{FF2B5EF4-FFF2-40B4-BE49-F238E27FC236}">
                <a16:creationId xmlns:a16="http://schemas.microsoft.com/office/drawing/2014/main" id="{F33BED41-CD23-459A-AFCA-FBE3F36B4E89}"/>
              </a:ext>
            </a:extLst>
          </p:cNvPr>
          <p:cNvSpPr txBox="1"/>
          <p:nvPr/>
        </p:nvSpPr>
        <p:spPr>
          <a:xfrm>
            <a:off x="3742109" y="4210272"/>
            <a:ext cx="60872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Alpha1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01/25</a:t>
            </a:r>
          </a:p>
        </p:txBody>
      </p:sp>
      <p:sp>
        <p:nvSpPr>
          <p:cNvPr id="439" name="TextBox 22">
            <a:extLst>
              <a:ext uri="{FF2B5EF4-FFF2-40B4-BE49-F238E27FC236}">
                <a16:creationId xmlns:a16="http://schemas.microsoft.com/office/drawing/2014/main" id="{7C8FEE0D-E0A3-4CDF-99E7-1C5F91AD01CF}"/>
              </a:ext>
            </a:extLst>
          </p:cNvPr>
          <p:cNvSpPr txBox="1"/>
          <p:nvPr/>
        </p:nvSpPr>
        <p:spPr>
          <a:xfrm>
            <a:off x="5301115" y="4305064"/>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05/08</a:t>
            </a:r>
          </a:p>
        </p:txBody>
      </p:sp>
      <p:sp>
        <p:nvSpPr>
          <p:cNvPr id="444" name="TextBox 22">
            <a:extLst>
              <a:ext uri="{FF2B5EF4-FFF2-40B4-BE49-F238E27FC236}">
                <a16:creationId xmlns:a16="http://schemas.microsoft.com/office/drawing/2014/main" id="{D4817FFF-71A6-435A-85C6-2DEDF7BC0586}"/>
              </a:ext>
            </a:extLst>
          </p:cNvPr>
          <p:cNvSpPr txBox="1"/>
          <p:nvPr/>
        </p:nvSpPr>
        <p:spPr>
          <a:xfrm>
            <a:off x="5658814" y="4307470"/>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altLang="zh-CN" sz="600" b="0" i="0" u="none" strike="sng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06/08</a:t>
            </a:r>
          </a:p>
        </p:txBody>
      </p:sp>
      <p:sp>
        <p:nvSpPr>
          <p:cNvPr id="255" name="TextBox 22">
            <a:extLst>
              <a:ext uri="{FF2B5EF4-FFF2-40B4-BE49-F238E27FC236}">
                <a16:creationId xmlns:a16="http://schemas.microsoft.com/office/drawing/2014/main" id="{8B772018-1627-4F99-8009-BD8D971C7205}"/>
              </a:ext>
            </a:extLst>
          </p:cNvPr>
          <p:cNvSpPr txBox="1"/>
          <p:nvPr/>
        </p:nvSpPr>
        <p:spPr>
          <a:xfrm>
            <a:off x="5926235" y="42935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52" name="TextBox 22">
            <a:extLst>
              <a:ext uri="{FF2B5EF4-FFF2-40B4-BE49-F238E27FC236}">
                <a16:creationId xmlns:a16="http://schemas.microsoft.com/office/drawing/2014/main" id="{AAEBC901-207E-446A-B688-80F10BA57986}"/>
              </a:ext>
            </a:extLst>
          </p:cNvPr>
          <p:cNvSpPr txBox="1"/>
          <p:nvPr/>
        </p:nvSpPr>
        <p:spPr>
          <a:xfrm>
            <a:off x="6030028" y="3675917"/>
            <a:ext cx="42055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07/08</a:t>
            </a:r>
          </a:p>
        </p:txBody>
      </p:sp>
      <p:sp>
        <p:nvSpPr>
          <p:cNvPr id="249" name="TextBox 22">
            <a:extLst>
              <a:ext uri="{FF2B5EF4-FFF2-40B4-BE49-F238E27FC236}">
                <a16:creationId xmlns:a16="http://schemas.microsoft.com/office/drawing/2014/main" id="{B77633F3-3446-467B-97AC-1C5807FE4CD2}"/>
              </a:ext>
            </a:extLst>
          </p:cNvPr>
          <p:cNvSpPr txBox="1"/>
          <p:nvPr/>
        </p:nvSpPr>
        <p:spPr>
          <a:xfrm>
            <a:off x="5677737" y="3676209"/>
            <a:ext cx="53163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06/08</a:t>
            </a:r>
          </a:p>
        </p:txBody>
      </p:sp>
      <p:cxnSp>
        <p:nvCxnSpPr>
          <p:cNvPr id="326" name="Straight Arrow Connector 325">
            <a:extLst>
              <a:ext uri="{FF2B5EF4-FFF2-40B4-BE49-F238E27FC236}">
                <a16:creationId xmlns:a16="http://schemas.microsoft.com/office/drawing/2014/main" id="{AD6B86C0-B06B-4A18-98B7-53B6AA62D33D}"/>
              </a:ext>
            </a:extLst>
          </p:cNvPr>
          <p:cNvCxnSpPr>
            <a:cxnSpLocks/>
            <a:stCxn id="425" idx="0"/>
            <a:endCxn id="234" idx="2"/>
          </p:cNvCxnSpPr>
          <p:nvPr/>
        </p:nvCxnSpPr>
        <p:spPr>
          <a:xfrm flipV="1">
            <a:off x="4807781" y="3667072"/>
            <a:ext cx="323650" cy="43235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7" name="TextBox 22">
            <a:extLst>
              <a:ext uri="{FF2B5EF4-FFF2-40B4-BE49-F238E27FC236}">
                <a16:creationId xmlns:a16="http://schemas.microsoft.com/office/drawing/2014/main" id="{C66CA708-016C-4ADB-87E3-BC6ED0B26F6D}"/>
              </a:ext>
            </a:extLst>
          </p:cNvPr>
          <p:cNvSpPr txBox="1"/>
          <p:nvPr/>
        </p:nvSpPr>
        <p:spPr>
          <a:xfrm>
            <a:off x="7669649" y="42696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01/01</a:t>
            </a:r>
          </a:p>
        </p:txBody>
      </p:sp>
      <p:sp>
        <p:nvSpPr>
          <p:cNvPr id="269" name="Star: 5 Points 268">
            <a:extLst>
              <a:ext uri="{FF2B5EF4-FFF2-40B4-BE49-F238E27FC236}">
                <a16:creationId xmlns:a16="http://schemas.microsoft.com/office/drawing/2014/main" id="{0D0D8760-C4C3-4AED-8AF4-85117D348127}"/>
              </a:ext>
            </a:extLst>
          </p:cNvPr>
          <p:cNvSpPr/>
          <p:nvPr/>
        </p:nvSpPr>
        <p:spPr>
          <a:xfrm>
            <a:off x="7282679" y="4086366"/>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72" name="TextBox 22">
            <a:extLst>
              <a:ext uri="{FF2B5EF4-FFF2-40B4-BE49-F238E27FC236}">
                <a16:creationId xmlns:a16="http://schemas.microsoft.com/office/drawing/2014/main" id="{4B55F8FD-DFD6-4668-9539-50188CBC1AD5}"/>
              </a:ext>
            </a:extLst>
          </p:cNvPr>
          <p:cNvSpPr txBox="1"/>
          <p:nvPr/>
        </p:nvSpPr>
        <p:spPr>
          <a:xfrm>
            <a:off x="7144837" y="42844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11/10</a:t>
            </a:r>
          </a:p>
        </p:txBody>
      </p:sp>
      <p:sp>
        <p:nvSpPr>
          <p:cNvPr id="274" name="Star: 5 Points 273">
            <a:extLst>
              <a:ext uri="{FF2B5EF4-FFF2-40B4-BE49-F238E27FC236}">
                <a16:creationId xmlns:a16="http://schemas.microsoft.com/office/drawing/2014/main" id="{3CD9B0A0-351C-4454-95F1-F554D1E8E517}"/>
              </a:ext>
            </a:extLst>
          </p:cNvPr>
          <p:cNvSpPr/>
          <p:nvPr/>
        </p:nvSpPr>
        <p:spPr>
          <a:xfrm>
            <a:off x="7556176" y="3448433"/>
            <a:ext cx="195065" cy="205168"/>
          </a:xfrm>
          <a:prstGeom prst="star5">
            <a:avLst/>
          </a:prstGeom>
          <a:solidFill>
            <a:srgbClr val="92D050"/>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5C740025-A3D2-42F8-877F-4524DCB5D050}"/>
              </a:ext>
            </a:extLst>
          </p:cNvPr>
          <p:cNvSpPr txBox="1"/>
          <p:nvPr/>
        </p:nvSpPr>
        <p:spPr>
          <a:xfrm>
            <a:off x="7394096" y="36466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12/10</a:t>
            </a:r>
          </a:p>
        </p:txBody>
      </p:sp>
      <p:cxnSp>
        <p:nvCxnSpPr>
          <p:cNvPr id="276" name="Straight Arrow Connector 275">
            <a:extLst>
              <a:ext uri="{FF2B5EF4-FFF2-40B4-BE49-F238E27FC236}">
                <a16:creationId xmlns:a16="http://schemas.microsoft.com/office/drawing/2014/main" id="{4432A044-36CA-405C-A9BD-D1663BE79C55}"/>
              </a:ext>
            </a:extLst>
          </p:cNvPr>
          <p:cNvCxnSpPr>
            <a:cxnSpLocks/>
            <a:stCxn id="269" idx="0"/>
            <a:endCxn id="274" idx="2"/>
          </p:cNvCxnSpPr>
          <p:nvPr/>
        </p:nvCxnSpPr>
        <p:spPr>
          <a:xfrm flipV="1">
            <a:off x="7380212" y="3653600"/>
            <a:ext cx="213218" cy="4327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21" name="Star: 5 Points 220">
            <a:extLst>
              <a:ext uri="{FF2B5EF4-FFF2-40B4-BE49-F238E27FC236}">
                <a16:creationId xmlns:a16="http://schemas.microsoft.com/office/drawing/2014/main" id="{C9A0E2F5-CB03-47AE-96E0-59ED1A3949CB}"/>
              </a:ext>
            </a:extLst>
          </p:cNvPr>
          <p:cNvSpPr/>
          <p:nvPr/>
        </p:nvSpPr>
        <p:spPr>
          <a:xfrm>
            <a:off x="6423686" y="3461816"/>
            <a:ext cx="195065" cy="205168"/>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2" name="Star: 5 Points 221">
            <a:extLst>
              <a:ext uri="{FF2B5EF4-FFF2-40B4-BE49-F238E27FC236}">
                <a16:creationId xmlns:a16="http://schemas.microsoft.com/office/drawing/2014/main" id="{E6582329-2DD6-420D-B4C3-D2C5872048B2}"/>
              </a:ext>
            </a:extLst>
          </p:cNvPr>
          <p:cNvSpPr/>
          <p:nvPr/>
        </p:nvSpPr>
        <p:spPr>
          <a:xfrm>
            <a:off x="6732656" y="3461464"/>
            <a:ext cx="195065" cy="205168"/>
          </a:xfrm>
          <a:prstGeom prst="star5">
            <a:avLst/>
          </a:prstGeom>
          <a:solidFill>
            <a:schemeClr val="bg1"/>
          </a:solid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223" name="TextBox 22">
            <a:extLst>
              <a:ext uri="{FF2B5EF4-FFF2-40B4-BE49-F238E27FC236}">
                <a16:creationId xmlns:a16="http://schemas.microsoft.com/office/drawing/2014/main" id="{11FAB28F-B09D-41BF-B56F-DD8E30BA08E1}"/>
              </a:ext>
            </a:extLst>
          </p:cNvPr>
          <p:cNvSpPr txBox="1"/>
          <p:nvPr/>
        </p:nvSpPr>
        <p:spPr>
          <a:xfrm>
            <a:off x="6259664" y="36622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DCV1</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08/08</a:t>
            </a:r>
          </a:p>
        </p:txBody>
      </p:sp>
      <p:sp>
        <p:nvSpPr>
          <p:cNvPr id="224" name="TextBox 22">
            <a:extLst>
              <a:ext uri="{FF2B5EF4-FFF2-40B4-BE49-F238E27FC236}">
                <a16:creationId xmlns:a16="http://schemas.microsoft.com/office/drawing/2014/main" id="{2C88B131-28EF-4E49-B5AF-620CF3241970}"/>
              </a:ext>
            </a:extLst>
          </p:cNvPr>
          <p:cNvSpPr txBox="1"/>
          <p:nvPr/>
        </p:nvSpPr>
        <p:spPr>
          <a:xfrm>
            <a:off x="6625258" y="36537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DCV2</a:t>
            </a:r>
            <a:endParaRPr kumimoji="0" lang="en-US" sz="600" b="0" i="0" u="none" strike="sng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09/08</a:t>
            </a:r>
          </a:p>
        </p:txBody>
      </p:sp>
      <p:cxnSp>
        <p:nvCxnSpPr>
          <p:cNvPr id="228" name="Straight Arrow Connector 227">
            <a:extLst>
              <a:ext uri="{FF2B5EF4-FFF2-40B4-BE49-F238E27FC236}">
                <a16:creationId xmlns:a16="http://schemas.microsoft.com/office/drawing/2014/main" id="{CB6A2C2F-8F59-4929-8D6F-9A27A1FDA443}"/>
              </a:ext>
            </a:extLst>
          </p:cNvPr>
          <p:cNvCxnSpPr>
            <a:cxnSpLocks/>
            <a:stCxn id="257" idx="0"/>
            <a:endCxn id="222" idx="2"/>
          </p:cNvCxnSpPr>
          <p:nvPr/>
        </p:nvCxnSpPr>
        <p:spPr>
          <a:xfrm flipV="1">
            <a:off x="6562433" y="3666631"/>
            <a:ext cx="207477" cy="4239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5" name="Star: 5 Points 244">
            <a:extLst>
              <a:ext uri="{FF2B5EF4-FFF2-40B4-BE49-F238E27FC236}">
                <a16:creationId xmlns:a16="http://schemas.microsoft.com/office/drawing/2014/main" id="{8C6FB163-A982-458D-9C65-644AC3CA1334}"/>
              </a:ext>
            </a:extLst>
          </p:cNvPr>
          <p:cNvSpPr/>
          <p:nvPr/>
        </p:nvSpPr>
        <p:spPr>
          <a:xfrm>
            <a:off x="5439764" y="3464947"/>
            <a:ext cx="195065" cy="205168"/>
          </a:xfrm>
          <a:prstGeom prst="star5">
            <a:avLst/>
          </a:prstGeom>
          <a:solidFill>
            <a:srgbClr val="FFC000"/>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49B7A14F-1307-4320-9CED-A1BA8FE3A293}"/>
              </a:ext>
            </a:extLst>
          </p:cNvPr>
          <p:cNvSpPr txBox="1"/>
          <p:nvPr/>
        </p:nvSpPr>
        <p:spPr>
          <a:xfrm>
            <a:off x="5344050" y="3655886"/>
            <a:ext cx="49370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05/08</a:t>
            </a:r>
          </a:p>
        </p:txBody>
      </p:sp>
      <p:cxnSp>
        <p:nvCxnSpPr>
          <p:cNvPr id="286" name="Straight Arrow Connector 285">
            <a:extLst>
              <a:ext uri="{FF2B5EF4-FFF2-40B4-BE49-F238E27FC236}">
                <a16:creationId xmlns:a16="http://schemas.microsoft.com/office/drawing/2014/main" id="{D6B4A21B-DA18-437B-ADEC-50E7888A76AF}"/>
              </a:ext>
            </a:extLst>
          </p:cNvPr>
          <p:cNvCxnSpPr>
            <a:cxnSpLocks/>
            <a:stCxn id="274" idx="1"/>
            <a:endCxn id="153" idx="2"/>
          </p:cNvCxnSpPr>
          <p:nvPr/>
        </p:nvCxnSpPr>
        <p:spPr>
          <a:xfrm flipV="1">
            <a:off x="7556176" y="3146474"/>
            <a:ext cx="85320" cy="38032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a:extLst>
              <a:ext uri="{FF2B5EF4-FFF2-40B4-BE49-F238E27FC236}">
                <a16:creationId xmlns:a16="http://schemas.microsoft.com/office/drawing/2014/main" id="{0812C17D-C3E3-4313-8BC6-76717142DFDF}"/>
              </a:ext>
            </a:extLst>
          </p:cNvPr>
          <p:cNvCxnSpPr>
            <a:cxnSpLocks/>
            <a:stCxn id="242" idx="0"/>
            <a:endCxn id="245" idx="2"/>
          </p:cNvCxnSpPr>
          <p:nvPr/>
        </p:nvCxnSpPr>
        <p:spPr>
          <a:xfrm flipV="1">
            <a:off x="5172160" y="3670114"/>
            <a:ext cx="304858" cy="418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9416AD9C-4ED8-4F08-AF62-B0F8185C923C}"/>
              </a:ext>
            </a:extLst>
          </p:cNvPr>
          <p:cNvCxnSpPr>
            <a:cxnSpLocks/>
            <a:stCxn id="254" idx="0"/>
            <a:endCxn id="221" idx="2"/>
          </p:cNvCxnSpPr>
          <p:nvPr/>
        </p:nvCxnSpPr>
        <p:spPr>
          <a:xfrm flipV="1">
            <a:off x="6208340" y="3666983"/>
            <a:ext cx="252600" cy="42359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A83DFB9-7033-4820-B71C-710149DB3CF4}"/>
              </a:ext>
            </a:extLst>
          </p:cNvPr>
          <p:cNvCxnSpPr>
            <a:cxnSpLocks/>
          </p:cNvCxnSpPr>
          <p:nvPr/>
        </p:nvCxnSpPr>
        <p:spPr>
          <a:xfrm>
            <a:off x="181080" y="5308495"/>
            <a:ext cx="11776544" cy="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7" name="Rectangle 246">
            <a:extLst>
              <a:ext uri="{FF2B5EF4-FFF2-40B4-BE49-F238E27FC236}">
                <a16:creationId xmlns:a16="http://schemas.microsoft.com/office/drawing/2014/main" id="{B98017B5-F051-4207-92E4-2C122777ACE8}"/>
              </a:ext>
            </a:extLst>
          </p:cNvPr>
          <p:cNvSpPr/>
          <p:nvPr/>
        </p:nvSpPr>
        <p:spPr>
          <a:xfrm>
            <a:off x="153669" y="5060771"/>
            <a:ext cx="1307603" cy="33855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U625 12.3’ UX Release (TBC)</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aphicFrame>
        <p:nvGraphicFramePr>
          <p:cNvPr id="329" name="Table 328">
            <a:extLst>
              <a:ext uri="{FF2B5EF4-FFF2-40B4-BE49-F238E27FC236}">
                <a16:creationId xmlns:a16="http://schemas.microsoft.com/office/drawing/2014/main" id="{10A853B7-8329-40BA-9028-5F5DB9D2E8BB}"/>
              </a:ext>
            </a:extLst>
          </p:cNvPr>
          <p:cNvGraphicFramePr>
            <a:graphicFrameLocks noGrp="1"/>
          </p:cNvGraphicFramePr>
          <p:nvPr/>
        </p:nvGraphicFramePr>
        <p:xfrm>
          <a:off x="427054" y="641652"/>
          <a:ext cx="11788322" cy="226148"/>
        </p:xfrm>
        <a:graphic>
          <a:graphicData uri="http://schemas.openxmlformats.org/drawingml/2006/table">
            <a:tbl>
              <a:tblPr firstRow="1" bandRow="1">
                <a:tableStyleId>{5C22544A-7EE6-4342-B048-85BDC9FD1C3A}</a:tableStyleId>
              </a:tblPr>
              <a:tblGrid>
                <a:gridCol w="310219">
                  <a:extLst>
                    <a:ext uri="{9D8B030D-6E8A-4147-A177-3AD203B41FA5}">
                      <a16:colId xmlns:a16="http://schemas.microsoft.com/office/drawing/2014/main" val="20008"/>
                    </a:ext>
                  </a:extLst>
                </a:gridCol>
                <a:gridCol w="310219">
                  <a:extLst>
                    <a:ext uri="{9D8B030D-6E8A-4147-A177-3AD203B41FA5}">
                      <a16:colId xmlns:a16="http://schemas.microsoft.com/office/drawing/2014/main" val="20009"/>
                    </a:ext>
                  </a:extLst>
                </a:gridCol>
                <a:gridCol w="310219">
                  <a:extLst>
                    <a:ext uri="{9D8B030D-6E8A-4147-A177-3AD203B41FA5}">
                      <a16:colId xmlns:a16="http://schemas.microsoft.com/office/drawing/2014/main" val="1110913725"/>
                    </a:ext>
                  </a:extLst>
                </a:gridCol>
                <a:gridCol w="310219">
                  <a:extLst>
                    <a:ext uri="{9D8B030D-6E8A-4147-A177-3AD203B41FA5}">
                      <a16:colId xmlns:a16="http://schemas.microsoft.com/office/drawing/2014/main" val="4061772829"/>
                    </a:ext>
                  </a:extLst>
                </a:gridCol>
                <a:gridCol w="310219">
                  <a:extLst>
                    <a:ext uri="{9D8B030D-6E8A-4147-A177-3AD203B41FA5}">
                      <a16:colId xmlns:a16="http://schemas.microsoft.com/office/drawing/2014/main" val="3880675612"/>
                    </a:ext>
                  </a:extLst>
                </a:gridCol>
                <a:gridCol w="310219">
                  <a:extLst>
                    <a:ext uri="{9D8B030D-6E8A-4147-A177-3AD203B41FA5}">
                      <a16:colId xmlns:a16="http://schemas.microsoft.com/office/drawing/2014/main" val="1792357190"/>
                    </a:ext>
                  </a:extLst>
                </a:gridCol>
                <a:gridCol w="310219">
                  <a:extLst>
                    <a:ext uri="{9D8B030D-6E8A-4147-A177-3AD203B41FA5}">
                      <a16:colId xmlns:a16="http://schemas.microsoft.com/office/drawing/2014/main" val="3903014879"/>
                    </a:ext>
                  </a:extLst>
                </a:gridCol>
                <a:gridCol w="310219">
                  <a:extLst>
                    <a:ext uri="{9D8B030D-6E8A-4147-A177-3AD203B41FA5}">
                      <a16:colId xmlns:a16="http://schemas.microsoft.com/office/drawing/2014/main" val="1925897574"/>
                    </a:ext>
                  </a:extLst>
                </a:gridCol>
                <a:gridCol w="310219">
                  <a:extLst>
                    <a:ext uri="{9D8B030D-6E8A-4147-A177-3AD203B41FA5}">
                      <a16:colId xmlns:a16="http://schemas.microsoft.com/office/drawing/2014/main" val="275818739"/>
                    </a:ext>
                  </a:extLst>
                </a:gridCol>
                <a:gridCol w="310219">
                  <a:extLst>
                    <a:ext uri="{9D8B030D-6E8A-4147-A177-3AD203B41FA5}">
                      <a16:colId xmlns:a16="http://schemas.microsoft.com/office/drawing/2014/main" val="930584680"/>
                    </a:ext>
                  </a:extLst>
                </a:gridCol>
                <a:gridCol w="310219">
                  <a:extLst>
                    <a:ext uri="{9D8B030D-6E8A-4147-A177-3AD203B41FA5}">
                      <a16:colId xmlns:a16="http://schemas.microsoft.com/office/drawing/2014/main" val="1298693026"/>
                    </a:ext>
                  </a:extLst>
                </a:gridCol>
                <a:gridCol w="310219">
                  <a:extLst>
                    <a:ext uri="{9D8B030D-6E8A-4147-A177-3AD203B41FA5}">
                      <a16:colId xmlns:a16="http://schemas.microsoft.com/office/drawing/2014/main" val="20010"/>
                    </a:ext>
                  </a:extLst>
                </a:gridCol>
                <a:gridCol w="310219">
                  <a:extLst>
                    <a:ext uri="{9D8B030D-6E8A-4147-A177-3AD203B41FA5}">
                      <a16:colId xmlns:a16="http://schemas.microsoft.com/office/drawing/2014/main" val="20011"/>
                    </a:ext>
                  </a:extLst>
                </a:gridCol>
                <a:gridCol w="310219">
                  <a:extLst>
                    <a:ext uri="{9D8B030D-6E8A-4147-A177-3AD203B41FA5}">
                      <a16:colId xmlns:a16="http://schemas.microsoft.com/office/drawing/2014/main" val="20012"/>
                    </a:ext>
                  </a:extLst>
                </a:gridCol>
                <a:gridCol w="310219">
                  <a:extLst>
                    <a:ext uri="{9D8B030D-6E8A-4147-A177-3AD203B41FA5}">
                      <a16:colId xmlns:a16="http://schemas.microsoft.com/office/drawing/2014/main" val="20013"/>
                    </a:ext>
                  </a:extLst>
                </a:gridCol>
                <a:gridCol w="310219">
                  <a:extLst>
                    <a:ext uri="{9D8B030D-6E8A-4147-A177-3AD203B41FA5}">
                      <a16:colId xmlns:a16="http://schemas.microsoft.com/office/drawing/2014/main" val="2563265534"/>
                    </a:ext>
                  </a:extLst>
                </a:gridCol>
                <a:gridCol w="310219">
                  <a:extLst>
                    <a:ext uri="{9D8B030D-6E8A-4147-A177-3AD203B41FA5}">
                      <a16:colId xmlns:a16="http://schemas.microsoft.com/office/drawing/2014/main" val="2889932406"/>
                    </a:ext>
                  </a:extLst>
                </a:gridCol>
                <a:gridCol w="310219">
                  <a:extLst>
                    <a:ext uri="{9D8B030D-6E8A-4147-A177-3AD203B41FA5}">
                      <a16:colId xmlns:a16="http://schemas.microsoft.com/office/drawing/2014/main" val="3110698288"/>
                    </a:ext>
                  </a:extLst>
                </a:gridCol>
                <a:gridCol w="310219">
                  <a:extLst>
                    <a:ext uri="{9D8B030D-6E8A-4147-A177-3AD203B41FA5}">
                      <a16:colId xmlns:a16="http://schemas.microsoft.com/office/drawing/2014/main" val="397251492"/>
                    </a:ext>
                  </a:extLst>
                </a:gridCol>
                <a:gridCol w="310219">
                  <a:extLst>
                    <a:ext uri="{9D8B030D-6E8A-4147-A177-3AD203B41FA5}">
                      <a16:colId xmlns:a16="http://schemas.microsoft.com/office/drawing/2014/main" val="2435403802"/>
                    </a:ext>
                  </a:extLst>
                </a:gridCol>
                <a:gridCol w="310219">
                  <a:extLst>
                    <a:ext uri="{9D8B030D-6E8A-4147-A177-3AD203B41FA5}">
                      <a16:colId xmlns:a16="http://schemas.microsoft.com/office/drawing/2014/main" val="1107352596"/>
                    </a:ext>
                  </a:extLst>
                </a:gridCol>
                <a:gridCol w="310219">
                  <a:extLst>
                    <a:ext uri="{9D8B030D-6E8A-4147-A177-3AD203B41FA5}">
                      <a16:colId xmlns:a16="http://schemas.microsoft.com/office/drawing/2014/main" val="206549284"/>
                    </a:ext>
                  </a:extLst>
                </a:gridCol>
                <a:gridCol w="310219">
                  <a:extLst>
                    <a:ext uri="{9D8B030D-6E8A-4147-A177-3AD203B41FA5}">
                      <a16:colId xmlns:a16="http://schemas.microsoft.com/office/drawing/2014/main" val="1288931577"/>
                    </a:ext>
                  </a:extLst>
                </a:gridCol>
                <a:gridCol w="310219">
                  <a:extLst>
                    <a:ext uri="{9D8B030D-6E8A-4147-A177-3AD203B41FA5}">
                      <a16:colId xmlns:a16="http://schemas.microsoft.com/office/drawing/2014/main" val="670663234"/>
                    </a:ext>
                  </a:extLst>
                </a:gridCol>
                <a:gridCol w="310219">
                  <a:extLst>
                    <a:ext uri="{9D8B030D-6E8A-4147-A177-3AD203B41FA5}">
                      <a16:colId xmlns:a16="http://schemas.microsoft.com/office/drawing/2014/main" val="964117551"/>
                    </a:ext>
                  </a:extLst>
                </a:gridCol>
                <a:gridCol w="310219">
                  <a:extLst>
                    <a:ext uri="{9D8B030D-6E8A-4147-A177-3AD203B41FA5}">
                      <a16:colId xmlns:a16="http://schemas.microsoft.com/office/drawing/2014/main" val="2397782723"/>
                    </a:ext>
                  </a:extLst>
                </a:gridCol>
                <a:gridCol w="310219">
                  <a:extLst>
                    <a:ext uri="{9D8B030D-6E8A-4147-A177-3AD203B41FA5}">
                      <a16:colId xmlns:a16="http://schemas.microsoft.com/office/drawing/2014/main" val="343253012"/>
                    </a:ext>
                  </a:extLst>
                </a:gridCol>
                <a:gridCol w="310219">
                  <a:extLst>
                    <a:ext uri="{9D8B030D-6E8A-4147-A177-3AD203B41FA5}">
                      <a16:colId xmlns:a16="http://schemas.microsoft.com/office/drawing/2014/main" val="3423322042"/>
                    </a:ext>
                  </a:extLst>
                </a:gridCol>
                <a:gridCol w="310219">
                  <a:extLst>
                    <a:ext uri="{9D8B030D-6E8A-4147-A177-3AD203B41FA5}">
                      <a16:colId xmlns:a16="http://schemas.microsoft.com/office/drawing/2014/main" val="1307315063"/>
                    </a:ext>
                  </a:extLst>
                </a:gridCol>
                <a:gridCol w="310219">
                  <a:extLst>
                    <a:ext uri="{9D8B030D-6E8A-4147-A177-3AD203B41FA5}">
                      <a16:colId xmlns:a16="http://schemas.microsoft.com/office/drawing/2014/main" val="713604460"/>
                    </a:ext>
                  </a:extLst>
                </a:gridCol>
                <a:gridCol w="310219">
                  <a:extLst>
                    <a:ext uri="{9D8B030D-6E8A-4147-A177-3AD203B41FA5}">
                      <a16:colId xmlns:a16="http://schemas.microsoft.com/office/drawing/2014/main" val="2659930953"/>
                    </a:ext>
                  </a:extLst>
                </a:gridCol>
                <a:gridCol w="310219">
                  <a:extLst>
                    <a:ext uri="{9D8B030D-6E8A-4147-A177-3AD203B41FA5}">
                      <a16:colId xmlns:a16="http://schemas.microsoft.com/office/drawing/2014/main" val="1599551216"/>
                    </a:ext>
                  </a:extLst>
                </a:gridCol>
                <a:gridCol w="310219">
                  <a:extLst>
                    <a:ext uri="{9D8B030D-6E8A-4147-A177-3AD203B41FA5}">
                      <a16:colId xmlns:a16="http://schemas.microsoft.com/office/drawing/2014/main" val="2106271287"/>
                    </a:ext>
                  </a:extLst>
                </a:gridCol>
                <a:gridCol w="310219">
                  <a:extLst>
                    <a:ext uri="{9D8B030D-6E8A-4147-A177-3AD203B41FA5}">
                      <a16:colId xmlns:a16="http://schemas.microsoft.com/office/drawing/2014/main" val="2914799352"/>
                    </a:ext>
                  </a:extLst>
                </a:gridCol>
                <a:gridCol w="310219">
                  <a:extLst>
                    <a:ext uri="{9D8B030D-6E8A-4147-A177-3AD203B41FA5}">
                      <a16:colId xmlns:a16="http://schemas.microsoft.com/office/drawing/2014/main" val="607396304"/>
                    </a:ext>
                  </a:extLst>
                </a:gridCol>
                <a:gridCol w="310219">
                  <a:extLst>
                    <a:ext uri="{9D8B030D-6E8A-4147-A177-3AD203B41FA5}">
                      <a16:colId xmlns:a16="http://schemas.microsoft.com/office/drawing/2014/main" val="369099905"/>
                    </a:ext>
                  </a:extLst>
                </a:gridCol>
                <a:gridCol w="310219">
                  <a:extLst>
                    <a:ext uri="{9D8B030D-6E8A-4147-A177-3AD203B41FA5}">
                      <a16:colId xmlns:a16="http://schemas.microsoft.com/office/drawing/2014/main" val="271149350"/>
                    </a:ext>
                  </a:extLst>
                </a:gridCol>
                <a:gridCol w="310219">
                  <a:extLst>
                    <a:ext uri="{9D8B030D-6E8A-4147-A177-3AD203B41FA5}">
                      <a16:colId xmlns:a16="http://schemas.microsoft.com/office/drawing/2014/main" val="26957752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rgbClr val="92D050"/>
                    </a:solidFill>
                  </a:tcPr>
                </a:tc>
                <a:tc>
                  <a:txBody>
                    <a:bodyPr/>
                    <a:lstStyle/>
                    <a:p>
                      <a:pPr algn="ctr"/>
                      <a:r>
                        <a:rPr lang="en-US" altLang="zh-CN" sz="800" dirty="0">
                          <a:latin typeface="+mn-lt"/>
                        </a:rPr>
                        <a:t>2</a:t>
                      </a:r>
                      <a:endParaRPr lang="zh-CN" altLang="en-US" sz="800" dirty="0">
                        <a:latin typeface="+mn-lt"/>
                      </a:endParaRPr>
                    </a:p>
                  </a:txBody>
                  <a:tcPr anchor="ctr">
                    <a:solidFill>
                      <a:srgbClr val="92D050"/>
                    </a:solidFill>
                  </a:tcPr>
                </a:tc>
                <a:extLst>
                  <a:ext uri="{0D108BD9-81ED-4DB2-BD59-A6C34878D82A}">
                    <a16:rowId xmlns:a16="http://schemas.microsoft.com/office/drawing/2014/main" val="10000"/>
                  </a:ext>
                </a:extLst>
              </a:tr>
            </a:tbl>
          </a:graphicData>
        </a:graphic>
      </p:graphicFrame>
      <p:sp>
        <p:nvSpPr>
          <p:cNvPr id="333" name="Star: 5 Points 332">
            <a:extLst>
              <a:ext uri="{FF2B5EF4-FFF2-40B4-BE49-F238E27FC236}">
                <a16:creationId xmlns:a16="http://schemas.microsoft.com/office/drawing/2014/main" id="{3945BF9E-ED05-464F-9CF9-82C8E4F07563}"/>
              </a:ext>
            </a:extLst>
          </p:cNvPr>
          <p:cNvSpPr/>
          <p:nvPr/>
        </p:nvSpPr>
        <p:spPr>
          <a:xfrm>
            <a:off x="3047696" y="518449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4" name="Star: 5 Points 333">
            <a:extLst>
              <a:ext uri="{FF2B5EF4-FFF2-40B4-BE49-F238E27FC236}">
                <a16:creationId xmlns:a16="http://schemas.microsoft.com/office/drawing/2014/main" id="{35CE342E-5262-4858-A405-A653596D7BDB}"/>
              </a:ext>
            </a:extLst>
          </p:cNvPr>
          <p:cNvSpPr/>
          <p:nvPr/>
        </p:nvSpPr>
        <p:spPr>
          <a:xfrm>
            <a:off x="3367688" y="517696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5" name="TextBox 22">
            <a:extLst>
              <a:ext uri="{FF2B5EF4-FFF2-40B4-BE49-F238E27FC236}">
                <a16:creationId xmlns:a16="http://schemas.microsoft.com/office/drawing/2014/main" id="{4E879318-6152-4C43-9E03-DC58E1077A52}"/>
              </a:ext>
            </a:extLst>
          </p:cNvPr>
          <p:cNvSpPr txBox="1"/>
          <p:nvPr/>
        </p:nvSpPr>
        <p:spPr>
          <a:xfrm>
            <a:off x="2494796" y="5413021"/>
            <a:ext cx="80656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A+B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Sign off 09/19</a:t>
            </a:r>
          </a:p>
        </p:txBody>
      </p:sp>
      <p:sp>
        <p:nvSpPr>
          <p:cNvPr id="336" name="TextBox 22">
            <a:extLst>
              <a:ext uri="{FF2B5EF4-FFF2-40B4-BE49-F238E27FC236}">
                <a16:creationId xmlns:a16="http://schemas.microsoft.com/office/drawing/2014/main" id="{97B2D5AC-0010-482F-8040-512E4F2527C0}"/>
              </a:ext>
            </a:extLst>
          </p:cNvPr>
          <p:cNvSpPr txBox="1"/>
          <p:nvPr/>
        </p:nvSpPr>
        <p:spPr>
          <a:xfrm>
            <a:off x="3208688" y="5414686"/>
            <a:ext cx="47969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10/17</a:t>
            </a:r>
          </a:p>
        </p:txBody>
      </p:sp>
      <p:sp>
        <p:nvSpPr>
          <p:cNvPr id="337" name="Star: 5 Points 336">
            <a:extLst>
              <a:ext uri="{FF2B5EF4-FFF2-40B4-BE49-F238E27FC236}">
                <a16:creationId xmlns:a16="http://schemas.microsoft.com/office/drawing/2014/main" id="{F0D8DCAF-F7B1-413F-BFCA-D6309391CBCB}"/>
              </a:ext>
            </a:extLst>
          </p:cNvPr>
          <p:cNvSpPr/>
          <p:nvPr/>
        </p:nvSpPr>
        <p:spPr>
          <a:xfrm>
            <a:off x="3610967" y="5181850"/>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8" name="TextBox 22">
            <a:extLst>
              <a:ext uri="{FF2B5EF4-FFF2-40B4-BE49-F238E27FC236}">
                <a16:creationId xmlns:a16="http://schemas.microsoft.com/office/drawing/2014/main" id="{D008C1BE-7EC1-49AD-B770-C5EC7F03C545}"/>
              </a:ext>
            </a:extLst>
          </p:cNvPr>
          <p:cNvSpPr txBox="1"/>
          <p:nvPr/>
        </p:nvSpPr>
        <p:spPr>
          <a:xfrm>
            <a:off x="3501356" y="5413021"/>
            <a:ext cx="4684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10/30</a:t>
            </a:r>
          </a:p>
        </p:txBody>
      </p:sp>
      <p:sp>
        <p:nvSpPr>
          <p:cNvPr id="339" name="Star: 5 Points 338">
            <a:extLst>
              <a:ext uri="{FF2B5EF4-FFF2-40B4-BE49-F238E27FC236}">
                <a16:creationId xmlns:a16="http://schemas.microsoft.com/office/drawing/2014/main" id="{7814C018-1F82-41E8-8A62-D7B96334E481}"/>
              </a:ext>
            </a:extLst>
          </p:cNvPr>
          <p:cNvSpPr/>
          <p:nvPr/>
        </p:nvSpPr>
        <p:spPr>
          <a:xfrm>
            <a:off x="3854834" y="5176962"/>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40" name="TextBox 22">
            <a:extLst>
              <a:ext uri="{FF2B5EF4-FFF2-40B4-BE49-F238E27FC236}">
                <a16:creationId xmlns:a16="http://schemas.microsoft.com/office/drawing/2014/main" id="{269560B9-272F-48EC-A674-A417700A8E63}"/>
              </a:ext>
            </a:extLst>
          </p:cNvPr>
          <p:cNvSpPr txBox="1"/>
          <p:nvPr/>
        </p:nvSpPr>
        <p:spPr>
          <a:xfrm>
            <a:off x="3810778" y="5415587"/>
            <a:ext cx="408632"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11/21</a:t>
            </a:r>
          </a:p>
        </p:txBody>
      </p:sp>
      <p:sp>
        <p:nvSpPr>
          <p:cNvPr id="344" name="流程图: 决策 47">
            <a:extLst>
              <a:ext uri="{FF2B5EF4-FFF2-40B4-BE49-F238E27FC236}">
                <a16:creationId xmlns:a16="http://schemas.microsoft.com/office/drawing/2014/main" id="{C5E90D78-22E4-41D2-B415-5BF21826CA63}"/>
              </a:ext>
            </a:extLst>
          </p:cNvPr>
          <p:cNvSpPr/>
          <p:nvPr/>
        </p:nvSpPr>
        <p:spPr>
          <a:xfrm>
            <a:off x="5516845" y="103666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5" name="流程图: 决策 47">
            <a:extLst>
              <a:ext uri="{FF2B5EF4-FFF2-40B4-BE49-F238E27FC236}">
                <a16:creationId xmlns:a16="http://schemas.microsoft.com/office/drawing/2014/main" id="{66BE4BD3-E63F-4C90-AF60-11FD644DB899}"/>
              </a:ext>
            </a:extLst>
          </p:cNvPr>
          <p:cNvSpPr/>
          <p:nvPr/>
        </p:nvSpPr>
        <p:spPr>
          <a:xfrm>
            <a:off x="5755567" y="1054378"/>
            <a:ext cx="141969" cy="22474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6" name="TextBox 22">
            <a:extLst>
              <a:ext uri="{FF2B5EF4-FFF2-40B4-BE49-F238E27FC236}">
                <a16:creationId xmlns:a16="http://schemas.microsoft.com/office/drawing/2014/main" id="{46A0C185-D10B-4046-870D-9F4402417415}"/>
              </a:ext>
            </a:extLst>
          </p:cNvPr>
          <p:cNvSpPr txBox="1"/>
          <p:nvPr/>
        </p:nvSpPr>
        <p:spPr>
          <a:xfrm>
            <a:off x="5437030" y="1228768"/>
            <a:ext cx="722112"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YB MRD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latin typeface="Ford Antenna Light" panose="02000505000000020004" pitchFamily="50" charset="0"/>
                <a:ea typeface="黑体" panose="02010609060101010101" pitchFamily="49" charset="-122"/>
                <a:cs typeface="Calibri" panose="020F0502020204030204" pitchFamily="34" charset="0"/>
              </a:rPr>
              <a:t>6/6</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47" name="TextBox 22">
            <a:extLst>
              <a:ext uri="{FF2B5EF4-FFF2-40B4-BE49-F238E27FC236}">
                <a16:creationId xmlns:a16="http://schemas.microsoft.com/office/drawing/2014/main" id="{DE5D3EDB-3DA5-40BC-AB8B-4903C658121E}"/>
              </a:ext>
            </a:extLst>
          </p:cNvPr>
          <p:cNvSpPr txBox="1"/>
          <p:nvPr/>
        </p:nvSpPr>
        <p:spPr>
          <a:xfrm>
            <a:off x="4814135" y="1171878"/>
            <a:ext cx="84341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EBB MRD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latin typeface="Ford Antenna Light" panose="02000505000000020004" pitchFamily="50" charset="0"/>
                <a:ea typeface="黑体" panose="02010609060101010101" pitchFamily="49" charset="-122"/>
                <a:cs typeface="Calibri" panose="020F0502020204030204" pitchFamily="34" charset="0"/>
              </a:rPr>
              <a:t>5/13</a:t>
            </a:r>
            <a:endParaRPr kumimoji="0" lang="en-US" sz="8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51" name="Star: 5 Points 350">
            <a:extLst>
              <a:ext uri="{FF2B5EF4-FFF2-40B4-BE49-F238E27FC236}">
                <a16:creationId xmlns:a16="http://schemas.microsoft.com/office/drawing/2014/main" id="{EF0AB505-58B2-487C-AAF2-26B3F8841A8C}"/>
              </a:ext>
            </a:extLst>
          </p:cNvPr>
          <p:cNvSpPr/>
          <p:nvPr/>
        </p:nvSpPr>
        <p:spPr>
          <a:xfrm>
            <a:off x="6874393" y="4083737"/>
            <a:ext cx="195065" cy="205168"/>
          </a:xfrm>
          <a:prstGeom prst="star5">
            <a:avLst/>
          </a:prstGeom>
          <a:solidFill>
            <a:schemeClr val="bg1"/>
          </a:solidFill>
          <a:ln w="12700">
            <a:solidFill>
              <a:srgbClr val="92D05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52" name="Star: 5 Points 351">
            <a:extLst>
              <a:ext uri="{FF2B5EF4-FFF2-40B4-BE49-F238E27FC236}">
                <a16:creationId xmlns:a16="http://schemas.microsoft.com/office/drawing/2014/main" id="{37BCB1BA-F2E5-4439-862A-9D745647C2AA}"/>
              </a:ext>
            </a:extLst>
          </p:cNvPr>
          <p:cNvSpPr/>
          <p:nvPr/>
        </p:nvSpPr>
        <p:spPr>
          <a:xfrm>
            <a:off x="8132593" y="4064389"/>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353" name="TextBox 22">
            <a:extLst>
              <a:ext uri="{FF2B5EF4-FFF2-40B4-BE49-F238E27FC236}">
                <a16:creationId xmlns:a16="http://schemas.microsoft.com/office/drawing/2014/main" id="{3B2C6B0F-2610-4F89-AFB1-59BB2F32110E}"/>
              </a:ext>
            </a:extLst>
          </p:cNvPr>
          <p:cNvSpPr txBox="1"/>
          <p:nvPr/>
        </p:nvSpPr>
        <p:spPr>
          <a:xfrm>
            <a:off x="7983744" y="426058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02/10</a:t>
            </a:r>
          </a:p>
        </p:txBody>
      </p:sp>
      <p:sp>
        <p:nvSpPr>
          <p:cNvPr id="354" name="Star: 5 Points 353">
            <a:extLst>
              <a:ext uri="{FF2B5EF4-FFF2-40B4-BE49-F238E27FC236}">
                <a16:creationId xmlns:a16="http://schemas.microsoft.com/office/drawing/2014/main" id="{24A8073E-D2B2-4D55-B7CB-0DC81DA1D499}"/>
              </a:ext>
            </a:extLst>
          </p:cNvPr>
          <p:cNvSpPr/>
          <p:nvPr/>
        </p:nvSpPr>
        <p:spPr>
          <a:xfrm>
            <a:off x="8475746" y="3428656"/>
            <a:ext cx="195065" cy="205168"/>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355" name="TextBox 22">
            <a:extLst>
              <a:ext uri="{FF2B5EF4-FFF2-40B4-BE49-F238E27FC236}">
                <a16:creationId xmlns:a16="http://schemas.microsoft.com/office/drawing/2014/main" id="{696E63BE-B9A0-429F-9AE3-FCD41367CD74}"/>
              </a:ext>
            </a:extLst>
          </p:cNvPr>
          <p:cNvSpPr txBox="1"/>
          <p:nvPr/>
        </p:nvSpPr>
        <p:spPr>
          <a:xfrm>
            <a:off x="8350820" y="36223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03/10</a:t>
            </a:r>
          </a:p>
        </p:txBody>
      </p:sp>
      <p:sp>
        <p:nvSpPr>
          <p:cNvPr id="356" name="Star: 5 Points 355">
            <a:extLst>
              <a:ext uri="{FF2B5EF4-FFF2-40B4-BE49-F238E27FC236}">
                <a16:creationId xmlns:a16="http://schemas.microsoft.com/office/drawing/2014/main" id="{C349EAB4-669B-4828-BF60-EEDDB4977CF4}"/>
              </a:ext>
            </a:extLst>
          </p:cNvPr>
          <p:cNvSpPr/>
          <p:nvPr/>
        </p:nvSpPr>
        <p:spPr>
          <a:xfrm>
            <a:off x="8577021" y="2828184"/>
            <a:ext cx="312330" cy="320207"/>
          </a:xfrm>
          <a:prstGeom prst="star5">
            <a:avLst/>
          </a:prstGeom>
          <a:noFill/>
          <a:ln w="127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FF00CB34-3D59-4BC8-AA1D-CB98D1C37B2C}"/>
              </a:ext>
            </a:extLst>
          </p:cNvPr>
          <p:cNvSpPr txBox="1"/>
          <p:nvPr/>
        </p:nvSpPr>
        <p:spPr>
          <a:xfrm>
            <a:off x="8503486" y="3106518"/>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03/24</a:t>
            </a:r>
          </a:p>
        </p:txBody>
      </p:sp>
      <p:cxnSp>
        <p:nvCxnSpPr>
          <p:cNvPr id="358" name="Straight Arrow Connector 357">
            <a:extLst>
              <a:ext uri="{FF2B5EF4-FFF2-40B4-BE49-F238E27FC236}">
                <a16:creationId xmlns:a16="http://schemas.microsoft.com/office/drawing/2014/main" id="{FBB94370-813A-47B4-B2BB-D3D8663D73AC}"/>
              </a:ext>
            </a:extLst>
          </p:cNvPr>
          <p:cNvCxnSpPr>
            <a:cxnSpLocks/>
            <a:stCxn id="356" idx="0"/>
            <a:endCxn id="485" idx="2"/>
          </p:cNvCxnSpPr>
          <p:nvPr/>
        </p:nvCxnSpPr>
        <p:spPr>
          <a:xfrm flipV="1">
            <a:off x="8733186" y="1321372"/>
            <a:ext cx="630378" cy="150681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52E25F6-7292-4BE6-94E6-F618B52CD34B}"/>
              </a:ext>
            </a:extLst>
          </p:cNvPr>
          <p:cNvCxnSpPr>
            <a:cxnSpLocks/>
            <a:stCxn id="352" idx="0"/>
            <a:endCxn id="354" idx="2"/>
          </p:cNvCxnSpPr>
          <p:nvPr/>
        </p:nvCxnSpPr>
        <p:spPr>
          <a:xfrm flipV="1">
            <a:off x="8230126" y="3633823"/>
            <a:ext cx="282874" cy="4305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F536CDC2-2297-4076-B9C4-D45DEBD502F7}"/>
              </a:ext>
            </a:extLst>
          </p:cNvPr>
          <p:cNvCxnSpPr>
            <a:cxnSpLocks/>
            <a:stCxn id="354" idx="0"/>
            <a:endCxn id="356" idx="2"/>
          </p:cNvCxnSpPr>
          <p:nvPr/>
        </p:nvCxnSpPr>
        <p:spPr>
          <a:xfrm flipV="1">
            <a:off x="8573279" y="3148390"/>
            <a:ext cx="63392" cy="280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3" name="Rectangle 362">
            <a:extLst>
              <a:ext uri="{FF2B5EF4-FFF2-40B4-BE49-F238E27FC236}">
                <a16:creationId xmlns:a16="http://schemas.microsoft.com/office/drawing/2014/main" id="{5176F8EA-2205-4F87-8244-758EB6C1FED2}"/>
              </a:ext>
            </a:extLst>
          </p:cNvPr>
          <p:cNvSpPr/>
          <p:nvPr/>
        </p:nvSpPr>
        <p:spPr>
          <a:xfrm>
            <a:off x="8057517" y="4602366"/>
            <a:ext cx="3902727" cy="101679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actions IVI team has taken/ considered:</a:t>
            </a: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&gt;Using Group A delivery version starting Coding with risk of re-work. Control the change content within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&lt;4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a:t>
            </a: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&gt; considering many features C/O CDX707, drop DCV Beta2 version, compress 4 weeks during DCV Beta to DCV0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rPr>
              <a:t>&lt;2 weeks compress, </a:t>
            </a:r>
            <a:r>
              <a:rPr kumimoji="0" lang="en-US" altLang="zh-CN" sz="900" b="0" i="0" u="none" strike="noStrike" kern="1200" cap="none" spc="0" normalizeH="0" baseline="0" noProof="0" dirty="0">
                <a:ln>
                  <a:noFill/>
                </a:ln>
                <a:solidFill>
                  <a:srgbClr val="00B050"/>
                </a:solidFill>
                <a:effectLst/>
                <a:uLnTx/>
                <a:uFillTx/>
                <a:latin typeface="Arial" panose="020B0604020202020204"/>
                <a:ea typeface="黑体" panose="02010609060101010101" pitchFamily="49" charset="-122"/>
                <a:cs typeface="Arial" panose="020B0604020202020204" pitchFamily="34" charset="0"/>
              </a:rPr>
              <a:t>done&gt; </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Compress REC DCV0,DCV1 validation time window from 2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to 1 </a:t>
            </a:r>
            <a:r>
              <a:rPr kumimoji="0" lang="en-US" sz="900" b="0" i="0" u="none" strike="noStrike" kern="1200" cap="none" spc="0" normalizeH="0" baseline="0" noProof="0" dirty="0" err="1">
                <a:ln>
                  <a:noFill/>
                </a:ln>
                <a:solidFill>
                  <a:srgbClr val="FFFFFF"/>
                </a:solidFill>
                <a:effectLst/>
                <a:uLnTx/>
                <a:uFillTx/>
                <a:latin typeface="Arial" panose="020B0604020202020204"/>
                <a:ea typeface="+mn-ea"/>
                <a:cs typeface="Arial" panose="020B0604020202020204" pitchFamily="34" charset="0"/>
              </a:rPr>
              <a:t>wks</a:t>
            </a:r>
            <a:r>
              <a:rPr kumimoji="0" lang="en-US" sz="900" b="0"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 by further 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FFFFFF"/>
              </a:solidFill>
              <a:effectLst/>
              <a:uLnTx/>
              <a:uFillTx/>
              <a:latin typeface="Arial" panose="020B0604020202020204"/>
              <a:ea typeface="黑体" panose="02010609060101010101" pitchFamily="49" charset="-122"/>
              <a:cs typeface="Arial" panose="020B0604020202020204" pitchFamily="34" charset="0"/>
            </a:endParaRPr>
          </a:p>
        </p:txBody>
      </p:sp>
      <p:sp>
        <p:nvSpPr>
          <p:cNvPr id="281" name="Rounded Rectangle 12">
            <a:extLst>
              <a:ext uri="{FF2B5EF4-FFF2-40B4-BE49-F238E27FC236}">
                <a16:creationId xmlns:a16="http://schemas.microsoft.com/office/drawing/2014/main" id="{7923E129-7155-45D2-85A5-E851453B40CE}"/>
              </a:ext>
            </a:extLst>
          </p:cNvPr>
          <p:cNvSpPr/>
          <p:nvPr/>
        </p:nvSpPr>
        <p:spPr>
          <a:xfrm>
            <a:off x="137024" y="5845158"/>
            <a:ext cx="11870972" cy="9680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a:buFont typeface="Arial" panose="020B0604020202020204" pitchFamily="34" charset="0"/>
              <a:buChar char="•"/>
            </a:pPr>
            <a:r>
              <a:rPr lang="en-US" sz="1400" b="1" dirty="0">
                <a:solidFill>
                  <a:srgbClr val="FFFFFF"/>
                </a:solidFill>
                <a:ea typeface="黑体" panose="02010609060101010101" pitchFamily="49" charset="-122"/>
              </a:rPr>
              <a:t>Updated based on vehicle timing approved by LL2;</a:t>
            </a:r>
          </a:p>
          <a:p>
            <a:pPr marL="171450" indent="-171450">
              <a:buFont typeface="Arial" panose="020B0604020202020204" pitchFamily="34" charset="0"/>
              <a:buChar char="•"/>
            </a:pPr>
            <a:r>
              <a:rPr lang="en-US" sz="1400" b="1" dirty="0">
                <a:solidFill>
                  <a:srgbClr val="FFFFFF"/>
                </a:solidFill>
                <a:ea typeface="黑体" panose="02010609060101010101" pitchFamily="49" charset="-122"/>
              </a:rPr>
              <a:t>There still 1 month gap between DCV0 and DCV YB, updated DCV EBB/YB support plan need being aligned with HW/PMO/Program;</a:t>
            </a:r>
          </a:p>
          <a:p>
            <a:pPr marL="171450" indent="-171450">
              <a:buFont typeface="Arial" panose="020B0604020202020204" pitchFamily="34" charset="0"/>
              <a:buChar char="•"/>
            </a:pPr>
            <a:r>
              <a:rPr lang="en-US" sz="1400" b="1" dirty="0">
                <a:solidFill>
                  <a:srgbClr val="FFFFFF"/>
                </a:solidFill>
                <a:ea typeface="黑体" panose="02010609060101010101" pitchFamily="49" charset="-122"/>
              </a:rPr>
              <a:t>IVI SW proposal: using 5.8 DCV Beta support DCV EBB, REC and FNA test at the same time, using DCV Beta1 support DCV YB, later update to DCV1</a:t>
            </a:r>
          </a:p>
        </p:txBody>
      </p:sp>
      <p:sp>
        <p:nvSpPr>
          <p:cNvPr id="282" name="Oval 281">
            <a:extLst>
              <a:ext uri="{FF2B5EF4-FFF2-40B4-BE49-F238E27FC236}">
                <a16:creationId xmlns:a16="http://schemas.microsoft.com/office/drawing/2014/main" id="{AE925C9D-A5AB-46B8-A31C-9A974B385E67}"/>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83" name="Oval 282">
            <a:extLst>
              <a:ext uri="{FF2B5EF4-FFF2-40B4-BE49-F238E27FC236}">
                <a16:creationId xmlns:a16="http://schemas.microsoft.com/office/drawing/2014/main" id="{D3C3012F-F23A-4B96-B544-8247F0AEABD0}"/>
              </a:ext>
            </a:extLst>
          </p:cNvPr>
          <p:cNvSpPr/>
          <p:nvPr/>
        </p:nvSpPr>
        <p:spPr>
          <a:xfrm>
            <a:off x="5288443" y="3300242"/>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2</a:t>
            </a:r>
          </a:p>
        </p:txBody>
      </p:sp>
      <p:sp>
        <p:nvSpPr>
          <p:cNvPr id="284" name="Oval 283">
            <a:extLst>
              <a:ext uri="{FF2B5EF4-FFF2-40B4-BE49-F238E27FC236}">
                <a16:creationId xmlns:a16="http://schemas.microsoft.com/office/drawing/2014/main" id="{01B1CC4C-6BF2-4DA1-8E7F-DDAB9CDD20C9}"/>
              </a:ext>
            </a:extLst>
          </p:cNvPr>
          <p:cNvSpPr/>
          <p:nvPr/>
        </p:nvSpPr>
        <p:spPr>
          <a:xfrm>
            <a:off x="5894857" y="3122300"/>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3</a:t>
            </a:r>
          </a:p>
        </p:txBody>
      </p:sp>
      <p:sp>
        <p:nvSpPr>
          <p:cNvPr id="285" name="Oval 284">
            <a:extLst>
              <a:ext uri="{FF2B5EF4-FFF2-40B4-BE49-F238E27FC236}">
                <a16:creationId xmlns:a16="http://schemas.microsoft.com/office/drawing/2014/main" id="{08E8A8A0-81BB-4E00-87DF-1AD75796F9CF}"/>
              </a:ext>
            </a:extLst>
          </p:cNvPr>
          <p:cNvSpPr/>
          <p:nvPr/>
        </p:nvSpPr>
        <p:spPr>
          <a:xfrm>
            <a:off x="6275923" y="3130474"/>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4</a:t>
            </a:r>
          </a:p>
        </p:txBody>
      </p:sp>
      <p:sp>
        <p:nvSpPr>
          <p:cNvPr id="287" name="Star: 5 Points 286">
            <a:extLst>
              <a:ext uri="{FF2B5EF4-FFF2-40B4-BE49-F238E27FC236}">
                <a16:creationId xmlns:a16="http://schemas.microsoft.com/office/drawing/2014/main" id="{63D0072C-6AC8-40C9-A84C-F76CBFAF8D70}"/>
              </a:ext>
            </a:extLst>
          </p:cNvPr>
          <p:cNvSpPr/>
          <p:nvPr/>
        </p:nvSpPr>
        <p:spPr>
          <a:xfrm>
            <a:off x="3673004" y="4758478"/>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8DE0107E-D7AF-41E4-8C24-7C5A58C5D0A1}"/>
              </a:ext>
            </a:extLst>
          </p:cNvPr>
          <p:cNvSpPr txBox="1"/>
          <p:nvPr/>
        </p:nvSpPr>
        <p:spPr>
          <a:xfrm>
            <a:off x="3035680" y="4929882"/>
            <a:ext cx="78375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Delivery  12/07</a:t>
            </a:r>
          </a:p>
        </p:txBody>
      </p:sp>
      <p:sp>
        <p:nvSpPr>
          <p:cNvPr id="290" name="Star: 5 Points 289">
            <a:extLst>
              <a:ext uri="{FF2B5EF4-FFF2-40B4-BE49-F238E27FC236}">
                <a16:creationId xmlns:a16="http://schemas.microsoft.com/office/drawing/2014/main" id="{6AEFAC91-EB54-4B9F-B9EB-BC34436C9A31}"/>
              </a:ext>
            </a:extLst>
          </p:cNvPr>
          <p:cNvSpPr/>
          <p:nvPr/>
        </p:nvSpPr>
        <p:spPr>
          <a:xfrm>
            <a:off x="3975040" y="4759009"/>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5CD454EE-A601-4611-AAE3-FECE15778B26}"/>
              </a:ext>
            </a:extLst>
          </p:cNvPr>
          <p:cNvSpPr txBox="1"/>
          <p:nvPr/>
        </p:nvSpPr>
        <p:spPr>
          <a:xfrm>
            <a:off x="3848264" y="4936566"/>
            <a:ext cx="42012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12/25</a:t>
            </a:r>
          </a:p>
        </p:txBody>
      </p:sp>
      <p:sp>
        <p:nvSpPr>
          <p:cNvPr id="292" name="Oval 291">
            <a:extLst>
              <a:ext uri="{FF2B5EF4-FFF2-40B4-BE49-F238E27FC236}">
                <a16:creationId xmlns:a16="http://schemas.microsoft.com/office/drawing/2014/main" id="{FE08E6D2-42E5-454B-A59E-3F4FFC26EA0B}"/>
              </a:ext>
            </a:extLst>
          </p:cNvPr>
          <p:cNvSpPr/>
          <p:nvPr/>
        </p:nvSpPr>
        <p:spPr>
          <a:xfrm>
            <a:off x="3298552" y="4641759"/>
            <a:ext cx="221602" cy="22751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1</a:t>
            </a:r>
          </a:p>
        </p:txBody>
      </p:sp>
      <p:sp>
        <p:nvSpPr>
          <p:cNvPr id="293" name="Star: 5 Points 292">
            <a:extLst>
              <a:ext uri="{FF2B5EF4-FFF2-40B4-BE49-F238E27FC236}">
                <a16:creationId xmlns:a16="http://schemas.microsoft.com/office/drawing/2014/main" id="{5C67B2F2-BF94-4FDA-9E1B-4A261A55F8B4}"/>
              </a:ext>
            </a:extLst>
          </p:cNvPr>
          <p:cNvSpPr/>
          <p:nvPr/>
        </p:nvSpPr>
        <p:spPr>
          <a:xfrm>
            <a:off x="4234417" y="4753886"/>
            <a:ext cx="199461" cy="207903"/>
          </a:xfrm>
          <a:prstGeom prst="star5">
            <a:avLst/>
          </a:prstGeom>
          <a:solidFill>
            <a:schemeClr val="bg1"/>
          </a:solidFill>
          <a:ln w="127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42961DF0-8913-457E-8C4A-F9289B035A9C}"/>
              </a:ext>
            </a:extLst>
          </p:cNvPr>
          <p:cNvSpPr txBox="1"/>
          <p:nvPr/>
        </p:nvSpPr>
        <p:spPr>
          <a:xfrm>
            <a:off x="4176176" y="49493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01/10</a:t>
            </a:r>
          </a:p>
        </p:txBody>
      </p:sp>
      <p:sp>
        <p:nvSpPr>
          <p:cNvPr id="301" name="Star: 5 Points 300">
            <a:extLst>
              <a:ext uri="{FF2B5EF4-FFF2-40B4-BE49-F238E27FC236}">
                <a16:creationId xmlns:a16="http://schemas.microsoft.com/office/drawing/2014/main" id="{2D3A6849-ED77-4C54-A4CF-4CB9C18DEE49}"/>
              </a:ext>
            </a:extLst>
          </p:cNvPr>
          <p:cNvSpPr/>
          <p:nvPr/>
        </p:nvSpPr>
        <p:spPr>
          <a:xfrm>
            <a:off x="4533335" y="4758286"/>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2" name="TextBox 22">
            <a:extLst>
              <a:ext uri="{FF2B5EF4-FFF2-40B4-BE49-F238E27FC236}">
                <a16:creationId xmlns:a16="http://schemas.microsoft.com/office/drawing/2014/main" id="{7F5E9303-EDC5-44A0-967C-63DDE113B615}"/>
              </a:ext>
            </a:extLst>
          </p:cNvPr>
          <p:cNvSpPr txBox="1"/>
          <p:nvPr/>
        </p:nvSpPr>
        <p:spPr>
          <a:xfrm>
            <a:off x="4475094" y="4953747"/>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C/D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01/24</a:t>
            </a:r>
          </a:p>
        </p:txBody>
      </p:sp>
      <p:sp>
        <p:nvSpPr>
          <p:cNvPr id="308" name="Star: 5 Points 307">
            <a:extLst>
              <a:ext uri="{FF2B5EF4-FFF2-40B4-BE49-F238E27FC236}">
                <a16:creationId xmlns:a16="http://schemas.microsoft.com/office/drawing/2014/main" id="{72D6E55C-D315-44BA-9769-4F459B2A6F18}"/>
              </a:ext>
            </a:extLst>
          </p:cNvPr>
          <p:cNvSpPr/>
          <p:nvPr/>
        </p:nvSpPr>
        <p:spPr>
          <a:xfrm>
            <a:off x="5089647" y="4750787"/>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9" name="TextBox 22">
            <a:extLst>
              <a:ext uri="{FF2B5EF4-FFF2-40B4-BE49-F238E27FC236}">
                <a16:creationId xmlns:a16="http://schemas.microsoft.com/office/drawing/2014/main" id="{11578100-8B62-44D1-8F32-94A1D581AC5A}"/>
              </a:ext>
            </a:extLst>
          </p:cNvPr>
          <p:cNvSpPr txBox="1"/>
          <p:nvPr/>
        </p:nvSpPr>
        <p:spPr>
          <a:xfrm>
            <a:off x="5031406" y="4946248"/>
            <a:ext cx="72875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2* Multi Theme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03/20</a:t>
            </a:r>
          </a:p>
        </p:txBody>
      </p:sp>
      <p:cxnSp>
        <p:nvCxnSpPr>
          <p:cNvPr id="310" name="Straight Arrow Connector 309">
            <a:extLst>
              <a:ext uri="{FF2B5EF4-FFF2-40B4-BE49-F238E27FC236}">
                <a16:creationId xmlns:a16="http://schemas.microsoft.com/office/drawing/2014/main" id="{252363E3-588F-43A6-849C-B2F6F40AD73A}"/>
              </a:ext>
            </a:extLst>
          </p:cNvPr>
          <p:cNvCxnSpPr>
            <a:cxnSpLocks/>
            <a:stCxn id="293" idx="0"/>
            <a:endCxn id="242" idx="2"/>
          </p:cNvCxnSpPr>
          <p:nvPr/>
        </p:nvCxnSpPr>
        <p:spPr>
          <a:xfrm flipV="1">
            <a:off x="4334148" y="4293747"/>
            <a:ext cx="777733" cy="46013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1" name="Straight Arrow Connector 310">
            <a:extLst>
              <a:ext uri="{FF2B5EF4-FFF2-40B4-BE49-F238E27FC236}">
                <a16:creationId xmlns:a16="http://schemas.microsoft.com/office/drawing/2014/main" id="{7288A4AB-F7A4-42F4-9C33-6A689893C522}"/>
              </a:ext>
            </a:extLst>
          </p:cNvPr>
          <p:cNvCxnSpPr>
            <a:cxnSpLocks/>
            <a:stCxn id="308" idx="0"/>
            <a:endCxn id="254" idx="2"/>
          </p:cNvCxnSpPr>
          <p:nvPr/>
        </p:nvCxnSpPr>
        <p:spPr>
          <a:xfrm flipV="1">
            <a:off x="5189378" y="4295740"/>
            <a:ext cx="958683" cy="4550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8D7DD6D8-72A3-44B9-82E4-4545AF482525}"/>
              </a:ext>
            </a:extLst>
          </p:cNvPr>
          <p:cNvCxnSpPr>
            <a:cxnSpLocks/>
            <a:stCxn id="314" idx="0"/>
            <a:endCxn id="442" idx="2"/>
          </p:cNvCxnSpPr>
          <p:nvPr/>
        </p:nvCxnSpPr>
        <p:spPr>
          <a:xfrm flipV="1">
            <a:off x="4937348" y="4301734"/>
            <a:ext cx="901961" cy="44993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4" name="Star: 5 Points 313">
            <a:extLst>
              <a:ext uri="{FF2B5EF4-FFF2-40B4-BE49-F238E27FC236}">
                <a16:creationId xmlns:a16="http://schemas.microsoft.com/office/drawing/2014/main" id="{58159A5F-F5F4-4078-B551-A43BECDFFFB3}"/>
              </a:ext>
            </a:extLst>
          </p:cNvPr>
          <p:cNvSpPr/>
          <p:nvPr/>
        </p:nvSpPr>
        <p:spPr>
          <a:xfrm>
            <a:off x="4837617" y="475166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5" name="TextBox 22">
            <a:extLst>
              <a:ext uri="{FF2B5EF4-FFF2-40B4-BE49-F238E27FC236}">
                <a16:creationId xmlns:a16="http://schemas.microsoft.com/office/drawing/2014/main" id="{3FF0AA37-800C-44B0-A310-AEA812A04079}"/>
              </a:ext>
            </a:extLst>
          </p:cNvPr>
          <p:cNvSpPr txBox="1"/>
          <p:nvPr/>
        </p:nvSpPr>
        <p:spPr>
          <a:xfrm>
            <a:off x="4779376" y="4947126"/>
            <a:ext cx="3867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02/10</a:t>
            </a:r>
          </a:p>
        </p:txBody>
      </p:sp>
      <p:sp>
        <p:nvSpPr>
          <p:cNvPr id="318" name="TextBox 22">
            <a:extLst>
              <a:ext uri="{FF2B5EF4-FFF2-40B4-BE49-F238E27FC236}">
                <a16:creationId xmlns:a16="http://schemas.microsoft.com/office/drawing/2014/main" id="{DBEFDCDC-F645-4D44-9515-DA4F0A63DF9C}"/>
              </a:ext>
            </a:extLst>
          </p:cNvPr>
          <p:cNvSpPr txBox="1"/>
          <p:nvPr/>
        </p:nvSpPr>
        <p:spPr>
          <a:xfrm>
            <a:off x="1489124" y="4583195"/>
            <a:ext cx="167233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Smart surface change from 1.5 to 2.0(compared with 706).</a:t>
            </a:r>
          </a:p>
        </p:txBody>
      </p:sp>
      <p:cxnSp>
        <p:nvCxnSpPr>
          <p:cNvPr id="319" name="Straight Arrow Connector 318">
            <a:extLst>
              <a:ext uri="{FF2B5EF4-FFF2-40B4-BE49-F238E27FC236}">
                <a16:creationId xmlns:a16="http://schemas.microsoft.com/office/drawing/2014/main" id="{417C508E-2967-4D2F-BF33-DC41E8644A61}"/>
              </a:ext>
            </a:extLst>
          </p:cNvPr>
          <p:cNvCxnSpPr>
            <a:cxnSpLocks/>
            <a:endCxn id="244" idx="2"/>
          </p:cNvCxnSpPr>
          <p:nvPr/>
        </p:nvCxnSpPr>
        <p:spPr>
          <a:xfrm flipV="1">
            <a:off x="4633379" y="4312646"/>
            <a:ext cx="911713" cy="4521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5" name="Callout: Line 264">
            <a:extLst>
              <a:ext uri="{FF2B5EF4-FFF2-40B4-BE49-F238E27FC236}">
                <a16:creationId xmlns:a16="http://schemas.microsoft.com/office/drawing/2014/main" id="{720A60E2-7AFA-4F88-8719-D112485E404F}"/>
              </a:ext>
            </a:extLst>
          </p:cNvPr>
          <p:cNvSpPr/>
          <p:nvPr/>
        </p:nvSpPr>
        <p:spPr>
          <a:xfrm>
            <a:off x="6869899" y="4531279"/>
            <a:ext cx="507407" cy="174480"/>
          </a:xfrm>
          <a:prstGeom prst="borderCallout1">
            <a:avLst>
              <a:gd name="adj1" fmla="val 18750"/>
              <a:gd name="adj2" fmla="val -8333"/>
              <a:gd name="adj3" fmla="val -150143"/>
              <a:gd name="adj4" fmla="val -5140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HQX1.2.1</a:t>
            </a:r>
          </a:p>
        </p:txBody>
      </p:sp>
      <p:grpSp>
        <p:nvGrpSpPr>
          <p:cNvPr id="279" name="Group 278">
            <a:extLst>
              <a:ext uri="{FF2B5EF4-FFF2-40B4-BE49-F238E27FC236}">
                <a16:creationId xmlns:a16="http://schemas.microsoft.com/office/drawing/2014/main" id="{B6F1657D-86E4-4F83-B96D-BC92C0E1AB11}"/>
              </a:ext>
            </a:extLst>
          </p:cNvPr>
          <p:cNvGrpSpPr/>
          <p:nvPr/>
        </p:nvGrpSpPr>
        <p:grpSpPr>
          <a:xfrm>
            <a:off x="5167043" y="1780395"/>
            <a:ext cx="624299" cy="495496"/>
            <a:chOff x="1268724" y="1704838"/>
            <a:chExt cx="624299" cy="495496"/>
          </a:xfrm>
        </p:grpSpPr>
        <p:sp>
          <p:nvSpPr>
            <p:cNvPr id="280" name="Isosceles Triangle 279">
              <a:extLst>
                <a:ext uri="{FF2B5EF4-FFF2-40B4-BE49-F238E27FC236}">
                  <a16:creationId xmlns:a16="http://schemas.microsoft.com/office/drawing/2014/main" id="{371640CF-AA80-4D54-AA01-AE98612E625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03" name="TextBox 22">
              <a:extLst>
                <a:ext uri="{FF2B5EF4-FFF2-40B4-BE49-F238E27FC236}">
                  <a16:creationId xmlns:a16="http://schemas.microsoft.com/office/drawing/2014/main" id="{8493C6FD-688C-4BCD-B3FD-538268862A7E}"/>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B0  DV1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04/05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07" name="Group 306">
            <a:extLst>
              <a:ext uri="{FF2B5EF4-FFF2-40B4-BE49-F238E27FC236}">
                <a16:creationId xmlns:a16="http://schemas.microsoft.com/office/drawing/2014/main" id="{AD7EB6A1-2FE4-4CF1-A6FF-49E23231C2B1}"/>
              </a:ext>
            </a:extLst>
          </p:cNvPr>
          <p:cNvGrpSpPr/>
          <p:nvPr/>
        </p:nvGrpSpPr>
        <p:grpSpPr>
          <a:xfrm>
            <a:off x="4475283" y="1784457"/>
            <a:ext cx="682364" cy="482800"/>
            <a:chOff x="1264945" y="1704838"/>
            <a:chExt cx="682364" cy="482800"/>
          </a:xfrm>
        </p:grpSpPr>
        <p:sp>
          <p:nvSpPr>
            <p:cNvPr id="312" name="Isosceles Triangle 311">
              <a:extLst>
                <a:ext uri="{FF2B5EF4-FFF2-40B4-BE49-F238E27FC236}">
                  <a16:creationId xmlns:a16="http://schemas.microsoft.com/office/drawing/2014/main" id="{053DA4A4-D070-446A-A366-7D84317B636C}"/>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16" name="TextBox 22">
              <a:extLst>
                <a:ext uri="{FF2B5EF4-FFF2-40B4-BE49-F238E27FC236}">
                  <a16:creationId xmlns:a16="http://schemas.microsoft.com/office/drawing/2014/main" id="{52C65678-8D29-4179-B1D9-79BBD14674A0}"/>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A1 Pre-DV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03/01</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17" name="Group 316">
            <a:extLst>
              <a:ext uri="{FF2B5EF4-FFF2-40B4-BE49-F238E27FC236}">
                <a16:creationId xmlns:a16="http://schemas.microsoft.com/office/drawing/2014/main" id="{4B2B5637-1626-497C-8F1C-2B25155D7E98}"/>
              </a:ext>
            </a:extLst>
          </p:cNvPr>
          <p:cNvGrpSpPr/>
          <p:nvPr/>
        </p:nvGrpSpPr>
        <p:grpSpPr>
          <a:xfrm>
            <a:off x="6159408" y="1791827"/>
            <a:ext cx="624299" cy="482800"/>
            <a:chOff x="1348765" y="1704838"/>
            <a:chExt cx="624299" cy="482800"/>
          </a:xfrm>
        </p:grpSpPr>
        <p:sp>
          <p:nvSpPr>
            <p:cNvPr id="320" name="Isosceles Triangle 319">
              <a:extLst>
                <a:ext uri="{FF2B5EF4-FFF2-40B4-BE49-F238E27FC236}">
                  <a16:creationId xmlns:a16="http://schemas.microsoft.com/office/drawing/2014/main" id="{DCBF497C-8B6E-4899-A83F-AD5A23F5331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21" name="TextBox 22">
              <a:extLst>
                <a:ext uri="{FF2B5EF4-FFF2-40B4-BE49-F238E27FC236}">
                  <a16:creationId xmlns:a16="http://schemas.microsoft.com/office/drawing/2014/main" id="{8DAF7CC7-9C5C-4F1D-BBA6-F8A683748962}"/>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B1  DV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08/15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grpSp>
        <p:nvGrpSpPr>
          <p:cNvPr id="327" name="Group 326">
            <a:extLst>
              <a:ext uri="{FF2B5EF4-FFF2-40B4-BE49-F238E27FC236}">
                <a16:creationId xmlns:a16="http://schemas.microsoft.com/office/drawing/2014/main" id="{0820E13F-45D6-439F-8FCC-4ADB617E8526}"/>
              </a:ext>
            </a:extLst>
          </p:cNvPr>
          <p:cNvGrpSpPr/>
          <p:nvPr/>
        </p:nvGrpSpPr>
        <p:grpSpPr>
          <a:xfrm>
            <a:off x="3380899" y="1799405"/>
            <a:ext cx="906359" cy="408047"/>
            <a:chOff x="1210125" y="1704838"/>
            <a:chExt cx="906359" cy="408047"/>
          </a:xfrm>
        </p:grpSpPr>
        <p:sp>
          <p:nvSpPr>
            <p:cNvPr id="328" name="Isosceles Triangle 327">
              <a:extLst>
                <a:ext uri="{FF2B5EF4-FFF2-40B4-BE49-F238E27FC236}">
                  <a16:creationId xmlns:a16="http://schemas.microsoft.com/office/drawing/2014/main" id="{0EF1D308-1DA1-44A1-933B-80AC748CA4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30" name="TextBox 22">
              <a:extLst>
                <a:ext uri="{FF2B5EF4-FFF2-40B4-BE49-F238E27FC236}">
                  <a16:creationId xmlns:a16="http://schemas.microsoft.com/office/drawing/2014/main" id="{BE39A90D-0587-42A0-BE6B-C4D99DFCD329}"/>
                </a:ext>
              </a:extLst>
            </p:cNvPr>
            <p:cNvSpPr txBox="1"/>
            <p:nvPr/>
          </p:nvSpPr>
          <p:spPr>
            <a:xfrm>
              <a:off x="1210125" y="1928225"/>
              <a:ext cx="90635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A0 11/30,12/25</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grpSp>
      <p:sp>
        <p:nvSpPr>
          <p:cNvPr id="331" name="Rectangle: Rounded Corners 330">
            <a:extLst>
              <a:ext uri="{FF2B5EF4-FFF2-40B4-BE49-F238E27FC236}">
                <a16:creationId xmlns:a16="http://schemas.microsoft.com/office/drawing/2014/main" id="{1914021E-A1CF-404C-95E3-D1A328A13FBE}"/>
              </a:ext>
            </a:extLst>
          </p:cNvPr>
          <p:cNvSpPr/>
          <p:nvPr/>
        </p:nvSpPr>
        <p:spPr>
          <a:xfrm>
            <a:off x="5873504" y="1874965"/>
            <a:ext cx="314466" cy="1392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rPr>
              <a:t>EMC 1</a:t>
            </a:r>
          </a:p>
        </p:txBody>
      </p:sp>
      <p:sp>
        <p:nvSpPr>
          <p:cNvPr id="332" name="TextBox 22">
            <a:extLst>
              <a:ext uri="{FF2B5EF4-FFF2-40B4-BE49-F238E27FC236}">
                <a16:creationId xmlns:a16="http://schemas.microsoft.com/office/drawing/2014/main" id="{31AADD78-7572-47DF-B7AD-6A626C1C5C99}"/>
              </a:ext>
            </a:extLst>
          </p:cNvPr>
          <p:cNvSpPr txBox="1"/>
          <p:nvPr/>
        </p:nvSpPr>
        <p:spPr>
          <a:xfrm>
            <a:off x="5605804" y="1997763"/>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264E"/>
                </a:solidFill>
                <a:ea typeface="黑体" panose="02010609060101010101" pitchFamily="49" charset="-122"/>
              </a:rPr>
              <a:t>6</a:t>
            </a:r>
            <a:r>
              <a:rPr kumimoji="0" lang="en-US" altLang="zh-CN" sz="700" b="1"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/13-7/13</a:t>
            </a: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nvGrpSpPr>
          <p:cNvPr id="341" name="组合 6">
            <a:extLst>
              <a:ext uri="{FF2B5EF4-FFF2-40B4-BE49-F238E27FC236}">
                <a16:creationId xmlns:a16="http://schemas.microsoft.com/office/drawing/2014/main" id="{1DA2BD6B-5EE8-461B-BC32-6047DF86E2D8}"/>
              </a:ext>
            </a:extLst>
          </p:cNvPr>
          <p:cNvGrpSpPr/>
          <p:nvPr/>
        </p:nvGrpSpPr>
        <p:grpSpPr>
          <a:xfrm>
            <a:off x="3797843" y="2103193"/>
            <a:ext cx="1135230" cy="509116"/>
            <a:chOff x="3801702" y="1859702"/>
            <a:chExt cx="1135230" cy="509116"/>
          </a:xfrm>
        </p:grpSpPr>
        <p:sp>
          <p:nvSpPr>
            <p:cNvPr id="342" name="TextBox 22">
              <a:extLst>
                <a:ext uri="{FF2B5EF4-FFF2-40B4-BE49-F238E27FC236}">
                  <a16:creationId xmlns:a16="http://schemas.microsoft.com/office/drawing/2014/main" id="{A474A08F-93FC-46AC-A7A4-D07B29587666}"/>
                </a:ext>
              </a:extLst>
            </p:cNvPr>
            <p:cNvSpPr txBox="1"/>
            <p:nvPr/>
          </p:nvSpPr>
          <p:spPr>
            <a:xfrm>
              <a:off x="3801702" y="1859702"/>
              <a:ext cx="1135230"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A0 01/10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rPr>
                <a:t>2PCS</a:t>
              </a:r>
              <a:endParaRPr kumimoji="0" lang="zh-CN" altLang="en-US" sz="700" b="0" i="0" u="none" strike="noStrike" kern="1200" cap="none" spc="0" normalizeH="0" baseline="0" noProof="0" dirty="0">
                <a:ln>
                  <a:noFill/>
                </a:ln>
                <a:solidFill>
                  <a:srgbClr val="FF0000"/>
                </a:solidFill>
                <a:effectLst/>
                <a:highlight>
                  <a:srgbClr val="FFFF00"/>
                </a:highlight>
                <a:uLnTx/>
                <a:uFillTx/>
                <a:latin typeface="Ford Antenna Light" panose="02000505000000020004" pitchFamily="50" charset="0"/>
                <a:ea typeface="黑体" panose="02010609060101010101" pitchFamily="49"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43" name="Isosceles Triangle 252">
              <a:extLst>
                <a:ext uri="{FF2B5EF4-FFF2-40B4-BE49-F238E27FC236}">
                  <a16:creationId xmlns:a16="http://schemas.microsoft.com/office/drawing/2014/main" id="{EE14B679-0461-46ED-931C-471B960BD639}"/>
                </a:ext>
              </a:extLst>
            </p:cNvPr>
            <p:cNvSpPr/>
            <p:nvPr/>
          </p:nvSpPr>
          <p:spPr>
            <a:xfrm rot="10800000" flipH="1">
              <a:off x="4277090" y="2134407"/>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grpSp>
        <p:nvGrpSpPr>
          <p:cNvPr id="348" name="组合 223">
            <a:extLst>
              <a:ext uri="{FF2B5EF4-FFF2-40B4-BE49-F238E27FC236}">
                <a16:creationId xmlns:a16="http://schemas.microsoft.com/office/drawing/2014/main" id="{79502475-6ED9-42FB-8A68-383A4DBDBB85}"/>
              </a:ext>
            </a:extLst>
          </p:cNvPr>
          <p:cNvGrpSpPr/>
          <p:nvPr/>
        </p:nvGrpSpPr>
        <p:grpSpPr>
          <a:xfrm>
            <a:off x="5882787" y="2363165"/>
            <a:ext cx="767497" cy="340818"/>
            <a:chOff x="4506741" y="2123973"/>
            <a:chExt cx="767497" cy="340818"/>
          </a:xfrm>
        </p:grpSpPr>
        <p:sp>
          <p:nvSpPr>
            <p:cNvPr id="349" name="TextBox 22">
              <a:extLst>
                <a:ext uri="{FF2B5EF4-FFF2-40B4-BE49-F238E27FC236}">
                  <a16:creationId xmlns:a16="http://schemas.microsoft.com/office/drawing/2014/main" id="{80E63341-1FFB-4465-831A-55E4C9A52742}"/>
                </a:ext>
              </a:extLst>
            </p:cNvPr>
            <p:cNvSpPr txBox="1"/>
            <p:nvPr/>
          </p:nvSpPr>
          <p:spPr>
            <a:xfrm>
              <a:off x="4506741" y="2280131"/>
              <a:ext cx="767497"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rPr>
                <a:t>B0 7/10 </a:t>
              </a:r>
              <a:endParaRPr kumimoji="0" lang="zh-CN" altLang="en-US" sz="700" b="0" i="0" u="none" strike="noStrike" kern="1200" cap="none" spc="0" normalizeH="0" baseline="0" noProof="0" dirty="0">
                <a:ln>
                  <a:noFill/>
                </a:ln>
                <a:solidFill>
                  <a:srgbClr val="00264E"/>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0" name="Isosceles Triangle 252">
              <a:extLst>
                <a:ext uri="{FF2B5EF4-FFF2-40B4-BE49-F238E27FC236}">
                  <a16:creationId xmlns:a16="http://schemas.microsoft.com/office/drawing/2014/main" id="{934F5AF2-EC55-4A77-A027-ABCF9AE4D7CD}"/>
                </a:ext>
              </a:extLst>
            </p:cNvPr>
            <p:cNvSpPr/>
            <p:nvPr/>
          </p:nvSpPr>
          <p:spPr>
            <a:xfrm rot="10800000" flipH="1">
              <a:off x="5054097" y="2123973"/>
              <a:ext cx="118351"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grpSp>
      <p:sp>
        <p:nvSpPr>
          <p:cNvPr id="362" name="Rectangle: Rounded Corners 361">
            <a:extLst>
              <a:ext uri="{FF2B5EF4-FFF2-40B4-BE49-F238E27FC236}">
                <a16:creationId xmlns:a16="http://schemas.microsoft.com/office/drawing/2014/main" id="{03436CCC-358D-47A5-A03E-0AADF30839EE}"/>
              </a:ext>
            </a:extLst>
          </p:cNvPr>
          <p:cNvSpPr/>
          <p:nvPr/>
        </p:nvSpPr>
        <p:spPr>
          <a:xfrm>
            <a:off x="4453304" y="2414084"/>
            <a:ext cx="447195" cy="15846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264E"/>
                </a:solidFill>
                <a:effectLst/>
                <a:highlight>
                  <a:srgbClr val="FFFF00"/>
                </a:highlight>
                <a:uLnTx/>
                <a:uFillTx/>
                <a:latin typeface="Ford Antenna Light" panose="02000505000000020004" pitchFamily="50" charset="0"/>
                <a:ea typeface="+mn-ea"/>
                <a:cs typeface="Calibri" panose="020F0502020204030204" pitchFamily="34" charset="0"/>
              </a:rPr>
              <a:t>Light-up</a:t>
            </a:r>
          </a:p>
        </p:txBody>
      </p:sp>
      <p:sp>
        <p:nvSpPr>
          <p:cNvPr id="250" name="Rectangle: Rounded Corners 249">
            <a:extLst>
              <a:ext uri="{FF2B5EF4-FFF2-40B4-BE49-F238E27FC236}">
                <a16:creationId xmlns:a16="http://schemas.microsoft.com/office/drawing/2014/main" id="{BD2E6662-0D86-4641-B993-5237506AA1DF}"/>
              </a:ext>
            </a:extLst>
          </p:cNvPr>
          <p:cNvSpPr/>
          <p:nvPr/>
        </p:nvSpPr>
        <p:spPr>
          <a:xfrm>
            <a:off x="6792119" y="1990850"/>
            <a:ext cx="393211" cy="16007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2</a:t>
            </a:r>
          </a:p>
        </p:txBody>
      </p:sp>
      <p:sp>
        <p:nvSpPr>
          <p:cNvPr id="253" name="Rectangle: Rounded Corners 252">
            <a:extLst>
              <a:ext uri="{FF2B5EF4-FFF2-40B4-BE49-F238E27FC236}">
                <a16:creationId xmlns:a16="http://schemas.microsoft.com/office/drawing/2014/main" id="{EA7607D9-2BF1-4F07-8BED-C763F4C32ABD}"/>
              </a:ext>
            </a:extLst>
          </p:cNvPr>
          <p:cNvSpPr/>
          <p:nvPr/>
        </p:nvSpPr>
        <p:spPr>
          <a:xfrm>
            <a:off x="6799537" y="1789096"/>
            <a:ext cx="900215" cy="190861"/>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a:t>
            </a:r>
          </a:p>
        </p:txBody>
      </p:sp>
      <p:sp>
        <p:nvSpPr>
          <p:cNvPr id="256" name="TextBox 22">
            <a:extLst>
              <a:ext uri="{FF2B5EF4-FFF2-40B4-BE49-F238E27FC236}">
                <a16:creationId xmlns:a16="http://schemas.microsoft.com/office/drawing/2014/main" id="{8F271CD4-558D-41BC-BBA3-A3FC379A30A0}"/>
              </a:ext>
            </a:extLst>
          </p:cNvPr>
          <p:cNvSpPr txBox="1"/>
          <p:nvPr/>
        </p:nvSpPr>
        <p:spPr>
          <a:xfrm>
            <a:off x="6603007" y="215849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09/15-10/20</a:t>
            </a:r>
          </a:p>
        </p:txBody>
      </p:sp>
      <p:sp>
        <p:nvSpPr>
          <p:cNvPr id="259" name="TextBox 22">
            <a:extLst>
              <a:ext uri="{FF2B5EF4-FFF2-40B4-BE49-F238E27FC236}">
                <a16:creationId xmlns:a16="http://schemas.microsoft.com/office/drawing/2014/main" id="{48746F9F-5E84-4285-97C6-0B29FF66F8D0}"/>
              </a:ext>
            </a:extLst>
          </p:cNvPr>
          <p:cNvSpPr txBox="1"/>
          <p:nvPr/>
        </p:nvSpPr>
        <p:spPr>
          <a:xfrm>
            <a:off x="6861264" y="1605322"/>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09/15-12/17</a:t>
            </a:r>
          </a:p>
        </p:txBody>
      </p:sp>
      <p:sp>
        <p:nvSpPr>
          <p:cNvPr id="260" name="Rectangle: Rounded Corners 259">
            <a:extLst>
              <a:ext uri="{FF2B5EF4-FFF2-40B4-BE49-F238E27FC236}">
                <a16:creationId xmlns:a16="http://schemas.microsoft.com/office/drawing/2014/main" id="{C4E9496E-97B2-4534-AD1F-2D9FBEC5C931}"/>
              </a:ext>
            </a:extLst>
          </p:cNvPr>
          <p:cNvSpPr/>
          <p:nvPr/>
        </p:nvSpPr>
        <p:spPr>
          <a:xfrm>
            <a:off x="3655836" y="2646864"/>
            <a:ext cx="1375431" cy="23088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SW coding based on virtual display:</a:t>
            </a:r>
            <a:r>
              <a:rPr lang="zh-CN" altLang="en-US" sz="700" b="1" dirty="0">
                <a:solidFill>
                  <a:schemeClr val="tx1"/>
                </a:solidFill>
                <a:latin typeface="Ford Antenna Light" panose="02000505000000020004" pitchFamily="50" charset="0"/>
                <a:cs typeface="Calibri" panose="020F0502020204030204" pitchFamily="34" charset="0"/>
              </a:rPr>
              <a:t> </a:t>
            </a:r>
            <a:r>
              <a:rPr lang="en-US" altLang="zh-CN" sz="700" b="1" dirty="0">
                <a:solidFill>
                  <a:schemeClr val="tx1"/>
                </a:solidFill>
                <a:latin typeface="Ford Antenna Light" panose="02000505000000020004" pitchFamily="50" charset="0"/>
                <a:cs typeface="Calibri" panose="020F0502020204030204" pitchFamily="34" charset="0"/>
              </a:rPr>
              <a:t>12/1/2021-3/4/2022</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8982262-C8D6-4CE4-87BD-3CF7CE14EFB7}"/>
              </a:ext>
            </a:extLst>
          </p:cNvPr>
          <p:cNvSpPr txBox="1"/>
          <p:nvPr/>
        </p:nvSpPr>
        <p:spPr>
          <a:xfrm>
            <a:off x="4785405" y="2374145"/>
            <a:ext cx="624299"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03/04</a:t>
            </a:r>
            <a:endParaRPr kumimoji="0" lang="zh-CN" altLang="en-US"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262" name="Star: 5 Points 261">
            <a:extLst>
              <a:ext uri="{FF2B5EF4-FFF2-40B4-BE49-F238E27FC236}">
                <a16:creationId xmlns:a16="http://schemas.microsoft.com/office/drawing/2014/main" id="{90A19590-66B2-49DF-A3F5-300D33FC2104}"/>
              </a:ext>
            </a:extLst>
          </p:cNvPr>
          <p:cNvSpPr/>
          <p:nvPr/>
        </p:nvSpPr>
        <p:spPr>
          <a:xfrm>
            <a:off x="5429006" y="2801907"/>
            <a:ext cx="312330" cy="320207"/>
          </a:xfrm>
          <a:prstGeom prst="star5">
            <a:avLst/>
          </a:prstGeom>
          <a:solidFill>
            <a:schemeClr val="accent6"/>
          </a:solidFill>
          <a:ln w="190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rgbClr val="00264E"/>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3ADEA051-B83C-41C1-971A-EEB11A296E04}"/>
              </a:ext>
            </a:extLst>
          </p:cNvPr>
          <p:cNvSpPr txBox="1"/>
          <p:nvPr/>
        </p:nvSpPr>
        <p:spPr>
          <a:xfrm>
            <a:off x="5094366" y="2959389"/>
            <a:ext cx="486312"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DCV Beta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05/15</a:t>
            </a:r>
          </a:p>
        </p:txBody>
      </p:sp>
      <p:cxnSp>
        <p:nvCxnSpPr>
          <p:cNvPr id="264" name="Straight Arrow Connector 263">
            <a:extLst>
              <a:ext uri="{FF2B5EF4-FFF2-40B4-BE49-F238E27FC236}">
                <a16:creationId xmlns:a16="http://schemas.microsoft.com/office/drawing/2014/main" id="{1CE130AE-5AE7-4A9F-B515-7ADEAAA24494}"/>
              </a:ext>
            </a:extLst>
          </p:cNvPr>
          <p:cNvCxnSpPr>
            <a:cxnSpLocks/>
            <a:stCxn id="262" idx="0"/>
            <a:endCxn id="344" idx="1"/>
          </p:cNvCxnSpPr>
          <p:nvPr/>
        </p:nvCxnSpPr>
        <p:spPr>
          <a:xfrm flipH="1" flipV="1">
            <a:off x="5516845" y="1149040"/>
            <a:ext cx="68326" cy="165286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6" name="Straight Arrow Connector 265">
            <a:extLst>
              <a:ext uri="{FF2B5EF4-FFF2-40B4-BE49-F238E27FC236}">
                <a16:creationId xmlns:a16="http://schemas.microsoft.com/office/drawing/2014/main" id="{D36DBC1D-13D4-4A34-BCB2-872B354CD356}"/>
              </a:ext>
            </a:extLst>
          </p:cNvPr>
          <p:cNvCxnSpPr>
            <a:cxnSpLocks/>
            <a:endCxn id="262" idx="2"/>
          </p:cNvCxnSpPr>
          <p:nvPr/>
        </p:nvCxnSpPr>
        <p:spPr>
          <a:xfrm flipV="1">
            <a:off x="5439764" y="3122113"/>
            <a:ext cx="48892" cy="48994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489701"/>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58F8CD-EE5C-4B8B-B5A1-CA54C7010FCF}">
  <ds:schemaRefs>
    <ds:schemaRef ds:uri="http://schemas.microsoft.com/sharepoint/v3/contenttype/forms"/>
  </ds:schemaRefs>
</ds:datastoreItem>
</file>

<file path=customXml/itemProps3.xml><?xml version="1.0" encoding="utf-8"?>
<ds:datastoreItem xmlns:ds="http://schemas.openxmlformats.org/officeDocument/2006/customXml" ds:itemID="{A1E99F0E-535F-4633-BF56-2A1BCEA9BBBF}">
  <ds:schemaRefs>
    <ds:schemaRef ds:uri="http://purl.org/dc/terms/"/>
    <ds:schemaRef ds:uri="http://schemas.microsoft.com/office/2006/metadata/properties"/>
    <ds:schemaRef ds:uri="http://schemas.microsoft.com/office/2006/documentManagement/types"/>
    <ds:schemaRef ds:uri="8dea2b90-9ce7-4fbf-b7c2-fddd58246af3"/>
    <ds:schemaRef ds:uri="4d9fed3c-5313-481e-a738-313b23d0d00b"/>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37779</TotalTime>
  <Words>9723</Words>
  <Application>Microsoft Office PowerPoint</Application>
  <PresentationFormat>Widescreen</PresentationFormat>
  <Paragraphs>3668</Paragraphs>
  <Slides>32</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 Nova (Headings)</vt:lpstr>
      <vt:lpstr>等线</vt:lpstr>
      <vt:lpstr>微软雅黑</vt:lpstr>
      <vt:lpstr>Arial</vt:lpstr>
      <vt:lpstr>Arial Nova Light</vt:lpstr>
      <vt:lpstr>Calibri</vt:lpstr>
      <vt:lpstr>Calibri Light</vt:lpstr>
      <vt:lpstr>Ford Antenna Cond Light</vt:lpstr>
      <vt:lpstr>Ford Antenna Light</vt:lpstr>
      <vt:lpstr>Ford Antenna Medium</vt:lpstr>
      <vt:lpstr>Corp Presentations 2018</vt:lpstr>
      <vt:lpstr>Custom Design</vt:lpstr>
      <vt:lpstr>Phase5 SW Release Plan</vt:lpstr>
      <vt:lpstr>Phase 5 Vehicles Timeline </vt:lpstr>
      <vt:lpstr>Phase 5 Vehicles Info </vt:lpstr>
      <vt:lpstr>CDX707 SW Release Plan HQX1.2.1@03/30</vt:lpstr>
      <vt:lpstr>CDX707 SW Release Plan HQX1.2.1@03/10</vt:lpstr>
      <vt:lpstr>CDX707 DCR Control Process Proposal</vt:lpstr>
      <vt:lpstr>CX788 SYNC+/AR-HUD/Display Plan @0215</vt:lpstr>
      <vt:lpstr>U611 MCA SW Release Plan Proposal @0310</vt:lpstr>
      <vt:lpstr>U625 MCA SW Release Plan Proposal @0310</vt:lpstr>
      <vt:lpstr>U718 SW Release Plan @0310 </vt:lpstr>
      <vt:lpstr>CX771 SW Release Plan @0310 </vt:lpstr>
      <vt:lpstr>CX821 SW Release Plan @0310</vt:lpstr>
      <vt:lpstr>Phase5 SYNC+ 3.0 Timeline Draft To Be Reviewed</vt:lpstr>
      <vt:lpstr>SYNC+ 3.0 DCV/PEC/J1 Critical Path</vt:lpstr>
      <vt:lpstr>CDX707/788 SW Release Requirement for MRD</vt:lpstr>
      <vt:lpstr>CDX747/U6 MCA/U718/P702 MCA SW release schedule </vt:lpstr>
      <vt:lpstr>Backup material</vt:lpstr>
      <vt:lpstr>What’s SYNC+ PDL &amp; FIP</vt:lpstr>
      <vt:lpstr>GPDS Delivery Health Chart VS U6XX Actual Delivery Status.</vt:lpstr>
      <vt:lpstr>Software Maturity Progression Request</vt:lpstr>
      <vt:lpstr>SYNC+ 3.0 Critical Path: New/Modified IVI Platform &amp; New UE/UI </vt:lpstr>
      <vt:lpstr>CDX707 CDC Timing Improvement Plan Details </vt:lpstr>
      <vt:lpstr>CDX707 Critical path &amp; 2nd Round Checkpoints</vt:lpstr>
      <vt:lpstr>CDX707 FDJ Software Delivery Plan – DuerOS</vt:lpstr>
      <vt:lpstr> Ford Phase V Platform New Added Feature</vt:lpstr>
      <vt:lpstr>CDX707 SYNC+ Related Feature PEC Sign Off Proposal</vt:lpstr>
      <vt:lpstr>CDX707 SHC Feature in SYNC+ 3.0 Development Plan</vt:lpstr>
      <vt:lpstr>CX788 Opportunities And Enablers</vt:lpstr>
      <vt:lpstr>SYNC+3.0 SW Integration and Release Rule </vt:lpstr>
      <vt:lpstr>CDX707 System Block Diagram </vt:lpstr>
      <vt:lpstr>CDX707 Minimum IVI Group A Delivery </vt:lpstr>
      <vt:lpstr>CDX707 SW Release Plan @0106</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773</cp:revision>
  <cp:lastPrinted>2021-09-26T01:03:07Z</cp:lastPrinted>
  <dcterms:created xsi:type="dcterms:W3CDTF">2019-07-11T00:48:49Z</dcterms:created>
  <dcterms:modified xsi:type="dcterms:W3CDTF">2022-04-05T02:22:38Z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