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  <p:sldMasterId id="2147483693" r:id="rId6"/>
  </p:sldMasterIdLst>
  <p:notesMasterIdLst>
    <p:notesMasterId r:id="rId25"/>
  </p:notesMasterIdLst>
  <p:handoutMasterIdLst>
    <p:handoutMasterId r:id="rId26"/>
  </p:handoutMasterIdLst>
  <p:sldIdLst>
    <p:sldId id="262" r:id="rId7"/>
    <p:sldId id="2147138225" r:id="rId8"/>
    <p:sldId id="2146847690" r:id="rId9"/>
    <p:sldId id="2147138227" r:id="rId10"/>
    <p:sldId id="2147138228" r:id="rId11"/>
    <p:sldId id="583" r:id="rId12"/>
    <p:sldId id="2147475009" r:id="rId13"/>
    <p:sldId id="2147475010" r:id="rId14"/>
    <p:sldId id="2147138223" r:id="rId15"/>
    <p:sldId id="1095" r:id="rId16"/>
    <p:sldId id="1986357427" r:id="rId17"/>
    <p:sldId id="1986357428" r:id="rId18"/>
    <p:sldId id="284" r:id="rId19"/>
    <p:sldId id="2146847714" r:id="rId20"/>
    <p:sldId id="2146847715" r:id="rId21"/>
    <p:sldId id="1986357426" r:id="rId22"/>
    <p:sldId id="1986357402" r:id="rId23"/>
    <p:sldId id="214684772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78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3" tIns="46597" rIns="93193" bIns="465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93" tIns="46597" rIns="93193" bIns="4659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103188"/>
            <a:ext cx="6880225" cy="3870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933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1933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ekang: R07 </a:t>
            </a:r>
            <a:r>
              <a:rPr lang="zh-CN" altLang="en-US" dirty="0"/>
              <a:t>集成</a:t>
            </a:r>
            <a:r>
              <a:rPr lang="en-US" altLang="zh-CN" dirty="0"/>
              <a:t>CarPlay</a:t>
            </a:r>
            <a:r>
              <a:rPr lang="zh-CN" altLang="en-US" dirty="0"/>
              <a:t>，需要</a:t>
            </a:r>
            <a:r>
              <a:rPr lang="en-US" altLang="zh-CN" dirty="0"/>
              <a:t>delay </a:t>
            </a:r>
            <a:r>
              <a:rPr lang="zh-CN" altLang="en-US" dirty="0"/>
              <a:t>到</a:t>
            </a:r>
            <a:r>
              <a:rPr lang="en-US" altLang="zh-CN" dirty="0"/>
              <a:t>3.15</a:t>
            </a:r>
            <a:r>
              <a:rPr lang="zh-CN" altLang="en-US" dirty="0"/>
              <a:t>集成 </a:t>
            </a:r>
            <a:r>
              <a:rPr lang="en-US" altLang="zh-CN" dirty="0"/>
              <a:t>–-  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en-US" dirty="0"/>
              <a:t>J</a:t>
            </a:r>
            <a:r>
              <a:rPr lang="en-US" altLang="zh-CN" dirty="0"/>
              <a:t>iajia:</a:t>
            </a:r>
            <a:r>
              <a:rPr lang="zh-CN" altLang="en-US" dirty="0"/>
              <a:t> </a:t>
            </a:r>
            <a:r>
              <a:rPr lang="en-US" altLang="zh-CN" dirty="0"/>
              <a:t>IVI</a:t>
            </a:r>
            <a:r>
              <a:rPr lang="zh-CN" altLang="en-US" dirty="0"/>
              <a:t> </a:t>
            </a:r>
            <a:r>
              <a:rPr lang="en-US" altLang="zh-CN" dirty="0"/>
              <a:t>SW</a:t>
            </a:r>
            <a:r>
              <a:rPr lang="zh-CN" altLang="en-US" dirty="0"/>
              <a:t> </a:t>
            </a:r>
            <a:r>
              <a:rPr lang="en-US" altLang="zh-CN" dirty="0"/>
              <a:t>integration &amp; release workflow --  done</a:t>
            </a:r>
          </a:p>
          <a:p>
            <a:r>
              <a:rPr lang="en-US" dirty="0"/>
              <a:t>Emma: R06.1 for CarPlay signoff bug fix –-  </a:t>
            </a:r>
            <a:r>
              <a:rPr lang="zh-CN" altLang="en-US" dirty="0"/>
              <a:t>不需要</a:t>
            </a:r>
            <a:r>
              <a:rPr lang="en-US" altLang="zh-CN" dirty="0"/>
              <a:t>R06.1</a:t>
            </a:r>
            <a:r>
              <a:rPr lang="zh-CN" altLang="en-US" dirty="0"/>
              <a:t>， 所有</a:t>
            </a:r>
            <a:r>
              <a:rPr lang="en-US" altLang="zh-CN" dirty="0" err="1"/>
              <a:t>carplay</a:t>
            </a:r>
            <a:r>
              <a:rPr lang="en-US" altLang="zh-CN" dirty="0"/>
              <a:t> </a:t>
            </a:r>
            <a:r>
              <a:rPr lang="zh-CN" altLang="en-US" dirty="0"/>
              <a:t>改动，按照</a:t>
            </a:r>
            <a:r>
              <a:rPr lang="en-US" altLang="zh-CN" dirty="0"/>
              <a:t>IVI </a:t>
            </a:r>
            <a:r>
              <a:rPr lang="zh-CN" altLang="en-US" dirty="0"/>
              <a:t>正常的软件集成做即可</a:t>
            </a:r>
            <a:endParaRPr lang="en-US" dirty="0"/>
          </a:p>
          <a:p>
            <a:r>
              <a:rPr lang="en-US" dirty="0"/>
              <a:t>Emma: VR is the pre-condition of CarPlay  --  done</a:t>
            </a:r>
          </a:p>
          <a:p>
            <a:r>
              <a:rPr lang="en-US" dirty="0"/>
              <a:t>Jiajia: PP FCPA/NTT -- done</a:t>
            </a:r>
          </a:p>
          <a:p>
            <a:r>
              <a:rPr lang="en-US" dirty="0"/>
              <a:t>Dekang: TT VOCF/FCPA/NTT long mileage –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 </a:t>
            </a:r>
            <a:r>
              <a:rPr lang="zh-CN" altLang="en-US" dirty="0"/>
              <a:t>不用</a:t>
            </a:r>
            <a:r>
              <a:rPr lang="en-US" altLang="zh-CN" dirty="0"/>
              <a:t>delay</a:t>
            </a:r>
          </a:p>
          <a:p>
            <a:r>
              <a:rPr lang="en-US" altLang="zh-CN" dirty="0"/>
              <a:t>Plan special SW to support PP VOCF</a:t>
            </a:r>
          </a:p>
          <a:p>
            <a:r>
              <a:rPr lang="en-US" dirty="0"/>
              <a:t>MP1 </a:t>
            </a:r>
            <a:r>
              <a:rPr lang="zh-CN" altLang="en-US" dirty="0"/>
              <a:t>打开 </a:t>
            </a:r>
            <a:r>
              <a:rPr lang="en-US" altLang="zh-CN" dirty="0"/>
              <a:t>CarPlay</a:t>
            </a:r>
          </a:p>
          <a:p>
            <a:r>
              <a:rPr lang="en-US" dirty="0"/>
              <a:t>MP2 </a:t>
            </a:r>
            <a:r>
              <a:rPr lang="zh-CN" altLang="en-US" dirty="0"/>
              <a:t>要么</a:t>
            </a:r>
            <a:r>
              <a:rPr lang="en-US" altLang="zh-CN" dirty="0"/>
              <a:t>disable </a:t>
            </a:r>
            <a:r>
              <a:rPr lang="en-US" altLang="zh-CN" dirty="0" err="1"/>
              <a:t>carplay</a:t>
            </a:r>
            <a:r>
              <a:rPr lang="zh-CN" altLang="en-US" dirty="0"/>
              <a:t>，要么出版本</a:t>
            </a:r>
            <a:r>
              <a:rPr lang="en-US" altLang="zh-CN" dirty="0"/>
              <a:t>fix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422515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4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EDEB0B-84A1-3870-26BC-1C2D001D6F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417175" y="220663"/>
            <a:ext cx="1458913" cy="503237"/>
          </a:xfr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DF057-B96A-6FF7-4819-609FC16343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6639" y="2868221"/>
            <a:ext cx="6100508" cy="571500"/>
          </a:xfrm>
        </p:spPr>
        <p:txBody>
          <a:bodyPr lIns="0" bIns="0" anchor="b">
            <a:noAutofit/>
          </a:bodyPr>
          <a:lstStyle>
            <a:lvl1pPr>
              <a:defRPr kumimoji="0" lang="en-US" sz="2400" b="0" i="0" u="none" strike="noStrike" kern="1200" cap="none" spc="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Title here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C8FAD6D-B5F4-EA3B-2F5E-83CC0773DA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80" t="-2130" r="3669" b="13543"/>
          <a:stretch/>
        </p:blipFill>
        <p:spPr>
          <a:xfrm>
            <a:off x="8039310" y="4599709"/>
            <a:ext cx="3998792" cy="2018145"/>
          </a:xfrm>
          <a:prstGeom prst="rect">
            <a:avLst/>
          </a:prstGeom>
          <a:effectLst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63D35-1A75-9EFF-5EC1-FAEF13AC537B}"/>
              </a:ext>
            </a:extLst>
          </p:cNvPr>
          <p:cNvCxnSpPr>
            <a:cxnSpLocks/>
          </p:cNvCxnSpPr>
          <p:nvPr userDrawn="1"/>
        </p:nvCxnSpPr>
        <p:spPr>
          <a:xfrm>
            <a:off x="983905" y="3485351"/>
            <a:ext cx="2621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12C122-AE0B-BE00-E8BF-A4C9FC90F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6639" y="3542543"/>
            <a:ext cx="6100508" cy="571500"/>
          </a:xfrm>
        </p:spPr>
        <p:txBody>
          <a:bodyPr lIns="0" bIns="0" anchor="t">
            <a:noAutofit/>
          </a:bodyPr>
          <a:lstStyle>
            <a:lvl1pPr>
              <a:defRPr kumimoji="0" lang="en-US" sz="1000" b="0" i="0" u="none" strike="noStrike" kern="1200" cap="none" spc="3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MM.DD.20XX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49C08-958A-43B5-A0BC-7E1FB0D9CE41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65173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-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95F17-CB47-45E5-7432-5A7A8CCE5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2A3FFA0-58AF-EC43-A21F-25B7173D0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696" y="3033165"/>
            <a:ext cx="10524785" cy="395835"/>
          </a:xfrm>
        </p:spPr>
        <p:txBody>
          <a:bodyPr l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spc="4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Section Break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3041C3-FB5F-8E43-8838-ACD52A3D29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696" y="3584448"/>
            <a:ext cx="10515600" cy="439738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200" b="0" i="0" kern="1200" spc="6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476D0-D236-2C6A-84F2-E49C01191961}"/>
              </a:ext>
            </a:extLst>
          </p:cNvPr>
          <p:cNvCxnSpPr>
            <a:cxnSpLocks/>
          </p:cNvCxnSpPr>
          <p:nvPr userDrawn="1"/>
        </p:nvCxnSpPr>
        <p:spPr>
          <a:xfrm>
            <a:off x="971982" y="2788920"/>
            <a:ext cx="782677" cy="0"/>
          </a:xfrm>
          <a:prstGeom prst="line">
            <a:avLst/>
          </a:prstGeom>
          <a:ln w="19050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98DFD-85E0-E9DC-6122-B3B916B1E0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6696" y="1550634"/>
            <a:ext cx="1471612" cy="1103312"/>
          </a:xfrm>
        </p:spPr>
        <p:txBody>
          <a:bodyPr lIns="0" bIns="0" anchor="b">
            <a:noAutofit/>
          </a:bodyPr>
          <a:lstStyle>
            <a:lvl1pPr>
              <a:defRPr sz="3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8659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438458" cy="1079725"/>
          </a:xfrm>
        </p:spPr>
        <p:txBody>
          <a:bodyPr lIns="0" rIns="0">
            <a:noAutofit/>
          </a:bodyPr>
          <a:lstStyle>
            <a:lvl1pPr>
              <a:defRPr sz="2400" b="0" i="0" spc="7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156" y="286911"/>
            <a:ext cx="5438458" cy="198802"/>
          </a:xfrm>
        </p:spPr>
        <p:txBody>
          <a:bodyPr lIns="0" rIns="0" anchor="t">
            <a:noAutofit/>
          </a:bodyPr>
          <a:lstStyle>
            <a:lvl1pPr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09536" y="1448845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3A51FB-9E3C-F947-84EE-240FE1A46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64475" y="1249603"/>
            <a:ext cx="1193304" cy="757130"/>
          </a:xfrm>
        </p:spPr>
        <p:txBody>
          <a:bodyPr wrap="square"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119B84-A418-C24F-A5DE-7975282EAD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4475" y="2276019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BAD016E-C071-E740-AF64-C9DFE0BF62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4476" y="3302435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315E9E-44B3-8846-9CF0-BD5BA4ECA7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4476" y="4328851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A4DAE2-A99D-6447-AF73-EA87CA91204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409536" y="2473688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1C1682-F07F-6946-8B54-7E3DA45B4EE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409536" y="3498530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D89A07-9EB2-B141-B2B7-966F8AEEF2E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409536" y="4523372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F1D582-DD59-1947-89E8-E75E97322C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64476" y="5355266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05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8FFC2BD-5A1D-C342-9785-816A4C0299F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7409536" y="5548215"/>
            <a:ext cx="4533375" cy="371232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99FCECB-0E1F-4853-A49D-2A65967C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93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3A51FB-9E3C-F947-84EE-240FE1A46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7133" y="1319496"/>
            <a:ext cx="1193304" cy="646331"/>
          </a:xfrm>
        </p:spPr>
        <p:txBody>
          <a:bodyPr wrap="square"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CE81BCA-C098-8E4B-8BBE-D837B9E552A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2419" y="1319496"/>
            <a:ext cx="1193304" cy="646331"/>
          </a:xfrm>
        </p:spPr>
        <p:txBody>
          <a:bodyPr wrap="square"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06 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BF23C-3D99-8E4B-92E4-F0E93BCE339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08440" y="2523643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F6B8C2A-A1D6-9B45-9B81-FFE9AB6D395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08440" y="3548046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CE2E6E-FF0C-2540-9240-819F5B28C6F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08440" y="4572449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E8D63EE-9917-D943-9961-CEC8BEE53C4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08440" y="5596852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0578B-F58C-704B-86B0-99FDF047074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08440" y="1492364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475988" cy="640761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192" y="286911"/>
            <a:ext cx="5438458" cy="19795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add copy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119B84-A418-C24F-A5DE-7975282EAD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7133" y="2345912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BAD016E-C071-E740-AF64-C9DFE0BF62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7134" y="3372328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315E9E-44B3-8846-9CF0-BD5BA4ECA7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7134" y="4398744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F1D582-DD59-1947-89E8-E75E97322C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97134" y="5425159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05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6E5795-01DD-6043-94A8-F499AB73F9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22419" y="2345912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84276F7-C9B2-D84D-ADD0-71C5434D3F8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2420" y="3372328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471C3FB-B3F6-744B-A296-00DDC878B0A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22420" y="4398744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E1CEB61-A22E-444D-B87A-AD4205A7BB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22420" y="5425159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9258B9B-B0F1-7A46-880B-40B510E1B3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033726" y="2523643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B9B68E6-53A8-354C-9455-ABE0394F226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3726" y="3548046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202948B-1C87-494D-8E9B-B02926867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3726" y="4572449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7C16E18E-CAE0-AD41-8F2B-DD98ED319AC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33726" y="5596852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6A3AD81-78AD-F247-999C-689AE0C736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33726" y="1492364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1396FE2B-CEEC-4A04-9A86-BF4DB767A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C1E200-8DFA-9E42-B307-DF304F8A15BC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3074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484957"/>
            <a:ext cx="8631395" cy="425329"/>
          </a:xfrm>
        </p:spPr>
        <p:txBody>
          <a:bodyPr lIns="0">
            <a:noAutofit/>
          </a:bodyPr>
          <a:lstStyle>
            <a:lvl1pPr>
              <a:defRPr sz="1600" b="1" i="0" spc="-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4D66-D9A2-A342-8778-8E97E1782828}"/>
              </a:ext>
            </a:extLst>
          </p:cNvPr>
          <p:cNvCxnSpPr>
            <a:cxnSpLocks/>
          </p:cNvCxnSpPr>
          <p:nvPr userDrawn="1"/>
        </p:nvCxnSpPr>
        <p:spPr>
          <a:xfrm>
            <a:off x="428881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7F39-2379-CF4F-A88B-5D54E32B3408}"/>
              </a:ext>
            </a:extLst>
          </p:cNvPr>
          <p:cNvCxnSpPr>
            <a:cxnSpLocks/>
          </p:cNvCxnSpPr>
          <p:nvPr userDrawn="1"/>
        </p:nvCxnSpPr>
        <p:spPr>
          <a:xfrm>
            <a:off x="2144405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3FDD5-19C1-844D-B396-4910BE9DFB46}"/>
              </a:ext>
            </a:extLst>
          </p:cNvPr>
          <p:cNvCxnSpPr>
            <a:cxnSpLocks/>
          </p:cNvCxnSpPr>
          <p:nvPr userDrawn="1"/>
        </p:nvCxnSpPr>
        <p:spPr>
          <a:xfrm>
            <a:off x="8240405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261D3-AAF9-A6B4-C539-63F3943DC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2725" y="1919710"/>
            <a:ext cx="1931673" cy="6199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Type of Meeting </a:t>
            </a:r>
            <a:br>
              <a:rPr lang="en-US" dirty="0"/>
            </a:br>
            <a:r>
              <a:rPr lang="en-US" dirty="0"/>
              <a:t>&amp; Discussion: </a:t>
            </a:r>
            <a:br>
              <a:rPr lang="en-US" dirty="0"/>
            </a:br>
            <a:r>
              <a:rPr lang="en-US" dirty="0"/>
              <a:t>Check Appropriate Box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B8CC19D-7573-84AE-344C-89D0E4AD8CE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2725" y="4676661"/>
            <a:ext cx="1931673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Corporate Objective(s) </a:t>
            </a:r>
            <a:br>
              <a:rPr lang="en-US" dirty="0"/>
            </a:br>
            <a:r>
              <a:rPr lang="en-US" dirty="0"/>
              <a:t>Addressed: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655C5A-7261-900D-811F-87EFCE938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17454" y="1919710"/>
            <a:ext cx="1931673" cy="43088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Directly Responsible </a:t>
            </a:r>
            <a:br>
              <a:rPr lang="en-US" dirty="0"/>
            </a:br>
            <a:r>
              <a:rPr lang="en-US" dirty="0"/>
              <a:t>Individual: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25DA0CB-30FD-E608-6678-992572E923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17454" y="4676661"/>
            <a:ext cx="1931673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Required Decision Makers/Stakeholders: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724039A-930F-636D-07AF-23F88AB6460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17454" y="3077951"/>
            <a:ext cx="1931673" cy="2608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Avenir Next LT Pro Demi" panose="020B0504020202020204" pitchFamily="34" charset="77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Discussion Leads: 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4D97DCA-30D3-FD69-66FA-45E1ACF69C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56142" y="1919710"/>
            <a:ext cx="2691019" cy="2608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Background and Key Points: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9AE8DBA-FDBF-6315-B46E-7CB26A9C23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6142" y="4676661"/>
            <a:ext cx="2691024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Expected Outcomes from </a:t>
            </a:r>
            <a:br>
              <a:rPr lang="en-US" dirty="0"/>
            </a:br>
            <a:r>
              <a:rPr lang="en-US" dirty="0"/>
              <a:t>Today’s Meeting: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0DDD09D-53BC-7E6E-7D51-1F69E2E678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96130" y="1919710"/>
            <a:ext cx="3724383" cy="440377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Key Considerations, Counterpoints </a:t>
            </a:r>
            <a:br>
              <a:rPr lang="en-US" dirty="0"/>
            </a:br>
            <a:r>
              <a:rPr lang="en-US" dirty="0"/>
              <a:t>and Tradeoffs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C24C288-6926-0E18-0744-57E9955DAB4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96130" y="4676661"/>
            <a:ext cx="3724383" cy="260841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Help/Feedback Needed: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94A7792-00C3-EA4B-0DF4-B4C0899FAE7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6130" y="5761327"/>
            <a:ext cx="3724383" cy="260841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Next Steps: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F69944D9-B135-75C7-8994-06E189602F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064" y="2634649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ACBC388F-DF8C-7183-1E67-C0633747ECA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2064" y="3091849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41163D1C-7DDB-43E5-775B-80EC72D3F25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2064" y="3539905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56BFD7DE-4527-6233-80C3-61BA8EF12A2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2064" y="3997105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>
            <a:extLst>
              <a:ext uri="{FF2B5EF4-FFF2-40B4-BE49-F238E27FC236}">
                <a16:creationId xmlns:a16="http://schemas.microsoft.com/office/drawing/2014/main" id="{CC03F222-4D10-6055-C958-B009182E869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12724" y="5128644"/>
            <a:ext cx="1826267" cy="120990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59">
            <a:extLst>
              <a:ext uri="{FF2B5EF4-FFF2-40B4-BE49-F238E27FC236}">
                <a16:creationId xmlns:a16="http://schemas.microsoft.com/office/drawing/2014/main" id="{D09E59A6-573D-31D0-2044-D61413F3D77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217453" y="5128644"/>
            <a:ext cx="2059025" cy="120990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59">
            <a:extLst>
              <a:ext uri="{FF2B5EF4-FFF2-40B4-BE49-F238E27FC236}">
                <a16:creationId xmlns:a16="http://schemas.microsoft.com/office/drawing/2014/main" id="{88BC7428-02BE-D03F-1A26-347F052C520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17453" y="3354708"/>
            <a:ext cx="2059025" cy="120990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59">
            <a:extLst>
              <a:ext uri="{FF2B5EF4-FFF2-40B4-BE49-F238E27FC236}">
                <a16:creationId xmlns:a16="http://schemas.microsoft.com/office/drawing/2014/main" id="{533A9EFB-BD0E-5EDB-A7E7-6AE6518878C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17453" y="2348868"/>
            <a:ext cx="2059025" cy="61703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59">
            <a:extLst>
              <a:ext uri="{FF2B5EF4-FFF2-40B4-BE49-F238E27FC236}">
                <a16:creationId xmlns:a16="http://schemas.microsoft.com/office/drawing/2014/main" id="{5149917C-8D06-672E-0916-3722D6C7EA7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56141" y="2209307"/>
            <a:ext cx="3798779" cy="2355306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59">
            <a:extLst>
              <a:ext uri="{FF2B5EF4-FFF2-40B4-BE49-F238E27FC236}">
                <a16:creationId xmlns:a16="http://schemas.microsoft.com/office/drawing/2014/main" id="{DEF8E2EE-FFAB-61A7-7DBC-D86B2E5580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56141" y="5128644"/>
            <a:ext cx="3798779" cy="120990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59">
            <a:extLst>
              <a:ext uri="{FF2B5EF4-FFF2-40B4-BE49-F238E27FC236}">
                <a16:creationId xmlns:a16="http://schemas.microsoft.com/office/drawing/2014/main" id="{1A1864DA-5841-865E-20F2-6CDC3BD353C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296130" y="6036901"/>
            <a:ext cx="3724385" cy="613510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59">
            <a:extLst>
              <a:ext uri="{FF2B5EF4-FFF2-40B4-BE49-F238E27FC236}">
                <a16:creationId xmlns:a16="http://schemas.microsoft.com/office/drawing/2014/main" id="{6F062706-0F86-8A68-B460-0047281B79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96130" y="4952452"/>
            <a:ext cx="3724385" cy="707553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59">
            <a:extLst>
              <a:ext uri="{FF2B5EF4-FFF2-40B4-BE49-F238E27FC236}">
                <a16:creationId xmlns:a16="http://schemas.microsoft.com/office/drawing/2014/main" id="{494C5C0C-843C-CD3B-8745-776341D5DC9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296130" y="2348868"/>
            <a:ext cx="3724385" cy="221574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678A4C1-1222-4804-9B68-BEBAB8BB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3D3133-AF57-4B1A-8B0A-7DEA5A57E207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19175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C1E200-8DFA-9E42-B307-DF304F8A15BC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3074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4D66-D9A2-A342-8778-8E97E1782828}"/>
              </a:ext>
            </a:extLst>
          </p:cNvPr>
          <p:cNvCxnSpPr>
            <a:cxnSpLocks/>
          </p:cNvCxnSpPr>
          <p:nvPr userDrawn="1"/>
        </p:nvCxnSpPr>
        <p:spPr>
          <a:xfrm>
            <a:off x="812800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7F39-2379-CF4F-A88B-5D54E32B3408}"/>
              </a:ext>
            </a:extLst>
          </p:cNvPr>
          <p:cNvCxnSpPr>
            <a:cxnSpLocks/>
          </p:cNvCxnSpPr>
          <p:nvPr userDrawn="1"/>
        </p:nvCxnSpPr>
        <p:spPr>
          <a:xfrm>
            <a:off x="406400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261D3-AAF9-A6B4-C539-63F3943DC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904" y="1919710"/>
            <a:ext cx="3441445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Purpose: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655C5A-7261-900D-811F-87EFCE938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38904" y="1919710"/>
            <a:ext cx="3428995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Areas of Focus: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4D97DCA-30D3-FD69-66FA-45E1ACF69C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02904" y="1919710"/>
            <a:ext cx="3453800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Key Takeaways:</a:t>
            </a:r>
          </a:p>
        </p:txBody>
      </p:sp>
      <p:sp>
        <p:nvSpPr>
          <p:cNvPr id="64" name="Text Placeholder 59">
            <a:extLst>
              <a:ext uri="{FF2B5EF4-FFF2-40B4-BE49-F238E27FC236}">
                <a16:creationId xmlns:a16="http://schemas.microsoft.com/office/drawing/2014/main" id="{CC03F222-4D10-6055-C958-B009182E869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74904" y="2209307"/>
            <a:ext cx="3429000" cy="3791442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59">
            <a:extLst>
              <a:ext uri="{FF2B5EF4-FFF2-40B4-BE49-F238E27FC236}">
                <a16:creationId xmlns:a16="http://schemas.microsoft.com/office/drawing/2014/main" id="{533A9EFB-BD0E-5EDB-A7E7-6AE6518878C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38904" y="2209307"/>
            <a:ext cx="3429000" cy="3791442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59">
            <a:extLst>
              <a:ext uri="{FF2B5EF4-FFF2-40B4-BE49-F238E27FC236}">
                <a16:creationId xmlns:a16="http://schemas.microsoft.com/office/drawing/2014/main" id="{5149917C-8D06-672E-0916-3722D6C7EA7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502904" y="2209306"/>
            <a:ext cx="3429000" cy="3791443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C0182AF-0C9F-4E59-A49D-A2D27F54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4BA7E-BBC5-440D-AFAF-1BB70638E783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992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 flipH="1">
            <a:off x="8130746" y="1"/>
            <a:ext cx="406125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6111557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F984E6-8155-464F-8380-DEDAA20C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7237682" cy="77065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7DA2B-FC81-AC4B-9837-5F9CBBAD841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2473297"/>
            <a:ext cx="7237681" cy="328612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/>
              <a:buNone/>
              <a:defRPr lang="en-US" sz="1600" b="0" i="0" kern="1200" spc="5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SzPct val="75000"/>
              <a:buFont typeface="Arial"/>
              <a:buNone/>
              <a:defRPr lang="en-US" sz="1600" b="0" i="0" kern="1200" spc="5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08437C7E-89B0-6445-BAC5-D1E4D35E41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2179098"/>
            <a:ext cx="7237682" cy="24216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b="1" i="0" kern="1200" spc="40" baseline="0" dirty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8">
            <a:extLst>
              <a:ext uri="{FF2B5EF4-FFF2-40B4-BE49-F238E27FC236}">
                <a16:creationId xmlns:a16="http://schemas.microsoft.com/office/drawing/2014/main" id="{ADA19450-9E07-694E-9C16-2DBF74AD0A2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4321" y="2179098"/>
            <a:ext cx="3631156" cy="24216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400" b="1" i="0" kern="1200" spc="40" baseline="0" dirty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C30AE18-2C45-744D-A2A7-7BD07B58EFD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404322" y="2473297"/>
            <a:ext cx="3631156" cy="3544393"/>
          </a:xfrm>
        </p:spPr>
        <p:txBody>
          <a:bodyPr lIns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400" b="0" i="0" kern="1200" spc="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defRPr lang="en-US" sz="1400" b="0" i="0" kern="1200" spc="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2pPr>
            <a:lvl3pPr marL="401638" indent="-158750">
              <a:lnSpc>
                <a:spcPct val="120000"/>
              </a:lnSpc>
              <a:buSzPct val="75000"/>
              <a:buFont typeface="Arial" panose="020B0604020202020204" pitchFamily="34" charset="0"/>
              <a:buChar char="ꟷ"/>
              <a:defRPr sz="1400" spc="0">
                <a:solidFill>
                  <a:srgbClr val="00095B"/>
                </a:solidFill>
                <a:latin typeface="+mn-lt"/>
              </a:defRPr>
            </a:lvl3pPr>
            <a:lvl4pPr>
              <a:defRPr sz="1400"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AB120A-99F5-04D5-F780-F21D0F982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5676E5-A1FF-4AB7-B3AB-158C21AB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7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d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099F8885-97DA-1E42-B2AC-AECB0695FC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6564" y="1310139"/>
            <a:ext cx="2412918" cy="685801"/>
          </a:xfrm>
        </p:spPr>
        <p:txBody>
          <a:bodyPr lIns="0">
            <a:noAutofit/>
          </a:bodyPr>
          <a:lstStyle>
            <a:lvl1pPr>
              <a:defRPr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Ford+</a:t>
            </a:r>
            <a:br>
              <a:rPr lang="en-US" dirty="0"/>
            </a:br>
            <a:r>
              <a:rPr lang="en-US" dirty="0"/>
              <a:t>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321" y="1308159"/>
            <a:ext cx="5567871" cy="685800"/>
          </a:xfrm>
        </p:spPr>
        <p:txBody>
          <a:bodyPr lIns="0">
            <a:noAutofit/>
          </a:bodyPr>
          <a:lstStyle>
            <a:lvl1pPr>
              <a:defRPr sz="3200"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Ford +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6298" cy="264121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CBA7E0DA-2F5B-C74F-905A-612EFE570A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1310139"/>
            <a:ext cx="2412918" cy="685801"/>
          </a:xfrm>
        </p:spPr>
        <p:txBody>
          <a:bodyPr lIns="0">
            <a:noAutofit/>
          </a:bodyPr>
          <a:lstStyle>
            <a:lvl1pPr>
              <a:defRPr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Purpose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C6CD1-D9B5-9F42-8173-83542C1C1811}"/>
              </a:ext>
            </a:extLst>
          </p:cNvPr>
          <p:cNvCxnSpPr>
            <a:cxnSpLocks/>
          </p:cNvCxnSpPr>
          <p:nvPr userDrawn="1"/>
        </p:nvCxnSpPr>
        <p:spPr>
          <a:xfrm>
            <a:off x="2775097" y="1308159"/>
            <a:ext cx="0" cy="4507850"/>
          </a:xfrm>
          <a:prstGeom prst="line">
            <a:avLst/>
          </a:prstGeom>
          <a:ln w="9525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EB3C58-76AE-8949-8FCA-271943EF2093}"/>
              </a:ext>
            </a:extLst>
          </p:cNvPr>
          <p:cNvCxnSpPr>
            <a:cxnSpLocks/>
          </p:cNvCxnSpPr>
          <p:nvPr userDrawn="1"/>
        </p:nvCxnSpPr>
        <p:spPr>
          <a:xfrm>
            <a:off x="8973878" y="1308159"/>
            <a:ext cx="0" cy="4507850"/>
          </a:xfrm>
          <a:prstGeom prst="line">
            <a:avLst/>
          </a:prstGeom>
          <a:ln w="9525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B464-31EF-494D-AC7D-736E3B1608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63321" y="1995939"/>
            <a:ext cx="5555038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7F89BCD-8E0E-7246-BB12-D56E074F98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904" y="1995939"/>
            <a:ext cx="2412916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9AD0696-8B5D-FF4B-B03A-7DEF33EBF44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16564" y="1995939"/>
            <a:ext cx="2412916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EB9DDE-5C83-4407-9A1D-B4E015FB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388A60-32B3-812F-3C3D-D48F5117B2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2013577"/>
            <a:ext cx="2368296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1692462"/>
            <a:ext cx="2368296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Decision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36CCC6-ADF6-93EE-8675-E2927B405C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669792" y="2013577"/>
            <a:ext cx="4000375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, magna sed pulvinar </a:t>
            </a:r>
            <a:r>
              <a:rPr lang="en-US" dirty="0" err="1">
                <a:solidFill>
                  <a:schemeClr val="tx1"/>
                </a:solidFill>
              </a:rPr>
              <a:t>ultricies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libero,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commodo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magna eros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 Placeholder 38">
            <a:extLst>
              <a:ext uri="{FF2B5EF4-FFF2-40B4-BE49-F238E27FC236}">
                <a16:creationId xmlns:a16="http://schemas.microsoft.com/office/drawing/2014/main" id="{908D6FE8-5CD5-81A2-A75E-A989C0EDEF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9792" y="1692462"/>
            <a:ext cx="4000375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sz="1600" dirty="0"/>
              <a:t>Consideration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9978CC-AA3A-17C7-2EE0-D57431D83FA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362941" y="2013577"/>
            <a:ext cx="3278598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, magna sed pulvinar </a:t>
            </a:r>
            <a:r>
              <a:rPr lang="en-US" dirty="0" err="1">
                <a:solidFill>
                  <a:schemeClr val="tx1"/>
                </a:solidFill>
              </a:rPr>
              <a:t>ultricies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libero,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commodo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eros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 Placeholder 38">
            <a:extLst>
              <a:ext uri="{FF2B5EF4-FFF2-40B4-BE49-F238E27FC236}">
                <a16:creationId xmlns:a16="http://schemas.microsoft.com/office/drawing/2014/main" id="{44665AA2-911B-2EB0-2A04-BD894ED792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62941" y="1692462"/>
            <a:ext cx="3278598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sz="1600" dirty="0"/>
              <a:t>Recommendation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B0859-C580-4401-8C8C-85EE70F4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2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510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968970-92B7-45BF-8B97-CA7E480A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7A00DA-1ABC-5DCF-EA7F-D40C38610326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378231" y="617006"/>
            <a:ext cx="7242048" cy="7242048"/>
          </a:xfrm>
          <a:prstGeom prst="chord">
            <a:avLst>
              <a:gd name="adj1" fmla="val 23405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>
            <a:lvl1pPr marL="7938" indent="0" algn="ctr">
              <a:tabLst/>
              <a:defRPr lang="en-US" sz="1600" b="1" i="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series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5B7A6-1800-D9BF-3521-00D4B7BFCA7E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378231" y="617006"/>
            <a:ext cx="7239242" cy="7239242"/>
          </a:xfrm>
          <a:prstGeom prst="chord">
            <a:avLst>
              <a:gd name="adj1" fmla="val 10800151"/>
              <a:gd name="adj2" fmla="val 21598022"/>
            </a:avLst>
          </a:prstGeom>
          <a:solidFill>
            <a:schemeClr val="bg1"/>
          </a:solidFill>
          <a:ln>
            <a:noFill/>
          </a:ln>
          <a:effectLst>
            <a:outerShdw blurRad="6096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80160" rtlCol="0" anchor="t"/>
          <a:lstStyle>
            <a:lvl1pPr algn="ctr">
              <a:defRPr lang="en-US" sz="90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98117EE-9CAE-BB39-5E25-86EC35A6DA2B}"/>
              </a:ext>
            </a:extLst>
          </p:cNvPr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2521162" y="2297544"/>
            <a:ext cx="3878167" cy="3878167"/>
          </a:xfrm>
          <a:prstGeom prst="chord">
            <a:avLst>
              <a:gd name="adj1" fmla="val 23405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>
            <a:lvl1pPr marL="7938" indent="0" algn="ctr">
              <a:tabLst/>
              <a:defRPr lang="en-US" sz="1600" b="1" i="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series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7E3A8A1-CDAB-3897-116D-233CE8B024D9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1162" y="2297544"/>
            <a:ext cx="3878167" cy="3878167"/>
          </a:xfrm>
          <a:prstGeom prst="chord">
            <a:avLst>
              <a:gd name="adj1" fmla="val 10795454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0" rtlCol="0" anchor="t"/>
          <a:lstStyle>
            <a:lvl1pPr marL="7938" indent="0" algn="ctr">
              <a:tabLst/>
              <a:defRPr lang="en-US" sz="48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98364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5" y="1262529"/>
            <a:ext cx="4911480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EDADF96-3C42-243F-4442-9ADD85D3EA4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511590" y="3008377"/>
            <a:ext cx="2456501" cy="2456501"/>
          </a:xfrm>
          <a:prstGeom prst="chord">
            <a:avLst>
              <a:gd name="adj1" fmla="val 21590024"/>
              <a:gd name="adj2" fmla="val 10817800"/>
            </a:avLst>
          </a:prstGeom>
          <a:solidFill>
            <a:schemeClr val="accent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188720" rIns="0" bIns="0" rtlCol="0" anchor="t"/>
          <a:lstStyle>
            <a:lvl1pPr algn="ctr">
              <a:defRPr lang="en-US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BD26C42-079E-0D49-32B5-E87D5611D4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371" y="3741185"/>
            <a:ext cx="2166938" cy="455612"/>
          </a:xfrm>
        </p:spPr>
        <p:txBody>
          <a:bodyPr anchor="b"/>
          <a:lstStyle>
            <a:lvl1pPr algn="ctr">
              <a:defRPr sz="1600" b="1" i="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series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C6AC80-4E50-4DE2-856D-100BA28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7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with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67DF8E-1673-354F-9EA0-20DAB3790698}"/>
              </a:ext>
            </a:extLst>
          </p:cNvPr>
          <p:cNvSpPr/>
          <p:nvPr userDrawn="1"/>
        </p:nvSpPr>
        <p:spPr>
          <a:xfrm>
            <a:off x="178633" y="6031336"/>
            <a:ext cx="11834735" cy="685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536461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84729-F5EC-DF0C-F078-5358290CACD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85979" y="6227064"/>
            <a:ext cx="11827388" cy="2943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bg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1C3A33B-9532-46B5-95D4-7215EEB3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bg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87D3C-21D0-4277-B0E2-F0A0B04E7809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213502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4999" y="286911"/>
            <a:ext cx="4838119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816E41-F362-3A42-B3B9-08E8809BBE5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111801" y="1948330"/>
            <a:ext cx="5413248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B47EF6-66B2-914E-8CB4-09B82765B3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649A7C-E8AF-485D-8B78-81FD758E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E0E22C-D709-F287-06F2-BFAD672F2B71}"/>
              </a:ext>
            </a:extLst>
          </p:cNvPr>
          <p:cNvSpPr/>
          <p:nvPr userDrawn="1"/>
        </p:nvSpPr>
        <p:spPr>
          <a:xfrm>
            <a:off x="178633" y="6031336"/>
            <a:ext cx="11834735" cy="685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31EB8F-2065-1045-8C6C-C5844FBCD9B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85978" y="6227064"/>
            <a:ext cx="11834735" cy="2943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bg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4986298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CBA7E0DA-2F5B-C74F-905A-612EFE570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AD5C45-36F0-3A28-BB9C-D2D32A16DCE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111801" y="1948330"/>
            <a:ext cx="5413248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0050" indent="-16351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0238" indent="-171450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C8C9B-8CCA-DB22-1AC1-1A74A2EB44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0050" indent="-16351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0238" indent="-171450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BEE39F-9E38-468C-ACA4-F2230DF1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bg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9CC1-938A-479B-8FD5-48C81D468C3C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059944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2C0E4A-9912-D97D-1512-44B15F19D74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3DA785-DBDC-474D-ABAE-8A5F7523F36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1947672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BFF6EACA-9341-CD4B-8917-BBB894851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1261872"/>
            <a:ext cx="5410327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5335305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56CB69C-D6DB-7C94-0C1E-8B071D941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293C8C-9088-4215-A3CA-A72FEC89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46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hit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21E54-4036-439D-6327-07DB07E8B62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3DA785-DBDC-474D-ABAE-8A5F7523F36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1947672"/>
            <a:ext cx="4897312" cy="3286123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986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BFF6EACA-9341-CD4B-8917-BBB894851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1261872"/>
            <a:ext cx="4897313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5335305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EC3387-5A02-2B1F-3CC4-C5CF425BA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F7CC174-319B-4215-92FE-532C391E1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9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D5FFB-CC4E-F385-566B-A18BF8B943C4}"/>
              </a:ext>
            </a:extLst>
          </p:cNvPr>
          <p:cNvSpPr/>
          <p:nvPr userDrawn="1"/>
        </p:nvSpPr>
        <p:spPr>
          <a:xfrm flipV="1">
            <a:off x="0" y="0"/>
            <a:ext cx="12192000" cy="18169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5000" sy="105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AD5D69-64A3-4C74-1FD4-1CCE82FB8A84}"/>
              </a:ext>
            </a:extLst>
          </p:cNvPr>
          <p:cNvSpPr/>
          <p:nvPr userDrawn="1"/>
        </p:nvSpPr>
        <p:spPr>
          <a:xfrm>
            <a:off x="549187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64F654-C0F2-7D70-12F0-5C73A10164D8}"/>
              </a:ext>
            </a:extLst>
          </p:cNvPr>
          <p:cNvSpPr/>
          <p:nvPr userDrawn="1"/>
        </p:nvSpPr>
        <p:spPr>
          <a:xfrm>
            <a:off x="4629262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A6078-53C8-4BCE-FA7F-89D22C57CB22}"/>
              </a:ext>
            </a:extLst>
          </p:cNvPr>
          <p:cNvSpPr/>
          <p:nvPr userDrawn="1"/>
        </p:nvSpPr>
        <p:spPr>
          <a:xfrm>
            <a:off x="8709338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D3A4FA-CF4E-D649-8903-34BEF45A27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187" y="2133607"/>
            <a:ext cx="1826900" cy="412399"/>
          </a:xfrm>
          <a:noFill/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i="0" kern="120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10515600" cy="500130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02E0607-8917-AC40-BC70-8FD1135114FE}"/>
              </a:ext>
            </a:extLst>
          </p:cNvPr>
          <p:cNvSpPr>
            <a:spLocks noChangeAspect="1"/>
          </p:cNvSpPr>
          <p:nvPr userDrawn="1"/>
        </p:nvSpPr>
        <p:spPr>
          <a:xfrm>
            <a:off x="3764183" y="4116893"/>
            <a:ext cx="602145" cy="602145"/>
          </a:xfrm>
          <a:prstGeom prst="plus">
            <a:avLst>
              <a:gd name="adj" fmla="val 40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6F2F1E6A-702C-4249-8B4E-DB4E4FFC92DD}"/>
              </a:ext>
            </a:extLst>
          </p:cNvPr>
          <p:cNvSpPr>
            <a:spLocks/>
          </p:cNvSpPr>
          <p:nvPr userDrawn="1"/>
        </p:nvSpPr>
        <p:spPr>
          <a:xfrm>
            <a:off x="7741283" y="4116213"/>
            <a:ext cx="824336" cy="603504"/>
          </a:xfrm>
          <a:prstGeom prst="mathEqual">
            <a:avLst>
              <a:gd name="adj1" fmla="val 18785"/>
              <a:gd name="adj2" fmla="val 19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200AC3F-45AF-6741-8199-8568421AD6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751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5AACC7F-D51C-854F-9377-4DE3E7E305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7167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DDC3310-9A03-7848-A0B6-B9EE4174A0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4583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384C527-0CD4-A948-B9DA-6CF0CB520B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750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511FC0D-B46D-BE48-B824-84090F564D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166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82C114-47CD-A745-8838-6795228FE5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82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06DE37B-3588-4FEA-1927-1346103AE0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51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89CA32D-24A4-A00F-E46D-FEB64D27BD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7167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4961219-2E9E-6740-64B9-CFB0723813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4583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C2FAE1-C3F0-29BA-8131-95C0802A3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FE6B274-B8A2-4AB7-9785-2C8C40F4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5E35D-5AE2-F446-89F4-375D4A9D9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197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007E17-4686-8742-8110-4CE17413C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7573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3E507FB-C728-BD4E-AC86-17909FC6F6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70138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538408B9-6368-1241-8B2F-0732DB2BDC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3928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CC85A-0F5F-3347-8BC9-AB55553117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8894" y="2659099"/>
            <a:ext cx="1543922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D86CC6E-95FC-934B-B527-C60F7831BC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7003" y="2659099"/>
            <a:ext cx="1543922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CB12631-32EA-DF4B-8C0D-600A9B9BAC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6369" y="2659099"/>
            <a:ext cx="1809134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9F436F58-0423-3245-AF5B-9261955C09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4924" y="2659099"/>
            <a:ext cx="1809134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ADDF294-71B8-449B-87D8-66DAD861E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-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BE0E0EBC-3886-9EF0-DD88-9291802844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90297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3FB68AB-3A29-80A6-8B0E-EE129CF01F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8283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8499464B-874B-802D-8A4B-32526ED1CE7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18690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9CF229FE-6488-48BA-DA2E-82361B61DAF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267003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91639CB-4489-62DA-7A0C-290A92BA1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4297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469E976-9C22-4536-C065-4379EEAA60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973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03F4C52B-A433-C4E4-2DA3-27646DDB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36311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0AD240DB-4345-8D20-63DE-15E531C134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2987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B204A7FB-297F-0B35-16C6-B5720A68B9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4704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4C36607D-C527-0351-7CF2-7FAE986FD9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71380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42" name="Text Placeholder 34">
            <a:extLst>
              <a:ext uri="{FF2B5EF4-FFF2-40B4-BE49-F238E27FC236}">
                <a16:creationId xmlns:a16="http://schemas.microsoft.com/office/drawing/2014/main" id="{159264D6-D76D-8FD7-733E-8F7B3D1852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13017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17E4FA82-05A7-C3C6-C39F-6BCFBFB5E0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19693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FFFD388-7980-40BD-B2CD-7647F69C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09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w Near F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9EB4F2-4492-FB43-213C-A14B49B05E95}"/>
              </a:ext>
            </a:extLst>
          </p:cNvPr>
          <p:cNvSpPr/>
          <p:nvPr userDrawn="1"/>
        </p:nvSpPr>
        <p:spPr>
          <a:xfrm>
            <a:off x="4064000" y="1"/>
            <a:ext cx="4064000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12E81-DBEB-0943-A804-A28C8E3ED66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84139" y="3878838"/>
            <a:ext cx="3371416" cy="2376445"/>
          </a:xfrm>
          <a:prstGeom prst="roundRect">
            <a:avLst>
              <a:gd name="adj" fmla="val 3710"/>
            </a:avLst>
          </a:prstGeom>
          <a:solidFill>
            <a:schemeClr val="bg1"/>
          </a:solidFill>
          <a:ln w="28575">
            <a:noFill/>
            <a:miter lim="800000"/>
          </a:ln>
          <a:effectLst>
            <a:outerShdw blurRad="166588" sx="102000" sy="102000" algn="ctr" rotWithShape="0">
              <a:prstClr val="black">
                <a:alpha val="20000"/>
              </a:prstClr>
            </a:outerShdw>
          </a:effectLst>
        </p:spPr>
        <p:txBody>
          <a:bodyPr lIns="182880" anchor="ctr">
            <a:noAutofit/>
          </a:bodyPr>
          <a:lstStyle>
            <a:lvl1pPr>
              <a:lnSpc>
                <a:spcPct val="100000"/>
              </a:lnSpc>
              <a:defRPr sz="1900" b="0" i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8">
            <a:extLst>
              <a:ext uri="{FF2B5EF4-FFF2-40B4-BE49-F238E27FC236}">
                <a16:creationId xmlns:a16="http://schemas.microsoft.com/office/drawing/2014/main" id="{46FB8C5C-80B8-BD40-B4CE-8A23B36361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15628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Far</a:t>
            </a:r>
          </a:p>
        </p:txBody>
      </p:sp>
      <p:sp>
        <p:nvSpPr>
          <p:cNvPr id="34" name="Text Placeholder 38">
            <a:extLst>
              <a:ext uri="{FF2B5EF4-FFF2-40B4-BE49-F238E27FC236}">
                <a16:creationId xmlns:a16="http://schemas.microsoft.com/office/drawing/2014/main" id="{5DAC1CDD-5D48-FB48-95AB-5B748E352D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5799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Near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464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Now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D36B5F9-79E9-A348-B7F2-07E98F189C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3463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EA7023B-9670-284B-BCE9-D7E0AC250F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463" y="1717398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25F91B0-0A9A-6A48-A155-0A80275D1B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463" y="3646008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9BAC07-5A48-724A-B13F-56B2CF5E29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3463" y="3878839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EE16261-EDC9-6E42-AC22-1795D34528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45799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44F0197-7C6C-E148-A94F-A606917BF6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5799" y="1717398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1BF1D4B-7043-DA46-B80E-28E490DCE9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45799" y="3646008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C2B2D7E-6B86-CC44-A7B2-A55BA69C92F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45799" y="3878839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214F9E5-2575-964B-8C1E-52048E415E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15628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CD6203E-2B6C-7541-BF23-8D5466D78CC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15628" y="1717398"/>
            <a:ext cx="3439927" cy="87628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16419C8A-B8CE-314C-B124-6BA462D25F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15628" y="2740343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3E2992C2-A104-3040-B3D1-840B1A47C11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15628" y="2973174"/>
            <a:ext cx="3439927" cy="87628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BCC7C6A-9374-5EFC-331D-37478B276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1A9155-2B8B-42ED-969A-C7B6951AF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90E50E-7B02-4247-A2CC-074E388021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1447800"/>
            <a:ext cx="12192000" cy="5410200"/>
          </a:xfr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36936" cy="1058974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621302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3FAEB3-46FD-46B3-ACE7-C63CA93E7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Brand Fra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36936" cy="50142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621302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DF828D-D3BB-B911-F951-360B9D78A1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850" y="1051660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AF99ED-6631-2E2D-F6D6-D6F9085095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8140" y="1374297"/>
            <a:ext cx="11475720" cy="685800"/>
          </a:xfr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b="1" i="0" spc="20" baseline="0">
                <a:solidFill>
                  <a:schemeClr val="bg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E05D93A-E801-AE15-0263-31D1FAFB20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2162304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88D6D0E-23C8-6326-D882-95361864AE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140" y="2484941"/>
            <a:ext cx="11475720" cy="685800"/>
          </a:xfr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b="1" i="0" spc="20" baseline="0">
                <a:solidFill>
                  <a:schemeClr val="bg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7BDCFA48-3DA2-39A2-9BC6-687453A910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1850" y="3335218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68A877B-AE32-C56F-AE3B-A121961E1B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814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D570F4E-63EF-6BC9-F252-746333886A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6898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192C898C-FB30-F19C-9056-DECE608054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7982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C805F5A-9B8F-39A2-B8D9-F4E755ECE1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9066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9">
            <a:extLst>
              <a:ext uri="{FF2B5EF4-FFF2-40B4-BE49-F238E27FC236}">
                <a16:creationId xmlns:a16="http://schemas.microsoft.com/office/drawing/2014/main" id="{4266C747-9853-B6AB-0040-A0A2CF21127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8654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56153E62-6485-3051-1CA5-767A5A0CB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3734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2617D596-21BB-8CFE-310F-A04F6D051B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5063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7" name="Text Placeholder 39">
            <a:extLst>
              <a:ext uri="{FF2B5EF4-FFF2-40B4-BE49-F238E27FC236}">
                <a16:creationId xmlns:a16="http://schemas.microsoft.com/office/drawing/2014/main" id="{21ADC22D-B47A-5B97-8CAD-D379ACC42C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7018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E123C85-FB61-4101-AA60-437CD680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4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Health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47F228-FFD7-61E3-79F3-A93961D6890B}"/>
              </a:ext>
            </a:extLst>
          </p:cNvPr>
          <p:cNvSpPr/>
          <p:nvPr userDrawn="1"/>
        </p:nvSpPr>
        <p:spPr>
          <a:xfrm>
            <a:off x="0" y="1076446"/>
            <a:ext cx="12192000" cy="578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37D0C1-D335-CD10-1B9D-655393F04655}"/>
              </a:ext>
            </a:extLst>
          </p:cNvPr>
          <p:cNvGrpSpPr/>
          <p:nvPr userDrawn="1"/>
        </p:nvGrpSpPr>
        <p:grpSpPr>
          <a:xfrm>
            <a:off x="5075525" y="3254228"/>
            <a:ext cx="4747426" cy="3228950"/>
            <a:chOff x="5075525" y="1335397"/>
            <a:chExt cx="4747426" cy="375471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B50E7C-15ED-ECA1-7339-BD1DA4507E6B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25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F57B9B-1710-F2F8-D573-021931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9822951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5A4F5F-47B1-1A18-7B9B-1BCC5C36013C}"/>
              </a:ext>
            </a:extLst>
          </p:cNvPr>
          <p:cNvGrpSpPr/>
          <p:nvPr userDrawn="1"/>
        </p:nvGrpSpPr>
        <p:grpSpPr>
          <a:xfrm>
            <a:off x="5075525" y="1353095"/>
            <a:ext cx="4747426" cy="1651238"/>
            <a:chOff x="5075525" y="1335397"/>
            <a:chExt cx="4747426" cy="375471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E63FE-41CB-21CB-40E5-B0E3D96FF00C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25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5FE5995-F2E2-9E92-B902-12D6F00BC3E6}"/>
                </a:ext>
              </a:extLst>
            </p:cNvPr>
            <p:cNvCxnSpPr>
              <a:cxnSpLocks/>
            </p:cNvCxnSpPr>
            <p:nvPr/>
          </p:nvCxnSpPr>
          <p:spPr>
            <a:xfrm>
              <a:off x="9822951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2151AE-F33A-2E37-9849-0E66DD0CC5A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476161" y="415372"/>
            <a:ext cx="0" cy="904281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56326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D199D6-61E5-FCF2-8241-60F214008D2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56033" y="1233489"/>
            <a:ext cx="2445780" cy="5157046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600"/>
              </a:spcBef>
              <a:defRPr sz="1100" b="1" i="0" spc="30" baseline="0">
                <a:solidFill>
                  <a:schemeClr val="accent1"/>
                </a:solidFill>
                <a:latin typeface="+mn-lt"/>
              </a:defRPr>
            </a:lvl1pPr>
            <a:lvl2pPr marL="230188" indent="-169863">
              <a:lnSpc>
                <a:spcPct val="110000"/>
              </a:lnSpc>
              <a:tabLst/>
              <a:defRPr sz="1100">
                <a:latin typeface="+mn-lt"/>
              </a:defRPr>
            </a:lvl2pPr>
            <a:lvl3pPr>
              <a:lnSpc>
                <a:spcPct val="110000"/>
              </a:lnSpc>
              <a:defRPr sz="9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6862F5-4890-55F5-90C7-327B76EB8D2C}"/>
              </a:ext>
            </a:extLst>
          </p:cNvPr>
          <p:cNvCxnSpPr>
            <a:cxnSpLocks/>
          </p:cNvCxnSpPr>
          <p:nvPr userDrawn="1"/>
        </p:nvCxnSpPr>
        <p:spPr>
          <a:xfrm>
            <a:off x="2701812" y="1076446"/>
            <a:ext cx="0" cy="5781554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E8DEDA-C6F2-37BE-D08C-558DB4B0EFF5}"/>
              </a:ext>
            </a:extLst>
          </p:cNvPr>
          <p:cNvCxnSpPr>
            <a:cxnSpLocks/>
          </p:cNvCxnSpPr>
          <p:nvPr userDrawn="1"/>
        </p:nvCxnSpPr>
        <p:spPr>
          <a:xfrm>
            <a:off x="7446907" y="1076446"/>
            <a:ext cx="0" cy="5781554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CADA94C-B5A9-89F2-0F63-7D8B8822816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701813" y="1076446"/>
            <a:ext cx="9490188" cy="201168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1000" b="1" i="0" spc="4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61B9FD-0C6B-BAD3-6E4A-6D20A49817D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701813" y="2917329"/>
            <a:ext cx="9490188" cy="201168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1000" b="1" i="0" spc="4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22306D12-E3FC-06AD-E42E-11E7614201C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55721" y="1310766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More emotional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8C735E17-51A9-E84F-5E51-CA9ED6B2C2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10601" y="1310766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More rational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59116D1C-7B08-C1D1-1C09-0A145B8B675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33432" y="3149472"/>
            <a:ext cx="2690358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Consideration indicators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F3D4F679-41F1-90D1-1995-423979A543F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610601" y="3149472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Intent indicators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3CF971AF-6563-7A5A-174F-7FDD27C3094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01811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82CA5E92-3143-18B5-3FAD-78F360ABD51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5073751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41013219-8197-500F-5A0E-417C06E0391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445690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C82DD306-1A3E-16E9-32D8-729BC8E47DF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17630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BA462CDE-F266-41F6-9968-82849F6F0F0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701811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6" name="Text Placeholder 19">
            <a:extLst>
              <a:ext uri="{FF2B5EF4-FFF2-40B4-BE49-F238E27FC236}">
                <a16:creationId xmlns:a16="http://schemas.microsoft.com/office/drawing/2014/main" id="{4DC67940-3863-28B8-45C3-7247D3A3C802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73751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7" name="Text Placeholder 19">
            <a:extLst>
              <a:ext uri="{FF2B5EF4-FFF2-40B4-BE49-F238E27FC236}">
                <a16:creationId xmlns:a16="http://schemas.microsoft.com/office/drawing/2014/main" id="{AB8268BA-BFA2-48E0-D9C8-B0A085AC40F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445690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8" name="Text Placeholder 19">
            <a:extLst>
              <a:ext uri="{FF2B5EF4-FFF2-40B4-BE49-F238E27FC236}">
                <a16:creationId xmlns:a16="http://schemas.microsoft.com/office/drawing/2014/main" id="{D6FFCE78-6016-49C5-1903-6B564AE055B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817630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9" name="Text Placeholder 19">
            <a:extLst>
              <a:ext uri="{FF2B5EF4-FFF2-40B4-BE49-F238E27FC236}">
                <a16:creationId xmlns:a16="http://schemas.microsoft.com/office/drawing/2014/main" id="{EE85C94F-9D8D-57AA-533F-5AE49D3FC07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2701811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0" name="Text Placeholder 19">
            <a:extLst>
              <a:ext uri="{FF2B5EF4-FFF2-40B4-BE49-F238E27FC236}">
                <a16:creationId xmlns:a16="http://schemas.microsoft.com/office/drawing/2014/main" id="{BF105D0D-EF84-93CB-34FB-07F1C6CCAFF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5073751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CD0C5218-D2D3-D3C4-C68D-7DB72EAA32A4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445690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2" name="Text Placeholder 19">
            <a:extLst>
              <a:ext uri="{FF2B5EF4-FFF2-40B4-BE49-F238E27FC236}">
                <a16:creationId xmlns:a16="http://schemas.microsoft.com/office/drawing/2014/main" id="{1286D1F9-E54B-BC55-2CDF-EFAEEE140A7C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817630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28B1C7F-0449-0623-724A-2AA0FF2E3AC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0192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153D72E3-3501-F44A-AF2C-C900F6B33C0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07936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21732FA7-65B1-0793-530C-0E8170839BE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45680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AEC2544F-C33E-FCFD-74D5-39C18A8432F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983424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FF862DDB-E549-E2B2-7EB8-BDEA0A2CDAC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270192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53">
            <a:extLst>
              <a:ext uri="{FF2B5EF4-FFF2-40B4-BE49-F238E27FC236}">
                <a16:creationId xmlns:a16="http://schemas.microsoft.com/office/drawing/2014/main" id="{8FA32677-0CDE-BE7F-B212-7DF792DD74E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7936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53">
            <a:extLst>
              <a:ext uri="{FF2B5EF4-FFF2-40B4-BE49-F238E27FC236}">
                <a16:creationId xmlns:a16="http://schemas.microsoft.com/office/drawing/2014/main" id="{1C74913B-D56E-5CE2-120D-47ECAAC2CF5D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5680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851641B6-844E-A925-B4FE-9A118C11686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983424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6EC909BC-1BD7-824D-FC4F-D9AF250CBC1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270192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CC99A97F-C85A-A244-4EBE-AE50FCCFBBE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507936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E4FCDA82-2C56-47FE-A5BE-F25EE091D5C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745680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9AFE6FF9-D7A6-815A-2C9A-C20DD22FB27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83424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518CD8C5-405E-4A27-BDD9-8A71A240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F50E81-1C24-44D6-A179-5C4FDA19E7E9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7719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90E50E-7B02-4247-A2CC-074E388021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0825" y="0"/>
            <a:ext cx="8131175" cy="6858000"/>
          </a:xfrm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555111" cy="8451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740261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5921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DDCCDA-B4AC-6346-B43F-EF9A192D0D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5921" cy="3416226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40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A46A91-C3DE-4E7C-BE6B-667EBDF4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4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555111" cy="8451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740261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5921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DDCCDA-B4AC-6346-B43F-EF9A192D0D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5921" cy="3416226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40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904C87-7AC8-E5CF-50A2-89E7F4DDEB1A}"/>
              </a:ext>
            </a:extLst>
          </p:cNvPr>
          <p:cNvSpPr/>
          <p:nvPr userDrawn="1"/>
        </p:nvSpPr>
        <p:spPr>
          <a:xfrm>
            <a:off x="4275474" y="197278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DD09B-ED33-642A-4C40-53D32D631CDF}"/>
              </a:ext>
            </a:extLst>
          </p:cNvPr>
          <p:cNvSpPr/>
          <p:nvPr userDrawn="1"/>
        </p:nvSpPr>
        <p:spPr>
          <a:xfrm>
            <a:off x="8218640" y="197278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579D83-02DF-C839-424B-46E5B8B78A2A}"/>
              </a:ext>
            </a:extLst>
          </p:cNvPr>
          <p:cNvSpPr/>
          <p:nvPr userDrawn="1"/>
        </p:nvSpPr>
        <p:spPr>
          <a:xfrm>
            <a:off x="4275474" y="3385454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1A852E-A232-56A9-9527-EAE882E9A374}"/>
              </a:ext>
            </a:extLst>
          </p:cNvPr>
          <p:cNvSpPr/>
          <p:nvPr userDrawn="1"/>
        </p:nvSpPr>
        <p:spPr>
          <a:xfrm>
            <a:off x="8218640" y="3385454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4D61920-C006-4D71-9247-8317EFCA9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D06-87CF-4DF5-8BBB-63F3E854760B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759883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6108589" y="1"/>
            <a:ext cx="6099728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02920"/>
            <a:ext cx="5335305" cy="1058974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EB70-2603-7843-90E6-621093D2F0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5263" y="502920"/>
            <a:ext cx="4732338" cy="91440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1DD1E-B300-B342-B2A1-9E05758A5B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904" y="2564802"/>
            <a:ext cx="4852303" cy="3368485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39F9038-0812-1D4F-8B28-C0F2AE4F0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344" y="2564802"/>
            <a:ext cx="4852303" cy="3368485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0E325B-A44A-65E4-6C84-A7306AC7A7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BBC982-4C6F-432D-8A35-5F45EB110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3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6092272" y="1"/>
            <a:ext cx="6099728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09F620C6-DC94-1944-A0D8-E02DB2A5211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1247" y="1619250"/>
            <a:ext cx="4344987" cy="275113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579F9C-631C-4446-B3CC-EE81CFF91AB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6713" y="1619250"/>
            <a:ext cx="4344987" cy="2751138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02920"/>
            <a:ext cx="5335305" cy="1058974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EB70-2603-7843-90E6-621093D2F0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5263" y="502920"/>
            <a:ext cx="4732338" cy="91440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1DD1E-B300-B342-B2A1-9E05758A5B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904" y="4526281"/>
            <a:ext cx="4852303" cy="1895158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39F9038-0812-1D4F-8B28-C0F2AE4F0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344" y="4526281"/>
            <a:ext cx="4852303" cy="1895158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358D205-8B5F-99D3-C297-8F443EC79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A661B7-5A9F-422F-AE3F-5B480E9A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2765A-E9EB-450E-86D8-9A4020004DE1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14097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/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4E4E67-C21D-1843-B14A-AB260357B7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113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721096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8631395" cy="481030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89F9-50DD-454D-A065-AF15CF955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855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FFB9FA3-8587-4D4E-A5AB-B666508239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2326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44471A3-E547-BF42-8E20-A1A0974300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3783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8A9042-40AD-AF45-ADD0-FF5B10D986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32326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D002F8E-BD7E-AF4D-A76C-29E72CE73D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3783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17549A1-7811-4B89-BC88-A332367A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3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F72C6D-FEDD-4140-AA6F-32682BE0821E}"/>
              </a:ext>
            </a:extLst>
          </p:cNvPr>
          <p:cNvSpPr/>
          <p:nvPr userDrawn="1"/>
        </p:nvSpPr>
        <p:spPr>
          <a:xfrm>
            <a:off x="0" y="1625829"/>
            <a:ext cx="12192000" cy="5232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77F6321-1A6A-374C-B42B-BCC70C8B02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8300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300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553008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8FF6C-835E-454A-B907-92018F49F0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2079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C3515B-8995-BE4C-B92A-13033409B05B}"/>
              </a:ext>
            </a:extLst>
          </p:cNvPr>
          <p:cNvGrpSpPr/>
          <p:nvPr userDrawn="1"/>
        </p:nvGrpSpPr>
        <p:grpSpPr>
          <a:xfrm>
            <a:off x="4071203" y="1473039"/>
            <a:ext cx="4060398" cy="5384961"/>
            <a:chOff x="4071203" y="3316224"/>
            <a:chExt cx="4060398" cy="354177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A8F57-3D81-EB45-8B82-9346833369D7}"/>
                </a:ext>
              </a:extLst>
            </p:cNvPr>
            <p:cNvCxnSpPr>
              <a:cxnSpLocks/>
            </p:cNvCxnSpPr>
            <p:nvPr/>
          </p:nvCxnSpPr>
          <p:spPr>
            <a:xfrm>
              <a:off x="4071203" y="3316224"/>
              <a:ext cx="0" cy="3541776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2D40E7D-654D-4D47-994C-C825037C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601" y="3316224"/>
              <a:ext cx="0" cy="3541776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ross 29">
            <a:extLst>
              <a:ext uri="{FF2B5EF4-FFF2-40B4-BE49-F238E27FC236}">
                <a16:creationId xmlns:a16="http://schemas.microsoft.com/office/drawing/2014/main" id="{8A2E4043-4A53-7A47-AEB8-6D6BFF9CAF4A}"/>
              </a:ext>
            </a:extLst>
          </p:cNvPr>
          <p:cNvSpPr>
            <a:spLocks noChangeAspect="1"/>
          </p:cNvSpPr>
          <p:nvPr/>
        </p:nvSpPr>
        <p:spPr>
          <a:xfrm>
            <a:off x="3919915" y="1190946"/>
            <a:ext cx="302576" cy="302576"/>
          </a:xfrm>
          <a:prstGeom prst="plus">
            <a:avLst>
              <a:gd name="adj" fmla="val 40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Equal 30">
            <a:extLst>
              <a:ext uri="{FF2B5EF4-FFF2-40B4-BE49-F238E27FC236}">
                <a16:creationId xmlns:a16="http://schemas.microsoft.com/office/drawing/2014/main" id="{A495D6D5-AE1E-3940-B2C5-EEE82259A12D}"/>
              </a:ext>
            </a:extLst>
          </p:cNvPr>
          <p:cNvSpPr>
            <a:spLocks/>
          </p:cNvSpPr>
          <p:nvPr/>
        </p:nvSpPr>
        <p:spPr>
          <a:xfrm>
            <a:off x="7924488" y="1190605"/>
            <a:ext cx="414226" cy="303258"/>
          </a:xfrm>
          <a:prstGeom prst="mathEqual">
            <a:avLst>
              <a:gd name="adj1" fmla="val 18785"/>
              <a:gd name="adj2" fmla="val 19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3DB85B74-8E47-654A-8456-B3F82C3420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478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35B158E7-81BE-6F42-A749-B2C5BBB45F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53489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F12C01-467F-424D-B100-4481B245A6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8300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0049311-2A03-3247-817A-1247995888DB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64654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AF380AA1-F806-C944-948A-5E628E81C1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64654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65FBF07C-02F9-6141-B29E-9CCBC18F4B9D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8479454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7AEC188E-D50C-9043-A2A6-17D5A7ADFD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79454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6661C21-879C-9449-8D20-C64ED8C99B23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368710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027AFEB3-4298-1443-8BCE-5DBD9C15227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8300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9022635-7D68-6443-9A71-2EBF840F4C87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364654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9" name="Text Placeholder 12">
            <a:extLst>
              <a:ext uri="{FF2B5EF4-FFF2-40B4-BE49-F238E27FC236}">
                <a16:creationId xmlns:a16="http://schemas.microsoft.com/office/drawing/2014/main" id="{1184E930-7844-F24A-AAF0-515CC94F9DD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64654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95AAC3D5-9814-4E44-BF3F-D2796317B21E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479454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61E88373-6AF7-2645-BD72-13A1FC4C83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79454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17">
            <a:extLst>
              <a:ext uri="{FF2B5EF4-FFF2-40B4-BE49-F238E27FC236}">
                <a16:creationId xmlns:a16="http://schemas.microsoft.com/office/drawing/2014/main" id="{2175BF62-C310-2044-AEB0-48866C555CA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68300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17">
            <a:extLst>
              <a:ext uri="{FF2B5EF4-FFF2-40B4-BE49-F238E27FC236}">
                <a16:creationId xmlns:a16="http://schemas.microsoft.com/office/drawing/2014/main" id="{D365766F-0E63-9E4F-9FE3-8DBE612EC51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64654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17">
            <a:extLst>
              <a:ext uri="{FF2B5EF4-FFF2-40B4-BE49-F238E27FC236}">
                <a16:creationId xmlns:a16="http://schemas.microsoft.com/office/drawing/2014/main" id="{284992ED-E1E0-A343-9224-AD949FCDEC9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364654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17">
            <a:extLst>
              <a:ext uri="{FF2B5EF4-FFF2-40B4-BE49-F238E27FC236}">
                <a16:creationId xmlns:a16="http://schemas.microsoft.com/office/drawing/2014/main" id="{4B3C6B33-035E-AE43-B6EF-1804D172000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479454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17">
            <a:extLst>
              <a:ext uri="{FF2B5EF4-FFF2-40B4-BE49-F238E27FC236}">
                <a16:creationId xmlns:a16="http://schemas.microsoft.com/office/drawing/2014/main" id="{1AE28BA1-3CDE-C34B-AE01-24624F9DD69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479454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4B1819A-0F40-4E2D-8156-B894C45C2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DE3E4-B1BD-45A1-A430-5A373F84FEA3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4498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+data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A998B97-BAC1-6F4D-B3BD-C9BBC0C2CD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28646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D90505D5-DC37-CF47-BADB-E290D8EB16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7666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5FB0FB3B-B867-5747-ABAE-5CA4ADE1FA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454841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735EF4B4-37E3-444F-A201-4DBD727E19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43861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4E4E67-C21D-1843-B14A-AB260357B7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113" y="3962544"/>
            <a:ext cx="3317875" cy="1851815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8631395" cy="526436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89F9-50DD-454D-A065-AF15CF955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855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FFB9FA3-8587-4D4E-A5AB-B666508239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2326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44471A3-E547-BF42-8E20-A1A0974300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3783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8A9042-40AD-AF45-ADD0-FF5B10D986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32326" y="3959538"/>
            <a:ext cx="3317875" cy="1854822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D002F8E-BD7E-AF4D-A76C-29E72CE73D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3783" y="3959538"/>
            <a:ext cx="3317875" cy="1854822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465085-9978-DD49-AA11-90E315D7A8E9}"/>
              </a:ext>
            </a:extLst>
          </p:cNvPr>
          <p:cNvGrpSpPr/>
          <p:nvPr userDrawn="1"/>
        </p:nvGrpSpPr>
        <p:grpSpPr>
          <a:xfrm>
            <a:off x="4064000" y="1967696"/>
            <a:ext cx="4064000" cy="4356904"/>
            <a:chOff x="4064000" y="1967696"/>
            <a:chExt cx="4064000" cy="31830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041BF2-91B0-7847-8543-B141419F9CB1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1967696"/>
              <a:ext cx="0" cy="3183038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DCD8B5-B4EC-1346-BF3E-F5EADBEA64EF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1967696"/>
              <a:ext cx="0" cy="3183038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85C7567-B1FA-EB43-931F-BC451D28D4B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7678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B59745CF-DEE6-E14B-9EAA-6E11D71181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96182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52C4DF2-93F9-4E0B-95FC-38330A4E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982D12-01CF-1E40-AF4F-5D4F16C64380}"/>
              </a:ext>
            </a:extLst>
          </p:cNvPr>
          <p:cNvSpPr/>
          <p:nvPr userDrawn="1"/>
        </p:nvSpPr>
        <p:spPr>
          <a:xfrm>
            <a:off x="0" y="1"/>
            <a:ext cx="1220986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0B1C8F-5EB5-824E-B759-B9CAC0972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1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E36FC0-CBD6-2D4F-8F57-0C66AEF3AB5A}"/>
              </a:ext>
            </a:extLst>
          </p:cNvPr>
          <p:cNvCxnSpPr>
            <a:cxnSpLocks/>
          </p:cNvCxnSpPr>
          <p:nvPr userDrawn="1"/>
        </p:nvCxnSpPr>
        <p:spPr>
          <a:xfrm>
            <a:off x="3048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C1389-80D1-6745-9511-11BC23E7D1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F8996-DC6A-5C4B-A34C-F16237B3B46A}"/>
              </a:ext>
            </a:extLst>
          </p:cNvPr>
          <p:cNvCxnSpPr>
            <a:cxnSpLocks/>
          </p:cNvCxnSpPr>
          <p:nvPr userDrawn="1"/>
        </p:nvCxnSpPr>
        <p:spPr>
          <a:xfrm>
            <a:off x="9144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6CFFFF0-CA77-5E48-9FCF-9CFA679346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0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4D8243C-382F-8E4E-AA2F-F43A2D5A9F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8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058E081-59E2-D24C-BD4D-E46684ECF0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6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Q4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5BA979E-F36A-FC75-7EEB-FAB729002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96576-2207-4BFC-8C36-B9C114EFE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CA6C8-38D6-4F30-B518-59E1AE5C2F4E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1564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wth 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8076B9-F406-639C-FFA2-B2661C2CF14A}"/>
              </a:ext>
            </a:extLst>
          </p:cNvPr>
          <p:cNvSpPr/>
          <p:nvPr userDrawn="1"/>
        </p:nvSpPr>
        <p:spPr>
          <a:xfrm>
            <a:off x="0" y="1018101"/>
            <a:ext cx="12192000" cy="583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21C489-06CD-4EE5-7F9B-074B611F7BFC}"/>
              </a:ext>
            </a:extLst>
          </p:cNvPr>
          <p:cNvGrpSpPr/>
          <p:nvPr userDrawn="1"/>
        </p:nvGrpSpPr>
        <p:grpSpPr>
          <a:xfrm>
            <a:off x="365125" y="1390592"/>
            <a:ext cx="11477625" cy="4956993"/>
            <a:chOff x="216765" y="1390592"/>
            <a:chExt cx="11767393" cy="495699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26CF890-67F9-6A12-B9E5-5873E7F510F7}"/>
                </a:ext>
              </a:extLst>
            </p:cNvPr>
            <p:cNvSpPr/>
            <p:nvPr userDrawn="1"/>
          </p:nvSpPr>
          <p:spPr>
            <a:xfrm>
              <a:off x="9185401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938C14-38C7-7CE8-AF81-6DCCFE57F063}"/>
                </a:ext>
              </a:extLst>
            </p:cNvPr>
            <p:cNvSpPr/>
            <p:nvPr userDrawn="1"/>
          </p:nvSpPr>
          <p:spPr>
            <a:xfrm>
              <a:off x="6273100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B9B993-E3CE-DBCB-8632-1DEE330C3B01}"/>
                </a:ext>
              </a:extLst>
            </p:cNvPr>
            <p:cNvSpPr/>
            <p:nvPr userDrawn="1"/>
          </p:nvSpPr>
          <p:spPr>
            <a:xfrm>
              <a:off x="3129066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7CE09CB-0B77-1106-ACF1-B300E7171A1C}"/>
                </a:ext>
              </a:extLst>
            </p:cNvPr>
            <p:cNvSpPr/>
            <p:nvPr userDrawn="1"/>
          </p:nvSpPr>
          <p:spPr>
            <a:xfrm>
              <a:off x="216765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B264000-4729-65F9-F313-C4DD90F50BCA}"/>
                </a:ext>
              </a:extLst>
            </p:cNvPr>
            <p:cNvSpPr/>
            <p:nvPr userDrawn="1"/>
          </p:nvSpPr>
          <p:spPr>
            <a:xfrm>
              <a:off x="9185401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9EAAA67-1D52-76BE-0F17-21BB8F17BE25}"/>
                </a:ext>
              </a:extLst>
            </p:cNvPr>
            <p:cNvSpPr/>
            <p:nvPr userDrawn="1"/>
          </p:nvSpPr>
          <p:spPr>
            <a:xfrm>
              <a:off x="6273100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A43C50-F445-0506-B5FC-278283FFA051}"/>
                </a:ext>
              </a:extLst>
            </p:cNvPr>
            <p:cNvSpPr/>
            <p:nvPr userDrawn="1"/>
          </p:nvSpPr>
          <p:spPr>
            <a:xfrm>
              <a:off x="3129066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BAF14-937F-B340-9137-3E0008AA2384}"/>
                </a:ext>
              </a:extLst>
            </p:cNvPr>
            <p:cNvSpPr/>
            <p:nvPr userDrawn="1"/>
          </p:nvSpPr>
          <p:spPr>
            <a:xfrm>
              <a:off x="216765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51518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6044D02-2C1C-EEF3-D9B5-77B3708B66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100" y="380291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0103EFC-3788-3FDE-F69E-FADD888BE7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" y="380291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69E2265-4C03-2162-AD23-754BFCCC3C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3100" y="111777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5AB3CB-2E9D-2324-CB5C-162182F50C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904" y="111777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FD2784-6E7F-4B4B-B06A-A264CC75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1BB48-CF72-4C7B-B829-B9DC10D33E78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842952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Large Statement+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8692-8530-6C41-A74C-9413073A1A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600017"/>
            <a:ext cx="5125384" cy="3657966"/>
          </a:xfrm>
        </p:spPr>
        <p:txBody>
          <a:bodyPr lIns="0" anchor="ctr">
            <a:noAutofit/>
          </a:bodyPr>
          <a:lstStyle>
            <a:lvl1pPr>
              <a:lnSpc>
                <a:spcPct val="110000"/>
              </a:lnSpc>
              <a:defRPr sz="4000" b="0" i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27C738C-34D6-6C56-DB42-51E39A78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D752013-B281-7CC6-023B-4A20251C5F39}"/>
              </a:ext>
            </a:extLst>
          </p:cNvPr>
          <p:cNvSpPr/>
          <p:nvPr userDrawn="1"/>
        </p:nvSpPr>
        <p:spPr>
          <a:xfrm>
            <a:off x="6096001" y="632564"/>
            <a:ext cx="5746749" cy="5732780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20910D-E945-4B88-AAD2-84390B42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3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Low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419347-04F6-AB49-B67B-A9DC747E6131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999" y="286911"/>
            <a:ext cx="5563983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Medium" panose="020B0503020202020204" pitchFamily="34" charset="0"/>
                <a:cs typeface="Avenir Next Medium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40988F-2790-48D3-87D4-119762E3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0A93F-E319-406D-B2C4-831251BF8DAE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5755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_Low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47F499-4EE5-0CFD-FF7D-4ABA95CFE9C3}"/>
              </a:ext>
            </a:extLst>
          </p:cNvPr>
          <p:cNvGrpSpPr/>
          <p:nvPr userDrawn="1"/>
        </p:nvGrpSpPr>
        <p:grpSpPr>
          <a:xfrm>
            <a:off x="198108" y="1764911"/>
            <a:ext cx="11795784" cy="4345790"/>
            <a:chOff x="324572" y="2019554"/>
            <a:chExt cx="11646576" cy="434579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D044CB-FB19-8000-B8BC-1946A91FD19A}"/>
                </a:ext>
              </a:extLst>
            </p:cNvPr>
            <p:cNvSpPr/>
            <p:nvPr/>
          </p:nvSpPr>
          <p:spPr>
            <a:xfrm>
              <a:off x="8184653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EBACCD0-EFB9-2DB0-E96F-8A2407C7C1FA}"/>
                </a:ext>
              </a:extLst>
            </p:cNvPr>
            <p:cNvSpPr/>
            <p:nvPr/>
          </p:nvSpPr>
          <p:spPr>
            <a:xfrm>
              <a:off x="4254612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0ED96D8-CCD9-EFF9-300A-FF38A86856A5}"/>
                </a:ext>
              </a:extLst>
            </p:cNvPr>
            <p:cNvSpPr/>
            <p:nvPr/>
          </p:nvSpPr>
          <p:spPr>
            <a:xfrm>
              <a:off x="324572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999" y="286911"/>
            <a:ext cx="5563983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Medium" panose="020B0503020202020204" pitchFamily="34" charset="0"/>
                <a:cs typeface="Avenir Next Medium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438811-F5A9-4436-A100-D5AF9789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7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A28D3E-1412-08DD-3938-0FEF452C5438}"/>
              </a:ext>
            </a:extLst>
          </p:cNvPr>
          <p:cNvSpPr/>
          <p:nvPr userDrawn="1"/>
        </p:nvSpPr>
        <p:spPr>
          <a:xfrm>
            <a:off x="374903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DD5670-6072-B659-E621-7F1F25900F07}"/>
              </a:ext>
            </a:extLst>
          </p:cNvPr>
          <p:cNvSpPr/>
          <p:nvPr userDrawn="1"/>
        </p:nvSpPr>
        <p:spPr>
          <a:xfrm>
            <a:off x="6189515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713A6D-88B2-0351-214A-8C4F80AD9A42}"/>
              </a:ext>
            </a:extLst>
          </p:cNvPr>
          <p:cNvGrpSpPr/>
          <p:nvPr userDrawn="1"/>
        </p:nvGrpSpPr>
        <p:grpSpPr>
          <a:xfrm>
            <a:off x="374903" y="3705779"/>
            <a:ext cx="11467327" cy="2631363"/>
            <a:chOff x="374903" y="3746919"/>
            <a:chExt cx="11467327" cy="263136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C889377-A7C2-27E4-5C4C-4776B8F5E1F6}"/>
                </a:ext>
              </a:extLst>
            </p:cNvPr>
            <p:cNvSpPr/>
            <p:nvPr userDrawn="1"/>
          </p:nvSpPr>
          <p:spPr>
            <a:xfrm>
              <a:off x="374903" y="3746919"/>
              <a:ext cx="5652715" cy="2631363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E60179F-07EF-65EB-AD66-04A32992BD46}"/>
                </a:ext>
              </a:extLst>
            </p:cNvPr>
            <p:cNvSpPr/>
            <p:nvPr userDrawn="1"/>
          </p:nvSpPr>
          <p:spPr>
            <a:xfrm>
              <a:off x="6189515" y="3746919"/>
              <a:ext cx="5652715" cy="2631363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502920"/>
            <a:ext cx="5418988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498629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FCA717-07B1-4A1C-922A-46F4EC7C6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78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EE2342-3C75-8745-5400-73A5164F9524}"/>
              </a:ext>
            </a:extLst>
          </p:cNvPr>
          <p:cNvGrpSpPr/>
          <p:nvPr userDrawn="1"/>
        </p:nvGrpSpPr>
        <p:grpSpPr>
          <a:xfrm>
            <a:off x="365125" y="956586"/>
            <a:ext cx="11477106" cy="5380556"/>
            <a:chOff x="374904" y="985520"/>
            <a:chExt cx="11592776" cy="54174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B8AF0C1-8696-88DB-DFCF-9D8C34498C07}"/>
                </a:ext>
              </a:extLst>
            </p:cNvPr>
            <p:cNvSpPr/>
            <p:nvPr/>
          </p:nvSpPr>
          <p:spPr>
            <a:xfrm>
              <a:off x="4296772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C5D99E7-0806-B6C9-F2E9-A016F32E3DC3}"/>
                </a:ext>
              </a:extLst>
            </p:cNvPr>
            <p:cNvSpPr/>
            <p:nvPr/>
          </p:nvSpPr>
          <p:spPr>
            <a:xfrm>
              <a:off x="8218640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1BCAB98-BF6A-94B0-E895-A2FDA97AFC9F}"/>
                </a:ext>
              </a:extLst>
            </p:cNvPr>
            <p:cNvSpPr/>
            <p:nvPr/>
          </p:nvSpPr>
          <p:spPr>
            <a:xfrm>
              <a:off x="4296772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B023B6F-7E57-9C91-8814-615426611DD5}"/>
                </a:ext>
              </a:extLst>
            </p:cNvPr>
            <p:cNvSpPr/>
            <p:nvPr/>
          </p:nvSpPr>
          <p:spPr>
            <a:xfrm>
              <a:off x="8218640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05029E-C67C-8EE2-2097-1F380B83B36E}"/>
                </a:ext>
              </a:extLst>
            </p:cNvPr>
            <p:cNvSpPr/>
            <p:nvPr/>
          </p:nvSpPr>
          <p:spPr>
            <a:xfrm>
              <a:off x="374904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85C99A-D18F-E91F-CE9B-B30D2CDF1763}"/>
                </a:ext>
              </a:extLst>
            </p:cNvPr>
            <p:cNvSpPr/>
            <p:nvPr/>
          </p:nvSpPr>
          <p:spPr>
            <a:xfrm>
              <a:off x="374904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502920"/>
            <a:ext cx="7825656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4665515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D4A11B-FF2F-44C5-B014-07F040852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319047-0F24-6E8E-A097-61BF79EF15A8}"/>
              </a:ext>
            </a:extLst>
          </p:cNvPr>
          <p:cNvSpPr/>
          <p:nvPr userDrawn="1"/>
        </p:nvSpPr>
        <p:spPr>
          <a:xfrm>
            <a:off x="11361107" y="100208"/>
            <a:ext cx="582460" cy="601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92325-EE2E-6E9C-198E-482A919FD5C5}"/>
              </a:ext>
            </a:extLst>
          </p:cNvPr>
          <p:cNvGrpSpPr/>
          <p:nvPr userDrawn="1"/>
        </p:nvGrpSpPr>
        <p:grpSpPr>
          <a:xfrm>
            <a:off x="365125" y="953146"/>
            <a:ext cx="5662493" cy="5383996"/>
            <a:chOff x="250292" y="879674"/>
            <a:chExt cx="5652715" cy="48312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C064023-8B57-EA65-6E04-90ECF5E7DE62}"/>
                </a:ext>
              </a:extLst>
            </p:cNvPr>
            <p:cNvSpPr/>
            <p:nvPr/>
          </p:nvSpPr>
          <p:spPr>
            <a:xfrm>
              <a:off x="250292" y="879674"/>
              <a:ext cx="5652715" cy="236122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F35FB0C-FD0E-F4BD-124D-FD3AF389DE98}"/>
                </a:ext>
              </a:extLst>
            </p:cNvPr>
            <p:cNvSpPr/>
            <p:nvPr/>
          </p:nvSpPr>
          <p:spPr>
            <a:xfrm>
              <a:off x="250292" y="3349714"/>
              <a:ext cx="5652715" cy="236122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0CE697F-EEE9-F85E-7B9C-88050223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31878" y="292608"/>
            <a:ext cx="3710352" cy="19880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Ford Antenna Regular" panose="02000505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3" y="502920"/>
            <a:ext cx="5528099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5235449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9CEF15-4E61-58BA-E1FE-6BE65367C1D0}"/>
              </a:ext>
            </a:extLst>
          </p:cNvPr>
          <p:cNvGrpSpPr/>
          <p:nvPr userDrawn="1"/>
        </p:nvGrpSpPr>
        <p:grpSpPr>
          <a:xfrm>
            <a:off x="6189515" y="159572"/>
            <a:ext cx="5653235" cy="6177570"/>
            <a:chOff x="11037667" y="184484"/>
            <a:chExt cx="5652715" cy="595827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FB7027A-8CEC-9AC8-64D8-17F4DFCBDC0F}"/>
                </a:ext>
              </a:extLst>
            </p:cNvPr>
            <p:cNvSpPr/>
            <p:nvPr/>
          </p:nvSpPr>
          <p:spPr>
            <a:xfrm>
              <a:off x="11037667" y="184484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1A3C6FF-CB97-774C-81B4-D6510BD8D5C7}"/>
                </a:ext>
              </a:extLst>
            </p:cNvPr>
            <p:cNvSpPr/>
            <p:nvPr/>
          </p:nvSpPr>
          <p:spPr>
            <a:xfrm>
              <a:off x="11037667" y="2203499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A615E8-8B7A-9262-4655-52F8BD102FF1}"/>
                </a:ext>
              </a:extLst>
            </p:cNvPr>
            <p:cNvSpPr/>
            <p:nvPr/>
          </p:nvSpPr>
          <p:spPr>
            <a:xfrm>
              <a:off x="11037667" y="4222514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03D3DB05-347C-F4A1-9DAD-7C7A5A96F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9FF7E4-02E4-44EE-BFAB-C7614C2B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8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8126B-424E-6FAC-013D-604C7D680F13}"/>
              </a:ext>
            </a:extLst>
          </p:cNvPr>
          <p:cNvGrpSpPr/>
          <p:nvPr userDrawn="1"/>
        </p:nvGrpSpPr>
        <p:grpSpPr>
          <a:xfrm>
            <a:off x="374903" y="3702905"/>
            <a:ext cx="11467327" cy="2634237"/>
            <a:chOff x="201695" y="3768736"/>
            <a:chExt cx="11788610" cy="263423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C52ACF0-907B-60D8-A39D-0118E3D274BD}"/>
                </a:ext>
              </a:extLst>
            </p:cNvPr>
            <p:cNvSpPr/>
            <p:nvPr userDrawn="1"/>
          </p:nvSpPr>
          <p:spPr>
            <a:xfrm>
              <a:off x="4189814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08A9C1-DD26-2554-7993-5ED73CA59CD1}"/>
                </a:ext>
              </a:extLst>
            </p:cNvPr>
            <p:cNvSpPr/>
            <p:nvPr userDrawn="1"/>
          </p:nvSpPr>
          <p:spPr>
            <a:xfrm>
              <a:off x="8177933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444FD28-E551-38F6-BACD-84AD69F1B8C5}"/>
                </a:ext>
              </a:extLst>
            </p:cNvPr>
            <p:cNvSpPr/>
            <p:nvPr userDrawn="1"/>
          </p:nvSpPr>
          <p:spPr>
            <a:xfrm>
              <a:off x="201695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064023-8B57-EA65-6E04-90ECF5E7DE62}"/>
              </a:ext>
            </a:extLst>
          </p:cNvPr>
          <p:cNvSpPr/>
          <p:nvPr/>
        </p:nvSpPr>
        <p:spPr>
          <a:xfrm>
            <a:off x="374903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35FB0C-FD0E-F4BD-124D-FD3AF389DE98}"/>
              </a:ext>
            </a:extLst>
          </p:cNvPr>
          <p:cNvSpPr/>
          <p:nvPr/>
        </p:nvSpPr>
        <p:spPr>
          <a:xfrm>
            <a:off x="6189515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3" y="502920"/>
            <a:ext cx="5528099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5147767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2B9861B-C65B-41D2-8E0A-4F97B6B7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4061252" y="1"/>
            <a:ext cx="8130747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68634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686349" cy="8697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FCE9F5D-E9FA-B143-882B-9BEAFC61D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6349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4C714-88C3-7D49-8859-EFC2257E7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6349" cy="34162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282575" indent="-161925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E4A3DB8-A4CF-8F2B-267E-0280B67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08DD57-3104-4498-AA56-7E5CC302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0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 flipH="1">
            <a:off x="-1" y="1"/>
            <a:ext cx="406125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68634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686349" cy="80772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FCE9F5D-E9FA-B143-882B-9BEAFC61D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6349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4C714-88C3-7D49-8859-EFC2257E7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6349" cy="34162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282575" indent="-161925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EDBDBD-69B5-4959-BDB6-2A3A736EB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60EE8-5307-4B2E-83FE-4FE2EB78532A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734695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Gray Left Data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399397-354A-4745-A8D7-544073547F63}"/>
              </a:ext>
            </a:extLst>
          </p:cNvPr>
          <p:cNvSpPr/>
          <p:nvPr userDrawn="1"/>
        </p:nvSpPr>
        <p:spPr>
          <a:xfrm>
            <a:off x="0" y="0"/>
            <a:ext cx="813447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6111557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7237682" cy="603504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DFB5A-CEED-B543-85E3-ABEAA82656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" y="1167386"/>
            <a:ext cx="2083643" cy="755652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6" name="Text Placeholder 38">
            <a:extLst>
              <a:ext uri="{FF2B5EF4-FFF2-40B4-BE49-F238E27FC236}">
                <a16:creationId xmlns:a16="http://schemas.microsoft.com/office/drawing/2014/main" id="{70059600-3371-F040-88FD-E994FE9C4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4904" y="1805549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5BFA8D6-65B0-1B4B-8CB0-C52B5FC16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904" y="2139331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B2B06EA-5938-8148-BD1F-88C953EF86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904" y="3893527"/>
            <a:ext cx="2083643" cy="604226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0" name="Text Placeholder 38">
            <a:extLst>
              <a:ext uri="{FF2B5EF4-FFF2-40B4-BE49-F238E27FC236}">
                <a16:creationId xmlns:a16="http://schemas.microsoft.com/office/drawing/2014/main" id="{41C9FB98-3E7F-1A41-946F-82D5EB4977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4904" y="4380264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ADF7D01C-00C0-7943-B677-0166770CBC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4904" y="4714046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4F33B31-440A-7946-95C0-DF304B8583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85978" y="1167386"/>
            <a:ext cx="2083643" cy="755652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Text Placeholder 38">
            <a:extLst>
              <a:ext uri="{FF2B5EF4-FFF2-40B4-BE49-F238E27FC236}">
                <a16:creationId xmlns:a16="http://schemas.microsoft.com/office/drawing/2014/main" id="{36FD609A-925D-3A45-AB16-6D7B912215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85978" y="1805549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1EC30E9-9AEA-BE4A-8554-44B1B1AE1F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5978" y="2139331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CDDBD1-62E4-DF44-94E2-5F55D5B0E5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85978" y="3893527"/>
            <a:ext cx="2083643" cy="604226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A27910A7-F6D7-C341-9233-4CC0A9DF4D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85978" y="4380264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5D43740-6AB1-BF45-9FDE-63B107C066A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85978" y="4714046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CFB5843-077E-4188-BBA0-69CE98C4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2A0A6-F61C-4166-865C-7F120146EFDA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78123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C23B911-4208-28EF-4F65-EAFF910C0D4D}"/>
              </a:ext>
            </a:extLst>
          </p:cNvPr>
          <p:cNvSpPr/>
          <p:nvPr userDrawn="1"/>
        </p:nvSpPr>
        <p:spPr>
          <a:xfrm>
            <a:off x="0" y="2257168"/>
            <a:ext cx="12192000" cy="46008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70C440-F79C-D8EE-3C83-F21FF50447E5}"/>
              </a:ext>
            </a:extLst>
          </p:cNvPr>
          <p:cNvGrpSpPr/>
          <p:nvPr userDrawn="1"/>
        </p:nvGrpSpPr>
        <p:grpSpPr>
          <a:xfrm>
            <a:off x="2438400" y="2389916"/>
            <a:ext cx="7315200" cy="2206818"/>
            <a:chOff x="2438400" y="1140976"/>
            <a:chExt cx="7315200" cy="2288024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603619-2B53-99D0-C221-BD0BF71A9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4585FE-AEB0-EF66-759E-727A96B0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67EE1E-0FB3-D0D3-D74F-DB6547626A8B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64759C-635B-CC40-F56E-93C644D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58D870-521B-18AD-188C-4633E019BA90}"/>
              </a:ext>
            </a:extLst>
          </p:cNvPr>
          <p:cNvCxnSpPr>
            <a:cxnSpLocks/>
          </p:cNvCxnSpPr>
          <p:nvPr userDrawn="1"/>
        </p:nvCxnSpPr>
        <p:spPr>
          <a:xfrm>
            <a:off x="373063" y="4736155"/>
            <a:ext cx="113398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CEBD0F0-82F8-6C8B-A03F-7C9E9B1352BB}"/>
              </a:ext>
            </a:extLst>
          </p:cNvPr>
          <p:cNvGrpSpPr/>
          <p:nvPr userDrawn="1"/>
        </p:nvGrpSpPr>
        <p:grpSpPr>
          <a:xfrm>
            <a:off x="2438400" y="4936802"/>
            <a:ext cx="7315200" cy="1705276"/>
            <a:chOff x="2438400" y="1140976"/>
            <a:chExt cx="7315200" cy="228802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AA839-DAED-B273-FE5C-FB3D31765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54A1968-A1EE-8F5E-8F4A-583234493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2075C9-3D5B-6C19-60C0-405CCCD18B2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7723368-69A3-050B-898F-A381D8C2A3A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2C0697-FA94-9E45-BC35-DCFF4BA563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0674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601690" cy="198803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95297-C579-0345-86B2-F2A6C51BF9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063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Revenue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18115635-D067-2F4E-BD78-2BE14A5327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3963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EBIT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2052E4C-C0E1-9C41-A7BA-64F51C24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3056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EBIT Margin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ED9F401B-9A98-D34B-9023-E3F6F5B7B9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7072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FCF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1A1F205B-1CFE-0D4A-9A5F-F80900F354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6724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EPS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1F34F4AD-E9C4-4D45-B165-5DB73626C9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6074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12BD5805-FEEC-9748-BDA3-699EAD62E7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2498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820A315-3D6C-2141-A198-DEC3E3F83E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97898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2E5794EE-FF68-9A44-9128-33DD6ADD2C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80898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3723CF1A-4FAE-7F4D-A4C4-1224CD1BCF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36298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2EC08B4-3194-464A-8038-BB3E20DB832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4914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BE6B5C51-37D0-7B4F-8F08-479B7F95A6B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50314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91070FF-5ED4-1940-94CC-B0A47A80A77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45506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0F06755D-2B14-5B42-BC62-27449DCCDA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00906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F347D97-5E17-D347-8C61-0777B6DE52A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1908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ED2C932E-0BDF-D045-9107-8C2089E1AA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8377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AF7D14B6-4772-6E40-A788-2BEF59231A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61540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4771CBFF-FEA5-0043-9458-B5E9FCEEA9D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02793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13D2A88D-B566-164A-9DD7-1FC822CEC2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02525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03D6EFEA-7CD5-654B-A479-F69FDDC7FF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38994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B2DD95E-4B29-6D42-BEAB-03CF42B7B0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16541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3E780538-E4F8-AD47-A70D-E3F8332BCB7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53010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D2C6751A-2417-9849-A204-BE4B6255F5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67133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D7D2C412-EE00-0F47-A199-5C013840E31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03602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E6EF203C-4630-F640-8D7D-E4EB8408FC1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66756" y="4589570"/>
            <a:ext cx="2058489" cy="261610"/>
          </a:xfrm>
          <a:solidFill>
            <a:schemeClr val="bg2"/>
          </a:solidFill>
        </p:spPr>
        <p:txBody>
          <a:bodyPr l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2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Full Year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E169598-4A98-401A-B7AB-47394F923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FC5F4-A08B-4CFA-998A-AB98EE135C48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22715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100077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5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74640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image" Target="../media/image6.sv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41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14" y="1003079"/>
            <a:ext cx="10515600" cy="926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14" y="1921318"/>
            <a:ext cx="10515600" cy="3511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B3018B-BFC5-856C-9444-38DDE69A129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D1F26F-C3EE-4F65-A7B0-EB69561C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B4171-1AFB-485A-A5F4-D8F4F2140D14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4001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spc="70" baseline="0" dirty="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b="0" i="0" kern="120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ꟷ"/>
        <a:tabLst/>
        <a:defRPr sz="1400" b="0" i="0" kern="120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3pPr>
      <a:lvl4pPr marL="684213" indent="-1746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173">
          <p15:clr>
            <a:srgbClr val="F26B43"/>
          </p15:clr>
        </p15:guide>
        <p15:guide id="4" pos="7460">
          <p15:clr>
            <a:srgbClr val="F26B43"/>
          </p15:clr>
        </p15:guide>
        <p15:guide id="5" pos="230">
          <p15:clr>
            <a:srgbClr val="F26B43"/>
          </p15:clr>
        </p15:guide>
        <p15:guide id="6" orient="horz" pos="4122">
          <p15:clr>
            <a:srgbClr val="F26B43"/>
          </p15:clr>
        </p15:guide>
        <p15:guide id="7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sv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387548" y="756374"/>
            <a:ext cx="6255491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11044860" y="554479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728376"/>
            <a:ext cx="5291629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 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eyin Chen, Jiajian Wang, Zhijun Su,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 err="1">
                <a:solidFill>
                  <a:srgbClr val="00264E">
                    <a:lumMod val="75000"/>
                    <a:lumOff val="25000"/>
                  </a:srgbClr>
                </a:solidFill>
              </a:rPr>
              <a:t>Kaijie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Zhang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Date:09.12 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4.1EC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7.pre-2EC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771059"/>
            <a:ext cx="2081558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4.2EC 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550907"/>
            <a:ext cx="5274" cy="19784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294125"/>
            <a:ext cx="338746" cy="45589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617445"/>
            <a:ext cx="9215" cy="1142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3068" y="1800500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323720"/>
            <a:ext cx="863" cy="41149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164" name="TextBox 22">
            <a:extLst>
              <a:ext uri="{FF2B5EF4-FFF2-40B4-BE49-F238E27FC236}">
                <a16:creationId xmlns:a16="http://schemas.microsoft.com/office/drawing/2014/main" id="{D0912044-4DD3-4481-86A4-8D2B5CF6E610}"/>
              </a:ext>
            </a:extLst>
          </p:cNvPr>
          <p:cNvSpPr txBox="1"/>
          <p:nvPr/>
        </p:nvSpPr>
        <p:spPr>
          <a:xfrm>
            <a:off x="1233443" y="274461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C46F4AB1-D930-4FB0-9F5D-73829B0BC3ED}"/>
              </a:ext>
            </a:extLst>
          </p:cNvPr>
          <p:cNvSpPr txBox="1"/>
          <p:nvPr/>
        </p:nvSpPr>
        <p:spPr>
          <a:xfrm>
            <a:off x="2176967" y="274044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0CDF63A-AA08-44B0-A3BE-D223457321E4}"/>
              </a:ext>
            </a:extLst>
          </p:cNvPr>
          <p:cNvSpPr txBox="1"/>
          <p:nvPr/>
        </p:nvSpPr>
        <p:spPr>
          <a:xfrm>
            <a:off x="3119729" y="2736068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60649DFC-BCEF-466D-993F-A8231297AAAF}"/>
              </a:ext>
            </a:extLst>
          </p:cNvPr>
          <p:cNvSpPr txBox="1"/>
          <p:nvPr/>
        </p:nvSpPr>
        <p:spPr>
          <a:xfrm>
            <a:off x="4004256" y="259963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10W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F4E3B590-8429-4EFB-939C-503C2ED4D2A1}"/>
              </a:ext>
            </a:extLst>
          </p:cNvPr>
          <p:cNvSpPr txBox="1"/>
          <p:nvPr/>
        </p:nvSpPr>
        <p:spPr>
          <a:xfrm>
            <a:off x="5470770" y="271842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26W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hat’s SYNC+ PDL &amp; FIP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SYNC+3.0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C617C868-A74E-40D1-8B48-5BFDEB259580}"/>
              </a:ext>
            </a:extLst>
          </p:cNvPr>
          <p:cNvSpPr/>
          <p:nvPr/>
        </p:nvSpPr>
        <p:spPr>
          <a:xfrm>
            <a:off x="8589096" y="469937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530B4-06FB-4914-9C2F-A9C39359E166}"/>
              </a:ext>
            </a:extLst>
          </p:cNvPr>
          <p:cNvSpPr/>
          <p:nvPr/>
        </p:nvSpPr>
        <p:spPr>
          <a:xfrm>
            <a:off x="8784162" y="4801958"/>
            <a:ext cx="1602806" cy="461665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heckpoint4: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R1, R2 Must fix issue List Release</a:t>
            </a:r>
          </a:p>
        </p:txBody>
      </p: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DCR Control Process Proposal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A5A6DCE-42BF-44AC-A5C7-313FC583514E}"/>
              </a:ext>
            </a:extLst>
          </p:cNvPr>
          <p:cNvGrpSpPr/>
          <p:nvPr/>
        </p:nvGrpSpPr>
        <p:grpSpPr>
          <a:xfrm>
            <a:off x="83986" y="999325"/>
            <a:ext cx="11870205" cy="394475"/>
            <a:chOff x="156402" y="1017260"/>
            <a:chExt cx="11797789" cy="394475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0A64214-A963-42D7-8B52-DABDC57081B4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E1BBC21-C268-494B-BC92-F0DE4B643EF4}"/>
                </a:ext>
              </a:extLst>
            </p:cNvPr>
            <p:cNvSpPr/>
            <p:nvPr/>
          </p:nvSpPr>
          <p:spPr>
            <a:xfrm>
              <a:off x="156402" y="1017260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8EE3CC4-22AC-4AA0-8E83-5578E1EFA2F6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EC2C528-59A3-43C1-A2E4-84BF6189BA6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EAEDD7C1-95EE-4F9F-ADEC-7C69394EBC1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25A96A02-EF31-448E-92F2-CCBB55E83D3E}"/>
              </a:ext>
            </a:extLst>
          </p:cNvPr>
          <p:cNvGraphicFramePr>
            <a:graphicFrameLocks noGrp="1"/>
          </p:cNvGraphicFramePr>
          <p:nvPr/>
        </p:nvGraphicFramePr>
        <p:xfrm>
          <a:off x="725851" y="742619"/>
          <a:ext cx="1141233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7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73FA938-4B41-482D-94AD-BAC7D6D70AAE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065DE22-6802-4F91-9F57-DC289F1292E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DC3538A6-83EC-4E8C-8BCF-8E4233748453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451D7E3-5DBC-4418-97FD-1E0B30095D4F}"/>
              </a:ext>
            </a:extLst>
          </p:cNvPr>
          <p:cNvGrpSpPr/>
          <p:nvPr/>
        </p:nvGrpSpPr>
        <p:grpSpPr>
          <a:xfrm>
            <a:off x="5764553" y="1213473"/>
            <a:ext cx="693415" cy="537282"/>
            <a:chOff x="1447938" y="1217224"/>
            <a:chExt cx="959934" cy="537282"/>
          </a:xfrm>
        </p:grpSpPr>
        <p:sp>
          <p:nvSpPr>
            <p:cNvPr id="400" name="流程图: 决策 47">
              <a:extLst>
                <a:ext uri="{FF2B5EF4-FFF2-40B4-BE49-F238E27FC236}">
                  <a16:creationId xmlns:a16="http://schemas.microsoft.com/office/drawing/2014/main" id="{75EFAD0A-8CAB-4D59-B5C3-36193119C5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856C74D6-6C0C-4FDF-8CB1-AE79B7C2D3E2}"/>
                </a:ext>
              </a:extLst>
            </p:cNvPr>
            <p:cNvSpPr txBox="1"/>
            <p:nvPr/>
          </p:nvSpPr>
          <p:spPr>
            <a:xfrm>
              <a:off x="1447938" y="156984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CADED6A0-24F3-448C-9FF9-D2881F12249B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421" name="流程图: 决策 47">
              <a:extLst>
                <a:ext uri="{FF2B5EF4-FFF2-40B4-BE49-F238E27FC236}">
                  <a16:creationId xmlns:a16="http://schemas.microsoft.com/office/drawing/2014/main" id="{FFF7D3E1-CBF5-42E0-A4DD-AA8E979EE8C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F2E1CA58-FA44-4BF1-831C-C314EE0212FE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36810F0-2792-4C51-B125-2D36338C98B7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BD6F9C-54AF-474D-8347-EA7AAA96EB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EC9BA7EB-3DF7-46C7-8BB9-17B7FC5546D7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6E682A2-84D2-4F8A-B7F4-D11D9CA7853F}"/>
              </a:ext>
            </a:extLst>
          </p:cNvPr>
          <p:cNvGrpSpPr/>
          <p:nvPr/>
        </p:nvGrpSpPr>
        <p:grpSpPr>
          <a:xfrm>
            <a:off x="6626016" y="1219078"/>
            <a:ext cx="606752" cy="528808"/>
            <a:chOff x="1981661" y="1217224"/>
            <a:chExt cx="839961" cy="528808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AB631F54-5E18-4735-9859-F963E87489A0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EBB2423C-59EA-4F1D-99C9-D0AA266AC52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824F2CD-4AE7-4793-8D9E-99A20359D4DA}"/>
              </a:ext>
            </a:extLst>
          </p:cNvPr>
          <p:cNvGrpSpPr/>
          <p:nvPr/>
        </p:nvGrpSpPr>
        <p:grpSpPr>
          <a:xfrm>
            <a:off x="7470936" y="1220155"/>
            <a:ext cx="606753" cy="526344"/>
            <a:chOff x="1882053" y="1217224"/>
            <a:chExt cx="839961" cy="526344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BDE1825E-4EB0-4B2E-80D7-FA287B5B5D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2ADDB6B9-0178-4778-8DD2-ED772FEE6FC7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6045413-557E-429D-AC82-9B3F4C994F5A}"/>
              </a:ext>
            </a:extLst>
          </p:cNvPr>
          <p:cNvGrpSpPr/>
          <p:nvPr/>
        </p:nvGrpSpPr>
        <p:grpSpPr>
          <a:xfrm>
            <a:off x="8190371" y="1222087"/>
            <a:ext cx="606752" cy="517532"/>
            <a:chOff x="1702551" y="1217224"/>
            <a:chExt cx="839961" cy="517532"/>
          </a:xfrm>
        </p:grpSpPr>
        <p:sp>
          <p:nvSpPr>
            <p:cNvPr id="454" name="流程图: 决策 47">
              <a:extLst>
                <a:ext uri="{FF2B5EF4-FFF2-40B4-BE49-F238E27FC236}">
                  <a16:creationId xmlns:a16="http://schemas.microsoft.com/office/drawing/2014/main" id="{F847BDB9-5C05-4068-BAB6-0C78E0A478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C87D6E7A-3F42-40A9-8949-374F24585190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1DD6A40-95AA-451D-9067-F2F6500BCB4D}"/>
              </a:ext>
            </a:extLst>
          </p:cNvPr>
          <p:cNvGrpSpPr/>
          <p:nvPr/>
        </p:nvGrpSpPr>
        <p:grpSpPr>
          <a:xfrm>
            <a:off x="3799519" y="1217899"/>
            <a:ext cx="650545" cy="576617"/>
            <a:chOff x="1886575" y="1217224"/>
            <a:chExt cx="900586" cy="576617"/>
          </a:xfrm>
        </p:grpSpPr>
        <p:sp>
          <p:nvSpPr>
            <p:cNvPr id="459" name="流程图: 决策 47">
              <a:extLst>
                <a:ext uri="{FF2B5EF4-FFF2-40B4-BE49-F238E27FC236}">
                  <a16:creationId xmlns:a16="http://schemas.microsoft.com/office/drawing/2014/main" id="{BF667F44-8D7C-4001-99A5-913E03CB70D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8AD20E53-D2B6-4561-9167-54E248147D04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AC41F7-DF1E-451C-9379-29A3FC166F21}"/>
              </a:ext>
            </a:extLst>
          </p:cNvPr>
          <p:cNvGrpSpPr/>
          <p:nvPr/>
        </p:nvGrpSpPr>
        <p:grpSpPr>
          <a:xfrm>
            <a:off x="8552461" y="1231612"/>
            <a:ext cx="606752" cy="510442"/>
            <a:chOff x="1773554" y="1217224"/>
            <a:chExt cx="839961" cy="510442"/>
          </a:xfrm>
        </p:grpSpPr>
        <p:sp>
          <p:nvSpPr>
            <p:cNvPr id="463" name="流程图: 决策 47">
              <a:extLst>
                <a:ext uri="{FF2B5EF4-FFF2-40B4-BE49-F238E27FC236}">
                  <a16:creationId xmlns:a16="http://schemas.microsoft.com/office/drawing/2014/main" id="{2B49E2C0-C83B-4C37-9CF9-D0057133D4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C6F7AAE1-960B-49E4-BAC4-C97BFEB5CC9B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5F53A47-984A-4E62-B8A8-918BD3FEEDFC}"/>
              </a:ext>
            </a:extLst>
          </p:cNvPr>
          <p:cNvGrpSpPr/>
          <p:nvPr/>
        </p:nvGrpSpPr>
        <p:grpSpPr>
          <a:xfrm>
            <a:off x="6393862" y="1213331"/>
            <a:ext cx="475771" cy="540963"/>
            <a:chOff x="1932655" y="1217224"/>
            <a:chExt cx="658637" cy="54096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9BE68676-2D85-4FF0-B096-300E6AAE48AA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4189D20E-E5D6-4B27-B14D-78814B3B1560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26FE6E62-CE0E-48F1-B4FC-14FD433E8B4E}"/>
              </a:ext>
            </a:extLst>
          </p:cNvPr>
          <p:cNvGrpSpPr/>
          <p:nvPr/>
        </p:nvGrpSpPr>
        <p:grpSpPr>
          <a:xfrm>
            <a:off x="8867378" y="1228663"/>
            <a:ext cx="631671" cy="513539"/>
            <a:chOff x="1886575" y="1217224"/>
            <a:chExt cx="874458" cy="513539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E4450C14-B406-4F69-A575-B928F63C2A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CFD23975-BEC4-49C4-AE5E-392A7720B3BA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169BB50-9F85-4C68-8971-31E984FF6076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373F0A3-D050-4C50-9253-7B250924E57F}"/>
              </a:ext>
            </a:extLst>
          </p:cNvPr>
          <p:cNvCxnSpPr>
            <a:cxnSpLocks/>
          </p:cNvCxnSpPr>
          <p:nvPr/>
        </p:nvCxnSpPr>
        <p:spPr>
          <a:xfrm flipH="1" flipV="1">
            <a:off x="4703145" y="1395062"/>
            <a:ext cx="397888" cy="60319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AB261BB-C47A-4C2F-8876-3B7A91301A58}"/>
              </a:ext>
            </a:extLst>
          </p:cNvPr>
          <p:cNvGrpSpPr/>
          <p:nvPr/>
        </p:nvGrpSpPr>
        <p:grpSpPr>
          <a:xfrm>
            <a:off x="6837623" y="1829648"/>
            <a:ext cx="606752" cy="528808"/>
            <a:chOff x="1981661" y="1217224"/>
            <a:chExt cx="839961" cy="528808"/>
          </a:xfrm>
        </p:grpSpPr>
        <p:sp>
          <p:nvSpPr>
            <p:cNvPr id="477" name="流程图: 决策 47">
              <a:extLst>
                <a:ext uri="{FF2B5EF4-FFF2-40B4-BE49-F238E27FC236}">
                  <a16:creationId xmlns:a16="http://schemas.microsoft.com/office/drawing/2014/main" id="{BE2EAA3B-9B8B-491B-839A-6780B3597F9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FB4F0292-AFFE-421A-93EB-A51E8D4D3AA7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B6885BAB-1F9E-43DD-A439-74386DB706C2}"/>
              </a:ext>
            </a:extLst>
          </p:cNvPr>
          <p:cNvGrpSpPr/>
          <p:nvPr/>
        </p:nvGrpSpPr>
        <p:grpSpPr>
          <a:xfrm>
            <a:off x="8313458" y="1819124"/>
            <a:ext cx="606752" cy="528808"/>
            <a:chOff x="1981661" y="1217224"/>
            <a:chExt cx="839961" cy="528808"/>
          </a:xfrm>
        </p:grpSpPr>
        <p:sp>
          <p:nvSpPr>
            <p:cNvPr id="480" name="流程图: 决策 47">
              <a:extLst>
                <a:ext uri="{FF2B5EF4-FFF2-40B4-BE49-F238E27FC236}">
                  <a16:creationId xmlns:a16="http://schemas.microsoft.com/office/drawing/2014/main" id="{0AD714D2-C11E-4A14-B21A-D4677CF4B6BA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A2A73D4C-24EC-4F5C-957F-E830FD569B75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0728C54-1A8B-4655-AFF1-279A6EDCF9FC}"/>
              </a:ext>
            </a:extLst>
          </p:cNvPr>
          <p:cNvGrpSpPr/>
          <p:nvPr/>
        </p:nvGrpSpPr>
        <p:grpSpPr>
          <a:xfrm>
            <a:off x="9147095" y="1820201"/>
            <a:ext cx="606753" cy="526344"/>
            <a:chOff x="1882053" y="1217224"/>
            <a:chExt cx="839961" cy="526344"/>
          </a:xfrm>
        </p:grpSpPr>
        <p:sp>
          <p:nvSpPr>
            <p:cNvPr id="484" name="流程图: 决策 47">
              <a:extLst>
                <a:ext uri="{FF2B5EF4-FFF2-40B4-BE49-F238E27FC236}">
                  <a16:creationId xmlns:a16="http://schemas.microsoft.com/office/drawing/2014/main" id="{048DA079-1758-4608-AC14-729123DC784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A0931993-F27A-4A4B-B4BC-40A3AF87E3A4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26FE3BB-F34B-4460-8DF4-00FB9F15A81A}"/>
              </a:ext>
            </a:extLst>
          </p:cNvPr>
          <p:cNvGrpSpPr/>
          <p:nvPr/>
        </p:nvGrpSpPr>
        <p:grpSpPr>
          <a:xfrm>
            <a:off x="9710220" y="1821571"/>
            <a:ext cx="606752" cy="517532"/>
            <a:chOff x="1702551" y="1217224"/>
            <a:chExt cx="839961" cy="517532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AE79B9A9-E1FB-424B-B8F0-DCDFF94D49B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4578CD98-8502-4CAC-9838-F621A0389F8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19FB20F-9D46-4720-9906-3AD1E402CBD2}"/>
              </a:ext>
            </a:extLst>
          </p:cNvPr>
          <p:cNvGrpSpPr/>
          <p:nvPr/>
        </p:nvGrpSpPr>
        <p:grpSpPr>
          <a:xfrm>
            <a:off x="10065252" y="1831096"/>
            <a:ext cx="606752" cy="510442"/>
            <a:chOff x="1773554" y="1217224"/>
            <a:chExt cx="839961" cy="510442"/>
          </a:xfrm>
        </p:grpSpPr>
        <p:sp>
          <p:nvSpPr>
            <p:cNvPr id="493" name="流程图: 决策 47">
              <a:extLst>
                <a:ext uri="{FF2B5EF4-FFF2-40B4-BE49-F238E27FC236}">
                  <a16:creationId xmlns:a16="http://schemas.microsoft.com/office/drawing/2014/main" id="{5C8A418C-2B35-4C27-9434-FC02147A72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0D5E41FF-A0C7-4736-A6F9-1E5A2BFB2D0D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BE825DD-B19A-4330-8958-613DD75B13AA}"/>
              </a:ext>
            </a:extLst>
          </p:cNvPr>
          <p:cNvGrpSpPr/>
          <p:nvPr/>
        </p:nvGrpSpPr>
        <p:grpSpPr>
          <a:xfrm>
            <a:off x="10344838" y="1828249"/>
            <a:ext cx="711815" cy="497060"/>
            <a:chOff x="1886575" y="1217224"/>
            <a:chExt cx="985406" cy="497060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C9E61A27-57C2-4842-9F9E-7DD3D45BB92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0605EE85-E113-454D-8A38-DA6F70B2017F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01" name="TextBox 22">
            <a:extLst>
              <a:ext uri="{FF2B5EF4-FFF2-40B4-BE49-F238E27FC236}">
                <a16:creationId xmlns:a16="http://schemas.microsoft.com/office/drawing/2014/main" id="{181B41BB-A437-484E-BE5D-B0DD5C419BF2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502" name="TextBox 22">
            <a:extLst>
              <a:ext uri="{FF2B5EF4-FFF2-40B4-BE49-F238E27FC236}">
                <a16:creationId xmlns:a16="http://schemas.microsoft.com/office/drawing/2014/main" id="{E9BAD449-B48E-487F-BF68-7BD1F5A787F4}"/>
              </a:ext>
            </a:extLst>
          </p:cNvPr>
          <p:cNvSpPr txBox="1"/>
          <p:nvPr/>
        </p:nvSpPr>
        <p:spPr>
          <a:xfrm>
            <a:off x="4466218" y="182219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AB3E0-5E47-43D8-9D18-C1DA81AEFCB7}"/>
              </a:ext>
            </a:extLst>
          </p:cNvPr>
          <p:cNvGrpSpPr/>
          <p:nvPr/>
        </p:nvGrpSpPr>
        <p:grpSpPr>
          <a:xfrm>
            <a:off x="5383547" y="1824922"/>
            <a:ext cx="650545" cy="468895"/>
            <a:chOff x="1886575" y="1217224"/>
            <a:chExt cx="900586" cy="468895"/>
          </a:xfrm>
        </p:grpSpPr>
        <p:sp>
          <p:nvSpPr>
            <p:cNvPr id="505" name="流程图: 决策 47">
              <a:extLst>
                <a:ext uri="{FF2B5EF4-FFF2-40B4-BE49-F238E27FC236}">
                  <a16:creationId xmlns:a16="http://schemas.microsoft.com/office/drawing/2014/main" id="{59B0D926-E3AF-4A2F-ABF8-5B959BF543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1EBBFB6-A072-4A3F-B53D-43270B6CBADA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05/11</a:t>
              </a:r>
            </a:p>
          </p:txBody>
        </p:sp>
      </p:grp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FC392AB-957B-4357-8116-5F2A755C1093}"/>
              </a:ext>
            </a:extLst>
          </p:cNvPr>
          <p:cNvSpPr/>
          <p:nvPr/>
        </p:nvSpPr>
        <p:spPr>
          <a:xfrm>
            <a:off x="2738414" y="1838678"/>
            <a:ext cx="1745618" cy="400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Audio(24 Channel Amplifier): </a:t>
            </a: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05/E Amplifier ready,06/10 retrofit with the latest SW.</a:t>
            </a:r>
            <a:endParaRPr lang="en-US" altLang="zh-CN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77346-450D-46C7-AE9B-CFAF5120A688}"/>
              </a:ext>
            </a:extLst>
          </p:cNvPr>
          <p:cNvCxnSpPr>
            <a:cxnSpLocks/>
            <a:stCxn id="539" idx="3"/>
            <a:endCxn id="505" idx="1"/>
          </p:cNvCxnSpPr>
          <p:nvPr/>
        </p:nvCxnSpPr>
        <p:spPr>
          <a:xfrm flipV="1">
            <a:off x="4484032" y="2000262"/>
            <a:ext cx="899515" cy="3846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0EF4C89F-E868-4F4B-8009-97DB5FDD9951}"/>
              </a:ext>
            </a:extLst>
          </p:cNvPr>
          <p:cNvGrpSpPr/>
          <p:nvPr/>
        </p:nvGrpSpPr>
        <p:grpSpPr>
          <a:xfrm>
            <a:off x="5921156" y="1824794"/>
            <a:ext cx="650545" cy="576617"/>
            <a:chOff x="1886575" y="1217224"/>
            <a:chExt cx="900586" cy="576617"/>
          </a:xfrm>
        </p:grpSpPr>
        <p:sp>
          <p:nvSpPr>
            <p:cNvPr id="543" name="流程图: 决策 47">
              <a:extLst>
                <a:ext uri="{FF2B5EF4-FFF2-40B4-BE49-F238E27FC236}">
                  <a16:creationId xmlns:a16="http://schemas.microsoft.com/office/drawing/2014/main" id="{20BF4695-6949-4FD8-9BE1-9C5B3DD847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5" name="TextBox 22">
              <a:extLst>
                <a:ext uri="{FF2B5EF4-FFF2-40B4-BE49-F238E27FC236}">
                  <a16:creationId xmlns:a16="http://schemas.microsoft.com/office/drawing/2014/main" id="{E89F7CDD-8BB8-43F7-82B6-8AA91068BB80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08/31 Retrofit</a:t>
              </a:r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DE30317-5EFF-477A-957C-4CF17BFAA759}"/>
              </a:ext>
            </a:extLst>
          </p:cNvPr>
          <p:cNvSpPr/>
          <p:nvPr/>
        </p:nvSpPr>
        <p:spPr>
          <a:xfrm>
            <a:off x="73409" y="3462758"/>
            <a:ext cx="172835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REC.</a:t>
            </a:r>
            <a:r>
              <a:rPr lang="zh-CN" alt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CAF/FO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8FF36012-4C57-4CDD-A87A-475EC938B015}"/>
              </a:ext>
            </a:extLst>
          </p:cNvPr>
          <p:cNvCxnSpPr/>
          <p:nvPr/>
        </p:nvCxnSpPr>
        <p:spPr>
          <a:xfrm flipV="1">
            <a:off x="155315" y="38390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Star: 5 Points 617">
            <a:extLst>
              <a:ext uri="{FF2B5EF4-FFF2-40B4-BE49-F238E27FC236}">
                <a16:creationId xmlns:a16="http://schemas.microsoft.com/office/drawing/2014/main" id="{3D097266-91D1-4471-91B1-A4135A33A21C}"/>
              </a:ext>
            </a:extLst>
          </p:cNvPr>
          <p:cNvSpPr/>
          <p:nvPr/>
        </p:nvSpPr>
        <p:spPr>
          <a:xfrm>
            <a:off x="3335709" y="373408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9" name="TextBox 22">
            <a:extLst>
              <a:ext uri="{FF2B5EF4-FFF2-40B4-BE49-F238E27FC236}">
                <a16:creationId xmlns:a16="http://schemas.microsoft.com/office/drawing/2014/main" id="{145C6C9E-BCC5-4A56-AE14-AFF193CC0907}"/>
              </a:ext>
            </a:extLst>
          </p:cNvPr>
          <p:cNvSpPr txBox="1"/>
          <p:nvPr/>
        </p:nvSpPr>
        <p:spPr>
          <a:xfrm>
            <a:off x="3135368" y="395920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620" name="Star: 5 Points 619">
            <a:extLst>
              <a:ext uri="{FF2B5EF4-FFF2-40B4-BE49-F238E27FC236}">
                <a16:creationId xmlns:a16="http://schemas.microsoft.com/office/drawing/2014/main" id="{8783E93B-EA0E-4B6C-91D0-0DBBCD29664E}"/>
              </a:ext>
            </a:extLst>
          </p:cNvPr>
          <p:cNvSpPr/>
          <p:nvPr/>
        </p:nvSpPr>
        <p:spPr>
          <a:xfrm>
            <a:off x="3886648" y="373427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1" name="TextBox 22">
            <a:extLst>
              <a:ext uri="{FF2B5EF4-FFF2-40B4-BE49-F238E27FC236}">
                <a16:creationId xmlns:a16="http://schemas.microsoft.com/office/drawing/2014/main" id="{C86857E5-A437-4227-9165-7CE7B86BE008}"/>
              </a:ext>
            </a:extLst>
          </p:cNvPr>
          <p:cNvSpPr txBox="1"/>
          <p:nvPr/>
        </p:nvSpPr>
        <p:spPr>
          <a:xfrm>
            <a:off x="3664521" y="3947997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DCV1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12/15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</a:t>
            </a: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29</a:t>
            </a:r>
            <a:endParaRPr 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2" name="Star: 5 Points 621">
            <a:extLst>
              <a:ext uri="{FF2B5EF4-FFF2-40B4-BE49-F238E27FC236}">
                <a16:creationId xmlns:a16="http://schemas.microsoft.com/office/drawing/2014/main" id="{69AC6379-A877-48D8-A8B1-D5A82952712C}"/>
              </a:ext>
            </a:extLst>
          </p:cNvPr>
          <p:cNvSpPr/>
          <p:nvPr/>
        </p:nvSpPr>
        <p:spPr>
          <a:xfrm>
            <a:off x="4207052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TextBox 22">
            <a:extLst>
              <a:ext uri="{FF2B5EF4-FFF2-40B4-BE49-F238E27FC236}">
                <a16:creationId xmlns:a16="http://schemas.microsoft.com/office/drawing/2014/main" id="{A0AF6520-31DA-4345-B252-D953E7ECFEC7}"/>
              </a:ext>
            </a:extLst>
          </p:cNvPr>
          <p:cNvSpPr txBox="1"/>
          <p:nvPr/>
        </p:nvSpPr>
        <p:spPr>
          <a:xfrm>
            <a:off x="4063452" y="393852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624" name="Star: 5 Points 623">
            <a:extLst>
              <a:ext uri="{FF2B5EF4-FFF2-40B4-BE49-F238E27FC236}">
                <a16:creationId xmlns:a16="http://schemas.microsoft.com/office/drawing/2014/main" id="{3494705B-6765-46FF-83F4-855F8176A750}"/>
              </a:ext>
            </a:extLst>
          </p:cNvPr>
          <p:cNvSpPr/>
          <p:nvPr/>
        </p:nvSpPr>
        <p:spPr>
          <a:xfrm>
            <a:off x="4633060" y="3726389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TextBox 22">
            <a:extLst>
              <a:ext uri="{FF2B5EF4-FFF2-40B4-BE49-F238E27FC236}">
                <a16:creationId xmlns:a16="http://schemas.microsoft.com/office/drawing/2014/main" id="{FF3D3165-2B7A-4E0B-AFDF-CFEC8A3FECEB}"/>
              </a:ext>
            </a:extLst>
          </p:cNvPr>
          <p:cNvSpPr txBox="1"/>
          <p:nvPr/>
        </p:nvSpPr>
        <p:spPr>
          <a:xfrm>
            <a:off x="4460706" y="3938671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</a:p>
        </p:txBody>
      </p:sp>
      <p:sp>
        <p:nvSpPr>
          <p:cNvPr id="626" name="Star: 5 Points 625">
            <a:extLst>
              <a:ext uri="{FF2B5EF4-FFF2-40B4-BE49-F238E27FC236}">
                <a16:creationId xmlns:a16="http://schemas.microsoft.com/office/drawing/2014/main" id="{AA6B3E03-3DE4-4C64-A5D0-6BD43F6485C5}"/>
              </a:ext>
            </a:extLst>
          </p:cNvPr>
          <p:cNvSpPr/>
          <p:nvPr/>
        </p:nvSpPr>
        <p:spPr>
          <a:xfrm>
            <a:off x="5292892" y="3726797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0D7B8BF2-3C7D-42AB-9011-22AF3BB38051}"/>
              </a:ext>
            </a:extLst>
          </p:cNvPr>
          <p:cNvSpPr txBox="1"/>
          <p:nvPr/>
        </p:nvSpPr>
        <p:spPr>
          <a:xfrm>
            <a:off x="5138758" y="3939079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628" name="Star: 5 Points 627">
            <a:extLst>
              <a:ext uri="{FF2B5EF4-FFF2-40B4-BE49-F238E27FC236}">
                <a16:creationId xmlns:a16="http://schemas.microsoft.com/office/drawing/2014/main" id="{5AA18E88-85DA-4323-AC61-9BDD1F59CFA6}"/>
              </a:ext>
            </a:extLst>
          </p:cNvPr>
          <p:cNvSpPr/>
          <p:nvPr/>
        </p:nvSpPr>
        <p:spPr>
          <a:xfrm>
            <a:off x="5596946" y="3715771"/>
            <a:ext cx="202542" cy="2160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9995A868-DFCB-4D04-BCD0-B272F963C48D}"/>
              </a:ext>
            </a:extLst>
          </p:cNvPr>
          <p:cNvSpPr txBox="1"/>
          <p:nvPr/>
        </p:nvSpPr>
        <p:spPr>
          <a:xfrm>
            <a:off x="5511226" y="3938915"/>
            <a:ext cx="43844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630" name="Star: 5 Points 629">
            <a:extLst>
              <a:ext uri="{FF2B5EF4-FFF2-40B4-BE49-F238E27FC236}">
                <a16:creationId xmlns:a16="http://schemas.microsoft.com/office/drawing/2014/main" id="{61664DA2-89F0-4E97-85CE-EAE0BCB7EEED}"/>
              </a:ext>
            </a:extLst>
          </p:cNvPr>
          <p:cNvSpPr/>
          <p:nvPr/>
        </p:nvSpPr>
        <p:spPr>
          <a:xfrm>
            <a:off x="5930454" y="372663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D09F5F87-AEEB-4B32-8FEE-AA58B8756666}"/>
              </a:ext>
            </a:extLst>
          </p:cNvPr>
          <p:cNvSpPr txBox="1"/>
          <p:nvPr/>
        </p:nvSpPr>
        <p:spPr>
          <a:xfrm>
            <a:off x="5793204" y="393891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632" name="Star: 5 Points 631">
            <a:extLst>
              <a:ext uri="{FF2B5EF4-FFF2-40B4-BE49-F238E27FC236}">
                <a16:creationId xmlns:a16="http://schemas.microsoft.com/office/drawing/2014/main" id="{3D826889-C3EF-4D2C-B19A-3B81F67F373D}"/>
              </a:ext>
            </a:extLst>
          </p:cNvPr>
          <p:cNvSpPr/>
          <p:nvPr/>
        </p:nvSpPr>
        <p:spPr>
          <a:xfrm>
            <a:off x="6271485" y="372678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3" name="TextBox 22">
            <a:extLst>
              <a:ext uri="{FF2B5EF4-FFF2-40B4-BE49-F238E27FC236}">
                <a16:creationId xmlns:a16="http://schemas.microsoft.com/office/drawing/2014/main" id="{B3489FAE-7EDE-4D55-8203-5658BF8AF8F0}"/>
              </a:ext>
            </a:extLst>
          </p:cNvPr>
          <p:cNvSpPr txBox="1"/>
          <p:nvPr/>
        </p:nvSpPr>
        <p:spPr>
          <a:xfrm>
            <a:off x="6134235" y="3939062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634" name="Star: 5 Points 633">
            <a:extLst>
              <a:ext uri="{FF2B5EF4-FFF2-40B4-BE49-F238E27FC236}">
                <a16:creationId xmlns:a16="http://schemas.microsoft.com/office/drawing/2014/main" id="{27D489D0-2DC9-479A-B685-806DA768725D}"/>
              </a:ext>
            </a:extLst>
          </p:cNvPr>
          <p:cNvSpPr/>
          <p:nvPr/>
        </p:nvSpPr>
        <p:spPr>
          <a:xfrm>
            <a:off x="4973557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D84FD4B2-A9C4-45BA-85C2-E2130373259B}"/>
              </a:ext>
            </a:extLst>
          </p:cNvPr>
          <p:cNvSpPr txBox="1"/>
          <p:nvPr/>
        </p:nvSpPr>
        <p:spPr>
          <a:xfrm>
            <a:off x="4819423" y="3938525"/>
            <a:ext cx="53314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C3FA0848-6A35-44EF-959A-73ED9ED5CA9C}"/>
              </a:ext>
            </a:extLst>
          </p:cNvPr>
          <p:cNvSpPr/>
          <p:nvPr/>
        </p:nvSpPr>
        <p:spPr>
          <a:xfrm>
            <a:off x="6930640" y="3733742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E17358A0-F430-450B-9BD3-AFD0F81E5C5F}"/>
              </a:ext>
            </a:extLst>
          </p:cNvPr>
          <p:cNvSpPr txBox="1"/>
          <p:nvPr/>
        </p:nvSpPr>
        <p:spPr>
          <a:xfrm>
            <a:off x="6793390" y="3946024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651" name="Star: 5 Points 650">
            <a:extLst>
              <a:ext uri="{FF2B5EF4-FFF2-40B4-BE49-F238E27FC236}">
                <a16:creationId xmlns:a16="http://schemas.microsoft.com/office/drawing/2014/main" id="{ACAE3B2E-08FD-40F7-81C1-F1B1D4F77AAE}"/>
              </a:ext>
            </a:extLst>
          </p:cNvPr>
          <p:cNvSpPr/>
          <p:nvPr/>
        </p:nvSpPr>
        <p:spPr>
          <a:xfrm>
            <a:off x="7734952" y="3726231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6F6A94C0-E94C-46B9-9615-FB503644B3D4}"/>
              </a:ext>
            </a:extLst>
          </p:cNvPr>
          <p:cNvSpPr txBox="1"/>
          <p:nvPr/>
        </p:nvSpPr>
        <p:spPr>
          <a:xfrm>
            <a:off x="7597702" y="3938513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Star: 5 Points 654">
            <a:extLst>
              <a:ext uri="{FF2B5EF4-FFF2-40B4-BE49-F238E27FC236}">
                <a16:creationId xmlns:a16="http://schemas.microsoft.com/office/drawing/2014/main" id="{73DCBA36-10EC-4997-84FF-49C9EA08E668}"/>
              </a:ext>
            </a:extLst>
          </p:cNvPr>
          <p:cNvSpPr/>
          <p:nvPr/>
        </p:nvSpPr>
        <p:spPr>
          <a:xfrm>
            <a:off x="8297825" y="372595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6" name="TextBox 22">
            <a:extLst>
              <a:ext uri="{FF2B5EF4-FFF2-40B4-BE49-F238E27FC236}">
                <a16:creationId xmlns:a16="http://schemas.microsoft.com/office/drawing/2014/main" id="{BFDC85E3-8068-483B-BDE6-E91569A86CA0}"/>
              </a:ext>
            </a:extLst>
          </p:cNvPr>
          <p:cNvSpPr txBox="1"/>
          <p:nvPr/>
        </p:nvSpPr>
        <p:spPr>
          <a:xfrm>
            <a:off x="8196151" y="3938236"/>
            <a:ext cx="6515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9B9C7AD6-0E32-444E-BFA7-E8B6C967E1AE}"/>
              </a:ext>
            </a:extLst>
          </p:cNvPr>
          <p:cNvCxnSpPr>
            <a:cxnSpLocks/>
            <a:stCxn id="628" idx="0"/>
            <a:endCxn id="400" idx="2"/>
          </p:cNvCxnSpPr>
          <p:nvPr/>
        </p:nvCxnSpPr>
        <p:spPr>
          <a:xfrm flipV="1">
            <a:off x="5698217" y="1564152"/>
            <a:ext cx="571471" cy="215161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14917CA6-2A31-4C06-8187-2B35F62ADE6F}"/>
              </a:ext>
            </a:extLst>
          </p:cNvPr>
          <p:cNvCxnSpPr>
            <a:cxnSpLocks/>
            <a:stCxn id="632" idx="0"/>
            <a:endCxn id="467" idx="2"/>
          </p:cNvCxnSpPr>
          <p:nvPr/>
        </p:nvCxnSpPr>
        <p:spPr>
          <a:xfrm flipV="1">
            <a:off x="6369018" y="1564010"/>
            <a:ext cx="241509" cy="21627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B9BAAC08-6D14-4CEB-851C-0E0ADCD605E0}"/>
              </a:ext>
            </a:extLst>
          </p:cNvPr>
          <p:cNvSpPr txBox="1"/>
          <p:nvPr/>
        </p:nvSpPr>
        <p:spPr>
          <a:xfrm>
            <a:off x="8313458" y="5787612"/>
            <a:ext cx="3220919" cy="8309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Patch1:Carry over HQX1.0 Feature base on HQX1.2.1  Engineering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FC(Feature Complete): Initial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Patch2:Fix Critical Issue support CDX707 FEC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CS(Commercial Sample):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Support new feature/Performance/stability improvements/Boot KPIs (100%)/CTS/VTS/STS - Coverage (100%)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Post CS/ZBB:</a:t>
            </a:r>
            <a:r>
              <a:rPr lang="en-US" altLang="zh-CN" sz="700" noProof="0" dirty="0">
                <a:ea typeface="黑体" panose="02010609060101010101" pitchFamily="49" charset="-122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Fixes, Security Fixes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74026B-BF8D-4C81-9CA8-E72C1599DB48}"/>
              </a:ext>
            </a:extLst>
          </p:cNvPr>
          <p:cNvGrpSpPr/>
          <p:nvPr/>
        </p:nvGrpSpPr>
        <p:grpSpPr>
          <a:xfrm>
            <a:off x="7566219" y="1832178"/>
            <a:ext cx="606752" cy="538738"/>
            <a:chOff x="1733731" y="1217224"/>
            <a:chExt cx="839961" cy="538738"/>
          </a:xfrm>
        </p:grpSpPr>
        <p:sp>
          <p:nvSpPr>
            <p:cNvPr id="179" name="流程图: 决策 47">
              <a:extLst>
                <a:ext uri="{FF2B5EF4-FFF2-40B4-BE49-F238E27FC236}">
                  <a16:creationId xmlns:a16="http://schemas.microsoft.com/office/drawing/2014/main" id="{8456F863-C760-42D6-A554-D9BB5E23913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EA78E899-01D6-4AA5-A1B6-436FBCDF6FB5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B34E5A-76D7-431E-9DE2-A8A2500FD39E}"/>
              </a:ext>
            </a:extLst>
          </p:cNvPr>
          <p:cNvGrpSpPr/>
          <p:nvPr/>
        </p:nvGrpSpPr>
        <p:grpSpPr>
          <a:xfrm>
            <a:off x="7966505" y="1832036"/>
            <a:ext cx="475771" cy="540963"/>
            <a:chOff x="1932655" y="1217224"/>
            <a:chExt cx="658637" cy="540963"/>
          </a:xfrm>
        </p:grpSpPr>
        <p:sp>
          <p:nvSpPr>
            <p:cNvPr id="182" name="流程图: 决策 47">
              <a:extLst>
                <a:ext uri="{FF2B5EF4-FFF2-40B4-BE49-F238E27FC236}">
                  <a16:creationId xmlns:a16="http://schemas.microsoft.com/office/drawing/2014/main" id="{376F7449-9660-4582-B96A-F08424D5DB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2979A96E-653C-41DD-8E0E-2BD0A607A10B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D6294D1-05C9-43DC-A4CD-54F930F4369C}"/>
              </a:ext>
            </a:extLst>
          </p:cNvPr>
          <p:cNvSpPr/>
          <p:nvPr/>
        </p:nvSpPr>
        <p:spPr>
          <a:xfrm>
            <a:off x="4870631" y="3398999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8 Points 187">
            <a:extLst>
              <a:ext uri="{FF2B5EF4-FFF2-40B4-BE49-F238E27FC236}">
                <a16:creationId xmlns:a16="http://schemas.microsoft.com/office/drawing/2014/main" id="{8A44F77C-8CA5-4CFC-8742-58D4F0FECA32}"/>
              </a:ext>
            </a:extLst>
          </p:cNvPr>
          <p:cNvSpPr/>
          <p:nvPr/>
        </p:nvSpPr>
        <p:spPr>
          <a:xfrm>
            <a:off x="7118737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Star: 8 Points 188">
            <a:extLst>
              <a:ext uri="{FF2B5EF4-FFF2-40B4-BE49-F238E27FC236}">
                <a16:creationId xmlns:a16="http://schemas.microsoft.com/office/drawing/2014/main" id="{36CFB6C7-D455-4422-A241-0E581057F842}"/>
              </a:ext>
            </a:extLst>
          </p:cNvPr>
          <p:cNvSpPr/>
          <p:nvPr/>
        </p:nvSpPr>
        <p:spPr>
          <a:xfrm>
            <a:off x="8035389" y="3392751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Star: 8 Points 189">
            <a:extLst>
              <a:ext uri="{FF2B5EF4-FFF2-40B4-BE49-F238E27FC236}">
                <a16:creationId xmlns:a16="http://schemas.microsoft.com/office/drawing/2014/main" id="{797BF01A-5767-4426-BCA4-E3254686B137}"/>
              </a:ext>
            </a:extLst>
          </p:cNvPr>
          <p:cNvSpPr/>
          <p:nvPr/>
        </p:nvSpPr>
        <p:spPr>
          <a:xfrm>
            <a:off x="5547332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F605D9A-F895-498A-A992-7E05DA4C0865}"/>
              </a:ext>
            </a:extLst>
          </p:cNvPr>
          <p:cNvSpPr txBox="1"/>
          <p:nvPr/>
        </p:nvSpPr>
        <p:spPr>
          <a:xfrm>
            <a:off x="4914859" y="3401531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CP1</a:t>
            </a: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9227F356-5DA1-41D2-B896-7C3F302B7D68}"/>
              </a:ext>
            </a:extLst>
          </p:cNvPr>
          <p:cNvSpPr txBox="1"/>
          <p:nvPr/>
        </p:nvSpPr>
        <p:spPr>
          <a:xfrm>
            <a:off x="5631437" y="3396134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CP2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F68D21D6-0020-45B7-AFC9-CF57A05F6E83}"/>
              </a:ext>
            </a:extLst>
          </p:cNvPr>
          <p:cNvSpPr txBox="1"/>
          <p:nvPr/>
        </p:nvSpPr>
        <p:spPr>
          <a:xfrm>
            <a:off x="7204364" y="33906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CP3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CD9EB42B-BB0A-4EB3-A34D-C8B1D50D0749}"/>
              </a:ext>
            </a:extLst>
          </p:cNvPr>
          <p:cNvSpPr txBox="1"/>
          <p:nvPr/>
        </p:nvSpPr>
        <p:spPr>
          <a:xfrm>
            <a:off x="8124887" y="33851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CP4</a:t>
            </a:r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B4CD2E46-6148-456E-99EF-9551A80F3562}"/>
              </a:ext>
            </a:extLst>
          </p:cNvPr>
          <p:cNvSpPr/>
          <p:nvPr/>
        </p:nvSpPr>
        <p:spPr>
          <a:xfrm>
            <a:off x="4068285" y="354373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31DD0B-C8E7-4C03-A1F3-893D5E2C5A0F}"/>
              </a:ext>
            </a:extLst>
          </p:cNvPr>
          <p:cNvSpPr/>
          <p:nvPr/>
        </p:nvSpPr>
        <p:spPr>
          <a:xfrm>
            <a:off x="2131745" y="2444924"/>
            <a:ext cx="2830370" cy="20174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1[-&gt;DCV3]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：主体功能交付完毕，不允许大的架构性变化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E8E62D4-3834-4F26-9AD9-1C0F2DB4B794}"/>
              </a:ext>
            </a:extLst>
          </p:cNvPr>
          <p:cNvSpPr/>
          <p:nvPr/>
        </p:nvSpPr>
        <p:spPr>
          <a:xfrm>
            <a:off x="4978428" y="2448269"/>
            <a:ext cx="2247015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2[DCV4-&gt;R06]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：体验优化，接受部分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feature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合入（影响系统性能的，务必于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之前完成支持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 sign off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 date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R05.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7D50C1C-7A02-42F1-A05E-502EF0293486}"/>
              </a:ext>
            </a:extLst>
          </p:cNvPr>
          <p:cNvSpPr/>
          <p:nvPr/>
        </p:nvSpPr>
        <p:spPr>
          <a:xfrm>
            <a:off x="7231534" y="2428977"/>
            <a:ext cx="1808871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3[R07-&gt;R08]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issue bug fix,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非必要不进行任何新功能合入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52303"/>
              </p:ext>
            </p:extLst>
          </p:nvPr>
        </p:nvGraphicFramePr>
        <p:xfrm>
          <a:off x="938836" y="787226"/>
          <a:ext cx="1123277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0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636770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38023" y="2373246"/>
            <a:ext cx="11919482" cy="374421"/>
            <a:chOff x="237808" y="1037314"/>
            <a:chExt cx="11846766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409180"/>
              <a:ext cx="11846766" cy="255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9358" y="1037314"/>
              <a:ext cx="698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 MCA</a:t>
              </a:r>
            </a:p>
          </p:txBody>
        </p:sp>
      </p:grp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9165568" y="25714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8833297" y="244827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6897788" y="256790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823741" y="2568119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606450" y="2564286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689224" y="2576986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441901" y="2574376"/>
            <a:ext cx="606752" cy="560288"/>
            <a:chOff x="1631866" y="1217224"/>
            <a:chExt cx="839961" cy="56028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631866" y="159285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7366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933177" y="296371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6775960" y="2916139"/>
            <a:ext cx="51634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2/8</a:t>
            </a: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8688029" y="2772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8/11</a:t>
            </a: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9070407" y="2910001"/>
            <a:ext cx="47792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9/5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2538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090464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049149" y="1219078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09/26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785541" y="1220546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625254"/>
            <a:chOff x="1702551" y="1217224"/>
            <a:chExt cx="839961" cy="625254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1886575" y="1217224"/>
            <a:chExt cx="900586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503157" y="1231612"/>
            <a:ext cx="606752" cy="618164"/>
            <a:chOff x="1773554" y="1217224"/>
            <a:chExt cx="839961" cy="618164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513610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875650" y="1228663"/>
            <a:ext cx="741676" cy="610110"/>
            <a:chOff x="1886575" y="1217224"/>
            <a:chExt cx="1026744" cy="610110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2073358" y="1427231"/>
              <a:ext cx="83996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87509" y="5522586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9189516" y="5622102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8851594" y="5642905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726325" y="5599938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7/15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7433127" y="5624883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3/20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6051365" y="5611804"/>
            <a:ext cx="608657" cy="576393"/>
            <a:chOff x="1806848" y="1217224"/>
            <a:chExt cx="839962" cy="576393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806848" y="1608957"/>
              <a:ext cx="83996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10/13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1997602" y="5634267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3258638" y="5622408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4724697" y="5627192"/>
            <a:ext cx="608655" cy="557719"/>
            <a:chOff x="1608937" y="1217224"/>
            <a:chExt cx="839961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5392836" y="5630312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9589687" y="5627244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10447698" y="563525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2/12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1103472" y="5624618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4/29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9281309" y="884775"/>
            <a:ext cx="14419" cy="59124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4014402" y="25877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A42FB504-CDD5-48A3-BD95-EDBD5195F679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FA93B-1B8D-4326-8A6B-A691DE37ADA1}"/>
              </a:ext>
            </a:extLst>
          </p:cNvPr>
          <p:cNvCxnSpPr>
            <a:cxnSpLocks/>
          </p:cNvCxnSpPr>
          <p:nvPr/>
        </p:nvCxnSpPr>
        <p:spPr>
          <a:xfrm flipH="1" flipV="1">
            <a:off x="4551711" y="1404003"/>
            <a:ext cx="461175" cy="62269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9DA44DE-CEE3-4C98-BB03-4A1E75FDB77D}"/>
              </a:ext>
            </a:extLst>
          </p:cNvPr>
          <p:cNvGrpSpPr/>
          <p:nvPr/>
        </p:nvGrpSpPr>
        <p:grpSpPr>
          <a:xfrm>
            <a:off x="6348824" y="1834427"/>
            <a:ext cx="650545" cy="684338"/>
            <a:chOff x="1886575" y="1217224"/>
            <a:chExt cx="900586" cy="684338"/>
          </a:xfrm>
        </p:grpSpPr>
        <p:sp>
          <p:nvSpPr>
            <p:cNvPr id="393" name="流程图: 决策 47">
              <a:extLst>
                <a:ext uri="{FF2B5EF4-FFF2-40B4-BE49-F238E27FC236}">
                  <a16:creationId xmlns:a16="http://schemas.microsoft.com/office/drawing/2014/main" id="{8875CCFF-6417-4180-B5E7-2F9F0382B88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22">
              <a:extLst>
                <a:ext uri="{FF2B5EF4-FFF2-40B4-BE49-F238E27FC236}">
                  <a16:creationId xmlns:a16="http://schemas.microsoft.com/office/drawing/2014/main" id="{363B94EE-603D-40DB-B9FF-4644C5C29A2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08/31 </a:t>
              </a:r>
            </a:p>
            <a:p>
              <a:r>
                <a:rPr lang="en-US" dirty="0"/>
                <a:t>10/17</a:t>
              </a:r>
            </a:p>
            <a:p>
              <a:r>
                <a:rPr lang="en-US" dirty="0"/>
                <a:t>Retrofit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76DB426-4BD4-43F7-8D6B-ED5B6E5C6471}"/>
              </a:ext>
            </a:extLst>
          </p:cNvPr>
          <p:cNvGrpSpPr/>
          <p:nvPr/>
        </p:nvGrpSpPr>
        <p:grpSpPr>
          <a:xfrm>
            <a:off x="6047397" y="1829648"/>
            <a:ext cx="606752" cy="528808"/>
            <a:chOff x="1981661" y="1217224"/>
            <a:chExt cx="839961" cy="528808"/>
          </a:xfrm>
        </p:grpSpPr>
        <p:sp>
          <p:nvSpPr>
            <p:cNvPr id="396" name="流程图: 决策 47">
              <a:extLst>
                <a:ext uri="{FF2B5EF4-FFF2-40B4-BE49-F238E27FC236}">
                  <a16:creationId xmlns:a16="http://schemas.microsoft.com/office/drawing/2014/main" id="{0C4DDEB1-1AA4-443B-8855-9E895FCA1E5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22">
              <a:extLst>
                <a:ext uri="{FF2B5EF4-FFF2-40B4-BE49-F238E27FC236}">
                  <a16:creationId xmlns:a16="http://schemas.microsoft.com/office/drawing/2014/main" id="{A471A485-3BBB-47EE-AE09-9CF3B1D5DBD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E4129FAB-817D-44B0-909E-B6DACD4F6946}"/>
              </a:ext>
            </a:extLst>
          </p:cNvPr>
          <p:cNvGrpSpPr/>
          <p:nvPr/>
        </p:nvGrpSpPr>
        <p:grpSpPr>
          <a:xfrm>
            <a:off x="7263592" y="1819124"/>
            <a:ext cx="606752" cy="636530"/>
            <a:chOff x="1981661" y="1217224"/>
            <a:chExt cx="839961" cy="636530"/>
          </a:xfrm>
        </p:grpSpPr>
        <p:sp>
          <p:nvSpPr>
            <p:cNvPr id="399" name="流程图: 决策 47">
              <a:extLst>
                <a:ext uri="{FF2B5EF4-FFF2-40B4-BE49-F238E27FC236}">
                  <a16:creationId xmlns:a16="http://schemas.microsoft.com/office/drawing/2014/main" id="{3DCCEF80-D1EC-4074-8E1F-E1C2312B7543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0" name="TextBox 22">
              <a:extLst>
                <a:ext uri="{FF2B5EF4-FFF2-40B4-BE49-F238E27FC236}">
                  <a16:creationId xmlns:a16="http://schemas.microsoft.com/office/drawing/2014/main" id="{F4EDDBB9-9F42-4DA2-9275-7BE60AF45461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7BF46252-043A-4074-B252-3AA454F6C00E}"/>
              </a:ext>
            </a:extLst>
          </p:cNvPr>
          <p:cNvGrpSpPr/>
          <p:nvPr/>
        </p:nvGrpSpPr>
        <p:grpSpPr>
          <a:xfrm>
            <a:off x="7961760" y="1820201"/>
            <a:ext cx="606753" cy="526344"/>
            <a:chOff x="1882053" y="1217224"/>
            <a:chExt cx="839961" cy="526344"/>
          </a:xfrm>
        </p:grpSpPr>
        <p:sp>
          <p:nvSpPr>
            <p:cNvPr id="402" name="流程图: 决策 47">
              <a:extLst>
                <a:ext uri="{FF2B5EF4-FFF2-40B4-BE49-F238E27FC236}">
                  <a16:creationId xmlns:a16="http://schemas.microsoft.com/office/drawing/2014/main" id="{9D3B627D-0246-447E-BAC1-4ACA6CF5A3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3" name="TextBox 22">
              <a:extLst>
                <a:ext uri="{FF2B5EF4-FFF2-40B4-BE49-F238E27FC236}">
                  <a16:creationId xmlns:a16="http://schemas.microsoft.com/office/drawing/2014/main" id="{86A01707-00CB-414D-84D9-E944C5C4EA48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96929F5-63EB-48AC-BE71-B81C81AC71E9}"/>
              </a:ext>
            </a:extLst>
          </p:cNvPr>
          <p:cNvGrpSpPr/>
          <p:nvPr/>
        </p:nvGrpSpPr>
        <p:grpSpPr>
          <a:xfrm>
            <a:off x="8411998" y="1821571"/>
            <a:ext cx="606752" cy="517532"/>
            <a:chOff x="1702551" y="1217224"/>
            <a:chExt cx="839961" cy="517532"/>
          </a:xfrm>
        </p:grpSpPr>
        <p:sp>
          <p:nvSpPr>
            <p:cNvPr id="405" name="流程图: 决策 47">
              <a:extLst>
                <a:ext uri="{FF2B5EF4-FFF2-40B4-BE49-F238E27FC236}">
                  <a16:creationId xmlns:a16="http://schemas.microsoft.com/office/drawing/2014/main" id="{A37C35E4-7B7C-4726-B0A7-6B1A6309F1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F39F2A5-AFF7-4874-9E6D-8A8E7BF6D5E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64763F2-F47C-457B-B06B-EB621B11C39B}"/>
              </a:ext>
            </a:extLst>
          </p:cNvPr>
          <p:cNvGrpSpPr/>
          <p:nvPr/>
        </p:nvGrpSpPr>
        <p:grpSpPr>
          <a:xfrm>
            <a:off x="8767031" y="1831096"/>
            <a:ext cx="606752" cy="510442"/>
            <a:chOff x="1773554" y="1217224"/>
            <a:chExt cx="839961" cy="510442"/>
          </a:xfrm>
        </p:grpSpPr>
        <p:sp>
          <p:nvSpPr>
            <p:cNvPr id="408" name="流程图: 决策 47">
              <a:extLst>
                <a:ext uri="{FF2B5EF4-FFF2-40B4-BE49-F238E27FC236}">
                  <a16:creationId xmlns:a16="http://schemas.microsoft.com/office/drawing/2014/main" id="{13169CD6-AE91-41C5-833E-5E278D13BE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9" name="TextBox 22">
              <a:extLst>
                <a:ext uri="{FF2B5EF4-FFF2-40B4-BE49-F238E27FC236}">
                  <a16:creationId xmlns:a16="http://schemas.microsoft.com/office/drawing/2014/main" id="{2D8C1BCA-53F8-4CB4-8A7A-0DEFC5C73378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130245E-CF94-47A8-9C4C-B3860E2C1626}"/>
              </a:ext>
            </a:extLst>
          </p:cNvPr>
          <p:cNvGrpSpPr/>
          <p:nvPr/>
        </p:nvGrpSpPr>
        <p:grpSpPr>
          <a:xfrm>
            <a:off x="9046617" y="1828249"/>
            <a:ext cx="711815" cy="497060"/>
            <a:chOff x="1886575" y="1217224"/>
            <a:chExt cx="985406" cy="497060"/>
          </a:xfrm>
        </p:grpSpPr>
        <p:sp>
          <p:nvSpPr>
            <p:cNvPr id="411" name="流程图: 决策 47">
              <a:extLst>
                <a:ext uri="{FF2B5EF4-FFF2-40B4-BE49-F238E27FC236}">
                  <a16:creationId xmlns:a16="http://schemas.microsoft.com/office/drawing/2014/main" id="{2C532885-F339-41F2-AAE1-0679880984F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B66FF61B-CA17-45F9-8A8D-72F315CAAC90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3" name="TextBox 22">
            <a:extLst>
              <a:ext uri="{FF2B5EF4-FFF2-40B4-BE49-F238E27FC236}">
                <a16:creationId xmlns:a16="http://schemas.microsoft.com/office/drawing/2014/main" id="{DE98035C-F6F5-4F18-8F10-EC808A79E1B5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414" name="TextBox 22">
            <a:extLst>
              <a:ext uri="{FF2B5EF4-FFF2-40B4-BE49-F238E27FC236}">
                <a16:creationId xmlns:a16="http://schemas.microsoft.com/office/drawing/2014/main" id="{C22F7F33-C2CE-4E03-BF8C-D213309A93D0}"/>
              </a:ext>
            </a:extLst>
          </p:cNvPr>
          <p:cNvSpPr txBox="1"/>
          <p:nvPr/>
        </p:nvSpPr>
        <p:spPr>
          <a:xfrm>
            <a:off x="4318611" y="187907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74EFEF2-8D53-40CB-9B97-EFF81C6BFC8D}"/>
              </a:ext>
            </a:extLst>
          </p:cNvPr>
          <p:cNvGrpSpPr/>
          <p:nvPr/>
        </p:nvGrpSpPr>
        <p:grpSpPr>
          <a:xfrm>
            <a:off x="4864253" y="1824922"/>
            <a:ext cx="650545" cy="576617"/>
            <a:chOff x="1886575" y="1217224"/>
            <a:chExt cx="900586" cy="57661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416C0FA3-6976-41DF-9190-D1C633A0D9A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3827D3B8-8664-483A-A6E7-1BA6A6EE79C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05/11</a:t>
              </a:r>
            </a:p>
            <a:p>
              <a:r>
                <a:rPr lang="en-US" dirty="0"/>
                <a:t>07/01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F0BBCF7-97B1-4B4B-A7C6-AD7364E039EE}"/>
              </a:ext>
            </a:extLst>
          </p:cNvPr>
          <p:cNvGrpSpPr/>
          <p:nvPr/>
        </p:nvGrpSpPr>
        <p:grpSpPr>
          <a:xfrm>
            <a:off x="6671142" y="1832454"/>
            <a:ext cx="606752" cy="538738"/>
            <a:chOff x="1733731" y="1217224"/>
            <a:chExt cx="839961" cy="538738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3AAA3138-9694-4F0D-92B8-DF3EE04550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00E6B486-DDC2-44EC-B281-7EE411371E76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7D08DFC-25E6-4AB0-B792-F2941025B34F}"/>
              </a:ext>
            </a:extLst>
          </p:cNvPr>
          <p:cNvGrpSpPr/>
          <p:nvPr/>
        </p:nvGrpSpPr>
        <p:grpSpPr>
          <a:xfrm>
            <a:off x="6990271" y="1832312"/>
            <a:ext cx="480873" cy="539337"/>
            <a:chOff x="1971949" y="1217224"/>
            <a:chExt cx="665700" cy="539337"/>
          </a:xfrm>
        </p:grpSpPr>
        <p:sp>
          <p:nvSpPr>
            <p:cNvPr id="419" name="流程图: 决策 47">
              <a:extLst>
                <a:ext uri="{FF2B5EF4-FFF2-40B4-BE49-F238E27FC236}">
                  <a16:creationId xmlns:a16="http://schemas.microsoft.com/office/drawing/2014/main" id="{24F931CC-51BF-40D6-A4C9-9B761C3543A1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22">
              <a:extLst>
                <a:ext uri="{FF2B5EF4-FFF2-40B4-BE49-F238E27FC236}">
                  <a16:creationId xmlns:a16="http://schemas.microsoft.com/office/drawing/2014/main" id="{F47260F6-B077-4AFF-A6A7-33AAFE5D9164}"/>
                </a:ext>
              </a:extLst>
            </p:cNvPr>
            <p:cNvSpPr txBox="1"/>
            <p:nvPr/>
          </p:nvSpPr>
          <p:spPr>
            <a:xfrm>
              <a:off x="1979012" y="1571901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17EBC-8768-4662-A8AA-71E14744E418}"/>
              </a:ext>
            </a:extLst>
          </p:cNvPr>
          <p:cNvGrpSpPr/>
          <p:nvPr/>
        </p:nvGrpSpPr>
        <p:grpSpPr>
          <a:xfrm>
            <a:off x="6447817" y="1213531"/>
            <a:ext cx="606753" cy="526344"/>
            <a:chOff x="1882053" y="1217224"/>
            <a:chExt cx="839961" cy="5263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51881709-750D-45A9-AC3B-DE8D9B1B20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VOCF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1132D7A4-EBE8-4A13-988B-4CC89B60188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C8528E-43BC-2103-568C-21B347B1FFDA}"/>
              </a:ext>
            </a:extLst>
          </p:cNvPr>
          <p:cNvGrpSpPr/>
          <p:nvPr/>
        </p:nvGrpSpPr>
        <p:grpSpPr>
          <a:xfrm>
            <a:off x="8528089" y="1218729"/>
            <a:ext cx="631671" cy="621261"/>
            <a:chOff x="1886575" y="1217224"/>
            <a:chExt cx="874458" cy="621261"/>
          </a:xfrm>
        </p:grpSpPr>
        <p:sp>
          <p:nvSpPr>
            <p:cNvPr id="4" name="流程图: 决策 47">
              <a:extLst>
                <a:ext uri="{FF2B5EF4-FFF2-40B4-BE49-F238E27FC236}">
                  <a16:creationId xmlns:a16="http://schemas.microsoft.com/office/drawing/2014/main" id="{178D7A25-EFF4-2950-ED2B-7FB2687E58C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600" b="1" baseline="30000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</a:t>
              </a:r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F37C0F89-986F-EED9-7210-1E9C792301F6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06/23 FCS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6FA87-0464-FAAC-FA5D-2446D624D305}"/>
              </a:ext>
            </a:extLst>
          </p:cNvPr>
          <p:cNvGrpSpPr/>
          <p:nvPr/>
        </p:nvGrpSpPr>
        <p:grpSpPr>
          <a:xfrm>
            <a:off x="9921860" y="1211657"/>
            <a:ext cx="631671" cy="513539"/>
            <a:chOff x="1886575" y="1217224"/>
            <a:chExt cx="874458" cy="513539"/>
          </a:xfrm>
        </p:grpSpPr>
        <p:sp>
          <p:nvSpPr>
            <p:cNvPr id="11" name="流程图: 决策 47">
              <a:extLst>
                <a:ext uri="{FF2B5EF4-FFF2-40B4-BE49-F238E27FC236}">
                  <a16:creationId xmlns:a16="http://schemas.microsoft.com/office/drawing/2014/main" id="{04AD6C55-DC96-6ECF-A616-C3FF4A8E03F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2nd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C0368AB-7AC5-EBDE-734D-B8FBB31CBAB2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E136439-7B95-2DAA-7529-1BD5052D43D2}"/>
              </a:ext>
            </a:extLst>
          </p:cNvPr>
          <p:cNvGrpSpPr/>
          <p:nvPr/>
        </p:nvGrpSpPr>
        <p:grpSpPr>
          <a:xfrm>
            <a:off x="93078" y="3475599"/>
            <a:ext cx="9989809" cy="289259"/>
            <a:chOff x="237808" y="1129456"/>
            <a:chExt cx="9718100" cy="289259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F8709BD-76E5-8E36-2EC0-E5839C4CF6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9718100" cy="69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A0074D6-100C-2D1B-D176-A6ED7272AA8A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7EA4F1B-51DC-5F92-189E-12E7283ED2F4}"/>
              </a:ext>
            </a:extLst>
          </p:cNvPr>
          <p:cNvGrpSpPr/>
          <p:nvPr/>
        </p:nvGrpSpPr>
        <p:grpSpPr>
          <a:xfrm>
            <a:off x="9338124" y="3382334"/>
            <a:ext cx="608655" cy="567244"/>
            <a:chOff x="1735915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019C4467-919D-50C4-8254-39C0302D5A9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9FB51CEB-180F-B96A-07D1-8D8DA16930D8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DDC4084-6871-9FE2-C880-516F1F2E41FA}"/>
              </a:ext>
            </a:extLst>
          </p:cNvPr>
          <p:cNvGrpSpPr/>
          <p:nvPr/>
        </p:nvGrpSpPr>
        <p:grpSpPr>
          <a:xfrm>
            <a:off x="9067777" y="3576315"/>
            <a:ext cx="608655" cy="519262"/>
            <a:chOff x="2017895" y="1197621"/>
            <a:chExt cx="839961" cy="519262"/>
          </a:xfrm>
        </p:grpSpPr>
        <p:sp>
          <p:nvSpPr>
            <p:cNvPr id="274" name="流程图: 决策 47">
              <a:extLst>
                <a:ext uri="{FF2B5EF4-FFF2-40B4-BE49-F238E27FC236}">
                  <a16:creationId xmlns:a16="http://schemas.microsoft.com/office/drawing/2014/main" id="{DB185D34-9BE7-07B5-E38F-7B7C150BB5D5}"/>
                </a:ext>
              </a:extLst>
            </p:cNvPr>
            <p:cNvSpPr/>
            <p:nvPr/>
          </p:nvSpPr>
          <p:spPr>
            <a:xfrm>
              <a:off x="2189044" y="119762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47E5E78D-CFCD-8515-F6ED-2AF98A59B43F}"/>
                </a:ext>
              </a:extLst>
            </p:cNvPr>
            <p:cNvSpPr txBox="1"/>
            <p:nvPr/>
          </p:nvSpPr>
          <p:spPr>
            <a:xfrm>
              <a:off x="2017895" y="1532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9/21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133C573-9C33-9142-8E08-548F668116A6}"/>
              </a:ext>
            </a:extLst>
          </p:cNvPr>
          <p:cNvGrpSpPr/>
          <p:nvPr/>
        </p:nvGrpSpPr>
        <p:grpSpPr>
          <a:xfrm>
            <a:off x="6762409" y="3578735"/>
            <a:ext cx="608655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31849E38-8DB8-117E-0CAC-640F7178EA7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6A0DAED9-088C-42DB-E3F8-A831FC43276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2/8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8C3016C-0016-4993-D670-932864D7F48B}"/>
              </a:ext>
            </a:extLst>
          </p:cNvPr>
          <p:cNvGrpSpPr/>
          <p:nvPr/>
        </p:nvGrpSpPr>
        <p:grpSpPr>
          <a:xfrm>
            <a:off x="3780767" y="3564171"/>
            <a:ext cx="608657" cy="576393"/>
            <a:chOff x="1806848" y="1217224"/>
            <a:chExt cx="839962" cy="576393"/>
          </a:xfrm>
        </p:grpSpPr>
        <p:sp>
          <p:nvSpPr>
            <p:cNvPr id="280" name="流程图: 决策 47">
              <a:extLst>
                <a:ext uri="{FF2B5EF4-FFF2-40B4-BE49-F238E27FC236}">
                  <a16:creationId xmlns:a16="http://schemas.microsoft.com/office/drawing/2014/main" id="{BAA861A3-DF4F-2CBD-106C-8C54C02144F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201B6537-7FEC-3018-EBDB-20B586AC01F7}"/>
                </a:ext>
              </a:extLst>
            </p:cNvPr>
            <p:cNvSpPr txBox="1"/>
            <p:nvPr/>
          </p:nvSpPr>
          <p:spPr>
            <a:xfrm>
              <a:off x="1806848" y="1608957"/>
              <a:ext cx="83996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71DFA25-C82B-AFB9-6F9D-0A7C7CDC7A84}"/>
              </a:ext>
            </a:extLst>
          </p:cNvPr>
          <p:cNvGrpSpPr/>
          <p:nvPr/>
        </p:nvGrpSpPr>
        <p:grpSpPr>
          <a:xfrm>
            <a:off x="765726" y="3525545"/>
            <a:ext cx="608655" cy="543226"/>
            <a:chOff x="19533" y="1155489"/>
            <a:chExt cx="839961" cy="543226"/>
          </a:xfrm>
        </p:grpSpPr>
        <p:sp>
          <p:nvSpPr>
            <p:cNvPr id="283" name="流程图: 决策 47">
              <a:extLst>
                <a:ext uri="{FF2B5EF4-FFF2-40B4-BE49-F238E27FC236}">
                  <a16:creationId xmlns:a16="http://schemas.microsoft.com/office/drawing/2014/main" id="{200C998B-C447-07BD-7615-3BDBBC9F60B1}"/>
                </a:ext>
              </a:extLst>
            </p:cNvPr>
            <p:cNvSpPr/>
            <p:nvPr/>
          </p:nvSpPr>
          <p:spPr>
            <a:xfrm>
              <a:off x="216353" y="1155489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3BFF90DF-6570-20B2-3F11-15E3968325C6}"/>
                </a:ext>
              </a:extLst>
            </p:cNvPr>
            <p:cNvSpPr txBox="1"/>
            <p:nvPr/>
          </p:nvSpPr>
          <p:spPr>
            <a:xfrm>
              <a:off x="19533" y="15140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911767C-848D-19C3-2A70-2149355796E9}"/>
              </a:ext>
            </a:extLst>
          </p:cNvPr>
          <p:cNvGrpSpPr/>
          <p:nvPr/>
        </p:nvGrpSpPr>
        <p:grpSpPr>
          <a:xfrm>
            <a:off x="1540559" y="3566309"/>
            <a:ext cx="608655" cy="567244"/>
            <a:chOff x="1727242" y="1217224"/>
            <a:chExt cx="839961" cy="567244"/>
          </a:xfrm>
        </p:grpSpPr>
        <p:sp>
          <p:nvSpPr>
            <p:cNvPr id="286" name="流程图: 决策 47">
              <a:extLst>
                <a:ext uri="{FF2B5EF4-FFF2-40B4-BE49-F238E27FC236}">
                  <a16:creationId xmlns:a16="http://schemas.microsoft.com/office/drawing/2014/main" id="{F8351415-49AA-22E1-DD37-8A9A37B497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F6E60CC4-0DEE-12F9-8039-E9EB7CCA122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439E8C-9D05-273E-0162-5D6DC34D6E36}"/>
              </a:ext>
            </a:extLst>
          </p:cNvPr>
          <p:cNvGrpSpPr/>
          <p:nvPr/>
        </p:nvGrpSpPr>
        <p:grpSpPr>
          <a:xfrm>
            <a:off x="2666629" y="3579358"/>
            <a:ext cx="608655" cy="557719"/>
            <a:chOff x="1608937" y="1217224"/>
            <a:chExt cx="839961" cy="557719"/>
          </a:xfrm>
        </p:grpSpPr>
        <p:sp>
          <p:nvSpPr>
            <p:cNvPr id="34" name="流程图: 决策 47">
              <a:extLst>
                <a:ext uri="{FF2B5EF4-FFF2-40B4-BE49-F238E27FC236}">
                  <a16:creationId xmlns:a16="http://schemas.microsoft.com/office/drawing/2014/main" id="{98BC413C-BCD7-D0E3-C324-8AECB46E0FD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E4CECE67-EF5B-E572-660C-51F44EF6E84D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908652-3651-5D6D-A479-A649F4A64273}"/>
              </a:ext>
            </a:extLst>
          </p:cNvPr>
          <p:cNvGrpSpPr/>
          <p:nvPr/>
        </p:nvGrpSpPr>
        <p:grpSpPr>
          <a:xfrm>
            <a:off x="111812" y="4407373"/>
            <a:ext cx="12025228" cy="282279"/>
            <a:chOff x="237808" y="1129456"/>
            <a:chExt cx="13831113" cy="2822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76D64-6C5A-B52E-0AC6-12CB34CDCC1F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13831113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77C9D-DCE4-F132-02EE-83C24224D29C}"/>
                </a:ext>
              </a:extLst>
            </p:cNvPr>
            <p:cNvSpPr/>
            <p:nvPr/>
          </p:nvSpPr>
          <p:spPr>
            <a:xfrm>
              <a:off x="238355" y="1129456"/>
              <a:ext cx="92407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 MY24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C7BEE6-1DD3-F6AA-E106-6623A6C1D5E8}"/>
              </a:ext>
            </a:extLst>
          </p:cNvPr>
          <p:cNvGrpSpPr/>
          <p:nvPr/>
        </p:nvGrpSpPr>
        <p:grpSpPr>
          <a:xfrm>
            <a:off x="9642443" y="4506889"/>
            <a:ext cx="608655" cy="567244"/>
            <a:chOff x="1735915" y="1217224"/>
            <a:chExt cx="839961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126121A0-D9BD-F9F0-9710-1D5C3A84236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B0C733AA-BC77-44C4-8A5B-570C9E5B1C0B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CC8911-8069-68A0-1EC3-1A795CBB365B}"/>
              </a:ext>
            </a:extLst>
          </p:cNvPr>
          <p:cNvGrpSpPr/>
          <p:nvPr/>
        </p:nvGrpSpPr>
        <p:grpSpPr>
          <a:xfrm>
            <a:off x="9304521" y="4527692"/>
            <a:ext cx="608655" cy="567244"/>
            <a:chOff x="1727242" y="1217224"/>
            <a:chExt cx="839961" cy="567244"/>
          </a:xfrm>
        </p:grpSpPr>
        <p:sp>
          <p:nvSpPr>
            <p:cNvPr id="55" name="流程图: 决策 47">
              <a:extLst>
                <a:ext uri="{FF2B5EF4-FFF2-40B4-BE49-F238E27FC236}">
                  <a16:creationId xmlns:a16="http://schemas.microsoft.com/office/drawing/2014/main" id="{3B5E372F-4C61-75D9-5FE3-2D450FC4C8E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8B4C3709-6C25-950C-FE0B-7F2BF66A72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9400C1-F897-93DE-7AB9-749CDA206246}"/>
              </a:ext>
            </a:extLst>
          </p:cNvPr>
          <p:cNvGrpSpPr/>
          <p:nvPr/>
        </p:nvGrpSpPr>
        <p:grpSpPr>
          <a:xfrm>
            <a:off x="8762948" y="4544129"/>
            <a:ext cx="608655" cy="567244"/>
            <a:chOff x="1727242" y="1217224"/>
            <a:chExt cx="839961" cy="567244"/>
          </a:xfrm>
        </p:grpSpPr>
        <p:sp>
          <p:nvSpPr>
            <p:cNvPr id="58" name="流程图: 决策 47">
              <a:extLst>
                <a:ext uri="{FF2B5EF4-FFF2-40B4-BE49-F238E27FC236}">
                  <a16:creationId xmlns:a16="http://schemas.microsoft.com/office/drawing/2014/main" id="{E66DC6B0-A5D8-BD67-3E7C-4AD9CB6EAC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DCB21109-A625-1829-0253-1F1B6E20C0B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E4DF87-166A-8F59-2970-80F0B4E40E47}"/>
              </a:ext>
            </a:extLst>
          </p:cNvPr>
          <p:cNvGrpSpPr/>
          <p:nvPr/>
        </p:nvGrpSpPr>
        <p:grpSpPr>
          <a:xfrm>
            <a:off x="5427966" y="4496591"/>
            <a:ext cx="608655" cy="576393"/>
            <a:chOff x="913005" y="1217224"/>
            <a:chExt cx="839960" cy="576393"/>
          </a:xfrm>
        </p:grpSpPr>
        <p:sp>
          <p:nvSpPr>
            <p:cNvPr id="61" name="流程图: 决策 47">
              <a:extLst>
                <a:ext uri="{FF2B5EF4-FFF2-40B4-BE49-F238E27FC236}">
                  <a16:creationId xmlns:a16="http://schemas.microsoft.com/office/drawing/2014/main" id="{E232CAC5-5319-813F-E489-138509937D74}"/>
                </a:ext>
              </a:extLst>
            </p:cNvPr>
            <p:cNvSpPr/>
            <p:nvPr/>
          </p:nvSpPr>
          <p:spPr>
            <a:xfrm>
              <a:off x="1124176" y="1217224"/>
              <a:ext cx="521300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1076D4BD-0049-5639-530A-F12CE0F33D22}"/>
                </a:ext>
              </a:extLst>
            </p:cNvPr>
            <p:cNvSpPr txBox="1"/>
            <p:nvPr/>
          </p:nvSpPr>
          <p:spPr>
            <a:xfrm>
              <a:off x="913005" y="1608957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5/26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107D951-908B-D866-2A02-5117921E4234}"/>
              </a:ext>
            </a:extLst>
          </p:cNvPr>
          <p:cNvGrpSpPr/>
          <p:nvPr/>
        </p:nvGrpSpPr>
        <p:grpSpPr>
          <a:xfrm>
            <a:off x="4845638" y="4515099"/>
            <a:ext cx="608655" cy="567244"/>
            <a:chOff x="1727242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56F23050-7D6E-7A5C-9E5A-EE05C574EF2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97797469-77C8-2279-5FB4-AE042446629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5/12</a:t>
              </a:r>
            </a:p>
          </p:txBody>
        </p:sp>
      </p:grpSp>
      <p:sp>
        <p:nvSpPr>
          <p:cNvPr id="348" name="流程图: 决策 47">
            <a:extLst>
              <a:ext uri="{FF2B5EF4-FFF2-40B4-BE49-F238E27FC236}">
                <a16:creationId xmlns:a16="http://schemas.microsoft.com/office/drawing/2014/main" id="{87CB7FC2-0384-1E07-4781-642A789D55A0}"/>
              </a:ext>
            </a:extLst>
          </p:cNvPr>
          <p:cNvSpPr/>
          <p:nvPr/>
        </p:nvSpPr>
        <p:spPr>
          <a:xfrm>
            <a:off x="7410217" y="3535722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01F4370B-04CF-C014-E96A-3ACA9C5E5786}"/>
              </a:ext>
            </a:extLst>
          </p:cNvPr>
          <p:cNvSpPr txBox="1"/>
          <p:nvPr/>
        </p:nvSpPr>
        <p:spPr>
          <a:xfrm>
            <a:off x="7303753" y="39055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8C11F1-CD53-5C43-2409-3D9CA9B5D10C}"/>
              </a:ext>
            </a:extLst>
          </p:cNvPr>
          <p:cNvGrpSpPr/>
          <p:nvPr/>
        </p:nvGrpSpPr>
        <p:grpSpPr>
          <a:xfrm>
            <a:off x="11390835" y="4320062"/>
            <a:ext cx="606752" cy="567238"/>
            <a:chOff x="1508955" y="1217294"/>
            <a:chExt cx="839961" cy="567238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8A80A172-C605-0B9B-B992-BCDA2D376D1E}"/>
                </a:ext>
              </a:extLst>
            </p:cNvPr>
            <p:cNvSpPr/>
            <p:nvPr/>
          </p:nvSpPr>
          <p:spPr>
            <a:xfrm>
              <a:off x="1648280" y="1217294"/>
              <a:ext cx="521298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2C06DB02-F4A2-703C-DEC8-F685F7E23180}"/>
                </a:ext>
              </a:extLst>
            </p:cNvPr>
            <p:cNvSpPr txBox="1"/>
            <p:nvPr/>
          </p:nvSpPr>
          <p:spPr>
            <a:xfrm>
              <a:off x="1508955" y="15998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3" name="流程图: 决策 47">
            <a:extLst>
              <a:ext uri="{FF2B5EF4-FFF2-40B4-BE49-F238E27FC236}">
                <a16:creationId xmlns:a16="http://schemas.microsoft.com/office/drawing/2014/main" id="{71DC1E4C-7182-9A05-C71B-00CD58DF79C0}"/>
              </a:ext>
            </a:extLst>
          </p:cNvPr>
          <p:cNvSpPr/>
          <p:nvPr/>
        </p:nvSpPr>
        <p:spPr>
          <a:xfrm>
            <a:off x="11724153" y="4505292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5" name="TextBox 22">
            <a:extLst>
              <a:ext uri="{FF2B5EF4-FFF2-40B4-BE49-F238E27FC236}">
                <a16:creationId xmlns:a16="http://schemas.microsoft.com/office/drawing/2014/main" id="{D48B9415-F361-FDAD-21FF-614B9B27868E}"/>
              </a:ext>
            </a:extLst>
          </p:cNvPr>
          <p:cNvSpPr txBox="1"/>
          <p:nvPr/>
        </p:nvSpPr>
        <p:spPr>
          <a:xfrm>
            <a:off x="11595202" y="486464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026E30-B057-5C32-A350-06510A712E0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074103" y="3759923"/>
            <a:ext cx="450601" cy="7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B68301-AE71-34EF-028B-7B2442DAA58D}"/>
              </a:ext>
            </a:extLst>
          </p:cNvPr>
          <p:cNvGrpSpPr/>
          <p:nvPr/>
        </p:nvGrpSpPr>
        <p:grpSpPr>
          <a:xfrm>
            <a:off x="10220376" y="4503370"/>
            <a:ext cx="608655" cy="567244"/>
            <a:chOff x="1727242" y="1217224"/>
            <a:chExt cx="839961" cy="567244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D5A5449E-D4C3-337A-4500-0D3FE91858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3C72C763-2580-D22F-8405-88879668842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CA3194-5C83-A801-2D8E-31F809153E21}"/>
              </a:ext>
            </a:extLst>
          </p:cNvPr>
          <p:cNvGrpSpPr/>
          <p:nvPr/>
        </p:nvGrpSpPr>
        <p:grpSpPr>
          <a:xfrm>
            <a:off x="10719307" y="4506889"/>
            <a:ext cx="608655" cy="567244"/>
            <a:chOff x="1727242" y="1217224"/>
            <a:chExt cx="839961" cy="567244"/>
          </a:xfrm>
        </p:grpSpPr>
        <p:sp>
          <p:nvSpPr>
            <p:cNvPr id="43" name="流程图: 决策 47">
              <a:extLst>
                <a:ext uri="{FF2B5EF4-FFF2-40B4-BE49-F238E27FC236}">
                  <a16:creationId xmlns:a16="http://schemas.microsoft.com/office/drawing/2014/main" id="{E16E1D88-0CAE-BF21-0587-4214469F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22">
              <a:extLst>
                <a:ext uri="{FF2B5EF4-FFF2-40B4-BE49-F238E27FC236}">
                  <a16:creationId xmlns:a16="http://schemas.microsoft.com/office/drawing/2014/main" id="{7E6627D5-B658-9DFF-E301-05CB4A009EA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3/6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E45BA7-A875-69C6-7258-91778D302583}"/>
              </a:ext>
            </a:extLst>
          </p:cNvPr>
          <p:cNvGrpSpPr/>
          <p:nvPr/>
        </p:nvGrpSpPr>
        <p:grpSpPr>
          <a:xfrm>
            <a:off x="11150313" y="4498722"/>
            <a:ext cx="608655" cy="516843"/>
            <a:chOff x="1109322" y="1218327"/>
            <a:chExt cx="839961" cy="51684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414EA615-4E80-1972-0AA3-61E748651165}"/>
                </a:ext>
              </a:extLst>
            </p:cNvPr>
            <p:cNvSpPr/>
            <p:nvPr/>
          </p:nvSpPr>
          <p:spPr>
            <a:xfrm>
              <a:off x="1281918" y="121832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76A68322-8BD1-4C55-1DA9-D3D690373B6F}"/>
                </a:ext>
              </a:extLst>
            </p:cNvPr>
            <p:cNvSpPr txBox="1"/>
            <p:nvPr/>
          </p:nvSpPr>
          <p:spPr>
            <a:xfrm>
              <a:off x="1109322" y="15505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AA5253-3EB3-E840-DA5F-00F6E3194248}"/>
              </a:ext>
            </a:extLst>
          </p:cNvPr>
          <p:cNvGrpSpPr/>
          <p:nvPr/>
        </p:nvGrpSpPr>
        <p:grpSpPr>
          <a:xfrm>
            <a:off x="11182260" y="2382672"/>
            <a:ext cx="606752" cy="567238"/>
            <a:chOff x="1508955" y="1217294"/>
            <a:chExt cx="839961" cy="567238"/>
          </a:xfrm>
        </p:grpSpPr>
        <p:sp>
          <p:nvSpPr>
            <p:cNvPr id="20" name="流程图: 决策 47">
              <a:extLst>
                <a:ext uri="{FF2B5EF4-FFF2-40B4-BE49-F238E27FC236}">
                  <a16:creationId xmlns:a16="http://schemas.microsoft.com/office/drawing/2014/main" id="{96D83023-3C9B-9FD7-5CD8-DFF86D81A464}"/>
                </a:ext>
              </a:extLst>
            </p:cNvPr>
            <p:cNvSpPr/>
            <p:nvPr/>
          </p:nvSpPr>
          <p:spPr>
            <a:xfrm>
              <a:off x="1648280" y="1217294"/>
              <a:ext cx="521298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10C6B7-F515-BCD7-5B2A-A1214AEE554F}"/>
                </a:ext>
              </a:extLst>
            </p:cNvPr>
            <p:cNvSpPr txBox="1"/>
            <p:nvPr/>
          </p:nvSpPr>
          <p:spPr>
            <a:xfrm>
              <a:off x="1508955" y="15998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流程图: 决策 47">
            <a:extLst>
              <a:ext uri="{FF2B5EF4-FFF2-40B4-BE49-F238E27FC236}">
                <a16:creationId xmlns:a16="http://schemas.microsoft.com/office/drawing/2014/main" id="{9CFBD09F-47AB-7A09-2EA9-8A01EB0E69D8}"/>
              </a:ext>
            </a:extLst>
          </p:cNvPr>
          <p:cNvSpPr/>
          <p:nvPr/>
        </p:nvSpPr>
        <p:spPr>
          <a:xfrm>
            <a:off x="11515578" y="2567902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79002-93D8-7E85-C2D9-9D429FA17736}"/>
              </a:ext>
            </a:extLst>
          </p:cNvPr>
          <p:cNvSpPr txBox="1"/>
          <p:nvPr/>
        </p:nvSpPr>
        <p:spPr>
          <a:xfrm>
            <a:off x="11386627" y="292725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EAA85-942C-49B8-993E-1B1C629C9471}"/>
              </a:ext>
            </a:extLst>
          </p:cNvPr>
          <p:cNvGrpSpPr/>
          <p:nvPr/>
        </p:nvGrpSpPr>
        <p:grpSpPr>
          <a:xfrm>
            <a:off x="10011801" y="2565980"/>
            <a:ext cx="608655" cy="567244"/>
            <a:chOff x="1727242" y="1217224"/>
            <a:chExt cx="839961" cy="567244"/>
          </a:xfrm>
        </p:grpSpPr>
        <p:sp>
          <p:nvSpPr>
            <p:cNvPr id="25" name="流程图: 决策 47">
              <a:extLst>
                <a:ext uri="{FF2B5EF4-FFF2-40B4-BE49-F238E27FC236}">
                  <a16:creationId xmlns:a16="http://schemas.microsoft.com/office/drawing/2014/main" id="{A26624E7-A58F-AF4D-1B11-F684D16947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E9253DD-4DC6-0813-B8FA-5E551E2530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DB0151-13B7-2F2A-9507-5803264BD501}"/>
              </a:ext>
            </a:extLst>
          </p:cNvPr>
          <p:cNvGrpSpPr/>
          <p:nvPr/>
        </p:nvGrpSpPr>
        <p:grpSpPr>
          <a:xfrm>
            <a:off x="10510732" y="2569499"/>
            <a:ext cx="608655" cy="567244"/>
            <a:chOff x="1727242" y="1217224"/>
            <a:chExt cx="839961" cy="567244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02CA6E97-BE5E-D632-5268-64887EAB82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448B97BD-114D-2D47-1EB4-A097A7BDB37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3/6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35B8DC4-942F-8BB1-9738-81143F33AFC8}"/>
              </a:ext>
            </a:extLst>
          </p:cNvPr>
          <p:cNvGrpSpPr/>
          <p:nvPr/>
        </p:nvGrpSpPr>
        <p:grpSpPr>
          <a:xfrm>
            <a:off x="10941738" y="2561332"/>
            <a:ext cx="608655" cy="516843"/>
            <a:chOff x="1109322" y="1218327"/>
            <a:chExt cx="839961" cy="516843"/>
          </a:xfrm>
        </p:grpSpPr>
        <p:sp>
          <p:nvSpPr>
            <p:cNvPr id="253" name="流程图: 决策 47">
              <a:extLst>
                <a:ext uri="{FF2B5EF4-FFF2-40B4-BE49-F238E27FC236}">
                  <a16:creationId xmlns:a16="http://schemas.microsoft.com/office/drawing/2014/main" id="{47B546DE-1110-B58C-CBD8-4523E3F3636D}"/>
                </a:ext>
              </a:extLst>
            </p:cNvPr>
            <p:cNvSpPr/>
            <p:nvPr/>
          </p:nvSpPr>
          <p:spPr>
            <a:xfrm>
              <a:off x="1281918" y="121832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A86A6B3D-4461-FF7C-2A5F-89F5552FEEC9}"/>
                </a:ext>
              </a:extLst>
            </p:cNvPr>
            <p:cNvSpPr txBox="1"/>
            <p:nvPr/>
          </p:nvSpPr>
          <p:spPr>
            <a:xfrm>
              <a:off x="1109322" y="15505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9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SYNC+ 3.0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04638"/>
              </p:ext>
            </p:extLst>
          </p:nvPr>
        </p:nvGraphicFramePr>
        <p:xfrm>
          <a:off x="396360" y="1168066"/>
          <a:ext cx="11399279" cy="30302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39243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1606657487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976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964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733944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391040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IVI SW PM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CDX707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 Daisy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altLang="zh-CN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 Jiajia</a:t>
                      </a:r>
                    </a:p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(XCL)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Nautilus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sng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 Baihan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 Jiajian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Deyin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 Zhijun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Fengmin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Zhang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Kaijie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04/29/2024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3138639" y="364879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999362" y="393892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7/17</a:t>
            </a: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5683797" y="367050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653139" y="3952020"/>
            <a:ext cx="9368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11/03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 11/06-11/10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869251" y="36346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778385" y="3932783"/>
            <a:ext cx="94693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/29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/30-4/07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2739521" y="448124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535468" y="46948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7/3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1259352" y="4686407"/>
            <a:ext cx="1517423" cy="44266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U611MCA SW Release Plan @ 23/08/28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37946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220062" y="1521630"/>
            <a:ext cx="865881" cy="546705"/>
            <a:chOff x="1545539" y="1217224"/>
            <a:chExt cx="862333" cy="546705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45539" y="154849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2837054" y="3968997"/>
            <a:ext cx="361235" cy="5122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8514863" y="3954899"/>
            <a:ext cx="414038" cy="6108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5202253" y="45167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8417330" y="45657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292172" y="4719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3/17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4843333" y="512004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4573144" y="53009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856088" y="515148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684216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2/17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7953621" y="4770965"/>
            <a:ext cx="500963" cy="3805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161819" y="512906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936378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669041"/>
          <a:ext cx="1043616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4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837054" y="515777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604028" y="53316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7/7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3446308" y="447279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298613" y="4689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8/14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3750601" y="36716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672201" y="395976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8/25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2934587" y="4677957"/>
            <a:ext cx="548975" cy="47981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3543841" y="3991816"/>
            <a:ext cx="266410" cy="48097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144197" y="154031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9/5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9" name="流程图: 决策 47">
            <a:extLst>
              <a:ext uri="{FF2B5EF4-FFF2-40B4-BE49-F238E27FC236}">
                <a16:creationId xmlns:a16="http://schemas.microsoft.com/office/drawing/2014/main" id="{92ECD52C-A967-47B3-BD92-12DC46E875E0}"/>
              </a:ext>
            </a:extLst>
          </p:cNvPr>
          <p:cNvSpPr/>
          <p:nvPr/>
        </p:nvSpPr>
        <p:spPr>
          <a:xfrm>
            <a:off x="11355345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stCxn id="159" idx="0"/>
            <a:endCxn id="503" idx="2"/>
          </p:cNvCxnSpPr>
          <p:nvPr/>
        </p:nvCxnSpPr>
        <p:spPr>
          <a:xfrm flipV="1">
            <a:off x="3294804" y="1872309"/>
            <a:ext cx="529418" cy="177648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7991716" y="2847783"/>
            <a:ext cx="742293" cy="1711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2.9~2.16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8023339" y="262369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52517" y="4685203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683116" y="517220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508665" y="5385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4321099" y="449171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4164316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780649" y="4696881"/>
            <a:ext cx="577704" cy="4753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006858-5C8E-41A7-1DDC-9762EC3A5CE7}"/>
              </a:ext>
            </a:extLst>
          </p:cNvPr>
          <p:cNvGraphicFramePr>
            <a:graphicFrameLocks noGrp="1"/>
          </p:cNvGraphicFramePr>
          <p:nvPr/>
        </p:nvGraphicFramePr>
        <p:xfrm>
          <a:off x="-16512" y="7249392"/>
          <a:ext cx="5600700" cy="127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07816807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55323172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94663269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526986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sz="900" dirty="0">
                          <a:effectLst/>
                        </a:rPr>
                        <a:t>任务名称</a:t>
                      </a:r>
                      <a:r>
                        <a:rPr lang="en-US" altLang="zh-CN" sz="900" dirty="0">
                          <a:effectLst/>
                        </a:rPr>
                        <a:t>(R04.1</a:t>
                      </a:r>
                      <a:r>
                        <a:rPr lang="zh-CN" altLang="en-US" sz="900" dirty="0">
                          <a:effectLst/>
                        </a:rPr>
                        <a:t>供应商集成计划</a:t>
                      </a:r>
                      <a:r>
                        <a:rPr lang="en-US" altLang="zh-CN" sz="9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sz="900">
                          <a:effectLst/>
                        </a:rPr>
                        <a:t>工期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sz="900">
                          <a:effectLst/>
                        </a:rPr>
                        <a:t>开始时间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sz="900">
                          <a:effectLst/>
                        </a:rPr>
                        <a:t>完成时间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86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1st </a:t>
                      </a:r>
                      <a:r>
                        <a:rPr lang="zh-CN" sz="1100" dirty="0">
                          <a:effectLst/>
                        </a:rPr>
                        <a:t>集成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 day?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970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sz="1100" dirty="0">
                          <a:effectLst/>
                        </a:rPr>
                        <a:t>集成测试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96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2nd </a:t>
                      </a:r>
                      <a:r>
                        <a:rPr lang="zh-CN" sz="1100">
                          <a:effectLst/>
                        </a:rPr>
                        <a:t>集成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429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sz="1100">
                          <a:effectLst/>
                        </a:rPr>
                        <a:t>集成测试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2023/8/25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469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sz="1100" dirty="0">
                          <a:effectLst/>
                          <a:highlight>
                            <a:srgbClr val="0000FF"/>
                          </a:highlight>
                        </a:rPr>
                        <a:t>回归</a:t>
                      </a:r>
                      <a:r>
                        <a:rPr lang="en-US" sz="1100" dirty="0">
                          <a:effectLst/>
                          <a:highlight>
                            <a:srgbClr val="0000FF"/>
                          </a:highlight>
                        </a:rPr>
                        <a:t>+</a:t>
                      </a:r>
                      <a:r>
                        <a:rPr lang="zh-CN" sz="1100" dirty="0">
                          <a:effectLst/>
                          <a:highlight>
                            <a:srgbClr val="0000FF"/>
                          </a:highlight>
                        </a:rPr>
                        <a:t>功能测试</a:t>
                      </a:r>
                      <a:endParaRPr lang="en-US" sz="1100" dirty="0">
                        <a:effectLst/>
                        <a:highlight>
                          <a:srgbClr val="00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7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2023/8/28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2023/9/5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73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SW </a:t>
                      </a:r>
                      <a:r>
                        <a:rPr lang="zh-CN" sz="1100" dirty="0">
                          <a:effectLst/>
                        </a:rPr>
                        <a:t>释放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 day?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2023/9/6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2023/9/06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721063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stCxn id="356" idx="0"/>
            <a:endCxn id="485" idx="2"/>
          </p:cNvCxnSpPr>
          <p:nvPr/>
        </p:nvCxnSpPr>
        <p:spPr>
          <a:xfrm flipV="1">
            <a:off x="3906766" y="1890992"/>
            <a:ext cx="499152" cy="178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853A1E2-1500-66D3-F309-9DB8C7DCF02A}"/>
              </a:ext>
            </a:extLst>
          </p:cNvPr>
          <p:cNvSpPr/>
          <p:nvPr/>
        </p:nvSpPr>
        <p:spPr>
          <a:xfrm>
            <a:off x="4028364" y="483827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5C84CF4-FC18-DD8B-9DFE-D5068F56BD07}"/>
              </a:ext>
            </a:extLst>
          </p:cNvPr>
          <p:cNvSpPr txBox="1"/>
          <p:nvPr/>
        </p:nvSpPr>
        <p:spPr>
          <a:xfrm>
            <a:off x="3815052" y="5022342"/>
            <a:ext cx="79477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 final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eng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 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for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redv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5091077" y="471362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10/22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stCxn id="525" idx="0"/>
            <a:endCxn id="454" idx="2"/>
          </p:cNvCxnSpPr>
          <p:nvPr/>
        </p:nvCxnSpPr>
        <p:spPr>
          <a:xfrm flipV="1">
            <a:off x="4940866" y="4721896"/>
            <a:ext cx="298641" cy="3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stCxn id="454" idx="0"/>
          </p:cNvCxnSpPr>
          <p:nvPr/>
        </p:nvCxnSpPr>
        <p:spPr>
          <a:xfrm flipV="1">
            <a:off x="5299786" y="3968317"/>
            <a:ext cx="471336" cy="5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6038120" y="250799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771122" y="2788558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11/13~11/17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stCxn id="164" idx="0"/>
            <a:endCxn id="136" idx="2"/>
          </p:cNvCxnSpPr>
          <p:nvPr/>
        </p:nvCxnSpPr>
        <p:spPr>
          <a:xfrm flipV="1">
            <a:off x="5839962" y="2828205"/>
            <a:ext cx="257808" cy="8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V="1">
            <a:off x="6194285" y="1909009"/>
            <a:ext cx="405582" cy="5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7543758" y="250754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7374750" y="2883664"/>
            <a:ext cx="7422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1/15~1/19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7049001" y="368325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7009913" y="3989527"/>
            <a:ext cx="85741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1/5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GNG:1/8-1/12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6601823" y="448383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502954" y="478322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12/18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985302" y="505686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8835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6141467" y="4804043"/>
            <a:ext cx="520006" cy="2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6757988" y="4003459"/>
            <a:ext cx="350663" cy="4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7205166" y="2827746"/>
            <a:ext cx="398242" cy="85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23" idx="2"/>
          </p:cNvCxnSpPr>
          <p:nvPr/>
        </p:nvCxnSpPr>
        <p:spPr>
          <a:xfrm flipV="1">
            <a:off x="7699923" y="1888240"/>
            <a:ext cx="783890" cy="6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9192205" y="251989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148040" y="2829801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/08-4/12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stCxn id="171" idx="0"/>
            <a:endCxn id="166" idx="2"/>
          </p:cNvCxnSpPr>
          <p:nvPr/>
        </p:nvCxnSpPr>
        <p:spPr>
          <a:xfrm flipV="1">
            <a:off x="9025416" y="2840102"/>
            <a:ext cx="226439" cy="7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27" idx="2"/>
          </p:cNvCxnSpPr>
          <p:nvPr/>
        </p:nvCxnSpPr>
        <p:spPr>
          <a:xfrm flipV="1">
            <a:off x="9348370" y="1871078"/>
            <a:ext cx="767592" cy="6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426055" y="37313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stCxn id="39" idx="0"/>
            <a:endCxn id="181" idx="2"/>
          </p:cNvCxnSpPr>
          <p:nvPr/>
        </p:nvCxnSpPr>
        <p:spPr>
          <a:xfrm flipV="1">
            <a:off x="4418632" y="3936565"/>
            <a:ext cx="44677" cy="55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4326666" y="39319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752F1B6E-0DD1-1758-4385-94AE93662B5F}"/>
              </a:ext>
            </a:extLst>
          </p:cNvPr>
          <p:cNvSpPr/>
          <p:nvPr/>
        </p:nvSpPr>
        <p:spPr>
          <a:xfrm>
            <a:off x="9184916" y="516078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97408AF8-BFE7-6776-BD17-7FA9BD94A259}"/>
              </a:ext>
            </a:extLst>
          </p:cNvPr>
          <p:cNvSpPr txBox="1"/>
          <p:nvPr/>
        </p:nvSpPr>
        <p:spPr>
          <a:xfrm>
            <a:off x="9008782" y="538156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04/08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23A3449A-932C-27F1-FBD8-BF96D2A4B968}"/>
              </a:ext>
            </a:extLst>
          </p:cNvPr>
          <p:cNvSpPr/>
          <p:nvPr/>
        </p:nvSpPr>
        <p:spPr>
          <a:xfrm>
            <a:off x="9957761" y="4575374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57CC588C-C29D-B16B-F2B1-2F4BD4C7C17C}"/>
              </a:ext>
            </a:extLst>
          </p:cNvPr>
          <p:cNvSpPr txBox="1"/>
          <p:nvPr/>
        </p:nvSpPr>
        <p:spPr>
          <a:xfrm>
            <a:off x="9747372" y="4772580"/>
            <a:ext cx="8406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EDF6B3AC-4F3C-DD9B-F07B-FBDA3D48D900}"/>
              </a:ext>
            </a:extLst>
          </p:cNvPr>
          <p:cNvSpPr/>
          <p:nvPr/>
        </p:nvSpPr>
        <p:spPr>
          <a:xfrm>
            <a:off x="10317051" y="3660093"/>
            <a:ext cx="312330" cy="320207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3B634F3A-FAB6-3B71-DA88-473571BEF41A}"/>
              </a:ext>
            </a:extLst>
          </p:cNvPr>
          <p:cNvSpPr txBox="1"/>
          <p:nvPr/>
        </p:nvSpPr>
        <p:spPr>
          <a:xfrm>
            <a:off x="10124744" y="3994418"/>
            <a:ext cx="94693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5/17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GNG:5/20-5/24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00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A8BEBE12-36D5-734B-536C-31F82F2C4742}"/>
              </a:ext>
            </a:extLst>
          </p:cNvPr>
          <p:cNvSpPr/>
          <p:nvPr/>
        </p:nvSpPr>
        <p:spPr>
          <a:xfrm>
            <a:off x="10587972" y="2543225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6" name="TextBox 22">
            <a:extLst>
              <a:ext uri="{FF2B5EF4-FFF2-40B4-BE49-F238E27FC236}">
                <a16:creationId xmlns:a16="http://schemas.microsoft.com/office/drawing/2014/main" id="{25DB15BB-6DD6-C915-F17A-40F4374AB4D7}"/>
              </a:ext>
            </a:extLst>
          </p:cNvPr>
          <p:cNvSpPr txBox="1"/>
          <p:nvPr/>
        </p:nvSpPr>
        <p:spPr>
          <a:xfrm>
            <a:off x="10437507" y="2840102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5/27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-5/31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A4EC0C7-3B7D-7DE0-166F-3410A149EE31}"/>
              </a:ext>
            </a:extLst>
          </p:cNvPr>
          <p:cNvCxnSpPr>
            <a:stCxn id="185" idx="0"/>
            <a:endCxn id="187" idx="2"/>
          </p:cNvCxnSpPr>
          <p:nvPr/>
        </p:nvCxnSpPr>
        <p:spPr>
          <a:xfrm flipV="1">
            <a:off x="9282449" y="4780541"/>
            <a:ext cx="712566" cy="38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2C250F-C3D0-6CA0-A8D0-4320E7D0D73D}"/>
              </a:ext>
            </a:extLst>
          </p:cNvPr>
          <p:cNvCxnSpPr>
            <a:stCxn id="187" idx="0"/>
            <a:endCxn id="189" idx="2"/>
          </p:cNvCxnSpPr>
          <p:nvPr/>
        </p:nvCxnSpPr>
        <p:spPr>
          <a:xfrm flipV="1">
            <a:off x="10055294" y="3980299"/>
            <a:ext cx="321407" cy="59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957B66E-5E15-8294-80B0-3C3037B6B3F9}"/>
              </a:ext>
            </a:extLst>
          </p:cNvPr>
          <p:cNvCxnSpPr>
            <a:stCxn id="189" idx="0"/>
            <a:endCxn id="191" idx="2"/>
          </p:cNvCxnSpPr>
          <p:nvPr/>
        </p:nvCxnSpPr>
        <p:spPr>
          <a:xfrm flipV="1">
            <a:off x="10473216" y="2863431"/>
            <a:ext cx="174406" cy="79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A0B7D36-0370-9FC7-94E4-9979E8FEA21F}"/>
              </a:ext>
            </a:extLst>
          </p:cNvPr>
          <p:cNvCxnSpPr>
            <a:cxnSpLocks/>
            <a:stCxn id="191" idx="0"/>
            <a:endCxn id="32" idx="2"/>
          </p:cNvCxnSpPr>
          <p:nvPr/>
        </p:nvCxnSpPr>
        <p:spPr>
          <a:xfrm flipV="1">
            <a:off x="10744137" y="1876186"/>
            <a:ext cx="190884" cy="6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368F1B33-026E-AA67-1257-5F6A96F6717A}"/>
              </a:ext>
            </a:extLst>
          </p:cNvPr>
          <p:cNvSpPr/>
          <p:nvPr/>
        </p:nvSpPr>
        <p:spPr>
          <a:xfrm>
            <a:off x="6338146" y="155833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DFE1035-672F-36BA-D066-06C26BE3D106}"/>
              </a:ext>
            </a:extLst>
          </p:cNvPr>
          <p:cNvSpPr txBox="1"/>
          <p:nvPr/>
        </p:nvSpPr>
        <p:spPr>
          <a:xfrm>
            <a:off x="6097638" y="1283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066BFA36-A45C-6CDD-EF1A-4FD80EA01C72}"/>
              </a:ext>
            </a:extLst>
          </p:cNvPr>
          <p:cNvSpPr/>
          <p:nvPr/>
        </p:nvSpPr>
        <p:spPr>
          <a:xfrm>
            <a:off x="5211868" y="153257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0BE6C9D7-0689-FBAB-A6FB-BF64CFA322BF}"/>
              </a:ext>
            </a:extLst>
          </p:cNvPr>
          <p:cNvSpPr txBox="1"/>
          <p:nvPr/>
        </p:nvSpPr>
        <p:spPr>
          <a:xfrm>
            <a:off x="4971360" y="125744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10/10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10/23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35119-9BD7-FAD3-C1CB-B767BC9851A3}"/>
              </a:ext>
            </a:extLst>
          </p:cNvPr>
          <p:cNvCxnSpPr>
            <a:cxnSpLocks/>
            <a:stCxn id="181" idx="0"/>
            <a:endCxn id="16" idx="2"/>
          </p:cNvCxnSpPr>
          <p:nvPr/>
        </p:nvCxnSpPr>
        <p:spPr>
          <a:xfrm flipV="1">
            <a:off x="4523588" y="1883254"/>
            <a:ext cx="950001" cy="18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47">
            <a:extLst>
              <a:ext uri="{FF2B5EF4-FFF2-40B4-BE49-F238E27FC236}">
                <a16:creationId xmlns:a16="http://schemas.microsoft.com/office/drawing/2014/main" id="{9B440600-6535-2DB6-1060-00DC5EA023E4}"/>
              </a:ext>
            </a:extLst>
          </p:cNvPr>
          <p:cNvSpPr/>
          <p:nvPr/>
        </p:nvSpPr>
        <p:spPr>
          <a:xfrm>
            <a:off x="8222092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7AF943-F323-2987-C831-47B12CD33C5C}"/>
              </a:ext>
            </a:extLst>
          </p:cNvPr>
          <p:cNvSpPr txBox="1"/>
          <p:nvPr/>
        </p:nvSpPr>
        <p:spPr>
          <a:xfrm>
            <a:off x="7981584" y="126242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27" name="流程图: 决策 47">
            <a:extLst>
              <a:ext uri="{FF2B5EF4-FFF2-40B4-BE49-F238E27FC236}">
                <a16:creationId xmlns:a16="http://schemas.microsoft.com/office/drawing/2014/main" id="{B50071C9-6E01-5022-41DA-4E6C19E21BEC}"/>
              </a:ext>
            </a:extLst>
          </p:cNvPr>
          <p:cNvSpPr/>
          <p:nvPr/>
        </p:nvSpPr>
        <p:spPr>
          <a:xfrm>
            <a:off x="9854241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6C879AEF-B93E-39E7-061A-5835B44AEB78}"/>
              </a:ext>
            </a:extLst>
          </p:cNvPr>
          <p:cNvSpPr txBox="1"/>
          <p:nvPr/>
        </p:nvSpPr>
        <p:spPr>
          <a:xfrm>
            <a:off x="9613733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32" name="流程图: 决策 47">
            <a:extLst>
              <a:ext uri="{FF2B5EF4-FFF2-40B4-BE49-F238E27FC236}">
                <a16:creationId xmlns:a16="http://schemas.microsoft.com/office/drawing/2014/main" id="{34CDBF27-59A0-4F5B-6F5C-DE78CE0051A3}"/>
              </a:ext>
            </a:extLst>
          </p:cNvPr>
          <p:cNvSpPr/>
          <p:nvPr/>
        </p:nvSpPr>
        <p:spPr>
          <a:xfrm>
            <a:off x="10673300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1C628CBA-2196-E7B2-B195-5BED6CA62098}"/>
              </a:ext>
            </a:extLst>
          </p:cNvPr>
          <p:cNvSpPr txBox="1"/>
          <p:nvPr/>
        </p:nvSpPr>
        <p:spPr>
          <a:xfrm>
            <a:off x="10432792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6C9285B1-F3EA-0C5D-54B6-3F7260430521}"/>
              </a:ext>
            </a:extLst>
          </p:cNvPr>
          <p:cNvSpPr txBox="1"/>
          <p:nvPr/>
        </p:nvSpPr>
        <p:spPr>
          <a:xfrm>
            <a:off x="11119713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</p:spTree>
    <p:extLst>
      <p:ext uri="{BB962C8B-B14F-4D97-AF65-F5344CB8AC3E}">
        <p14:creationId xmlns:p14="http://schemas.microsoft.com/office/powerpoint/2010/main" val="24382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2393287" y="369787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466151" y="389140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7/26</a:t>
            </a: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4712247" y="371812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4900665" y="3932970"/>
            <a:ext cx="9823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 GNG &amp; MRD</a:t>
            </a: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59626" y="372041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513" y="3934586"/>
            <a:ext cx="93983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R007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/10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4/12 -4/17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2194271" y="45879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154875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7/12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1637082" y="4793077"/>
            <a:ext cx="594443" cy="377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U625 MY24 SW Release Plan @ 23/10/07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50370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MY24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694580" y="1540378"/>
            <a:ext cx="854428" cy="501273"/>
            <a:chOff x="1886575" y="1217224"/>
            <a:chExt cx="850927" cy="50127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897541" y="1503059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2291804" y="4018082"/>
            <a:ext cx="161133" cy="56982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8019563" y="4040624"/>
            <a:ext cx="99713" cy="55374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4411678" y="461197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7922030" y="459437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7871061" y="47393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3/27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3862229" y="516763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3781299" y="53295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027413" y="515148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005958" y="529782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2/26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7124946" y="4799540"/>
            <a:ext cx="834338" cy="351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539549" y="51703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402333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6/08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803210"/>
          <a:ext cx="10436144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352559" y="515928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300717" y="53421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7/21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3047144" y="46058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030063" y="470892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8/21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3512402" y="369194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171919" y="3979271"/>
            <a:ext cx="107542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ANC  </a:t>
            </a:r>
            <a:r>
              <a:rPr lang="en-US" altLang="zh-CN" sz="7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vbf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check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2450092" y="4811030"/>
            <a:ext cx="634306" cy="3482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3144677" y="4012149"/>
            <a:ext cx="427375" cy="59371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304498" y="152350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stCxn id="356" idx="0"/>
          </p:cNvCxnSpPr>
          <p:nvPr/>
        </p:nvCxnSpPr>
        <p:spPr>
          <a:xfrm flipV="1">
            <a:off x="3668567" y="1864232"/>
            <a:ext cx="286740" cy="18277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6782039" y="2542983"/>
            <a:ext cx="593711" cy="151294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2.9~2.16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6785089" y="2328415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-16512" y="469518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177898" y="516251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144676" y="53103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3531307" y="46150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3527129" y="4711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275431" y="4820172"/>
            <a:ext cx="293130" cy="3423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cxnSpLocks/>
            <a:stCxn id="181" idx="0"/>
            <a:endCxn id="485" idx="2"/>
          </p:cNvCxnSpPr>
          <p:nvPr/>
        </p:nvCxnSpPr>
        <p:spPr>
          <a:xfrm flipV="1">
            <a:off x="4104179" y="1874185"/>
            <a:ext cx="462040" cy="187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4424327" y="4704100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stCxn id="525" idx="0"/>
            <a:endCxn id="454" idx="2"/>
          </p:cNvCxnSpPr>
          <p:nvPr/>
        </p:nvCxnSpPr>
        <p:spPr>
          <a:xfrm flipV="1">
            <a:off x="3959762" y="4817146"/>
            <a:ext cx="489170" cy="35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4509211" y="4038335"/>
            <a:ext cx="262686" cy="5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5009420" y="256514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211118" y="2798083"/>
            <a:ext cx="91981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11/24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stCxn id="164" idx="0"/>
            <a:endCxn id="136" idx="2"/>
          </p:cNvCxnSpPr>
          <p:nvPr/>
        </p:nvCxnSpPr>
        <p:spPr>
          <a:xfrm flipV="1">
            <a:off x="4868412" y="2885355"/>
            <a:ext cx="200658" cy="83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4" idx="2"/>
          </p:cNvCxnSpPr>
          <p:nvPr/>
        </p:nvCxnSpPr>
        <p:spPr>
          <a:xfrm flipV="1">
            <a:off x="5165585" y="1886431"/>
            <a:ext cx="373116" cy="67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6505533" y="25646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6692413" y="2797399"/>
            <a:ext cx="8795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/02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6163176" y="371182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6359581" y="3954062"/>
            <a:ext cx="89871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1/19 TEST DONE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 0122 - 1/26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5620748" y="4550512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5731429" y="478322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051852" y="5094964"/>
            <a:ext cx="312330" cy="32020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1596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11/29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5208017" y="4870718"/>
            <a:ext cx="472381" cy="2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5776913" y="4032034"/>
            <a:ext cx="445913" cy="51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6319341" y="2884896"/>
            <a:ext cx="245842" cy="8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9" idx="2"/>
          </p:cNvCxnSpPr>
          <p:nvPr/>
        </p:nvCxnSpPr>
        <p:spPr>
          <a:xfrm flipV="1">
            <a:off x="6661698" y="1888240"/>
            <a:ext cx="704504" cy="6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829685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8452715" y="2801226"/>
            <a:ext cx="90043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/23 IVS release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stCxn id="171" idx="0"/>
            <a:endCxn id="166" idx="2"/>
          </p:cNvCxnSpPr>
          <p:nvPr/>
        </p:nvCxnSpPr>
        <p:spPr>
          <a:xfrm flipV="1">
            <a:off x="8215791" y="2887727"/>
            <a:ext cx="140714" cy="8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14" idx="2"/>
          </p:cNvCxnSpPr>
          <p:nvPr/>
        </p:nvCxnSpPr>
        <p:spPr>
          <a:xfrm flipV="1">
            <a:off x="8453020" y="1871078"/>
            <a:ext cx="545331" cy="69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006646" y="374973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39" idx="0"/>
            <a:endCxn id="181" idx="2"/>
          </p:cNvCxnSpPr>
          <p:nvPr/>
        </p:nvCxnSpPr>
        <p:spPr>
          <a:xfrm flipV="1">
            <a:off x="3628840" y="3954898"/>
            <a:ext cx="415060" cy="6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3955572" y="39027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10/08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BE186EBB-A04B-61B0-6D32-87EB7B7FBC2D}"/>
              </a:ext>
            </a:extLst>
          </p:cNvPr>
          <p:cNvSpPr/>
          <p:nvPr/>
        </p:nvSpPr>
        <p:spPr>
          <a:xfrm>
            <a:off x="11451047" y="153841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BAB3B-A257-F432-2EAE-E9999F05CBBA}"/>
              </a:ext>
            </a:extLst>
          </p:cNvPr>
          <p:cNvGrpSpPr/>
          <p:nvPr/>
        </p:nvGrpSpPr>
        <p:grpSpPr>
          <a:xfrm>
            <a:off x="2838847" y="2542368"/>
            <a:ext cx="843417" cy="499080"/>
            <a:chOff x="1877549" y="1217224"/>
            <a:chExt cx="839961" cy="499080"/>
          </a:xfrm>
        </p:grpSpPr>
        <p:sp>
          <p:nvSpPr>
            <p:cNvPr id="26" name="流程图: 决策 47">
              <a:extLst>
                <a:ext uri="{FF2B5EF4-FFF2-40B4-BE49-F238E27FC236}">
                  <a16:creationId xmlns:a16="http://schemas.microsoft.com/office/drawing/2014/main" id="{6C859782-93E4-8689-124A-1D67C51BA8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srgbClr val="00457E">
                      <a:lumMod val="60000"/>
                      <a:lumOff val="40000"/>
                    </a:srgbClr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C6C794AE-3142-9DD5-BABF-E16D4DECD213}"/>
                </a:ext>
              </a:extLst>
            </p:cNvPr>
            <p:cNvSpPr txBox="1"/>
            <p:nvPr/>
          </p:nvSpPr>
          <p:spPr>
            <a:xfrm>
              <a:off x="1877549" y="1500866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8/08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A6C5-A549-94DE-16AB-AFAF0EC014E6}"/>
              </a:ext>
            </a:extLst>
          </p:cNvPr>
          <p:cNvCxnSpPr>
            <a:cxnSpLocks/>
            <a:stCxn id="159" idx="0"/>
            <a:endCxn id="26" idx="1"/>
          </p:cNvCxnSpPr>
          <p:nvPr/>
        </p:nvCxnSpPr>
        <p:spPr>
          <a:xfrm flipV="1">
            <a:off x="2549452" y="2717708"/>
            <a:ext cx="298459" cy="9801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22">
            <a:extLst>
              <a:ext uri="{FF2B5EF4-FFF2-40B4-BE49-F238E27FC236}">
                <a16:creationId xmlns:a16="http://schemas.microsoft.com/office/drawing/2014/main" id="{D07D4D25-528F-0603-87B7-5B73CE8C37EC}"/>
              </a:ext>
            </a:extLst>
          </p:cNvPr>
          <p:cNvSpPr txBox="1"/>
          <p:nvPr/>
        </p:nvSpPr>
        <p:spPr>
          <a:xfrm>
            <a:off x="4144509" y="1850860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D37C2439-DE2C-DBFF-B77E-99B9A35B4682}"/>
              </a:ext>
            </a:extLst>
          </p:cNvPr>
          <p:cNvSpPr/>
          <p:nvPr/>
        </p:nvSpPr>
        <p:spPr>
          <a:xfrm>
            <a:off x="9240726" y="373946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79E0B497-E710-9248-CE30-B73D757E14DD}"/>
              </a:ext>
            </a:extLst>
          </p:cNvPr>
          <p:cNvSpPr txBox="1"/>
          <p:nvPr/>
        </p:nvSpPr>
        <p:spPr>
          <a:xfrm>
            <a:off x="9432612" y="3953636"/>
            <a:ext cx="1050127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5/20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 05/21 – 05/24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984BE0-1E03-5A9E-ED84-C46A128712AB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9067313" y="4059674"/>
            <a:ext cx="233063" cy="5727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0CA325D8-D13A-1886-DF17-79FBD8653BF5}"/>
              </a:ext>
            </a:extLst>
          </p:cNvPr>
          <p:cNvSpPr/>
          <p:nvPr/>
        </p:nvSpPr>
        <p:spPr>
          <a:xfrm>
            <a:off x="8969780" y="463247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3" name="TextBox 22">
            <a:extLst>
              <a:ext uri="{FF2B5EF4-FFF2-40B4-BE49-F238E27FC236}">
                <a16:creationId xmlns:a16="http://schemas.microsoft.com/office/drawing/2014/main" id="{015F5E8C-E101-D574-82D4-3669B13A57B7}"/>
              </a:ext>
            </a:extLst>
          </p:cNvPr>
          <p:cNvSpPr txBox="1"/>
          <p:nvPr/>
        </p:nvSpPr>
        <p:spPr>
          <a:xfrm>
            <a:off x="9061686" y="4767932"/>
            <a:ext cx="13931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EF5530BA-1A0B-6A55-316E-33938E86DFFA}"/>
              </a:ext>
            </a:extLst>
          </p:cNvPr>
          <p:cNvSpPr/>
          <p:nvPr/>
        </p:nvSpPr>
        <p:spPr>
          <a:xfrm>
            <a:off x="8141838" y="518006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D79ABB0-1513-8558-3842-5CBF4B6E964D}"/>
              </a:ext>
            </a:extLst>
          </p:cNvPr>
          <p:cNvCxnSpPr>
            <a:cxnSpLocks/>
            <a:stCxn id="174" idx="0"/>
            <a:endCxn id="170" idx="2"/>
          </p:cNvCxnSpPr>
          <p:nvPr/>
        </p:nvCxnSpPr>
        <p:spPr>
          <a:xfrm flipV="1">
            <a:off x="8239371" y="4837640"/>
            <a:ext cx="767663" cy="3424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22">
            <a:extLst>
              <a:ext uri="{FF2B5EF4-FFF2-40B4-BE49-F238E27FC236}">
                <a16:creationId xmlns:a16="http://schemas.microsoft.com/office/drawing/2014/main" id="{A3435DC8-D5BA-19F8-9C4A-116417D561C5}"/>
              </a:ext>
            </a:extLst>
          </p:cNvPr>
          <p:cNvSpPr txBox="1"/>
          <p:nvPr/>
        </p:nvSpPr>
        <p:spPr>
          <a:xfrm>
            <a:off x="8088619" y="533576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2F24F4A2-533C-D19F-638B-0EBA8604CAB2}"/>
              </a:ext>
            </a:extLst>
          </p:cNvPr>
          <p:cNvSpPr/>
          <p:nvPr/>
        </p:nvSpPr>
        <p:spPr>
          <a:xfrm>
            <a:off x="938270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C83384-FAA7-35D5-0C0C-2ECFB8DA2EF3}"/>
              </a:ext>
            </a:extLst>
          </p:cNvPr>
          <p:cNvCxnSpPr>
            <a:cxnSpLocks/>
            <a:stCxn id="158" idx="0"/>
            <a:endCxn id="178" idx="2"/>
          </p:cNvCxnSpPr>
          <p:nvPr/>
        </p:nvCxnSpPr>
        <p:spPr>
          <a:xfrm flipV="1">
            <a:off x="9396891" y="2887727"/>
            <a:ext cx="45464" cy="85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2">
            <a:extLst>
              <a:ext uri="{FF2B5EF4-FFF2-40B4-BE49-F238E27FC236}">
                <a16:creationId xmlns:a16="http://schemas.microsoft.com/office/drawing/2014/main" id="{4A37FEAA-A75A-C9E8-3CDA-A673A00E5BB7}"/>
              </a:ext>
            </a:extLst>
          </p:cNvPr>
          <p:cNvSpPr txBox="1"/>
          <p:nvPr/>
        </p:nvSpPr>
        <p:spPr>
          <a:xfrm>
            <a:off x="9556437" y="2820161"/>
            <a:ext cx="9263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05/31 IVS release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BF2868-5C38-F1B2-4EFC-97AA7DBBF019}"/>
              </a:ext>
            </a:extLst>
          </p:cNvPr>
          <p:cNvCxnSpPr>
            <a:cxnSpLocks/>
          </p:cNvCxnSpPr>
          <p:nvPr/>
        </p:nvCxnSpPr>
        <p:spPr>
          <a:xfrm flipV="1">
            <a:off x="9528682" y="1854954"/>
            <a:ext cx="185491" cy="72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47">
            <a:extLst>
              <a:ext uri="{FF2B5EF4-FFF2-40B4-BE49-F238E27FC236}">
                <a16:creationId xmlns:a16="http://schemas.microsoft.com/office/drawing/2014/main" id="{6E05CAB4-FCD7-1DF0-2E79-90372AE2E731}"/>
              </a:ext>
            </a:extLst>
          </p:cNvPr>
          <p:cNvSpPr/>
          <p:nvPr/>
        </p:nvSpPr>
        <p:spPr>
          <a:xfrm>
            <a:off x="10124844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流程图: 决策 47">
            <a:extLst>
              <a:ext uri="{FF2B5EF4-FFF2-40B4-BE49-F238E27FC236}">
                <a16:creationId xmlns:a16="http://schemas.microsoft.com/office/drawing/2014/main" id="{FE5975F9-FB4E-C4B1-0829-A12C3FC45ABF}"/>
              </a:ext>
            </a:extLst>
          </p:cNvPr>
          <p:cNvSpPr/>
          <p:nvPr/>
        </p:nvSpPr>
        <p:spPr>
          <a:xfrm>
            <a:off x="5276980" y="15357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170898DF-0DE1-5076-73B3-AF2EB9A95EA1}"/>
              </a:ext>
            </a:extLst>
          </p:cNvPr>
          <p:cNvSpPr txBox="1"/>
          <p:nvPr/>
        </p:nvSpPr>
        <p:spPr>
          <a:xfrm>
            <a:off x="5013894" y="126061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1986955F-5DAE-3A85-E40F-7E1218846860}"/>
              </a:ext>
            </a:extLst>
          </p:cNvPr>
          <p:cNvSpPr/>
          <p:nvPr/>
        </p:nvSpPr>
        <p:spPr>
          <a:xfrm>
            <a:off x="4591749" y="135184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流程图: 决策 47">
            <a:extLst>
              <a:ext uri="{FF2B5EF4-FFF2-40B4-BE49-F238E27FC236}">
                <a16:creationId xmlns:a16="http://schemas.microsoft.com/office/drawing/2014/main" id="{42EFA5FA-A190-A53E-2E43-0EB7FD2FEA67}"/>
              </a:ext>
            </a:extLst>
          </p:cNvPr>
          <p:cNvSpPr/>
          <p:nvPr/>
        </p:nvSpPr>
        <p:spPr>
          <a:xfrm>
            <a:off x="7104481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D08F73E-FB80-914C-B73C-4106629479D4}"/>
              </a:ext>
            </a:extLst>
          </p:cNvPr>
          <p:cNvSpPr txBox="1"/>
          <p:nvPr/>
        </p:nvSpPr>
        <p:spPr>
          <a:xfrm>
            <a:off x="6863973" y="126242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14" name="流程图: 决策 47">
            <a:extLst>
              <a:ext uri="{FF2B5EF4-FFF2-40B4-BE49-F238E27FC236}">
                <a16:creationId xmlns:a16="http://schemas.microsoft.com/office/drawing/2014/main" id="{7B04F2B0-030C-1C57-EE1C-295899CB7683}"/>
              </a:ext>
            </a:extLst>
          </p:cNvPr>
          <p:cNvSpPr/>
          <p:nvPr/>
        </p:nvSpPr>
        <p:spPr>
          <a:xfrm>
            <a:off x="8736630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D2EA475C-1EAA-3CB0-2303-83C9F27702C5}"/>
              </a:ext>
            </a:extLst>
          </p:cNvPr>
          <p:cNvSpPr txBox="1"/>
          <p:nvPr/>
        </p:nvSpPr>
        <p:spPr>
          <a:xfrm>
            <a:off x="8496122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19" name="流程图: 决策 47">
            <a:extLst>
              <a:ext uri="{FF2B5EF4-FFF2-40B4-BE49-F238E27FC236}">
                <a16:creationId xmlns:a16="http://schemas.microsoft.com/office/drawing/2014/main" id="{73C365C5-1501-C050-97E3-E82C34B98FE2}"/>
              </a:ext>
            </a:extLst>
          </p:cNvPr>
          <p:cNvSpPr/>
          <p:nvPr/>
        </p:nvSpPr>
        <p:spPr>
          <a:xfrm>
            <a:off x="9499244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6A66D1E5-D461-64D9-DECF-0C302EEE070E}"/>
              </a:ext>
            </a:extLst>
          </p:cNvPr>
          <p:cNvSpPr txBox="1"/>
          <p:nvPr/>
        </p:nvSpPr>
        <p:spPr>
          <a:xfrm>
            <a:off x="9236158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FC8DA99-9704-E2B3-07F5-916A8D249147}"/>
              </a:ext>
            </a:extLst>
          </p:cNvPr>
          <p:cNvSpPr txBox="1"/>
          <p:nvPr/>
        </p:nvSpPr>
        <p:spPr>
          <a:xfrm>
            <a:off x="9923081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803A0A-003D-01BE-C3D5-D301CE88CC92}"/>
              </a:ext>
            </a:extLst>
          </p:cNvPr>
          <p:cNvSpPr txBox="1"/>
          <p:nvPr/>
        </p:nvSpPr>
        <p:spPr>
          <a:xfrm>
            <a:off x="4304498" y="107808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10/10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10/23</a:t>
            </a:r>
          </a:p>
        </p:txBody>
      </p:sp>
    </p:spTree>
    <p:extLst>
      <p:ext uri="{BB962C8B-B14F-4D97-AF65-F5344CB8AC3E}">
        <p14:creationId xmlns:p14="http://schemas.microsoft.com/office/powerpoint/2010/main" val="43851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325097"/>
          </a:xfrm>
        </p:spPr>
        <p:txBody>
          <a:bodyPr/>
          <a:lstStyle/>
          <a:p>
            <a:r>
              <a:rPr lang="en-US" sz="2000" dirty="0"/>
              <a:t>U625 MY24 &amp; U611MCAJ1 with CarPlay 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1BD1B-2D4B-445F-9287-28DF5B70952B}"/>
              </a:ext>
            </a:extLst>
          </p:cNvPr>
          <p:cNvCxnSpPr>
            <a:cxnSpLocks/>
          </p:cNvCxnSpPr>
          <p:nvPr/>
        </p:nvCxnSpPr>
        <p:spPr>
          <a:xfrm>
            <a:off x="145311" y="1591094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48C8DE-41F3-4592-A06B-3C18F4FA6D21}"/>
              </a:ext>
            </a:extLst>
          </p:cNvPr>
          <p:cNvSpPr txBox="1"/>
          <p:nvPr/>
        </p:nvSpPr>
        <p:spPr>
          <a:xfrm>
            <a:off x="18428" y="1329868"/>
            <a:ext cx="236955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 MY24 &amp;U611MCA Build Plan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D2EAA9-3712-D980-EA9C-3450B436BADB}"/>
              </a:ext>
            </a:extLst>
          </p:cNvPr>
          <p:cNvGraphicFramePr>
            <a:graphicFrameLocks noGrp="1"/>
          </p:cNvGraphicFramePr>
          <p:nvPr/>
        </p:nvGraphicFramePr>
        <p:xfrm>
          <a:off x="1456345" y="361876"/>
          <a:ext cx="100653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54">
                  <a:extLst>
                    <a:ext uri="{9D8B030D-6E8A-4147-A177-3AD203B41FA5}">
                      <a16:colId xmlns:a16="http://schemas.microsoft.com/office/drawing/2014/main" val="146012838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84596337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1375144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01423866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3552297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104114976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743216245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7BA13-166C-1991-4F32-B7C171F07FFF}"/>
              </a:ext>
            </a:extLst>
          </p:cNvPr>
          <p:cNvCxnSpPr>
            <a:cxnSpLocks/>
          </p:cNvCxnSpPr>
          <p:nvPr/>
        </p:nvCxnSpPr>
        <p:spPr>
          <a:xfrm>
            <a:off x="117087" y="2948586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AE029-BFC1-3806-A44D-EC9154B1E114}"/>
              </a:ext>
            </a:extLst>
          </p:cNvPr>
          <p:cNvSpPr txBox="1"/>
          <p:nvPr/>
        </p:nvSpPr>
        <p:spPr>
          <a:xfrm>
            <a:off x="0" y="2685836"/>
            <a:ext cx="1362874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IVI Integration Plan</a:t>
            </a:r>
          </a:p>
        </p:txBody>
      </p:sp>
      <p:sp>
        <p:nvSpPr>
          <p:cNvPr id="17" name="流程图: 决策 47">
            <a:extLst>
              <a:ext uri="{FF2B5EF4-FFF2-40B4-BE49-F238E27FC236}">
                <a16:creationId xmlns:a16="http://schemas.microsoft.com/office/drawing/2014/main" id="{212E15E8-5C60-A7DA-0EFE-8141A239688C}"/>
              </a:ext>
            </a:extLst>
          </p:cNvPr>
          <p:cNvSpPr/>
          <p:nvPr/>
        </p:nvSpPr>
        <p:spPr>
          <a:xfrm>
            <a:off x="2883078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517BEB3C-B869-F72B-2992-FCAE51B9645C}"/>
              </a:ext>
            </a:extLst>
          </p:cNvPr>
          <p:cNvSpPr txBox="1"/>
          <p:nvPr/>
        </p:nvSpPr>
        <p:spPr>
          <a:xfrm>
            <a:off x="2871802" y="3189098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11/15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2B6AB32-ECD6-FE04-2D9B-A2DC5F7FAA9F}"/>
              </a:ext>
            </a:extLst>
          </p:cNvPr>
          <p:cNvSpPr txBox="1"/>
          <p:nvPr/>
        </p:nvSpPr>
        <p:spPr>
          <a:xfrm>
            <a:off x="5441355" y="3170126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02/17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6DCA577-295C-71A9-EE5D-A63B6C327537}"/>
              </a:ext>
            </a:extLst>
          </p:cNvPr>
          <p:cNvSpPr txBox="1"/>
          <p:nvPr/>
        </p:nvSpPr>
        <p:spPr>
          <a:xfrm>
            <a:off x="6587008" y="3148464"/>
            <a:ext cx="50280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6A646-F24D-603E-9862-AE3001C82A33}"/>
              </a:ext>
            </a:extLst>
          </p:cNvPr>
          <p:cNvCxnSpPr>
            <a:cxnSpLocks/>
          </p:cNvCxnSpPr>
          <p:nvPr/>
        </p:nvCxnSpPr>
        <p:spPr>
          <a:xfrm>
            <a:off x="88863" y="41607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40A82F-AAC7-DC65-87D6-28E1F6AC81A1}"/>
              </a:ext>
            </a:extLst>
          </p:cNvPr>
          <p:cNvSpPr txBox="1"/>
          <p:nvPr/>
        </p:nvSpPr>
        <p:spPr>
          <a:xfrm>
            <a:off x="-28224" y="3897983"/>
            <a:ext cx="185178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CarPlay Development Plan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70D9EFF-A00A-903F-4C40-A69F5E52BC5E}"/>
              </a:ext>
            </a:extLst>
          </p:cNvPr>
          <p:cNvSpPr txBox="1"/>
          <p:nvPr/>
        </p:nvSpPr>
        <p:spPr>
          <a:xfrm>
            <a:off x="1427256" y="4330870"/>
            <a:ext cx="6936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Full Function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155D0159-FA13-E1F7-8B7A-BA440FCEF2E2}"/>
              </a:ext>
            </a:extLst>
          </p:cNvPr>
          <p:cNvSpPr/>
          <p:nvPr/>
        </p:nvSpPr>
        <p:spPr>
          <a:xfrm>
            <a:off x="1624681" y="4013380"/>
            <a:ext cx="315971" cy="304742"/>
          </a:xfrm>
          <a:prstGeom prst="star5">
            <a:avLst/>
          </a:prstGeom>
          <a:solidFill>
            <a:srgbClr val="B9FF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18345ED-CC24-EB77-5CD5-9671D7938EAF}"/>
              </a:ext>
            </a:extLst>
          </p:cNvPr>
          <p:cNvSpPr/>
          <p:nvPr/>
        </p:nvSpPr>
        <p:spPr>
          <a:xfrm>
            <a:off x="4455499" y="3957706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627E244C-131F-A78B-C8D7-E8C4C7495E13}"/>
              </a:ext>
            </a:extLst>
          </p:cNvPr>
          <p:cNvSpPr txBox="1"/>
          <p:nvPr/>
        </p:nvSpPr>
        <p:spPr>
          <a:xfrm>
            <a:off x="4123143" y="4308417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05C3B87D-CB30-00EF-A9EB-47E07F3ED75B}"/>
              </a:ext>
            </a:extLst>
          </p:cNvPr>
          <p:cNvSpPr txBox="1"/>
          <p:nvPr/>
        </p:nvSpPr>
        <p:spPr>
          <a:xfrm>
            <a:off x="7127697" y="4334121"/>
            <a:ext cx="6141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Approval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B57F46EB-8706-7054-C981-21431A33927D}"/>
              </a:ext>
            </a:extLst>
          </p:cNvPr>
          <p:cNvSpPr/>
          <p:nvPr/>
        </p:nvSpPr>
        <p:spPr>
          <a:xfrm>
            <a:off x="7222022" y="4000680"/>
            <a:ext cx="315971" cy="30474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A892E7-8D59-52B1-C456-52F8A72C6335}"/>
              </a:ext>
            </a:extLst>
          </p:cNvPr>
          <p:cNvCxnSpPr>
            <a:cxnSpLocks/>
          </p:cNvCxnSpPr>
          <p:nvPr/>
        </p:nvCxnSpPr>
        <p:spPr>
          <a:xfrm>
            <a:off x="88863" y="54688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070BE0-7010-8ABD-94D6-C5DA37AC7751}"/>
              </a:ext>
            </a:extLst>
          </p:cNvPr>
          <p:cNvSpPr txBox="1"/>
          <p:nvPr/>
        </p:nvSpPr>
        <p:spPr>
          <a:xfrm>
            <a:off x="-28224" y="5206083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Dependency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1DB9F7-CA8E-60FF-6A16-C8EF4C5F7CCF}"/>
              </a:ext>
            </a:extLst>
          </p:cNvPr>
          <p:cNvSpPr/>
          <p:nvPr/>
        </p:nvSpPr>
        <p:spPr>
          <a:xfrm>
            <a:off x="4667447" y="5362288"/>
            <a:ext cx="520699" cy="1946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266F451-EF9D-34FC-E67D-42864987BFFC}"/>
              </a:ext>
            </a:extLst>
          </p:cNvPr>
          <p:cNvSpPr txBox="1"/>
          <p:nvPr/>
        </p:nvSpPr>
        <p:spPr>
          <a:xfrm>
            <a:off x="4020703" y="5547191"/>
            <a:ext cx="2040191" cy="69249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01/05 - 01/25(U611)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01/20-02/07(U625)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2 weeks REC Road Test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 VOCF/NTT with R06 ENG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for MP1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E04EE6-F0DC-03AE-1A7E-D8652D17FF7C}"/>
              </a:ext>
            </a:extLst>
          </p:cNvPr>
          <p:cNvSpPr/>
          <p:nvPr/>
        </p:nvSpPr>
        <p:spPr>
          <a:xfrm>
            <a:off x="5460945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2D453BB3-AD86-ACDF-23C6-67B8B5D659A3}"/>
              </a:ext>
            </a:extLst>
          </p:cNvPr>
          <p:cNvSpPr txBox="1"/>
          <p:nvPr/>
        </p:nvSpPr>
        <p:spPr>
          <a:xfrm>
            <a:off x="5290146" y="2520879"/>
            <a:ext cx="50351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2088-494D-8F62-A9DD-D5AC5524E31A}"/>
              </a:ext>
            </a:extLst>
          </p:cNvPr>
          <p:cNvSpPr/>
          <p:nvPr/>
        </p:nvSpPr>
        <p:spPr>
          <a:xfrm>
            <a:off x="4491151" y="241305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97CB8591-1502-DA21-15E9-D4BE3DF680C8}"/>
              </a:ext>
            </a:extLst>
          </p:cNvPr>
          <p:cNvSpPr txBox="1"/>
          <p:nvPr/>
        </p:nvSpPr>
        <p:spPr>
          <a:xfrm>
            <a:off x="4235439" y="2549099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New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oliday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38CA69-266C-8B74-B16C-145C14D9204E}"/>
              </a:ext>
            </a:extLst>
          </p:cNvPr>
          <p:cNvCxnSpPr>
            <a:cxnSpLocks/>
            <a:stCxn id="17" idx="0"/>
            <a:endCxn id="99" idx="2"/>
          </p:cNvCxnSpPr>
          <p:nvPr/>
        </p:nvCxnSpPr>
        <p:spPr>
          <a:xfrm flipV="1">
            <a:off x="3115012" y="1792765"/>
            <a:ext cx="3022115" cy="93832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DE646-9CC5-BF6C-7B21-592249CBADE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V="1">
            <a:off x="6019221" y="1828056"/>
            <a:ext cx="2003827" cy="90969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207246-DEA9-3BFE-196E-98692BCE9E41}"/>
              </a:ext>
            </a:extLst>
          </p:cNvPr>
          <p:cNvCxnSpPr>
            <a:cxnSpLocks/>
            <a:stCxn id="115" idx="0"/>
            <a:endCxn id="129" idx="2"/>
          </p:cNvCxnSpPr>
          <p:nvPr/>
        </p:nvCxnSpPr>
        <p:spPr>
          <a:xfrm flipV="1">
            <a:off x="7337394" y="1804124"/>
            <a:ext cx="1570380" cy="93533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2">
            <a:extLst>
              <a:ext uri="{FF2B5EF4-FFF2-40B4-BE49-F238E27FC236}">
                <a16:creationId xmlns:a16="http://schemas.microsoft.com/office/drawing/2014/main" id="{DCA7C70F-46BF-507B-F7C0-5832A69DEF51}"/>
              </a:ext>
            </a:extLst>
          </p:cNvPr>
          <p:cNvSpPr txBox="1"/>
          <p:nvPr/>
        </p:nvSpPr>
        <p:spPr>
          <a:xfrm>
            <a:off x="5757090" y="1053820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99" name="流程图: 决策 47">
            <a:extLst>
              <a:ext uri="{FF2B5EF4-FFF2-40B4-BE49-F238E27FC236}">
                <a16:creationId xmlns:a16="http://schemas.microsoft.com/office/drawing/2014/main" id="{A23EC707-4B61-0BC7-DEB3-A05725C6F972}"/>
              </a:ext>
            </a:extLst>
          </p:cNvPr>
          <p:cNvSpPr/>
          <p:nvPr/>
        </p:nvSpPr>
        <p:spPr>
          <a:xfrm>
            <a:off x="5905193" y="1346495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01" name="流程图: 决策 47">
            <a:extLst>
              <a:ext uri="{FF2B5EF4-FFF2-40B4-BE49-F238E27FC236}">
                <a16:creationId xmlns:a16="http://schemas.microsoft.com/office/drawing/2014/main" id="{BA1A49BA-29F2-293E-C29C-439FE64BCC6D}"/>
              </a:ext>
            </a:extLst>
          </p:cNvPr>
          <p:cNvSpPr/>
          <p:nvPr/>
        </p:nvSpPr>
        <p:spPr>
          <a:xfrm>
            <a:off x="3517745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57473935-F81C-7346-9BAD-B398DCB29F5A}"/>
              </a:ext>
            </a:extLst>
          </p:cNvPr>
          <p:cNvSpPr txBox="1"/>
          <p:nvPr/>
        </p:nvSpPr>
        <p:spPr>
          <a:xfrm>
            <a:off x="3545450" y="3203389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11/29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9DF53905-E3DB-394B-7BE4-9BD252673271}"/>
              </a:ext>
            </a:extLst>
          </p:cNvPr>
          <p:cNvSpPr txBox="1"/>
          <p:nvPr/>
        </p:nvSpPr>
        <p:spPr>
          <a:xfrm>
            <a:off x="5823322" y="3180982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02/26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8" name="流程图: 决策 47">
            <a:extLst>
              <a:ext uri="{FF2B5EF4-FFF2-40B4-BE49-F238E27FC236}">
                <a16:creationId xmlns:a16="http://schemas.microsoft.com/office/drawing/2014/main" id="{B06E306D-D4AB-A4E9-7B3D-98F3C383D5F9}"/>
              </a:ext>
            </a:extLst>
          </p:cNvPr>
          <p:cNvSpPr/>
          <p:nvPr/>
        </p:nvSpPr>
        <p:spPr>
          <a:xfrm>
            <a:off x="7791114" y="13817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1DF747DD-D054-A0A3-4A68-BDF84922C34C}"/>
              </a:ext>
            </a:extLst>
          </p:cNvPr>
          <p:cNvSpPr txBox="1"/>
          <p:nvPr/>
        </p:nvSpPr>
        <p:spPr>
          <a:xfrm>
            <a:off x="7637372" y="1069375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C381C36-987E-5BD0-6367-4EE62B63AD4D}"/>
              </a:ext>
            </a:extLst>
          </p:cNvPr>
          <p:cNvSpPr txBox="1"/>
          <p:nvPr/>
        </p:nvSpPr>
        <p:spPr>
          <a:xfrm>
            <a:off x="9450893" y="3171886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36E1816E-AD24-3289-9FF2-3A4531F1533C}"/>
              </a:ext>
            </a:extLst>
          </p:cNvPr>
          <p:cNvSpPr txBox="1"/>
          <p:nvPr/>
        </p:nvSpPr>
        <p:spPr>
          <a:xfrm>
            <a:off x="10866359" y="1831303"/>
            <a:ext cx="76007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4" name="流程图: 决策 47">
            <a:extLst>
              <a:ext uri="{FF2B5EF4-FFF2-40B4-BE49-F238E27FC236}">
                <a16:creationId xmlns:a16="http://schemas.microsoft.com/office/drawing/2014/main" id="{E281CDD7-9249-7B28-CB41-90066CE75CFC}"/>
              </a:ext>
            </a:extLst>
          </p:cNvPr>
          <p:cNvSpPr/>
          <p:nvPr/>
        </p:nvSpPr>
        <p:spPr>
          <a:xfrm>
            <a:off x="11014462" y="1361303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sp>
        <p:nvSpPr>
          <p:cNvPr id="115" name="流程图: 决策 47">
            <a:extLst>
              <a:ext uri="{FF2B5EF4-FFF2-40B4-BE49-F238E27FC236}">
                <a16:creationId xmlns:a16="http://schemas.microsoft.com/office/drawing/2014/main" id="{B23637AD-977A-8C67-0F50-4B57EF215E76}"/>
              </a:ext>
            </a:extLst>
          </p:cNvPr>
          <p:cNvSpPr/>
          <p:nvPr/>
        </p:nvSpPr>
        <p:spPr>
          <a:xfrm>
            <a:off x="7105460" y="2739461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F5047DA8-FB77-BB80-0AE5-20FD8B1C4C62}"/>
              </a:ext>
            </a:extLst>
          </p:cNvPr>
          <p:cNvSpPr txBox="1"/>
          <p:nvPr/>
        </p:nvSpPr>
        <p:spPr>
          <a:xfrm>
            <a:off x="7220842" y="3139316"/>
            <a:ext cx="529479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EC6AD82E-9C3C-A8F7-BDEA-1E3C4783F4D1}"/>
              </a:ext>
            </a:extLst>
          </p:cNvPr>
          <p:cNvSpPr txBox="1"/>
          <p:nvPr/>
        </p:nvSpPr>
        <p:spPr>
          <a:xfrm>
            <a:off x="8670201" y="1180154"/>
            <a:ext cx="49699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129" name="流程图: 决策 47">
            <a:extLst>
              <a:ext uri="{FF2B5EF4-FFF2-40B4-BE49-F238E27FC236}">
                <a16:creationId xmlns:a16="http://schemas.microsoft.com/office/drawing/2014/main" id="{A43918BC-C3F1-136A-D473-8287437CAA5A}"/>
              </a:ext>
            </a:extLst>
          </p:cNvPr>
          <p:cNvSpPr/>
          <p:nvPr/>
        </p:nvSpPr>
        <p:spPr>
          <a:xfrm>
            <a:off x="867584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49D6A719-EE74-6A2B-1BB6-1BB689BCCCAA}"/>
              </a:ext>
            </a:extLst>
          </p:cNvPr>
          <p:cNvSpPr txBox="1"/>
          <p:nvPr/>
        </p:nvSpPr>
        <p:spPr>
          <a:xfrm>
            <a:off x="9117281" y="1180154"/>
            <a:ext cx="496997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131" name="流程图: 决策 47">
            <a:extLst>
              <a:ext uri="{FF2B5EF4-FFF2-40B4-BE49-F238E27FC236}">
                <a16:creationId xmlns:a16="http://schemas.microsoft.com/office/drawing/2014/main" id="{CC1F035B-A0AE-D19C-911E-198598F858FD}"/>
              </a:ext>
            </a:extLst>
          </p:cNvPr>
          <p:cNvSpPr/>
          <p:nvPr/>
        </p:nvSpPr>
        <p:spPr>
          <a:xfrm>
            <a:off x="912292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F311B55-42F0-662C-DF9B-66515FF1842C}"/>
              </a:ext>
            </a:extLst>
          </p:cNvPr>
          <p:cNvSpPr/>
          <p:nvPr/>
        </p:nvSpPr>
        <p:spPr>
          <a:xfrm>
            <a:off x="6454374" y="5362287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B9427794-4F66-5E29-4EA2-54D1C24FDC87}"/>
              </a:ext>
            </a:extLst>
          </p:cNvPr>
          <p:cNvSpPr txBox="1"/>
          <p:nvPr/>
        </p:nvSpPr>
        <p:spPr>
          <a:xfrm>
            <a:off x="6010993" y="5570388"/>
            <a:ext cx="1998649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03/17 - 04/15(U611 &amp; U625)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 VOCF(including duty test &amp; long mileage)/NTT with R07 ENG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 for MP2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192044-DEE0-C72B-4614-054A0A5F887B}"/>
              </a:ext>
            </a:extLst>
          </p:cNvPr>
          <p:cNvSpPr/>
          <p:nvPr/>
        </p:nvSpPr>
        <p:spPr>
          <a:xfrm>
            <a:off x="6909007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E44CFB26-857A-F7F7-23D1-0A8E284DE333}"/>
              </a:ext>
            </a:extLst>
          </p:cNvPr>
          <p:cNvSpPr txBox="1"/>
          <p:nvPr/>
        </p:nvSpPr>
        <p:spPr>
          <a:xfrm>
            <a:off x="6626784" y="2510703"/>
            <a:ext cx="6517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Tomb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Sweeping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71F6B919-2BD0-DA4E-599F-EDB0C3928D54}"/>
              </a:ext>
            </a:extLst>
          </p:cNvPr>
          <p:cNvSpPr/>
          <p:nvPr/>
        </p:nvSpPr>
        <p:spPr>
          <a:xfrm>
            <a:off x="6944555" y="3983410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TextBox 22">
            <a:extLst>
              <a:ext uri="{FF2B5EF4-FFF2-40B4-BE49-F238E27FC236}">
                <a16:creationId xmlns:a16="http://schemas.microsoft.com/office/drawing/2014/main" id="{5989BA48-15F3-A6BE-4F4D-7B8AB4361888}"/>
              </a:ext>
            </a:extLst>
          </p:cNvPr>
          <p:cNvSpPr txBox="1"/>
          <p:nvPr/>
        </p:nvSpPr>
        <p:spPr>
          <a:xfrm>
            <a:off x="6681046" y="4334121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04/082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5997719-CCA9-9DCA-6AB6-045476B262EF}"/>
              </a:ext>
            </a:extLst>
          </p:cNvPr>
          <p:cNvCxnSpPr>
            <a:cxnSpLocks/>
            <a:stCxn id="111" idx="0"/>
            <a:endCxn id="114" idx="1"/>
          </p:cNvCxnSpPr>
          <p:nvPr/>
        </p:nvCxnSpPr>
        <p:spPr>
          <a:xfrm flipV="1">
            <a:off x="9700945" y="1584438"/>
            <a:ext cx="1313517" cy="114682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AA50E96-F203-075A-90E1-5E49BB3610E7}"/>
              </a:ext>
            </a:extLst>
          </p:cNvPr>
          <p:cNvSpPr/>
          <p:nvPr/>
        </p:nvSpPr>
        <p:spPr>
          <a:xfrm>
            <a:off x="4337247" y="5328976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87EAD3E-7EB8-F2D1-9F0A-3886B601DC96}"/>
              </a:ext>
            </a:extLst>
          </p:cNvPr>
          <p:cNvSpPr txBox="1"/>
          <p:nvPr/>
        </p:nvSpPr>
        <p:spPr>
          <a:xfrm>
            <a:off x="4089136" y="5111258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Vehicles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005474-6214-7800-5000-A0994E0D4C7E}"/>
              </a:ext>
            </a:extLst>
          </p:cNvPr>
          <p:cNvCxnSpPr>
            <a:cxnSpLocks/>
            <a:stCxn id="115" idx="2"/>
            <a:endCxn id="141" idx="0"/>
          </p:cNvCxnSpPr>
          <p:nvPr/>
        </p:nvCxnSpPr>
        <p:spPr>
          <a:xfrm flipH="1">
            <a:off x="6999002" y="3185731"/>
            <a:ext cx="338392" cy="79767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168895-F51C-2022-65B0-D47E72C3A862}"/>
              </a:ext>
            </a:extLst>
          </p:cNvPr>
          <p:cNvSpPr/>
          <p:nvPr/>
        </p:nvSpPr>
        <p:spPr>
          <a:xfrm>
            <a:off x="8099509" y="5354071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B10C92F7-BF53-CE47-660D-24595DB09EEB}"/>
              </a:ext>
            </a:extLst>
          </p:cNvPr>
          <p:cNvSpPr txBox="1"/>
          <p:nvPr/>
        </p:nvSpPr>
        <p:spPr>
          <a:xfrm>
            <a:off x="7778796" y="5537439"/>
            <a:ext cx="112252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 VOCF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NTT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0AC2F-0818-975A-FCFE-3D0579AF90E6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3749679" y="3184020"/>
            <a:ext cx="760267" cy="77368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B557A-8E13-F5C0-69D9-34049D4F66C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4509946" y="4343461"/>
            <a:ext cx="417851" cy="101882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0D1FE4D-5F9F-B05A-C5BE-2C3255C7A140}"/>
              </a:ext>
            </a:extLst>
          </p:cNvPr>
          <p:cNvSpPr/>
          <p:nvPr/>
        </p:nvSpPr>
        <p:spPr>
          <a:xfrm>
            <a:off x="8572894" y="3970042"/>
            <a:ext cx="108893" cy="446271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18CF3ABD-1349-643B-10CB-BDEC3BEDA71B}"/>
              </a:ext>
            </a:extLst>
          </p:cNvPr>
          <p:cNvSpPr txBox="1"/>
          <p:nvPr/>
        </p:nvSpPr>
        <p:spPr>
          <a:xfrm>
            <a:off x="8255341" y="4403809"/>
            <a:ext cx="111043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inal Signoff with Stakeholders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3B287-DF9F-E69B-E53D-8FD19F56914D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flipV="1">
            <a:off x="8363705" y="4416313"/>
            <a:ext cx="263636" cy="9377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006AA572-3A1B-8DCF-2090-E55903E168EB}"/>
              </a:ext>
            </a:extLst>
          </p:cNvPr>
          <p:cNvSpPr txBox="1"/>
          <p:nvPr/>
        </p:nvSpPr>
        <p:spPr>
          <a:xfrm>
            <a:off x="3164609" y="1078028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7" name="流程图: 决策 47">
            <a:extLst>
              <a:ext uri="{FF2B5EF4-FFF2-40B4-BE49-F238E27FC236}">
                <a16:creationId xmlns:a16="http://schemas.microsoft.com/office/drawing/2014/main" id="{D50E639F-8FD8-B889-B5DD-6A7CDB2BFF7E}"/>
              </a:ext>
            </a:extLst>
          </p:cNvPr>
          <p:cNvSpPr/>
          <p:nvPr/>
        </p:nvSpPr>
        <p:spPr>
          <a:xfrm>
            <a:off x="3319154" y="13656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4F48EB3-FB24-AB3D-FF21-F4B17B90939B}"/>
              </a:ext>
            </a:extLst>
          </p:cNvPr>
          <p:cNvSpPr/>
          <p:nvPr/>
        </p:nvSpPr>
        <p:spPr>
          <a:xfrm>
            <a:off x="2104419" y="5316224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BC30FCC7-79A7-783D-518E-BFDE413F6C37}"/>
              </a:ext>
            </a:extLst>
          </p:cNvPr>
          <p:cNvSpPr txBox="1"/>
          <p:nvPr/>
        </p:nvSpPr>
        <p:spPr>
          <a:xfrm>
            <a:off x="1856308" y="5098506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VR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4C486-CA47-4356-C738-0386B975F5AA}"/>
              </a:ext>
            </a:extLst>
          </p:cNvPr>
          <p:cNvSpPr txBox="1"/>
          <p:nvPr/>
        </p:nvSpPr>
        <p:spPr>
          <a:xfrm>
            <a:off x="10193351" y="2296444"/>
            <a:ext cx="1998649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he CarPlay VSCS is open from PP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highlight>
                  <a:srgbClr val="FFFF00"/>
                </a:highlight>
                <a:uLnTx/>
                <a:uFillTx/>
                <a:latin typeface="Arial Nova"/>
                <a:ea typeface="+mn-ea"/>
                <a:cs typeface="+mn-cs"/>
              </a:rPr>
              <a:t>Besides VSCS, the CarPlay should also have compile option to enable/disable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CFD02-83E7-78A2-05B1-4738AC432B1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3749679" y="1792765"/>
            <a:ext cx="2387448" cy="944985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694E7D-4676-71AD-63EF-1675DA9AF922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3115012" y="3177364"/>
            <a:ext cx="1394934" cy="78034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47">
            <a:extLst>
              <a:ext uri="{FF2B5EF4-FFF2-40B4-BE49-F238E27FC236}">
                <a16:creationId xmlns:a16="http://schemas.microsoft.com/office/drawing/2014/main" id="{8C2BC6D8-8BA7-7340-161D-C982034ADE48}"/>
              </a:ext>
            </a:extLst>
          </p:cNvPr>
          <p:cNvSpPr/>
          <p:nvPr/>
        </p:nvSpPr>
        <p:spPr>
          <a:xfrm>
            <a:off x="5787287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AD2CF2-3DD6-CA9C-3E14-8B771419738B}"/>
              </a:ext>
            </a:extLst>
          </p:cNvPr>
          <p:cNvCxnSpPr>
            <a:cxnSpLocks/>
            <a:stCxn id="24" idx="0"/>
            <a:endCxn id="108" idx="2"/>
          </p:cNvCxnSpPr>
          <p:nvPr/>
        </p:nvCxnSpPr>
        <p:spPr>
          <a:xfrm flipV="1">
            <a:off x="5708660" y="1828056"/>
            <a:ext cx="2314388" cy="8985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47">
            <a:extLst>
              <a:ext uri="{FF2B5EF4-FFF2-40B4-BE49-F238E27FC236}">
                <a16:creationId xmlns:a16="http://schemas.microsoft.com/office/drawing/2014/main" id="{D7845AD6-75F8-F9CC-A551-7676320E4C0B}"/>
              </a:ext>
            </a:extLst>
          </p:cNvPr>
          <p:cNvSpPr/>
          <p:nvPr/>
        </p:nvSpPr>
        <p:spPr>
          <a:xfrm>
            <a:off x="6806904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72" name="流程图: 决策 47">
            <a:extLst>
              <a:ext uri="{FF2B5EF4-FFF2-40B4-BE49-F238E27FC236}">
                <a16:creationId xmlns:a16="http://schemas.microsoft.com/office/drawing/2014/main" id="{A237C676-DD43-47A1-EED5-CFA80E657761}"/>
              </a:ext>
            </a:extLst>
          </p:cNvPr>
          <p:cNvSpPr/>
          <p:nvPr/>
        </p:nvSpPr>
        <p:spPr>
          <a:xfrm>
            <a:off x="9792667" y="2733532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E30AD272-2F04-296B-9AAA-13EF3E92133D}"/>
              </a:ext>
            </a:extLst>
          </p:cNvPr>
          <p:cNvSpPr txBox="1"/>
          <p:nvPr/>
        </p:nvSpPr>
        <p:spPr>
          <a:xfrm>
            <a:off x="9805051" y="3177529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CA396F-0F87-AEDF-CF05-B9929EB0D104}"/>
              </a:ext>
            </a:extLst>
          </p:cNvPr>
          <p:cNvCxnSpPr>
            <a:cxnSpLocks/>
            <a:stCxn id="26" idx="0"/>
            <a:endCxn id="129" idx="2"/>
          </p:cNvCxnSpPr>
          <p:nvPr/>
        </p:nvCxnSpPr>
        <p:spPr>
          <a:xfrm flipV="1">
            <a:off x="7038838" y="1804124"/>
            <a:ext cx="1868936" cy="92697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决策 47">
            <a:extLst>
              <a:ext uri="{FF2B5EF4-FFF2-40B4-BE49-F238E27FC236}">
                <a16:creationId xmlns:a16="http://schemas.microsoft.com/office/drawing/2014/main" id="{5FE199EB-081D-44DF-329B-8AED236294A1}"/>
              </a:ext>
            </a:extLst>
          </p:cNvPr>
          <p:cNvSpPr/>
          <p:nvPr/>
        </p:nvSpPr>
        <p:spPr>
          <a:xfrm>
            <a:off x="9469011" y="2731259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24" name="流程图: 决策 47">
            <a:extLst>
              <a:ext uri="{FF2B5EF4-FFF2-40B4-BE49-F238E27FC236}">
                <a16:creationId xmlns:a16="http://schemas.microsoft.com/office/drawing/2014/main" id="{C7CA3355-298E-E7B2-DC36-C735808291A9}"/>
              </a:ext>
            </a:extLst>
          </p:cNvPr>
          <p:cNvSpPr/>
          <p:nvPr/>
        </p:nvSpPr>
        <p:spPr>
          <a:xfrm>
            <a:off x="5476726" y="272661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FD82D7-6CD6-A7D1-6086-D726B87AC137}"/>
              </a:ext>
            </a:extLst>
          </p:cNvPr>
          <p:cNvCxnSpPr>
            <a:cxnSpLocks/>
            <a:stCxn id="26" idx="2"/>
            <a:endCxn id="141" idx="0"/>
          </p:cNvCxnSpPr>
          <p:nvPr/>
        </p:nvCxnSpPr>
        <p:spPr>
          <a:xfrm flipH="1">
            <a:off x="6999002" y="3177364"/>
            <a:ext cx="39836" cy="8060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804E6-0BEC-19CF-3981-7BB45BA46454}"/>
              </a:ext>
            </a:extLst>
          </p:cNvPr>
          <p:cNvSpPr/>
          <p:nvPr/>
        </p:nvSpPr>
        <p:spPr>
          <a:xfrm>
            <a:off x="5225819" y="5367780"/>
            <a:ext cx="520699" cy="1946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D4421A-624E-0B3B-13A1-903208EC5E1B}"/>
              </a:ext>
            </a:extLst>
          </p:cNvPr>
          <p:cNvSpPr/>
          <p:nvPr/>
        </p:nvSpPr>
        <p:spPr>
          <a:xfrm>
            <a:off x="6891219" y="5354753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BAA69-BE06-D227-DA8E-BE5DB8319BC8}"/>
              </a:ext>
            </a:extLst>
          </p:cNvPr>
          <p:cNvSpPr/>
          <p:nvPr/>
        </p:nvSpPr>
        <p:spPr>
          <a:xfrm>
            <a:off x="8595577" y="5349357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</p:spTree>
    <p:extLst>
      <p:ext uri="{BB962C8B-B14F-4D97-AF65-F5344CB8AC3E}">
        <p14:creationId xmlns:p14="http://schemas.microsoft.com/office/powerpoint/2010/main" val="433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181956" y="532324"/>
          <a:ext cx="11828087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43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8007541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8787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24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Enablers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vehicles(U611 9/14/28 speakers, U625 6/12/14 speakers) must be ready to support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hang Susan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2023/11/05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2024/06/25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which is disabled as default and can only be enabled before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Qi Ronggui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4517"/>
                  </a:ext>
                </a:extLst>
              </a:tr>
              <a:tr h="889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 Road Test &amp; TT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2024/02/27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tester resources need to be ensured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TT VOCF/NTT starts at least on 5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Susan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2024/03/17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PP VOCF/NTT starts at least on 17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/March,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68587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MP1 VOCF/NTT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MP1 VOCF/NTT test starts in time to check if there is critical issues to block the CarPlay delivery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critical issues are identified, assess if CarPlay could keep going forward with J1, or fix the issues in OTA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4572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pass the Apple Certification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should be upper than IOS13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 should be upper than Ipone7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should be ready before TT VOCF/NTT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78805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2023/09/21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VR calibration should complete on 21th/Sep as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Jiming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14506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 cases should be ready before 2024/01/05 to support REC road test/TT VOCF &amp; NTT/PP VOCF &amp; 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Susan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Risks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5966060-DADC-E651-78C0-825B778ACA3D}"/>
              </a:ext>
            </a:extLst>
          </p:cNvPr>
          <p:cNvGraphicFramePr>
            <a:graphicFrameLocks noGrp="1"/>
          </p:cNvGraphicFramePr>
          <p:nvPr/>
        </p:nvGraphicFramePr>
        <p:xfrm>
          <a:off x="286786" y="1549485"/>
          <a:ext cx="113700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7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83590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7849787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3800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159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r>
                        <a:rPr lang="en-US" altLang="zh-CN" sz="1100" dirty="0"/>
                        <a:t>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 to pass the Apple Certification will result to the J1 CAN NOT include CarPlay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containment plan is unclear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Vehicles(U611 9/14/28 speakers, U625 6/12/14 speakers) to support CarPlay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 Yu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-9386" y="2481000"/>
            <a:ext cx="12187068" cy="331990"/>
            <a:chOff x="26301" y="2748091"/>
            <a:chExt cx="12112718" cy="33199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>
              <a:cxnSpLocks/>
            </p:cNvCxnSpPr>
            <p:nvPr/>
          </p:nvCxnSpPr>
          <p:spPr>
            <a:xfrm>
              <a:off x="26301" y="3065979"/>
              <a:ext cx="12112718" cy="14102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56451" y="2748091"/>
              <a:ext cx="146289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for FNA Team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8663597" y="28763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07/8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@0904 Update</a:t>
            </a:r>
            <a:endParaRPr lang="en-US" dirty="0">
              <a:latin typeface="+mn-lt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1427289" y="2919219"/>
            <a:ext cx="754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Reserved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EFBFF6-55ED-4E94-9BB7-C3AF75A0C569}"/>
              </a:ext>
            </a:extLst>
          </p:cNvPr>
          <p:cNvGrpSpPr/>
          <p:nvPr/>
        </p:nvGrpSpPr>
        <p:grpSpPr>
          <a:xfrm>
            <a:off x="5303472" y="2598899"/>
            <a:ext cx="896125" cy="583971"/>
            <a:chOff x="2966979" y="4558817"/>
            <a:chExt cx="896125" cy="583971"/>
          </a:xfrm>
        </p:grpSpPr>
        <p:sp>
          <p:nvSpPr>
            <p:cNvPr id="134" name="TextBox 22">
              <a:extLst>
                <a:ext uri="{FF2B5EF4-FFF2-40B4-BE49-F238E27FC236}">
                  <a16:creationId xmlns:a16="http://schemas.microsoft.com/office/drawing/2014/main" id="{2A25B2F4-82DD-425B-B736-615087B72335}"/>
                </a:ext>
              </a:extLst>
            </p:cNvPr>
            <p:cNvSpPr txBox="1"/>
            <p:nvPr/>
          </p:nvSpPr>
          <p:spPr>
            <a:xfrm>
              <a:off x="2966979" y="4850406"/>
              <a:ext cx="89612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 Beta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8/25</a:t>
              </a:r>
            </a:p>
          </p:txBody>
        </p:sp>
        <p:sp>
          <p:nvSpPr>
            <p:cNvPr id="232" name="Star: 5 Points 231">
              <a:extLst>
                <a:ext uri="{FF2B5EF4-FFF2-40B4-BE49-F238E27FC236}">
                  <a16:creationId xmlns:a16="http://schemas.microsoft.com/office/drawing/2014/main" id="{A55DA257-5AB8-4A1F-AB38-78F505563AAE}"/>
                </a:ext>
              </a:extLst>
            </p:cNvPr>
            <p:cNvSpPr/>
            <p:nvPr/>
          </p:nvSpPr>
          <p:spPr>
            <a:xfrm>
              <a:off x="3324984" y="4558817"/>
              <a:ext cx="289714" cy="314774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E84B265-BD5D-4FBA-BCCE-75A4857F3BF2}"/>
              </a:ext>
            </a:extLst>
          </p:cNvPr>
          <p:cNvGrpSpPr/>
          <p:nvPr/>
        </p:nvGrpSpPr>
        <p:grpSpPr>
          <a:xfrm>
            <a:off x="6540680" y="2579148"/>
            <a:ext cx="537114" cy="672232"/>
            <a:chOff x="5087729" y="4475458"/>
            <a:chExt cx="537114" cy="672232"/>
          </a:xfrm>
        </p:grpSpPr>
        <p:sp>
          <p:nvSpPr>
            <p:cNvPr id="189" name="TextBox 22">
              <a:extLst>
                <a:ext uri="{FF2B5EF4-FFF2-40B4-BE49-F238E27FC236}">
                  <a16:creationId xmlns:a16="http://schemas.microsoft.com/office/drawing/2014/main" id="{DB5C1154-46C1-4372-9BD7-288634C1BE07}"/>
                </a:ext>
              </a:extLst>
            </p:cNvPr>
            <p:cNvSpPr txBox="1"/>
            <p:nvPr/>
          </p:nvSpPr>
          <p:spPr>
            <a:xfrm>
              <a:off x="5087729" y="4793753"/>
              <a:ext cx="537114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5" name="Star: 5 Points 234">
              <a:extLst>
                <a:ext uri="{FF2B5EF4-FFF2-40B4-BE49-F238E27FC236}">
                  <a16:creationId xmlns:a16="http://schemas.microsoft.com/office/drawing/2014/main" id="{22B1C5D8-A44F-41F7-B837-E92BFB62B744}"/>
                </a:ext>
              </a:extLst>
            </p:cNvPr>
            <p:cNvSpPr/>
            <p:nvPr/>
          </p:nvSpPr>
          <p:spPr>
            <a:xfrm>
              <a:off x="5245873" y="4475458"/>
              <a:ext cx="309520" cy="327035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8842636" y="2579476"/>
            <a:ext cx="297329" cy="295620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94E9BD-CFF3-439D-EEF7-3E61E8484E1A}"/>
              </a:ext>
            </a:extLst>
          </p:cNvPr>
          <p:cNvGrpSpPr/>
          <p:nvPr/>
        </p:nvGrpSpPr>
        <p:grpSpPr>
          <a:xfrm>
            <a:off x="9312176" y="2576516"/>
            <a:ext cx="609415" cy="598488"/>
            <a:chOff x="9068324" y="2576516"/>
            <a:chExt cx="609415" cy="598488"/>
          </a:xfrm>
        </p:grpSpPr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9D64A217-842C-444E-81B9-A07F069C0904}"/>
                </a:ext>
              </a:extLst>
            </p:cNvPr>
            <p:cNvSpPr txBox="1"/>
            <p:nvPr/>
          </p:nvSpPr>
          <p:spPr>
            <a:xfrm>
              <a:off x="9068324" y="2882622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76" name="Star: 5 Points 375">
              <a:extLst>
                <a:ext uri="{FF2B5EF4-FFF2-40B4-BE49-F238E27FC236}">
                  <a16:creationId xmlns:a16="http://schemas.microsoft.com/office/drawing/2014/main" id="{B6BA8CE9-58B1-4DBB-8936-020F4CDF1E08}"/>
                </a:ext>
              </a:extLst>
            </p:cNvPr>
            <p:cNvSpPr/>
            <p:nvPr/>
          </p:nvSpPr>
          <p:spPr>
            <a:xfrm>
              <a:off x="9199170" y="257651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D96EBA-2FC1-28B6-1756-53F261CEB32D}"/>
              </a:ext>
            </a:extLst>
          </p:cNvPr>
          <p:cNvGrpSpPr/>
          <p:nvPr/>
        </p:nvGrpSpPr>
        <p:grpSpPr>
          <a:xfrm>
            <a:off x="9778071" y="2595550"/>
            <a:ext cx="456682" cy="580413"/>
            <a:chOff x="9612603" y="2595550"/>
            <a:chExt cx="456682" cy="580413"/>
          </a:xfrm>
        </p:grpSpPr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5D9A2779-E021-4297-B14B-C277864258E1}"/>
                </a:ext>
              </a:extLst>
            </p:cNvPr>
            <p:cNvSpPr txBox="1"/>
            <p:nvPr/>
          </p:nvSpPr>
          <p:spPr>
            <a:xfrm>
              <a:off x="9612603" y="2883581"/>
              <a:ext cx="4566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/29</a:t>
              </a:r>
            </a:p>
          </p:txBody>
        </p:sp>
        <p:sp>
          <p:nvSpPr>
            <p:cNvPr id="385" name="Star: 5 Points 384">
              <a:extLst>
                <a:ext uri="{FF2B5EF4-FFF2-40B4-BE49-F238E27FC236}">
                  <a16:creationId xmlns:a16="http://schemas.microsoft.com/office/drawing/2014/main" id="{903C416A-92FB-4946-BE1E-440119FCC748}"/>
                </a:ext>
              </a:extLst>
            </p:cNvPr>
            <p:cNvSpPr/>
            <p:nvPr/>
          </p:nvSpPr>
          <p:spPr>
            <a:xfrm>
              <a:off x="9629135" y="2595550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1B3B701-4778-17CD-C30E-4F7E0431EEE4}"/>
              </a:ext>
            </a:extLst>
          </p:cNvPr>
          <p:cNvGrpSpPr/>
          <p:nvPr/>
        </p:nvGrpSpPr>
        <p:grpSpPr>
          <a:xfrm>
            <a:off x="10507377" y="2608498"/>
            <a:ext cx="492948" cy="608697"/>
            <a:chOff x="10453602" y="2608498"/>
            <a:chExt cx="492948" cy="608697"/>
          </a:xfrm>
        </p:grpSpPr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D7D8DF6B-1B97-464E-8FEB-DCD8F7C478A4}"/>
                </a:ext>
              </a:extLst>
            </p:cNvPr>
            <p:cNvSpPr txBox="1"/>
            <p:nvPr/>
          </p:nvSpPr>
          <p:spPr>
            <a:xfrm>
              <a:off x="10453602" y="2924813"/>
              <a:ext cx="49294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1/4</a:t>
              </a:r>
            </a:p>
          </p:txBody>
        </p:sp>
        <p:sp>
          <p:nvSpPr>
            <p:cNvPr id="391" name="Star: 5 Points 390">
              <a:extLst>
                <a:ext uri="{FF2B5EF4-FFF2-40B4-BE49-F238E27FC236}">
                  <a16:creationId xmlns:a16="http://schemas.microsoft.com/office/drawing/2014/main" id="{15A6E17D-27DF-4B2C-97BC-681ECE34390E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08EEF6-D05B-C6D9-7698-6E690328181D}"/>
              </a:ext>
            </a:extLst>
          </p:cNvPr>
          <p:cNvGrpSpPr/>
          <p:nvPr/>
        </p:nvGrpSpPr>
        <p:grpSpPr>
          <a:xfrm>
            <a:off x="11109373" y="2605275"/>
            <a:ext cx="485784" cy="607958"/>
            <a:chOff x="10987447" y="2605275"/>
            <a:chExt cx="485784" cy="607958"/>
          </a:xfrm>
        </p:grpSpPr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2F32559A-76C2-4358-B82C-81409D8EFEF1}"/>
                </a:ext>
              </a:extLst>
            </p:cNvPr>
            <p:cNvSpPr txBox="1"/>
            <p:nvPr/>
          </p:nvSpPr>
          <p:spPr>
            <a:xfrm>
              <a:off x="10987447" y="2920851"/>
              <a:ext cx="48578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prstClr val="black"/>
                  </a:solidFill>
                  <a:latin typeface="Arial" panose="020B0604020202020204"/>
                  <a:cs typeface="Calibri" panose="020F0502020204030204" pitchFamily="34" charset="0"/>
                </a:rPr>
                <a:t>3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/1</a:t>
              </a:r>
            </a:p>
          </p:txBody>
        </p:sp>
        <p:sp>
          <p:nvSpPr>
            <p:cNvPr id="397" name="Star: 5 Points 396">
              <a:extLst>
                <a:ext uri="{FF2B5EF4-FFF2-40B4-BE49-F238E27FC236}">
                  <a16:creationId xmlns:a16="http://schemas.microsoft.com/office/drawing/2014/main" id="{571F6009-47C4-4270-922F-192679E508A9}"/>
                </a:ext>
              </a:extLst>
            </p:cNvPr>
            <p:cNvSpPr/>
            <p:nvPr/>
          </p:nvSpPr>
          <p:spPr>
            <a:xfrm>
              <a:off x="11001342" y="2605275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1523373" y="2600543"/>
            <a:ext cx="297329" cy="295620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4" name="Star: 7 Points 163">
            <a:extLst>
              <a:ext uri="{FF2B5EF4-FFF2-40B4-BE49-F238E27FC236}">
                <a16:creationId xmlns:a16="http://schemas.microsoft.com/office/drawing/2014/main" id="{E30EEDA7-B976-499C-946D-9BB00390CF6E}"/>
              </a:ext>
            </a:extLst>
          </p:cNvPr>
          <p:cNvSpPr/>
          <p:nvPr/>
        </p:nvSpPr>
        <p:spPr>
          <a:xfrm>
            <a:off x="3474699" y="3589794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BE1099E-6192-4B83-BE19-5A6637AF39CD}"/>
              </a:ext>
            </a:extLst>
          </p:cNvPr>
          <p:cNvGrpSpPr/>
          <p:nvPr/>
        </p:nvGrpSpPr>
        <p:grpSpPr>
          <a:xfrm>
            <a:off x="-9386" y="3336819"/>
            <a:ext cx="12157592" cy="347005"/>
            <a:chOff x="34143" y="2712796"/>
            <a:chExt cx="12083422" cy="34700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46760-836D-4DCA-84FA-5572BF4C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3" y="3052363"/>
              <a:ext cx="12083422" cy="7438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DC47A1-B07B-4842-8E92-B0C1C11FA4FB}"/>
                </a:ext>
              </a:extLst>
            </p:cNvPr>
            <p:cNvSpPr/>
            <p:nvPr/>
          </p:nvSpPr>
          <p:spPr>
            <a:xfrm>
              <a:off x="56486" y="2712796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for REC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4202273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A6EF269-943D-4394-8F8A-61578EE5548F}"/>
              </a:ext>
            </a:extLst>
          </p:cNvPr>
          <p:cNvGrpSpPr/>
          <p:nvPr/>
        </p:nvGrpSpPr>
        <p:grpSpPr>
          <a:xfrm>
            <a:off x="352180" y="1266882"/>
            <a:ext cx="843415" cy="530826"/>
            <a:chOff x="615965" y="1274273"/>
            <a:chExt cx="843415" cy="530826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979C7A37-4528-4412-9918-2AE987D5B1B4}"/>
                </a:ext>
              </a:extLst>
            </p:cNvPr>
            <p:cNvSpPr/>
            <p:nvPr/>
          </p:nvSpPr>
          <p:spPr>
            <a:xfrm>
              <a:off x="803647" y="127427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PS/PSC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31" name="TextBox 22">
              <a:extLst>
                <a:ext uri="{FF2B5EF4-FFF2-40B4-BE49-F238E27FC236}">
                  <a16:creationId xmlns:a16="http://schemas.microsoft.com/office/drawing/2014/main" id="{D14A9F3D-3E00-4DBA-895F-FC9D8FA102E6}"/>
                </a:ext>
              </a:extLst>
            </p:cNvPr>
            <p:cNvSpPr txBox="1"/>
            <p:nvPr/>
          </p:nvSpPr>
          <p:spPr>
            <a:xfrm>
              <a:off x="615965" y="1605050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03/16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86BCEF-8B72-4F1C-8B3F-70DD2950300B}"/>
              </a:ext>
            </a:extLst>
          </p:cNvPr>
          <p:cNvGrpSpPr/>
          <p:nvPr/>
        </p:nvGrpSpPr>
        <p:grpSpPr>
          <a:xfrm>
            <a:off x="1761059" y="1259897"/>
            <a:ext cx="843415" cy="515718"/>
            <a:chOff x="1594709" y="1281201"/>
            <a:chExt cx="843415" cy="515718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CF4455E1-957D-4868-8C5E-43991787A284}"/>
                </a:ext>
              </a:extLst>
            </p:cNvPr>
            <p:cNvSpPr/>
            <p:nvPr/>
          </p:nvSpPr>
          <p:spPr>
            <a:xfrm>
              <a:off x="1783648" y="1281201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UPV0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DFE75ED4-8D34-49D3-B863-D0FEF8B2CE82}"/>
                </a:ext>
              </a:extLst>
            </p:cNvPr>
            <p:cNvSpPr txBox="1"/>
            <p:nvPr/>
          </p:nvSpPr>
          <p:spPr>
            <a:xfrm>
              <a:off x="1594709" y="1596870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08/10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11580323" y="1265213"/>
            <a:ext cx="843415" cy="484073"/>
            <a:chOff x="11726647" y="1252002"/>
            <a:chExt cx="843415" cy="484073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726647" y="1536026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79" name="TextBox 22">
            <a:extLst>
              <a:ext uri="{FF2B5EF4-FFF2-40B4-BE49-F238E27FC236}">
                <a16:creationId xmlns:a16="http://schemas.microsoft.com/office/drawing/2014/main" id="{C438F64F-86C1-4172-AA5B-98E88AFA2B50}"/>
              </a:ext>
            </a:extLst>
          </p:cNvPr>
          <p:cNvSpPr txBox="1"/>
          <p:nvPr/>
        </p:nvSpPr>
        <p:spPr>
          <a:xfrm>
            <a:off x="3355177" y="3776395"/>
            <a:ext cx="51751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FIP 1rst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12/2</a:t>
            </a:r>
          </a:p>
        </p:txBody>
      </p:sp>
      <p:sp>
        <p:nvSpPr>
          <p:cNvPr id="180" name="Star: 7 Points 179">
            <a:extLst>
              <a:ext uri="{FF2B5EF4-FFF2-40B4-BE49-F238E27FC236}">
                <a16:creationId xmlns:a16="http://schemas.microsoft.com/office/drawing/2014/main" id="{00D18428-FC39-4EE6-8D2A-29D50037E0FE}"/>
              </a:ext>
            </a:extLst>
          </p:cNvPr>
          <p:cNvSpPr/>
          <p:nvPr/>
        </p:nvSpPr>
        <p:spPr>
          <a:xfrm>
            <a:off x="3214949" y="358253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78DC1160-887F-4225-8EED-EDE0D1FA4F2F}"/>
              </a:ext>
            </a:extLst>
          </p:cNvPr>
          <p:cNvSpPr txBox="1"/>
          <p:nvPr/>
        </p:nvSpPr>
        <p:spPr>
          <a:xfrm>
            <a:off x="2998508" y="3763846"/>
            <a:ext cx="51751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PDL 1rst version 11/24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4294688-E9FC-4751-94DB-B9D244DB6314}"/>
              </a:ext>
            </a:extLst>
          </p:cNvPr>
          <p:cNvGrpSpPr/>
          <p:nvPr/>
        </p:nvGrpSpPr>
        <p:grpSpPr>
          <a:xfrm>
            <a:off x="5063964" y="4405587"/>
            <a:ext cx="413256" cy="545197"/>
            <a:chOff x="4070863" y="6178778"/>
            <a:chExt cx="413256" cy="545197"/>
          </a:xfrm>
        </p:grpSpPr>
        <p:sp>
          <p:nvSpPr>
            <p:cNvPr id="193" name="Star: 5 Points 192">
              <a:extLst>
                <a:ext uri="{FF2B5EF4-FFF2-40B4-BE49-F238E27FC236}">
                  <a16:creationId xmlns:a16="http://schemas.microsoft.com/office/drawing/2014/main" id="{9AF3CD08-BD69-4BB3-8BC2-BBB556093331}"/>
                </a:ext>
              </a:extLst>
            </p:cNvPr>
            <p:cNvSpPr/>
            <p:nvPr/>
          </p:nvSpPr>
          <p:spPr>
            <a:xfrm>
              <a:off x="4276281" y="6178778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95" name="TextBox 22">
              <a:extLst>
                <a:ext uri="{FF2B5EF4-FFF2-40B4-BE49-F238E27FC236}">
                  <a16:creationId xmlns:a16="http://schemas.microsoft.com/office/drawing/2014/main" id="{BF12CB75-24EE-4051-AFB1-EE84B49DD8CF}"/>
                </a:ext>
              </a:extLst>
            </p:cNvPr>
            <p:cNvSpPr txBox="1"/>
            <p:nvPr/>
          </p:nvSpPr>
          <p:spPr>
            <a:xfrm>
              <a:off x="4070863" y="6370038"/>
              <a:ext cx="41325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 Beta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7/5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0A89FC5-083B-416A-91E3-904F802B608D}"/>
              </a:ext>
            </a:extLst>
          </p:cNvPr>
          <p:cNvGrpSpPr/>
          <p:nvPr/>
        </p:nvGrpSpPr>
        <p:grpSpPr>
          <a:xfrm>
            <a:off x="5223895" y="3527217"/>
            <a:ext cx="656790" cy="485587"/>
            <a:chOff x="3874340" y="6178778"/>
            <a:chExt cx="656790" cy="485587"/>
          </a:xfrm>
        </p:grpSpPr>
        <p:sp>
          <p:nvSpPr>
            <p:cNvPr id="197" name="Star: 5 Points 196">
              <a:extLst>
                <a:ext uri="{FF2B5EF4-FFF2-40B4-BE49-F238E27FC236}">
                  <a16:creationId xmlns:a16="http://schemas.microsoft.com/office/drawing/2014/main" id="{6C0873C2-AC32-4149-A4AB-9DB1AB420C9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EA6CF97C-A31A-49EA-91F6-C89A744BE3C9}"/>
                </a:ext>
              </a:extLst>
            </p:cNvPr>
            <p:cNvSpPr txBox="1"/>
            <p:nvPr/>
          </p:nvSpPr>
          <p:spPr>
            <a:xfrm>
              <a:off x="3874340" y="63719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 Beta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D1FAB53-7C31-4F9A-95DD-19BC4A39BD9E}"/>
              </a:ext>
            </a:extLst>
          </p:cNvPr>
          <p:cNvGrpSpPr/>
          <p:nvPr/>
        </p:nvGrpSpPr>
        <p:grpSpPr>
          <a:xfrm>
            <a:off x="6009372" y="4389604"/>
            <a:ext cx="656790" cy="512120"/>
            <a:chOff x="3943634" y="6178778"/>
            <a:chExt cx="656790" cy="512120"/>
          </a:xfrm>
          <a:solidFill>
            <a:schemeClr val="bg2"/>
          </a:solidFill>
        </p:grpSpPr>
        <p:sp>
          <p:nvSpPr>
            <p:cNvPr id="206" name="Star: 5 Points 205">
              <a:extLst>
                <a:ext uri="{FF2B5EF4-FFF2-40B4-BE49-F238E27FC236}">
                  <a16:creationId xmlns:a16="http://schemas.microsoft.com/office/drawing/2014/main" id="{244217DE-F4ED-4E52-803F-591FC9E2DAF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TextBox 22">
              <a:extLst>
                <a:ext uri="{FF2B5EF4-FFF2-40B4-BE49-F238E27FC236}">
                  <a16:creationId xmlns:a16="http://schemas.microsoft.com/office/drawing/2014/main" id="{96C73CC2-79C1-4769-BE79-E4B08DF66837}"/>
                </a:ext>
              </a:extLst>
            </p:cNvPr>
            <p:cNvSpPr txBox="1"/>
            <p:nvPr/>
          </p:nvSpPr>
          <p:spPr>
            <a:xfrm>
              <a:off x="3943634" y="6398516"/>
              <a:ext cx="656790" cy="292382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10/31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032CC1A-D6E5-40AF-93B7-9EB5760844F8}"/>
              </a:ext>
            </a:extLst>
          </p:cNvPr>
          <p:cNvGrpSpPr/>
          <p:nvPr/>
        </p:nvGrpSpPr>
        <p:grpSpPr>
          <a:xfrm>
            <a:off x="6640483" y="4392672"/>
            <a:ext cx="656790" cy="495691"/>
            <a:chOff x="3983075" y="6178778"/>
            <a:chExt cx="656790" cy="495691"/>
          </a:xfrm>
          <a:solidFill>
            <a:schemeClr val="bg2"/>
          </a:solidFill>
        </p:grpSpPr>
        <p:sp>
          <p:nvSpPr>
            <p:cNvPr id="229" name="Star: 5 Points 228">
              <a:extLst>
                <a:ext uri="{FF2B5EF4-FFF2-40B4-BE49-F238E27FC236}">
                  <a16:creationId xmlns:a16="http://schemas.microsoft.com/office/drawing/2014/main" id="{DD1D0159-D399-4605-8697-E3D06569F372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941815C-D328-4B3D-964A-6151A21DA47E}"/>
                </a:ext>
              </a:extLst>
            </p:cNvPr>
            <p:cNvSpPr txBox="1"/>
            <p:nvPr/>
          </p:nvSpPr>
          <p:spPr>
            <a:xfrm>
              <a:off x="3983075" y="6382087"/>
              <a:ext cx="656790" cy="292382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12/14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41" name="Star: 5 Points 240">
            <a:extLst>
              <a:ext uri="{FF2B5EF4-FFF2-40B4-BE49-F238E27FC236}">
                <a16:creationId xmlns:a16="http://schemas.microsoft.com/office/drawing/2014/main" id="{BC4B6B35-2EDB-416C-9CDA-27B657894DAE}"/>
              </a:ext>
            </a:extLst>
          </p:cNvPr>
          <p:cNvSpPr/>
          <p:nvPr/>
        </p:nvSpPr>
        <p:spPr>
          <a:xfrm>
            <a:off x="7213779" y="3543614"/>
            <a:ext cx="195065" cy="205168"/>
          </a:xfrm>
          <a:prstGeom prst="star5">
            <a:avLst/>
          </a:prstGeom>
          <a:solidFill>
            <a:schemeClr val="bg2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2" name="TextBox 22">
            <a:extLst>
              <a:ext uri="{FF2B5EF4-FFF2-40B4-BE49-F238E27FC236}">
                <a16:creationId xmlns:a16="http://schemas.microsoft.com/office/drawing/2014/main" id="{A0577C69-53DB-44E5-A0EB-DCA21D39351A}"/>
              </a:ext>
            </a:extLst>
          </p:cNvPr>
          <p:cNvSpPr txBox="1"/>
          <p:nvPr/>
        </p:nvSpPr>
        <p:spPr>
          <a:xfrm>
            <a:off x="7007295" y="3754434"/>
            <a:ext cx="656790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DCV1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1/31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2/3 HF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2/15 HF2</a:t>
            </a:r>
          </a:p>
        </p:txBody>
      </p: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0" y="673016"/>
          <a:ext cx="1219540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  <a:gridCol w="297449">
                  <a:extLst>
                    <a:ext uri="{9D8B030D-6E8A-4147-A177-3AD203B41FA5}">
                      <a16:colId xmlns:a16="http://schemas.microsoft.com/office/drawing/2014/main" val="1723930303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4242977-4765-48B6-961C-BD551A9DB2C0}"/>
              </a:ext>
            </a:extLst>
          </p:cNvPr>
          <p:cNvGrpSpPr/>
          <p:nvPr/>
        </p:nvGrpSpPr>
        <p:grpSpPr>
          <a:xfrm>
            <a:off x="8493826" y="3535120"/>
            <a:ext cx="656790" cy="505702"/>
            <a:chOff x="4015583" y="6178778"/>
            <a:chExt cx="656790" cy="505702"/>
          </a:xfrm>
        </p:grpSpPr>
        <p:sp>
          <p:nvSpPr>
            <p:cNvPr id="247" name="Star: 5 Points 246">
              <a:extLst>
                <a:ext uri="{FF2B5EF4-FFF2-40B4-BE49-F238E27FC236}">
                  <a16:creationId xmlns:a16="http://schemas.microsoft.com/office/drawing/2014/main" id="{49C63543-9994-4B0C-BDD5-99FA41A8884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1DBAF091-A48F-4373-A243-1F32B5E0D29B}"/>
                </a:ext>
              </a:extLst>
            </p:cNvPr>
            <p:cNvSpPr txBox="1"/>
            <p:nvPr/>
          </p:nvSpPr>
          <p:spPr>
            <a:xfrm>
              <a:off x="4015583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2A648F-C949-4251-9B3D-AA1E4B20EB62}"/>
              </a:ext>
            </a:extLst>
          </p:cNvPr>
          <p:cNvGrpSpPr/>
          <p:nvPr/>
        </p:nvGrpSpPr>
        <p:grpSpPr>
          <a:xfrm>
            <a:off x="8249970" y="4415076"/>
            <a:ext cx="656790" cy="448638"/>
            <a:chOff x="4019018" y="6178778"/>
            <a:chExt cx="656790" cy="448638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CAD63E2C-D2CC-4AE2-BEDD-D768B3BA196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1" name="TextBox 22">
              <a:extLst>
                <a:ext uri="{FF2B5EF4-FFF2-40B4-BE49-F238E27FC236}">
                  <a16:creationId xmlns:a16="http://schemas.microsoft.com/office/drawing/2014/main" id="{9D839F96-9A22-4F57-AFB1-C3B3D773C17F}"/>
                </a:ext>
              </a:extLst>
            </p:cNvPr>
            <p:cNvSpPr txBox="1"/>
            <p:nvPr/>
          </p:nvSpPr>
          <p:spPr>
            <a:xfrm>
              <a:off x="4019018" y="6365812"/>
              <a:ext cx="65679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5/23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F92D6DB-E7D0-4034-A414-2012830DFEC7}"/>
              </a:ext>
            </a:extLst>
          </p:cNvPr>
          <p:cNvGrpSpPr/>
          <p:nvPr/>
        </p:nvGrpSpPr>
        <p:grpSpPr>
          <a:xfrm>
            <a:off x="7229405" y="4400632"/>
            <a:ext cx="403092" cy="462052"/>
            <a:chOff x="4119346" y="6178778"/>
            <a:chExt cx="403092" cy="462052"/>
          </a:xfrm>
        </p:grpSpPr>
        <p:sp>
          <p:nvSpPr>
            <p:cNvPr id="253" name="Star: 5 Points 252">
              <a:extLst>
                <a:ext uri="{FF2B5EF4-FFF2-40B4-BE49-F238E27FC236}">
                  <a16:creationId xmlns:a16="http://schemas.microsoft.com/office/drawing/2014/main" id="{9C5B6B72-E7B0-4102-A3AD-E7417212EF90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24715578-4355-45C4-8DC8-E483B006A544}"/>
                </a:ext>
              </a:extLst>
            </p:cNvPr>
            <p:cNvSpPr txBox="1"/>
            <p:nvPr/>
          </p:nvSpPr>
          <p:spPr>
            <a:xfrm>
              <a:off x="4119346" y="6379226"/>
              <a:ext cx="40309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2/10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6E839DC-C0F0-42AD-B867-0A752F378162}"/>
              </a:ext>
            </a:extLst>
          </p:cNvPr>
          <p:cNvGrpSpPr/>
          <p:nvPr/>
        </p:nvGrpSpPr>
        <p:grpSpPr>
          <a:xfrm>
            <a:off x="7651334" y="4411479"/>
            <a:ext cx="447251" cy="451205"/>
            <a:chOff x="4109272" y="6178778"/>
            <a:chExt cx="447251" cy="451205"/>
          </a:xfrm>
        </p:grpSpPr>
        <p:sp>
          <p:nvSpPr>
            <p:cNvPr id="256" name="Star: 5 Points 255">
              <a:extLst>
                <a:ext uri="{FF2B5EF4-FFF2-40B4-BE49-F238E27FC236}">
                  <a16:creationId xmlns:a16="http://schemas.microsoft.com/office/drawing/2014/main" id="{A0EA3A92-C3A2-4F9B-8287-5E74ACEF055A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7" name="TextBox 22">
              <a:extLst>
                <a:ext uri="{FF2B5EF4-FFF2-40B4-BE49-F238E27FC236}">
                  <a16:creationId xmlns:a16="http://schemas.microsoft.com/office/drawing/2014/main" id="{F66A5063-5C63-46E0-BB3C-F5E692C5A0C5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3/29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63F910-1749-4A86-8568-1F68D0737AC2}"/>
              </a:ext>
            </a:extLst>
          </p:cNvPr>
          <p:cNvGrpSpPr/>
          <p:nvPr/>
        </p:nvGrpSpPr>
        <p:grpSpPr>
          <a:xfrm>
            <a:off x="7502623" y="3542324"/>
            <a:ext cx="430678" cy="476888"/>
            <a:chOff x="7386721" y="3803583"/>
            <a:chExt cx="430678" cy="476888"/>
          </a:xfrm>
        </p:grpSpPr>
        <p:sp>
          <p:nvSpPr>
            <p:cNvPr id="262" name="Star: 5 Points 261">
              <a:extLst>
                <a:ext uri="{FF2B5EF4-FFF2-40B4-BE49-F238E27FC236}">
                  <a16:creationId xmlns:a16="http://schemas.microsoft.com/office/drawing/2014/main" id="{46A8335A-8884-4FFB-9D3A-705BE5330CE1}"/>
                </a:ext>
              </a:extLst>
            </p:cNvPr>
            <p:cNvSpPr/>
            <p:nvPr/>
          </p:nvSpPr>
          <p:spPr>
            <a:xfrm>
              <a:off x="7498254" y="380358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668BFC12-FEBB-4D96-BD84-A5978CE9672C}"/>
                </a:ext>
              </a:extLst>
            </p:cNvPr>
            <p:cNvSpPr txBox="1"/>
            <p:nvPr/>
          </p:nvSpPr>
          <p:spPr>
            <a:xfrm>
              <a:off x="7386721" y="4018867"/>
              <a:ext cx="43067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3/21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0F279F7-2E5E-4622-9DF8-76F0A3784EF3}"/>
              </a:ext>
            </a:extLst>
          </p:cNvPr>
          <p:cNvGrpSpPr/>
          <p:nvPr/>
        </p:nvGrpSpPr>
        <p:grpSpPr>
          <a:xfrm>
            <a:off x="7777510" y="3538457"/>
            <a:ext cx="656790" cy="514592"/>
            <a:chOff x="3959293" y="6179341"/>
            <a:chExt cx="656790" cy="514592"/>
          </a:xfrm>
        </p:grpSpPr>
        <p:sp>
          <p:nvSpPr>
            <p:cNvPr id="265" name="Star: 5 Points 264">
              <a:extLst>
                <a:ext uri="{FF2B5EF4-FFF2-40B4-BE49-F238E27FC236}">
                  <a16:creationId xmlns:a16="http://schemas.microsoft.com/office/drawing/2014/main" id="{205EF9C6-587B-4184-BAE2-419F7D04F1D0}"/>
                </a:ext>
              </a:extLst>
            </p:cNvPr>
            <p:cNvSpPr/>
            <p:nvPr/>
          </p:nvSpPr>
          <p:spPr>
            <a:xfrm>
              <a:off x="4204200" y="617934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6" name="TextBox 22">
              <a:extLst>
                <a:ext uri="{FF2B5EF4-FFF2-40B4-BE49-F238E27FC236}">
                  <a16:creationId xmlns:a16="http://schemas.microsoft.com/office/drawing/2014/main" id="{270406B5-C59D-4B14-A16E-07B65B33A7B1}"/>
                </a:ext>
              </a:extLst>
            </p:cNvPr>
            <p:cNvSpPr txBox="1"/>
            <p:nvPr/>
          </p:nvSpPr>
          <p:spPr>
            <a:xfrm>
              <a:off x="3959293" y="640155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4/25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5F77199-B30A-486D-96E2-07EECA3A53F7}"/>
              </a:ext>
            </a:extLst>
          </p:cNvPr>
          <p:cNvGrpSpPr/>
          <p:nvPr/>
        </p:nvGrpSpPr>
        <p:grpSpPr>
          <a:xfrm>
            <a:off x="8925272" y="4417264"/>
            <a:ext cx="656790" cy="441159"/>
            <a:chOff x="4012012" y="6178778"/>
            <a:chExt cx="656790" cy="441159"/>
          </a:xfrm>
        </p:grpSpPr>
        <p:sp>
          <p:nvSpPr>
            <p:cNvPr id="269" name="Star: 5 Points 268">
              <a:extLst>
                <a:ext uri="{FF2B5EF4-FFF2-40B4-BE49-F238E27FC236}">
                  <a16:creationId xmlns:a16="http://schemas.microsoft.com/office/drawing/2014/main" id="{F46E2288-35A6-47B7-A55E-3D4426AE86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709C1299-407D-4799-B953-2BED35DD8345}"/>
                </a:ext>
              </a:extLst>
            </p:cNvPr>
            <p:cNvSpPr txBox="1"/>
            <p:nvPr/>
          </p:nvSpPr>
          <p:spPr>
            <a:xfrm>
              <a:off x="4012012" y="6358333"/>
              <a:ext cx="65679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/31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87DEF73-35E0-42A8-80BA-A07ACEB35B4B}"/>
              </a:ext>
            </a:extLst>
          </p:cNvPr>
          <p:cNvGrpSpPr/>
          <p:nvPr/>
        </p:nvGrpSpPr>
        <p:grpSpPr>
          <a:xfrm>
            <a:off x="9102275" y="3523832"/>
            <a:ext cx="656790" cy="505568"/>
            <a:chOff x="4019510" y="6178778"/>
            <a:chExt cx="656790" cy="505568"/>
          </a:xfrm>
        </p:grpSpPr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3AD2FAD8-1FC1-4E1B-B277-18BB12BE999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3" name="TextBox 22">
              <a:extLst>
                <a:ext uri="{FF2B5EF4-FFF2-40B4-BE49-F238E27FC236}">
                  <a16:creationId xmlns:a16="http://schemas.microsoft.com/office/drawing/2014/main" id="{DAF54C1D-3723-46E9-A15C-82C1A1572905}"/>
                </a:ext>
              </a:extLst>
            </p:cNvPr>
            <p:cNvSpPr txBox="1"/>
            <p:nvPr/>
          </p:nvSpPr>
          <p:spPr>
            <a:xfrm>
              <a:off x="4019510" y="639196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58B2FE2-2813-4C07-BE86-C3478A6BF002}"/>
              </a:ext>
            </a:extLst>
          </p:cNvPr>
          <p:cNvGrpSpPr/>
          <p:nvPr/>
        </p:nvGrpSpPr>
        <p:grpSpPr>
          <a:xfrm>
            <a:off x="9477820" y="3529030"/>
            <a:ext cx="656790" cy="505702"/>
            <a:chOff x="4037017" y="6178778"/>
            <a:chExt cx="656790" cy="505702"/>
          </a:xfrm>
        </p:grpSpPr>
        <p:sp>
          <p:nvSpPr>
            <p:cNvPr id="278" name="Star: 5 Points 277">
              <a:extLst>
                <a:ext uri="{FF2B5EF4-FFF2-40B4-BE49-F238E27FC236}">
                  <a16:creationId xmlns:a16="http://schemas.microsoft.com/office/drawing/2014/main" id="{E444F3E8-CA01-4F90-BC23-ECFC4011B1A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9" name="TextBox 22">
              <a:extLst>
                <a:ext uri="{FF2B5EF4-FFF2-40B4-BE49-F238E27FC236}">
                  <a16:creationId xmlns:a16="http://schemas.microsoft.com/office/drawing/2014/main" id="{9339CC24-B8F6-4C3F-9614-DF11A7027B33}"/>
                </a:ext>
              </a:extLst>
            </p:cNvPr>
            <p:cNvSpPr txBox="1"/>
            <p:nvPr/>
          </p:nvSpPr>
          <p:spPr>
            <a:xfrm>
              <a:off x="4037017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10/17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9236230" y="4413163"/>
            <a:ext cx="656790" cy="454909"/>
            <a:chOff x="4005935" y="6178778"/>
            <a:chExt cx="656790" cy="454909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02A6C58-1F1B-44AE-87A7-0DEC3FB10F61}"/>
              </a:ext>
            </a:extLst>
          </p:cNvPr>
          <p:cNvGrpSpPr/>
          <p:nvPr/>
        </p:nvGrpSpPr>
        <p:grpSpPr>
          <a:xfrm>
            <a:off x="10325231" y="3539173"/>
            <a:ext cx="656790" cy="496993"/>
            <a:chOff x="4081407" y="6178778"/>
            <a:chExt cx="656790" cy="496993"/>
          </a:xfrm>
        </p:grpSpPr>
        <p:sp>
          <p:nvSpPr>
            <p:cNvPr id="289" name="Star: 5 Points 288">
              <a:extLst>
                <a:ext uri="{FF2B5EF4-FFF2-40B4-BE49-F238E27FC236}">
                  <a16:creationId xmlns:a16="http://schemas.microsoft.com/office/drawing/2014/main" id="{C05EFA58-75E3-4E32-8F59-8C164D2DAB9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0" name="TextBox 22">
              <a:extLst>
                <a:ext uri="{FF2B5EF4-FFF2-40B4-BE49-F238E27FC236}">
                  <a16:creationId xmlns:a16="http://schemas.microsoft.com/office/drawing/2014/main" id="{35ABE6A2-F72D-4D74-A0EE-BF2EF8919761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12/21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E3A008-E38F-4DA1-B7FA-A91EE13E0E35}"/>
              </a:ext>
            </a:extLst>
          </p:cNvPr>
          <p:cNvGrpSpPr/>
          <p:nvPr/>
        </p:nvGrpSpPr>
        <p:grpSpPr>
          <a:xfrm>
            <a:off x="10777603" y="3532775"/>
            <a:ext cx="656790" cy="479575"/>
            <a:chOff x="4081407" y="6178778"/>
            <a:chExt cx="656790" cy="479575"/>
          </a:xfrm>
        </p:grpSpPr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7A62C6ED-5FA5-4C3A-ADC1-DE6D531501BD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3" name="TextBox 22">
              <a:extLst>
                <a:ext uri="{FF2B5EF4-FFF2-40B4-BE49-F238E27FC236}">
                  <a16:creationId xmlns:a16="http://schemas.microsoft.com/office/drawing/2014/main" id="{18BDFC9F-8EA9-41AD-BF1C-E2BD89D6005D}"/>
                </a:ext>
              </a:extLst>
            </p:cNvPr>
            <p:cNvSpPr txBox="1"/>
            <p:nvPr/>
          </p:nvSpPr>
          <p:spPr>
            <a:xfrm>
              <a:off x="4081407" y="636597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9971044" y="4408030"/>
            <a:ext cx="656790" cy="466710"/>
            <a:chOff x="3993066" y="6178778"/>
            <a:chExt cx="656790" cy="466710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13" name="Star: 5 Points 312">
            <a:extLst>
              <a:ext uri="{FF2B5EF4-FFF2-40B4-BE49-F238E27FC236}">
                <a16:creationId xmlns:a16="http://schemas.microsoft.com/office/drawing/2014/main" id="{980CD1D2-24FE-48B4-91A2-88F8778497E3}"/>
              </a:ext>
            </a:extLst>
          </p:cNvPr>
          <p:cNvSpPr/>
          <p:nvPr/>
        </p:nvSpPr>
        <p:spPr>
          <a:xfrm>
            <a:off x="6542795" y="3555486"/>
            <a:ext cx="195065" cy="205168"/>
          </a:xfrm>
          <a:prstGeom prst="star5">
            <a:avLst/>
          </a:prstGeom>
          <a:solidFill>
            <a:schemeClr val="bg2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4" name="TextBox 22">
            <a:extLst>
              <a:ext uri="{FF2B5EF4-FFF2-40B4-BE49-F238E27FC236}">
                <a16:creationId xmlns:a16="http://schemas.microsoft.com/office/drawing/2014/main" id="{E6B6A4BF-1EFC-4A0C-A21D-142DE3097F73}"/>
              </a:ext>
            </a:extLst>
          </p:cNvPr>
          <p:cNvSpPr txBox="1"/>
          <p:nvPr/>
        </p:nvSpPr>
        <p:spPr>
          <a:xfrm>
            <a:off x="6339673" y="3746366"/>
            <a:ext cx="595889" cy="26399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DCV0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11/30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1874484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9684927-6B78-4896-A4A0-224C6CF04264}"/>
              </a:ext>
            </a:extLst>
          </p:cNvPr>
          <p:cNvCxnSpPr>
            <a:cxnSpLocks/>
            <a:stCxn id="206" idx="0"/>
            <a:endCxn id="313" idx="2"/>
          </p:cNvCxnSpPr>
          <p:nvPr/>
        </p:nvCxnSpPr>
        <p:spPr>
          <a:xfrm flipV="1">
            <a:off x="6378008" y="3760653"/>
            <a:ext cx="202041" cy="6289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D44CB5-7F25-492F-BFEF-68766FF6064C}"/>
              </a:ext>
            </a:extLst>
          </p:cNvPr>
          <p:cNvCxnSpPr>
            <a:cxnSpLocks/>
            <a:stCxn id="313" idx="0"/>
            <a:endCxn id="235" idx="2"/>
          </p:cNvCxnSpPr>
          <p:nvPr/>
        </p:nvCxnSpPr>
        <p:spPr>
          <a:xfrm flipV="1">
            <a:off x="6640328" y="2906182"/>
            <a:ext cx="117609" cy="64930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3C01A08-DCB3-4FDB-95E9-79CA3FCEAD53}"/>
              </a:ext>
            </a:extLst>
          </p:cNvPr>
          <p:cNvCxnSpPr>
            <a:cxnSpLocks/>
            <a:stCxn id="229" idx="0"/>
            <a:endCxn id="241" idx="2"/>
          </p:cNvCxnSpPr>
          <p:nvPr/>
        </p:nvCxnSpPr>
        <p:spPr>
          <a:xfrm flipV="1">
            <a:off x="6969678" y="3748781"/>
            <a:ext cx="281355" cy="6438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5BE1689C-7F58-4332-BD6A-463E90E5667A}"/>
              </a:ext>
            </a:extLst>
          </p:cNvPr>
          <p:cNvCxnSpPr>
            <a:cxnSpLocks/>
            <a:stCxn id="241" idx="0"/>
            <a:endCxn id="362" idx="2"/>
          </p:cNvCxnSpPr>
          <p:nvPr/>
        </p:nvCxnSpPr>
        <p:spPr>
          <a:xfrm flipV="1">
            <a:off x="7311312" y="2893659"/>
            <a:ext cx="10717" cy="64995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052070B-083C-49F4-91E9-8606B24BDEF8}"/>
              </a:ext>
            </a:extLst>
          </p:cNvPr>
          <p:cNvCxnSpPr>
            <a:cxnSpLocks/>
            <a:stCxn id="193" idx="0"/>
            <a:endCxn id="197" idx="2"/>
          </p:cNvCxnSpPr>
          <p:nvPr/>
        </p:nvCxnSpPr>
        <p:spPr>
          <a:xfrm flipV="1">
            <a:off x="5366915" y="3732384"/>
            <a:ext cx="234631" cy="6732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94F556E-FBDB-4F0A-8AB3-828C3711B69E}"/>
              </a:ext>
            </a:extLst>
          </p:cNvPr>
          <p:cNvCxnSpPr>
            <a:cxnSpLocks/>
            <a:stCxn id="197" idx="0"/>
            <a:endCxn id="232" idx="2"/>
          </p:cNvCxnSpPr>
          <p:nvPr/>
        </p:nvCxnSpPr>
        <p:spPr>
          <a:xfrm flipV="1">
            <a:off x="5661825" y="2913672"/>
            <a:ext cx="54983" cy="61354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10383801" y="4410657"/>
            <a:ext cx="656790" cy="450919"/>
            <a:chOff x="4013465" y="6178778"/>
            <a:chExt cx="656790" cy="450919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/16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B72DFF7-7D6F-41DA-A59D-505425497B51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8543222" y="3740287"/>
            <a:ext cx="187012" cy="67478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BF4AE52-DEC0-4358-9036-18691A5BFEC5}"/>
              </a:ext>
            </a:extLst>
          </p:cNvPr>
          <p:cNvCxnSpPr>
            <a:cxnSpLocks/>
            <a:stCxn id="269" idx="0"/>
            <a:endCxn id="272" idx="2"/>
          </p:cNvCxnSpPr>
          <p:nvPr/>
        </p:nvCxnSpPr>
        <p:spPr>
          <a:xfrm flipV="1">
            <a:off x="9225530" y="3728999"/>
            <a:ext cx="109226" cy="6882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B89E54E-1600-4B97-A39C-49DB5FE65310}"/>
              </a:ext>
            </a:extLst>
          </p:cNvPr>
          <p:cNvCxnSpPr>
            <a:cxnSpLocks/>
            <a:stCxn id="272" idx="0"/>
            <a:endCxn id="376" idx="2"/>
          </p:cNvCxnSpPr>
          <p:nvPr/>
        </p:nvCxnSpPr>
        <p:spPr>
          <a:xfrm flipV="1">
            <a:off x="9395035" y="2872135"/>
            <a:ext cx="104772" cy="65169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D82E6E3-27CF-4529-9A01-505D29897697}"/>
              </a:ext>
            </a:extLst>
          </p:cNvPr>
          <p:cNvCxnSpPr>
            <a:cxnSpLocks/>
            <a:stCxn id="247" idx="0"/>
            <a:endCxn id="343" idx="2"/>
          </p:cNvCxnSpPr>
          <p:nvPr/>
        </p:nvCxnSpPr>
        <p:spPr>
          <a:xfrm flipV="1">
            <a:off x="8790513" y="2875095"/>
            <a:ext cx="108908" cy="660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F0CB1B5-B24C-4F58-84EF-F465214EA074}"/>
              </a:ext>
            </a:extLst>
          </p:cNvPr>
          <p:cNvCxnSpPr>
            <a:cxnSpLocks/>
            <a:stCxn id="278" idx="0"/>
            <a:endCxn id="385" idx="2"/>
          </p:cNvCxnSpPr>
          <p:nvPr/>
        </p:nvCxnSpPr>
        <p:spPr>
          <a:xfrm flipV="1">
            <a:off x="9753073" y="2891169"/>
            <a:ext cx="98315" cy="63786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37A286A-D25F-40D8-9F6A-5B0C73D4B052}"/>
              </a:ext>
            </a:extLst>
          </p:cNvPr>
          <p:cNvCxnSpPr>
            <a:cxnSpLocks/>
            <a:stCxn id="289" idx="0"/>
            <a:endCxn id="391" idx="2"/>
          </p:cNvCxnSpPr>
          <p:nvPr/>
        </p:nvCxnSpPr>
        <p:spPr>
          <a:xfrm flipV="1">
            <a:off x="10556094" y="2904117"/>
            <a:ext cx="61048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D743FEA-00C3-44EF-B8E7-4B3F29F246F8}"/>
              </a:ext>
            </a:extLst>
          </p:cNvPr>
          <p:cNvCxnSpPr>
            <a:cxnSpLocks/>
            <a:stCxn id="298" idx="0"/>
            <a:endCxn id="289" idx="2"/>
          </p:cNvCxnSpPr>
          <p:nvPr/>
        </p:nvCxnSpPr>
        <p:spPr>
          <a:xfrm flipV="1">
            <a:off x="10290248" y="3744340"/>
            <a:ext cx="205567" cy="66369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99C02F-53D3-461E-B151-05B7B0FFA0EA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V="1">
            <a:off x="9542565" y="3734197"/>
            <a:ext cx="150229" cy="6789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Star: 5 Points 349">
            <a:extLst>
              <a:ext uri="{FF2B5EF4-FFF2-40B4-BE49-F238E27FC236}">
                <a16:creationId xmlns:a16="http://schemas.microsoft.com/office/drawing/2014/main" id="{CAFAD19F-EA41-48FC-8FA4-F5B9E00FBF54}"/>
              </a:ext>
            </a:extLst>
          </p:cNvPr>
          <p:cNvSpPr/>
          <p:nvPr/>
        </p:nvSpPr>
        <p:spPr>
          <a:xfrm>
            <a:off x="5621897" y="4403212"/>
            <a:ext cx="202426" cy="204941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BBF9381-E077-4F06-9B93-558FB5315A50}"/>
              </a:ext>
            </a:extLst>
          </p:cNvPr>
          <p:cNvGrpSpPr/>
          <p:nvPr/>
        </p:nvGrpSpPr>
        <p:grpSpPr>
          <a:xfrm>
            <a:off x="3041891" y="1254592"/>
            <a:ext cx="843415" cy="497938"/>
            <a:chOff x="2756511" y="1257585"/>
            <a:chExt cx="843415" cy="497938"/>
          </a:xfrm>
          <a:noFill/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32EFA00F-74AC-456A-8350-A8B2B739E916}"/>
                </a:ext>
              </a:extLst>
            </p:cNvPr>
            <p:cNvSpPr/>
            <p:nvPr/>
          </p:nvSpPr>
          <p:spPr>
            <a:xfrm>
              <a:off x="2924393" y="1257585"/>
              <a:ext cx="461184" cy="329892"/>
            </a:xfrm>
            <a:prstGeom prst="flowChartDecision">
              <a:avLst/>
            </a:prstGeom>
            <a:grpFill/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UPV1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B7C42547-6D96-422E-9AFB-C26711CE00B7}"/>
                </a:ext>
              </a:extLst>
            </p:cNvPr>
            <p:cNvSpPr txBox="1"/>
            <p:nvPr/>
          </p:nvSpPr>
          <p:spPr>
            <a:xfrm>
              <a:off x="2756511" y="1555474"/>
              <a:ext cx="843415" cy="200049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12/17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87E346F-DDCE-4110-AC3E-5F22F5AE3430}"/>
              </a:ext>
            </a:extLst>
          </p:cNvPr>
          <p:cNvGrpSpPr/>
          <p:nvPr/>
        </p:nvGrpSpPr>
        <p:grpSpPr>
          <a:xfrm>
            <a:off x="5248281" y="1235781"/>
            <a:ext cx="843415" cy="532320"/>
            <a:chOff x="3830982" y="1267664"/>
            <a:chExt cx="843415" cy="532320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0632A32F-BBB2-4F4D-A147-3F64252AC73D}"/>
                </a:ext>
              </a:extLst>
            </p:cNvPr>
            <p:cNvSpPr/>
            <p:nvPr/>
          </p:nvSpPr>
          <p:spPr>
            <a:xfrm>
              <a:off x="4059200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PA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30877DFF-5358-4C28-BCE6-8D349FA573FE}"/>
                </a:ext>
              </a:extLst>
            </p:cNvPr>
            <p:cNvSpPr txBox="1"/>
            <p:nvPr/>
          </p:nvSpPr>
          <p:spPr>
            <a:xfrm>
              <a:off x="3830982" y="1599935"/>
              <a:ext cx="843415" cy="20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B20A03-612A-4A83-A9E0-A5E2BA4618F9}"/>
              </a:ext>
            </a:extLst>
          </p:cNvPr>
          <p:cNvGrpSpPr/>
          <p:nvPr/>
        </p:nvGrpSpPr>
        <p:grpSpPr>
          <a:xfrm>
            <a:off x="7591053" y="1266878"/>
            <a:ext cx="843415" cy="505422"/>
            <a:chOff x="6509430" y="1267210"/>
            <a:chExt cx="843415" cy="505422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4CD4B60F-18BE-4E32-9951-22BFB28C7180}"/>
                </a:ext>
              </a:extLst>
            </p:cNvPr>
            <p:cNvSpPr/>
            <p:nvPr/>
          </p:nvSpPr>
          <p:spPr>
            <a:xfrm>
              <a:off x="6587147" y="1267210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D8DBBC70-9584-488A-BB07-DFBB5909031B}"/>
                </a:ext>
              </a:extLst>
            </p:cNvPr>
            <p:cNvSpPr txBox="1"/>
            <p:nvPr/>
          </p:nvSpPr>
          <p:spPr>
            <a:xfrm>
              <a:off x="6509430" y="1572583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3/20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8AB8D2A-3BEF-4D48-A080-3F57580C8DEC}"/>
              </a:ext>
            </a:extLst>
          </p:cNvPr>
          <p:cNvGrpSpPr/>
          <p:nvPr/>
        </p:nvGrpSpPr>
        <p:grpSpPr>
          <a:xfrm>
            <a:off x="8656318" y="1273212"/>
            <a:ext cx="934177" cy="462696"/>
            <a:chOff x="7320095" y="1267664"/>
            <a:chExt cx="934177" cy="462696"/>
          </a:xfrm>
        </p:grpSpPr>
        <p:sp>
          <p:nvSpPr>
            <p:cNvPr id="224" name="流程图: 决策 47">
              <a:extLst>
                <a:ext uri="{FF2B5EF4-FFF2-40B4-BE49-F238E27FC236}">
                  <a16:creationId xmlns:a16="http://schemas.microsoft.com/office/drawing/2014/main" id="{74B07E32-0AE9-48C2-BD71-0D52B312B94F}"/>
                </a:ext>
              </a:extLst>
            </p:cNvPr>
            <p:cNvSpPr/>
            <p:nvPr/>
          </p:nvSpPr>
          <p:spPr>
            <a:xfrm>
              <a:off x="7793088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72853A51-117D-4A83-9553-344FB4E821CA}"/>
                </a:ext>
              </a:extLst>
            </p:cNvPr>
            <p:cNvSpPr txBox="1"/>
            <p:nvPr/>
          </p:nvSpPr>
          <p:spPr>
            <a:xfrm>
              <a:off x="7320095" y="1530311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9290008" y="1245166"/>
            <a:ext cx="843475" cy="481664"/>
            <a:chOff x="8184074" y="1268433"/>
            <a:chExt cx="843475" cy="481664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84074" y="1550048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10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9982653" y="1259699"/>
            <a:ext cx="843415" cy="475610"/>
            <a:chOff x="8705315" y="1267664"/>
            <a:chExt cx="843415" cy="475610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05315" y="1543225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10438355" y="1273126"/>
            <a:ext cx="898739" cy="508840"/>
            <a:chOff x="9109228" y="1267664"/>
            <a:chExt cx="898739" cy="508840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109228" y="1576455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/12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11328983" y="1103187"/>
            <a:ext cx="843415" cy="493142"/>
            <a:chOff x="10047422" y="1267664"/>
            <a:chExt cx="843415" cy="493142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047422" y="1560757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4/29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C2D05FB-EFB1-4AE9-983A-27FDB03A6644}"/>
              </a:ext>
            </a:extLst>
          </p:cNvPr>
          <p:cNvGrpSpPr/>
          <p:nvPr/>
        </p:nvGrpSpPr>
        <p:grpSpPr>
          <a:xfrm>
            <a:off x="6106391" y="1244204"/>
            <a:ext cx="889282" cy="497562"/>
            <a:chOff x="4411718" y="1267885"/>
            <a:chExt cx="889282" cy="497562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1B462BE6-28EA-492D-BF5A-3E84451F0612}"/>
                </a:ext>
              </a:extLst>
            </p:cNvPr>
            <p:cNvSpPr/>
            <p:nvPr/>
          </p:nvSpPr>
          <p:spPr>
            <a:xfrm>
              <a:off x="4411718" y="1267885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FDJ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0AEC228F-AF98-4F2B-A590-0CF69C796A1F}"/>
                </a:ext>
              </a:extLst>
            </p:cNvPr>
            <p:cNvSpPr txBox="1"/>
            <p:nvPr/>
          </p:nvSpPr>
          <p:spPr>
            <a:xfrm>
              <a:off x="4457585" y="1565398"/>
              <a:ext cx="843415" cy="20004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0" dirty="0">
                  <a:solidFill>
                    <a:srgbClr val="00264E"/>
                  </a:solidFill>
                </a:rPr>
                <a:t>10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57" name="TextBox 22">
            <a:extLst>
              <a:ext uri="{FF2B5EF4-FFF2-40B4-BE49-F238E27FC236}">
                <a16:creationId xmlns:a16="http://schemas.microsoft.com/office/drawing/2014/main" id="{130D8E7E-455F-48D3-BA88-359353BF0034}"/>
              </a:ext>
            </a:extLst>
          </p:cNvPr>
          <p:cNvSpPr txBox="1"/>
          <p:nvPr/>
        </p:nvSpPr>
        <p:spPr>
          <a:xfrm>
            <a:off x="5359736" y="4623585"/>
            <a:ext cx="65679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DCV Beta1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8/19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15EADF97-65B0-488C-A9FE-EC6630ABDB83}"/>
              </a:ext>
            </a:extLst>
          </p:cNvPr>
          <p:cNvGrpSpPr/>
          <p:nvPr/>
        </p:nvGrpSpPr>
        <p:grpSpPr>
          <a:xfrm>
            <a:off x="7208483" y="2598040"/>
            <a:ext cx="537114" cy="643711"/>
            <a:chOff x="5305894" y="4578954"/>
            <a:chExt cx="537114" cy="643711"/>
          </a:xfrm>
        </p:grpSpPr>
        <p:sp>
          <p:nvSpPr>
            <p:cNvPr id="361" name="TextBox 22">
              <a:extLst>
                <a:ext uri="{FF2B5EF4-FFF2-40B4-BE49-F238E27FC236}">
                  <a16:creationId xmlns:a16="http://schemas.microsoft.com/office/drawing/2014/main" id="{897D5265-711F-4FEE-941D-C389FC519466}"/>
                </a:ext>
              </a:extLst>
            </p:cNvPr>
            <p:cNvSpPr txBox="1"/>
            <p:nvPr/>
          </p:nvSpPr>
          <p:spPr>
            <a:xfrm>
              <a:off x="5305894" y="4868728"/>
              <a:ext cx="537114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C229702B-CD58-49BB-81D1-270880E643E8}"/>
                </a:ext>
              </a:extLst>
            </p:cNvPr>
            <p:cNvSpPr/>
            <p:nvPr/>
          </p:nvSpPr>
          <p:spPr>
            <a:xfrm>
              <a:off x="5360327" y="4578954"/>
              <a:ext cx="309521" cy="295620"/>
            </a:xfrm>
            <a:prstGeom prst="star5">
              <a:avLst/>
            </a:prstGeom>
            <a:solidFill>
              <a:schemeClr val="bg2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F1504606-A5A4-4C97-8B57-4DC2936CB054}"/>
              </a:ext>
            </a:extLst>
          </p:cNvPr>
          <p:cNvCxnSpPr>
            <a:cxnSpLocks/>
            <a:stCxn id="253" idx="0"/>
            <a:endCxn id="262" idx="2"/>
          </p:cNvCxnSpPr>
          <p:nvPr/>
        </p:nvCxnSpPr>
        <p:spPr>
          <a:xfrm flipV="1">
            <a:off x="7422329" y="3747491"/>
            <a:ext cx="229081" cy="65314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B52453C5-B435-4351-A641-A285B27E49E5}"/>
              </a:ext>
            </a:extLst>
          </p:cNvPr>
          <p:cNvCxnSpPr>
            <a:cxnSpLocks/>
            <a:stCxn id="256" idx="0"/>
            <a:endCxn id="265" idx="2"/>
          </p:cNvCxnSpPr>
          <p:nvPr/>
        </p:nvCxnSpPr>
        <p:spPr>
          <a:xfrm flipV="1">
            <a:off x="7854332" y="3743624"/>
            <a:ext cx="205339" cy="66785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DAF3EAB-E42B-4C4A-8CE0-EE81FA25C73E}"/>
              </a:ext>
            </a:extLst>
          </p:cNvPr>
          <p:cNvCxnSpPr>
            <a:cxnSpLocks/>
            <a:stCxn id="343" idx="0"/>
            <a:endCxn id="224" idx="2"/>
          </p:cNvCxnSpPr>
          <p:nvPr/>
        </p:nvCxnSpPr>
        <p:spPr>
          <a:xfrm flipV="1">
            <a:off x="8991301" y="1603104"/>
            <a:ext cx="368602" cy="97637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376" idx="0"/>
            <a:endCxn id="233" idx="2"/>
          </p:cNvCxnSpPr>
          <p:nvPr/>
        </p:nvCxnSpPr>
        <p:spPr>
          <a:xfrm flipV="1">
            <a:off x="9591687" y="1575058"/>
            <a:ext cx="311204" cy="100145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385" idx="0"/>
            <a:endCxn id="243" idx="2"/>
          </p:cNvCxnSpPr>
          <p:nvPr/>
        </p:nvCxnSpPr>
        <p:spPr>
          <a:xfrm flipV="1">
            <a:off x="9943268" y="1589591"/>
            <a:ext cx="299367" cy="1005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B874C26-7CA5-4948-88C5-325E5FB8F1A2}"/>
              </a:ext>
            </a:extLst>
          </p:cNvPr>
          <p:cNvCxnSpPr>
            <a:cxnSpLocks/>
            <a:stCxn id="292" idx="0"/>
            <a:endCxn id="397" idx="2"/>
          </p:cNvCxnSpPr>
          <p:nvPr/>
        </p:nvCxnSpPr>
        <p:spPr>
          <a:xfrm flipV="1">
            <a:off x="11008466" y="2900894"/>
            <a:ext cx="171587" cy="63188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89FFDBD-7B33-4758-B88C-79947D1A8589}"/>
              </a:ext>
            </a:extLst>
          </p:cNvPr>
          <p:cNvCxnSpPr>
            <a:cxnSpLocks/>
            <a:stCxn id="337" idx="0"/>
            <a:endCxn id="292" idx="2"/>
          </p:cNvCxnSpPr>
          <p:nvPr/>
        </p:nvCxnSpPr>
        <p:spPr>
          <a:xfrm flipV="1">
            <a:off x="10682606" y="3737942"/>
            <a:ext cx="265581" cy="67271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97" idx="0"/>
            <a:endCxn id="281" idx="1"/>
          </p:cNvCxnSpPr>
          <p:nvPr/>
        </p:nvCxnSpPr>
        <p:spPr>
          <a:xfrm flipV="1">
            <a:off x="11271933" y="1268133"/>
            <a:ext cx="373565" cy="13371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391" idx="0"/>
            <a:endCxn id="260" idx="2"/>
          </p:cNvCxnSpPr>
          <p:nvPr/>
        </p:nvCxnSpPr>
        <p:spPr>
          <a:xfrm flipV="1">
            <a:off x="10709022" y="1603018"/>
            <a:ext cx="397480" cy="10054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DFB481AC-331A-4984-87EC-B154DE42ACA8}"/>
              </a:ext>
            </a:extLst>
          </p:cNvPr>
          <p:cNvGrpSpPr/>
          <p:nvPr/>
        </p:nvGrpSpPr>
        <p:grpSpPr>
          <a:xfrm>
            <a:off x="4566551" y="1244204"/>
            <a:ext cx="843415" cy="520342"/>
            <a:chOff x="3386667" y="1264091"/>
            <a:chExt cx="843415" cy="520342"/>
          </a:xfrm>
        </p:grpSpPr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2DA502BE-FD7F-42E9-9DF3-8C518188F1CF}"/>
                </a:ext>
              </a:extLst>
            </p:cNvPr>
            <p:cNvSpPr txBox="1"/>
            <p:nvPr/>
          </p:nvSpPr>
          <p:spPr>
            <a:xfrm>
              <a:off x="3386667" y="1584384"/>
              <a:ext cx="843415" cy="20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06/21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83" name="流程图: 决策 47">
              <a:extLst>
                <a:ext uri="{FF2B5EF4-FFF2-40B4-BE49-F238E27FC236}">
                  <a16:creationId xmlns:a16="http://schemas.microsoft.com/office/drawing/2014/main" id="{663FFFEA-9566-4D46-8F9B-71132DF316ED}"/>
                </a:ext>
              </a:extLst>
            </p:cNvPr>
            <p:cNvSpPr/>
            <p:nvPr/>
          </p:nvSpPr>
          <p:spPr>
            <a:xfrm>
              <a:off x="3710427" y="1264091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UPV2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84" name="Star: 7 Points 383">
            <a:extLst>
              <a:ext uri="{FF2B5EF4-FFF2-40B4-BE49-F238E27FC236}">
                <a16:creationId xmlns:a16="http://schemas.microsoft.com/office/drawing/2014/main" id="{EF19E0B2-0FAC-4771-BA15-D2A13DCB12A6}"/>
              </a:ext>
            </a:extLst>
          </p:cNvPr>
          <p:cNvSpPr/>
          <p:nvPr/>
        </p:nvSpPr>
        <p:spPr>
          <a:xfrm>
            <a:off x="2967804" y="358381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6" name="TextBox 22">
            <a:extLst>
              <a:ext uri="{FF2B5EF4-FFF2-40B4-BE49-F238E27FC236}">
                <a16:creationId xmlns:a16="http://schemas.microsoft.com/office/drawing/2014/main" id="{4B6EECF1-B973-450E-B4ED-6F47C76D9860}"/>
              </a:ext>
            </a:extLst>
          </p:cNvPr>
          <p:cNvSpPr txBox="1"/>
          <p:nvPr/>
        </p:nvSpPr>
        <p:spPr>
          <a:xfrm>
            <a:off x="2596787" y="3736971"/>
            <a:ext cx="51751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BoF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 1rst cascade  end 11/24 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74BBEF-39CB-43F3-80D7-AAFCBC4FB855}"/>
              </a:ext>
            </a:extLst>
          </p:cNvPr>
          <p:cNvCxnSpPr>
            <a:cxnSpLocks/>
            <a:stCxn id="362" idx="0"/>
            <a:endCxn id="226" idx="2"/>
          </p:cNvCxnSpPr>
          <p:nvPr/>
        </p:nvCxnSpPr>
        <p:spPr>
          <a:xfrm flipV="1">
            <a:off x="7417677" y="1595460"/>
            <a:ext cx="113526" cy="10025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Star: 7 Points 203">
            <a:extLst>
              <a:ext uri="{FF2B5EF4-FFF2-40B4-BE49-F238E27FC236}">
                <a16:creationId xmlns:a16="http://schemas.microsoft.com/office/drawing/2014/main" id="{0C91B910-5DD4-4638-9F09-AD89A11EB583}"/>
              </a:ext>
            </a:extLst>
          </p:cNvPr>
          <p:cNvSpPr/>
          <p:nvPr/>
        </p:nvSpPr>
        <p:spPr>
          <a:xfrm>
            <a:off x="3729299" y="359205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" name="TextBox 22">
            <a:extLst>
              <a:ext uri="{FF2B5EF4-FFF2-40B4-BE49-F238E27FC236}">
                <a16:creationId xmlns:a16="http://schemas.microsoft.com/office/drawing/2014/main" id="{DA308C08-5BD1-4CEB-8740-143F10EC1AA4}"/>
              </a:ext>
            </a:extLst>
          </p:cNvPr>
          <p:cNvSpPr txBox="1"/>
          <p:nvPr/>
        </p:nvSpPr>
        <p:spPr>
          <a:xfrm>
            <a:off x="3707602" y="3757345"/>
            <a:ext cx="51751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RFQ 1rst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12/10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39B8AD6-717F-479A-B900-44C52F909D02}"/>
              </a:ext>
            </a:extLst>
          </p:cNvPr>
          <p:cNvGrpSpPr/>
          <p:nvPr/>
        </p:nvGrpSpPr>
        <p:grpSpPr>
          <a:xfrm>
            <a:off x="6522908" y="1238998"/>
            <a:ext cx="868928" cy="480205"/>
            <a:chOff x="6179402" y="1267210"/>
            <a:chExt cx="868928" cy="480205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540EC696-A0E1-4586-846B-D9A2F9E2A0B7}"/>
                </a:ext>
              </a:extLst>
            </p:cNvPr>
            <p:cNvSpPr/>
            <p:nvPr/>
          </p:nvSpPr>
          <p:spPr>
            <a:xfrm>
              <a:off x="6587147" y="1267210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 EBB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0B869FD4-7B57-4445-8894-F1A29799EF30}"/>
                </a:ext>
              </a:extLst>
            </p:cNvPr>
            <p:cNvSpPr txBox="1"/>
            <p:nvPr/>
          </p:nvSpPr>
          <p:spPr>
            <a:xfrm>
              <a:off x="6179402" y="1547366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1/02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0E8E49-4A49-48CF-86F9-F6A5B7EE3782}"/>
              </a:ext>
            </a:extLst>
          </p:cNvPr>
          <p:cNvGrpSpPr/>
          <p:nvPr/>
        </p:nvGrpSpPr>
        <p:grpSpPr>
          <a:xfrm>
            <a:off x="7249899" y="1265568"/>
            <a:ext cx="843415" cy="463606"/>
            <a:chOff x="6536435" y="1267210"/>
            <a:chExt cx="843415" cy="463606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FFDF6212-7332-459E-8107-F4D11759F341}"/>
                </a:ext>
              </a:extLst>
            </p:cNvPr>
            <p:cNvSpPr/>
            <p:nvPr/>
          </p:nvSpPr>
          <p:spPr>
            <a:xfrm>
              <a:off x="6587147" y="1267210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 YB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01487EB1-964A-4B1C-8DA8-5043ACB7FE11}"/>
                </a:ext>
              </a:extLst>
            </p:cNvPr>
            <p:cNvSpPr txBox="1"/>
            <p:nvPr/>
          </p:nvSpPr>
          <p:spPr>
            <a:xfrm>
              <a:off x="6536435" y="1530767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2/10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DE3C459-8737-4856-AA73-4E338745582F}"/>
              </a:ext>
            </a:extLst>
          </p:cNvPr>
          <p:cNvCxnSpPr>
            <a:cxnSpLocks/>
            <a:stCxn id="235" idx="0"/>
            <a:endCxn id="214" idx="2"/>
          </p:cNvCxnSpPr>
          <p:nvPr/>
        </p:nvCxnSpPr>
        <p:spPr>
          <a:xfrm flipV="1">
            <a:off x="6853584" y="1568890"/>
            <a:ext cx="307661" cy="101025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Star: 5 Points 294">
            <a:extLst>
              <a:ext uri="{FF2B5EF4-FFF2-40B4-BE49-F238E27FC236}">
                <a16:creationId xmlns:a16="http://schemas.microsoft.com/office/drawing/2014/main" id="{19F3EFEB-E616-49DB-B17B-5EB406515059}"/>
              </a:ext>
            </a:extLst>
          </p:cNvPr>
          <p:cNvSpPr/>
          <p:nvPr/>
        </p:nvSpPr>
        <p:spPr>
          <a:xfrm>
            <a:off x="5878239" y="3538772"/>
            <a:ext cx="202426" cy="204941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96" name="TextBox 22">
            <a:extLst>
              <a:ext uri="{FF2B5EF4-FFF2-40B4-BE49-F238E27FC236}">
                <a16:creationId xmlns:a16="http://schemas.microsoft.com/office/drawing/2014/main" id="{FEE95570-BC4A-4120-B728-5D9F54DB1A9E}"/>
              </a:ext>
            </a:extLst>
          </p:cNvPr>
          <p:cNvSpPr txBox="1"/>
          <p:nvPr/>
        </p:nvSpPr>
        <p:spPr>
          <a:xfrm>
            <a:off x="5748475" y="3742620"/>
            <a:ext cx="57366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DCV Beta1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9/20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6BDB642D-F5B5-4D54-AF19-4540ED5EC023}"/>
              </a:ext>
            </a:extLst>
          </p:cNvPr>
          <p:cNvCxnSpPr>
            <a:cxnSpLocks/>
            <a:stCxn id="350" idx="0"/>
            <a:endCxn id="295" idx="2"/>
          </p:cNvCxnSpPr>
          <p:nvPr/>
        </p:nvCxnSpPr>
        <p:spPr>
          <a:xfrm flipV="1">
            <a:off x="5723110" y="3743712"/>
            <a:ext cx="193789" cy="6595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DC3154A-C5C0-4C42-A689-4BBB212F4DC9}"/>
              </a:ext>
            </a:extLst>
          </p:cNvPr>
          <p:cNvGrpSpPr/>
          <p:nvPr/>
        </p:nvGrpSpPr>
        <p:grpSpPr>
          <a:xfrm>
            <a:off x="4572174" y="4404454"/>
            <a:ext cx="656790" cy="391720"/>
            <a:chOff x="3963759" y="6178778"/>
            <a:chExt cx="656790" cy="391720"/>
          </a:xfrm>
        </p:grpSpPr>
        <p:sp>
          <p:nvSpPr>
            <p:cNvPr id="309" name="Star: 5 Points 308">
              <a:extLst>
                <a:ext uri="{FF2B5EF4-FFF2-40B4-BE49-F238E27FC236}">
                  <a16:creationId xmlns:a16="http://schemas.microsoft.com/office/drawing/2014/main" id="{8D08819D-F605-431F-BD3D-6E304A02125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C5831B1E-3380-47B2-BB8E-13F57D2DA4E7}"/>
                </a:ext>
              </a:extLst>
            </p:cNvPr>
            <p:cNvSpPr txBox="1"/>
            <p:nvPr/>
          </p:nvSpPr>
          <p:spPr>
            <a:xfrm>
              <a:off x="3963759" y="6401227"/>
              <a:ext cx="656790" cy="16927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 Alpha </a:t>
              </a: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632C60C-DE1C-477E-B99E-4524B8F899EA}"/>
              </a:ext>
            </a:extLst>
          </p:cNvPr>
          <p:cNvCxnSpPr>
            <a:cxnSpLocks/>
            <a:stCxn id="346" idx="0"/>
            <a:endCxn id="284" idx="2"/>
          </p:cNvCxnSpPr>
          <p:nvPr/>
        </p:nvCxnSpPr>
        <p:spPr>
          <a:xfrm flipV="1">
            <a:off x="6188566" y="1574096"/>
            <a:ext cx="148417" cy="10117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10922001" y="4412761"/>
            <a:ext cx="656790" cy="358586"/>
            <a:chOff x="4013465" y="6178778"/>
            <a:chExt cx="656790" cy="358586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16927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0BD68DC-EB8C-46C5-A996-9002341A3B93}"/>
              </a:ext>
            </a:extLst>
          </p:cNvPr>
          <p:cNvGrpSpPr/>
          <p:nvPr/>
        </p:nvGrpSpPr>
        <p:grpSpPr>
          <a:xfrm>
            <a:off x="11153335" y="3545278"/>
            <a:ext cx="656790" cy="367295"/>
            <a:chOff x="4013465" y="6178778"/>
            <a:chExt cx="656790" cy="367295"/>
          </a:xfrm>
        </p:grpSpPr>
        <p:sp>
          <p:nvSpPr>
            <p:cNvPr id="400" name="Star: 5 Points 399">
              <a:extLst>
                <a:ext uri="{FF2B5EF4-FFF2-40B4-BE49-F238E27FC236}">
                  <a16:creationId xmlns:a16="http://schemas.microsoft.com/office/drawing/2014/main" id="{FB8E20AE-6361-41F2-9723-8C845F4AF68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538DD9B7-4080-4DC4-B590-1D71115FCA46}"/>
                </a:ext>
              </a:extLst>
            </p:cNvPr>
            <p:cNvSpPr txBox="1"/>
            <p:nvPr/>
          </p:nvSpPr>
          <p:spPr>
            <a:xfrm>
              <a:off x="4013465" y="6376802"/>
              <a:ext cx="656790" cy="16927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</p:txBody>
        </p:sp>
      </p:grp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6ABE82-FB77-4727-92F3-868A0191BAB7}"/>
              </a:ext>
            </a:extLst>
          </p:cNvPr>
          <p:cNvCxnSpPr>
            <a:cxnSpLocks/>
            <a:stCxn id="396" idx="0"/>
            <a:endCxn id="400" idx="2"/>
          </p:cNvCxnSpPr>
          <p:nvPr/>
        </p:nvCxnSpPr>
        <p:spPr>
          <a:xfrm flipV="1">
            <a:off x="11220806" y="3750445"/>
            <a:ext cx="171055" cy="6623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CDEF682-6FFD-4C2B-84B5-53D5BF55B491}"/>
              </a:ext>
            </a:extLst>
          </p:cNvPr>
          <p:cNvCxnSpPr>
            <a:cxnSpLocks/>
            <a:stCxn id="400" idx="0"/>
            <a:endCxn id="404" idx="2"/>
          </p:cNvCxnSpPr>
          <p:nvPr/>
        </p:nvCxnSpPr>
        <p:spPr>
          <a:xfrm flipV="1">
            <a:off x="11452140" y="2896162"/>
            <a:ext cx="128018" cy="6491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5DEA26BC-0046-4128-852B-EEB43383C04A}"/>
              </a:ext>
            </a:extLst>
          </p:cNvPr>
          <p:cNvSpPr/>
          <p:nvPr/>
        </p:nvSpPr>
        <p:spPr>
          <a:xfrm>
            <a:off x="4644780" y="4241120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DAE937C4-4586-4146-8F7B-9754BF501213}"/>
              </a:ext>
            </a:extLst>
          </p:cNvPr>
          <p:cNvCxnSpPr>
            <a:cxnSpLocks/>
          </p:cNvCxnSpPr>
          <p:nvPr/>
        </p:nvCxnSpPr>
        <p:spPr>
          <a:xfrm flipH="1">
            <a:off x="8743175" y="682761"/>
            <a:ext cx="25238" cy="462230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3855092-218B-4353-A470-D65941D258EA}"/>
              </a:ext>
            </a:extLst>
          </p:cNvPr>
          <p:cNvSpPr/>
          <p:nvPr/>
        </p:nvSpPr>
        <p:spPr>
          <a:xfrm>
            <a:off x="7224683" y="3578072"/>
            <a:ext cx="63329" cy="16415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6" name="TextBox 22">
            <a:extLst>
              <a:ext uri="{FF2B5EF4-FFF2-40B4-BE49-F238E27FC236}">
                <a16:creationId xmlns:a16="http://schemas.microsoft.com/office/drawing/2014/main" id="{525D2BEF-91EA-42AF-AB0E-2870A0CC6504}"/>
              </a:ext>
            </a:extLst>
          </p:cNvPr>
          <p:cNvSpPr txBox="1"/>
          <p:nvPr/>
        </p:nvSpPr>
        <p:spPr>
          <a:xfrm>
            <a:off x="6822766" y="3399096"/>
            <a:ext cx="847814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6" name="Star: 5 Points 345">
            <a:extLst>
              <a:ext uri="{FF2B5EF4-FFF2-40B4-BE49-F238E27FC236}">
                <a16:creationId xmlns:a16="http://schemas.microsoft.com/office/drawing/2014/main" id="{EADB5867-4263-428B-B5B8-516D9B52681F}"/>
              </a:ext>
            </a:extLst>
          </p:cNvPr>
          <p:cNvSpPr/>
          <p:nvPr/>
        </p:nvSpPr>
        <p:spPr>
          <a:xfrm>
            <a:off x="6043709" y="2585884"/>
            <a:ext cx="289714" cy="314774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1" name="TextBox 22">
            <a:extLst>
              <a:ext uri="{FF2B5EF4-FFF2-40B4-BE49-F238E27FC236}">
                <a16:creationId xmlns:a16="http://schemas.microsoft.com/office/drawing/2014/main" id="{1D4DE12E-5287-4F89-A4C0-9E6ADD03AF42}"/>
              </a:ext>
            </a:extLst>
          </p:cNvPr>
          <p:cNvSpPr txBox="1"/>
          <p:nvPr/>
        </p:nvSpPr>
        <p:spPr>
          <a:xfrm>
            <a:off x="5939377" y="2894869"/>
            <a:ext cx="65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DCV Beta1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rPr>
              <a:t>9/27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0D0FA407-77BA-4E66-A4A3-075296BE2004}"/>
              </a:ext>
            </a:extLst>
          </p:cNvPr>
          <p:cNvCxnSpPr>
            <a:cxnSpLocks/>
            <a:stCxn id="295" idx="0"/>
          </p:cNvCxnSpPr>
          <p:nvPr/>
        </p:nvCxnSpPr>
        <p:spPr>
          <a:xfrm flipV="1">
            <a:off x="5979452" y="3125970"/>
            <a:ext cx="105635" cy="41280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CDE1FA6-5B72-4CE7-9AB6-70CC964A3A2E}"/>
              </a:ext>
            </a:extLst>
          </p:cNvPr>
          <p:cNvGrpSpPr/>
          <p:nvPr/>
        </p:nvGrpSpPr>
        <p:grpSpPr>
          <a:xfrm>
            <a:off x="8025578" y="4418050"/>
            <a:ext cx="447251" cy="451205"/>
            <a:chOff x="4101239" y="6178778"/>
            <a:chExt cx="447251" cy="451205"/>
          </a:xfrm>
        </p:grpSpPr>
        <p:sp>
          <p:nvSpPr>
            <p:cNvPr id="356" name="Star: 5 Points 355">
              <a:extLst>
                <a:ext uri="{FF2B5EF4-FFF2-40B4-BE49-F238E27FC236}">
                  <a16:creationId xmlns:a16="http://schemas.microsoft.com/office/drawing/2014/main" id="{F303062F-A423-4F67-A6D7-010AEAEED476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E2BF66C3-2F3D-43E1-BA82-31765543E871}"/>
                </a:ext>
              </a:extLst>
            </p:cNvPr>
            <p:cNvSpPr txBox="1"/>
            <p:nvPr/>
          </p:nvSpPr>
          <p:spPr>
            <a:xfrm>
              <a:off x="4101239" y="6368379"/>
              <a:ext cx="44725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/5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3F7D953E-47FF-4EDC-BBE5-223406AE1791}"/>
              </a:ext>
            </a:extLst>
          </p:cNvPr>
          <p:cNvGrpSpPr/>
          <p:nvPr/>
        </p:nvGrpSpPr>
        <p:grpSpPr>
          <a:xfrm>
            <a:off x="8218246" y="3532996"/>
            <a:ext cx="447251" cy="486041"/>
            <a:chOff x="4109272" y="6178778"/>
            <a:chExt cx="447251" cy="486041"/>
          </a:xfrm>
        </p:grpSpPr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6E42EF5E-8205-472F-AA66-8E9DC961487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28F82F87-FBAA-415C-97EB-54D693902DF1}"/>
                </a:ext>
              </a:extLst>
            </p:cNvPr>
            <p:cNvSpPr txBox="1"/>
            <p:nvPr/>
          </p:nvSpPr>
          <p:spPr>
            <a:xfrm>
              <a:off x="4109272" y="6403215"/>
              <a:ext cx="44725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5/19</a:t>
              </a: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7EA678D-7A19-4D6E-887E-CAD948C26A67}"/>
              </a:ext>
            </a:extLst>
          </p:cNvPr>
          <p:cNvCxnSpPr>
            <a:cxnSpLocks/>
          </p:cNvCxnSpPr>
          <p:nvPr/>
        </p:nvCxnSpPr>
        <p:spPr>
          <a:xfrm flipH="1">
            <a:off x="8779260" y="1203718"/>
            <a:ext cx="191244" cy="22528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22">
            <a:extLst>
              <a:ext uri="{FF2B5EF4-FFF2-40B4-BE49-F238E27FC236}">
                <a16:creationId xmlns:a16="http://schemas.microsoft.com/office/drawing/2014/main" id="{F537867D-69C2-4603-9749-D18CD1FEDF76}"/>
              </a:ext>
            </a:extLst>
          </p:cNvPr>
          <p:cNvSpPr txBox="1"/>
          <p:nvPr/>
        </p:nvSpPr>
        <p:spPr>
          <a:xfrm>
            <a:off x="8844274" y="1005504"/>
            <a:ext cx="116964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DCV vehicle arrive B/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June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AD82D4C8-C7F0-49F9-8E3B-A1BF14F89D05}"/>
              </a:ext>
            </a:extLst>
          </p:cNvPr>
          <p:cNvGrpSpPr/>
          <p:nvPr/>
        </p:nvGrpSpPr>
        <p:grpSpPr>
          <a:xfrm>
            <a:off x="7602014" y="2561876"/>
            <a:ext cx="537114" cy="680941"/>
            <a:chOff x="5139242" y="4501585"/>
            <a:chExt cx="537114" cy="680941"/>
          </a:xfrm>
        </p:grpSpPr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19B53039-9A9F-45EC-8339-585D93A6081F}"/>
                </a:ext>
              </a:extLst>
            </p:cNvPr>
            <p:cNvSpPr txBox="1"/>
            <p:nvPr/>
          </p:nvSpPr>
          <p:spPr>
            <a:xfrm>
              <a:off x="5139242" y="4828589"/>
              <a:ext cx="537114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79" name="Star: 5 Points 378">
              <a:extLst>
                <a:ext uri="{FF2B5EF4-FFF2-40B4-BE49-F238E27FC236}">
                  <a16:creationId xmlns:a16="http://schemas.microsoft.com/office/drawing/2014/main" id="{D33C48C7-5EB5-47D1-8455-16033193E86B}"/>
                </a:ext>
              </a:extLst>
            </p:cNvPr>
            <p:cNvSpPr/>
            <p:nvPr/>
          </p:nvSpPr>
          <p:spPr>
            <a:xfrm>
              <a:off x="5245873" y="4501585"/>
              <a:ext cx="309520" cy="327035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FB872A9D-3627-4B46-929B-46B2EF4279D1}"/>
              </a:ext>
            </a:extLst>
          </p:cNvPr>
          <p:cNvGrpSpPr/>
          <p:nvPr/>
        </p:nvGrpSpPr>
        <p:grpSpPr>
          <a:xfrm>
            <a:off x="8082639" y="2561978"/>
            <a:ext cx="537114" cy="680941"/>
            <a:chOff x="5131274" y="4501585"/>
            <a:chExt cx="537114" cy="680941"/>
          </a:xfrm>
        </p:grpSpPr>
        <p:sp>
          <p:nvSpPr>
            <p:cNvPr id="387" name="TextBox 22">
              <a:extLst>
                <a:ext uri="{FF2B5EF4-FFF2-40B4-BE49-F238E27FC236}">
                  <a16:creationId xmlns:a16="http://schemas.microsoft.com/office/drawing/2014/main" id="{D7444983-DB86-4786-AB53-097AAF4B11AD}"/>
                </a:ext>
              </a:extLst>
            </p:cNvPr>
            <p:cNvSpPr txBox="1"/>
            <p:nvPr/>
          </p:nvSpPr>
          <p:spPr>
            <a:xfrm>
              <a:off x="5131274" y="4828589"/>
              <a:ext cx="537114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DCV3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88" name="Star: 5 Points 387">
              <a:extLst>
                <a:ext uri="{FF2B5EF4-FFF2-40B4-BE49-F238E27FC236}">
                  <a16:creationId xmlns:a16="http://schemas.microsoft.com/office/drawing/2014/main" id="{89D9D83B-C46D-4316-8CCE-F8A47E4FEA8D}"/>
                </a:ext>
              </a:extLst>
            </p:cNvPr>
            <p:cNvSpPr/>
            <p:nvPr/>
          </p:nvSpPr>
          <p:spPr>
            <a:xfrm>
              <a:off x="5245873" y="4501585"/>
              <a:ext cx="309520" cy="327035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83C184FC-F8E7-4A46-BE78-4AF94ACBB3B1}"/>
              </a:ext>
            </a:extLst>
          </p:cNvPr>
          <p:cNvCxnSpPr>
            <a:cxnSpLocks/>
            <a:stCxn id="262" idx="0"/>
            <a:endCxn id="379" idx="2"/>
          </p:cNvCxnSpPr>
          <p:nvPr/>
        </p:nvCxnSpPr>
        <p:spPr>
          <a:xfrm flipV="1">
            <a:off x="7711689" y="2888910"/>
            <a:ext cx="56069" cy="65341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9CCD8F7F-4061-46F1-B27F-E90B0168EAE0}"/>
              </a:ext>
            </a:extLst>
          </p:cNvPr>
          <p:cNvCxnSpPr>
            <a:cxnSpLocks/>
            <a:stCxn id="265" idx="0"/>
            <a:endCxn id="388" idx="2"/>
          </p:cNvCxnSpPr>
          <p:nvPr/>
        </p:nvCxnSpPr>
        <p:spPr>
          <a:xfrm flipV="1">
            <a:off x="8119950" y="2889012"/>
            <a:ext cx="136401" cy="64944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9713379" y="4414991"/>
            <a:ext cx="447251" cy="451205"/>
            <a:chOff x="4109272" y="6178778"/>
            <a:chExt cx="447251" cy="451205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10/30</a:t>
              </a:r>
              <a:endPara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E4ECE35-C2F8-4192-9353-BF9C608DF602}"/>
              </a:ext>
            </a:extLst>
          </p:cNvPr>
          <p:cNvGrpSpPr/>
          <p:nvPr/>
        </p:nvGrpSpPr>
        <p:grpSpPr>
          <a:xfrm>
            <a:off x="9900549" y="3538084"/>
            <a:ext cx="447251" cy="477332"/>
            <a:chOff x="4109272" y="6178778"/>
            <a:chExt cx="447251" cy="477332"/>
          </a:xfrm>
        </p:grpSpPr>
        <p:sp>
          <p:nvSpPr>
            <p:cNvPr id="411" name="Star: 5 Points 410">
              <a:extLst>
                <a:ext uri="{FF2B5EF4-FFF2-40B4-BE49-F238E27FC236}">
                  <a16:creationId xmlns:a16="http://schemas.microsoft.com/office/drawing/2014/main" id="{C23D6667-4D51-4B91-BFC5-930E8CCA74B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D078CDCF-8891-4BAB-8826-808CC7548B74}"/>
                </a:ext>
              </a:extLst>
            </p:cNvPr>
            <p:cNvSpPr txBox="1"/>
            <p:nvPr/>
          </p:nvSpPr>
          <p:spPr>
            <a:xfrm>
              <a:off x="4109272" y="6394506"/>
              <a:ext cx="44725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11/13</a:t>
              </a:r>
              <a:endPara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8FF69CB-554A-D680-9672-0ACDBDF8658F}"/>
              </a:ext>
            </a:extLst>
          </p:cNvPr>
          <p:cNvGrpSpPr/>
          <p:nvPr/>
        </p:nvGrpSpPr>
        <p:grpSpPr>
          <a:xfrm>
            <a:off x="10119535" y="2596636"/>
            <a:ext cx="456682" cy="583437"/>
            <a:chOff x="10039633" y="2596636"/>
            <a:chExt cx="456682" cy="583437"/>
          </a:xfrm>
        </p:grpSpPr>
        <p:sp>
          <p:nvSpPr>
            <p:cNvPr id="416" name="Star: 5 Points 415">
              <a:extLst>
                <a:ext uri="{FF2B5EF4-FFF2-40B4-BE49-F238E27FC236}">
                  <a16:creationId xmlns:a16="http://schemas.microsoft.com/office/drawing/2014/main" id="{5752511B-78C7-4D5E-9F80-4BD10B35110B}"/>
                </a:ext>
              </a:extLst>
            </p:cNvPr>
            <p:cNvSpPr/>
            <p:nvPr/>
          </p:nvSpPr>
          <p:spPr>
            <a:xfrm>
              <a:off x="10097862" y="2596636"/>
              <a:ext cx="297329" cy="295620"/>
            </a:xfrm>
            <a:prstGeom prst="star5">
              <a:avLst/>
            </a:prstGeom>
            <a:noFill/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2606F3CA-807C-46CC-848F-0348271A0169}"/>
                </a:ext>
              </a:extLst>
            </p:cNvPr>
            <p:cNvSpPr txBox="1"/>
            <p:nvPr/>
          </p:nvSpPr>
          <p:spPr>
            <a:xfrm>
              <a:off x="10039633" y="2887691"/>
              <a:ext cx="4566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11/20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02" name="Callout: Line 301">
            <a:extLst>
              <a:ext uri="{FF2B5EF4-FFF2-40B4-BE49-F238E27FC236}">
                <a16:creationId xmlns:a16="http://schemas.microsoft.com/office/drawing/2014/main" id="{A3DB7AE7-A520-4D9E-A382-1DEBB6906E0B}"/>
              </a:ext>
            </a:extLst>
          </p:cNvPr>
          <p:cNvSpPr/>
          <p:nvPr/>
        </p:nvSpPr>
        <p:spPr>
          <a:xfrm>
            <a:off x="4394437" y="2398797"/>
            <a:ext cx="851500" cy="277078"/>
          </a:xfrm>
          <a:prstGeom prst="borderCallout1">
            <a:avLst>
              <a:gd name="adj1" fmla="val 54122"/>
              <a:gd name="adj2" fmla="val 100558"/>
              <a:gd name="adj3" fmla="val 120378"/>
              <a:gd name="adj4" fmla="val 15025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Free test, waiting CDX707 report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1431C4-FD87-4B15-A776-7B9881A2DE39}"/>
              </a:ext>
            </a:extLst>
          </p:cNvPr>
          <p:cNvSpPr/>
          <p:nvPr/>
        </p:nvSpPr>
        <p:spPr>
          <a:xfrm rot="505800">
            <a:off x="9105561" y="2462538"/>
            <a:ext cx="581593" cy="24617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7AAEF-75FC-2C28-3E04-6DF07AB3B923}"/>
              </a:ext>
            </a:extLst>
          </p:cNvPr>
          <p:cNvCxnSpPr>
            <a:cxnSpLocks/>
            <a:stCxn id="356" idx="0"/>
            <a:endCxn id="365" idx="2"/>
          </p:cNvCxnSpPr>
          <p:nvPr/>
        </p:nvCxnSpPr>
        <p:spPr>
          <a:xfrm flipV="1">
            <a:off x="8236609" y="3738163"/>
            <a:ext cx="124356" cy="67988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03D83CD-3DBD-11D5-6D4B-75163BB424B6}"/>
              </a:ext>
            </a:extLst>
          </p:cNvPr>
          <p:cNvCxnSpPr>
            <a:cxnSpLocks/>
            <a:stCxn id="394" idx="0"/>
            <a:endCxn id="411" idx="2"/>
          </p:cNvCxnSpPr>
          <p:nvPr/>
        </p:nvCxnSpPr>
        <p:spPr>
          <a:xfrm flipV="1">
            <a:off x="9916377" y="3743251"/>
            <a:ext cx="126891" cy="67174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42E3B6E-4FB6-2097-0F19-DC305A1C5E9B}"/>
              </a:ext>
            </a:extLst>
          </p:cNvPr>
          <p:cNvCxnSpPr>
            <a:cxnSpLocks/>
            <a:stCxn id="411" idx="0"/>
            <a:endCxn id="416" idx="2"/>
          </p:cNvCxnSpPr>
          <p:nvPr/>
        </p:nvCxnSpPr>
        <p:spPr>
          <a:xfrm flipV="1">
            <a:off x="10103547" y="2892255"/>
            <a:ext cx="131002" cy="64582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97465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D">
  <a:themeElements>
    <a:clrScheme name="FORD CORPORATE">
      <a:dk1>
        <a:srgbClr val="00095B"/>
      </a:dk1>
      <a:lt1>
        <a:srgbClr val="FFFFFF"/>
      </a:lt1>
      <a:dk2>
        <a:srgbClr val="7F7F7F"/>
      </a:dk2>
      <a:lt2>
        <a:srgbClr val="F3F3F3"/>
      </a:lt2>
      <a:accent1>
        <a:srgbClr val="1700F3"/>
      </a:accent1>
      <a:accent2>
        <a:srgbClr val="B9BCBD"/>
      </a:accent2>
      <a:accent3>
        <a:srgbClr val="00142E"/>
      </a:accent3>
      <a:accent4>
        <a:srgbClr val="FFFF00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Arial Nova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  <a:tailEnd type="none" w="med" len="sm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spAutoFit/>
      </a:bodyPr>
      <a:lstStyle>
        <a:defPPr algn="l"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rd_Presentation_Template_C02" id="{006998FE-6719-514F-9980-CF83762D38B5}" vid="{7D1C655B-F034-6E45-83F8-81A637AE78A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99F0E-535F-4633-BF56-2A1BCEA9BBBF}">
  <ds:schemaRefs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47899</TotalTime>
  <Words>3431</Words>
  <Application>Microsoft Office PowerPoint</Application>
  <PresentationFormat>Widescreen</PresentationFormat>
  <Paragraphs>1448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Avenir Next</vt:lpstr>
      <vt:lpstr>微软雅黑</vt:lpstr>
      <vt:lpstr>Arial</vt:lpstr>
      <vt:lpstr>Arial Nova</vt:lpstr>
      <vt:lpstr>Avenir Next LT Pro Demi</vt:lpstr>
      <vt:lpstr>Calibri</vt:lpstr>
      <vt:lpstr>Calibri Light</vt:lpstr>
      <vt:lpstr>Courier New</vt:lpstr>
      <vt:lpstr>Ford Antenna Light</vt:lpstr>
      <vt:lpstr>Ford Antenna Medium</vt:lpstr>
      <vt:lpstr>Ford Antenna Regular</vt:lpstr>
      <vt:lpstr>Corp Presentations 2018</vt:lpstr>
      <vt:lpstr>Custom Design</vt:lpstr>
      <vt:lpstr>FORD</vt:lpstr>
      <vt:lpstr>SYNC+3.0 SW Release Plan</vt:lpstr>
      <vt:lpstr>SYNC+3.0 Vehicles Timeline </vt:lpstr>
      <vt:lpstr>SYNC+ 3.0 Vehicles Info </vt:lpstr>
      <vt:lpstr>U611MCA SW Release Plan @ 23/08/28 </vt:lpstr>
      <vt:lpstr>U625 MY24 SW Release Plan @ 23/10/07 </vt:lpstr>
      <vt:lpstr>U625 MY24 &amp; U611MCAJ1 with CarPlay Plan</vt:lpstr>
      <vt:lpstr>Enablers</vt:lpstr>
      <vt:lpstr>Risks</vt:lpstr>
      <vt:lpstr>U718 SW Release Plan @0904 Update</vt:lpstr>
      <vt:lpstr>Backup material</vt:lpstr>
      <vt:lpstr>Phase5 SYNC+ 3.0 Timeline Draft To Be Reviewed</vt:lpstr>
      <vt:lpstr>SYNC+ 3.0 DCV/PEC/J1 Critical Path</vt:lpstr>
      <vt:lpstr>What’s SYNC+ PDL &amp; FIP</vt:lpstr>
      <vt:lpstr>GPDS Delivery Health Chart VS U6XX Actual Delivery Status.</vt:lpstr>
      <vt:lpstr>Software Maturity Progression Request</vt:lpstr>
      <vt:lpstr>SYNC+3.0 SW Integration and Release Rule </vt:lpstr>
      <vt:lpstr>CDX707 System Block Diagram </vt:lpstr>
      <vt:lpstr>CDX707 DCR Control Process Proposal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Su, Zhi Jun (Z.)</cp:lastModifiedBy>
  <cp:revision>1010</cp:revision>
  <cp:lastPrinted>2022-08-04T02:29:50Z</cp:lastPrinted>
  <dcterms:created xsi:type="dcterms:W3CDTF">2019-07-11T00:48:49Z</dcterms:created>
  <dcterms:modified xsi:type="dcterms:W3CDTF">2023-10-17T06:50:31Z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