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  <p:sldMasterId id="2147483693" r:id="rId6"/>
  </p:sldMasterIdLst>
  <p:notesMasterIdLst>
    <p:notesMasterId r:id="rId25"/>
  </p:notesMasterIdLst>
  <p:handoutMasterIdLst>
    <p:handoutMasterId r:id="rId26"/>
  </p:handoutMasterIdLst>
  <p:sldIdLst>
    <p:sldId id="262" r:id="rId7"/>
    <p:sldId id="2147138225" r:id="rId8"/>
    <p:sldId id="2146847690" r:id="rId9"/>
    <p:sldId id="2147138227" r:id="rId10"/>
    <p:sldId id="2147138228" r:id="rId11"/>
    <p:sldId id="583" r:id="rId12"/>
    <p:sldId id="2147475009" r:id="rId13"/>
    <p:sldId id="2147475010" r:id="rId14"/>
    <p:sldId id="2147138224" r:id="rId15"/>
    <p:sldId id="1095" r:id="rId16"/>
    <p:sldId id="1986357427" r:id="rId17"/>
    <p:sldId id="1986357428" r:id="rId18"/>
    <p:sldId id="284" r:id="rId19"/>
    <p:sldId id="2146847714" r:id="rId20"/>
    <p:sldId id="2146847715" r:id="rId21"/>
    <p:sldId id="1986357426" r:id="rId22"/>
    <p:sldId id="1986357402" r:id="rId23"/>
    <p:sldId id="2146847725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249" autoAdjust="0"/>
  </p:normalViewPr>
  <p:slideViewPr>
    <p:cSldViewPr snapToGrid="0">
      <p:cViewPr>
        <p:scale>
          <a:sx n="69" d="100"/>
          <a:sy n="69" d="100"/>
        </p:scale>
        <p:origin x="708" y="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r">
              <a:defRPr sz="1200"/>
            </a:lvl1pPr>
          </a:lstStyle>
          <a:p>
            <a:fld id="{F30546BA-695B-4739-B190-F405CA2DFEC5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r">
              <a:defRPr sz="12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r">
              <a:defRPr sz="1200"/>
            </a:lvl1pPr>
          </a:lstStyle>
          <a:p>
            <a:fld id="{8FA15740-AD31-4744-829C-56BC92AB9E2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6888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93" tIns="46597" rIns="93193" bIns="465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4"/>
            <a:ext cx="5608320" cy="3660458"/>
          </a:xfrm>
          <a:prstGeom prst="rect">
            <a:avLst/>
          </a:prstGeom>
        </p:spPr>
        <p:txBody>
          <a:bodyPr vert="horz" lIns="93193" tIns="46597" rIns="93193" bIns="4659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r">
              <a:defRPr sz="12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813" y="103188"/>
            <a:ext cx="6880225" cy="3870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1933">
              <a:defRPr/>
            </a:pPr>
            <a:fld id="{E786D5DE-39A7-4D7E-B414-293B96CD3B7A}" type="slidenum">
              <a:rPr lang="en-US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931933">
                <a:defRPr/>
              </a:pPr>
              <a:t>1</a:t>
            </a:fld>
            <a:endParaRPr lang="en-US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60113">
              <a:defRPr/>
            </a:pPr>
            <a:fld id="{277C4C6F-11DF-47DF-B7A1-355FCD947E6C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860113">
                <a:defRPr/>
              </a:pPr>
              <a:t>16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6757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60113">
              <a:defRPr/>
            </a:pPr>
            <a:fld id="{277C4C6F-11DF-47DF-B7A1-355FCD947E6C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860113">
                <a:defRPr/>
              </a:pPr>
              <a:t>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96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96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ekang: R07 </a:t>
            </a:r>
            <a:r>
              <a:rPr lang="zh-CN" altLang="en-US" dirty="0"/>
              <a:t>集成</a:t>
            </a:r>
            <a:r>
              <a:rPr lang="en-US" altLang="zh-CN" dirty="0"/>
              <a:t>CarPlay</a:t>
            </a:r>
            <a:r>
              <a:rPr lang="zh-CN" altLang="en-US" dirty="0"/>
              <a:t>，需要</a:t>
            </a:r>
            <a:r>
              <a:rPr lang="en-US" altLang="zh-CN" dirty="0"/>
              <a:t>delay </a:t>
            </a:r>
            <a:r>
              <a:rPr lang="zh-CN" altLang="en-US" dirty="0"/>
              <a:t>到</a:t>
            </a:r>
            <a:r>
              <a:rPr lang="en-US" altLang="zh-CN" dirty="0"/>
              <a:t>3.15</a:t>
            </a:r>
            <a:r>
              <a:rPr lang="zh-CN" altLang="en-US" dirty="0"/>
              <a:t>集成 </a:t>
            </a:r>
            <a:r>
              <a:rPr lang="en-US" altLang="zh-CN" dirty="0"/>
              <a:t>–-  </a:t>
            </a:r>
            <a:r>
              <a:rPr lang="zh-CN" altLang="en-US" dirty="0"/>
              <a:t>不用</a:t>
            </a:r>
            <a:endParaRPr lang="en-US" altLang="zh-CN" dirty="0"/>
          </a:p>
          <a:p>
            <a:r>
              <a:rPr lang="en-US" dirty="0"/>
              <a:t>J</a:t>
            </a:r>
            <a:r>
              <a:rPr lang="en-US" altLang="zh-CN" dirty="0"/>
              <a:t>iajia:</a:t>
            </a:r>
            <a:r>
              <a:rPr lang="zh-CN" altLang="en-US" dirty="0"/>
              <a:t> </a:t>
            </a:r>
            <a:r>
              <a:rPr lang="en-US" altLang="zh-CN" dirty="0"/>
              <a:t>IVI</a:t>
            </a:r>
            <a:r>
              <a:rPr lang="zh-CN" altLang="en-US" dirty="0"/>
              <a:t> </a:t>
            </a:r>
            <a:r>
              <a:rPr lang="en-US" altLang="zh-CN" dirty="0"/>
              <a:t>SW</a:t>
            </a:r>
            <a:r>
              <a:rPr lang="zh-CN" altLang="en-US" dirty="0"/>
              <a:t> </a:t>
            </a:r>
            <a:r>
              <a:rPr lang="en-US" altLang="zh-CN" dirty="0"/>
              <a:t>integration &amp; release workflow --  done</a:t>
            </a:r>
          </a:p>
          <a:p>
            <a:r>
              <a:rPr lang="en-US" dirty="0"/>
              <a:t>Emma: R06.1 for CarPlay signoff bug fix –-  </a:t>
            </a:r>
            <a:r>
              <a:rPr lang="zh-CN" altLang="en-US" dirty="0"/>
              <a:t>不需要</a:t>
            </a:r>
            <a:r>
              <a:rPr lang="en-US" altLang="zh-CN" dirty="0"/>
              <a:t>R06.1</a:t>
            </a:r>
            <a:r>
              <a:rPr lang="zh-CN" altLang="en-US" dirty="0"/>
              <a:t>， 所有</a:t>
            </a:r>
            <a:r>
              <a:rPr lang="en-US" altLang="zh-CN" dirty="0" err="1"/>
              <a:t>carplay</a:t>
            </a:r>
            <a:r>
              <a:rPr lang="en-US" altLang="zh-CN" dirty="0"/>
              <a:t> </a:t>
            </a:r>
            <a:r>
              <a:rPr lang="zh-CN" altLang="en-US" dirty="0"/>
              <a:t>改动，按照</a:t>
            </a:r>
            <a:r>
              <a:rPr lang="en-US" altLang="zh-CN" dirty="0"/>
              <a:t>IVI </a:t>
            </a:r>
            <a:r>
              <a:rPr lang="zh-CN" altLang="en-US" dirty="0"/>
              <a:t>正常的软件集成做即可</a:t>
            </a:r>
            <a:endParaRPr lang="en-US" dirty="0"/>
          </a:p>
          <a:p>
            <a:r>
              <a:rPr lang="en-US" dirty="0"/>
              <a:t>Emma: VR is the pre-condition of CarPlay  --  done</a:t>
            </a:r>
          </a:p>
          <a:p>
            <a:r>
              <a:rPr lang="en-US" dirty="0"/>
              <a:t>Jiajia: PP FCPA/NTT -- done</a:t>
            </a:r>
          </a:p>
          <a:p>
            <a:r>
              <a:rPr lang="en-US" dirty="0"/>
              <a:t>Dekang: TT VOCF/FCPA/NTT long mileage –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TT </a:t>
            </a:r>
            <a:r>
              <a:rPr lang="zh-CN" altLang="en-US" dirty="0"/>
              <a:t>不用</a:t>
            </a:r>
            <a:r>
              <a:rPr lang="en-US" altLang="zh-CN" dirty="0"/>
              <a:t>delay</a:t>
            </a:r>
          </a:p>
          <a:p>
            <a:r>
              <a:rPr lang="en-US" altLang="zh-CN" dirty="0"/>
              <a:t>Plan special SW to support PP VOCF</a:t>
            </a:r>
          </a:p>
          <a:p>
            <a:r>
              <a:rPr lang="en-US" dirty="0"/>
              <a:t>MP1 </a:t>
            </a:r>
            <a:r>
              <a:rPr lang="zh-CN" altLang="en-US" dirty="0"/>
              <a:t>打开 </a:t>
            </a:r>
            <a:r>
              <a:rPr lang="en-US" altLang="zh-CN" dirty="0"/>
              <a:t>CarPlay</a:t>
            </a:r>
          </a:p>
          <a:p>
            <a:r>
              <a:rPr lang="en-US" dirty="0"/>
              <a:t>MP2 </a:t>
            </a:r>
            <a:r>
              <a:rPr lang="zh-CN" altLang="en-US" dirty="0"/>
              <a:t>要么</a:t>
            </a:r>
            <a:r>
              <a:rPr lang="en-US" altLang="zh-CN" dirty="0"/>
              <a:t>disable </a:t>
            </a:r>
            <a:r>
              <a:rPr lang="en-US" altLang="zh-CN" dirty="0" err="1"/>
              <a:t>carplay</a:t>
            </a:r>
            <a:r>
              <a:rPr lang="zh-CN" altLang="en-US" dirty="0"/>
              <a:t>，要么出版本</a:t>
            </a:r>
            <a:r>
              <a:rPr lang="en-US" altLang="zh-CN" dirty="0"/>
              <a:t>fix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8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VOCF//NTT: </a:t>
            </a:r>
            <a:r>
              <a:rPr lang="zh-CN" altLang="en-US" dirty="0"/>
              <a:t>每个配置一台车</a:t>
            </a:r>
            <a:endParaRPr lang="en-US" altLang="zh-CN" dirty="0"/>
          </a:p>
          <a:p>
            <a:r>
              <a:rPr lang="en-US" dirty="0"/>
              <a:t>VOCF </a:t>
            </a:r>
            <a:r>
              <a:rPr lang="zh-CN" altLang="en-US" dirty="0"/>
              <a:t>专项测试，由</a:t>
            </a:r>
            <a:r>
              <a:rPr lang="en-US" altLang="zh-CN" dirty="0"/>
              <a:t>REC/Supplier </a:t>
            </a:r>
            <a:r>
              <a:rPr lang="zh-CN" altLang="en-US" dirty="0"/>
              <a:t>派人跟车</a:t>
            </a:r>
            <a:endParaRPr lang="en-US" altLang="zh-CN" dirty="0"/>
          </a:p>
          <a:p>
            <a:r>
              <a:rPr lang="en-US" dirty="0"/>
              <a:t>VOCF </a:t>
            </a:r>
            <a:r>
              <a:rPr lang="zh-CN" altLang="en-US" dirty="0"/>
              <a:t>长里程，提供测试用例</a:t>
            </a:r>
            <a:endParaRPr lang="en-US" altLang="zh-CN" dirty="0"/>
          </a:p>
          <a:p>
            <a:r>
              <a:rPr lang="en-US" dirty="0"/>
              <a:t>NTT </a:t>
            </a:r>
            <a:r>
              <a:rPr lang="zh-CN" altLang="en-US" dirty="0"/>
              <a:t>测试用例由谁提供？？？？？？？？？？</a:t>
            </a:r>
            <a:endParaRPr lang="en-US" dirty="0"/>
          </a:p>
          <a:p>
            <a:r>
              <a:rPr lang="en-US" dirty="0"/>
              <a:t>UAT </a:t>
            </a:r>
            <a:r>
              <a:rPr lang="en-US" altLang="zh-CN" dirty="0"/>
              <a:t>team to be involved</a:t>
            </a:r>
            <a:r>
              <a:rPr lang="zh-CN" altLang="en-US" dirty="0"/>
              <a:t>？？？？？？？？？？？？？？</a:t>
            </a:r>
            <a:endParaRPr lang="en-US" altLang="zh-CN" dirty="0"/>
          </a:p>
          <a:p>
            <a:r>
              <a:rPr lang="en-US" dirty="0"/>
              <a:t>TT  VOCF/FCPA/NTT</a:t>
            </a:r>
          </a:p>
          <a:p>
            <a:r>
              <a:rPr lang="en-US" dirty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422515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3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148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EDEB0B-84A1-3870-26BC-1C2D001D6F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417175" y="220663"/>
            <a:ext cx="1458913" cy="503237"/>
          </a:xfr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8DF057-B96A-6FF7-4819-609FC16343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6639" y="2868221"/>
            <a:ext cx="6100508" cy="571500"/>
          </a:xfrm>
        </p:spPr>
        <p:txBody>
          <a:bodyPr lIns="0" bIns="0" anchor="b">
            <a:noAutofit/>
          </a:bodyPr>
          <a:lstStyle>
            <a:lvl1pPr>
              <a:defRPr kumimoji="0" lang="en-US" sz="2400" b="0" i="0" u="none" strike="noStrike" kern="1200" cap="none" spc="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Presentation Title here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C8FAD6D-B5F4-EA3B-2F5E-83CC0773DA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80" t="-2130" r="3669" b="13543"/>
          <a:stretch/>
        </p:blipFill>
        <p:spPr>
          <a:xfrm>
            <a:off x="8039310" y="4599709"/>
            <a:ext cx="3998792" cy="2018145"/>
          </a:xfrm>
          <a:prstGeom prst="rect">
            <a:avLst/>
          </a:prstGeom>
          <a:effectLst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063D35-1A75-9EFF-5EC1-FAEF13AC537B}"/>
              </a:ext>
            </a:extLst>
          </p:cNvPr>
          <p:cNvCxnSpPr>
            <a:cxnSpLocks/>
          </p:cNvCxnSpPr>
          <p:nvPr userDrawn="1"/>
        </p:nvCxnSpPr>
        <p:spPr>
          <a:xfrm>
            <a:off x="983905" y="3485351"/>
            <a:ext cx="2621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C12C122-AE0B-BE00-E8BF-A4C9FC90F1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6639" y="3542543"/>
            <a:ext cx="6100508" cy="571500"/>
          </a:xfrm>
        </p:spPr>
        <p:txBody>
          <a:bodyPr lIns="0" bIns="0" anchor="t">
            <a:noAutofit/>
          </a:bodyPr>
          <a:lstStyle>
            <a:lvl1pPr>
              <a:defRPr kumimoji="0" lang="en-US" sz="1000" b="0" i="0" u="none" strike="noStrike" kern="1200" cap="none" spc="3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MM.DD.20XX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49C08-958A-43B5-A0BC-7E1FB0D9CE41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65173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-Patter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095F17-CB47-45E5-7432-5A7A8CCE53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2A3FFA0-58AF-EC43-A21F-25B7173D0E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6696" y="3033165"/>
            <a:ext cx="10524785" cy="395835"/>
          </a:xfrm>
        </p:spPr>
        <p:txBody>
          <a:bodyPr l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spc="40" baseline="0" dirty="0">
                <a:solidFill>
                  <a:schemeClr val="tx1"/>
                </a:solidFill>
                <a:latin typeface="+mj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Section Break Goes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C3041C3-FB5F-8E43-8838-ACD52A3D29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696" y="3584448"/>
            <a:ext cx="10515600" cy="439738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200" b="0" i="0" kern="1200" spc="60" baseline="0" dirty="0">
                <a:solidFill>
                  <a:schemeClr val="tx1"/>
                </a:solidFill>
                <a:latin typeface="+mj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D476D0-D236-2C6A-84F2-E49C01191961}"/>
              </a:ext>
            </a:extLst>
          </p:cNvPr>
          <p:cNvCxnSpPr>
            <a:cxnSpLocks/>
          </p:cNvCxnSpPr>
          <p:nvPr userDrawn="1"/>
        </p:nvCxnSpPr>
        <p:spPr>
          <a:xfrm>
            <a:off x="971982" y="2788920"/>
            <a:ext cx="782677" cy="0"/>
          </a:xfrm>
          <a:prstGeom prst="line">
            <a:avLst/>
          </a:prstGeom>
          <a:ln w="19050">
            <a:solidFill>
              <a:schemeClr val="accent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198DFD-85E0-E9DC-6122-B3B916B1E0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6696" y="1550634"/>
            <a:ext cx="1471612" cy="1103312"/>
          </a:xfrm>
        </p:spPr>
        <p:txBody>
          <a:bodyPr lIns="0" bIns="0" anchor="b">
            <a:noAutofit/>
          </a:bodyPr>
          <a:lstStyle>
            <a:lvl1pPr>
              <a:defRPr sz="32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186590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438458" cy="1079725"/>
          </a:xfrm>
        </p:spPr>
        <p:txBody>
          <a:bodyPr lIns="0" rIns="0">
            <a:noAutofit/>
          </a:bodyPr>
          <a:lstStyle>
            <a:lvl1pPr>
              <a:defRPr sz="2400" b="0" i="0" spc="7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156" y="286911"/>
            <a:ext cx="5438458" cy="198802"/>
          </a:xfrm>
        </p:spPr>
        <p:txBody>
          <a:bodyPr lIns="0" rIns="0" anchor="t">
            <a:noAutofit/>
          </a:bodyPr>
          <a:lstStyle>
            <a:lvl1pPr>
              <a:defRPr sz="900" b="0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copy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1A42FA-80FE-6E4C-95DB-AF4CBA777B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09536" y="1448845"/>
            <a:ext cx="4533375" cy="371232"/>
          </a:xfrm>
        </p:spPr>
        <p:txBody>
          <a:bodyPr t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00" b="0" i="0" spc="5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2000" spc="0">
                <a:solidFill>
                  <a:schemeClr val="accent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3A51FB-9E3C-F947-84EE-240FE1A46C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64475" y="1249603"/>
            <a:ext cx="1193304" cy="757130"/>
          </a:xfrm>
        </p:spPr>
        <p:txBody>
          <a:bodyPr wrap="square" tIns="91440" bIns="0" anchor="ctr" anchorCtr="0">
            <a:noAutofit/>
          </a:bodyPr>
          <a:lstStyle>
            <a:lvl1pPr>
              <a:defRPr sz="48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01 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D119B84-A418-C24F-A5DE-7975282EAD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64475" y="2276019"/>
            <a:ext cx="1193304" cy="757130"/>
          </a:xfrm>
        </p:spPr>
        <p:txBody>
          <a:bodyPr tIns="91440" bIns="0" anchor="ctr" anchorCtr="0">
            <a:noAutofit/>
          </a:bodyPr>
          <a:lstStyle>
            <a:lvl1pPr>
              <a:defRPr sz="48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02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BAD016E-C071-E740-AF64-C9DFE0BF62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4476" y="3302435"/>
            <a:ext cx="1193304" cy="757130"/>
          </a:xfrm>
        </p:spPr>
        <p:txBody>
          <a:bodyPr tIns="91440" bIns="0" anchor="ctr" anchorCtr="0">
            <a:noAutofit/>
          </a:bodyPr>
          <a:lstStyle>
            <a:lvl1pPr>
              <a:defRPr sz="48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0315E9E-44B3-8846-9CF0-BD5BA4ECA7F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4476" y="4328851"/>
            <a:ext cx="1193304" cy="757130"/>
          </a:xfrm>
        </p:spPr>
        <p:txBody>
          <a:bodyPr tIns="91440" bIns="0" anchor="ctr" anchorCtr="0">
            <a:noAutofit/>
          </a:bodyPr>
          <a:lstStyle>
            <a:lvl1pPr>
              <a:defRPr sz="48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04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A4DAE2-A99D-6447-AF73-EA87CA91204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409536" y="2473688"/>
            <a:ext cx="4533375" cy="371232"/>
          </a:xfrm>
        </p:spPr>
        <p:txBody>
          <a:bodyPr t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00" b="0" i="0" spc="5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2000" spc="0">
                <a:solidFill>
                  <a:schemeClr val="accent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1C1682-F07F-6946-8B54-7E3DA45B4EE1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409536" y="3498530"/>
            <a:ext cx="4533375" cy="371232"/>
          </a:xfrm>
        </p:spPr>
        <p:txBody>
          <a:bodyPr t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00" b="0" i="0" spc="5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2000" spc="0">
                <a:solidFill>
                  <a:schemeClr val="accent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6D89A07-9EB2-B141-B2B7-966F8AEEF2EF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7409536" y="4523372"/>
            <a:ext cx="4533375" cy="371232"/>
          </a:xfrm>
        </p:spPr>
        <p:txBody>
          <a:bodyPr t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00" b="0" i="0" spc="5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2000" spc="0">
                <a:solidFill>
                  <a:schemeClr val="accent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0F1D582-DD59-1947-89E8-E75E97322C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64476" y="5355266"/>
            <a:ext cx="1193304" cy="757130"/>
          </a:xfrm>
        </p:spPr>
        <p:txBody>
          <a:bodyPr tIns="91440" bIns="0" anchor="ctr" anchorCtr="0">
            <a:noAutofit/>
          </a:bodyPr>
          <a:lstStyle>
            <a:lvl1pPr>
              <a:defRPr sz="48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05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8FFC2BD-5A1D-C342-9785-816A4C0299F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7409536" y="5548215"/>
            <a:ext cx="4533375" cy="371232"/>
          </a:xfrm>
        </p:spPr>
        <p:txBody>
          <a:bodyPr t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00" b="0" i="0" spc="5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2000" spc="0">
                <a:solidFill>
                  <a:schemeClr val="accent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99FCECB-0E1F-4853-A49D-2A65967CA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93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3A51FB-9E3C-F947-84EE-240FE1A46C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97133" y="1319496"/>
            <a:ext cx="1193304" cy="646331"/>
          </a:xfrm>
        </p:spPr>
        <p:txBody>
          <a:bodyPr wrap="square"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01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CE81BCA-C098-8E4B-8BBE-D837B9E552A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822419" y="1319496"/>
            <a:ext cx="1193304" cy="646331"/>
          </a:xfrm>
        </p:spPr>
        <p:txBody>
          <a:bodyPr wrap="square"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06 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01BF23C-3D99-8E4B-92E4-F0E93BCE339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08440" y="2523643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F6B8C2A-A1D6-9B45-9B81-FFE9AB6D395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08440" y="3548046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CE2E6E-FF0C-2540-9240-819F5B28C6F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08440" y="4572449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E8D63EE-9917-D943-9961-CEC8BEE53C4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108440" y="5596852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0578B-F58C-704B-86B0-99FDF047074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08440" y="1492364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475988" cy="640761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192" y="286911"/>
            <a:ext cx="5438458" cy="197950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add copy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D119B84-A418-C24F-A5DE-7975282EAD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7133" y="2345912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02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BAD016E-C071-E740-AF64-C9DFE0BF62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7134" y="3372328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0315E9E-44B3-8846-9CF0-BD5BA4ECA7F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7134" y="4398744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04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0F1D582-DD59-1947-89E8-E75E97322C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897134" y="5425159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05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56E5795-01DD-6043-94A8-F499AB73F96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22419" y="2345912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07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84276F7-C9B2-D84D-ADD0-71C5434D3F8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2420" y="3372328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471C3FB-B3F6-744B-A296-00DDC878B0A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22420" y="4398744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09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CE1CEB61-A22E-444D-B87A-AD4205A7BB5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22420" y="5425159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9258B9B-B0F1-7A46-880B-40B510E1B38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033726" y="2523643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EB9B68E6-53A8-354C-9455-ABE0394F226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33726" y="3548046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B202948B-1C87-494D-8E9B-B0292686720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033726" y="4572449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7C16E18E-CAE0-AD41-8F2B-DD98ED319AC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033726" y="5596852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6A3AD81-78AD-F247-999C-689AE0C7368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33726" y="1492364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1396FE2B-CEEC-4A04-9A86-BF4DB767A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37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4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C1E200-8DFA-9E42-B307-DF304F8A15BC}"/>
              </a:ext>
            </a:extLst>
          </p:cNvPr>
          <p:cNvSpPr/>
          <p:nvPr userDrawn="1"/>
        </p:nvSpPr>
        <p:spPr>
          <a:xfrm>
            <a:off x="0" y="1816962"/>
            <a:ext cx="12192000" cy="5041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3074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484957"/>
            <a:ext cx="8631395" cy="425329"/>
          </a:xfrm>
        </p:spPr>
        <p:txBody>
          <a:bodyPr lIns="0">
            <a:noAutofit/>
          </a:bodyPr>
          <a:lstStyle>
            <a:lvl1pPr>
              <a:defRPr sz="1600" b="1" i="0" spc="-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54D66-D9A2-A342-8778-8E97E1782828}"/>
              </a:ext>
            </a:extLst>
          </p:cNvPr>
          <p:cNvCxnSpPr>
            <a:cxnSpLocks/>
          </p:cNvCxnSpPr>
          <p:nvPr userDrawn="1"/>
        </p:nvCxnSpPr>
        <p:spPr>
          <a:xfrm>
            <a:off x="4288810" y="1816962"/>
            <a:ext cx="0" cy="5041038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E7F39-2379-CF4F-A88B-5D54E32B3408}"/>
              </a:ext>
            </a:extLst>
          </p:cNvPr>
          <p:cNvCxnSpPr>
            <a:cxnSpLocks/>
          </p:cNvCxnSpPr>
          <p:nvPr userDrawn="1"/>
        </p:nvCxnSpPr>
        <p:spPr>
          <a:xfrm>
            <a:off x="2144405" y="1816962"/>
            <a:ext cx="0" cy="5041038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73FDD5-19C1-844D-B396-4910BE9DFB46}"/>
              </a:ext>
            </a:extLst>
          </p:cNvPr>
          <p:cNvCxnSpPr>
            <a:cxnSpLocks/>
          </p:cNvCxnSpPr>
          <p:nvPr userDrawn="1"/>
        </p:nvCxnSpPr>
        <p:spPr>
          <a:xfrm>
            <a:off x="8240405" y="1816962"/>
            <a:ext cx="0" cy="5041038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1261D3-AAF9-A6B4-C539-63F3943DCA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2725" y="1919710"/>
            <a:ext cx="1931673" cy="6199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Type of Meeting </a:t>
            </a:r>
            <a:br>
              <a:rPr lang="en-US" dirty="0"/>
            </a:br>
            <a:r>
              <a:rPr lang="en-US" dirty="0"/>
              <a:t>&amp; Discussion: </a:t>
            </a:r>
            <a:br>
              <a:rPr lang="en-US" dirty="0"/>
            </a:br>
            <a:r>
              <a:rPr lang="en-US" dirty="0"/>
              <a:t>Check Appropriate Box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B8CC19D-7573-84AE-344C-89D0E4AD8CE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12725" y="4676661"/>
            <a:ext cx="1931673" cy="44037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Corporate Objective(s) </a:t>
            </a:r>
            <a:br>
              <a:rPr lang="en-US" dirty="0"/>
            </a:br>
            <a:r>
              <a:rPr lang="en-US" dirty="0"/>
              <a:t>Addressed: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0655C5A-7261-900D-811F-87EFCE938E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17454" y="1919710"/>
            <a:ext cx="1931673" cy="43088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Directly Responsible </a:t>
            </a:r>
            <a:br>
              <a:rPr lang="en-US" dirty="0"/>
            </a:br>
            <a:r>
              <a:rPr lang="en-US" dirty="0"/>
              <a:t>Individual: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925DA0CB-30FD-E608-6678-992572E923C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17454" y="4676661"/>
            <a:ext cx="1931673" cy="44037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Required Decision Makers/Stakeholders: 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724039A-930F-636D-07AF-23F88AB6460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17454" y="3077951"/>
            <a:ext cx="1931673" cy="26084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1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Avenir Next LT Pro Demi" panose="020B0504020202020204" pitchFamily="34" charset="77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Discussion Leads: 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4D97DCA-30D3-FD69-66FA-45E1ACF69CB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56142" y="1919710"/>
            <a:ext cx="2691019" cy="26084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Background and Key Points: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69AE8DBA-FDBF-6315-B46E-7CB26A9C23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56142" y="4676661"/>
            <a:ext cx="2691024" cy="44037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Expected Outcomes from </a:t>
            </a:r>
            <a:br>
              <a:rPr lang="en-US" dirty="0"/>
            </a:br>
            <a:r>
              <a:rPr lang="en-US" dirty="0"/>
              <a:t>Today’s Meeting: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20DDD09D-53BC-7E6E-7D51-1F69E2E6785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96130" y="1919710"/>
            <a:ext cx="3724383" cy="440377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Key Considerations, Counterpoints </a:t>
            </a:r>
            <a:br>
              <a:rPr lang="en-US" dirty="0"/>
            </a:br>
            <a:r>
              <a:rPr lang="en-US" dirty="0"/>
              <a:t>and Tradeoffs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C24C288-6926-0E18-0744-57E9955DAB4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96130" y="4676661"/>
            <a:ext cx="3724383" cy="260841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Help/Feedback Needed: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294A7792-00C3-EA4B-0DF4-B4C0899FAE7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96130" y="5761327"/>
            <a:ext cx="3724383" cy="260841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Next Steps: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F69944D9-B135-75C7-8994-06E189602F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064" y="2634649"/>
            <a:ext cx="1550492" cy="294889"/>
          </a:xfrm>
        </p:spPr>
        <p:txBody>
          <a:bodyPr tIns="0" bIns="0" anchor="ctr">
            <a:sp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59">
            <a:extLst>
              <a:ext uri="{FF2B5EF4-FFF2-40B4-BE49-F238E27FC236}">
                <a16:creationId xmlns:a16="http://schemas.microsoft.com/office/drawing/2014/main" id="{ACBC388F-DF8C-7183-1E67-C0633747ECA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12064" y="3091849"/>
            <a:ext cx="1550492" cy="294889"/>
          </a:xfrm>
        </p:spPr>
        <p:txBody>
          <a:bodyPr tIns="0" bIns="0" anchor="ctr">
            <a:sp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59">
            <a:extLst>
              <a:ext uri="{FF2B5EF4-FFF2-40B4-BE49-F238E27FC236}">
                <a16:creationId xmlns:a16="http://schemas.microsoft.com/office/drawing/2014/main" id="{41163D1C-7DDB-43E5-775B-80EC72D3F25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12064" y="3539905"/>
            <a:ext cx="1550492" cy="294889"/>
          </a:xfrm>
        </p:spPr>
        <p:txBody>
          <a:bodyPr tIns="0" bIns="0" anchor="ctr">
            <a:sp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59">
            <a:extLst>
              <a:ext uri="{FF2B5EF4-FFF2-40B4-BE49-F238E27FC236}">
                <a16:creationId xmlns:a16="http://schemas.microsoft.com/office/drawing/2014/main" id="{56BFD7DE-4527-6233-80C3-61BA8EF12A2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12064" y="3997105"/>
            <a:ext cx="1550492" cy="294889"/>
          </a:xfrm>
        </p:spPr>
        <p:txBody>
          <a:bodyPr tIns="0" bIns="0" anchor="ctr">
            <a:sp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59">
            <a:extLst>
              <a:ext uri="{FF2B5EF4-FFF2-40B4-BE49-F238E27FC236}">
                <a16:creationId xmlns:a16="http://schemas.microsoft.com/office/drawing/2014/main" id="{CC03F222-4D10-6055-C958-B009182E869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12724" y="5128644"/>
            <a:ext cx="1826267" cy="1209905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59">
            <a:extLst>
              <a:ext uri="{FF2B5EF4-FFF2-40B4-BE49-F238E27FC236}">
                <a16:creationId xmlns:a16="http://schemas.microsoft.com/office/drawing/2014/main" id="{D09E59A6-573D-31D0-2044-D61413F3D77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217453" y="5128644"/>
            <a:ext cx="2059025" cy="1209905"/>
          </a:xfrm>
        </p:spPr>
        <p:txBody>
          <a:bodyPr wrap="square" tIns="0" r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59">
            <a:extLst>
              <a:ext uri="{FF2B5EF4-FFF2-40B4-BE49-F238E27FC236}">
                <a16:creationId xmlns:a16="http://schemas.microsoft.com/office/drawing/2014/main" id="{88BC7428-02BE-D03F-1A26-347F052C520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217453" y="3354708"/>
            <a:ext cx="2059025" cy="1209905"/>
          </a:xfrm>
        </p:spPr>
        <p:txBody>
          <a:bodyPr wrap="square" tIns="0" r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59">
            <a:extLst>
              <a:ext uri="{FF2B5EF4-FFF2-40B4-BE49-F238E27FC236}">
                <a16:creationId xmlns:a16="http://schemas.microsoft.com/office/drawing/2014/main" id="{533A9EFB-BD0E-5EDB-A7E7-6AE6518878C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217453" y="2348868"/>
            <a:ext cx="2059025" cy="617035"/>
          </a:xfrm>
        </p:spPr>
        <p:txBody>
          <a:bodyPr wrap="square" tIns="0" r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59">
            <a:extLst>
              <a:ext uri="{FF2B5EF4-FFF2-40B4-BE49-F238E27FC236}">
                <a16:creationId xmlns:a16="http://schemas.microsoft.com/office/drawing/2014/main" id="{5149917C-8D06-672E-0916-3722D6C7EA7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356141" y="2209307"/>
            <a:ext cx="3798779" cy="2355306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59">
            <a:extLst>
              <a:ext uri="{FF2B5EF4-FFF2-40B4-BE49-F238E27FC236}">
                <a16:creationId xmlns:a16="http://schemas.microsoft.com/office/drawing/2014/main" id="{DEF8E2EE-FFAB-61A7-7DBC-D86B2E5580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356141" y="5128644"/>
            <a:ext cx="3798779" cy="1209905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59">
            <a:extLst>
              <a:ext uri="{FF2B5EF4-FFF2-40B4-BE49-F238E27FC236}">
                <a16:creationId xmlns:a16="http://schemas.microsoft.com/office/drawing/2014/main" id="{1A1864DA-5841-865E-20F2-6CDC3BD353C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296130" y="6036901"/>
            <a:ext cx="3724385" cy="613510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59">
            <a:extLst>
              <a:ext uri="{FF2B5EF4-FFF2-40B4-BE49-F238E27FC236}">
                <a16:creationId xmlns:a16="http://schemas.microsoft.com/office/drawing/2014/main" id="{6F062706-0F86-8A68-B460-0047281B79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296130" y="4952452"/>
            <a:ext cx="3724385" cy="707553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59">
            <a:extLst>
              <a:ext uri="{FF2B5EF4-FFF2-40B4-BE49-F238E27FC236}">
                <a16:creationId xmlns:a16="http://schemas.microsoft.com/office/drawing/2014/main" id="{494C5C0C-843C-CD3B-8745-776341D5DC9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296130" y="2348868"/>
            <a:ext cx="3724385" cy="2215745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678A4C1-1222-4804-9B68-BEBAB8BB0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3D3133-AF57-4B1A-8B0A-7DEA5A57E207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191753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C1E200-8DFA-9E42-B307-DF304F8A15BC}"/>
              </a:ext>
            </a:extLst>
          </p:cNvPr>
          <p:cNvSpPr/>
          <p:nvPr userDrawn="1"/>
        </p:nvSpPr>
        <p:spPr>
          <a:xfrm>
            <a:off x="0" y="1816962"/>
            <a:ext cx="12192000" cy="5041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j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3074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j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Click to edit copy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54D66-D9A2-A342-8778-8E97E1782828}"/>
              </a:ext>
            </a:extLst>
          </p:cNvPr>
          <p:cNvCxnSpPr>
            <a:cxnSpLocks/>
          </p:cNvCxnSpPr>
          <p:nvPr userDrawn="1"/>
        </p:nvCxnSpPr>
        <p:spPr>
          <a:xfrm>
            <a:off x="8128000" y="1816962"/>
            <a:ext cx="0" cy="5041038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E7F39-2379-CF4F-A88B-5D54E32B3408}"/>
              </a:ext>
            </a:extLst>
          </p:cNvPr>
          <p:cNvCxnSpPr>
            <a:cxnSpLocks/>
          </p:cNvCxnSpPr>
          <p:nvPr userDrawn="1"/>
        </p:nvCxnSpPr>
        <p:spPr>
          <a:xfrm>
            <a:off x="4064000" y="1816962"/>
            <a:ext cx="0" cy="5041038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1261D3-AAF9-A6B4-C539-63F3943DCA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904" y="1919710"/>
            <a:ext cx="3441445" cy="260841"/>
          </a:xfr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="1" i="0" kern="1200" spc="0" baseline="0" dirty="0" smtClean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Purpose: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0655C5A-7261-900D-811F-87EFCE938E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38904" y="1919710"/>
            <a:ext cx="3428995" cy="260841"/>
          </a:xfr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="1" i="0" kern="1200" spc="0" baseline="0" dirty="0" smtClean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Areas of Focus: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4D97DCA-30D3-FD69-66FA-45E1ACF69CB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02904" y="1919710"/>
            <a:ext cx="3453800" cy="260841"/>
          </a:xfr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="1" i="0" kern="1200" spc="0" baseline="0" dirty="0" smtClean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Key Takeaways:</a:t>
            </a:r>
          </a:p>
        </p:txBody>
      </p:sp>
      <p:sp>
        <p:nvSpPr>
          <p:cNvPr id="64" name="Text Placeholder 59">
            <a:extLst>
              <a:ext uri="{FF2B5EF4-FFF2-40B4-BE49-F238E27FC236}">
                <a16:creationId xmlns:a16="http://schemas.microsoft.com/office/drawing/2014/main" id="{CC03F222-4D10-6055-C958-B009182E869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74904" y="2209307"/>
            <a:ext cx="3429000" cy="3791442"/>
          </a:xfrm>
        </p:spPr>
        <p:txBody>
          <a:bodyPr wrap="square" lIns="0" tIns="0" rIns="0" bIns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1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59">
            <a:extLst>
              <a:ext uri="{FF2B5EF4-FFF2-40B4-BE49-F238E27FC236}">
                <a16:creationId xmlns:a16="http://schemas.microsoft.com/office/drawing/2014/main" id="{533A9EFB-BD0E-5EDB-A7E7-6AE6518878C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38904" y="2209307"/>
            <a:ext cx="3429000" cy="3791442"/>
          </a:xfrm>
        </p:spPr>
        <p:txBody>
          <a:bodyPr wrap="square" lIns="0" tIns="0" rIns="0" bIns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1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59">
            <a:extLst>
              <a:ext uri="{FF2B5EF4-FFF2-40B4-BE49-F238E27FC236}">
                <a16:creationId xmlns:a16="http://schemas.microsoft.com/office/drawing/2014/main" id="{5149917C-8D06-672E-0916-3722D6C7EA7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502904" y="2209306"/>
            <a:ext cx="3429000" cy="3791443"/>
          </a:xfrm>
        </p:spPr>
        <p:txBody>
          <a:bodyPr wrap="square" lIns="0" tIns="0" rIns="0" bIns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1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C0182AF-0C9F-4E59-A49D-A2D27F54C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4BA7E-BBC5-440D-AFAF-1BB70638E783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49920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_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9F1F5A-08C3-F14A-AADC-44E5019280E7}"/>
              </a:ext>
            </a:extLst>
          </p:cNvPr>
          <p:cNvSpPr/>
          <p:nvPr userDrawn="1"/>
        </p:nvSpPr>
        <p:spPr>
          <a:xfrm flipH="1">
            <a:off x="8130746" y="1"/>
            <a:ext cx="4061254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6111557" cy="216010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F984E6-8155-464F-8380-DEDAA20C8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7237682" cy="770650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47DA2B-FC81-AC4B-9837-5F9CBBAD841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74904" y="2473297"/>
            <a:ext cx="7237681" cy="3286123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/>
              <a:buNone/>
              <a:defRPr lang="en-US" sz="1600" b="0" i="0" kern="1200" spc="5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SzPct val="75000"/>
              <a:buFont typeface="Arial"/>
              <a:buNone/>
              <a:defRPr lang="en-US" sz="1600" b="0" i="0" kern="1200" spc="5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38">
            <a:extLst>
              <a:ext uri="{FF2B5EF4-FFF2-40B4-BE49-F238E27FC236}">
                <a16:creationId xmlns:a16="http://schemas.microsoft.com/office/drawing/2014/main" id="{08437C7E-89B0-6445-BAC5-D1E4D35E41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4904" y="2179098"/>
            <a:ext cx="7237682" cy="24216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b="1" i="0" kern="1200" spc="40" baseline="0" dirty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38">
            <a:extLst>
              <a:ext uri="{FF2B5EF4-FFF2-40B4-BE49-F238E27FC236}">
                <a16:creationId xmlns:a16="http://schemas.microsoft.com/office/drawing/2014/main" id="{ADA19450-9E07-694E-9C16-2DBF74AD0A2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4321" y="2179098"/>
            <a:ext cx="3631156" cy="24216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400" b="1" i="0" kern="1200" spc="40" baseline="0" dirty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C30AE18-2C45-744D-A2A7-7BD07B58EFDA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8404322" y="2473297"/>
            <a:ext cx="3631156" cy="3544393"/>
          </a:xfrm>
        </p:spPr>
        <p:txBody>
          <a:bodyPr lIns="0"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400" b="0" i="0" kern="1200" spc="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  <a:defRPr lang="en-US" sz="1400" b="0" i="0" kern="1200" spc="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2pPr>
            <a:lvl3pPr marL="401638" indent="-158750">
              <a:lnSpc>
                <a:spcPct val="120000"/>
              </a:lnSpc>
              <a:buSzPct val="75000"/>
              <a:buFont typeface="Arial" panose="020B0604020202020204" pitchFamily="34" charset="0"/>
              <a:buChar char="ꟷ"/>
              <a:defRPr sz="1400" spc="0">
                <a:solidFill>
                  <a:srgbClr val="00095B"/>
                </a:solidFill>
                <a:latin typeface="+mn-lt"/>
              </a:defRPr>
            </a:lvl3pPr>
            <a:lvl4pPr>
              <a:defRPr sz="1400"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AB120A-99F5-04D5-F780-F21D0F9825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5676E5-A1FF-4AB7-B3AB-158C21ABD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79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d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8">
            <a:extLst>
              <a:ext uri="{FF2B5EF4-FFF2-40B4-BE49-F238E27FC236}">
                <a16:creationId xmlns:a16="http://schemas.microsoft.com/office/drawing/2014/main" id="{099F8885-97DA-1E42-B2AC-AECB0695FC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6564" y="1310139"/>
            <a:ext cx="2412918" cy="685801"/>
          </a:xfrm>
        </p:spPr>
        <p:txBody>
          <a:bodyPr lIns="0">
            <a:noAutofit/>
          </a:bodyPr>
          <a:lstStyle>
            <a:lvl1pPr>
              <a:defRPr b="0" i="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Ford+</a:t>
            </a:r>
            <a:br>
              <a:rPr lang="en-US" dirty="0"/>
            </a:br>
            <a:r>
              <a:rPr lang="en-US" dirty="0"/>
              <a:t>Behaviors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3321" y="1308159"/>
            <a:ext cx="5567871" cy="685800"/>
          </a:xfrm>
        </p:spPr>
        <p:txBody>
          <a:bodyPr lIns="0">
            <a:noAutofit/>
          </a:bodyPr>
          <a:lstStyle>
            <a:lvl1pPr>
              <a:defRPr sz="3200" b="0" i="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Ford +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986298" cy="264121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j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8">
            <a:extLst>
              <a:ext uri="{FF2B5EF4-FFF2-40B4-BE49-F238E27FC236}">
                <a16:creationId xmlns:a16="http://schemas.microsoft.com/office/drawing/2014/main" id="{CBA7E0DA-2F5B-C74F-905A-612EFE570A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4" y="1310139"/>
            <a:ext cx="2412918" cy="685801"/>
          </a:xfrm>
        </p:spPr>
        <p:txBody>
          <a:bodyPr lIns="0">
            <a:noAutofit/>
          </a:bodyPr>
          <a:lstStyle>
            <a:lvl1pPr>
              <a:defRPr b="0" i="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Our</a:t>
            </a:r>
            <a:br>
              <a:rPr lang="en-US" dirty="0"/>
            </a:br>
            <a:r>
              <a:rPr lang="en-US" dirty="0"/>
              <a:t>Purpose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9C6CD1-D9B5-9F42-8173-83542C1C1811}"/>
              </a:ext>
            </a:extLst>
          </p:cNvPr>
          <p:cNvCxnSpPr>
            <a:cxnSpLocks/>
          </p:cNvCxnSpPr>
          <p:nvPr userDrawn="1"/>
        </p:nvCxnSpPr>
        <p:spPr>
          <a:xfrm>
            <a:off x="2775097" y="1308159"/>
            <a:ext cx="0" cy="4507850"/>
          </a:xfrm>
          <a:prstGeom prst="line">
            <a:avLst/>
          </a:prstGeom>
          <a:ln w="9525">
            <a:solidFill>
              <a:schemeClr val="accent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EB3C58-76AE-8949-8FCA-271943EF2093}"/>
              </a:ext>
            </a:extLst>
          </p:cNvPr>
          <p:cNvCxnSpPr>
            <a:cxnSpLocks/>
          </p:cNvCxnSpPr>
          <p:nvPr userDrawn="1"/>
        </p:nvCxnSpPr>
        <p:spPr>
          <a:xfrm>
            <a:off x="8973878" y="1308159"/>
            <a:ext cx="0" cy="4507850"/>
          </a:xfrm>
          <a:prstGeom prst="line">
            <a:avLst/>
          </a:prstGeom>
          <a:ln w="9525">
            <a:solidFill>
              <a:schemeClr val="accent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0B464-31EF-494D-AC7D-736E3B1608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063321" y="1995939"/>
            <a:ext cx="5555038" cy="340518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4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7F89BCD-8E0E-7246-BB12-D56E074F98A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4904" y="1995939"/>
            <a:ext cx="2412916" cy="340518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4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59AD0696-8B5D-FF4B-B03A-7DEF33EBF44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16564" y="1995939"/>
            <a:ext cx="2412916" cy="340518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4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EB9DDE-5C83-4407-9A1D-B4E015FBC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2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Dec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388A60-32B3-812F-3C3D-D48F5117B2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2013577"/>
            <a:ext cx="2368296" cy="2648967"/>
          </a:xfr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spc="4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tx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r>
              <a:rPr lang="en-US" dirty="0">
                <a:solidFill>
                  <a:schemeClr val="tx1"/>
                </a:solidFill>
              </a:rPr>
              <a:t>Body copy. Lorem ipsum dolor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consec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adipiscing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0"/>
            <a:ext cx="543845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4" y="1692462"/>
            <a:ext cx="2368296" cy="321115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1" i="0" kern="1200" spc="3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Decision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836CCC6-ADF6-93EE-8675-E2927B405CD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669792" y="2013577"/>
            <a:ext cx="4000375" cy="2648967"/>
          </a:xfr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spc="4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tx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r>
              <a:rPr lang="en-US" dirty="0">
                <a:solidFill>
                  <a:schemeClr val="tx1"/>
                </a:solidFill>
              </a:rPr>
              <a:t>Body copy. Lorem ipsum dolor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consectetuer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adipiscing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. Maecenas </a:t>
            </a:r>
            <a:r>
              <a:rPr lang="en-US" dirty="0" err="1">
                <a:solidFill>
                  <a:schemeClr val="tx1"/>
                </a:solidFill>
              </a:rPr>
              <a:t>porttitor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congue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massa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Fusce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posuere</a:t>
            </a:r>
            <a:r>
              <a:rPr lang="en-US" dirty="0">
                <a:solidFill>
                  <a:schemeClr val="tx1"/>
                </a:solidFill>
              </a:rPr>
              <a:t>, magna sed pulvinar </a:t>
            </a:r>
            <a:r>
              <a:rPr lang="en-US" dirty="0" err="1">
                <a:solidFill>
                  <a:schemeClr val="tx1"/>
                </a:solidFill>
              </a:rPr>
              <a:t>ultricies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purus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lectus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malesuada</a:t>
            </a:r>
            <a:r>
              <a:rPr lang="en-US" dirty="0">
                <a:solidFill>
                  <a:schemeClr val="tx1"/>
                </a:solidFill>
              </a:rPr>
              <a:t> libero,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commodo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magna eros </a:t>
            </a:r>
            <a:r>
              <a:rPr lang="en-US" dirty="0" err="1">
                <a:solidFill>
                  <a:schemeClr val="tx1"/>
                </a:solidFill>
              </a:rPr>
              <a:t>quis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urna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Text Placeholder 38">
            <a:extLst>
              <a:ext uri="{FF2B5EF4-FFF2-40B4-BE49-F238E27FC236}">
                <a16:creationId xmlns:a16="http://schemas.microsoft.com/office/drawing/2014/main" id="{908D6FE8-5CD5-81A2-A75E-A989C0EDEF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69792" y="1692462"/>
            <a:ext cx="4000375" cy="321115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1" i="0" kern="1200" spc="3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sz="1600" dirty="0"/>
              <a:t>Consideration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89978CC-AA3A-17C7-2EE0-D57431D83FA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362941" y="2013577"/>
            <a:ext cx="3278598" cy="2648967"/>
          </a:xfr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spc="4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tx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r>
              <a:rPr lang="en-US" dirty="0">
                <a:solidFill>
                  <a:schemeClr val="tx1"/>
                </a:solidFill>
              </a:rPr>
              <a:t>Body copy. Lorem ipsum dolor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consectetuer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adipiscing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. Maecenas </a:t>
            </a:r>
            <a:r>
              <a:rPr lang="en-US" dirty="0" err="1">
                <a:solidFill>
                  <a:schemeClr val="tx1"/>
                </a:solidFill>
              </a:rPr>
              <a:t>porttitor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congue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massa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Fusce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posuere</a:t>
            </a:r>
            <a:r>
              <a:rPr lang="en-US" dirty="0">
                <a:solidFill>
                  <a:schemeClr val="tx1"/>
                </a:solidFill>
              </a:rPr>
              <a:t>, magna sed pulvinar </a:t>
            </a:r>
            <a:r>
              <a:rPr lang="en-US" dirty="0" err="1">
                <a:solidFill>
                  <a:schemeClr val="tx1"/>
                </a:solidFill>
              </a:rPr>
              <a:t>ultricies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purus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lectus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malesuada</a:t>
            </a:r>
            <a:r>
              <a:rPr lang="en-US" dirty="0">
                <a:solidFill>
                  <a:schemeClr val="tx1"/>
                </a:solidFill>
              </a:rPr>
              <a:t> libero,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commodo</a:t>
            </a:r>
            <a:r>
              <a:rPr lang="en-US" dirty="0">
                <a:solidFill>
                  <a:schemeClr val="tx1"/>
                </a:solidFill>
              </a:rPr>
              <a:t> magna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eros </a:t>
            </a:r>
            <a:r>
              <a:rPr lang="en-US" dirty="0" err="1">
                <a:solidFill>
                  <a:schemeClr val="tx1"/>
                </a:solidFill>
              </a:rPr>
              <a:t>quis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urna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Text Placeholder 38">
            <a:extLst>
              <a:ext uri="{FF2B5EF4-FFF2-40B4-BE49-F238E27FC236}">
                <a16:creationId xmlns:a16="http://schemas.microsoft.com/office/drawing/2014/main" id="{44665AA2-911B-2EB0-2A04-BD894ED7928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62941" y="1692462"/>
            <a:ext cx="3278598" cy="321115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1" i="0" kern="1200" spc="3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sz="1600" dirty="0"/>
              <a:t>Recommendation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B0859-C580-4401-8C8C-85EE70F4A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22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4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1A42FA-80FE-6E4C-95DB-AF4CBA777B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8330"/>
            <a:ext cx="8630819" cy="2648967"/>
          </a:xfrm>
        </p:spPr>
        <p:txBody>
          <a:bodyPr lIns="0">
            <a:no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1638" indent="-16510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defRPr sz="16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9968970-92B7-45BF-8B97-CA7E480A1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67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37A00DA-1ABC-5DCF-EA7F-D40C38610326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4378231" y="617006"/>
            <a:ext cx="7242048" cy="7242048"/>
          </a:xfrm>
          <a:prstGeom prst="chord">
            <a:avLst>
              <a:gd name="adj1" fmla="val 23405"/>
              <a:gd name="adj2" fmla="val 4101"/>
            </a:avLst>
          </a:prstGeom>
          <a:solidFill>
            <a:schemeClr val="bg1"/>
          </a:solidFill>
          <a:ln>
            <a:noFill/>
          </a:ln>
          <a:effectLst>
            <a:outerShdw blurRad="635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ctr"/>
          <a:lstStyle>
            <a:lvl1pPr marL="7938" indent="0" algn="ctr">
              <a:tabLst/>
              <a:defRPr lang="en-US" sz="1600" b="1" i="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series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65B7A6-1800-D9BF-3521-00D4B7BFCA7E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4378231" y="617006"/>
            <a:ext cx="7239242" cy="7239242"/>
          </a:xfrm>
          <a:prstGeom prst="chord">
            <a:avLst>
              <a:gd name="adj1" fmla="val 10800151"/>
              <a:gd name="adj2" fmla="val 21598022"/>
            </a:avLst>
          </a:prstGeom>
          <a:solidFill>
            <a:schemeClr val="bg1"/>
          </a:solidFill>
          <a:ln>
            <a:noFill/>
          </a:ln>
          <a:effectLst>
            <a:outerShdw blurRad="6096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80160" rtlCol="0" anchor="t"/>
          <a:lstStyle>
            <a:lvl1pPr algn="ctr">
              <a:defRPr lang="en-US" sz="90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$XX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98117EE-9CAE-BB39-5E25-86EC35A6DA2B}"/>
              </a:ext>
            </a:extLst>
          </p:cNvPr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2521162" y="2297544"/>
            <a:ext cx="3878167" cy="3878167"/>
          </a:xfrm>
          <a:prstGeom prst="chord">
            <a:avLst>
              <a:gd name="adj1" fmla="val 23405"/>
              <a:gd name="adj2" fmla="val 4101"/>
            </a:avLst>
          </a:prstGeom>
          <a:solidFill>
            <a:schemeClr val="bg1"/>
          </a:solidFill>
          <a:ln>
            <a:noFill/>
          </a:ln>
          <a:effectLst>
            <a:outerShdw blurRad="635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ctr"/>
          <a:lstStyle>
            <a:lvl1pPr marL="7938" indent="0" algn="ctr">
              <a:tabLst/>
              <a:defRPr lang="en-US" sz="1600" b="1" i="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series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7E3A8A1-CDAB-3897-116D-233CE8B024D9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2521162" y="2297544"/>
            <a:ext cx="3878167" cy="3878167"/>
          </a:xfrm>
          <a:prstGeom prst="chord">
            <a:avLst>
              <a:gd name="adj1" fmla="val 10795454"/>
              <a:gd name="adj2" fmla="val 4101"/>
            </a:avLst>
          </a:prstGeom>
          <a:solidFill>
            <a:schemeClr val="bg1"/>
          </a:solidFill>
          <a:ln>
            <a:noFill/>
          </a:ln>
          <a:effectLst>
            <a:outerShdw blurRad="635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0" rtlCol="0" anchor="t"/>
          <a:lstStyle>
            <a:lvl1pPr marL="7938" indent="0" algn="ctr">
              <a:tabLst/>
              <a:defRPr lang="en-US" sz="48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$XX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98364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5" y="1262529"/>
            <a:ext cx="4911480" cy="685801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defRPr sz="1600" b="1" i="0" spc="4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EDADF96-3C42-243F-4442-9ADD85D3EA4A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511590" y="3008377"/>
            <a:ext cx="2456501" cy="2456501"/>
          </a:xfrm>
          <a:prstGeom prst="chord">
            <a:avLst>
              <a:gd name="adj1" fmla="val 21590024"/>
              <a:gd name="adj2" fmla="val 10817800"/>
            </a:avLst>
          </a:prstGeom>
          <a:solidFill>
            <a:schemeClr val="accent1"/>
          </a:solidFill>
          <a:ln>
            <a:noFill/>
          </a:ln>
          <a:effectLst>
            <a:outerShdw blurRad="635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188720" rIns="0" bIns="0" rtlCol="0" anchor="t"/>
          <a:lstStyle>
            <a:lvl1pPr algn="ctr">
              <a:defRPr lang="en-US" sz="3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$XX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BD26C42-079E-0D49-32B5-E87D5611D4E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6371" y="3741185"/>
            <a:ext cx="2166938" cy="455612"/>
          </a:xfrm>
        </p:spPr>
        <p:txBody>
          <a:bodyPr anchor="b"/>
          <a:lstStyle>
            <a:lvl1pPr algn="ctr">
              <a:defRPr sz="1600" b="1" i="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series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3C6AC80-4E50-4DE2-856D-100BA2890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67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with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67DF8E-1673-354F-9EA0-20DAB3790698}"/>
              </a:ext>
            </a:extLst>
          </p:cNvPr>
          <p:cNvSpPr/>
          <p:nvPr userDrawn="1"/>
        </p:nvSpPr>
        <p:spPr>
          <a:xfrm>
            <a:off x="178633" y="6031336"/>
            <a:ext cx="11834735" cy="6858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4904" y="1948330"/>
            <a:ext cx="8630819" cy="2648967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3225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536461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4783C15-2AFC-1A4E-8534-03C6C64BAA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484729-F5EC-DF0C-F078-5358290CACD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85979" y="6227064"/>
            <a:ext cx="11827388" cy="2943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bg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1C3A33B-9532-46B5-95D4-7215EEB3D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bg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187D3C-21D0-4277-B0E2-F0A0B04E7809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213502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4999" y="286911"/>
            <a:ext cx="4838119" cy="198802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816E41-F362-3A42-B3B9-08E8809BBE5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111801" y="1948330"/>
            <a:ext cx="5413248" cy="3286123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3225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>
                <a:latin typeface="+mn-lt"/>
              </a:rPr>
              <a:t>Third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B47EF6-66B2-914E-8CB4-09B82765B35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8330"/>
            <a:ext cx="5410326" cy="3286123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3225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16E527E8-D863-0E4F-B7F6-40B77A53A7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10515600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649A7C-E8AF-485D-8B78-81FD758EC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1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E0E22C-D709-F287-06F2-BFAD672F2B71}"/>
              </a:ext>
            </a:extLst>
          </p:cNvPr>
          <p:cNvSpPr/>
          <p:nvPr userDrawn="1"/>
        </p:nvSpPr>
        <p:spPr>
          <a:xfrm>
            <a:off x="178633" y="6031336"/>
            <a:ext cx="11834735" cy="6858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31EB8F-2065-1045-8C6C-C5844FBCD9B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85978" y="6227064"/>
            <a:ext cx="11834735" cy="2943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bg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4986298" cy="198802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8">
            <a:extLst>
              <a:ext uri="{FF2B5EF4-FFF2-40B4-BE49-F238E27FC236}">
                <a16:creationId xmlns:a16="http://schemas.microsoft.com/office/drawing/2014/main" id="{CBA7E0DA-2F5B-C74F-905A-612EFE570A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AD5C45-36F0-3A28-BB9C-D2D32A16DCE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111801" y="1948330"/>
            <a:ext cx="5413248" cy="3286123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0050" indent="-163513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0238" indent="-171450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>
                <a:latin typeface="+mn-lt"/>
              </a:rPr>
              <a:t>Third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5C8C9B-8CCA-DB22-1AC1-1A74A2EB44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8330"/>
            <a:ext cx="5410326" cy="3286123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0050" indent="-163513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0238" indent="-171450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3BEE39F-9E38-468C-ACA4-F2230DF10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bg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69CC1-938A-479B-8FD5-48C81D468C3C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1059944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2C0E4A-9912-D97D-1512-44B15F19D74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3DA785-DBDC-474D-ABAE-8A5F7523F36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74904" y="1947672"/>
            <a:ext cx="5410326" cy="3286123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3225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>
                <a:latin typeface="+mn-lt"/>
              </a:rPr>
              <a:t>Third level</a:t>
            </a:r>
            <a:endParaRPr lang="en-US" dirty="0"/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BFF6EACA-9341-CD4B-8917-BBB8948512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4904" y="1261872"/>
            <a:ext cx="5410327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5335305" cy="216009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6D422-6A8E-8F4E-870E-AE1452E6C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335305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56CB69C-D6DB-7C94-0C1E-8B071D941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293C8C-9088-4215-A3CA-A72FEC890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46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hite/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521E54-4036-439D-6327-07DB07E8B62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3DA785-DBDC-474D-ABAE-8A5F7523F36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74904" y="1947672"/>
            <a:ext cx="4897312" cy="3286123"/>
          </a:xfrm>
        </p:spPr>
        <p:txBody>
          <a:bodyPr lIns="0">
            <a:no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1638" indent="-169863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>
                <a:latin typeface="+mn-lt"/>
              </a:rPr>
              <a:t>Third level</a:t>
            </a:r>
            <a:endParaRPr lang="en-US" dirty="0"/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BFF6EACA-9341-CD4B-8917-BBB8948512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4904" y="1261872"/>
            <a:ext cx="4897313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5335305" cy="216009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6D422-6A8E-8F4E-870E-AE1452E6C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335305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CEC3387-5A02-2B1F-3CC4-C5CF425BA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F7CC174-319B-4215-92FE-532C391E1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99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ED5FFB-CC4E-F385-566B-A18BF8B943C4}"/>
              </a:ext>
            </a:extLst>
          </p:cNvPr>
          <p:cNvSpPr/>
          <p:nvPr userDrawn="1"/>
        </p:nvSpPr>
        <p:spPr>
          <a:xfrm flipV="1">
            <a:off x="0" y="0"/>
            <a:ext cx="12192000" cy="18169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sx="105000" sy="105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7AD5D69-64A3-4C74-1FD4-1CCE82FB8A84}"/>
              </a:ext>
            </a:extLst>
          </p:cNvPr>
          <p:cNvSpPr/>
          <p:nvPr userDrawn="1"/>
        </p:nvSpPr>
        <p:spPr>
          <a:xfrm>
            <a:off x="549187" y="2671006"/>
            <a:ext cx="2959539" cy="3561962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64F654-C0F2-7D70-12F0-5C73A10164D8}"/>
              </a:ext>
            </a:extLst>
          </p:cNvPr>
          <p:cNvSpPr/>
          <p:nvPr userDrawn="1"/>
        </p:nvSpPr>
        <p:spPr>
          <a:xfrm>
            <a:off x="4629262" y="2671006"/>
            <a:ext cx="2959539" cy="3561962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7A6078-53C8-4BCE-FA7F-89D22C57CB22}"/>
              </a:ext>
            </a:extLst>
          </p:cNvPr>
          <p:cNvSpPr/>
          <p:nvPr userDrawn="1"/>
        </p:nvSpPr>
        <p:spPr>
          <a:xfrm>
            <a:off x="8709338" y="2671006"/>
            <a:ext cx="2959539" cy="3561962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D3A4FA-CF4E-D649-8903-34BEF45A27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187" y="2133607"/>
            <a:ext cx="1826900" cy="412399"/>
          </a:xfrm>
          <a:noFill/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i="0" kern="120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0"/>
            <a:ext cx="543845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30"/>
            <a:ext cx="10515600" cy="500130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02E0607-8917-AC40-BC70-8FD1135114FE}"/>
              </a:ext>
            </a:extLst>
          </p:cNvPr>
          <p:cNvSpPr>
            <a:spLocks noChangeAspect="1"/>
          </p:cNvSpPr>
          <p:nvPr userDrawn="1"/>
        </p:nvSpPr>
        <p:spPr>
          <a:xfrm>
            <a:off x="3764183" y="4116893"/>
            <a:ext cx="602145" cy="602145"/>
          </a:xfrm>
          <a:prstGeom prst="plus">
            <a:avLst>
              <a:gd name="adj" fmla="val 40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6" name="Equal 15">
            <a:extLst>
              <a:ext uri="{FF2B5EF4-FFF2-40B4-BE49-F238E27FC236}">
                <a16:creationId xmlns:a16="http://schemas.microsoft.com/office/drawing/2014/main" id="{6F2F1E6A-702C-4249-8B4E-DB4E4FFC92DD}"/>
              </a:ext>
            </a:extLst>
          </p:cNvPr>
          <p:cNvSpPr>
            <a:spLocks/>
          </p:cNvSpPr>
          <p:nvPr userDrawn="1"/>
        </p:nvSpPr>
        <p:spPr>
          <a:xfrm>
            <a:off x="7741283" y="4116213"/>
            <a:ext cx="824336" cy="603504"/>
          </a:xfrm>
          <a:prstGeom prst="mathEqual">
            <a:avLst>
              <a:gd name="adj1" fmla="val 18785"/>
              <a:gd name="adj2" fmla="val 19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200AC3F-45AF-6741-8199-8568421AD6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7510" y="3429000"/>
            <a:ext cx="2705194" cy="203676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kern="1200" spc="4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3pPr>
            <a:lvl4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4pPr>
            <a:lvl5pPr marL="0" algn="l" defTabSz="914400" rtl="0" eaLnBrk="1" latinLnBrk="0" hangingPunct="1">
              <a:defRPr lang="en-US" sz="1200" kern="1200" spc="40" dirty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5AACC7F-D51C-854F-9377-4DE3E7E305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71670" y="3429000"/>
            <a:ext cx="2705194" cy="203676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kern="1200" spc="4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3pPr>
            <a:lvl4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4pPr>
            <a:lvl5pPr marL="0" algn="l" defTabSz="914400" rtl="0" eaLnBrk="1" latinLnBrk="0" hangingPunct="1">
              <a:defRPr lang="en-US" sz="1200" kern="1200" spc="40" dirty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3DDC3310-9A03-7848-A0B6-B9EE4174A06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45830" y="3429000"/>
            <a:ext cx="2705194" cy="203676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kern="1200" spc="4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3pPr>
            <a:lvl4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4pPr>
            <a:lvl5pPr marL="0" algn="l" defTabSz="914400" rtl="0" eaLnBrk="1" latinLnBrk="0" hangingPunct="1">
              <a:defRPr lang="en-US" sz="1200" kern="1200" spc="40" dirty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384C527-0CD4-A948-B9DA-6CF0CB520B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7509" y="2801762"/>
            <a:ext cx="2705193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0" kern="1200" spc="40" dirty="0" smtClean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511FC0D-B46D-BE48-B824-84090F564D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1669" y="2801762"/>
            <a:ext cx="2705193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0" kern="1200" spc="40" dirty="0" smtClean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82C114-47CD-A745-8838-6795228FE5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45829" y="2801762"/>
            <a:ext cx="2705193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0" kern="1200" spc="40" dirty="0" smtClean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06DE37B-3588-4FEA-1927-1346103AE0F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7510" y="5510948"/>
            <a:ext cx="2705192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1" kern="1200" spc="4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89CA32D-24A4-A00F-E46D-FEB64D27BD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71670" y="5510948"/>
            <a:ext cx="2705192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1" kern="1200" spc="4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4961219-2E9E-6740-64B9-CFB0723813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45830" y="5510948"/>
            <a:ext cx="2705192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1" kern="1200" spc="4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C2FAE1-C3F0-29BA-8131-95C0802A3D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FE6B274-B8A2-4AB7-9785-2C8C40F46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39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D5E35D-5AE2-F446-89F4-375D4A9D9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4197" y="3782902"/>
            <a:ext cx="2381767" cy="2111034"/>
          </a:xfrm>
        </p:spPr>
        <p:txBody>
          <a:bodyPr>
            <a:noAutofit/>
          </a:bodyPr>
          <a:lstStyle>
            <a:lvl1pPr>
              <a:defRPr sz="1600" b="0" i="0" spc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4007E17-4686-8742-8110-4CE17413C0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87573" y="3782902"/>
            <a:ext cx="2381767" cy="2111034"/>
          </a:xfrm>
        </p:spPr>
        <p:txBody>
          <a:bodyPr>
            <a:noAutofit/>
          </a:bodyPr>
          <a:lstStyle>
            <a:lvl1pPr>
              <a:defRPr sz="1600" b="0" i="0" spc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3E507FB-C728-BD4E-AC86-17909FC6F63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70138" y="3782902"/>
            <a:ext cx="2381767" cy="2111034"/>
          </a:xfrm>
        </p:spPr>
        <p:txBody>
          <a:bodyPr>
            <a:noAutofit/>
          </a:bodyPr>
          <a:lstStyle>
            <a:lvl1pPr>
              <a:defRPr sz="1600" b="0" i="0" spc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538408B9-6368-1241-8B2F-0732DB2BDC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3928" y="3782902"/>
            <a:ext cx="2381767" cy="2111034"/>
          </a:xfrm>
        </p:spPr>
        <p:txBody>
          <a:bodyPr>
            <a:noAutofit/>
          </a:bodyPr>
          <a:lstStyle>
            <a:lvl1pPr>
              <a:defRPr sz="1600" b="0" i="0" spc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CC85A-0F5F-3347-8BC9-AB55553117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8894" y="2659099"/>
            <a:ext cx="1543922" cy="1043279"/>
          </a:xfrm>
        </p:spPr>
        <p:txBody>
          <a:bodyPr>
            <a:noAutofit/>
          </a:bodyPr>
          <a:lstStyle>
            <a:lvl1pPr>
              <a:defRPr sz="7200" b="0" i="0" spc="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9D86CC6E-95FC-934B-B527-C60F7831BC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7003" y="2659099"/>
            <a:ext cx="1543922" cy="1043279"/>
          </a:xfrm>
        </p:spPr>
        <p:txBody>
          <a:bodyPr>
            <a:noAutofit/>
          </a:bodyPr>
          <a:lstStyle>
            <a:lvl1pPr>
              <a:defRPr sz="7200" b="0" i="0" spc="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CB12631-32EA-DF4B-8C0D-600A9B9BAC1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96369" y="2659099"/>
            <a:ext cx="1809134" cy="1043279"/>
          </a:xfrm>
        </p:spPr>
        <p:txBody>
          <a:bodyPr>
            <a:noAutofit/>
          </a:bodyPr>
          <a:lstStyle>
            <a:lvl1pPr>
              <a:defRPr sz="7200" b="0" i="0" spc="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9F436F58-0423-3245-AF5B-9261955C09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4924" y="2659099"/>
            <a:ext cx="1809134" cy="1043279"/>
          </a:xfrm>
        </p:spPr>
        <p:txBody>
          <a:bodyPr>
            <a:noAutofit/>
          </a:bodyPr>
          <a:lstStyle>
            <a:lvl1pPr>
              <a:defRPr sz="7200" b="0" i="0" spc="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98894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16E527E8-D863-0E4F-B7F6-40B77A53A7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10515600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ADDF294-71B8-449B-87D8-66DAD861E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67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-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BE0E0EBC-3886-9EF0-DD88-9291802844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190297" y="2630707"/>
            <a:ext cx="869941" cy="869938"/>
          </a:xfrm>
          <a:noFill/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3FB68AB-3A29-80A6-8B0E-EE129CF01F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88283" y="2630707"/>
            <a:ext cx="869941" cy="869938"/>
          </a:xfrm>
          <a:noFill/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98894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16E527E8-D863-0E4F-B7F6-40B77A53A7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10515600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7">
            <a:extLst>
              <a:ext uri="{FF2B5EF4-FFF2-40B4-BE49-F238E27FC236}">
                <a16:creationId xmlns:a16="http://schemas.microsoft.com/office/drawing/2014/main" id="{8499464B-874B-802D-8A4B-32526ED1CE7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18690" y="2630707"/>
            <a:ext cx="869941" cy="869938"/>
          </a:xfrm>
          <a:noFill/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7">
            <a:extLst>
              <a:ext uri="{FF2B5EF4-FFF2-40B4-BE49-F238E27FC236}">
                <a16:creationId xmlns:a16="http://schemas.microsoft.com/office/drawing/2014/main" id="{9CF229FE-6488-48BA-DA2E-82361B61DAF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267003" y="2630707"/>
            <a:ext cx="869941" cy="869938"/>
          </a:xfrm>
          <a:noFill/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91639CB-4489-62DA-7A0C-290A92BA108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4297" y="3622328"/>
            <a:ext cx="2577912" cy="198804"/>
          </a:xfrm>
        </p:spPr>
        <p:txBody>
          <a:bodyPr>
            <a:noAutofit/>
          </a:bodyPr>
          <a:lstStyle>
            <a:lvl1pPr algn="ctr">
              <a:defRPr sz="1200" spc="40" baseline="0">
                <a:solidFill>
                  <a:schemeClr val="accent1"/>
                </a:solidFill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469E976-9C22-4536-C065-4379EEAA60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0973" y="4000499"/>
            <a:ext cx="2364560" cy="1840127"/>
          </a:xfrm>
        </p:spPr>
        <p:txBody>
          <a:bodyPr>
            <a:normAutofit/>
          </a:bodyPr>
          <a:lstStyle>
            <a:lvl1pPr algn="ctr">
              <a:defRPr sz="1200" spc="0" baseline="0">
                <a:latin typeface="+mn-lt"/>
              </a:defRPr>
            </a:lvl1pPr>
          </a:lstStyle>
          <a:p>
            <a:pPr algn="ctr"/>
            <a:r>
              <a:rPr lang="en-US" sz="1200" baseline="0" dirty="0"/>
              <a:t>Body copy. Lorem ipsum dolor sit </a:t>
            </a:r>
            <a:r>
              <a:rPr lang="en-US" sz="1200" baseline="0" dirty="0" err="1"/>
              <a:t>amet</a:t>
            </a:r>
            <a:r>
              <a:rPr lang="en-US" sz="1200" baseline="0" dirty="0"/>
              <a:t>, </a:t>
            </a:r>
            <a:r>
              <a:rPr lang="en-US" sz="1200" baseline="0" dirty="0" err="1"/>
              <a:t>consec</a:t>
            </a:r>
            <a:r>
              <a:rPr lang="en-US" sz="1200" baseline="0" dirty="0"/>
              <a:t> </a:t>
            </a:r>
            <a:r>
              <a:rPr lang="en-US" sz="1200" baseline="0" dirty="0" err="1"/>
              <a:t>adipiscing</a:t>
            </a:r>
            <a:r>
              <a:rPr lang="en-US" sz="1200" baseline="0" dirty="0"/>
              <a:t> </a:t>
            </a:r>
            <a:r>
              <a:rPr lang="en-US" sz="1200" baseline="0" dirty="0" err="1"/>
              <a:t>elit</a:t>
            </a:r>
            <a:r>
              <a:rPr lang="en-US" sz="1200" baseline="0" dirty="0"/>
              <a:t>. </a:t>
            </a:r>
          </a:p>
          <a:p>
            <a:pPr algn="ctr"/>
            <a:endParaRPr lang="en-US" sz="1200" baseline="0" dirty="0"/>
          </a:p>
        </p:txBody>
      </p:sp>
      <p:sp>
        <p:nvSpPr>
          <p:cNvPr id="38" name="Text Placeholder 34">
            <a:extLst>
              <a:ext uri="{FF2B5EF4-FFF2-40B4-BE49-F238E27FC236}">
                <a16:creationId xmlns:a16="http://schemas.microsoft.com/office/drawing/2014/main" id="{03F4C52B-A433-C4E4-2DA3-27646DDBF00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36311" y="3622328"/>
            <a:ext cx="2577912" cy="198804"/>
          </a:xfrm>
        </p:spPr>
        <p:txBody>
          <a:bodyPr>
            <a:noAutofit/>
          </a:bodyPr>
          <a:lstStyle>
            <a:lvl1pPr algn="ctr">
              <a:defRPr sz="1200" spc="40" baseline="0">
                <a:solidFill>
                  <a:schemeClr val="accent1"/>
                </a:solidFill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0AD240DB-4345-8D20-63DE-15E531C134F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42987" y="4000499"/>
            <a:ext cx="2364560" cy="1840127"/>
          </a:xfrm>
        </p:spPr>
        <p:txBody>
          <a:bodyPr>
            <a:normAutofit/>
          </a:bodyPr>
          <a:lstStyle>
            <a:lvl1pPr algn="ctr">
              <a:defRPr sz="1200" spc="0" baseline="0">
                <a:latin typeface="+mn-lt"/>
              </a:defRPr>
            </a:lvl1pPr>
          </a:lstStyle>
          <a:p>
            <a:pPr algn="ctr"/>
            <a:r>
              <a:rPr lang="en-US" sz="1200" baseline="0" dirty="0"/>
              <a:t>Body copy. Lorem ipsum dolor sit </a:t>
            </a:r>
            <a:r>
              <a:rPr lang="en-US" sz="1200" baseline="0" dirty="0" err="1"/>
              <a:t>amet</a:t>
            </a:r>
            <a:r>
              <a:rPr lang="en-US" sz="1200" baseline="0" dirty="0"/>
              <a:t>, </a:t>
            </a:r>
            <a:r>
              <a:rPr lang="en-US" sz="1200" baseline="0" dirty="0" err="1"/>
              <a:t>consec</a:t>
            </a:r>
            <a:r>
              <a:rPr lang="en-US" sz="1200" baseline="0" dirty="0"/>
              <a:t> </a:t>
            </a:r>
            <a:r>
              <a:rPr lang="en-US" sz="1200" baseline="0" dirty="0" err="1"/>
              <a:t>adipiscing</a:t>
            </a:r>
            <a:r>
              <a:rPr lang="en-US" sz="1200" baseline="0" dirty="0"/>
              <a:t> </a:t>
            </a:r>
            <a:r>
              <a:rPr lang="en-US" sz="1200" baseline="0" dirty="0" err="1"/>
              <a:t>elit</a:t>
            </a:r>
            <a:r>
              <a:rPr lang="en-US" sz="1200" baseline="0" dirty="0"/>
              <a:t>. </a:t>
            </a:r>
          </a:p>
          <a:p>
            <a:pPr algn="ctr"/>
            <a:endParaRPr lang="en-US" sz="1200" baseline="0" dirty="0"/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B204A7FB-297F-0B35-16C6-B5720A68B9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64704" y="3622328"/>
            <a:ext cx="2577912" cy="198804"/>
          </a:xfrm>
        </p:spPr>
        <p:txBody>
          <a:bodyPr>
            <a:noAutofit/>
          </a:bodyPr>
          <a:lstStyle>
            <a:lvl1pPr algn="ctr">
              <a:defRPr sz="1200" spc="40" baseline="0">
                <a:solidFill>
                  <a:schemeClr val="accent1"/>
                </a:solidFill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4C36607D-C527-0351-7CF2-7FAE986FD9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71380" y="4000499"/>
            <a:ext cx="2364560" cy="1840127"/>
          </a:xfrm>
        </p:spPr>
        <p:txBody>
          <a:bodyPr>
            <a:normAutofit/>
          </a:bodyPr>
          <a:lstStyle>
            <a:lvl1pPr algn="ctr">
              <a:defRPr sz="1200" spc="0" baseline="0">
                <a:latin typeface="+mn-lt"/>
              </a:defRPr>
            </a:lvl1pPr>
          </a:lstStyle>
          <a:p>
            <a:pPr algn="ctr"/>
            <a:r>
              <a:rPr lang="en-US" sz="1200" baseline="0" dirty="0"/>
              <a:t>Body copy. Lorem ipsum dolor sit </a:t>
            </a:r>
            <a:r>
              <a:rPr lang="en-US" sz="1200" baseline="0" dirty="0" err="1"/>
              <a:t>amet</a:t>
            </a:r>
            <a:r>
              <a:rPr lang="en-US" sz="1200" baseline="0" dirty="0"/>
              <a:t>, </a:t>
            </a:r>
            <a:r>
              <a:rPr lang="en-US" sz="1200" baseline="0" dirty="0" err="1"/>
              <a:t>consec</a:t>
            </a:r>
            <a:r>
              <a:rPr lang="en-US" sz="1200" baseline="0" dirty="0"/>
              <a:t> </a:t>
            </a:r>
            <a:r>
              <a:rPr lang="en-US" sz="1200" baseline="0" dirty="0" err="1"/>
              <a:t>adipiscing</a:t>
            </a:r>
            <a:r>
              <a:rPr lang="en-US" sz="1200" baseline="0" dirty="0"/>
              <a:t> </a:t>
            </a:r>
            <a:r>
              <a:rPr lang="en-US" sz="1200" baseline="0" dirty="0" err="1"/>
              <a:t>elit</a:t>
            </a:r>
            <a:r>
              <a:rPr lang="en-US" sz="1200" baseline="0" dirty="0"/>
              <a:t>. </a:t>
            </a:r>
          </a:p>
          <a:p>
            <a:pPr algn="ctr"/>
            <a:endParaRPr lang="en-US" sz="1200" baseline="0" dirty="0"/>
          </a:p>
        </p:txBody>
      </p:sp>
      <p:sp>
        <p:nvSpPr>
          <p:cNvPr id="42" name="Text Placeholder 34">
            <a:extLst>
              <a:ext uri="{FF2B5EF4-FFF2-40B4-BE49-F238E27FC236}">
                <a16:creationId xmlns:a16="http://schemas.microsoft.com/office/drawing/2014/main" id="{159264D6-D76D-8FD7-733E-8F7B3D1852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413017" y="3622328"/>
            <a:ext cx="2577912" cy="198804"/>
          </a:xfrm>
        </p:spPr>
        <p:txBody>
          <a:bodyPr>
            <a:noAutofit/>
          </a:bodyPr>
          <a:lstStyle>
            <a:lvl1pPr algn="ctr">
              <a:defRPr sz="1200" spc="40" baseline="0">
                <a:solidFill>
                  <a:schemeClr val="accent1"/>
                </a:solidFill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6">
            <a:extLst>
              <a:ext uri="{FF2B5EF4-FFF2-40B4-BE49-F238E27FC236}">
                <a16:creationId xmlns:a16="http://schemas.microsoft.com/office/drawing/2014/main" id="{17E4FA82-05A7-C3C6-C39F-6BCFBFB5E0E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19693" y="4000499"/>
            <a:ext cx="2364560" cy="1840127"/>
          </a:xfrm>
        </p:spPr>
        <p:txBody>
          <a:bodyPr>
            <a:normAutofit/>
          </a:bodyPr>
          <a:lstStyle>
            <a:lvl1pPr algn="ctr">
              <a:defRPr sz="1200" spc="0" baseline="0">
                <a:latin typeface="+mn-lt"/>
              </a:defRPr>
            </a:lvl1pPr>
          </a:lstStyle>
          <a:p>
            <a:pPr algn="ctr"/>
            <a:r>
              <a:rPr lang="en-US" sz="1200" baseline="0" dirty="0"/>
              <a:t>Body copy. Lorem ipsum dolor sit </a:t>
            </a:r>
            <a:r>
              <a:rPr lang="en-US" sz="1200" baseline="0" dirty="0" err="1"/>
              <a:t>amet</a:t>
            </a:r>
            <a:r>
              <a:rPr lang="en-US" sz="1200" baseline="0" dirty="0"/>
              <a:t>, </a:t>
            </a:r>
            <a:r>
              <a:rPr lang="en-US" sz="1200" baseline="0" dirty="0" err="1"/>
              <a:t>consec</a:t>
            </a:r>
            <a:r>
              <a:rPr lang="en-US" sz="1200" baseline="0" dirty="0"/>
              <a:t> </a:t>
            </a:r>
            <a:r>
              <a:rPr lang="en-US" sz="1200" baseline="0" dirty="0" err="1"/>
              <a:t>adipiscing</a:t>
            </a:r>
            <a:r>
              <a:rPr lang="en-US" sz="1200" baseline="0" dirty="0"/>
              <a:t> </a:t>
            </a:r>
            <a:r>
              <a:rPr lang="en-US" sz="1200" baseline="0" dirty="0" err="1"/>
              <a:t>elit</a:t>
            </a:r>
            <a:r>
              <a:rPr lang="en-US" sz="1200" baseline="0" dirty="0"/>
              <a:t>. </a:t>
            </a:r>
          </a:p>
          <a:p>
            <a:pPr algn="ctr"/>
            <a:endParaRPr lang="en-US" sz="1200" baseline="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FFFD388-7980-40BD-B2CD-7647F69CC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09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w Near F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9EB4F2-4492-FB43-213C-A14B49B05E95}"/>
              </a:ext>
            </a:extLst>
          </p:cNvPr>
          <p:cNvSpPr/>
          <p:nvPr userDrawn="1"/>
        </p:nvSpPr>
        <p:spPr>
          <a:xfrm>
            <a:off x="4064000" y="1"/>
            <a:ext cx="4064000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312E81-DBEB-0943-A804-A28C8E3ED66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84139" y="3878838"/>
            <a:ext cx="3371416" cy="2376445"/>
          </a:xfrm>
          <a:prstGeom prst="roundRect">
            <a:avLst>
              <a:gd name="adj" fmla="val 3710"/>
            </a:avLst>
          </a:prstGeom>
          <a:solidFill>
            <a:schemeClr val="bg1"/>
          </a:solidFill>
          <a:ln w="28575">
            <a:noFill/>
            <a:miter lim="800000"/>
          </a:ln>
          <a:effectLst>
            <a:outerShdw blurRad="166588" sx="102000" sy="102000" algn="ctr" rotWithShape="0">
              <a:prstClr val="black">
                <a:alpha val="20000"/>
              </a:prstClr>
            </a:outerShdw>
          </a:effectLst>
        </p:spPr>
        <p:txBody>
          <a:bodyPr lIns="182880" anchor="ctr">
            <a:noAutofit/>
          </a:bodyPr>
          <a:lstStyle>
            <a:lvl1pPr>
              <a:lnSpc>
                <a:spcPct val="100000"/>
              </a:lnSpc>
              <a:defRPr sz="1900" b="0" i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8">
            <a:extLst>
              <a:ext uri="{FF2B5EF4-FFF2-40B4-BE49-F238E27FC236}">
                <a16:creationId xmlns:a16="http://schemas.microsoft.com/office/drawing/2014/main" id="{46FB8C5C-80B8-BD40-B4CE-8A23B36361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15628" y="893484"/>
            <a:ext cx="3492908" cy="416143"/>
          </a:xfrm>
        </p:spPr>
        <p:txBody>
          <a:bodyPr>
            <a:noAutofit/>
          </a:bodyPr>
          <a:lstStyle>
            <a:lvl1pPr>
              <a:defRPr lang="en-US" sz="1600" b="0" i="0" kern="1200" spc="1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Far</a:t>
            </a:r>
          </a:p>
        </p:txBody>
      </p:sp>
      <p:sp>
        <p:nvSpPr>
          <p:cNvPr id="34" name="Text Placeholder 38">
            <a:extLst>
              <a:ext uri="{FF2B5EF4-FFF2-40B4-BE49-F238E27FC236}">
                <a16:creationId xmlns:a16="http://schemas.microsoft.com/office/drawing/2014/main" id="{5DAC1CDD-5D48-FB48-95AB-5B748E352D0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45799" y="893484"/>
            <a:ext cx="3492908" cy="416143"/>
          </a:xfrm>
        </p:spPr>
        <p:txBody>
          <a:bodyPr>
            <a:noAutofit/>
          </a:bodyPr>
          <a:lstStyle>
            <a:lvl1pPr>
              <a:defRPr lang="en-US" sz="1600" b="0" i="0" kern="1200" spc="1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Near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3464" y="893484"/>
            <a:ext cx="3492908" cy="416143"/>
          </a:xfrm>
        </p:spPr>
        <p:txBody>
          <a:bodyPr>
            <a:noAutofit/>
          </a:bodyPr>
          <a:lstStyle>
            <a:lvl1pPr>
              <a:defRPr lang="en-US" sz="1600" b="0" i="0" kern="1200" spc="1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Now 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7D36B5F9-79E9-A348-B7F2-07E98F189C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3463" y="1484567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5EA7023B-9670-284B-BCE9-D7E0AC250F8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3463" y="1717398"/>
            <a:ext cx="3439927" cy="159872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25F91B0-0A9A-6A48-A155-0A80275D1B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3463" y="3646008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9BAC07-5A48-724A-B13F-56B2CF5E29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83463" y="3878839"/>
            <a:ext cx="3439927" cy="159872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9EE16261-EDC9-6E42-AC22-1795D34528B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45799" y="1484567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44F0197-7C6C-E148-A94F-A606917BF6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45799" y="1717398"/>
            <a:ext cx="3439927" cy="159872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E1BF1D4B-7043-DA46-B80E-28E490DCE95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45799" y="3646008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C2B2D7E-6B86-CC44-A7B2-A55BA69C92F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45799" y="3878839"/>
            <a:ext cx="3439927" cy="159872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1214F9E5-2575-964B-8C1E-52048E415E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15628" y="1484567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CD6203E-2B6C-7541-BF23-8D5466D78CC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15628" y="1717398"/>
            <a:ext cx="3439927" cy="87628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16419C8A-B8CE-314C-B124-6BA462D25F9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15628" y="2740343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3E2992C2-A104-3040-B3D1-840B1A47C11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15628" y="2973174"/>
            <a:ext cx="3439927" cy="87628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4BCC7C6A-9374-5EFC-331D-37478B2767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98894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1A9155-2B8B-42ED-969A-C7B6951AF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7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90E50E-7B02-4247-A2CC-074E388021E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1447800"/>
            <a:ext cx="12192000" cy="5410200"/>
          </a:xfrm>
        </p:spPr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36936" cy="1058974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621302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3FAEB3-46FD-46B3-ACE7-C63CA93E7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Brand Frame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36936" cy="50142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621302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2DF828D-D3BB-B911-F951-360B9D78A1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850" y="1051660"/>
            <a:ext cx="10528300" cy="310003"/>
          </a:xfrm>
        </p:spPr>
        <p:txBody>
          <a:bodyPr tIns="91440">
            <a:noAutofit/>
          </a:bodyPr>
          <a:lstStyle>
            <a:lvl1pPr algn="ctr">
              <a:defRPr sz="900" b="0" i="0" spc="2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DAF99ED-6631-2E2D-F6D6-D6F9085095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8140" y="1374297"/>
            <a:ext cx="11475720" cy="685800"/>
          </a:xfr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b="1" i="0" spc="20" baseline="0">
                <a:solidFill>
                  <a:schemeClr val="bg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1E05D93A-E801-AE15-0263-31D1FAFB20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1850" y="2162304"/>
            <a:ext cx="10528300" cy="310003"/>
          </a:xfrm>
        </p:spPr>
        <p:txBody>
          <a:bodyPr tIns="91440">
            <a:noAutofit/>
          </a:bodyPr>
          <a:lstStyle>
            <a:lvl1pPr algn="ctr">
              <a:defRPr sz="900" b="0" i="0" spc="2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288D6D0E-23C8-6326-D882-95361864AE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8140" y="2484941"/>
            <a:ext cx="11475720" cy="685800"/>
          </a:xfr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b="1" i="0" spc="20" baseline="0">
                <a:solidFill>
                  <a:schemeClr val="bg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7BDCFA48-3DA2-39A2-9BC6-687453A910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1850" y="3335218"/>
            <a:ext cx="10528300" cy="310003"/>
          </a:xfrm>
        </p:spPr>
        <p:txBody>
          <a:bodyPr tIns="91440">
            <a:noAutofit/>
          </a:bodyPr>
          <a:lstStyle>
            <a:lvl1pPr algn="ctr">
              <a:defRPr sz="900" b="0" i="0" spc="2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68A877B-AE32-C56F-AE3B-A121961E1B7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8140" y="3657855"/>
            <a:ext cx="2743200" cy="2596896"/>
          </a:xfrm>
          <a:solidFill>
            <a:schemeClr val="bg2"/>
          </a:solidFill>
        </p:spPr>
        <p:txBody>
          <a:bodyPr lIns="0" tIns="18288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1400" b="1" i="0" cap="none" spc="3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None/>
              <a:defRPr sz="1200" spc="50" baseline="0">
                <a:solidFill>
                  <a:schemeClr val="tx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D570F4E-63EF-6BC9-F252-746333886A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268980" y="3657855"/>
            <a:ext cx="2743200" cy="2596896"/>
          </a:xfrm>
          <a:solidFill>
            <a:schemeClr val="bg2"/>
          </a:solidFill>
        </p:spPr>
        <p:txBody>
          <a:bodyPr lIns="0" tIns="18288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1400" b="1" i="0" cap="none" spc="3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None/>
              <a:defRPr sz="1200" spc="50" baseline="0">
                <a:solidFill>
                  <a:schemeClr val="tx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192C898C-FB30-F19C-9056-DECE6080545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79820" y="3657855"/>
            <a:ext cx="2743200" cy="2596896"/>
          </a:xfrm>
          <a:solidFill>
            <a:schemeClr val="bg2"/>
          </a:solidFill>
        </p:spPr>
        <p:txBody>
          <a:bodyPr lIns="0" tIns="18288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1400" b="1" i="0" cap="none" spc="3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None/>
              <a:defRPr sz="1200" spc="50" baseline="0">
                <a:solidFill>
                  <a:schemeClr val="tx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C805F5A-9B8F-39A2-B8D9-F4E755ECE1C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90660" y="3657855"/>
            <a:ext cx="2743200" cy="2596896"/>
          </a:xfrm>
          <a:solidFill>
            <a:schemeClr val="bg2"/>
          </a:solidFill>
        </p:spPr>
        <p:txBody>
          <a:bodyPr lIns="0" tIns="18288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1400" b="1" i="0" cap="none" spc="3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None/>
              <a:defRPr sz="1200" spc="50" baseline="0">
                <a:solidFill>
                  <a:schemeClr val="tx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9">
            <a:extLst>
              <a:ext uri="{FF2B5EF4-FFF2-40B4-BE49-F238E27FC236}">
                <a16:creationId xmlns:a16="http://schemas.microsoft.com/office/drawing/2014/main" id="{4266C747-9853-B6AB-0040-A0A2CF21127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8654" y="4312981"/>
            <a:ext cx="2677859" cy="1730375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120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Maecenas porttitor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Fusce posuere, magna sed pulvinar</a:t>
            </a:r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</p:txBody>
      </p:sp>
      <p:sp>
        <p:nvSpPr>
          <p:cNvPr id="5" name="Text Placeholder 39">
            <a:extLst>
              <a:ext uri="{FF2B5EF4-FFF2-40B4-BE49-F238E27FC236}">
                <a16:creationId xmlns:a16="http://schemas.microsoft.com/office/drawing/2014/main" id="{56153E62-6485-3051-1CA5-767A5A0CB89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3734" y="4312981"/>
            <a:ext cx="2677859" cy="1730375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120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Maecenas porttitor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Fusce posuere, magna sed pulvinar</a:t>
            </a:r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</p:txBody>
      </p:sp>
      <p:sp>
        <p:nvSpPr>
          <p:cNvPr id="6" name="Text Placeholder 39">
            <a:extLst>
              <a:ext uri="{FF2B5EF4-FFF2-40B4-BE49-F238E27FC236}">
                <a16:creationId xmlns:a16="http://schemas.microsoft.com/office/drawing/2014/main" id="{2617D596-21BB-8CFE-310F-A04F6D051B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5063" y="4312981"/>
            <a:ext cx="2677859" cy="1730375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120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Maecenas porttitor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Fusce posuere, magna sed pulvinar</a:t>
            </a:r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</p:txBody>
      </p:sp>
      <p:sp>
        <p:nvSpPr>
          <p:cNvPr id="7" name="Text Placeholder 39">
            <a:extLst>
              <a:ext uri="{FF2B5EF4-FFF2-40B4-BE49-F238E27FC236}">
                <a16:creationId xmlns:a16="http://schemas.microsoft.com/office/drawing/2014/main" id="{21ADC22D-B47A-5B97-8CAD-D379ACC42C6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27018" y="4312981"/>
            <a:ext cx="2677859" cy="1730375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120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Maecenas porttitor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Fusce posuere, magna sed pulvinar</a:t>
            </a:r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E123C85-FB61-4101-AA60-437CD6803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4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Health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47F228-FFD7-61E3-79F3-A93961D6890B}"/>
              </a:ext>
            </a:extLst>
          </p:cNvPr>
          <p:cNvSpPr/>
          <p:nvPr userDrawn="1"/>
        </p:nvSpPr>
        <p:spPr>
          <a:xfrm>
            <a:off x="0" y="1076446"/>
            <a:ext cx="12192000" cy="57815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37D0C1-D335-CD10-1B9D-655393F04655}"/>
              </a:ext>
            </a:extLst>
          </p:cNvPr>
          <p:cNvGrpSpPr/>
          <p:nvPr userDrawn="1"/>
        </p:nvGrpSpPr>
        <p:grpSpPr>
          <a:xfrm>
            <a:off x="5075525" y="3254228"/>
            <a:ext cx="4747426" cy="3228950"/>
            <a:chOff x="5075525" y="1335397"/>
            <a:chExt cx="4747426" cy="375471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7B50E7C-15ED-ECA1-7339-BD1DA4507E6B}"/>
                </a:ext>
              </a:extLst>
            </p:cNvPr>
            <p:cNvCxnSpPr>
              <a:cxnSpLocks/>
            </p:cNvCxnSpPr>
            <p:nvPr/>
          </p:nvCxnSpPr>
          <p:spPr>
            <a:xfrm>
              <a:off x="5075525" y="1335397"/>
              <a:ext cx="0" cy="375471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F57B9B-1710-F2F8-D573-021931ED186B}"/>
                </a:ext>
              </a:extLst>
            </p:cNvPr>
            <p:cNvCxnSpPr>
              <a:cxnSpLocks/>
            </p:cNvCxnSpPr>
            <p:nvPr/>
          </p:nvCxnSpPr>
          <p:spPr>
            <a:xfrm>
              <a:off x="9822951" y="1335397"/>
              <a:ext cx="0" cy="375471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75A4F5F-47B1-1A18-7B9B-1BCC5C36013C}"/>
              </a:ext>
            </a:extLst>
          </p:cNvPr>
          <p:cNvGrpSpPr/>
          <p:nvPr userDrawn="1"/>
        </p:nvGrpSpPr>
        <p:grpSpPr>
          <a:xfrm>
            <a:off x="5075525" y="1353095"/>
            <a:ext cx="4747426" cy="1651238"/>
            <a:chOff x="5075525" y="1335397"/>
            <a:chExt cx="4747426" cy="375471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FDE63FE-41CB-21CB-40E5-B0E3D96FF00C}"/>
                </a:ext>
              </a:extLst>
            </p:cNvPr>
            <p:cNvCxnSpPr>
              <a:cxnSpLocks/>
            </p:cNvCxnSpPr>
            <p:nvPr/>
          </p:nvCxnSpPr>
          <p:spPr>
            <a:xfrm>
              <a:off x="5075525" y="1335397"/>
              <a:ext cx="0" cy="375471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5FE5995-F2E2-9E92-B902-12D6F00BC3E6}"/>
                </a:ext>
              </a:extLst>
            </p:cNvPr>
            <p:cNvCxnSpPr>
              <a:cxnSpLocks/>
            </p:cNvCxnSpPr>
            <p:nvPr/>
          </p:nvCxnSpPr>
          <p:spPr>
            <a:xfrm>
              <a:off x="9822951" y="1335397"/>
              <a:ext cx="0" cy="375471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2151AE-F33A-2E37-9849-0E66DD0CC5A9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476161" y="415372"/>
            <a:ext cx="0" cy="904281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56326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2D199D6-61E5-FCF2-8241-60F214008D2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56033" y="1233489"/>
            <a:ext cx="2445780" cy="5157046"/>
          </a:xfrm>
        </p:spPr>
        <p:txBody>
          <a:bodyPr lIns="0">
            <a:noAutofit/>
          </a:bodyPr>
          <a:lstStyle>
            <a:lvl1pPr>
              <a:lnSpc>
                <a:spcPct val="110000"/>
              </a:lnSpc>
              <a:spcBef>
                <a:spcPts val="1600"/>
              </a:spcBef>
              <a:defRPr sz="1100" b="1" i="0" spc="30" baseline="0">
                <a:solidFill>
                  <a:schemeClr val="accent1"/>
                </a:solidFill>
                <a:latin typeface="+mn-lt"/>
              </a:defRPr>
            </a:lvl1pPr>
            <a:lvl2pPr marL="230188" indent="-169863">
              <a:lnSpc>
                <a:spcPct val="110000"/>
              </a:lnSpc>
              <a:tabLst/>
              <a:defRPr sz="1100">
                <a:latin typeface="+mn-lt"/>
              </a:defRPr>
            </a:lvl2pPr>
            <a:lvl3pPr>
              <a:lnSpc>
                <a:spcPct val="110000"/>
              </a:lnSpc>
              <a:defRPr sz="900"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6862F5-4890-55F5-90C7-327B76EB8D2C}"/>
              </a:ext>
            </a:extLst>
          </p:cNvPr>
          <p:cNvCxnSpPr>
            <a:cxnSpLocks/>
          </p:cNvCxnSpPr>
          <p:nvPr userDrawn="1"/>
        </p:nvCxnSpPr>
        <p:spPr>
          <a:xfrm>
            <a:off x="2701812" y="1076446"/>
            <a:ext cx="0" cy="5781554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E8DEDA-C6F2-37BE-D08C-558DB4B0EFF5}"/>
              </a:ext>
            </a:extLst>
          </p:cNvPr>
          <p:cNvCxnSpPr>
            <a:cxnSpLocks/>
          </p:cNvCxnSpPr>
          <p:nvPr userDrawn="1"/>
        </p:nvCxnSpPr>
        <p:spPr>
          <a:xfrm>
            <a:off x="7446907" y="1076446"/>
            <a:ext cx="0" cy="5781554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CADA94C-B5A9-89F2-0F63-7D8B8822816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701813" y="1076446"/>
            <a:ext cx="9490188" cy="201168"/>
          </a:xfrm>
          <a:solidFill>
            <a:schemeClr val="tx1"/>
          </a:solidFill>
        </p:spPr>
        <p:txBody>
          <a:bodyPr anchor="ctr">
            <a:noAutofit/>
          </a:bodyPr>
          <a:lstStyle>
            <a:lvl1pPr algn="ctr">
              <a:defRPr sz="1000" b="1" i="0" spc="4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961B9FD-0C6B-BAD3-6E4A-6D20A49817D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701813" y="2917329"/>
            <a:ext cx="9490188" cy="201168"/>
          </a:xfrm>
          <a:solidFill>
            <a:schemeClr val="tx1"/>
          </a:solidFill>
        </p:spPr>
        <p:txBody>
          <a:bodyPr anchor="ctr">
            <a:noAutofit/>
          </a:bodyPr>
          <a:lstStyle>
            <a:lvl1pPr algn="ctr">
              <a:defRPr sz="1000" b="1" i="0" spc="4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22306D12-E3FC-06AD-E42E-11E7614201C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855721" y="1310766"/>
            <a:ext cx="2445780" cy="143744"/>
          </a:xfrm>
          <a:solidFill>
            <a:schemeClr val="bg2"/>
          </a:solidFill>
        </p:spPr>
        <p:txBody>
          <a:bodyPr lIns="0" tIns="0">
            <a:noAutofit/>
          </a:bodyPr>
          <a:lstStyle>
            <a:lvl1pPr algn="ctr">
              <a:defRPr sz="900" b="0" i="0" cap="all" spc="300" baseline="0">
                <a:solidFill>
                  <a:schemeClr val="accent1"/>
                </a:solidFill>
                <a:latin typeface="+mn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r>
              <a:rPr lang="en-US" dirty="0"/>
              <a:t>More emotional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8C735E17-51A9-E84F-5E51-CA9ED6B2C22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610601" y="1310766"/>
            <a:ext cx="2445780" cy="143744"/>
          </a:xfrm>
          <a:solidFill>
            <a:schemeClr val="bg2"/>
          </a:solidFill>
        </p:spPr>
        <p:txBody>
          <a:bodyPr lIns="0" tIns="0">
            <a:noAutofit/>
          </a:bodyPr>
          <a:lstStyle>
            <a:lvl1pPr algn="ctr">
              <a:defRPr sz="900" b="0" i="0" cap="all" spc="300" baseline="0">
                <a:solidFill>
                  <a:schemeClr val="accent1"/>
                </a:solidFill>
                <a:latin typeface="+mn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r>
              <a:rPr lang="en-US" dirty="0"/>
              <a:t>More rational</a:t>
            </a:r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59116D1C-7B08-C1D1-1C09-0A145B8B675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733432" y="3149472"/>
            <a:ext cx="2690358" cy="143744"/>
          </a:xfrm>
          <a:solidFill>
            <a:schemeClr val="bg2"/>
          </a:solidFill>
        </p:spPr>
        <p:txBody>
          <a:bodyPr lIns="0" tIns="0">
            <a:noAutofit/>
          </a:bodyPr>
          <a:lstStyle>
            <a:lvl1pPr algn="ctr">
              <a:defRPr sz="900" b="0" i="0" cap="all" spc="300" baseline="0">
                <a:solidFill>
                  <a:schemeClr val="accent1"/>
                </a:solidFill>
                <a:latin typeface="+mn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r>
              <a:rPr lang="en-US" dirty="0"/>
              <a:t>Consideration indicators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F3D4F679-41F1-90D1-1995-423979A543F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610601" y="3149472"/>
            <a:ext cx="2445780" cy="143744"/>
          </a:xfrm>
          <a:solidFill>
            <a:schemeClr val="bg2"/>
          </a:solidFill>
        </p:spPr>
        <p:txBody>
          <a:bodyPr lIns="0" tIns="0">
            <a:noAutofit/>
          </a:bodyPr>
          <a:lstStyle>
            <a:lvl1pPr algn="ctr">
              <a:defRPr sz="900" b="0" i="0" cap="all" spc="300" baseline="0">
                <a:solidFill>
                  <a:schemeClr val="accent1"/>
                </a:solidFill>
                <a:latin typeface="+mn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r>
              <a:rPr lang="en-US" dirty="0"/>
              <a:t>Intent indicators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3CF971AF-6563-7A5A-174F-7FDD27C3094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01811" y="142647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82CA5E92-3143-18B5-3FAD-78F360ABD51C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5073751" y="142647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3" name="Text Placeholder 19">
            <a:extLst>
              <a:ext uri="{FF2B5EF4-FFF2-40B4-BE49-F238E27FC236}">
                <a16:creationId xmlns:a16="http://schemas.microsoft.com/office/drawing/2014/main" id="{41013219-8197-500F-5A0E-417C06E0391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445690" y="142647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C82DD306-1A3E-16E9-32D8-729BC8E47DF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817630" y="142647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BA462CDE-F266-41F6-9968-82849F6F0F0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701811" y="325422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6" name="Text Placeholder 19">
            <a:extLst>
              <a:ext uri="{FF2B5EF4-FFF2-40B4-BE49-F238E27FC236}">
                <a16:creationId xmlns:a16="http://schemas.microsoft.com/office/drawing/2014/main" id="{4DC67940-3863-28B8-45C3-7247D3A3C802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73751" y="325422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7" name="Text Placeholder 19">
            <a:extLst>
              <a:ext uri="{FF2B5EF4-FFF2-40B4-BE49-F238E27FC236}">
                <a16:creationId xmlns:a16="http://schemas.microsoft.com/office/drawing/2014/main" id="{AB8268BA-BFA2-48E0-D9C8-B0A085AC40F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445690" y="325422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8" name="Text Placeholder 19">
            <a:extLst>
              <a:ext uri="{FF2B5EF4-FFF2-40B4-BE49-F238E27FC236}">
                <a16:creationId xmlns:a16="http://schemas.microsoft.com/office/drawing/2014/main" id="{D6FFCE78-6016-49C5-1903-6B564AE055BE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817630" y="325422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9" name="Text Placeholder 19">
            <a:extLst>
              <a:ext uri="{FF2B5EF4-FFF2-40B4-BE49-F238E27FC236}">
                <a16:creationId xmlns:a16="http://schemas.microsoft.com/office/drawing/2014/main" id="{EE85C94F-9D8D-57AA-533F-5AE49D3FC07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2701811" y="4993650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50" name="Text Placeholder 19">
            <a:extLst>
              <a:ext uri="{FF2B5EF4-FFF2-40B4-BE49-F238E27FC236}">
                <a16:creationId xmlns:a16="http://schemas.microsoft.com/office/drawing/2014/main" id="{BF105D0D-EF84-93CB-34FB-07F1C6CCAFF9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5073751" y="4993650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CD0C5218-D2D3-D3C4-C68D-7DB72EAA32A4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7445690" y="4993650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52" name="Text Placeholder 19">
            <a:extLst>
              <a:ext uri="{FF2B5EF4-FFF2-40B4-BE49-F238E27FC236}">
                <a16:creationId xmlns:a16="http://schemas.microsoft.com/office/drawing/2014/main" id="{1286D1F9-E54B-BC55-2CDF-EFAEEE140A7C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9817630" y="4993650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828B1C7F-0449-0623-724A-2AA0FF2E3AC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701925" y="1608900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3">
            <a:extLst>
              <a:ext uri="{FF2B5EF4-FFF2-40B4-BE49-F238E27FC236}">
                <a16:creationId xmlns:a16="http://schemas.microsoft.com/office/drawing/2014/main" id="{153D72E3-3501-F44A-AF2C-C900F6B33C0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079365" y="1608900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3">
            <a:extLst>
              <a:ext uri="{FF2B5EF4-FFF2-40B4-BE49-F238E27FC236}">
                <a16:creationId xmlns:a16="http://schemas.microsoft.com/office/drawing/2014/main" id="{21732FA7-65B1-0793-530C-0E8170839BE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456805" y="1608900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53">
            <a:extLst>
              <a:ext uri="{FF2B5EF4-FFF2-40B4-BE49-F238E27FC236}">
                <a16:creationId xmlns:a16="http://schemas.microsoft.com/office/drawing/2014/main" id="{AEC2544F-C33E-FCFD-74D5-39C18A8432F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9834245" y="1608900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53">
            <a:extLst>
              <a:ext uri="{FF2B5EF4-FFF2-40B4-BE49-F238E27FC236}">
                <a16:creationId xmlns:a16="http://schemas.microsoft.com/office/drawing/2014/main" id="{FF862DDB-E549-E2B2-7EB8-BDEA0A2CDAC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2701925" y="3441256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53">
            <a:extLst>
              <a:ext uri="{FF2B5EF4-FFF2-40B4-BE49-F238E27FC236}">
                <a16:creationId xmlns:a16="http://schemas.microsoft.com/office/drawing/2014/main" id="{8FA32677-0CDE-BE7F-B212-7DF792DD74EB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079365" y="3441256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53">
            <a:extLst>
              <a:ext uri="{FF2B5EF4-FFF2-40B4-BE49-F238E27FC236}">
                <a16:creationId xmlns:a16="http://schemas.microsoft.com/office/drawing/2014/main" id="{1C74913B-D56E-5CE2-120D-47ECAAC2CF5D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56805" y="3441256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53">
            <a:extLst>
              <a:ext uri="{FF2B5EF4-FFF2-40B4-BE49-F238E27FC236}">
                <a16:creationId xmlns:a16="http://schemas.microsoft.com/office/drawing/2014/main" id="{851641B6-844E-A925-B4FE-9A118C11686B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9834245" y="3441256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53">
            <a:extLst>
              <a:ext uri="{FF2B5EF4-FFF2-40B4-BE49-F238E27FC236}">
                <a16:creationId xmlns:a16="http://schemas.microsoft.com/office/drawing/2014/main" id="{6EC909BC-1BD7-824D-FC4F-D9AF250CBC13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2701925" y="5196904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53">
            <a:extLst>
              <a:ext uri="{FF2B5EF4-FFF2-40B4-BE49-F238E27FC236}">
                <a16:creationId xmlns:a16="http://schemas.microsoft.com/office/drawing/2014/main" id="{CC99A97F-C85A-A244-4EBE-AE50FCCFBBE1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5079365" y="5196904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53">
            <a:extLst>
              <a:ext uri="{FF2B5EF4-FFF2-40B4-BE49-F238E27FC236}">
                <a16:creationId xmlns:a16="http://schemas.microsoft.com/office/drawing/2014/main" id="{E4FCDA82-2C56-47FE-A5BE-F25EE091D5C4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7456805" y="5196904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53">
            <a:extLst>
              <a:ext uri="{FF2B5EF4-FFF2-40B4-BE49-F238E27FC236}">
                <a16:creationId xmlns:a16="http://schemas.microsoft.com/office/drawing/2014/main" id="{9AFE6FF9-D7A6-815A-2C9A-C20DD22FB276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834245" y="5196904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518CD8C5-405E-4A27-BDD9-8A71A240D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F50E81-1C24-44D6-A179-5C4FDA19E7E9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277194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90E50E-7B02-4247-A2CC-074E388021E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0825" y="0"/>
            <a:ext cx="8131175" cy="6858000"/>
          </a:xfrm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3555111" cy="845113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3740261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4783C15-2AFC-1A4E-8534-03C6C64BAA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3685921" cy="657815"/>
          </a:xfr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DDCCDA-B4AC-6346-B43F-EF9A192D0D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7672"/>
            <a:ext cx="3685921" cy="3416226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40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tx1"/>
                </a:solidFill>
                <a:latin typeface="+mn-lt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A46A91-C3DE-4E7C-BE6B-667EBDF48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04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3555111" cy="845113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3740261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4783C15-2AFC-1A4E-8534-03C6C64BAA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3685921" cy="657815"/>
          </a:xfr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DDCCDA-B4AC-6346-B43F-EF9A192D0D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7672"/>
            <a:ext cx="3685921" cy="3416226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40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tx1"/>
                </a:solidFill>
                <a:latin typeface="+mn-lt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904C87-7AC8-E5CF-50A2-89E7F4DDEB1A}"/>
              </a:ext>
            </a:extLst>
          </p:cNvPr>
          <p:cNvSpPr/>
          <p:nvPr userDrawn="1"/>
        </p:nvSpPr>
        <p:spPr>
          <a:xfrm>
            <a:off x="4275474" y="197278"/>
            <a:ext cx="3749040" cy="3017520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3DD09B-ED33-642A-4C40-53D32D631CDF}"/>
              </a:ext>
            </a:extLst>
          </p:cNvPr>
          <p:cNvSpPr/>
          <p:nvPr userDrawn="1"/>
        </p:nvSpPr>
        <p:spPr>
          <a:xfrm>
            <a:off x="8218640" y="197278"/>
            <a:ext cx="3749040" cy="3017520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D579D83-02DF-C839-424B-46E5B8B78A2A}"/>
              </a:ext>
            </a:extLst>
          </p:cNvPr>
          <p:cNvSpPr/>
          <p:nvPr userDrawn="1"/>
        </p:nvSpPr>
        <p:spPr>
          <a:xfrm>
            <a:off x="4275474" y="3385454"/>
            <a:ext cx="3749040" cy="3017520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1A852E-A232-56A9-9527-EAE882E9A374}"/>
              </a:ext>
            </a:extLst>
          </p:cNvPr>
          <p:cNvSpPr/>
          <p:nvPr userDrawn="1"/>
        </p:nvSpPr>
        <p:spPr>
          <a:xfrm>
            <a:off x="8218640" y="3385454"/>
            <a:ext cx="3749040" cy="3017520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4D61920-C006-4D71-9247-8317EFCA9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DD06-87CF-4DF5-8BBB-63F3E854760B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1759883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9F1F5A-08C3-F14A-AADC-44E5019280E7}"/>
              </a:ext>
            </a:extLst>
          </p:cNvPr>
          <p:cNvSpPr/>
          <p:nvPr userDrawn="1"/>
        </p:nvSpPr>
        <p:spPr>
          <a:xfrm>
            <a:off x="6108589" y="1"/>
            <a:ext cx="6099728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5335305" cy="216010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6D422-6A8E-8F4E-870E-AE1452E6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502920"/>
            <a:ext cx="5335305" cy="1058974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AEB70-2603-7843-90E6-621093D2F0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45263" y="502920"/>
            <a:ext cx="4732338" cy="914400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51DD1E-B300-B342-B2A1-9E05758A5B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4904" y="2564802"/>
            <a:ext cx="4852303" cy="3368485"/>
          </a:xfrm>
        </p:spPr>
        <p:txBody>
          <a:bodyPr lIns="0">
            <a:noAutofit/>
          </a:bodyPr>
          <a:lstStyle>
            <a:lvl1pPr>
              <a:lnSpc>
                <a:spcPct val="110000"/>
              </a:lnSpc>
              <a:spcBef>
                <a:spcPts val="1200"/>
              </a:spcBef>
              <a:defRPr sz="2200" b="0" i="0" spc="0">
                <a:latin typeface="+mn-lt"/>
              </a:defRPr>
            </a:lvl1pPr>
            <a:lvl2pPr>
              <a:defRPr sz="2400" b="0" i="0">
                <a:latin typeface="Ford Antenna Medium" panose="02000505000000020004" pitchFamily="2" charset="0"/>
              </a:defRPr>
            </a:lvl2pPr>
            <a:lvl3pPr>
              <a:defRPr sz="2400" b="0" i="0">
                <a:latin typeface="Ford Antenna Medium" panose="02000505000000020004" pitchFamily="2" charset="0"/>
              </a:defRPr>
            </a:lvl3pPr>
            <a:lvl4pPr>
              <a:defRPr sz="2400" b="0" i="0">
                <a:latin typeface="Ford Antenna Medium" panose="02000505000000020004" pitchFamily="2" charset="0"/>
              </a:defRPr>
            </a:lvl4pPr>
            <a:lvl5pPr>
              <a:defRPr sz="2400" b="0" i="0">
                <a:latin typeface="Ford Antenna Medium" panose="02000505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39F9038-0812-1D4F-8B28-C0F2AE4F05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56344" y="2564802"/>
            <a:ext cx="4852303" cy="3368485"/>
          </a:xfrm>
        </p:spPr>
        <p:txBody>
          <a:bodyPr lIns="0">
            <a:noAutofit/>
          </a:bodyPr>
          <a:lstStyle>
            <a:lvl1pPr>
              <a:lnSpc>
                <a:spcPct val="110000"/>
              </a:lnSpc>
              <a:spcBef>
                <a:spcPts val="1200"/>
              </a:spcBef>
              <a:defRPr sz="2200" b="0" i="0" spc="0">
                <a:solidFill>
                  <a:schemeClr val="tx1"/>
                </a:solidFill>
                <a:latin typeface="+mn-lt"/>
              </a:defRPr>
            </a:lvl1pPr>
            <a:lvl2pPr>
              <a:defRPr sz="2400" b="0" i="0">
                <a:latin typeface="Ford Antenna Medium" panose="02000505000000020004" pitchFamily="2" charset="0"/>
              </a:defRPr>
            </a:lvl2pPr>
            <a:lvl3pPr>
              <a:defRPr sz="2400" b="0" i="0">
                <a:latin typeface="Ford Antenna Medium" panose="02000505000000020004" pitchFamily="2" charset="0"/>
              </a:defRPr>
            </a:lvl3pPr>
            <a:lvl4pPr>
              <a:defRPr sz="2400" b="0" i="0">
                <a:latin typeface="Ford Antenna Medium" panose="02000505000000020004" pitchFamily="2" charset="0"/>
              </a:defRPr>
            </a:lvl4pPr>
            <a:lvl5pPr>
              <a:defRPr sz="2400" b="0" i="0">
                <a:latin typeface="Ford Antenna Medium" panose="02000505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0E325B-A44A-65E4-6C84-A7306AC7A7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BBC982-4C6F-432D-8A35-5F45EB110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3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9F1F5A-08C3-F14A-AADC-44E5019280E7}"/>
              </a:ext>
            </a:extLst>
          </p:cNvPr>
          <p:cNvSpPr/>
          <p:nvPr userDrawn="1"/>
        </p:nvSpPr>
        <p:spPr>
          <a:xfrm>
            <a:off x="6092272" y="1"/>
            <a:ext cx="6099728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09F620C6-DC94-1944-A0D8-E02DB2A5211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1247" y="1619250"/>
            <a:ext cx="4344987" cy="275113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B579F9C-631C-4446-B3CC-EE81CFF91AB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6713" y="1619250"/>
            <a:ext cx="4344987" cy="2751138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5335305" cy="216010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6D422-6A8E-8F4E-870E-AE1452E6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502920"/>
            <a:ext cx="5335305" cy="1058974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AEB70-2603-7843-90E6-621093D2F0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45263" y="502920"/>
            <a:ext cx="4732338" cy="914400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51DD1E-B300-B342-B2A1-9E05758A5B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4904" y="4526281"/>
            <a:ext cx="4852303" cy="1895158"/>
          </a:xfrm>
        </p:spPr>
        <p:txBody>
          <a:bodyPr lIns="0">
            <a:noAutofit/>
          </a:bodyPr>
          <a:lstStyle>
            <a:lvl1pPr>
              <a:lnSpc>
                <a:spcPct val="110000"/>
              </a:lnSpc>
              <a:spcBef>
                <a:spcPts val="1200"/>
              </a:spcBef>
              <a:defRPr sz="2200" b="0" i="0" spc="0">
                <a:latin typeface="+mn-lt"/>
              </a:defRPr>
            </a:lvl1pPr>
            <a:lvl2pPr>
              <a:defRPr sz="2400" b="0" i="0">
                <a:latin typeface="Ford Antenna Medium" panose="02000505000000020004" pitchFamily="2" charset="0"/>
              </a:defRPr>
            </a:lvl2pPr>
            <a:lvl3pPr>
              <a:defRPr sz="2400" b="0" i="0">
                <a:latin typeface="Ford Antenna Medium" panose="02000505000000020004" pitchFamily="2" charset="0"/>
              </a:defRPr>
            </a:lvl3pPr>
            <a:lvl4pPr>
              <a:defRPr sz="2400" b="0" i="0">
                <a:latin typeface="Ford Antenna Medium" panose="02000505000000020004" pitchFamily="2" charset="0"/>
              </a:defRPr>
            </a:lvl4pPr>
            <a:lvl5pPr>
              <a:defRPr sz="2400" b="0" i="0">
                <a:latin typeface="Ford Antenna Medium" panose="02000505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39F9038-0812-1D4F-8B28-C0F2AE4F05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56344" y="4526281"/>
            <a:ext cx="4852303" cy="1895158"/>
          </a:xfrm>
        </p:spPr>
        <p:txBody>
          <a:bodyPr lIns="0">
            <a:noAutofit/>
          </a:bodyPr>
          <a:lstStyle>
            <a:lvl1pPr>
              <a:lnSpc>
                <a:spcPct val="110000"/>
              </a:lnSpc>
              <a:spcBef>
                <a:spcPts val="1200"/>
              </a:spcBef>
              <a:defRPr sz="2200" b="0" i="0" spc="0">
                <a:solidFill>
                  <a:schemeClr val="tx1"/>
                </a:solidFill>
                <a:latin typeface="+mn-lt"/>
              </a:defRPr>
            </a:lvl1pPr>
            <a:lvl2pPr>
              <a:defRPr sz="2400" b="0" i="0">
                <a:latin typeface="Ford Antenna Medium" panose="02000505000000020004" pitchFamily="2" charset="0"/>
              </a:defRPr>
            </a:lvl2pPr>
            <a:lvl3pPr>
              <a:defRPr sz="2400" b="0" i="0">
                <a:latin typeface="Ford Antenna Medium" panose="02000505000000020004" pitchFamily="2" charset="0"/>
              </a:defRPr>
            </a:lvl3pPr>
            <a:lvl4pPr>
              <a:defRPr sz="2400" b="0" i="0">
                <a:latin typeface="Ford Antenna Medium" panose="02000505000000020004" pitchFamily="2" charset="0"/>
              </a:defRPr>
            </a:lvl4pPr>
            <a:lvl5pPr>
              <a:defRPr sz="2400" b="0" i="0">
                <a:latin typeface="Ford Antenna Medium" panose="02000505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358D205-8B5F-99D3-C297-8F443EC79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6A661B7-5A9F-422F-AE3F-5B480E9AD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2765A-E9EB-450E-86D8-9A4020004DE1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4140977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w/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54E4E67-C21D-1843-B14A-AB260357B7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2113" y="1839913"/>
            <a:ext cx="3317875" cy="3674767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721096" cy="198802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30"/>
            <a:ext cx="8631395" cy="481030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D89F9-50DD-454D-A065-AF15CF955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855" y="5584358"/>
            <a:ext cx="3333002" cy="816442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FFB9FA3-8587-4D4E-A5AB-B666508239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32326" y="5584358"/>
            <a:ext cx="3333002" cy="816442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44471A3-E547-BF42-8E20-A1A0974300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3783" y="5584358"/>
            <a:ext cx="3333002" cy="816442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928A9042-40AD-AF45-ADD0-FF5B10D9864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32326" y="1839913"/>
            <a:ext cx="3317875" cy="3674767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8D002F8E-BD7E-AF4D-A76C-29E72CE73D3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83783" y="1839913"/>
            <a:ext cx="3317875" cy="3674767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17549A1-7811-4B89-BC88-A332367A3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23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F72C6D-FEDD-4140-AA6F-32682BE0821E}"/>
              </a:ext>
            </a:extLst>
          </p:cNvPr>
          <p:cNvSpPr/>
          <p:nvPr userDrawn="1"/>
        </p:nvSpPr>
        <p:spPr>
          <a:xfrm>
            <a:off x="0" y="1625829"/>
            <a:ext cx="12192000" cy="52321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77F6321-1A6A-374C-B42B-BCC70C8B024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8300" y="1822450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1A42FA-80FE-6E4C-95DB-AF4CBA777B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8300" y="3305862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553008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0"/>
            <a:ext cx="543845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8FF6C-835E-454A-B907-92018F49F0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2079" y="1211429"/>
            <a:ext cx="1807045" cy="261610"/>
          </a:xfrm>
          <a:noFill/>
        </p:spPr>
        <p:txBody>
          <a:bodyPr wrap="square">
            <a:spAutoFit/>
          </a:bodyPr>
          <a:lstStyle>
            <a:lvl1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100" b="1" i="0" kern="1200" spc="4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C3515B-8995-BE4C-B92A-13033409B05B}"/>
              </a:ext>
            </a:extLst>
          </p:cNvPr>
          <p:cNvGrpSpPr/>
          <p:nvPr userDrawn="1"/>
        </p:nvGrpSpPr>
        <p:grpSpPr>
          <a:xfrm>
            <a:off x="4071203" y="1473039"/>
            <a:ext cx="4060398" cy="5384961"/>
            <a:chOff x="4071203" y="3316224"/>
            <a:chExt cx="4060398" cy="354177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1A8F57-3D81-EB45-8B82-9346833369D7}"/>
                </a:ext>
              </a:extLst>
            </p:cNvPr>
            <p:cNvCxnSpPr>
              <a:cxnSpLocks/>
            </p:cNvCxnSpPr>
            <p:nvPr/>
          </p:nvCxnSpPr>
          <p:spPr>
            <a:xfrm>
              <a:off x="4071203" y="3316224"/>
              <a:ext cx="0" cy="3541776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2D40E7D-654D-4D47-994C-C825037C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131601" y="3316224"/>
              <a:ext cx="0" cy="3541776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ross 29">
            <a:extLst>
              <a:ext uri="{FF2B5EF4-FFF2-40B4-BE49-F238E27FC236}">
                <a16:creationId xmlns:a16="http://schemas.microsoft.com/office/drawing/2014/main" id="{8A2E4043-4A53-7A47-AEB8-6D6BFF9CAF4A}"/>
              </a:ext>
            </a:extLst>
          </p:cNvPr>
          <p:cNvSpPr>
            <a:spLocks noChangeAspect="1"/>
          </p:cNvSpPr>
          <p:nvPr/>
        </p:nvSpPr>
        <p:spPr>
          <a:xfrm>
            <a:off x="3919915" y="1190946"/>
            <a:ext cx="302576" cy="302576"/>
          </a:xfrm>
          <a:prstGeom prst="plus">
            <a:avLst>
              <a:gd name="adj" fmla="val 40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Equal 30">
            <a:extLst>
              <a:ext uri="{FF2B5EF4-FFF2-40B4-BE49-F238E27FC236}">
                <a16:creationId xmlns:a16="http://schemas.microsoft.com/office/drawing/2014/main" id="{A495D6D5-AE1E-3940-B2C5-EEE82259A12D}"/>
              </a:ext>
            </a:extLst>
          </p:cNvPr>
          <p:cNvSpPr>
            <a:spLocks/>
          </p:cNvSpPr>
          <p:nvPr/>
        </p:nvSpPr>
        <p:spPr>
          <a:xfrm>
            <a:off x="7924488" y="1190605"/>
            <a:ext cx="414226" cy="303258"/>
          </a:xfrm>
          <a:prstGeom prst="mathEqual">
            <a:avLst>
              <a:gd name="adj1" fmla="val 18785"/>
              <a:gd name="adj2" fmla="val 19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3DB85B74-8E47-654A-8456-B3F82C34200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2478" y="1211429"/>
            <a:ext cx="1807045" cy="261610"/>
          </a:xfrm>
          <a:noFill/>
        </p:spPr>
        <p:txBody>
          <a:bodyPr wrap="square">
            <a:spAutoFit/>
          </a:bodyPr>
          <a:lstStyle>
            <a:lvl1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100" b="1" i="0" kern="1200" spc="4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35B158E7-81BE-6F42-A749-B2C5BBB45FE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53489" y="1211429"/>
            <a:ext cx="1807045" cy="261610"/>
          </a:xfrm>
          <a:noFill/>
        </p:spPr>
        <p:txBody>
          <a:bodyPr wrap="square">
            <a:spAutoFit/>
          </a:bodyPr>
          <a:lstStyle>
            <a:lvl1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100" b="1" i="0" kern="1200" spc="4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F12C01-467F-424D-B100-4481B245A6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8300" y="3521897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0049311-2A03-3247-817A-1247995888DB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364654" y="3305862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3" name="Text Placeholder 12">
            <a:extLst>
              <a:ext uri="{FF2B5EF4-FFF2-40B4-BE49-F238E27FC236}">
                <a16:creationId xmlns:a16="http://schemas.microsoft.com/office/drawing/2014/main" id="{AF380AA1-F806-C944-948A-5E628E81C1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64654" y="3521897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65FBF07C-02F9-6141-B29E-9CCBC18F4B9D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8479454" y="3305862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5" name="Text Placeholder 12">
            <a:extLst>
              <a:ext uri="{FF2B5EF4-FFF2-40B4-BE49-F238E27FC236}">
                <a16:creationId xmlns:a16="http://schemas.microsoft.com/office/drawing/2014/main" id="{7AEC188E-D50C-9043-A2A6-17D5A7ADFDF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79454" y="3521897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D6661C21-879C-9449-8D20-C64ED8C99B23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368710" y="5618756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7" name="Text Placeholder 12">
            <a:extLst>
              <a:ext uri="{FF2B5EF4-FFF2-40B4-BE49-F238E27FC236}">
                <a16:creationId xmlns:a16="http://schemas.microsoft.com/office/drawing/2014/main" id="{027AFEB3-4298-1443-8BCE-5DBD9C15227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8300" y="5834791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9022635-7D68-6443-9A71-2EBF840F4C87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364654" y="5618756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9" name="Text Placeholder 12">
            <a:extLst>
              <a:ext uri="{FF2B5EF4-FFF2-40B4-BE49-F238E27FC236}">
                <a16:creationId xmlns:a16="http://schemas.microsoft.com/office/drawing/2014/main" id="{1184E930-7844-F24A-AAF0-515CC94F9DD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64654" y="5834791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95AAC3D5-9814-4E44-BF3F-D2796317B21E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8479454" y="5618756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61E88373-6AF7-2645-BD72-13A1FC4C83E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479454" y="5834791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17">
            <a:extLst>
              <a:ext uri="{FF2B5EF4-FFF2-40B4-BE49-F238E27FC236}">
                <a16:creationId xmlns:a16="http://schemas.microsoft.com/office/drawing/2014/main" id="{2175BF62-C310-2044-AEB0-48866C555CA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68300" y="4144512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17">
            <a:extLst>
              <a:ext uri="{FF2B5EF4-FFF2-40B4-BE49-F238E27FC236}">
                <a16:creationId xmlns:a16="http://schemas.microsoft.com/office/drawing/2014/main" id="{D365766F-0E63-9E4F-9FE3-8DBE612EC51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64654" y="1822450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17">
            <a:extLst>
              <a:ext uri="{FF2B5EF4-FFF2-40B4-BE49-F238E27FC236}">
                <a16:creationId xmlns:a16="http://schemas.microsoft.com/office/drawing/2014/main" id="{284992ED-E1E0-A343-9224-AD949FCDEC9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364654" y="4144512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17">
            <a:extLst>
              <a:ext uri="{FF2B5EF4-FFF2-40B4-BE49-F238E27FC236}">
                <a16:creationId xmlns:a16="http://schemas.microsoft.com/office/drawing/2014/main" id="{4B3C6B33-035E-AE43-B6EF-1804D172000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479454" y="1822450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17">
            <a:extLst>
              <a:ext uri="{FF2B5EF4-FFF2-40B4-BE49-F238E27FC236}">
                <a16:creationId xmlns:a16="http://schemas.microsoft.com/office/drawing/2014/main" id="{1AE28BA1-3CDE-C34B-AE01-24624F9DD69E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479454" y="4144512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64B1819A-0F40-4E2D-8156-B894C45C2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5DE3E4-B1BD-45A1-A430-5A373F84FEA3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844986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+data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DA998B97-BAC1-6F4D-B3BD-C9BBC0C2CD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28646" y="2169830"/>
            <a:ext cx="1306744" cy="1306744"/>
          </a:xfrm>
          <a:prstGeom prst="ellipse">
            <a:avLst/>
          </a:prstGeom>
          <a:noFill/>
        </p:spPr>
        <p:txBody>
          <a:bodyPr wrap="none" lIns="0" rIns="0" bIns="274320" anchor="ctr">
            <a:noAutofit/>
          </a:bodyPr>
          <a:lstStyle>
            <a:lvl1pPr algn="ctr">
              <a:defRPr sz="44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D90505D5-DC37-CF47-BADB-E290D8EB16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17666" y="2903119"/>
            <a:ext cx="1709737" cy="322263"/>
          </a:xfrm>
        </p:spPr>
        <p:txBody>
          <a:bodyPr>
            <a:normAutofit/>
          </a:bodyPr>
          <a:lstStyle>
            <a:lvl1pPr algn="ctr">
              <a:defRPr sz="1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Key Data Point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5FB0FB3B-B867-5747-ABAE-5CA4ADE1FA3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454841" y="2169830"/>
            <a:ext cx="1306744" cy="1306744"/>
          </a:xfrm>
          <a:prstGeom prst="ellipse">
            <a:avLst/>
          </a:prstGeom>
          <a:noFill/>
        </p:spPr>
        <p:txBody>
          <a:bodyPr wrap="none" lIns="0" rIns="0" bIns="274320" anchor="ctr">
            <a:noAutofit/>
          </a:bodyPr>
          <a:lstStyle>
            <a:lvl1pPr algn="ctr">
              <a:defRPr sz="44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735EF4B4-37E3-444F-A201-4DBD727E19D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43861" y="2903119"/>
            <a:ext cx="1709737" cy="322263"/>
          </a:xfrm>
        </p:spPr>
        <p:txBody>
          <a:bodyPr>
            <a:normAutofit/>
          </a:bodyPr>
          <a:lstStyle>
            <a:lvl1pPr algn="ctr">
              <a:defRPr sz="1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Key Data Point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54E4E67-C21D-1843-B14A-AB260357B7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2113" y="3962544"/>
            <a:ext cx="3317875" cy="1851815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198802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30"/>
            <a:ext cx="8631395" cy="526436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D89F9-50DD-454D-A065-AF15CF955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855" y="5862033"/>
            <a:ext cx="3333002" cy="586441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FFB9FA3-8587-4D4E-A5AB-B666508239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32326" y="5862033"/>
            <a:ext cx="3333002" cy="586441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44471A3-E547-BF42-8E20-A1A0974300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3783" y="5862033"/>
            <a:ext cx="3333002" cy="586441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928A9042-40AD-AF45-ADD0-FF5B10D9864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32326" y="3959538"/>
            <a:ext cx="3317875" cy="1854822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8D002F8E-BD7E-AF4D-A76C-29E72CE73D3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83783" y="3959538"/>
            <a:ext cx="3317875" cy="1854822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05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465085-9978-DD49-AA11-90E315D7A8E9}"/>
              </a:ext>
            </a:extLst>
          </p:cNvPr>
          <p:cNvGrpSpPr/>
          <p:nvPr userDrawn="1"/>
        </p:nvGrpSpPr>
        <p:grpSpPr>
          <a:xfrm>
            <a:off x="4064000" y="1967696"/>
            <a:ext cx="4064000" cy="4356904"/>
            <a:chOff x="4064000" y="1967696"/>
            <a:chExt cx="4064000" cy="318303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041BF2-91B0-7847-8543-B141419F9CB1}"/>
                </a:ext>
              </a:extLst>
            </p:cNvPr>
            <p:cNvCxnSpPr>
              <a:cxnSpLocks/>
            </p:cNvCxnSpPr>
            <p:nvPr/>
          </p:nvCxnSpPr>
          <p:spPr>
            <a:xfrm>
              <a:off x="4064000" y="1967696"/>
              <a:ext cx="0" cy="3183038"/>
            </a:xfrm>
            <a:prstGeom prst="line">
              <a:avLst/>
            </a:prstGeom>
            <a:ln w="6350">
              <a:solidFill>
                <a:schemeClr val="accent2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DCD8B5-B4EC-1346-BF3E-F5EADBEA64EF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00" y="1967696"/>
              <a:ext cx="0" cy="3183038"/>
            </a:xfrm>
            <a:prstGeom prst="line">
              <a:avLst/>
            </a:prstGeom>
            <a:ln w="6350">
              <a:solidFill>
                <a:schemeClr val="accent2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85C7567-B1FA-EB43-931F-BC451D28D4B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97678" y="2169830"/>
            <a:ext cx="1306744" cy="1306744"/>
          </a:xfrm>
          <a:prstGeom prst="ellipse">
            <a:avLst/>
          </a:prstGeom>
          <a:noFill/>
        </p:spPr>
        <p:txBody>
          <a:bodyPr wrap="none" lIns="0" rIns="0" bIns="274320" anchor="ctr">
            <a:noAutofit/>
          </a:bodyPr>
          <a:lstStyle>
            <a:lvl1pPr algn="ctr">
              <a:defRPr sz="44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B59745CF-DEE6-E14B-9EAA-6E11D71181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96182" y="2903119"/>
            <a:ext cx="1709737" cy="322263"/>
          </a:xfrm>
        </p:spPr>
        <p:txBody>
          <a:bodyPr>
            <a:normAutofit/>
          </a:bodyPr>
          <a:lstStyle>
            <a:lvl1pPr algn="ctr">
              <a:defRPr sz="1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Key Data Point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52C4DF2-93F9-4E0B-95FC-38330A4EC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41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982D12-01CF-1E40-AF4F-5D4F16C64380}"/>
              </a:ext>
            </a:extLst>
          </p:cNvPr>
          <p:cNvSpPr/>
          <p:nvPr userDrawn="1"/>
        </p:nvSpPr>
        <p:spPr>
          <a:xfrm>
            <a:off x="0" y="1"/>
            <a:ext cx="1220986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0B1C8F-5EB5-824E-B759-B9CAC0972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1" y="184526"/>
            <a:ext cx="2591272" cy="512763"/>
          </a:xfrm>
        </p:spPr>
        <p:txBody>
          <a:bodyPr>
            <a:normAutofit/>
          </a:bodyPr>
          <a:lstStyle>
            <a:lvl1pPr>
              <a:defRPr sz="1600" b="0" i="0">
                <a:latin typeface="+mn-lt"/>
              </a:defRPr>
            </a:lvl1pPr>
          </a:lstStyle>
          <a:p>
            <a:pPr lvl="0"/>
            <a:r>
              <a:rPr lang="en-US" dirty="0"/>
              <a:t>Q1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E36FC0-CBD6-2D4F-8F57-0C66AEF3AB5A}"/>
              </a:ext>
            </a:extLst>
          </p:cNvPr>
          <p:cNvCxnSpPr>
            <a:cxnSpLocks/>
          </p:cNvCxnSpPr>
          <p:nvPr userDrawn="1"/>
        </p:nvCxnSpPr>
        <p:spPr>
          <a:xfrm>
            <a:off x="3048000" y="0"/>
            <a:ext cx="0" cy="6857999"/>
          </a:xfrm>
          <a:prstGeom prst="line">
            <a:avLst/>
          </a:prstGeom>
          <a:ln w="47625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4C1389-80D1-6745-9511-11BC23E7D1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7999"/>
          </a:xfrm>
          <a:prstGeom prst="line">
            <a:avLst/>
          </a:prstGeom>
          <a:ln w="47625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5F8996-DC6A-5C4B-A34C-F16237B3B46A}"/>
              </a:ext>
            </a:extLst>
          </p:cNvPr>
          <p:cNvCxnSpPr>
            <a:cxnSpLocks/>
          </p:cNvCxnSpPr>
          <p:nvPr userDrawn="1"/>
        </p:nvCxnSpPr>
        <p:spPr>
          <a:xfrm>
            <a:off x="9144000" y="0"/>
            <a:ext cx="0" cy="6857999"/>
          </a:xfrm>
          <a:prstGeom prst="line">
            <a:avLst/>
          </a:prstGeom>
          <a:ln w="47625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6CFFFF0-CA77-5E48-9FCF-9CFA679346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0720" y="184526"/>
            <a:ext cx="2591272" cy="512763"/>
          </a:xfrm>
        </p:spPr>
        <p:txBody>
          <a:bodyPr>
            <a:normAutofit/>
          </a:bodyPr>
          <a:lstStyle>
            <a:lvl1pPr>
              <a:defRPr sz="1600" b="0" i="0">
                <a:latin typeface="+mn-lt"/>
              </a:defRPr>
            </a:lvl1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4D8243C-382F-8E4E-AA2F-F43A2D5A9F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8720" y="184526"/>
            <a:ext cx="2591272" cy="512763"/>
          </a:xfrm>
        </p:spPr>
        <p:txBody>
          <a:bodyPr>
            <a:normAutofit/>
          </a:bodyPr>
          <a:lstStyle>
            <a:lvl1pPr>
              <a:defRPr sz="1600" b="0" i="0">
                <a:latin typeface="+mn-lt"/>
              </a:defRPr>
            </a:lvl1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058E081-59E2-D24C-BD4D-E46684ECF0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6720" y="184526"/>
            <a:ext cx="2591272" cy="512763"/>
          </a:xfrm>
        </p:spPr>
        <p:txBody>
          <a:bodyPr>
            <a:normAutofit/>
          </a:bodyPr>
          <a:lstStyle>
            <a:lvl1pPr>
              <a:defRPr sz="1600" b="0" i="0">
                <a:latin typeface="+mn-lt"/>
              </a:defRPr>
            </a:lvl1pPr>
          </a:lstStyle>
          <a:p>
            <a:pPr lvl="0"/>
            <a:r>
              <a:rPr lang="en-US" dirty="0"/>
              <a:t>Q4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5BA979E-F36A-FC75-7EEB-FAB729002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696576-2207-4BFC-8C36-B9C114EFE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CA6C8-38D6-4F30-B518-59E1AE5C2F4E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415643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wth 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8076B9-F406-639C-FFA2-B2661C2CF14A}"/>
              </a:ext>
            </a:extLst>
          </p:cNvPr>
          <p:cNvSpPr/>
          <p:nvPr userDrawn="1"/>
        </p:nvSpPr>
        <p:spPr>
          <a:xfrm>
            <a:off x="0" y="1018101"/>
            <a:ext cx="12192000" cy="5839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21C489-06CD-4EE5-7F9B-074B611F7BFC}"/>
              </a:ext>
            </a:extLst>
          </p:cNvPr>
          <p:cNvGrpSpPr/>
          <p:nvPr userDrawn="1"/>
        </p:nvGrpSpPr>
        <p:grpSpPr>
          <a:xfrm>
            <a:off x="365125" y="1390592"/>
            <a:ext cx="11477625" cy="4956993"/>
            <a:chOff x="216765" y="1390592"/>
            <a:chExt cx="11767393" cy="4956993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26CF890-67F9-6A12-B9E5-5873E7F510F7}"/>
                </a:ext>
              </a:extLst>
            </p:cNvPr>
            <p:cNvSpPr/>
            <p:nvPr userDrawn="1"/>
          </p:nvSpPr>
          <p:spPr>
            <a:xfrm>
              <a:off x="9185401" y="4065939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B938C14-38C7-7CE8-AF81-6DCCFE57F063}"/>
                </a:ext>
              </a:extLst>
            </p:cNvPr>
            <p:cNvSpPr/>
            <p:nvPr userDrawn="1"/>
          </p:nvSpPr>
          <p:spPr>
            <a:xfrm>
              <a:off x="6273100" y="4065939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BB9B993-E3CE-DBCB-8632-1DEE330C3B01}"/>
                </a:ext>
              </a:extLst>
            </p:cNvPr>
            <p:cNvSpPr/>
            <p:nvPr userDrawn="1"/>
          </p:nvSpPr>
          <p:spPr>
            <a:xfrm>
              <a:off x="3129066" y="4065939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7CE09CB-0B77-1106-ACF1-B300E7171A1C}"/>
                </a:ext>
              </a:extLst>
            </p:cNvPr>
            <p:cNvSpPr/>
            <p:nvPr userDrawn="1"/>
          </p:nvSpPr>
          <p:spPr>
            <a:xfrm>
              <a:off x="216765" y="4065939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B264000-4729-65F9-F313-C4DD90F50BCA}"/>
                </a:ext>
              </a:extLst>
            </p:cNvPr>
            <p:cNvSpPr/>
            <p:nvPr userDrawn="1"/>
          </p:nvSpPr>
          <p:spPr>
            <a:xfrm>
              <a:off x="9185401" y="1390592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9EAAA67-1D52-76BE-0F17-21BB8F17BE25}"/>
                </a:ext>
              </a:extLst>
            </p:cNvPr>
            <p:cNvSpPr/>
            <p:nvPr userDrawn="1"/>
          </p:nvSpPr>
          <p:spPr>
            <a:xfrm>
              <a:off x="6273100" y="1390592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A43C50-F445-0506-B5FC-278283FFA051}"/>
                </a:ext>
              </a:extLst>
            </p:cNvPr>
            <p:cNvSpPr/>
            <p:nvPr userDrawn="1"/>
          </p:nvSpPr>
          <p:spPr>
            <a:xfrm>
              <a:off x="3129066" y="1390592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BAF14-937F-B340-9137-3E0008AA2384}"/>
                </a:ext>
              </a:extLst>
            </p:cNvPr>
            <p:cNvSpPr/>
            <p:nvPr userDrawn="1"/>
          </p:nvSpPr>
          <p:spPr>
            <a:xfrm>
              <a:off x="216765" y="1390592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5335305" cy="216010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6D422-6A8E-8F4E-870E-AE1452E6C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335305" cy="51518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6044D02-2C1C-EEF3-D9B5-77B3708B66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3100" y="3802919"/>
            <a:ext cx="3055937" cy="296863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100" b="1" i="0" kern="1200" spc="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0103EFC-3788-3FDE-F69E-FADD888BE7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4904" y="3802919"/>
            <a:ext cx="3055937" cy="296863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100" b="1" i="0" kern="1200" spc="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69E2265-4C03-2162-AD23-754BFCCC3C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3100" y="1117779"/>
            <a:ext cx="3055937" cy="296863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100" b="1" i="0" kern="1200" spc="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5AB3CB-2E9D-2324-CB5C-162182F50CB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4904" y="1117779"/>
            <a:ext cx="3055937" cy="296863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100" b="1" i="0" kern="1200" spc="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5FD2784-6E7F-4B4B-B06A-A264CC75C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1BB48-CF72-4C7B-B829-B9DC10D33E78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842952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Large Statement+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C8692-8530-6C41-A74C-9413073A1A5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6000" y="0"/>
            <a:ext cx="6096000" cy="6858000"/>
          </a:xfrm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4783C15-2AFC-1A4E-8534-03C6C64BAA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1600017"/>
            <a:ext cx="5125384" cy="3657966"/>
          </a:xfrm>
        </p:spPr>
        <p:txBody>
          <a:bodyPr lIns="0" anchor="ctr">
            <a:noAutofit/>
          </a:bodyPr>
          <a:lstStyle>
            <a:lvl1pPr>
              <a:lnSpc>
                <a:spcPct val="110000"/>
              </a:lnSpc>
              <a:defRPr sz="4000" b="0" i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27C738C-34D6-6C56-DB42-51E39A78E2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98894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D752013-B281-7CC6-023B-4A20251C5F39}"/>
              </a:ext>
            </a:extLst>
          </p:cNvPr>
          <p:cNvSpPr/>
          <p:nvPr userDrawn="1"/>
        </p:nvSpPr>
        <p:spPr>
          <a:xfrm>
            <a:off x="6096001" y="632564"/>
            <a:ext cx="5746749" cy="5732780"/>
          </a:xfrm>
          <a:prstGeom prst="roundRect">
            <a:avLst>
              <a:gd name="adj" fmla="val 2755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20910D-E945-4B88-AAD2-84390B422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03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Low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8419347-04F6-AB49-B67B-A9DC747E6131}"/>
              </a:ext>
            </a:extLst>
          </p:cNvPr>
          <p:cNvSpPr/>
          <p:nvPr userDrawn="1"/>
        </p:nvSpPr>
        <p:spPr>
          <a:xfrm>
            <a:off x="0" y="1816962"/>
            <a:ext cx="12192000" cy="5041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4999" y="286911"/>
            <a:ext cx="5563983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n-lt"/>
                <a:ea typeface="Avenir Next Medium" panose="020B0503020202020204" pitchFamily="34" charset="0"/>
                <a:cs typeface="Avenir Next Medium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740988F-2790-48D3-87D4-119762E3E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0A93F-E319-406D-B2C4-831251BF8DAE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57555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_Low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147F499-4EE5-0CFD-FF7D-4ABA95CFE9C3}"/>
              </a:ext>
            </a:extLst>
          </p:cNvPr>
          <p:cNvGrpSpPr/>
          <p:nvPr userDrawn="1"/>
        </p:nvGrpSpPr>
        <p:grpSpPr>
          <a:xfrm>
            <a:off x="198108" y="1764911"/>
            <a:ext cx="11795784" cy="4345790"/>
            <a:chOff x="324572" y="2019554"/>
            <a:chExt cx="11646576" cy="434579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5D044CB-FB19-8000-B8BC-1946A91FD19A}"/>
                </a:ext>
              </a:extLst>
            </p:cNvPr>
            <p:cNvSpPr/>
            <p:nvPr/>
          </p:nvSpPr>
          <p:spPr>
            <a:xfrm>
              <a:off x="8184653" y="2019554"/>
              <a:ext cx="3786495" cy="434579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EBACCD0-EFB9-2DB0-E96F-8A2407C7C1FA}"/>
                </a:ext>
              </a:extLst>
            </p:cNvPr>
            <p:cNvSpPr/>
            <p:nvPr/>
          </p:nvSpPr>
          <p:spPr>
            <a:xfrm>
              <a:off x="4254612" y="2019554"/>
              <a:ext cx="3786495" cy="434579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0ED96D8-CCD9-EFF9-300A-FF38A86856A5}"/>
                </a:ext>
              </a:extLst>
            </p:cNvPr>
            <p:cNvSpPr/>
            <p:nvPr/>
          </p:nvSpPr>
          <p:spPr>
            <a:xfrm>
              <a:off x="324572" y="2019554"/>
              <a:ext cx="3786495" cy="434579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4999" y="286911"/>
            <a:ext cx="5563983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n-lt"/>
                <a:ea typeface="Avenir Next Medium" panose="020B0503020202020204" pitchFamily="34" charset="0"/>
                <a:cs typeface="Avenir Next Medium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D438811-F5A9-4436-A100-D5AF9789D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77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2A28D3E-1412-08DD-3938-0FEF452C5438}"/>
              </a:ext>
            </a:extLst>
          </p:cNvPr>
          <p:cNvSpPr/>
          <p:nvPr userDrawn="1"/>
        </p:nvSpPr>
        <p:spPr>
          <a:xfrm>
            <a:off x="374903" y="953146"/>
            <a:ext cx="5652715" cy="2631363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9DD5670-6072-B659-E621-7F1F25900F07}"/>
              </a:ext>
            </a:extLst>
          </p:cNvPr>
          <p:cNvSpPr/>
          <p:nvPr userDrawn="1"/>
        </p:nvSpPr>
        <p:spPr>
          <a:xfrm>
            <a:off x="6189515" y="953146"/>
            <a:ext cx="5652715" cy="2631363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713A6D-88B2-0351-214A-8C4F80AD9A42}"/>
              </a:ext>
            </a:extLst>
          </p:cNvPr>
          <p:cNvGrpSpPr/>
          <p:nvPr userDrawn="1"/>
        </p:nvGrpSpPr>
        <p:grpSpPr>
          <a:xfrm>
            <a:off x="374903" y="3705779"/>
            <a:ext cx="11467327" cy="2631363"/>
            <a:chOff x="374903" y="3746919"/>
            <a:chExt cx="11467327" cy="263136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C889377-A7C2-27E4-5C4C-4776B8F5E1F6}"/>
                </a:ext>
              </a:extLst>
            </p:cNvPr>
            <p:cNvSpPr/>
            <p:nvPr userDrawn="1"/>
          </p:nvSpPr>
          <p:spPr>
            <a:xfrm>
              <a:off x="374903" y="3746919"/>
              <a:ext cx="5652715" cy="2631363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E60179F-07EF-65EB-AD66-04A32992BD46}"/>
                </a:ext>
              </a:extLst>
            </p:cNvPr>
            <p:cNvSpPr/>
            <p:nvPr userDrawn="1"/>
          </p:nvSpPr>
          <p:spPr>
            <a:xfrm>
              <a:off x="6189515" y="3746919"/>
              <a:ext cx="5652715" cy="2631363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F56478C8-9316-DE4B-908D-522ED14834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4" y="502920"/>
            <a:ext cx="5418988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3255B7-3A2E-7778-3296-861D17C8F6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000" y="286911"/>
            <a:ext cx="498629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FCA717-07B1-4A1C-922A-46F4EC7C6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78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EE2342-3C75-8745-5400-73A5164F9524}"/>
              </a:ext>
            </a:extLst>
          </p:cNvPr>
          <p:cNvGrpSpPr/>
          <p:nvPr userDrawn="1"/>
        </p:nvGrpSpPr>
        <p:grpSpPr>
          <a:xfrm>
            <a:off x="365125" y="956586"/>
            <a:ext cx="11477106" cy="5380556"/>
            <a:chOff x="374904" y="985520"/>
            <a:chExt cx="11592776" cy="541745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B8AF0C1-8696-88DB-DFCF-9D8C34498C07}"/>
                </a:ext>
              </a:extLst>
            </p:cNvPr>
            <p:cNvSpPr/>
            <p:nvPr/>
          </p:nvSpPr>
          <p:spPr>
            <a:xfrm>
              <a:off x="4296772" y="985520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C5D99E7-0806-B6C9-F2E9-A016F32E3DC3}"/>
                </a:ext>
              </a:extLst>
            </p:cNvPr>
            <p:cNvSpPr/>
            <p:nvPr/>
          </p:nvSpPr>
          <p:spPr>
            <a:xfrm>
              <a:off x="8218640" y="985520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1BCAB98-BF6A-94B0-E895-A2FDA97AFC9F}"/>
                </a:ext>
              </a:extLst>
            </p:cNvPr>
            <p:cNvSpPr/>
            <p:nvPr/>
          </p:nvSpPr>
          <p:spPr>
            <a:xfrm>
              <a:off x="4296772" y="3768736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B023B6F-7E57-9C91-8814-615426611DD5}"/>
                </a:ext>
              </a:extLst>
            </p:cNvPr>
            <p:cNvSpPr/>
            <p:nvPr/>
          </p:nvSpPr>
          <p:spPr>
            <a:xfrm>
              <a:off x="8218640" y="3768736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A05029E-C67C-8EE2-2097-1F380B83B36E}"/>
                </a:ext>
              </a:extLst>
            </p:cNvPr>
            <p:cNvSpPr/>
            <p:nvPr/>
          </p:nvSpPr>
          <p:spPr>
            <a:xfrm>
              <a:off x="374904" y="985520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585C99A-D18F-E91F-CE9B-B30D2CDF1763}"/>
                </a:ext>
              </a:extLst>
            </p:cNvPr>
            <p:cNvSpPr/>
            <p:nvPr/>
          </p:nvSpPr>
          <p:spPr>
            <a:xfrm>
              <a:off x="374904" y="3768736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F56478C8-9316-DE4B-908D-522ED14834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4" y="502920"/>
            <a:ext cx="7825656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3255B7-3A2E-7778-3296-861D17C8F6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000" y="286911"/>
            <a:ext cx="4665515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D4A11B-FF2F-44C5-B014-07F040852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47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319047-0F24-6E8E-A097-61BF79EF15A8}"/>
              </a:ext>
            </a:extLst>
          </p:cNvPr>
          <p:cNvSpPr/>
          <p:nvPr userDrawn="1"/>
        </p:nvSpPr>
        <p:spPr>
          <a:xfrm>
            <a:off x="11361107" y="100208"/>
            <a:ext cx="582460" cy="601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492325-EE2E-6E9C-198E-482A919FD5C5}"/>
              </a:ext>
            </a:extLst>
          </p:cNvPr>
          <p:cNvGrpSpPr/>
          <p:nvPr userDrawn="1"/>
        </p:nvGrpSpPr>
        <p:grpSpPr>
          <a:xfrm>
            <a:off x="365125" y="953146"/>
            <a:ext cx="5662493" cy="5383996"/>
            <a:chOff x="250292" y="879674"/>
            <a:chExt cx="5652715" cy="48312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C064023-8B57-EA65-6E04-90ECF5E7DE62}"/>
                </a:ext>
              </a:extLst>
            </p:cNvPr>
            <p:cNvSpPr/>
            <p:nvPr/>
          </p:nvSpPr>
          <p:spPr>
            <a:xfrm>
              <a:off x="250292" y="879674"/>
              <a:ext cx="5652715" cy="236122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F35FB0C-FD0E-F4BD-124D-FD3AF389DE98}"/>
                </a:ext>
              </a:extLst>
            </p:cNvPr>
            <p:cNvSpPr/>
            <p:nvPr/>
          </p:nvSpPr>
          <p:spPr>
            <a:xfrm>
              <a:off x="250292" y="3349714"/>
              <a:ext cx="5652715" cy="236122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0CE697F-EEE9-F85E-7B9C-88050223D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31878" y="292608"/>
            <a:ext cx="3710352" cy="19880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Ford Antenna Regular" panose="02000505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F56478C8-9316-DE4B-908D-522ED14834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3" y="502920"/>
            <a:ext cx="5528099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3255B7-3A2E-7778-3296-861D17C8F6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000" y="286911"/>
            <a:ext cx="5235449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9CEF15-4E61-58BA-E1FE-6BE65367C1D0}"/>
              </a:ext>
            </a:extLst>
          </p:cNvPr>
          <p:cNvGrpSpPr/>
          <p:nvPr userDrawn="1"/>
        </p:nvGrpSpPr>
        <p:grpSpPr>
          <a:xfrm>
            <a:off x="6189515" y="159572"/>
            <a:ext cx="5653235" cy="6177570"/>
            <a:chOff x="11037667" y="184484"/>
            <a:chExt cx="5652715" cy="595827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FB7027A-8CEC-9AC8-64D8-17F4DFCBDC0F}"/>
                </a:ext>
              </a:extLst>
            </p:cNvPr>
            <p:cNvSpPr/>
            <p:nvPr/>
          </p:nvSpPr>
          <p:spPr>
            <a:xfrm>
              <a:off x="11037667" y="184484"/>
              <a:ext cx="5652715" cy="192024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1A3C6FF-CB97-774C-81B4-D6510BD8D5C7}"/>
                </a:ext>
              </a:extLst>
            </p:cNvPr>
            <p:cNvSpPr/>
            <p:nvPr/>
          </p:nvSpPr>
          <p:spPr>
            <a:xfrm>
              <a:off x="11037667" y="2203499"/>
              <a:ext cx="5652715" cy="192024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0A615E8-8B7A-9262-4655-52F8BD102FF1}"/>
                </a:ext>
              </a:extLst>
            </p:cNvPr>
            <p:cNvSpPr/>
            <p:nvPr/>
          </p:nvSpPr>
          <p:spPr>
            <a:xfrm>
              <a:off x="11037667" y="4222514"/>
              <a:ext cx="5652715" cy="192024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03D3DB05-347C-F4A1-9DAD-7C7A5A96FA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29FF7E4-02E4-44EE-BFAB-C7614C2BB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81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EE8126B-424E-6FAC-013D-604C7D680F13}"/>
              </a:ext>
            </a:extLst>
          </p:cNvPr>
          <p:cNvGrpSpPr/>
          <p:nvPr userDrawn="1"/>
        </p:nvGrpSpPr>
        <p:grpSpPr>
          <a:xfrm>
            <a:off x="374903" y="3702905"/>
            <a:ext cx="11467327" cy="2634237"/>
            <a:chOff x="201695" y="3768736"/>
            <a:chExt cx="11788610" cy="263423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C52ACF0-907B-60D8-A39D-0118E3D274BD}"/>
                </a:ext>
              </a:extLst>
            </p:cNvPr>
            <p:cNvSpPr/>
            <p:nvPr userDrawn="1"/>
          </p:nvSpPr>
          <p:spPr>
            <a:xfrm>
              <a:off x="4189814" y="3768736"/>
              <a:ext cx="3812372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F08A9C1-DD26-2554-7993-5ED73CA59CD1}"/>
                </a:ext>
              </a:extLst>
            </p:cNvPr>
            <p:cNvSpPr/>
            <p:nvPr userDrawn="1"/>
          </p:nvSpPr>
          <p:spPr>
            <a:xfrm>
              <a:off x="8177933" y="3768736"/>
              <a:ext cx="3812372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444FD28-E551-38F6-BACD-84AD69F1B8C5}"/>
                </a:ext>
              </a:extLst>
            </p:cNvPr>
            <p:cNvSpPr/>
            <p:nvPr userDrawn="1"/>
          </p:nvSpPr>
          <p:spPr>
            <a:xfrm>
              <a:off x="201695" y="3768736"/>
              <a:ext cx="3812372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064023-8B57-EA65-6E04-90ECF5E7DE62}"/>
              </a:ext>
            </a:extLst>
          </p:cNvPr>
          <p:cNvSpPr/>
          <p:nvPr/>
        </p:nvSpPr>
        <p:spPr>
          <a:xfrm>
            <a:off x="374903" y="953146"/>
            <a:ext cx="5652715" cy="2631363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35FB0C-FD0E-F4BD-124D-FD3AF389DE98}"/>
              </a:ext>
            </a:extLst>
          </p:cNvPr>
          <p:cNvSpPr/>
          <p:nvPr/>
        </p:nvSpPr>
        <p:spPr>
          <a:xfrm>
            <a:off x="6189515" y="953146"/>
            <a:ext cx="5652715" cy="2631363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F56478C8-9316-DE4B-908D-522ED14834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3" y="502920"/>
            <a:ext cx="5528099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3255B7-3A2E-7778-3296-861D17C8F6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000" y="286911"/>
            <a:ext cx="5147767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2B9861B-C65B-41D2-8E0A-4F97B6B7D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23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9F1F5A-08C3-F14A-AADC-44E5019280E7}"/>
              </a:ext>
            </a:extLst>
          </p:cNvPr>
          <p:cNvSpPr/>
          <p:nvPr userDrawn="1"/>
        </p:nvSpPr>
        <p:spPr>
          <a:xfrm>
            <a:off x="4061252" y="1"/>
            <a:ext cx="8130747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368634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C378C1-7420-CD44-B868-2DFAAADAC1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3686349" cy="869713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8">
            <a:extLst>
              <a:ext uri="{FF2B5EF4-FFF2-40B4-BE49-F238E27FC236}">
                <a16:creationId xmlns:a16="http://schemas.microsoft.com/office/drawing/2014/main" id="{5FCE9F5D-E9FA-B143-882B-9BEAFC61DC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3686349" cy="657815"/>
          </a:xfr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84C714-88C3-7D49-8859-EFC2257E7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7672"/>
            <a:ext cx="3686349" cy="3416226"/>
          </a:xfrm>
        </p:spPr>
        <p:txBody>
          <a:bodyPr lIns="0">
            <a:no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282575" indent="-161925">
              <a:lnSpc>
                <a:spcPct val="10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E4A3DB8-A4CF-8F2B-267E-0280B676B8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F08DD57-3104-4498-AA56-7E5CC302F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40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9F1F5A-08C3-F14A-AADC-44E5019280E7}"/>
              </a:ext>
            </a:extLst>
          </p:cNvPr>
          <p:cNvSpPr/>
          <p:nvPr userDrawn="1"/>
        </p:nvSpPr>
        <p:spPr>
          <a:xfrm flipH="1">
            <a:off x="-1" y="1"/>
            <a:ext cx="4061254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368634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C378C1-7420-CD44-B868-2DFAAADAC1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3686349" cy="80772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8">
            <a:extLst>
              <a:ext uri="{FF2B5EF4-FFF2-40B4-BE49-F238E27FC236}">
                <a16:creationId xmlns:a16="http://schemas.microsoft.com/office/drawing/2014/main" id="{5FCE9F5D-E9FA-B143-882B-9BEAFC61DC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3686349" cy="657815"/>
          </a:xfr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84C714-88C3-7D49-8859-EFC2257E7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7672"/>
            <a:ext cx="3686349" cy="3416226"/>
          </a:xfrm>
        </p:spPr>
        <p:txBody>
          <a:bodyPr lIns="0">
            <a:no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282575" indent="-161925">
              <a:lnSpc>
                <a:spcPct val="10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EDBDBD-69B5-4959-BDB6-2A3A736EB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60EE8-5307-4B2E-83FE-4FE2EB78532A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734695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Gray Left Data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399397-354A-4745-A8D7-544073547F63}"/>
              </a:ext>
            </a:extLst>
          </p:cNvPr>
          <p:cNvSpPr/>
          <p:nvPr userDrawn="1"/>
        </p:nvSpPr>
        <p:spPr>
          <a:xfrm>
            <a:off x="0" y="0"/>
            <a:ext cx="8134474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6111557" cy="216009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C378C1-7420-CD44-B868-2DFAAADAC1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7237682" cy="603504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DFB5A-CEED-B543-85E3-ABEAA82656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4904" y="1167386"/>
            <a:ext cx="2083643" cy="755652"/>
          </a:xfrm>
        </p:spPr>
        <p:txBody>
          <a:bodyPr lIns="0" bIns="0"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400" b="0" i="0" kern="120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6" name="Text Placeholder 38">
            <a:extLst>
              <a:ext uri="{FF2B5EF4-FFF2-40B4-BE49-F238E27FC236}">
                <a16:creationId xmlns:a16="http://schemas.microsoft.com/office/drawing/2014/main" id="{70059600-3371-F040-88FD-E994FE9C4C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4904" y="1805549"/>
            <a:ext cx="2982742" cy="333781"/>
          </a:xfrm>
        </p:spPr>
        <p:txBody>
          <a:bodyPr lIns="0">
            <a:noAutofit/>
          </a:bodyPr>
          <a:lstStyle>
            <a:lvl1pPr>
              <a:defRPr sz="1200" b="1" i="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5BFA8D6-65B0-1B4B-8CB0-C52B5FC16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4904" y="2139331"/>
            <a:ext cx="2982743" cy="136614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0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B2B06EA-5938-8148-BD1F-88C953EF860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4904" y="3893527"/>
            <a:ext cx="2083643" cy="604226"/>
          </a:xfrm>
        </p:spPr>
        <p:txBody>
          <a:bodyPr lIns="0" bIns="0"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400" b="0" i="0" kern="120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0" name="Text Placeholder 38">
            <a:extLst>
              <a:ext uri="{FF2B5EF4-FFF2-40B4-BE49-F238E27FC236}">
                <a16:creationId xmlns:a16="http://schemas.microsoft.com/office/drawing/2014/main" id="{41C9FB98-3E7F-1A41-946F-82D5EB4977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4904" y="4380264"/>
            <a:ext cx="2982742" cy="333781"/>
          </a:xfrm>
        </p:spPr>
        <p:txBody>
          <a:bodyPr lIns="0">
            <a:noAutofit/>
          </a:bodyPr>
          <a:lstStyle>
            <a:lvl1pPr>
              <a:defRPr sz="1200" b="1" i="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ADF7D01C-00C0-7943-B677-0166770CBC2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4904" y="4714046"/>
            <a:ext cx="2982743" cy="136614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0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A4F33B31-440A-7946-95C0-DF304B8583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85978" y="1167386"/>
            <a:ext cx="2083643" cy="755652"/>
          </a:xfrm>
        </p:spPr>
        <p:txBody>
          <a:bodyPr lIns="0" bIns="0"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400" b="0" i="0" kern="120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Text Placeholder 38">
            <a:extLst>
              <a:ext uri="{FF2B5EF4-FFF2-40B4-BE49-F238E27FC236}">
                <a16:creationId xmlns:a16="http://schemas.microsoft.com/office/drawing/2014/main" id="{36FD609A-925D-3A45-AB16-6D7B912215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85978" y="1805549"/>
            <a:ext cx="2982742" cy="333781"/>
          </a:xfrm>
        </p:spPr>
        <p:txBody>
          <a:bodyPr lIns="0">
            <a:noAutofit/>
          </a:bodyPr>
          <a:lstStyle>
            <a:lvl1pPr>
              <a:defRPr sz="1200" b="1" i="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E1EC30E9-9AEA-BE4A-8554-44B1B1AE1F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5978" y="2139331"/>
            <a:ext cx="2982743" cy="136614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0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7CDDBD1-62E4-DF44-94E2-5F55D5B0E5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85978" y="3893527"/>
            <a:ext cx="2083643" cy="604226"/>
          </a:xfrm>
        </p:spPr>
        <p:txBody>
          <a:bodyPr lIns="0" bIns="0"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400" b="0" i="0" kern="120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A27910A7-F6D7-C341-9233-4CC0A9DF4D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85978" y="4380264"/>
            <a:ext cx="2982742" cy="333781"/>
          </a:xfrm>
        </p:spPr>
        <p:txBody>
          <a:bodyPr lIns="0">
            <a:noAutofit/>
          </a:bodyPr>
          <a:lstStyle>
            <a:lvl1pPr>
              <a:defRPr sz="1200" b="1" i="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E5D43740-6AB1-BF45-9FDE-63B107C066A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885978" y="4714046"/>
            <a:ext cx="2982743" cy="136614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0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CFB5843-077E-4188-BBA0-69CE98C4C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E2A0A6-F61C-4166-865C-7F120146EFDA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78123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C23B911-4208-28EF-4F65-EAFF910C0D4D}"/>
              </a:ext>
            </a:extLst>
          </p:cNvPr>
          <p:cNvSpPr/>
          <p:nvPr userDrawn="1"/>
        </p:nvSpPr>
        <p:spPr>
          <a:xfrm>
            <a:off x="0" y="2257168"/>
            <a:ext cx="12192000" cy="46008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870C440-F79C-D8EE-3C83-F21FF50447E5}"/>
              </a:ext>
            </a:extLst>
          </p:cNvPr>
          <p:cNvGrpSpPr/>
          <p:nvPr userDrawn="1"/>
        </p:nvGrpSpPr>
        <p:grpSpPr>
          <a:xfrm>
            <a:off x="2438400" y="2389916"/>
            <a:ext cx="7315200" cy="2206818"/>
            <a:chOff x="2438400" y="1140976"/>
            <a:chExt cx="7315200" cy="2288024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F603619-2B53-99D0-C221-BD0BF71A9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14585FE-AEB0-EF66-759E-727A96B065A1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167EE1E-0FB3-D0D3-D74F-DB6547626A8B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64759C-635B-CC40-F56E-93C644DF8705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58D870-521B-18AD-188C-4633E019BA90}"/>
              </a:ext>
            </a:extLst>
          </p:cNvPr>
          <p:cNvCxnSpPr>
            <a:cxnSpLocks/>
          </p:cNvCxnSpPr>
          <p:nvPr userDrawn="1"/>
        </p:nvCxnSpPr>
        <p:spPr>
          <a:xfrm>
            <a:off x="373063" y="4736155"/>
            <a:ext cx="1133987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CEBD0F0-82F8-6C8B-A03F-7C9E9B1352BB}"/>
              </a:ext>
            </a:extLst>
          </p:cNvPr>
          <p:cNvGrpSpPr/>
          <p:nvPr userDrawn="1"/>
        </p:nvGrpSpPr>
        <p:grpSpPr>
          <a:xfrm>
            <a:off x="2438400" y="4936802"/>
            <a:ext cx="7315200" cy="1705276"/>
            <a:chOff x="2438400" y="1140976"/>
            <a:chExt cx="7315200" cy="228802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3AA839-DAED-B273-FE5C-FB3D317658D4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54A1968-A1EE-8F5E-8F4A-583234493BF4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52075C9-3D5B-6C19-60C0-405CCCD18B22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7723368-69A3-050B-898F-A381D8C2A3A6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2C0697-FA94-9E45-BC35-DCFF4BA563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0674" y="3116853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0"/>
            <a:ext cx="5601690" cy="198803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Click to edit copy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95297-C579-0345-86B2-F2A6C51BF9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063" y="2032661"/>
            <a:ext cx="2058489" cy="261610"/>
          </a:xfrm>
        </p:spPr>
        <p:txBody>
          <a:bodyPr lIns="0">
            <a:noAutofit/>
          </a:bodyPr>
          <a:lstStyle>
            <a:lvl1pPr>
              <a:defRPr sz="11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Revenue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18115635-D067-2F4E-BD78-2BE14A5327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3963" y="2032661"/>
            <a:ext cx="2058489" cy="261610"/>
          </a:xfrm>
        </p:spPr>
        <p:txBody>
          <a:bodyPr lIns="0">
            <a:noAutofit/>
          </a:bodyPr>
          <a:lstStyle>
            <a:lvl1pPr>
              <a:defRPr sz="11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Adj. EBIT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A2052E4C-C0E1-9C41-A7BA-64F51C244C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3056" y="2032661"/>
            <a:ext cx="2058489" cy="261610"/>
          </a:xfrm>
        </p:spPr>
        <p:txBody>
          <a:bodyPr lIns="0">
            <a:noAutofit/>
          </a:bodyPr>
          <a:lstStyle>
            <a:lvl1pPr>
              <a:defRPr sz="11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Adj. EBIT Margin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ED9F401B-9A98-D34B-9023-E3F6F5B7B9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37072" y="2032661"/>
            <a:ext cx="2058489" cy="261610"/>
          </a:xfrm>
        </p:spPr>
        <p:txBody>
          <a:bodyPr lIns="0">
            <a:noAutofit/>
          </a:bodyPr>
          <a:lstStyle>
            <a:lvl1pPr>
              <a:defRPr sz="11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Adj. FCF</a:t>
            </a:r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1A1F205B-1CFE-0D4A-9A5F-F80900F354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6724" y="2032661"/>
            <a:ext cx="2058489" cy="261610"/>
          </a:xfrm>
        </p:spPr>
        <p:txBody>
          <a:bodyPr lIns="0">
            <a:noAutofit/>
          </a:bodyPr>
          <a:lstStyle>
            <a:lvl1pPr>
              <a:defRPr sz="11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Adj. EPS</a:t>
            </a:r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1F34F4AD-E9C4-4D45-B165-5DB73626C9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6074" y="2341800"/>
            <a:ext cx="2083643" cy="755652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8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12BD5805-FEEC-9748-BDA3-699EAD62E7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42498" y="3116853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D820A315-3D6C-2141-A198-DEC3E3F83E8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97898" y="2341800"/>
            <a:ext cx="2083643" cy="755652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8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2E5794EE-FF68-9A44-9128-33DD6ADD2C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80898" y="3116853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3723CF1A-4FAE-7F4D-A4C4-1224CD1BCF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36298" y="2341800"/>
            <a:ext cx="2083643" cy="755652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8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92EC08B4-3194-464A-8038-BB3E20DB832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4914" y="3116853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BE6B5C51-37D0-7B4F-8F08-479B7F95A6B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50314" y="2341800"/>
            <a:ext cx="2083643" cy="755652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8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91070FF-5ED4-1940-94CC-B0A47A80A77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445506" y="3116853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0F06755D-2B14-5B42-BC62-27449DCCDAF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00906" y="2341800"/>
            <a:ext cx="2083643" cy="755652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8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CF347D97-5E17-D347-8C61-0777B6DE52A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1908" y="5165959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6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ED2C932E-0BDF-D045-9107-8C2089E1AA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8377" y="5536306"/>
            <a:ext cx="1656154" cy="276999"/>
          </a:xfrm>
        </p:spPr>
        <p:txBody>
          <a:bodyPr lIns="0" tIns="0" bIns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05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AF7D14B6-4772-6E40-A788-2BEF59231A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761540" y="5165959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6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4771CBFF-FEA5-0043-9458-B5E9FCEEA9D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02793" y="5536306"/>
            <a:ext cx="1656154" cy="276999"/>
          </a:xfrm>
        </p:spPr>
        <p:txBody>
          <a:bodyPr lIns="0" tIns="0" bIns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05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13D2A88D-B566-164A-9DD7-1FC822CEC21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202525" y="5165959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6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03D6EFEA-7CD5-654B-A479-F69FDDC7FFC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38994" y="5536306"/>
            <a:ext cx="1656154" cy="276999"/>
          </a:xfrm>
        </p:spPr>
        <p:txBody>
          <a:bodyPr lIns="0" tIns="0" bIns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05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B2DD95E-4B29-6D42-BEAB-03CF42B7B0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616541" y="5165959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6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3E780538-E4F8-AD47-A70D-E3F8332BCB7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53010" y="5536306"/>
            <a:ext cx="1656154" cy="276999"/>
          </a:xfrm>
        </p:spPr>
        <p:txBody>
          <a:bodyPr lIns="0" tIns="0" bIns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05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D2C6751A-2417-9849-A204-BE4B6255F5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67133" y="5165959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6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D7D2C412-EE00-0F47-A199-5C013840E31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403602" y="5536306"/>
            <a:ext cx="1656154" cy="276999"/>
          </a:xfrm>
        </p:spPr>
        <p:txBody>
          <a:bodyPr lIns="0" tIns="0" bIns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05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E6EF203C-4630-F640-8D7D-E4EB8408FC1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66756" y="4589570"/>
            <a:ext cx="2058489" cy="261610"/>
          </a:xfrm>
          <a:solidFill>
            <a:schemeClr val="bg2"/>
          </a:solidFill>
        </p:spPr>
        <p:txBody>
          <a:bodyPr lIns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2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Full Year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9E169598-4A98-401A-B7AB-47394F923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FC5F4-A08B-4CFA-998A-AB98EE135C48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227152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100077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453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0860" y="274640"/>
            <a:ext cx="6914363" cy="581819"/>
          </a:xfrm>
          <a:prstGeom prst="rect">
            <a:avLst/>
          </a:prstGeom>
        </p:spPr>
        <p:txBody>
          <a:bodyPr lIns="86411" tIns="43205" rIns="86411" bIns="43205"/>
          <a:lstStyle>
            <a:lvl1pPr algn="l">
              <a:defRPr sz="275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0859" y="1137998"/>
            <a:ext cx="11678549" cy="5372187"/>
          </a:xfrm>
          <a:prstGeom prst="rect">
            <a:avLst/>
          </a:prstGeom>
        </p:spPr>
        <p:txBody>
          <a:bodyPr lIns="86411" tIns="43205" rIns="86411" bIns="43205"/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009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729" indent="-285666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799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61" indent="-228532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­"/>
              <a:defRPr sz="158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193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257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接连接符 13"/>
          <p:cNvCxnSpPr/>
          <p:nvPr userDrawn="1"/>
        </p:nvCxnSpPr>
        <p:spPr>
          <a:xfrm>
            <a:off x="250859" y="908050"/>
            <a:ext cx="1168569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9624852" y="6510185"/>
            <a:ext cx="2311701" cy="23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1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952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Page </a:t>
            </a:r>
            <a:fld id="{6595F9F5-2627-4162-83AD-5693C1CF3FF4}" type="slidenum">
              <a:rPr kumimoji="0" lang="zh-CN" altLang="zh-CN" sz="952" b="1" i="1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1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zh-CN" altLang="zh-CN" sz="952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361" y="192016"/>
            <a:ext cx="763193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9" Type="http://schemas.openxmlformats.org/officeDocument/2006/relationships/slideLayout" Target="../slideLayouts/slideLayout57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60.xml"/><Relationship Id="rId47" Type="http://schemas.openxmlformats.org/officeDocument/2006/relationships/image" Target="../media/image6.sv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6.xml"/><Relationship Id="rId46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41" Type="http://schemas.openxmlformats.org/officeDocument/2006/relationships/slideLayout" Target="../slideLayouts/slideLayout5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40" Type="http://schemas.openxmlformats.org/officeDocument/2006/relationships/slideLayout" Target="../slideLayouts/slideLayout58.xml"/><Relationship Id="rId45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4" Type="http://schemas.openxmlformats.org/officeDocument/2006/relationships/slideLayout" Target="../slideLayouts/slideLayout6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43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814" y="1003079"/>
            <a:ext cx="10515600" cy="926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814" y="1921318"/>
            <a:ext cx="10515600" cy="3511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3B3018B-BFC5-856C-9444-38DDE69A129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D1F26F-C3EE-4F65-A7B0-EB69561C5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B4171-1AFB-485A-A5F4-D8F4F2140D14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4001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0" i="0" kern="1200" spc="70" baseline="0" dirty="0">
          <a:solidFill>
            <a:schemeClr val="tx1"/>
          </a:solidFill>
          <a:latin typeface="Arial Nova" panose="020B0604020202020204" pitchFamily="34" charset="0"/>
          <a:ea typeface="Arial Nova" panose="020B0604020202020204" pitchFamily="34" charset="0"/>
          <a:cs typeface="Arial Nov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900" b="0" i="0" kern="1200" spc="50" baseline="0">
          <a:solidFill>
            <a:schemeClr val="tx1"/>
          </a:solidFill>
          <a:latin typeface="Arial Nova" panose="020B0604020202020204" pitchFamily="34" charset="0"/>
          <a:ea typeface="Arial Nova" panose="020B0604020202020204" pitchFamily="34" charset="0"/>
          <a:cs typeface="Arial Nova" panose="020B0604020202020204" pitchFamily="34" charset="0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b="0" i="0" kern="1200">
          <a:solidFill>
            <a:schemeClr val="tx1"/>
          </a:solidFill>
          <a:latin typeface="Arial Nova" panose="020B0604020202020204" pitchFamily="34" charset="0"/>
          <a:ea typeface="Arial Nova" panose="020B0604020202020204" pitchFamily="34" charset="0"/>
          <a:cs typeface="Arial Nova" panose="020B0604020202020204" pitchFamily="34" charset="0"/>
        </a:defRPr>
      </a:lvl2pPr>
      <a:lvl3pPr marL="401638" indent="-158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ꟷ"/>
        <a:tabLst/>
        <a:defRPr sz="1400" b="0" i="0" kern="1200">
          <a:solidFill>
            <a:schemeClr val="tx1"/>
          </a:solidFill>
          <a:latin typeface="Arial Nova" panose="020B0604020202020204" pitchFamily="34" charset="0"/>
          <a:ea typeface="Arial Nova" panose="020B0604020202020204" pitchFamily="34" charset="0"/>
          <a:cs typeface="Arial Nova" panose="020B0604020202020204" pitchFamily="34" charset="0"/>
        </a:defRPr>
      </a:lvl3pPr>
      <a:lvl4pPr marL="684213" indent="-174625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173">
          <p15:clr>
            <a:srgbClr val="F26B43"/>
          </p15:clr>
        </p15:guide>
        <p15:guide id="4" pos="7460">
          <p15:clr>
            <a:srgbClr val="F26B43"/>
          </p15:clr>
        </p15:guide>
        <p15:guide id="5" pos="230">
          <p15:clr>
            <a:srgbClr val="F26B43"/>
          </p15:clr>
        </p15:guide>
        <p15:guide id="6" orient="horz" pos="4122">
          <p15:clr>
            <a:srgbClr val="F26B43"/>
          </p15:clr>
        </p15:guide>
        <p15:guide id="7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26" Type="http://schemas.openxmlformats.org/officeDocument/2006/relationships/image" Target="../media/image34.svg"/><Relationship Id="rId3" Type="http://schemas.openxmlformats.org/officeDocument/2006/relationships/image" Target="../media/image11.svg"/><Relationship Id="rId21" Type="http://schemas.openxmlformats.org/officeDocument/2006/relationships/image" Target="../media/image29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387548" y="756374"/>
            <a:ext cx="6255491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SYNC+3.0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11044860" y="554479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728376"/>
            <a:ext cx="5291629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Zhou,  D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eyin Chen, Jiajian Wang, Zhijun Su,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600" dirty="0" err="1">
                <a:solidFill>
                  <a:srgbClr val="00264E">
                    <a:lumMod val="75000"/>
                    <a:lumOff val="25000"/>
                  </a:srgbClr>
                </a:solidFill>
              </a:rPr>
              <a:t>Kaijie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 Zhang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Date:09.12 2023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218897" y="2449530"/>
            <a:ext cx="11788299" cy="453551"/>
            <a:chOff x="237808" y="958184"/>
            <a:chExt cx="11716383" cy="4535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958184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206676" y="5489356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49476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708582" y="2736540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710427" y="273164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215385" y="4699962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6503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Hardware</a:t>
              </a: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216173" y="341653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242678" y="3154205"/>
            <a:ext cx="77617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793088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4059200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PA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11718" y="2735439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734705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9546783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PP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363937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6587147" y="2734764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711217" y="5902026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792A66CB-606D-4863-B92C-7B08432F58F1}"/>
              </a:ext>
            </a:extLst>
          </p:cNvPr>
          <p:cNvSpPr txBox="1"/>
          <p:nvPr/>
        </p:nvSpPr>
        <p:spPr>
          <a:xfrm>
            <a:off x="7205188" y="5914508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686047" y="59215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884067" y="5916081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666426" y="5913972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70586" y="5910197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220486" y="930714"/>
            <a:ext cx="96212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cs typeface="Calibri" panose="020F0502020204030204" pitchFamily="34" charset="0"/>
              </a:rPr>
              <a:t>K</a:t>
            </a:r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ey Checkpoint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143047" y="5913972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5591500" y="560824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070006" y="33051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089887" y="3473447"/>
            <a:ext cx="15106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Pre DV/FDJ</a:t>
            </a:r>
            <a:endParaRPr lang="en-US" altLang="zh-CN" sz="7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763988" y="33052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284432" y="3486934"/>
            <a:ext cx="97088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B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Critical DV/DCV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441276" y="32975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174752" y="3500326"/>
            <a:ext cx="7975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C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4164317" y="32988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909311" y="3473447"/>
            <a:ext cx="90014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D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DCV/PEC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>
                <a:latin typeface="+mn-lt"/>
              </a:rPr>
              <a:t>Phase5 SYNC+ 3.0 Timeline Draft To Be Reviewed</a:t>
            </a:r>
            <a:endParaRPr lang="en-US" dirty="0">
              <a:latin typeface="+mn-lt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656401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8287293" y="2735987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860797" y="274453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783648" y="274875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UPV0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784915" y="2750024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PS/PSC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202269" y="1447739"/>
            <a:ext cx="948983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4.1EC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288726" y="950469"/>
            <a:ext cx="1440479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feature(MFL)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7.pre-2EC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909455" y="1771059"/>
            <a:ext cx="2081558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4.2EC 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347775" y="898958"/>
            <a:ext cx="2601249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376849" y="1807697"/>
            <a:ext cx="2895847" cy="630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765717" y="956187"/>
            <a:ext cx="251558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 critical blocker issue,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0546556" y="1646987"/>
            <a:ext cx="10865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2"/>
            <a:endCxn id="467" idx="0"/>
          </p:cNvCxnSpPr>
          <p:nvPr/>
        </p:nvCxnSpPr>
        <p:spPr>
          <a:xfrm>
            <a:off x="2008966" y="2550907"/>
            <a:ext cx="5274" cy="19784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2"/>
            <a:endCxn id="470" idx="0"/>
          </p:cNvCxnSpPr>
          <p:nvPr/>
        </p:nvCxnSpPr>
        <p:spPr>
          <a:xfrm>
            <a:off x="676761" y="2294125"/>
            <a:ext cx="338746" cy="45589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2"/>
            <a:endCxn id="236" idx="0"/>
          </p:cNvCxnSpPr>
          <p:nvPr/>
        </p:nvCxnSpPr>
        <p:spPr>
          <a:xfrm flipH="1">
            <a:off x="3941019" y="2617445"/>
            <a:ext cx="9215" cy="11420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2"/>
            <a:endCxn id="355" idx="0"/>
          </p:cNvCxnSpPr>
          <p:nvPr/>
        </p:nvCxnSpPr>
        <p:spPr>
          <a:xfrm flipH="1">
            <a:off x="6817739" y="2438639"/>
            <a:ext cx="7034" cy="2961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2"/>
            <a:endCxn id="208" idx="0"/>
          </p:cNvCxnSpPr>
          <p:nvPr/>
        </p:nvCxnSpPr>
        <p:spPr>
          <a:xfrm>
            <a:off x="8023511" y="1694851"/>
            <a:ext cx="169" cy="104036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10847522" y="5936233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7DC98B9-217B-473F-BFE5-205BA71A19B5}"/>
              </a:ext>
            </a:extLst>
          </p:cNvPr>
          <p:cNvCxnSpPr>
            <a:cxnSpLocks/>
            <a:stCxn id="564" idx="2"/>
            <a:endCxn id="461" idx="0"/>
          </p:cNvCxnSpPr>
          <p:nvPr/>
        </p:nvCxnSpPr>
        <p:spPr>
          <a:xfrm>
            <a:off x="11089843" y="2170207"/>
            <a:ext cx="1546" cy="57433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FE9656-0869-4086-A282-B293D7289868}"/>
              </a:ext>
            </a:extLst>
          </p:cNvPr>
          <p:cNvSpPr/>
          <p:nvPr/>
        </p:nvSpPr>
        <p:spPr bwMode="auto">
          <a:xfrm>
            <a:off x="8433068" y="1800500"/>
            <a:ext cx="10661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Agile feature full function Integration without  critical bug.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EE91298-996E-4B72-BBE7-A500A595F18F}"/>
              </a:ext>
            </a:extLst>
          </p:cNvPr>
          <p:cNvGrpSpPr/>
          <p:nvPr/>
        </p:nvGrpSpPr>
        <p:grpSpPr>
          <a:xfrm>
            <a:off x="2202279" y="3978256"/>
            <a:ext cx="4061018" cy="892492"/>
            <a:chOff x="1382878" y="1517979"/>
            <a:chExt cx="8912089" cy="892492"/>
          </a:xfrm>
        </p:grpSpPr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8EFD745-9BAC-45D8-ABCB-75AD5B45EEE0}"/>
                </a:ext>
              </a:extLst>
            </p:cNvPr>
            <p:cNvSpPr/>
            <p:nvPr/>
          </p:nvSpPr>
          <p:spPr>
            <a:xfrm>
              <a:off x="1382878" y="1517979"/>
              <a:ext cx="2203776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D898E31-D1FA-41A9-9441-1CA404CA3872}"/>
                </a:ext>
              </a:extLst>
            </p:cNvPr>
            <p:cNvSpPr/>
            <p:nvPr/>
          </p:nvSpPr>
          <p:spPr>
            <a:xfrm>
              <a:off x="3591583" y="1734350"/>
              <a:ext cx="893347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06C52328-65A0-4B63-A7C0-73882FEA7B3B}"/>
                </a:ext>
              </a:extLst>
            </p:cNvPr>
            <p:cNvSpPr/>
            <p:nvPr/>
          </p:nvSpPr>
          <p:spPr>
            <a:xfrm>
              <a:off x="4489856" y="1734651"/>
              <a:ext cx="862274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DCV B</a:t>
              </a: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796A9B2E-E67A-4D72-9841-E94CA8CCB68C}"/>
                </a:ext>
              </a:extLst>
            </p:cNvPr>
            <p:cNvSpPr/>
            <p:nvPr/>
          </p:nvSpPr>
          <p:spPr>
            <a:xfrm>
              <a:off x="5352133" y="1736840"/>
              <a:ext cx="447176" cy="20431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test</a:t>
              </a:r>
              <a:endParaRPr kumimoji="0" lang="en-US" sz="1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E4D65877-1319-4C45-B870-154529CB8D39}"/>
                </a:ext>
              </a:extLst>
            </p:cNvPr>
            <p:cNvSpPr/>
            <p:nvPr/>
          </p:nvSpPr>
          <p:spPr>
            <a:xfrm>
              <a:off x="5108420" y="1971446"/>
              <a:ext cx="881567" cy="18728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A1 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65F4AEFB-907A-4147-BF32-83443D22DA9F}"/>
                </a:ext>
              </a:extLst>
            </p:cNvPr>
            <p:cNvSpPr/>
            <p:nvPr/>
          </p:nvSpPr>
          <p:spPr>
            <a:xfrm>
              <a:off x="6001677" y="1975888"/>
              <a:ext cx="1754392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BF4099F6-0021-4B4E-ACD4-E5D559EE4CD8}"/>
                </a:ext>
              </a:extLst>
            </p:cNvPr>
            <p:cNvSpPr/>
            <p:nvPr/>
          </p:nvSpPr>
          <p:spPr>
            <a:xfrm>
              <a:off x="7066997" y="2205415"/>
              <a:ext cx="873686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D5104708-5CE0-421B-A8D2-8E5DE418F7DC}"/>
                </a:ext>
              </a:extLst>
            </p:cNvPr>
            <p:cNvSpPr/>
            <p:nvPr/>
          </p:nvSpPr>
          <p:spPr>
            <a:xfrm>
              <a:off x="7954096" y="2209303"/>
              <a:ext cx="904091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B0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FCC4C18B-C9EE-4043-8D1D-D1FB7A7BABE5}"/>
                </a:ext>
              </a:extLst>
            </p:cNvPr>
            <p:cNvSpPr/>
            <p:nvPr/>
          </p:nvSpPr>
          <p:spPr>
            <a:xfrm>
              <a:off x="8851077" y="2206107"/>
              <a:ext cx="1443890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3DA34E23-AA7C-4F47-B05E-FDE95128EA9E}"/>
                </a:ext>
              </a:extLst>
            </p:cNvPr>
            <p:cNvCxnSpPr>
              <a:stCxn id="216" idx="3"/>
            </p:cNvCxnSpPr>
            <p:nvPr/>
          </p:nvCxnSpPr>
          <p:spPr>
            <a:xfrm>
              <a:off x="3586654" y="1618563"/>
              <a:ext cx="107173" cy="12340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F6064C25-99EE-4160-BAAC-3AE0EF56BE87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7756069" y="2076472"/>
              <a:ext cx="69521" cy="1365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Connector: Curved 230">
            <a:extLst>
              <a:ext uri="{FF2B5EF4-FFF2-40B4-BE49-F238E27FC236}">
                <a16:creationId xmlns:a16="http://schemas.microsoft.com/office/drawing/2014/main" id="{68DB0CD8-BF1C-42E1-A04B-1D5FB472497D}"/>
              </a:ext>
            </a:extLst>
          </p:cNvPr>
          <p:cNvCxnSpPr>
            <a:cxnSpLocks/>
            <a:stCxn id="588" idx="3"/>
            <a:endCxn id="216" idx="1"/>
          </p:cNvCxnSpPr>
          <p:nvPr/>
        </p:nvCxnSpPr>
        <p:spPr>
          <a:xfrm rot="5400000">
            <a:off x="1930770" y="3781793"/>
            <a:ext cx="568556" cy="25538"/>
          </a:xfrm>
          <a:prstGeom prst="curvedConnector4">
            <a:avLst>
              <a:gd name="adj1" fmla="val 41154"/>
              <a:gd name="adj2" fmla="val 995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A55DA257-5AB8-4A1F-AB38-78F505563AAE}"/>
              </a:ext>
            </a:extLst>
          </p:cNvPr>
          <p:cNvSpPr/>
          <p:nvPr/>
        </p:nvSpPr>
        <p:spPr>
          <a:xfrm>
            <a:off x="4080907" y="565741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D916D5CC-2A48-4610-AC48-880D679AE70C}"/>
              </a:ext>
            </a:extLst>
          </p:cNvPr>
          <p:cNvSpPr/>
          <p:nvPr/>
        </p:nvSpPr>
        <p:spPr>
          <a:xfrm rot="5400000">
            <a:off x="4401599" y="1651809"/>
            <a:ext cx="155934" cy="459742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4" name="TextBox 22">
            <a:extLst>
              <a:ext uri="{FF2B5EF4-FFF2-40B4-BE49-F238E27FC236}">
                <a16:creationId xmlns:a16="http://schemas.microsoft.com/office/drawing/2014/main" id="{86849A01-DD99-47E3-8B3D-AF1E69001FF9}"/>
              </a:ext>
            </a:extLst>
          </p:cNvPr>
          <p:cNvSpPr txBox="1"/>
          <p:nvPr/>
        </p:nvSpPr>
        <p:spPr>
          <a:xfrm>
            <a:off x="3997089" y="3751977"/>
            <a:ext cx="13750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Calibri" panose="020F0502020204030204" pitchFamily="34" charset="0"/>
              </a:rPr>
              <a:t>DCV Critical Path * 45 weeks</a:t>
            </a:r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22B1C5D8-A44F-41F7-B837-E92BFB62B744}"/>
              </a:ext>
            </a:extLst>
          </p:cNvPr>
          <p:cNvSpPr/>
          <p:nvPr/>
        </p:nvSpPr>
        <p:spPr>
          <a:xfrm>
            <a:off x="5360327" y="565073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C8C88C98-A4C9-4DEF-89C1-84E1E6CA21C9}"/>
              </a:ext>
            </a:extLst>
          </p:cNvPr>
          <p:cNvSpPr txBox="1"/>
          <p:nvPr/>
        </p:nvSpPr>
        <p:spPr>
          <a:xfrm>
            <a:off x="5441682" y="5913972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38" name="Left Brace 237">
            <a:extLst>
              <a:ext uri="{FF2B5EF4-FFF2-40B4-BE49-F238E27FC236}">
                <a16:creationId xmlns:a16="http://schemas.microsoft.com/office/drawing/2014/main" id="{A2494E4A-6D44-4E8C-866B-226268E52B74}"/>
              </a:ext>
            </a:extLst>
          </p:cNvPr>
          <p:cNvSpPr/>
          <p:nvPr/>
        </p:nvSpPr>
        <p:spPr>
          <a:xfrm rot="5400000">
            <a:off x="4916081" y="4782696"/>
            <a:ext cx="53031" cy="15590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EF90690-9616-45FC-AE77-F11DF589F64F}"/>
              </a:ext>
            </a:extLst>
          </p:cNvPr>
          <p:cNvSpPr txBox="1"/>
          <p:nvPr/>
        </p:nvSpPr>
        <p:spPr>
          <a:xfrm>
            <a:off x="4481404" y="5319059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 weeks(4 months)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D82567D-8C7B-4AD9-8997-D2BA6CDFBA98}"/>
              </a:ext>
            </a:extLst>
          </p:cNvPr>
          <p:cNvCxnSpPr>
            <a:cxnSpLocks/>
            <a:stCxn id="558" idx="2"/>
            <a:endCxn id="214" idx="0"/>
          </p:cNvCxnSpPr>
          <p:nvPr/>
        </p:nvCxnSpPr>
        <p:spPr>
          <a:xfrm flipH="1">
            <a:off x="4642310" y="1745344"/>
            <a:ext cx="6090" cy="99009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54D3B85-05C7-4A3D-96FD-5AA0A1341DDC}"/>
              </a:ext>
            </a:extLst>
          </p:cNvPr>
          <p:cNvCxnSpPr>
            <a:cxnSpLocks/>
            <a:stCxn id="179" idx="2"/>
            <a:endCxn id="220" idx="0"/>
          </p:cNvCxnSpPr>
          <p:nvPr/>
        </p:nvCxnSpPr>
        <p:spPr>
          <a:xfrm flipH="1">
            <a:off x="8965297" y="2323720"/>
            <a:ext cx="863" cy="41149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FC29D3E7-969A-4314-A5BE-8EC3F305D4EB}"/>
              </a:ext>
            </a:extLst>
          </p:cNvPr>
          <p:cNvSpPr/>
          <p:nvPr/>
        </p:nvSpPr>
        <p:spPr>
          <a:xfrm rot="5400000">
            <a:off x="2513805" y="2870674"/>
            <a:ext cx="53931" cy="71831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CE11614B-B694-4F12-9E8F-98E443CCCA74}"/>
              </a:ext>
            </a:extLst>
          </p:cNvPr>
          <p:cNvSpPr txBox="1"/>
          <p:nvPr/>
        </p:nvSpPr>
        <p:spPr>
          <a:xfrm>
            <a:off x="2062928" y="3039026"/>
            <a:ext cx="100420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6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6D6C8E6B-E3C3-4754-AABC-08A64E188A1F}"/>
              </a:ext>
            </a:extLst>
          </p:cNvPr>
          <p:cNvSpPr/>
          <p:nvPr/>
        </p:nvSpPr>
        <p:spPr>
          <a:xfrm>
            <a:off x="6101189" y="5680273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71E0AD7C-750C-49D3-B7C0-749D5E46ABDA}"/>
              </a:ext>
            </a:extLst>
          </p:cNvPr>
          <p:cNvSpPr txBox="1"/>
          <p:nvPr/>
        </p:nvSpPr>
        <p:spPr>
          <a:xfrm>
            <a:off x="6068794" y="5913972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MRD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318508C8-4164-4E83-8E27-1735D6ABE4DD}"/>
              </a:ext>
            </a:extLst>
          </p:cNvPr>
          <p:cNvCxnSpPr>
            <a:cxnSpLocks/>
            <a:stCxn id="227" idx="3"/>
            <a:endCxn id="321" idx="0"/>
          </p:cNvCxnSpPr>
          <p:nvPr/>
        </p:nvCxnSpPr>
        <p:spPr>
          <a:xfrm>
            <a:off x="6263297" y="4766968"/>
            <a:ext cx="10963" cy="9133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Left Brace 327">
            <a:extLst>
              <a:ext uri="{FF2B5EF4-FFF2-40B4-BE49-F238E27FC236}">
                <a16:creationId xmlns:a16="http://schemas.microsoft.com/office/drawing/2014/main" id="{8E88A644-4D44-4CF2-8E73-7A49A9736958}"/>
              </a:ext>
            </a:extLst>
          </p:cNvPr>
          <p:cNvSpPr/>
          <p:nvPr/>
        </p:nvSpPr>
        <p:spPr>
          <a:xfrm rot="5400000">
            <a:off x="6018099" y="5322769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A9A523D5-66E2-4C8D-AAB3-DE66936F8778}"/>
              </a:ext>
            </a:extLst>
          </p:cNvPr>
          <p:cNvSpPr txBox="1"/>
          <p:nvPr/>
        </p:nvSpPr>
        <p:spPr>
          <a:xfrm>
            <a:off x="5560731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30" name="Left Brace 329">
            <a:extLst>
              <a:ext uri="{FF2B5EF4-FFF2-40B4-BE49-F238E27FC236}">
                <a16:creationId xmlns:a16="http://schemas.microsoft.com/office/drawing/2014/main" id="{E14713EB-CA4F-4151-876E-7FBEE64FEA56}"/>
              </a:ext>
            </a:extLst>
          </p:cNvPr>
          <p:cNvSpPr/>
          <p:nvPr/>
        </p:nvSpPr>
        <p:spPr>
          <a:xfrm rot="5400000">
            <a:off x="6539426" y="53123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1" name="TextBox 22">
            <a:extLst>
              <a:ext uri="{FF2B5EF4-FFF2-40B4-BE49-F238E27FC236}">
                <a16:creationId xmlns:a16="http://schemas.microsoft.com/office/drawing/2014/main" id="{9AA76AA5-8940-4B05-A02F-43DE243B5202}"/>
              </a:ext>
            </a:extLst>
          </p:cNvPr>
          <p:cNvSpPr txBox="1"/>
          <p:nvPr/>
        </p:nvSpPr>
        <p:spPr>
          <a:xfrm>
            <a:off x="6082058" y="53359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F0C5B7E-79BB-4798-B1DD-C48F554B94DE}"/>
              </a:ext>
            </a:extLst>
          </p:cNvPr>
          <p:cNvCxnSpPr>
            <a:cxnSpLocks/>
            <a:stCxn id="330" idx="0"/>
            <a:endCxn id="355" idx="2"/>
          </p:cNvCxnSpPr>
          <p:nvPr/>
        </p:nvCxnSpPr>
        <p:spPr>
          <a:xfrm flipV="1">
            <a:off x="6807961" y="3064656"/>
            <a:ext cx="9778" cy="251622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Star: 5 Points 342">
            <a:extLst>
              <a:ext uri="{FF2B5EF4-FFF2-40B4-BE49-F238E27FC236}">
                <a16:creationId xmlns:a16="http://schemas.microsoft.com/office/drawing/2014/main" id="{69D8CDA1-C028-4DD1-8782-3E73B1E42A37}"/>
              </a:ext>
            </a:extLst>
          </p:cNvPr>
          <p:cNvSpPr/>
          <p:nvPr/>
        </p:nvSpPr>
        <p:spPr>
          <a:xfrm>
            <a:off x="7367790" y="5613865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44" name="Left Brace 343">
            <a:extLst>
              <a:ext uri="{FF2B5EF4-FFF2-40B4-BE49-F238E27FC236}">
                <a16:creationId xmlns:a16="http://schemas.microsoft.com/office/drawing/2014/main" id="{3D059769-D246-4B91-8802-5BE4016A1B99}"/>
              </a:ext>
            </a:extLst>
          </p:cNvPr>
          <p:cNvSpPr/>
          <p:nvPr/>
        </p:nvSpPr>
        <p:spPr>
          <a:xfrm rot="5400000">
            <a:off x="7750714" y="5297226"/>
            <a:ext cx="45719" cy="51511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5" name="TextBox 22">
            <a:extLst>
              <a:ext uri="{FF2B5EF4-FFF2-40B4-BE49-F238E27FC236}">
                <a16:creationId xmlns:a16="http://schemas.microsoft.com/office/drawing/2014/main" id="{F1CC3B08-F98B-40F7-8C0E-B263FC9FC9F7}"/>
              </a:ext>
            </a:extLst>
          </p:cNvPr>
          <p:cNvSpPr txBox="1"/>
          <p:nvPr/>
        </p:nvSpPr>
        <p:spPr>
          <a:xfrm>
            <a:off x="7274153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58E664A-F065-42B3-9E3F-CE3BD2CCA78A}"/>
              </a:ext>
            </a:extLst>
          </p:cNvPr>
          <p:cNvCxnSpPr>
            <a:cxnSpLocks/>
            <a:stCxn id="344" idx="0"/>
            <a:endCxn id="208" idx="2"/>
          </p:cNvCxnSpPr>
          <p:nvPr/>
        </p:nvCxnSpPr>
        <p:spPr>
          <a:xfrm flipH="1" flipV="1">
            <a:off x="8023680" y="3065110"/>
            <a:ext cx="7450" cy="251253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CC46C124-8564-47C2-9550-14E71FE1C113}"/>
              </a:ext>
            </a:extLst>
          </p:cNvPr>
          <p:cNvCxnSpPr>
            <a:cxnSpLocks/>
            <a:stCxn id="594" idx="0"/>
            <a:endCxn id="214" idx="2"/>
          </p:cNvCxnSpPr>
          <p:nvPr/>
        </p:nvCxnSpPr>
        <p:spPr>
          <a:xfrm flipV="1">
            <a:off x="4261850" y="3065331"/>
            <a:ext cx="380460" cy="23354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A78DBAE6-26A1-451C-98AF-3EF4F72CF71D}"/>
              </a:ext>
            </a:extLst>
          </p:cNvPr>
          <p:cNvSpPr/>
          <p:nvPr/>
        </p:nvSpPr>
        <p:spPr>
          <a:xfrm>
            <a:off x="4871127" y="4203602"/>
            <a:ext cx="392917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DCV0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AF6E72B0-AA9E-41D3-B348-AB1C18FE8A7B}"/>
              </a:ext>
            </a:extLst>
          </p:cNvPr>
          <p:cNvSpPr/>
          <p:nvPr/>
        </p:nvSpPr>
        <p:spPr>
          <a:xfrm>
            <a:off x="5264045" y="4204522"/>
            <a:ext cx="203767" cy="204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" b="1" dirty="0">
                <a:solidFill>
                  <a:prstClr val="black"/>
                </a:solidFill>
                <a:cs typeface="Calibri" panose="020F0502020204030204" pitchFamily="34" charset="0"/>
              </a:rPr>
              <a:t>test</a:t>
            </a:r>
            <a:endParaRPr kumimoji="0" lang="en-US" sz="1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65" name="Connector: Curved 364">
            <a:extLst>
              <a:ext uri="{FF2B5EF4-FFF2-40B4-BE49-F238E27FC236}">
                <a16:creationId xmlns:a16="http://schemas.microsoft.com/office/drawing/2014/main" id="{53F67692-1C3B-4B0B-9507-59A05E0468FB}"/>
              </a:ext>
            </a:extLst>
          </p:cNvPr>
          <p:cNvCxnSpPr>
            <a:cxnSpLocks/>
            <a:stCxn id="364" idx="3"/>
          </p:cNvCxnSpPr>
          <p:nvPr/>
        </p:nvCxnSpPr>
        <p:spPr>
          <a:xfrm>
            <a:off x="5467812" y="4306678"/>
            <a:ext cx="87580" cy="3629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Curved 367">
            <a:extLst>
              <a:ext uri="{FF2B5EF4-FFF2-40B4-BE49-F238E27FC236}">
                <a16:creationId xmlns:a16="http://schemas.microsoft.com/office/drawing/2014/main" id="{7AC2C533-288C-4E2E-9447-D2E86A0DD4AE}"/>
              </a:ext>
            </a:extLst>
          </p:cNvPr>
          <p:cNvCxnSpPr>
            <a:cxnSpLocks/>
            <a:stCxn id="590" idx="3"/>
          </p:cNvCxnSpPr>
          <p:nvPr/>
        </p:nvCxnSpPr>
        <p:spPr>
          <a:xfrm rot="16200000" flipH="1">
            <a:off x="2700517" y="3731677"/>
            <a:ext cx="467863" cy="25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7CC35C68-75D4-41B8-ADBE-E02F9BD483ED}"/>
              </a:ext>
            </a:extLst>
          </p:cNvPr>
          <p:cNvSpPr/>
          <p:nvPr/>
        </p:nvSpPr>
        <p:spPr>
          <a:xfrm>
            <a:off x="4231784" y="4203064"/>
            <a:ext cx="624064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dirty="0" err="1">
                <a:solidFill>
                  <a:prstClr val="black"/>
                </a:solidFill>
                <a:cs typeface="Calibri" panose="020F0502020204030204" pitchFamily="34" charset="0"/>
              </a:rPr>
              <a:t>Eng</a:t>
            </a:r>
            <a:r>
              <a:rPr lang="en-US" sz="500" b="1" dirty="0">
                <a:solidFill>
                  <a:prstClr val="black"/>
                </a:solidFill>
                <a:cs typeface="Calibri" panose="020F0502020204030204" pitchFamily="34" charset="0"/>
              </a:rPr>
              <a:t> Version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75" name="Connector: Curved 374">
            <a:extLst>
              <a:ext uri="{FF2B5EF4-FFF2-40B4-BE49-F238E27FC236}">
                <a16:creationId xmlns:a16="http://schemas.microsoft.com/office/drawing/2014/main" id="{99D0CCF8-5414-4244-8DA3-B2E3114F1CC6}"/>
              </a:ext>
            </a:extLst>
          </p:cNvPr>
          <p:cNvCxnSpPr>
            <a:cxnSpLocks/>
          </p:cNvCxnSpPr>
          <p:nvPr/>
        </p:nvCxnSpPr>
        <p:spPr>
          <a:xfrm>
            <a:off x="4214737" y="4299273"/>
            <a:ext cx="19130" cy="1270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Star: 5 Points 375">
            <a:extLst>
              <a:ext uri="{FF2B5EF4-FFF2-40B4-BE49-F238E27FC236}">
                <a16:creationId xmlns:a16="http://schemas.microsoft.com/office/drawing/2014/main" id="{B6BA8CE9-58B1-4DBB-8936-020F4CDF1E08}"/>
              </a:ext>
            </a:extLst>
          </p:cNvPr>
          <p:cNvSpPr/>
          <p:nvPr/>
        </p:nvSpPr>
        <p:spPr>
          <a:xfrm>
            <a:off x="7810506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77" name="Left Brace 376">
            <a:extLst>
              <a:ext uri="{FF2B5EF4-FFF2-40B4-BE49-F238E27FC236}">
                <a16:creationId xmlns:a16="http://schemas.microsoft.com/office/drawing/2014/main" id="{17E3D6B4-B91B-4602-A214-D693E7322B50}"/>
              </a:ext>
            </a:extLst>
          </p:cNvPr>
          <p:cNvSpPr/>
          <p:nvPr/>
        </p:nvSpPr>
        <p:spPr>
          <a:xfrm rot="5400000">
            <a:off x="8224950" y="5287838"/>
            <a:ext cx="61688" cy="5505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8" name="TextBox 22">
            <a:extLst>
              <a:ext uri="{FF2B5EF4-FFF2-40B4-BE49-F238E27FC236}">
                <a16:creationId xmlns:a16="http://schemas.microsoft.com/office/drawing/2014/main" id="{BDBACDC5-EDF7-4172-9CDC-E740739945BB}"/>
              </a:ext>
            </a:extLst>
          </p:cNvPr>
          <p:cNvSpPr txBox="1"/>
          <p:nvPr/>
        </p:nvSpPr>
        <p:spPr>
          <a:xfrm>
            <a:off x="7746290" y="534668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95A3BD9-13A9-46DA-886E-932FE1AC9FAD}"/>
              </a:ext>
            </a:extLst>
          </p:cNvPr>
          <p:cNvCxnSpPr>
            <a:cxnSpLocks/>
            <a:stCxn id="377" idx="0"/>
            <a:endCxn id="452" idx="2"/>
          </p:cNvCxnSpPr>
          <p:nvPr/>
        </p:nvCxnSpPr>
        <p:spPr>
          <a:xfrm flipH="1" flipV="1">
            <a:off x="8517885" y="3065879"/>
            <a:ext cx="13170" cy="252806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Star: 5 Points 384">
            <a:extLst>
              <a:ext uri="{FF2B5EF4-FFF2-40B4-BE49-F238E27FC236}">
                <a16:creationId xmlns:a16="http://schemas.microsoft.com/office/drawing/2014/main" id="{903C416A-92FB-4946-BE1E-440119FCC748}"/>
              </a:ext>
            </a:extLst>
          </p:cNvPr>
          <p:cNvSpPr/>
          <p:nvPr/>
        </p:nvSpPr>
        <p:spPr>
          <a:xfrm>
            <a:off x="820349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2396FE0F-94FC-4C1F-BAD1-7B3CFD44384F}"/>
              </a:ext>
            </a:extLst>
          </p:cNvPr>
          <p:cNvSpPr/>
          <p:nvPr/>
        </p:nvSpPr>
        <p:spPr>
          <a:xfrm rot="5400000">
            <a:off x="8644454" y="5254926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9F5219C0-6047-4104-B97E-D62F5F83E45D}"/>
              </a:ext>
            </a:extLst>
          </p:cNvPr>
          <p:cNvSpPr txBox="1"/>
          <p:nvPr/>
        </p:nvSpPr>
        <p:spPr>
          <a:xfrm>
            <a:off x="8201547" y="5338979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23749C5-5992-46F2-BEC4-80B6B775E9A5}"/>
              </a:ext>
            </a:extLst>
          </p:cNvPr>
          <p:cNvCxnSpPr>
            <a:cxnSpLocks/>
            <a:stCxn id="386" idx="0"/>
            <a:endCxn id="220" idx="2"/>
          </p:cNvCxnSpPr>
          <p:nvPr/>
        </p:nvCxnSpPr>
        <p:spPr>
          <a:xfrm flipH="1" flipV="1">
            <a:off x="8965297" y="3065110"/>
            <a:ext cx="18092" cy="252875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Star: 5 Points 390">
            <a:extLst>
              <a:ext uri="{FF2B5EF4-FFF2-40B4-BE49-F238E27FC236}">
                <a16:creationId xmlns:a16="http://schemas.microsoft.com/office/drawing/2014/main" id="{15A6E17D-27DF-4B2C-97BC-681ECE34390E}"/>
              </a:ext>
            </a:extLst>
          </p:cNvPr>
          <p:cNvSpPr/>
          <p:nvPr/>
        </p:nvSpPr>
        <p:spPr>
          <a:xfrm>
            <a:off x="9024982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2" name="Left Brace 391">
            <a:extLst>
              <a:ext uri="{FF2B5EF4-FFF2-40B4-BE49-F238E27FC236}">
                <a16:creationId xmlns:a16="http://schemas.microsoft.com/office/drawing/2014/main" id="{C9CE2634-421F-4149-88D7-DDC39E6F8B0B}"/>
              </a:ext>
            </a:extLst>
          </p:cNvPr>
          <p:cNvSpPr/>
          <p:nvPr/>
        </p:nvSpPr>
        <p:spPr>
          <a:xfrm rot="5400000">
            <a:off x="9465937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D21904AF-DA31-474D-9D98-C27D366F5672}"/>
              </a:ext>
            </a:extLst>
          </p:cNvPr>
          <p:cNvSpPr txBox="1"/>
          <p:nvPr/>
        </p:nvSpPr>
        <p:spPr>
          <a:xfrm>
            <a:off x="9023030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916FE2E-4D99-4D56-B484-DE7F9F6ECB8B}"/>
              </a:ext>
            </a:extLst>
          </p:cNvPr>
          <p:cNvCxnSpPr>
            <a:cxnSpLocks/>
            <a:stCxn id="392" idx="0"/>
            <a:endCxn id="223" idx="2"/>
          </p:cNvCxnSpPr>
          <p:nvPr/>
        </p:nvCxnSpPr>
        <p:spPr>
          <a:xfrm flipH="1" flipV="1">
            <a:off x="9777375" y="3065110"/>
            <a:ext cx="27497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Star: 5 Points 396">
            <a:extLst>
              <a:ext uri="{FF2B5EF4-FFF2-40B4-BE49-F238E27FC236}">
                <a16:creationId xmlns:a16="http://schemas.microsoft.com/office/drawing/2014/main" id="{571F6009-47C4-4270-922F-192679E508A9}"/>
              </a:ext>
            </a:extLst>
          </p:cNvPr>
          <p:cNvSpPr/>
          <p:nvPr/>
        </p:nvSpPr>
        <p:spPr>
          <a:xfrm>
            <a:off x="9838615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8" name="Left Brace 397">
            <a:extLst>
              <a:ext uri="{FF2B5EF4-FFF2-40B4-BE49-F238E27FC236}">
                <a16:creationId xmlns:a16="http://schemas.microsoft.com/office/drawing/2014/main" id="{4DA1748F-79F9-4C16-96F1-CFDF8593B924}"/>
              </a:ext>
            </a:extLst>
          </p:cNvPr>
          <p:cNvSpPr/>
          <p:nvPr/>
        </p:nvSpPr>
        <p:spPr>
          <a:xfrm rot="5400000">
            <a:off x="10279570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42507BAC-2D57-42FA-AC99-755342725DD0}"/>
              </a:ext>
            </a:extLst>
          </p:cNvPr>
          <p:cNvSpPr txBox="1"/>
          <p:nvPr/>
        </p:nvSpPr>
        <p:spPr>
          <a:xfrm>
            <a:off x="9806183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971B511B-47F5-4BC4-B3E3-EDAFA2AFA6B7}"/>
              </a:ext>
            </a:extLst>
          </p:cNvPr>
          <p:cNvCxnSpPr>
            <a:cxnSpLocks/>
            <a:stCxn id="398" idx="0"/>
            <a:endCxn id="226" idx="2"/>
          </p:cNvCxnSpPr>
          <p:nvPr/>
        </p:nvCxnSpPr>
        <p:spPr>
          <a:xfrm flipH="1" flipV="1">
            <a:off x="10594529" y="3065110"/>
            <a:ext cx="23976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Star: 5 Points 403">
            <a:extLst>
              <a:ext uri="{FF2B5EF4-FFF2-40B4-BE49-F238E27FC236}">
                <a16:creationId xmlns:a16="http://schemas.microsoft.com/office/drawing/2014/main" id="{9B05A5C7-A92A-44DA-A98A-38597DDC9AF6}"/>
              </a:ext>
            </a:extLst>
          </p:cNvPr>
          <p:cNvSpPr/>
          <p:nvPr/>
        </p:nvSpPr>
        <p:spPr>
          <a:xfrm>
            <a:off x="1080604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925E6C7B-0B8E-409D-BED4-69623DAF487B}"/>
              </a:ext>
            </a:extLst>
          </p:cNvPr>
          <p:cNvSpPr/>
          <p:nvPr/>
        </p:nvSpPr>
        <p:spPr>
          <a:xfrm rot="10800000">
            <a:off x="1509543" y="4938056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7" name="TextBox 22">
            <a:extLst>
              <a:ext uri="{FF2B5EF4-FFF2-40B4-BE49-F238E27FC236}">
                <a16:creationId xmlns:a16="http://schemas.microsoft.com/office/drawing/2014/main" id="{96974B42-C3DF-45EA-8405-B1F3AF08C91B}"/>
              </a:ext>
            </a:extLst>
          </p:cNvPr>
          <p:cNvSpPr txBox="1"/>
          <p:nvPr/>
        </p:nvSpPr>
        <p:spPr>
          <a:xfrm>
            <a:off x="1322549" y="5092279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8822F96-3B37-4F9F-A55C-EA16EE0175E5}"/>
              </a:ext>
            </a:extLst>
          </p:cNvPr>
          <p:cNvGrpSpPr/>
          <p:nvPr/>
        </p:nvGrpSpPr>
        <p:grpSpPr>
          <a:xfrm>
            <a:off x="4004824" y="4932943"/>
            <a:ext cx="624299" cy="375078"/>
            <a:chOff x="1348765" y="1704838"/>
            <a:chExt cx="624299" cy="375078"/>
          </a:xfrm>
        </p:grpSpPr>
        <p:sp>
          <p:nvSpPr>
            <p:cNvPr id="409" name="Isosceles Triangle 408">
              <a:extLst>
                <a:ext uri="{FF2B5EF4-FFF2-40B4-BE49-F238E27FC236}">
                  <a16:creationId xmlns:a16="http://schemas.microsoft.com/office/drawing/2014/main" id="{7AFCECFF-7A7B-4918-BA38-D1BB8FA35B3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6ECA0425-56BD-445C-B61A-435FE11A93F1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BEF43E3C-6E78-4766-AD95-22BAFA5223DA}"/>
              </a:ext>
            </a:extLst>
          </p:cNvPr>
          <p:cNvGrpSpPr/>
          <p:nvPr/>
        </p:nvGrpSpPr>
        <p:grpSpPr>
          <a:xfrm>
            <a:off x="5309122" y="4910699"/>
            <a:ext cx="624299" cy="375078"/>
            <a:chOff x="1348765" y="1704838"/>
            <a:chExt cx="624299" cy="375078"/>
          </a:xfrm>
        </p:grpSpPr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AC8014E7-DCB8-49FB-9B5F-65842CB5D1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3" name="TextBox 22">
              <a:extLst>
                <a:ext uri="{FF2B5EF4-FFF2-40B4-BE49-F238E27FC236}">
                  <a16:creationId xmlns:a16="http://schemas.microsoft.com/office/drawing/2014/main" id="{4B1F0187-A4BE-42F6-974E-BA1B76F57843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9F90FC57-DF24-40CE-9167-7A9D25BA3682}"/>
              </a:ext>
            </a:extLst>
          </p:cNvPr>
          <p:cNvGrpSpPr/>
          <p:nvPr/>
        </p:nvGrpSpPr>
        <p:grpSpPr>
          <a:xfrm>
            <a:off x="7185990" y="4907790"/>
            <a:ext cx="624299" cy="375078"/>
            <a:chOff x="1348765" y="1704838"/>
            <a:chExt cx="624299" cy="375078"/>
          </a:xfrm>
        </p:grpSpPr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A082CDBF-A650-48BD-B5D3-D662151FDA17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8" name="TextBox 22">
              <a:extLst>
                <a:ext uri="{FF2B5EF4-FFF2-40B4-BE49-F238E27FC236}">
                  <a16:creationId xmlns:a16="http://schemas.microsoft.com/office/drawing/2014/main" id="{C6A2914F-08FD-4BB9-A536-0FE5F568966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sp>
        <p:nvSpPr>
          <p:cNvPr id="419" name="Double Bracket 418">
            <a:extLst>
              <a:ext uri="{FF2B5EF4-FFF2-40B4-BE49-F238E27FC236}">
                <a16:creationId xmlns:a16="http://schemas.microsoft.com/office/drawing/2014/main" id="{7748AB3F-F97F-4227-82FB-2896975809BD}"/>
              </a:ext>
            </a:extLst>
          </p:cNvPr>
          <p:cNvSpPr/>
          <p:nvPr/>
        </p:nvSpPr>
        <p:spPr>
          <a:xfrm>
            <a:off x="2180854" y="6177659"/>
            <a:ext cx="102563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Features and HMI Design </a:t>
            </a:r>
          </a:p>
        </p:txBody>
      </p:sp>
      <p:sp>
        <p:nvSpPr>
          <p:cNvPr id="421" name="Double Bracket 420">
            <a:extLst>
              <a:ext uri="{FF2B5EF4-FFF2-40B4-BE49-F238E27FC236}">
                <a16:creationId xmlns:a16="http://schemas.microsoft.com/office/drawing/2014/main" id="{D8A280BA-4EC3-4EA9-8F03-A93BAED85A49}"/>
              </a:ext>
            </a:extLst>
          </p:cNvPr>
          <p:cNvSpPr/>
          <p:nvPr/>
        </p:nvSpPr>
        <p:spPr>
          <a:xfrm>
            <a:off x="1089660" y="6177659"/>
            <a:ext cx="1057697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Display light up</a:t>
            </a:r>
          </a:p>
          <a:p>
            <a:pPr algn="ctr"/>
            <a:r>
              <a:rPr lang="en-US" sz="600" dirty="0"/>
              <a:t>Platform Arch design</a:t>
            </a:r>
          </a:p>
          <a:p>
            <a:pPr algn="ctr"/>
            <a:r>
              <a:rPr lang="en-US" sz="600" dirty="0"/>
              <a:t>PIPELINE Design</a:t>
            </a:r>
          </a:p>
        </p:txBody>
      </p:sp>
      <p:sp>
        <p:nvSpPr>
          <p:cNvPr id="422" name="Double Bracket 421">
            <a:extLst>
              <a:ext uri="{FF2B5EF4-FFF2-40B4-BE49-F238E27FC236}">
                <a16:creationId xmlns:a16="http://schemas.microsoft.com/office/drawing/2014/main" id="{62F7F613-CEFA-4770-8AB9-0A2252CD11F7}"/>
              </a:ext>
            </a:extLst>
          </p:cNvPr>
          <p:cNvSpPr/>
          <p:nvPr/>
        </p:nvSpPr>
        <p:spPr>
          <a:xfrm>
            <a:off x="3220273" y="6178550"/>
            <a:ext cx="784552" cy="21472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I</a:t>
            </a:r>
            <a:r>
              <a:rPr lang="en-US" altLang="zh-CN" sz="600" dirty="0"/>
              <a:t>nitial release for Pre DV</a:t>
            </a:r>
            <a:endParaRPr lang="en-US" sz="600" dirty="0"/>
          </a:p>
          <a:p>
            <a:pPr algn="ctr"/>
            <a:r>
              <a:rPr lang="en-US" sz="600" dirty="0"/>
              <a:t>DCV Beta </a:t>
            </a:r>
          </a:p>
          <a:p>
            <a:pPr algn="ctr"/>
            <a:r>
              <a:rPr lang="en-US" sz="600" dirty="0"/>
              <a:t>30%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4" name="Double Bracket 423">
            <a:extLst>
              <a:ext uri="{FF2B5EF4-FFF2-40B4-BE49-F238E27FC236}">
                <a16:creationId xmlns:a16="http://schemas.microsoft.com/office/drawing/2014/main" id="{02F8AF42-0154-4CDA-A68C-57ADB22A983A}"/>
              </a:ext>
            </a:extLst>
          </p:cNvPr>
          <p:cNvSpPr/>
          <p:nvPr/>
        </p:nvSpPr>
        <p:spPr>
          <a:xfrm>
            <a:off x="4035879" y="6177184"/>
            <a:ext cx="1620548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R</a:t>
            </a:r>
            <a:r>
              <a:rPr lang="en-US" altLang="zh-CN" sz="600" dirty="0"/>
              <a:t>elease Fundamental features for DCV vehicle testing</a:t>
            </a:r>
            <a:endParaRPr lang="en-US" sz="600" dirty="0"/>
          </a:p>
          <a:p>
            <a:pPr algn="ctr"/>
            <a:r>
              <a:rPr lang="en-US" sz="600" dirty="0"/>
              <a:t>DCV1 </a:t>
            </a:r>
          </a:p>
          <a:p>
            <a:pPr algn="ctr"/>
            <a:r>
              <a:rPr lang="en-US" sz="600" dirty="0"/>
              <a:t>60%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5" name="Double Bracket 424">
            <a:extLst>
              <a:ext uri="{FF2B5EF4-FFF2-40B4-BE49-F238E27FC236}">
                <a16:creationId xmlns:a16="http://schemas.microsoft.com/office/drawing/2014/main" id="{88519460-67E4-4E5D-A48A-CAF8A49E0482}"/>
              </a:ext>
            </a:extLst>
          </p:cNvPr>
          <p:cNvSpPr/>
          <p:nvPr/>
        </p:nvSpPr>
        <p:spPr>
          <a:xfrm>
            <a:off x="5699969" y="6172788"/>
            <a:ext cx="1680124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Zero IG defects supporting PEC sign off</a:t>
            </a:r>
          </a:p>
          <a:p>
            <a:pPr algn="ctr"/>
            <a:r>
              <a:rPr lang="en-US" sz="600" dirty="0"/>
              <a:t>R00 </a:t>
            </a:r>
          </a:p>
          <a:p>
            <a:pPr algn="ctr"/>
            <a:r>
              <a:rPr lang="en-US" sz="600" dirty="0"/>
              <a:t>95% C</a:t>
            </a:r>
            <a:r>
              <a:rPr lang="en-US" altLang="zh-CN" sz="600" dirty="0"/>
              <a:t>oding(Not including Agile features)</a:t>
            </a:r>
            <a:endParaRPr lang="en-US" sz="600" dirty="0"/>
          </a:p>
        </p:txBody>
      </p:sp>
      <p:sp>
        <p:nvSpPr>
          <p:cNvPr id="427" name="Double Bracket 426">
            <a:extLst>
              <a:ext uri="{FF2B5EF4-FFF2-40B4-BE49-F238E27FC236}">
                <a16:creationId xmlns:a16="http://schemas.microsoft.com/office/drawing/2014/main" id="{02F7B057-DAE4-4978-BAEC-760A62138EFC}"/>
              </a:ext>
            </a:extLst>
          </p:cNvPr>
          <p:cNvSpPr/>
          <p:nvPr/>
        </p:nvSpPr>
        <p:spPr>
          <a:xfrm>
            <a:off x="7403425" y="6177184"/>
            <a:ext cx="929665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</a:t>
            </a:r>
            <a:r>
              <a:rPr lang="en-US" altLang="zh-CN" sz="600" dirty="0"/>
              <a:t>elivery of all features with zero G issues</a:t>
            </a:r>
            <a:endParaRPr lang="en-US" sz="600" dirty="0"/>
          </a:p>
          <a:p>
            <a:pPr algn="ctr"/>
            <a:r>
              <a:rPr lang="en-US" sz="600" dirty="0"/>
              <a:t>R05 100%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8" name="Double Bracket 427">
            <a:extLst>
              <a:ext uri="{FF2B5EF4-FFF2-40B4-BE49-F238E27FC236}">
                <a16:creationId xmlns:a16="http://schemas.microsoft.com/office/drawing/2014/main" id="{AB70E688-A567-4F9B-841D-83AFEF554854}"/>
              </a:ext>
            </a:extLst>
          </p:cNvPr>
          <p:cNvSpPr/>
          <p:nvPr/>
        </p:nvSpPr>
        <p:spPr>
          <a:xfrm>
            <a:off x="8363571" y="6172788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R06 100%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0" name="Double Bracket 429">
            <a:extLst>
              <a:ext uri="{FF2B5EF4-FFF2-40B4-BE49-F238E27FC236}">
                <a16:creationId xmlns:a16="http://schemas.microsoft.com/office/drawing/2014/main" id="{FEE38184-F189-42A9-BE63-9A7CC26D26E0}"/>
              </a:ext>
            </a:extLst>
          </p:cNvPr>
          <p:cNvSpPr/>
          <p:nvPr/>
        </p:nvSpPr>
        <p:spPr>
          <a:xfrm>
            <a:off x="9127091" y="6177184"/>
            <a:ext cx="738403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R07 100%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3" name="Left Brace 432">
            <a:extLst>
              <a:ext uri="{FF2B5EF4-FFF2-40B4-BE49-F238E27FC236}">
                <a16:creationId xmlns:a16="http://schemas.microsoft.com/office/drawing/2014/main" id="{B707584F-62DB-4F61-A627-66CB6729A47E}"/>
              </a:ext>
            </a:extLst>
          </p:cNvPr>
          <p:cNvSpPr/>
          <p:nvPr/>
        </p:nvSpPr>
        <p:spPr>
          <a:xfrm rot="5400000" flipH="1">
            <a:off x="4809031" y="5693330"/>
            <a:ext cx="96314" cy="159847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4" name="TextBox 22">
            <a:extLst>
              <a:ext uri="{FF2B5EF4-FFF2-40B4-BE49-F238E27FC236}">
                <a16:creationId xmlns:a16="http://schemas.microsoft.com/office/drawing/2014/main" id="{37E0FF3A-48EE-499C-A9CE-2C54B58D6DCB}"/>
              </a:ext>
            </a:extLst>
          </p:cNvPr>
          <p:cNvSpPr txBox="1"/>
          <p:nvPr/>
        </p:nvSpPr>
        <p:spPr>
          <a:xfrm>
            <a:off x="4366826" y="656656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6" name="Left Brace 435">
            <a:extLst>
              <a:ext uri="{FF2B5EF4-FFF2-40B4-BE49-F238E27FC236}">
                <a16:creationId xmlns:a16="http://schemas.microsoft.com/office/drawing/2014/main" id="{32FB054A-E5EC-4559-93E5-54B8DACCCB5D}"/>
              </a:ext>
            </a:extLst>
          </p:cNvPr>
          <p:cNvSpPr/>
          <p:nvPr/>
        </p:nvSpPr>
        <p:spPr>
          <a:xfrm rot="5400000" flipH="1">
            <a:off x="6494094" y="5680531"/>
            <a:ext cx="104195" cy="1643195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7" name="TextBox 22">
            <a:extLst>
              <a:ext uri="{FF2B5EF4-FFF2-40B4-BE49-F238E27FC236}">
                <a16:creationId xmlns:a16="http://schemas.microsoft.com/office/drawing/2014/main" id="{444655AC-E220-4162-B1DE-A2E964E64BD5}"/>
              </a:ext>
            </a:extLst>
          </p:cNvPr>
          <p:cNvSpPr txBox="1"/>
          <p:nvPr/>
        </p:nvSpPr>
        <p:spPr>
          <a:xfrm>
            <a:off x="6041092" y="657218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9" name="Left Brace 438">
            <a:extLst>
              <a:ext uri="{FF2B5EF4-FFF2-40B4-BE49-F238E27FC236}">
                <a16:creationId xmlns:a16="http://schemas.microsoft.com/office/drawing/2014/main" id="{7AA8C92B-0A6F-491F-8142-10A43E3975E0}"/>
              </a:ext>
            </a:extLst>
          </p:cNvPr>
          <p:cNvSpPr/>
          <p:nvPr/>
        </p:nvSpPr>
        <p:spPr>
          <a:xfrm rot="5400000" flipH="1">
            <a:off x="7827252" y="6035226"/>
            <a:ext cx="81336" cy="92966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0" name="TextBox 22">
            <a:extLst>
              <a:ext uri="{FF2B5EF4-FFF2-40B4-BE49-F238E27FC236}">
                <a16:creationId xmlns:a16="http://schemas.microsoft.com/office/drawing/2014/main" id="{E85663C9-FA2B-48AA-933C-ED82FAB7D8AC}"/>
              </a:ext>
            </a:extLst>
          </p:cNvPr>
          <p:cNvSpPr txBox="1"/>
          <p:nvPr/>
        </p:nvSpPr>
        <p:spPr>
          <a:xfrm>
            <a:off x="7411084" y="6581545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weeks(3months)</a:t>
            </a:r>
          </a:p>
        </p:txBody>
      </p:sp>
      <p:sp>
        <p:nvSpPr>
          <p:cNvPr id="441" name="Left Brace 440">
            <a:extLst>
              <a:ext uri="{FF2B5EF4-FFF2-40B4-BE49-F238E27FC236}">
                <a16:creationId xmlns:a16="http://schemas.microsoft.com/office/drawing/2014/main" id="{FFAA2846-6181-47C1-BC5A-42E6ECD5ABC4}"/>
              </a:ext>
            </a:extLst>
          </p:cNvPr>
          <p:cNvSpPr/>
          <p:nvPr/>
        </p:nvSpPr>
        <p:spPr>
          <a:xfrm rot="5400000" flipH="1">
            <a:off x="8687664" y="6126416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2" name="TextBox 22">
            <a:extLst>
              <a:ext uri="{FF2B5EF4-FFF2-40B4-BE49-F238E27FC236}">
                <a16:creationId xmlns:a16="http://schemas.microsoft.com/office/drawing/2014/main" id="{04321255-8D56-49DB-9E04-D5868DB5172D}"/>
              </a:ext>
            </a:extLst>
          </p:cNvPr>
          <p:cNvSpPr txBox="1"/>
          <p:nvPr/>
        </p:nvSpPr>
        <p:spPr>
          <a:xfrm>
            <a:off x="8377925" y="6581545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5" name="Left Brace 444">
            <a:extLst>
              <a:ext uri="{FF2B5EF4-FFF2-40B4-BE49-F238E27FC236}">
                <a16:creationId xmlns:a16="http://schemas.microsoft.com/office/drawing/2014/main" id="{889F18AC-4378-4152-9589-DAD1E76364B1}"/>
              </a:ext>
            </a:extLst>
          </p:cNvPr>
          <p:cNvSpPr/>
          <p:nvPr/>
        </p:nvSpPr>
        <p:spPr>
          <a:xfrm rot="5400000" flipH="1">
            <a:off x="9463586" y="6165588"/>
            <a:ext cx="117465" cy="68634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6" name="TextBox 22">
            <a:extLst>
              <a:ext uri="{FF2B5EF4-FFF2-40B4-BE49-F238E27FC236}">
                <a16:creationId xmlns:a16="http://schemas.microsoft.com/office/drawing/2014/main" id="{4E6E012A-1AAD-4798-83E7-121A3FB30352}"/>
              </a:ext>
            </a:extLst>
          </p:cNvPr>
          <p:cNvSpPr txBox="1"/>
          <p:nvPr/>
        </p:nvSpPr>
        <p:spPr>
          <a:xfrm>
            <a:off x="9187141" y="6572186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7" name="Left Brace 446">
            <a:extLst>
              <a:ext uri="{FF2B5EF4-FFF2-40B4-BE49-F238E27FC236}">
                <a16:creationId xmlns:a16="http://schemas.microsoft.com/office/drawing/2014/main" id="{1DEE2A0A-A5EE-407D-B87F-78E59A504D8C}"/>
              </a:ext>
            </a:extLst>
          </p:cNvPr>
          <p:cNvSpPr/>
          <p:nvPr/>
        </p:nvSpPr>
        <p:spPr>
          <a:xfrm rot="5400000" flipH="1">
            <a:off x="3577283" y="6112367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A86BB28D-191D-44A5-B0B1-A2600A84F6E8}"/>
              </a:ext>
            </a:extLst>
          </p:cNvPr>
          <p:cNvSpPr txBox="1"/>
          <p:nvPr/>
        </p:nvSpPr>
        <p:spPr>
          <a:xfrm>
            <a:off x="3267544" y="6567496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9" name="Left Brace 448">
            <a:extLst>
              <a:ext uri="{FF2B5EF4-FFF2-40B4-BE49-F238E27FC236}">
                <a16:creationId xmlns:a16="http://schemas.microsoft.com/office/drawing/2014/main" id="{23E9D474-19E0-4106-ABFF-838C5E99544A}"/>
              </a:ext>
            </a:extLst>
          </p:cNvPr>
          <p:cNvSpPr/>
          <p:nvPr/>
        </p:nvSpPr>
        <p:spPr>
          <a:xfrm rot="5400000" flipH="1">
            <a:off x="2634561" y="6010856"/>
            <a:ext cx="96313" cy="98406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55A29FAE-A8B0-4A59-BECE-7409D3548038}"/>
              </a:ext>
            </a:extLst>
          </p:cNvPr>
          <p:cNvSpPr txBox="1"/>
          <p:nvPr/>
        </p:nvSpPr>
        <p:spPr>
          <a:xfrm>
            <a:off x="2213919" y="6576889"/>
            <a:ext cx="9558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10weeks(2.5months)</a:t>
            </a:r>
          </a:p>
        </p:txBody>
      </p:sp>
      <p:sp>
        <p:nvSpPr>
          <p:cNvPr id="451" name="Double Bracket 450">
            <a:extLst>
              <a:ext uri="{FF2B5EF4-FFF2-40B4-BE49-F238E27FC236}">
                <a16:creationId xmlns:a16="http://schemas.microsoft.com/office/drawing/2014/main" id="{83E2BC4C-3ED2-41E5-97D6-AE052AAD67F9}"/>
              </a:ext>
            </a:extLst>
          </p:cNvPr>
          <p:cNvSpPr/>
          <p:nvPr/>
        </p:nvSpPr>
        <p:spPr>
          <a:xfrm>
            <a:off x="9909655" y="6168131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Hotfix </a:t>
            </a:r>
            <a:r>
              <a:rPr lang="en-US" altLang="zh-CN" sz="600" dirty="0"/>
              <a:t>for OKTB</a:t>
            </a:r>
            <a:endParaRPr lang="en-US" sz="600" dirty="0"/>
          </a:p>
        </p:txBody>
      </p:sp>
      <p:sp>
        <p:nvSpPr>
          <p:cNvPr id="453" name="Left Brace 452">
            <a:extLst>
              <a:ext uri="{FF2B5EF4-FFF2-40B4-BE49-F238E27FC236}">
                <a16:creationId xmlns:a16="http://schemas.microsoft.com/office/drawing/2014/main" id="{EE3CD002-DCED-4FC8-A92F-93807B47F0F4}"/>
              </a:ext>
            </a:extLst>
          </p:cNvPr>
          <p:cNvSpPr/>
          <p:nvPr/>
        </p:nvSpPr>
        <p:spPr>
          <a:xfrm rot="5400000" flipH="1">
            <a:off x="10233748" y="6121759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08CD608-F004-490E-AFDE-564112644D99}"/>
              </a:ext>
            </a:extLst>
          </p:cNvPr>
          <p:cNvSpPr txBox="1"/>
          <p:nvPr/>
        </p:nvSpPr>
        <p:spPr>
          <a:xfrm>
            <a:off x="9924009" y="6576888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Preserved</a:t>
            </a:r>
          </a:p>
        </p:txBody>
      </p:sp>
      <p:sp>
        <p:nvSpPr>
          <p:cNvPr id="455" name="Left Brace 454">
            <a:extLst>
              <a:ext uri="{FF2B5EF4-FFF2-40B4-BE49-F238E27FC236}">
                <a16:creationId xmlns:a16="http://schemas.microsoft.com/office/drawing/2014/main" id="{7B31CEE3-F15D-4771-A79A-427F5AB99A5D}"/>
              </a:ext>
            </a:extLst>
          </p:cNvPr>
          <p:cNvSpPr/>
          <p:nvPr/>
        </p:nvSpPr>
        <p:spPr>
          <a:xfrm rot="5400000">
            <a:off x="6691826" y="54647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8174FF28-BE33-449B-B774-E5155F037A07}"/>
              </a:ext>
            </a:extLst>
          </p:cNvPr>
          <p:cNvSpPr txBox="1"/>
          <p:nvPr/>
        </p:nvSpPr>
        <p:spPr>
          <a:xfrm>
            <a:off x="6234458" y="54883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7" name="Left Brace 456">
            <a:extLst>
              <a:ext uri="{FF2B5EF4-FFF2-40B4-BE49-F238E27FC236}">
                <a16:creationId xmlns:a16="http://schemas.microsoft.com/office/drawing/2014/main" id="{802725E5-2604-4279-B122-9D134F165E01}"/>
              </a:ext>
            </a:extLst>
          </p:cNvPr>
          <p:cNvSpPr/>
          <p:nvPr/>
        </p:nvSpPr>
        <p:spPr>
          <a:xfrm rot="5400000">
            <a:off x="7359541" y="3356070"/>
            <a:ext cx="103383" cy="116830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89B85D95-9455-42CB-AE51-F82085EAE69A}"/>
              </a:ext>
            </a:extLst>
          </p:cNvPr>
          <p:cNvSpPr txBox="1"/>
          <p:nvPr/>
        </p:nvSpPr>
        <p:spPr>
          <a:xfrm>
            <a:off x="6899054" y="3696133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&gt;=14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9" name="Left Brace 458">
            <a:extLst>
              <a:ext uri="{FF2B5EF4-FFF2-40B4-BE49-F238E27FC236}">
                <a16:creationId xmlns:a16="http://schemas.microsoft.com/office/drawing/2014/main" id="{19C76E46-E82D-4135-8444-C20D9756FB09}"/>
              </a:ext>
            </a:extLst>
          </p:cNvPr>
          <p:cNvSpPr/>
          <p:nvPr/>
        </p:nvSpPr>
        <p:spPr>
          <a:xfrm rot="5400000">
            <a:off x="9389667" y="2539675"/>
            <a:ext cx="114759" cy="278515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359A2E45-F663-4D52-B5D3-194DB4DDF761}"/>
              </a:ext>
            </a:extLst>
          </p:cNvPr>
          <p:cNvSpPr txBox="1"/>
          <p:nvPr/>
        </p:nvSpPr>
        <p:spPr>
          <a:xfrm>
            <a:off x="8192209" y="3700092"/>
            <a:ext cx="239395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&gt;=32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164" name="TextBox 22">
            <a:extLst>
              <a:ext uri="{FF2B5EF4-FFF2-40B4-BE49-F238E27FC236}">
                <a16:creationId xmlns:a16="http://schemas.microsoft.com/office/drawing/2014/main" id="{D0912044-4DD3-4481-86A4-8D2B5CF6E610}"/>
              </a:ext>
            </a:extLst>
          </p:cNvPr>
          <p:cNvSpPr txBox="1"/>
          <p:nvPr/>
        </p:nvSpPr>
        <p:spPr>
          <a:xfrm>
            <a:off x="1233443" y="2744611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14W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6" name="TextBox 22">
            <a:extLst>
              <a:ext uri="{FF2B5EF4-FFF2-40B4-BE49-F238E27FC236}">
                <a16:creationId xmlns:a16="http://schemas.microsoft.com/office/drawing/2014/main" id="{C46F4AB1-D930-4FB0-9F5D-73829B0BC3ED}"/>
              </a:ext>
            </a:extLst>
          </p:cNvPr>
          <p:cNvSpPr txBox="1"/>
          <p:nvPr/>
        </p:nvSpPr>
        <p:spPr>
          <a:xfrm>
            <a:off x="2176967" y="2740446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F0CDF63A-AA08-44B0-A3BE-D223457321E4}"/>
              </a:ext>
            </a:extLst>
          </p:cNvPr>
          <p:cNvSpPr txBox="1"/>
          <p:nvPr/>
        </p:nvSpPr>
        <p:spPr>
          <a:xfrm>
            <a:off x="3119729" y="2736068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14W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8" name="TextBox 22">
            <a:extLst>
              <a:ext uri="{FF2B5EF4-FFF2-40B4-BE49-F238E27FC236}">
                <a16:creationId xmlns:a16="http://schemas.microsoft.com/office/drawing/2014/main" id="{60649DFC-BCEF-466D-993F-A8231297AAAF}"/>
              </a:ext>
            </a:extLst>
          </p:cNvPr>
          <p:cNvSpPr txBox="1"/>
          <p:nvPr/>
        </p:nvSpPr>
        <p:spPr>
          <a:xfrm>
            <a:off x="4004256" y="2599636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10W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9" name="TextBox 22">
            <a:extLst>
              <a:ext uri="{FF2B5EF4-FFF2-40B4-BE49-F238E27FC236}">
                <a16:creationId xmlns:a16="http://schemas.microsoft.com/office/drawing/2014/main" id="{F4E3B590-8429-4EFB-939C-503C2ED4D2A1}"/>
              </a:ext>
            </a:extLst>
          </p:cNvPr>
          <p:cNvSpPr txBox="1"/>
          <p:nvPr/>
        </p:nvSpPr>
        <p:spPr>
          <a:xfrm>
            <a:off x="5470770" y="2718421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26W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26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2713579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---DCV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30%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50%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60%</a:t>
            </a: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77A2211-D41A-4047-99B6-3BD02DBA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SYNC+ 3.0 DCV/PEC/J1 Critical P</a:t>
            </a:r>
            <a:r>
              <a:rPr lang="en-US" altLang="zh-CN" dirty="0"/>
              <a:t>ath</a:t>
            </a:r>
            <a:endParaRPr lang="en-US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756D90-4757-4E36-8930-E51668C6CD04}"/>
              </a:ext>
            </a:extLst>
          </p:cNvPr>
          <p:cNvGrpSpPr/>
          <p:nvPr/>
        </p:nvGrpSpPr>
        <p:grpSpPr>
          <a:xfrm>
            <a:off x="136713" y="4079404"/>
            <a:ext cx="11994327" cy="934239"/>
            <a:chOff x="237807" y="2111976"/>
            <a:chExt cx="11927350" cy="93423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157D78-E802-457E-A07D-8290E0216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7" y="3037586"/>
              <a:ext cx="11927350" cy="86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2F4A308-EDFD-40A0-B5EA-F092BFC9FAB7}"/>
                </a:ext>
              </a:extLst>
            </p:cNvPr>
            <p:cNvSpPr/>
            <p:nvPr/>
          </p:nvSpPr>
          <p:spPr>
            <a:xfrm>
              <a:off x="241919" y="2111976"/>
              <a:ext cx="28393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China Accelerated SW Plan ---PEC/J1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78" name="TextBox 22">
            <a:extLst>
              <a:ext uri="{FF2B5EF4-FFF2-40B4-BE49-F238E27FC236}">
                <a16:creationId xmlns:a16="http://schemas.microsoft.com/office/drawing/2014/main" id="{CF89CC4F-9168-442B-9D6C-54062A594C81}"/>
              </a:ext>
            </a:extLst>
          </p:cNvPr>
          <p:cNvSpPr txBox="1"/>
          <p:nvPr/>
        </p:nvSpPr>
        <p:spPr>
          <a:xfrm>
            <a:off x="3474258" y="5138946"/>
            <a:ext cx="69235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altLang="zh-CN" dirty="0"/>
              <a:t>95%</a:t>
            </a:r>
          </a:p>
          <a:p>
            <a:endParaRPr lang="en-US" dirty="0"/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D6B23472-116E-413F-87BA-9AD081A9A546}"/>
              </a:ext>
            </a:extLst>
          </p:cNvPr>
          <p:cNvSpPr txBox="1"/>
          <p:nvPr/>
        </p:nvSpPr>
        <p:spPr>
          <a:xfrm>
            <a:off x="4086697" y="514562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R04</a:t>
            </a:r>
          </a:p>
          <a:p>
            <a:endParaRPr lang="en-US" dirty="0"/>
          </a:p>
        </p:txBody>
      </p:sp>
      <p:sp>
        <p:nvSpPr>
          <p:cNvPr id="180" name="TextBox 22">
            <a:extLst>
              <a:ext uri="{FF2B5EF4-FFF2-40B4-BE49-F238E27FC236}">
                <a16:creationId xmlns:a16="http://schemas.microsoft.com/office/drawing/2014/main" id="{D3AA2489-1957-4E83-9D2D-0804F00E9F11}"/>
              </a:ext>
            </a:extLst>
          </p:cNvPr>
          <p:cNvSpPr txBox="1"/>
          <p:nvPr/>
        </p:nvSpPr>
        <p:spPr>
          <a:xfrm>
            <a:off x="5721641" y="5132672"/>
            <a:ext cx="103660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R05</a:t>
            </a:r>
          </a:p>
          <a:p>
            <a:r>
              <a:rPr lang="en-US" altLang="zh-CN" dirty="0"/>
              <a:t>100%</a:t>
            </a:r>
          </a:p>
          <a:p>
            <a:endParaRPr lang="en-US" dirty="0"/>
          </a:p>
        </p:txBody>
      </p:sp>
      <p:sp>
        <p:nvSpPr>
          <p:cNvPr id="181" name="TextBox 22">
            <a:extLst>
              <a:ext uri="{FF2B5EF4-FFF2-40B4-BE49-F238E27FC236}">
                <a16:creationId xmlns:a16="http://schemas.microsoft.com/office/drawing/2014/main" id="{87E76934-CCA1-4FD4-A5E7-3998F8EFCFA5}"/>
              </a:ext>
            </a:extLst>
          </p:cNvPr>
          <p:cNvSpPr txBox="1"/>
          <p:nvPr/>
        </p:nvSpPr>
        <p:spPr>
          <a:xfrm>
            <a:off x="7380200" y="512914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R06</a:t>
            </a:r>
          </a:p>
          <a:p>
            <a:endParaRPr lang="en-US" dirty="0"/>
          </a:p>
        </p:txBody>
      </p:sp>
      <p:sp>
        <p:nvSpPr>
          <p:cNvPr id="182" name="TextBox 22">
            <a:extLst>
              <a:ext uri="{FF2B5EF4-FFF2-40B4-BE49-F238E27FC236}">
                <a16:creationId xmlns:a16="http://schemas.microsoft.com/office/drawing/2014/main" id="{4D6949C7-DEF1-4578-B6DC-F42ADBD1D657}"/>
              </a:ext>
            </a:extLst>
          </p:cNvPr>
          <p:cNvSpPr txBox="1"/>
          <p:nvPr/>
        </p:nvSpPr>
        <p:spPr>
          <a:xfrm>
            <a:off x="9004644" y="5188938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R07</a:t>
            </a:r>
            <a:endParaRPr lang="en-US" dirty="0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DA6FB10E-EF5E-4ADA-AC03-54A1D0E0ADB8}"/>
              </a:ext>
            </a:extLst>
          </p:cNvPr>
          <p:cNvSpPr/>
          <p:nvPr/>
        </p:nvSpPr>
        <p:spPr>
          <a:xfrm>
            <a:off x="27780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E3322350-16B2-4E0C-9B96-8F5367412E82}"/>
              </a:ext>
            </a:extLst>
          </p:cNvPr>
          <p:cNvSpPr txBox="1"/>
          <p:nvPr/>
        </p:nvSpPr>
        <p:spPr>
          <a:xfrm>
            <a:off x="9894411" y="518676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R08</a:t>
            </a:r>
            <a:endParaRPr lang="en-US" dirty="0"/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025608B1-C3D3-4F27-90F6-565278E253F7}"/>
              </a:ext>
            </a:extLst>
          </p:cNvPr>
          <p:cNvSpPr txBox="1"/>
          <p:nvPr/>
        </p:nvSpPr>
        <p:spPr>
          <a:xfrm>
            <a:off x="-112691" y="5181142"/>
            <a:ext cx="60293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 60%</a:t>
            </a:r>
          </a:p>
          <a:p>
            <a:endParaRPr lang="en-US" dirty="0"/>
          </a:p>
        </p:txBody>
      </p:sp>
      <p:sp>
        <p:nvSpPr>
          <p:cNvPr id="252" name="流程图: 决策 47">
            <a:extLst>
              <a:ext uri="{FF2B5EF4-FFF2-40B4-BE49-F238E27FC236}">
                <a16:creationId xmlns:a16="http://schemas.microsoft.com/office/drawing/2014/main" id="{C92C25BF-EC1E-4111-BB7E-435FAB73A769}"/>
              </a:ext>
            </a:extLst>
          </p:cNvPr>
          <p:cNvSpPr/>
          <p:nvPr/>
        </p:nvSpPr>
        <p:spPr>
          <a:xfrm>
            <a:off x="847859" y="4900369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54" name="TextBox 22">
            <a:extLst>
              <a:ext uri="{FF2B5EF4-FFF2-40B4-BE49-F238E27FC236}">
                <a16:creationId xmlns:a16="http://schemas.microsoft.com/office/drawing/2014/main" id="{6CBA5994-FD0B-4BB9-B5AB-7BDA041F0274}"/>
              </a:ext>
            </a:extLst>
          </p:cNvPr>
          <p:cNvSpPr txBox="1"/>
          <p:nvPr/>
        </p:nvSpPr>
        <p:spPr>
          <a:xfrm>
            <a:off x="815464" y="5134068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MRD</a:t>
            </a:r>
          </a:p>
          <a:p>
            <a:endParaRPr lang="en-US" dirty="0"/>
          </a:p>
        </p:txBody>
      </p: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B4FE796A-5AD1-4B28-B613-1696C11BB5FD}"/>
              </a:ext>
            </a:extLst>
          </p:cNvPr>
          <p:cNvSpPr/>
          <p:nvPr/>
        </p:nvSpPr>
        <p:spPr>
          <a:xfrm rot="5400000">
            <a:off x="590310" y="4383979"/>
            <a:ext cx="68603" cy="8173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1" name="TextBox 22">
            <a:extLst>
              <a:ext uri="{FF2B5EF4-FFF2-40B4-BE49-F238E27FC236}">
                <a16:creationId xmlns:a16="http://schemas.microsoft.com/office/drawing/2014/main" id="{5957CA0E-E71B-4B19-8FC9-5731743176B9}"/>
              </a:ext>
            </a:extLst>
          </p:cNvPr>
          <p:cNvSpPr txBox="1"/>
          <p:nvPr/>
        </p:nvSpPr>
        <p:spPr>
          <a:xfrm>
            <a:off x="307401" y="4566447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 weeks</a:t>
            </a:r>
          </a:p>
        </p:txBody>
      </p:sp>
      <p:sp>
        <p:nvSpPr>
          <p:cNvPr id="262" name="Left Brace 261">
            <a:extLst>
              <a:ext uri="{FF2B5EF4-FFF2-40B4-BE49-F238E27FC236}">
                <a16:creationId xmlns:a16="http://schemas.microsoft.com/office/drawing/2014/main" id="{99181172-5E94-4F20-A272-607DB987B3B5}"/>
              </a:ext>
            </a:extLst>
          </p:cNvPr>
          <p:cNvSpPr/>
          <p:nvPr/>
        </p:nvSpPr>
        <p:spPr>
          <a:xfrm rot="5400000">
            <a:off x="1502088" y="4316447"/>
            <a:ext cx="84401" cy="94739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3" name="TextBox 22">
            <a:extLst>
              <a:ext uri="{FF2B5EF4-FFF2-40B4-BE49-F238E27FC236}">
                <a16:creationId xmlns:a16="http://schemas.microsoft.com/office/drawing/2014/main" id="{2FE0E4F2-F6FE-44FF-990A-E4EE430A1295}"/>
              </a:ext>
            </a:extLst>
          </p:cNvPr>
          <p:cNvSpPr txBox="1"/>
          <p:nvPr/>
        </p:nvSpPr>
        <p:spPr>
          <a:xfrm>
            <a:off x="1178674" y="4564766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 weeks</a:t>
            </a:r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E31BA9F4-B9F0-45E8-A790-E7A36C79FC68}"/>
              </a:ext>
            </a:extLst>
          </p:cNvPr>
          <p:cNvSpPr/>
          <p:nvPr/>
        </p:nvSpPr>
        <p:spPr>
          <a:xfrm>
            <a:off x="3680406" y="48383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205B6406-89D4-484F-88AC-4F85F83BCB82}"/>
              </a:ext>
            </a:extLst>
          </p:cNvPr>
          <p:cNvSpPr/>
          <p:nvPr/>
        </p:nvSpPr>
        <p:spPr>
          <a:xfrm>
            <a:off x="4391773" y="4838907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2" name="Star: 5 Points 271">
            <a:extLst>
              <a:ext uri="{FF2B5EF4-FFF2-40B4-BE49-F238E27FC236}">
                <a16:creationId xmlns:a16="http://schemas.microsoft.com/office/drawing/2014/main" id="{36EBD8A8-4E5F-4D07-8735-D6B55A169742}"/>
              </a:ext>
            </a:extLst>
          </p:cNvPr>
          <p:cNvSpPr/>
          <p:nvPr/>
        </p:nvSpPr>
        <p:spPr>
          <a:xfrm>
            <a:off x="6041073" y="48301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688DE077-C574-45A6-B08D-1C6535A0F050}"/>
              </a:ext>
            </a:extLst>
          </p:cNvPr>
          <p:cNvSpPr/>
          <p:nvPr/>
        </p:nvSpPr>
        <p:spPr>
          <a:xfrm rot="5400000">
            <a:off x="7024160" y="3885839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4" name="TextBox 22">
            <a:extLst>
              <a:ext uri="{FF2B5EF4-FFF2-40B4-BE49-F238E27FC236}">
                <a16:creationId xmlns:a16="http://schemas.microsoft.com/office/drawing/2014/main" id="{5E425EBD-D87A-4578-BA59-874EFA636990}"/>
              </a:ext>
            </a:extLst>
          </p:cNvPr>
          <p:cNvSpPr txBox="1"/>
          <p:nvPr/>
        </p:nvSpPr>
        <p:spPr>
          <a:xfrm>
            <a:off x="6628834" y="4529499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5" name="Star: 5 Points 274">
            <a:extLst>
              <a:ext uri="{FF2B5EF4-FFF2-40B4-BE49-F238E27FC236}">
                <a16:creationId xmlns:a16="http://schemas.microsoft.com/office/drawing/2014/main" id="{A77A62A3-084F-452D-B781-19077189E80D}"/>
              </a:ext>
            </a:extLst>
          </p:cNvPr>
          <p:cNvSpPr/>
          <p:nvPr/>
        </p:nvSpPr>
        <p:spPr>
          <a:xfrm>
            <a:off x="7632006" y="48469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7" name="TextBox 22">
            <a:extLst>
              <a:ext uri="{FF2B5EF4-FFF2-40B4-BE49-F238E27FC236}">
                <a16:creationId xmlns:a16="http://schemas.microsoft.com/office/drawing/2014/main" id="{671E6ABA-A17A-4942-86EA-647D20C5FF60}"/>
              </a:ext>
            </a:extLst>
          </p:cNvPr>
          <p:cNvSpPr txBox="1"/>
          <p:nvPr/>
        </p:nvSpPr>
        <p:spPr>
          <a:xfrm>
            <a:off x="8169091" y="4521638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8" name="Star: 5 Points 277">
            <a:extLst>
              <a:ext uri="{FF2B5EF4-FFF2-40B4-BE49-F238E27FC236}">
                <a16:creationId xmlns:a16="http://schemas.microsoft.com/office/drawing/2014/main" id="{9361F089-5BAF-4191-847D-0CC76712F87E}"/>
              </a:ext>
            </a:extLst>
          </p:cNvPr>
          <p:cNvSpPr/>
          <p:nvPr/>
        </p:nvSpPr>
        <p:spPr>
          <a:xfrm>
            <a:off x="9180983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E176E06B-A8FD-4E31-964E-66E5150A5600}"/>
              </a:ext>
            </a:extLst>
          </p:cNvPr>
          <p:cNvSpPr/>
          <p:nvPr/>
        </p:nvSpPr>
        <p:spPr>
          <a:xfrm>
            <a:off x="10126312" y="4870186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6" name="Double Bracket 285">
            <a:extLst>
              <a:ext uri="{FF2B5EF4-FFF2-40B4-BE49-F238E27FC236}">
                <a16:creationId xmlns:a16="http://schemas.microsoft.com/office/drawing/2014/main" id="{E4BC5A3F-94E7-43EE-B91A-8FA9647E44A2}"/>
              </a:ext>
            </a:extLst>
          </p:cNvPr>
          <p:cNvSpPr/>
          <p:nvPr/>
        </p:nvSpPr>
        <p:spPr>
          <a:xfrm>
            <a:off x="262095" y="5625708"/>
            <a:ext cx="3425105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Zero IG defects supporting PEC sign off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 (4*SW iterated versions )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95%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oding(Not including Agile features)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7" name="Double Bracket 286">
            <a:extLst>
              <a:ext uri="{FF2B5EF4-FFF2-40B4-BE49-F238E27FC236}">
                <a16:creationId xmlns:a16="http://schemas.microsoft.com/office/drawing/2014/main" id="{11FE3630-13D0-4119-8D0E-DFC8738DA1EE}"/>
              </a:ext>
            </a:extLst>
          </p:cNvPr>
          <p:cNvSpPr/>
          <p:nvPr/>
        </p:nvSpPr>
        <p:spPr>
          <a:xfrm>
            <a:off x="3732105" y="5628563"/>
            <a:ext cx="2458347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elivery of all features with zero G issues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TT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8" name="Double Bracket 287">
            <a:extLst>
              <a:ext uri="{FF2B5EF4-FFF2-40B4-BE49-F238E27FC236}">
                <a16:creationId xmlns:a16="http://schemas.microsoft.com/office/drawing/2014/main" id="{507952F8-B1B3-40D7-BB76-70B7A0611D80}"/>
              </a:ext>
            </a:extLst>
          </p:cNvPr>
          <p:cNvSpPr/>
          <p:nvPr/>
        </p:nvSpPr>
        <p:spPr>
          <a:xfrm>
            <a:off x="6235820" y="5632470"/>
            <a:ext cx="153406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PP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2" name="Left Brace 291">
            <a:extLst>
              <a:ext uri="{FF2B5EF4-FFF2-40B4-BE49-F238E27FC236}">
                <a16:creationId xmlns:a16="http://schemas.microsoft.com/office/drawing/2014/main" id="{4E13F4BB-0E39-452C-A627-3738232832A0}"/>
              </a:ext>
            </a:extLst>
          </p:cNvPr>
          <p:cNvSpPr/>
          <p:nvPr/>
        </p:nvSpPr>
        <p:spPr>
          <a:xfrm rot="5400000" flipH="1">
            <a:off x="1929932" y="4586953"/>
            <a:ext cx="104195" cy="33498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04984C77-94A7-4289-9EDA-6A6DAA439243}"/>
              </a:ext>
            </a:extLst>
          </p:cNvPr>
          <p:cNvSpPr txBox="1"/>
          <p:nvPr/>
        </p:nvSpPr>
        <p:spPr>
          <a:xfrm>
            <a:off x="1082190" y="6387360"/>
            <a:ext cx="20471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294" name="Left Brace 293">
            <a:extLst>
              <a:ext uri="{FF2B5EF4-FFF2-40B4-BE49-F238E27FC236}">
                <a16:creationId xmlns:a16="http://schemas.microsoft.com/office/drawing/2014/main" id="{BA127174-EE3A-41A8-9B7C-AEAC14C3994F}"/>
              </a:ext>
            </a:extLst>
          </p:cNvPr>
          <p:cNvSpPr/>
          <p:nvPr/>
        </p:nvSpPr>
        <p:spPr>
          <a:xfrm rot="5400000" flipH="1">
            <a:off x="4912250" y="5044810"/>
            <a:ext cx="103997" cy="241282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5" name="TextBox 22">
            <a:extLst>
              <a:ext uri="{FF2B5EF4-FFF2-40B4-BE49-F238E27FC236}">
                <a16:creationId xmlns:a16="http://schemas.microsoft.com/office/drawing/2014/main" id="{1EEDBDB1-F603-49EE-86E5-23FD63B4CAB5}"/>
              </a:ext>
            </a:extLst>
          </p:cNvPr>
          <p:cNvSpPr txBox="1"/>
          <p:nvPr/>
        </p:nvSpPr>
        <p:spPr>
          <a:xfrm>
            <a:off x="3820436" y="6400506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 weeks(3months)</a:t>
            </a:r>
          </a:p>
        </p:txBody>
      </p:sp>
      <p:sp>
        <p:nvSpPr>
          <p:cNvPr id="296" name="Left Brace 295">
            <a:extLst>
              <a:ext uri="{FF2B5EF4-FFF2-40B4-BE49-F238E27FC236}">
                <a16:creationId xmlns:a16="http://schemas.microsoft.com/office/drawing/2014/main" id="{66349218-B9CC-49DF-A24D-E33A8A7F22DA}"/>
              </a:ext>
            </a:extLst>
          </p:cNvPr>
          <p:cNvSpPr/>
          <p:nvPr/>
        </p:nvSpPr>
        <p:spPr>
          <a:xfrm rot="5400000" flipH="1">
            <a:off x="6970557" y="5554777"/>
            <a:ext cx="103995" cy="141280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297" name="TextBox 22">
            <a:extLst>
              <a:ext uri="{FF2B5EF4-FFF2-40B4-BE49-F238E27FC236}">
                <a16:creationId xmlns:a16="http://schemas.microsoft.com/office/drawing/2014/main" id="{BAF5C5B1-DF4C-4F54-87C5-B2418D5869E2}"/>
              </a:ext>
            </a:extLst>
          </p:cNvPr>
          <p:cNvSpPr txBox="1"/>
          <p:nvPr/>
        </p:nvSpPr>
        <p:spPr>
          <a:xfrm>
            <a:off x="6298436" y="6400506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07" name="流程图: 决策 47">
            <a:extLst>
              <a:ext uri="{FF2B5EF4-FFF2-40B4-BE49-F238E27FC236}">
                <a16:creationId xmlns:a16="http://schemas.microsoft.com/office/drawing/2014/main" id="{68755B18-3963-4C50-AEB0-9AEC98091785}"/>
              </a:ext>
            </a:extLst>
          </p:cNvPr>
          <p:cNvSpPr/>
          <p:nvPr/>
        </p:nvSpPr>
        <p:spPr>
          <a:xfrm>
            <a:off x="1799803" y="4838303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8" name="Left Brace 307">
            <a:extLst>
              <a:ext uri="{FF2B5EF4-FFF2-40B4-BE49-F238E27FC236}">
                <a16:creationId xmlns:a16="http://schemas.microsoft.com/office/drawing/2014/main" id="{37238DC5-E169-4B68-AF62-44FE620D69AD}"/>
              </a:ext>
            </a:extLst>
          </p:cNvPr>
          <p:cNvSpPr/>
          <p:nvPr/>
        </p:nvSpPr>
        <p:spPr>
          <a:xfrm rot="5400000">
            <a:off x="4332135" y="4220947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908D98BE-E3C3-4D8C-9E2C-0C71ADF45B33}"/>
              </a:ext>
            </a:extLst>
          </p:cNvPr>
          <p:cNvSpPr txBox="1"/>
          <p:nvPr/>
        </p:nvSpPr>
        <p:spPr>
          <a:xfrm>
            <a:off x="3934523" y="4543465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0" name="流程图: 决策 47">
            <a:extLst>
              <a:ext uri="{FF2B5EF4-FFF2-40B4-BE49-F238E27FC236}">
                <a16:creationId xmlns:a16="http://schemas.microsoft.com/office/drawing/2014/main" id="{18C94449-BC4E-4462-AE1E-300198D8D0B1}"/>
              </a:ext>
            </a:extLst>
          </p:cNvPr>
          <p:cNvSpPr/>
          <p:nvPr/>
        </p:nvSpPr>
        <p:spPr>
          <a:xfrm>
            <a:off x="4719561" y="484070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1" name="流程图: 决策 47">
            <a:extLst>
              <a:ext uri="{FF2B5EF4-FFF2-40B4-BE49-F238E27FC236}">
                <a16:creationId xmlns:a16="http://schemas.microsoft.com/office/drawing/2014/main" id="{BC57FBEC-A62E-4229-8F6B-CF6F74DA0769}"/>
              </a:ext>
            </a:extLst>
          </p:cNvPr>
          <p:cNvSpPr/>
          <p:nvPr/>
        </p:nvSpPr>
        <p:spPr>
          <a:xfrm>
            <a:off x="5480913" y="484469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Left Brace 311">
            <a:extLst>
              <a:ext uri="{FF2B5EF4-FFF2-40B4-BE49-F238E27FC236}">
                <a16:creationId xmlns:a16="http://schemas.microsoft.com/office/drawing/2014/main" id="{674711D9-8318-4439-88C5-84211EA763B3}"/>
              </a:ext>
            </a:extLst>
          </p:cNvPr>
          <p:cNvSpPr/>
          <p:nvPr/>
        </p:nvSpPr>
        <p:spPr>
          <a:xfrm rot="5400000">
            <a:off x="5076821" y="4198835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3" name="TextBox 22">
            <a:extLst>
              <a:ext uri="{FF2B5EF4-FFF2-40B4-BE49-F238E27FC236}">
                <a16:creationId xmlns:a16="http://schemas.microsoft.com/office/drawing/2014/main" id="{5D33E014-1038-474E-8A32-279CAA97B969}"/>
              </a:ext>
            </a:extLst>
          </p:cNvPr>
          <p:cNvSpPr txBox="1"/>
          <p:nvPr/>
        </p:nvSpPr>
        <p:spPr>
          <a:xfrm>
            <a:off x="4657830" y="4530081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4" name="流程图: 决策 47">
            <a:extLst>
              <a:ext uri="{FF2B5EF4-FFF2-40B4-BE49-F238E27FC236}">
                <a16:creationId xmlns:a16="http://schemas.microsoft.com/office/drawing/2014/main" id="{FC75C5F7-11AE-4171-ABF0-9EA337D44E99}"/>
              </a:ext>
            </a:extLst>
          </p:cNvPr>
          <p:cNvSpPr/>
          <p:nvPr/>
        </p:nvSpPr>
        <p:spPr>
          <a:xfrm>
            <a:off x="7796010" y="48389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Left Brace 314">
            <a:extLst>
              <a:ext uri="{FF2B5EF4-FFF2-40B4-BE49-F238E27FC236}">
                <a16:creationId xmlns:a16="http://schemas.microsoft.com/office/drawing/2014/main" id="{73BE0820-B00A-463B-AD40-020D938C56C7}"/>
              </a:ext>
            </a:extLst>
          </p:cNvPr>
          <p:cNvSpPr/>
          <p:nvPr/>
        </p:nvSpPr>
        <p:spPr>
          <a:xfrm rot="5400000">
            <a:off x="8588803" y="3871567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6" name="流程图: 决策 47">
            <a:extLst>
              <a:ext uri="{FF2B5EF4-FFF2-40B4-BE49-F238E27FC236}">
                <a16:creationId xmlns:a16="http://schemas.microsoft.com/office/drawing/2014/main" id="{C715187E-ABB3-41E9-BD1F-1CE4B43CAF64}"/>
              </a:ext>
            </a:extLst>
          </p:cNvPr>
          <p:cNvSpPr/>
          <p:nvPr/>
        </p:nvSpPr>
        <p:spPr>
          <a:xfrm>
            <a:off x="9318530" y="4843440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7" name="Double Bracket 316">
            <a:extLst>
              <a:ext uri="{FF2B5EF4-FFF2-40B4-BE49-F238E27FC236}">
                <a16:creationId xmlns:a16="http://schemas.microsoft.com/office/drawing/2014/main" id="{040C44D1-4463-41F1-A2EC-5525163BEC68}"/>
              </a:ext>
            </a:extLst>
          </p:cNvPr>
          <p:cNvSpPr/>
          <p:nvPr/>
        </p:nvSpPr>
        <p:spPr>
          <a:xfrm>
            <a:off x="7814839" y="5625979"/>
            <a:ext cx="153017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oding for J1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559FD3D2-3195-4D2C-AFA2-7AC948B08BDD}"/>
              </a:ext>
            </a:extLst>
          </p:cNvPr>
          <p:cNvSpPr/>
          <p:nvPr/>
        </p:nvSpPr>
        <p:spPr>
          <a:xfrm rot="5400000" flipH="1">
            <a:off x="8557158" y="5480051"/>
            <a:ext cx="71263" cy="150444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966170C2-5160-42B0-A68B-3656586578F2}"/>
              </a:ext>
            </a:extLst>
          </p:cNvPr>
          <p:cNvSpPr txBox="1"/>
          <p:nvPr/>
        </p:nvSpPr>
        <p:spPr>
          <a:xfrm>
            <a:off x="7455173" y="6379948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 weeks(2months)</a:t>
            </a:r>
          </a:p>
        </p:txBody>
      </p:sp>
      <p:sp>
        <p:nvSpPr>
          <p:cNvPr id="320" name="Double Bracket 319">
            <a:extLst>
              <a:ext uri="{FF2B5EF4-FFF2-40B4-BE49-F238E27FC236}">
                <a16:creationId xmlns:a16="http://schemas.microsoft.com/office/drawing/2014/main" id="{E5A9C8AA-231E-4F49-8CFA-036DD05C8A27}"/>
              </a:ext>
            </a:extLst>
          </p:cNvPr>
          <p:cNvSpPr/>
          <p:nvPr/>
        </p:nvSpPr>
        <p:spPr>
          <a:xfrm>
            <a:off x="9382320" y="5609540"/>
            <a:ext cx="988132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Hotfix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OKTB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R08 100% Coding </a:t>
            </a:r>
          </a:p>
        </p:txBody>
      </p:sp>
      <p:sp>
        <p:nvSpPr>
          <p:cNvPr id="321" name="Left Brace 320">
            <a:extLst>
              <a:ext uri="{FF2B5EF4-FFF2-40B4-BE49-F238E27FC236}">
                <a16:creationId xmlns:a16="http://schemas.microsoft.com/office/drawing/2014/main" id="{E3815346-126A-4487-B197-0DB63D331404}"/>
              </a:ext>
            </a:extLst>
          </p:cNvPr>
          <p:cNvSpPr/>
          <p:nvPr/>
        </p:nvSpPr>
        <p:spPr>
          <a:xfrm rot="5400000" flipH="1">
            <a:off x="9819968" y="5828936"/>
            <a:ext cx="101770" cy="816400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94CB3D2B-E12C-431C-A195-1DDE34D0E774}"/>
              </a:ext>
            </a:extLst>
          </p:cNvPr>
          <p:cNvSpPr txBox="1"/>
          <p:nvPr/>
        </p:nvSpPr>
        <p:spPr>
          <a:xfrm>
            <a:off x="9164451" y="6387117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Preserved</a:t>
            </a:r>
          </a:p>
        </p:txBody>
      </p:sp>
      <p:sp>
        <p:nvSpPr>
          <p:cNvPr id="323" name="Star: 5 Points 322">
            <a:extLst>
              <a:ext uri="{FF2B5EF4-FFF2-40B4-BE49-F238E27FC236}">
                <a16:creationId xmlns:a16="http://schemas.microsoft.com/office/drawing/2014/main" id="{4AA533A5-CC4A-466F-97EF-D8525D03C0C1}"/>
              </a:ext>
            </a:extLst>
          </p:cNvPr>
          <p:cNvSpPr/>
          <p:nvPr/>
        </p:nvSpPr>
        <p:spPr>
          <a:xfrm>
            <a:off x="9345012" y="12295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4" name="TextBox 22">
            <a:extLst>
              <a:ext uri="{FF2B5EF4-FFF2-40B4-BE49-F238E27FC236}">
                <a16:creationId xmlns:a16="http://schemas.microsoft.com/office/drawing/2014/main" id="{7E8E95DF-3EC1-4DFE-AF8A-2A7709FBF1A1}"/>
              </a:ext>
            </a:extLst>
          </p:cNvPr>
          <p:cNvSpPr txBox="1"/>
          <p:nvPr/>
        </p:nvSpPr>
        <p:spPr>
          <a:xfrm>
            <a:off x="9710731" y="4533285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325" name="Left Brace 324">
            <a:extLst>
              <a:ext uri="{FF2B5EF4-FFF2-40B4-BE49-F238E27FC236}">
                <a16:creationId xmlns:a16="http://schemas.microsoft.com/office/drawing/2014/main" id="{EC79B0E9-7EED-449F-A095-5D2BE9D783A9}"/>
              </a:ext>
            </a:extLst>
          </p:cNvPr>
          <p:cNvSpPr/>
          <p:nvPr/>
        </p:nvSpPr>
        <p:spPr>
          <a:xfrm rot="5400000">
            <a:off x="10130443" y="3883214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6" name="流程图: 决策 47">
            <a:extLst>
              <a:ext uri="{FF2B5EF4-FFF2-40B4-BE49-F238E27FC236}">
                <a16:creationId xmlns:a16="http://schemas.microsoft.com/office/drawing/2014/main" id="{C1EC2D58-86F8-4E2B-8817-F896040D0007}"/>
              </a:ext>
            </a:extLst>
          </p:cNvPr>
          <p:cNvSpPr/>
          <p:nvPr/>
        </p:nvSpPr>
        <p:spPr>
          <a:xfrm>
            <a:off x="10826815" y="48291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J1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7" name="Double Bracket 326">
            <a:extLst>
              <a:ext uri="{FF2B5EF4-FFF2-40B4-BE49-F238E27FC236}">
                <a16:creationId xmlns:a16="http://schemas.microsoft.com/office/drawing/2014/main" id="{ACF8E585-ADB9-440D-9C03-714B3E219A5C}"/>
              </a:ext>
            </a:extLst>
          </p:cNvPr>
          <p:cNvSpPr/>
          <p:nvPr/>
        </p:nvSpPr>
        <p:spPr>
          <a:xfrm>
            <a:off x="3586656" y="2747216"/>
            <a:ext cx="2065124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nitial release for Pre DV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8" name="Double Bracket 327">
            <a:extLst>
              <a:ext uri="{FF2B5EF4-FFF2-40B4-BE49-F238E27FC236}">
                <a16:creationId xmlns:a16="http://schemas.microsoft.com/office/drawing/2014/main" id="{8677813C-6379-4CF5-90F3-072CB427A21F}"/>
              </a:ext>
            </a:extLst>
          </p:cNvPr>
          <p:cNvSpPr/>
          <p:nvPr/>
        </p:nvSpPr>
        <p:spPr>
          <a:xfrm>
            <a:off x="5721642" y="2753461"/>
            <a:ext cx="3483480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elease Fundamental features for DCV vehicle testing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9" name="Left Brace 328">
            <a:extLst>
              <a:ext uri="{FF2B5EF4-FFF2-40B4-BE49-F238E27FC236}">
                <a16:creationId xmlns:a16="http://schemas.microsoft.com/office/drawing/2014/main" id="{225221D8-C092-46AC-A962-582D2F70C0BD}"/>
              </a:ext>
            </a:extLst>
          </p:cNvPr>
          <p:cNvSpPr/>
          <p:nvPr/>
        </p:nvSpPr>
        <p:spPr>
          <a:xfrm rot="5400000" flipH="1">
            <a:off x="7438319" y="1637463"/>
            <a:ext cx="93351" cy="342141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0" name="TextBox 22">
            <a:extLst>
              <a:ext uri="{FF2B5EF4-FFF2-40B4-BE49-F238E27FC236}">
                <a16:creationId xmlns:a16="http://schemas.microsoft.com/office/drawing/2014/main" id="{908DFB38-399A-4078-A6BD-E4E73A953F44}"/>
              </a:ext>
            </a:extLst>
          </p:cNvPr>
          <p:cNvSpPr txBox="1"/>
          <p:nvPr/>
        </p:nvSpPr>
        <p:spPr>
          <a:xfrm>
            <a:off x="6955582" y="3439440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331" name="Left Brace 330">
            <a:extLst>
              <a:ext uri="{FF2B5EF4-FFF2-40B4-BE49-F238E27FC236}">
                <a16:creationId xmlns:a16="http://schemas.microsoft.com/office/drawing/2014/main" id="{8849A684-388D-457F-B303-6A957F08E22D}"/>
              </a:ext>
            </a:extLst>
          </p:cNvPr>
          <p:cNvSpPr/>
          <p:nvPr/>
        </p:nvSpPr>
        <p:spPr>
          <a:xfrm rot="5400000" flipH="1">
            <a:off x="4556855" y="2284437"/>
            <a:ext cx="111487" cy="210933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2" name="TextBox 22">
            <a:extLst>
              <a:ext uri="{FF2B5EF4-FFF2-40B4-BE49-F238E27FC236}">
                <a16:creationId xmlns:a16="http://schemas.microsoft.com/office/drawing/2014/main" id="{7EDE9889-D57E-405F-8907-8B02E30BD5D2}"/>
              </a:ext>
            </a:extLst>
          </p:cNvPr>
          <p:cNvSpPr txBox="1"/>
          <p:nvPr/>
        </p:nvSpPr>
        <p:spPr>
          <a:xfrm>
            <a:off x="4184501" y="3431910"/>
            <a:ext cx="100420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33" name="Double Bracket 332">
            <a:extLst>
              <a:ext uri="{FF2B5EF4-FFF2-40B4-BE49-F238E27FC236}">
                <a16:creationId xmlns:a16="http://schemas.microsoft.com/office/drawing/2014/main" id="{5EAC66CA-A61F-4140-91DA-531AF9107A06}"/>
              </a:ext>
            </a:extLst>
          </p:cNvPr>
          <p:cNvSpPr/>
          <p:nvPr/>
        </p:nvSpPr>
        <p:spPr>
          <a:xfrm>
            <a:off x="1371718" y="2748610"/>
            <a:ext cx="2168717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Features and HMI Design </a:t>
            </a:r>
          </a:p>
        </p:txBody>
      </p:sp>
      <p:sp>
        <p:nvSpPr>
          <p:cNvPr id="334" name="Double Bracket 333">
            <a:extLst>
              <a:ext uri="{FF2B5EF4-FFF2-40B4-BE49-F238E27FC236}">
                <a16:creationId xmlns:a16="http://schemas.microsoft.com/office/drawing/2014/main" id="{BAF5B230-C114-40DE-BC98-BA0B5565F93B}"/>
              </a:ext>
            </a:extLst>
          </p:cNvPr>
          <p:cNvSpPr/>
          <p:nvPr/>
        </p:nvSpPr>
        <p:spPr>
          <a:xfrm>
            <a:off x="0" y="2755950"/>
            <a:ext cx="1355709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Display light up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Platform Arch design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PIPELINE Design</a:t>
            </a:r>
          </a:p>
        </p:txBody>
      </p:sp>
      <p:sp>
        <p:nvSpPr>
          <p:cNvPr id="335" name="Left Brace 334">
            <a:extLst>
              <a:ext uri="{FF2B5EF4-FFF2-40B4-BE49-F238E27FC236}">
                <a16:creationId xmlns:a16="http://schemas.microsoft.com/office/drawing/2014/main" id="{AC41DDBD-35DA-4603-8687-DBEF7D6EC61E}"/>
              </a:ext>
            </a:extLst>
          </p:cNvPr>
          <p:cNvSpPr/>
          <p:nvPr/>
        </p:nvSpPr>
        <p:spPr>
          <a:xfrm rot="5400000" flipH="1">
            <a:off x="2407983" y="2286234"/>
            <a:ext cx="91442" cy="2109336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98EEA849-936B-43D4-9071-C0EA92152FF5}"/>
              </a:ext>
            </a:extLst>
          </p:cNvPr>
          <p:cNvSpPr txBox="1"/>
          <p:nvPr/>
        </p:nvSpPr>
        <p:spPr>
          <a:xfrm>
            <a:off x="1807977" y="3460032"/>
            <a:ext cx="137590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10weeks(2.5months)</a:t>
            </a:r>
          </a:p>
        </p:txBody>
      </p:sp>
      <p:sp>
        <p:nvSpPr>
          <p:cNvPr id="337" name="流程图: 决策 47">
            <a:extLst>
              <a:ext uri="{FF2B5EF4-FFF2-40B4-BE49-F238E27FC236}">
                <a16:creationId xmlns:a16="http://schemas.microsoft.com/office/drawing/2014/main" id="{A6BDAB0A-2E95-4E02-9CF7-37597B2230E6}"/>
              </a:ext>
            </a:extLst>
          </p:cNvPr>
          <p:cNvSpPr/>
          <p:nvPr/>
        </p:nvSpPr>
        <p:spPr>
          <a:xfrm>
            <a:off x="11546513" y="482297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OKTB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1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C78A-8147-415F-83FF-AF5526A4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hat’s SYNC+ PDL &amp; FIP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330FFE-E5C2-4B54-9A1F-A14AF25824AB}"/>
              </a:ext>
            </a:extLst>
          </p:cNvPr>
          <p:cNvGrpSpPr/>
          <p:nvPr/>
        </p:nvGrpSpPr>
        <p:grpSpPr>
          <a:xfrm>
            <a:off x="515685" y="923689"/>
            <a:ext cx="1387313" cy="584775"/>
            <a:chOff x="687286" y="1288850"/>
            <a:chExt cx="1356027" cy="584775"/>
          </a:xfrm>
        </p:grpSpPr>
        <p:pic>
          <p:nvPicPr>
            <p:cNvPr id="8" name="Graphic 7" descr="Brainstorm with solid fill">
              <a:extLst>
                <a:ext uri="{FF2B5EF4-FFF2-40B4-BE49-F238E27FC236}">
                  <a16:creationId xmlns:a16="http://schemas.microsoft.com/office/drawing/2014/main" id="{69E2FDA2-5FAF-4D3E-8FF5-C3AF0374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3313" y="1288850"/>
              <a:ext cx="540000" cy="54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BD29C1-6E10-48EC-AF7D-A50CB801C9A9}"/>
                </a:ext>
              </a:extLst>
            </p:cNvPr>
            <p:cNvSpPr txBox="1"/>
            <p:nvPr/>
          </p:nvSpPr>
          <p:spPr>
            <a:xfrm>
              <a:off x="687286" y="1288850"/>
              <a:ext cx="923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T</a:t>
              </a:r>
              <a:r>
                <a:rPr lang="en-US" altLang="zh-CN" sz="1600" b="1" dirty="0"/>
                <a:t>ech </a:t>
              </a:r>
            </a:p>
            <a:p>
              <a:pPr algn="ctr"/>
              <a:r>
                <a:rPr lang="en-US" altLang="zh-CN" sz="1600" b="1" dirty="0"/>
                <a:t>Planning</a:t>
              </a:r>
              <a:endParaRPr lang="en-US" sz="1600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354323-BF0E-4581-A508-35D13B1322F1}"/>
              </a:ext>
            </a:extLst>
          </p:cNvPr>
          <p:cNvGrpSpPr/>
          <p:nvPr/>
        </p:nvGrpSpPr>
        <p:grpSpPr>
          <a:xfrm>
            <a:off x="673483" y="2208857"/>
            <a:ext cx="1221471" cy="540000"/>
            <a:chOff x="872234" y="2480146"/>
            <a:chExt cx="1193925" cy="540000"/>
          </a:xfrm>
        </p:grpSpPr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FCE5DF96-94C9-4444-9432-9881D995A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6159" y="2480146"/>
              <a:ext cx="540000" cy="54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311860-EE83-42B7-BD10-A8ED081AE7D9}"/>
                </a:ext>
              </a:extLst>
            </p:cNvPr>
            <p:cNvSpPr txBox="1"/>
            <p:nvPr/>
          </p:nvSpPr>
          <p:spPr>
            <a:xfrm>
              <a:off x="872234" y="2580869"/>
              <a:ext cx="628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ECDX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7F635C-AEF3-4E06-A0B0-1A8947C77B54}"/>
              </a:ext>
            </a:extLst>
          </p:cNvPr>
          <p:cNvGrpSpPr/>
          <p:nvPr/>
        </p:nvGrpSpPr>
        <p:grpSpPr>
          <a:xfrm>
            <a:off x="499979" y="2922522"/>
            <a:ext cx="1382624" cy="584775"/>
            <a:chOff x="714715" y="2457758"/>
            <a:chExt cx="1351444" cy="584775"/>
          </a:xfrm>
        </p:grpSpPr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4247B44F-0B58-4F6F-84A4-0B7AA14C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6159" y="2480146"/>
              <a:ext cx="540000" cy="54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03BC49-D083-4BD8-B887-0F8F02B64F39}"/>
                </a:ext>
              </a:extLst>
            </p:cNvPr>
            <p:cNvSpPr txBox="1"/>
            <p:nvPr/>
          </p:nvSpPr>
          <p:spPr>
            <a:xfrm>
              <a:off x="714715" y="2457758"/>
              <a:ext cx="9487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</a:t>
              </a:r>
              <a:r>
                <a:rPr lang="en-US" altLang="zh-CN" sz="1600" b="1" dirty="0"/>
                <a:t>anager</a:t>
              </a:r>
            </a:p>
            <a:p>
              <a:pPr algn="ctr"/>
              <a:r>
                <a:rPr lang="en-US" sz="1600" b="1" dirty="0"/>
                <a:t>R</a:t>
              </a:r>
              <a:r>
                <a:rPr lang="en-US" altLang="zh-CN" sz="1600" b="1" dirty="0"/>
                <a:t>eview</a:t>
              </a:r>
              <a:endParaRPr lang="en-US" sz="16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E0E517-4600-4181-AD47-C711552F6C32}"/>
              </a:ext>
            </a:extLst>
          </p:cNvPr>
          <p:cNvGrpSpPr/>
          <p:nvPr/>
        </p:nvGrpSpPr>
        <p:grpSpPr>
          <a:xfrm>
            <a:off x="315250" y="1579742"/>
            <a:ext cx="1567353" cy="540000"/>
            <a:chOff x="388982" y="4595840"/>
            <a:chExt cx="1567353" cy="540000"/>
          </a:xfrm>
        </p:grpSpPr>
        <p:pic>
          <p:nvPicPr>
            <p:cNvPr id="23" name="Graphic 22" descr="Shopping cart with solid fill">
              <a:extLst>
                <a:ext uri="{FF2B5EF4-FFF2-40B4-BE49-F238E27FC236}">
                  <a16:creationId xmlns:a16="http://schemas.microsoft.com/office/drawing/2014/main" id="{66B9D48C-31F3-45B8-8165-8A57687E4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3876" y="4595840"/>
              <a:ext cx="552459" cy="540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059FC0-B7B6-4C6B-8F6F-30793B214EF5}"/>
                </a:ext>
              </a:extLst>
            </p:cNvPr>
            <p:cNvSpPr txBox="1"/>
            <p:nvPr/>
          </p:nvSpPr>
          <p:spPr>
            <a:xfrm>
              <a:off x="388982" y="4696563"/>
              <a:ext cx="10853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</a:t>
              </a:r>
              <a:r>
                <a:rPr lang="en-US" altLang="zh-CN" sz="1600" b="1" dirty="0"/>
                <a:t>arketing</a:t>
              </a:r>
              <a:endParaRPr lang="en-US" sz="1600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65DD80-90B1-4E36-879C-00AABA7F7521}"/>
              </a:ext>
            </a:extLst>
          </p:cNvPr>
          <p:cNvGrpSpPr/>
          <p:nvPr/>
        </p:nvGrpSpPr>
        <p:grpSpPr>
          <a:xfrm>
            <a:off x="2858137" y="1478430"/>
            <a:ext cx="1162626" cy="1314620"/>
            <a:chOff x="6301296" y="972508"/>
            <a:chExt cx="1162626" cy="1314620"/>
          </a:xfrm>
        </p:grpSpPr>
        <p:pic>
          <p:nvPicPr>
            <p:cNvPr id="28" name="Graphic 27" descr="Boardroom with solid fill">
              <a:extLst>
                <a:ext uri="{FF2B5EF4-FFF2-40B4-BE49-F238E27FC236}">
                  <a16:creationId xmlns:a16="http://schemas.microsoft.com/office/drawing/2014/main" id="{723DEA10-EC50-4DE7-919C-26CC2880D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25409" y="972508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8C2562-203E-4241-AAB6-71E355D94D5D}"/>
                </a:ext>
              </a:extLst>
            </p:cNvPr>
            <p:cNvSpPr txBox="1"/>
            <p:nvPr/>
          </p:nvSpPr>
          <p:spPr>
            <a:xfrm>
              <a:off x="6301296" y="1702353"/>
              <a:ext cx="11626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IVI SW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PDL </a:t>
              </a:r>
            </a:p>
            <a:p>
              <a:pPr algn="ctr"/>
              <a:r>
                <a:rPr lang="en-US" altLang="zh-CN" sz="1600" b="1" dirty="0"/>
                <a:t>Forum</a:t>
              </a:r>
              <a:endParaRPr lang="en-US" sz="1600" b="1" dirty="0"/>
            </a:p>
          </p:txBody>
        </p:sp>
      </p:grpSp>
      <p:sp>
        <p:nvSpPr>
          <p:cNvPr id="30" name="Callout: Right Arrow 29">
            <a:extLst>
              <a:ext uri="{FF2B5EF4-FFF2-40B4-BE49-F238E27FC236}">
                <a16:creationId xmlns:a16="http://schemas.microsoft.com/office/drawing/2014/main" id="{5DF22BB3-E0A5-429A-A8E5-78E48715B96C}"/>
              </a:ext>
            </a:extLst>
          </p:cNvPr>
          <p:cNvSpPr/>
          <p:nvPr/>
        </p:nvSpPr>
        <p:spPr>
          <a:xfrm>
            <a:off x="344699" y="867600"/>
            <a:ext cx="2599439" cy="2720645"/>
          </a:xfrm>
          <a:prstGeom prst="rightArrowCallout">
            <a:avLst>
              <a:gd name="adj1" fmla="val 11207"/>
              <a:gd name="adj2" fmla="val 11973"/>
              <a:gd name="adj3" fmla="val 26533"/>
              <a:gd name="adj4" fmla="val 6497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llout: Right Arrow 30">
            <a:extLst>
              <a:ext uri="{FF2B5EF4-FFF2-40B4-BE49-F238E27FC236}">
                <a16:creationId xmlns:a16="http://schemas.microsoft.com/office/drawing/2014/main" id="{A88E3335-3491-4CD6-9E6D-869A1FA90030}"/>
              </a:ext>
            </a:extLst>
          </p:cNvPr>
          <p:cNvSpPr/>
          <p:nvPr/>
        </p:nvSpPr>
        <p:spPr>
          <a:xfrm>
            <a:off x="344699" y="4247782"/>
            <a:ext cx="2637551" cy="1994734"/>
          </a:xfrm>
          <a:prstGeom prst="rightArrowCallout">
            <a:avLst>
              <a:gd name="adj1" fmla="val 11207"/>
              <a:gd name="adj2" fmla="val 11973"/>
              <a:gd name="adj3" fmla="val 30664"/>
              <a:gd name="adj4" fmla="val 6497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A3284F-50CD-4A84-894B-59797741A478}"/>
              </a:ext>
            </a:extLst>
          </p:cNvPr>
          <p:cNvGrpSpPr/>
          <p:nvPr/>
        </p:nvGrpSpPr>
        <p:grpSpPr>
          <a:xfrm>
            <a:off x="591124" y="4210682"/>
            <a:ext cx="1307813" cy="830997"/>
            <a:chOff x="679434" y="3825366"/>
            <a:chExt cx="1307813" cy="8309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873AE9-F47E-43F3-8220-62A5648DF602}"/>
                </a:ext>
              </a:extLst>
            </p:cNvPr>
            <p:cNvSpPr txBox="1"/>
            <p:nvPr/>
          </p:nvSpPr>
          <p:spPr>
            <a:xfrm>
              <a:off x="679434" y="3825366"/>
              <a:ext cx="8873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Feature </a:t>
              </a:r>
            </a:p>
            <a:p>
              <a:pPr algn="ctr"/>
              <a:r>
                <a:rPr lang="en-US" sz="1600" b="1" dirty="0"/>
                <a:t>Delivery</a:t>
              </a:r>
            </a:p>
            <a:p>
              <a:pPr algn="ctr"/>
              <a:r>
                <a:rPr lang="en-US" sz="1600" b="1" dirty="0"/>
                <a:t>Leader</a:t>
              </a:r>
            </a:p>
          </p:txBody>
        </p:sp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3FE3DC7F-FA2A-4CEE-8578-A7C24E35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7247" y="3941898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251E69-9AC3-470F-B609-F98C5738165F}"/>
              </a:ext>
            </a:extLst>
          </p:cNvPr>
          <p:cNvGrpSpPr/>
          <p:nvPr/>
        </p:nvGrpSpPr>
        <p:grpSpPr>
          <a:xfrm>
            <a:off x="375552" y="5561408"/>
            <a:ext cx="1510725" cy="584775"/>
            <a:chOff x="506584" y="5109635"/>
            <a:chExt cx="1510725" cy="584775"/>
          </a:xfrm>
        </p:grpSpPr>
        <p:pic>
          <p:nvPicPr>
            <p:cNvPr id="36" name="Graphic 35" descr="Man with solid fill">
              <a:extLst>
                <a:ext uri="{FF2B5EF4-FFF2-40B4-BE49-F238E27FC236}">
                  <a16:creationId xmlns:a16="http://schemas.microsoft.com/office/drawing/2014/main" id="{27166010-5D4C-4FEC-811D-10ACF40BB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7309" y="5154410"/>
              <a:ext cx="540000" cy="540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EDB033-8425-4C3B-BBAB-55BAE56D9326}"/>
                </a:ext>
              </a:extLst>
            </p:cNvPr>
            <p:cNvSpPr txBox="1"/>
            <p:nvPr/>
          </p:nvSpPr>
          <p:spPr>
            <a:xfrm>
              <a:off x="506584" y="510963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EESE IVI</a:t>
              </a:r>
            </a:p>
            <a:p>
              <a:pPr algn="ctr"/>
              <a:r>
                <a:rPr lang="en-US" sz="1600" b="1" dirty="0"/>
                <a:t>SW &amp; SYS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051D2C-1F18-4EC9-B490-6A48A27784CE}"/>
              </a:ext>
            </a:extLst>
          </p:cNvPr>
          <p:cNvGrpSpPr/>
          <p:nvPr/>
        </p:nvGrpSpPr>
        <p:grpSpPr>
          <a:xfrm>
            <a:off x="2978964" y="4722048"/>
            <a:ext cx="914400" cy="1314620"/>
            <a:chOff x="6086202" y="5005420"/>
            <a:chExt cx="914400" cy="1314620"/>
          </a:xfrm>
        </p:grpSpPr>
        <p:pic>
          <p:nvPicPr>
            <p:cNvPr id="39" name="Graphic 38" descr="Boardroom with solid fill">
              <a:extLst>
                <a:ext uri="{FF2B5EF4-FFF2-40B4-BE49-F238E27FC236}">
                  <a16:creationId xmlns:a16="http://schemas.microsoft.com/office/drawing/2014/main" id="{82A57786-8626-4287-BE6C-3E44DAC7B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6202" y="5005420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9C23C1-3AB7-4A63-A8FD-459A9FBE848E}"/>
                </a:ext>
              </a:extLst>
            </p:cNvPr>
            <p:cNvSpPr txBox="1"/>
            <p:nvPr/>
          </p:nvSpPr>
          <p:spPr>
            <a:xfrm>
              <a:off x="6105429" y="5735265"/>
              <a:ext cx="875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F</a:t>
              </a:r>
              <a:r>
                <a:rPr lang="en-US" altLang="zh-CN" sz="1600" b="1" dirty="0"/>
                <a:t>eature</a:t>
              </a:r>
            </a:p>
            <a:p>
              <a:pPr algn="ctr"/>
              <a:r>
                <a:rPr lang="en-US" altLang="zh-CN" sz="1600" b="1" dirty="0"/>
                <a:t>Cascade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DF34E5-12C4-4497-8331-61A13934231D}"/>
              </a:ext>
            </a:extLst>
          </p:cNvPr>
          <p:cNvSpPr txBox="1"/>
          <p:nvPr/>
        </p:nvSpPr>
        <p:spPr>
          <a:xfrm>
            <a:off x="516314" y="4991664"/>
            <a:ext cx="9167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Feature</a:t>
            </a:r>
          </a:p>
          <a:p>
            <a:pPr algn="ctr"/>
            <a:r>
              <a:rPr lang="en-US" sz="1600" b="1" dirty="0"/>
              <a:t>Owner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8C20B9-3271-48E8-A123-A498E9803034}"/>
              </a:ext>
            </a:extLst>
          </p:cNvPr>
          <p:cNvGrpSpPr/>
          <p:nvPr/>
        </p:nvGrpSpPr>
        <p:grpSpPr>
          <a:xfrm>
            <a:off x="4223013" y="3292563"/>
            <a:ext cx="2337499" cy="1009821"/>
            <a:chOff x="4675183" y="5052354"/>
            <a:chExt cx="2337499" cy="1009821"/>
          </a:xfrm>
        </p:grpSpPr>
        <p:pic>
          <p:nvPicPr>
            <p:cNvPr id="43" name="Graphic 42" descr="Processor with solid fill">
              <a:extLst>
                <a:ext uri="{FF2B5EF4-FFF2-40B4-BE49-F238E27FC236}">
                  <a16:creationId xmlns:a16="http://schemas.microsoft.com/office/drawing/2014/main" id="{DF08FBEB-B80C-4BED-A176-1EBD8C63F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73932" y="5052354"/>
              <a:ext cx="540000" cy="540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46A9D2-9A1D-491D-A164-61DD7D81276A}"/>
                </a:ext>
              </a:extLst>
            </p:cNvPr>
            <p:cNvSpPr txBox="1"/>
            <p:nvPr/>
          </p:nvSpPr>
          <p:spPr>
            <a:xfrm>
              <a:off x="4675183" y="5554344"/>
              <a:ext cx="233749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</a:t>
              </a:r>
              <a:r>
                <a:rPr lang="en-US" altLang="zh-CN" sz="1600" b="1" dirty="0"/>
                <a:t>asic(ECU)</a:t>
              </a:r>
              <a:r>
                <a:rPr lang="en-US" sz="1600" b="1" dirty="0"/>
                <a:t> Function</a:t>
              </a:r>
              <a:r>
                <a:rPr lang="en-US" altLang="zh-CN" sz="1600" b="1" dirty="0"/>
                <a:t>s</a:t>
              </a:r>
              <a:endParaRPr lang="en-US" sz="1600" b="1" dirty="0"/>
            </a:p>
            <a:p>
              <a:pPr algn="ctr"/>
              <a:r>
                <a:rPr lang="en-US" sz="1100" b="1" dirty="0"/>
                <a:t>(EESE IVI SW maintain)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25C5C41-CD48-4E23-AF02-A41EA2B70371}"/>
              </a:ext>
            </a:extLst>
          </p:cNvPr>
          <p:cNvGrpSpPr/>
          <p:nvPr/>
        </p:nvGrpSpPr>
        <p:grpSpPr>
          <a:xfrm>
            <a:off x="4415580" y="1511488"/>
            <a:ext cx="1859805" cy="1557861"/>
            <a:chOff x="7728782" y="5059604"/>
            <a:chExt cx="1859805" cy="1557861"/>
          </a:xfrm>
        </p:grpSpPr>
        <p:pic>
          <p:nvPicPr>
            <p:cNvPr id="46" name="Graphic 45" descr="Checklist with solid fill">
              <a:extLst>
                <a:ext uri="{FF2B5EF4-FFF2-40B4-BE49-F238E27FC236}">
                  <a16:creationId xmlns:a16="http://schemas.microsoft.com/office/drawing/2014/main" id="{F06B9A1B-DB70-4A8F-B3F8-F6B661DF9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1485" y="5059604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BAFA18-1F46-4D3F-AA3F-3115DD028C87}"/>
                </a:ext>
              </a:extLst>
            </p:cNvPr>
            <p:cNvSpPr txBox="1"/>
            <p:nvPr/>
          </p:nvSpPr>
          <p:spPr>
            <a:xfrm>
              <a:off x="7728782" y="5863412"/>
              <a:ext cx="1859805" cy="754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C</a:t>
              </a:r>
              <a:r>
                <a:rPr lang="en-US" altLang="zh-CN" sz="1600" b="1" dirty="0"/>
                <a:t>ustomer Facing</a:t>
              </a:r>
            </a:p>
            <a:p>
              <a:pPr algn="ctr"/>
              <a:r>
                <a:rPr lang="en-US" sz="1600" b="1" dirty="0"/>
                <a:t>F</a:t>
              </a:r>
              <a:r>
                <a:rPr lang="en-US" altLang="zh-CN" sz="1600" b="1" dirty="0"/>
                <a:t>eatures</a:t>
              </a:r>
              <a:endParaRPr lang="en-US" sz="1600" b="1" dirty="0"/>
            </a:p>
            <a:p>
              <a:pPr algn="ctr"/>
              <a:r>
                <a:rPr lang="en-US" sz="1100" b="1" dirty="0"/>
                <a:t>(ECDX PMO maintain)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44CBFA-CCC1-488F-B888-BB49924DEE3F}"/>
              </a:ext>
            </a:extLst>
          </p:cNvPr>
          <p:cNvGrpSpPr/>
          <p:nvPr/>
        </p:nvGrpSpPr>
        <p:grpSpPr>
          <a:xfrm>
            <a:off x="4343531" y="4796073"/>
            <a:ext cx="2048510" cy="1311639"/>
            <a:chOff x="7634430" y="5059604"/>
            <a:chExt cx="2048510" cy="1311639"/>
          </a:xfrm>
        </p:grpSpPr>
        <p:pic>
          <p:nvPicPr>
            <p:cNvPr id="49" name="Graphic 48" descr="Checklist with solid fill">
              <a:extLst>
                <a:ext uri="{FF2B5EF4-FFF2-40B4-BE49-F238E27FC236}">
                  <a16:creationId xmlns:a16="http://schemas.microsoft.com/office/drawing/2014/main" id="{9BBC81A7-C649-4384-94F4-7594A8415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1485" y="5059604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F1D74E-1AC3-4271-9DEC-CAAC54E3A35F}"/>
                </a:ext>
              </a:extLst>
            </p:cNvPr>
            <p:cNvSpPr txBox="1"/>
            <p:nvPr/>
          </p:nvSpPr>
          <p:spPr>
            <a:xfrm>
              <a:off x="7634430" y="5863412"/>
              <a:ext cx="204851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BOF Cascade Features</a:t>
              </a:r>
            </a:p>
            <a:p>
              <a:pPr algn="ctr"/>
              <a:r>
                <a:rPr lang="en-US" sz="1100" b="1" dirty="0"/>
                <a:t>(FDL maintain)</a:t>
              </a:r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8D3E63A-6160-44C7-AAC1-286C5BA8D696}"/>
              </a:ext>
            </a:extLst>
          </p:cNvPr>
          <p:cNvSpPr/>
          <p:nvPr/>
        </p:nvSpPr>
        <p:spPr>
          <a:xfrm>
            <a:off x="4020763" y="1824546"/>
            <a:ext cx="782614" cy="31120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20FF313-B4FA-4622-8DD0-0980AFD8AD8C}"/>
              </a:ext>
            </a:extLst>
          </p:cNvPr>
          <p:cNvSpPr/>
          <p:nvPr/>
        </p:nvSpPr>
        <p:spPr>
          <a:xfrm>
            <a:off x="4020763" y="5062739"/>
            <a:ext cx="782614" cy="31120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llout: Right Arrow 52">
            <a:extLst>
              <a:ext uri="{FF2B5EF4-FFF2-40B4-BE49-F238E27FC236}">
                <a16:creationId xmlns:a16="http://schemas.microsoft.com/office/drawing/2014/main" id="{58287411-5B52-41DF-B9D7-2795914DBA67}"/>
              </a:ext>
            </a:extLst>
          </p:cNvPr>
          <p:cNvSpPr/>
          <p:nvPr/>
        </p:nvSpPr>
        <p:spPr>
          <a:xfrm>
            <a:off x="4188501" y="1440561"/>
            <a:ext cx="3218793" cy="4705622"/>
          </a:xfrm>
          <a:prstGeom prst="rightArrowCallout">
            <a:avLst>
              <a:gd name="adj1" fmla="val 7171"/>
              <a:gd name="adj2" fmla="val 10762"/>
              <a:gd name="adj3" fmla="val 18864"/>
              <a:gd name="adj4" fmla="val 726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BC6BFF-E712-461F-8492-2C0F01118237}"/>
              </a:ext>
            </a:extLst>
          </p:cNvPr>
          <p:cNvGrpSpPr/>
          <p:nvPr/>
        </p:nvGrpSpPr>
        <p:grpSpPr>
          <a:xfrm>
            <a:off x="7433581" y="3361445"/>
            <a:ext cx="2445168" cy="1134221"/>
            <a:chOff x="8501658" y="2798427"/>
            <a:chExt cx="2445168" cy="1134221"/>
          </a:xfrm>
        </p:grpSpPr>
        <p:pic>
          <p:nvPicPr>
            <p:cNvPr id="55" name="Graphic 54" descr="Clipboard Mixed with solid fill">
              <a:extLst>
                <a:ext uri="{FF2B5EF4-FFF2-40B4-BE49-F238E27FC236}">
                  <a16:creationId xmlns:a16="http://schemas.microsoft.com/office/drawing/2014/main" id="{DAEA0C4E-04F1-414E-A2F7-65A98E6B0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01658" y="2798427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28FF02-4619-4B5C-8E7A-8A635B8CE0CE}"/>
                </a:ext>
              </a:extLst>
            </p:cNvPr>
            <p:cNvSpPr txBox="1"/>
            <p:nvPr/>
          </p:nvSpPr>
          <p:spPr>
            <a:xfrm>
              <a:off x="9298618" y="3117040"/>
              <a:ext cx="1648208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IVI SW PDL</a:t>
              </a:r>
            </a:p>
            <a:p>
              <a:r>
                <a:rPr lang="en-US" sz="1100" b="1" dirty="0"/>
                <a:t>(ECDX PMO maintain)</a:t>
              </a:r>
            </a:p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418A44-D18B-4225-912F-6D9CC29E1D1D}"/>
              </a:ext>
            </a:extLst>
          </p:cNvPr>
          <p:cNvGrpSpPr/>
          <p:nvPr/>
        </p:nvGrpSpPr>
        <p:grpSpPr>
          <a:xfrm>
            <a:off x="10698822" y="3959511"/>
            <a:ext cx="1326004" cy="1835909"/>
            <a:chOff x="8295856" y="2798427"/>
            <a:chExt cx="1326004" cy="1835909"/>
          </a:xfrm>
        </p:grpSpPr>
        <p:pic>
          <p:nvPicPr>
            <p:cNvPr id="58" name="Graphic 57" descr="Clipboard Mixed with solid fill">
              <a:extLst>
                <a:ext uri="{FF2B5EF4-FFF2-40B4-BE49-F238E27FC236}">
                  <a16:creationId xmlns:a16="http://schemas.microsoft.com/office/drawing/2014/main" id="{E18C0DE9-E9D3-4C87-89A3-FDDCBA83F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01658" y="2798427"/>
              <a:ext cx="914400" cy="9144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CD83C9-16FC-49C3-AEDF-7391935D94B4}"/>
                </a:ext>
              </a:extLst>
            </p:cNvPr>
            <p:cNvSpPr txBox="1"/>
            <p:nvPr/>
          </p:nvSpPr>
          <p:spPr>
            <a:xfrm>
              <a:off x="8295856" y="3649451"/>
              <a:ext cx="132600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IVI SW FIP</a:t>
              </a:r>
              <a:endParaRPr lang="en-US" sz="1100" dirty="0"/>
            </a:p>
            <a:p>
              <a:pPr algn="ctr"/>
              <a:r>
                <a:rPr lang="en-US" sz="1100" b="1" dirty="0"/>
                <a:t>(EESE IVI SW</a:t>
              </a:r>
            </a:p>
            <a:p>
              <a:pPr algn="ctr"/>
              <a:r>
                <a:rPr lang="en-US" sz="1100" b="1" dirty="0"/>
                <a:t>maintain)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5F648F-AF3C-4A70-A6EE-8ECBF914EA1B}"/>
              </a:ext>
            </a:extLst>
          </p:cNvPr>
          <p:cNvGrpSpPr/>
          <p:nvPr/>
        </p:nvGrpSpPr>
        <p:grpSpPr>
          <a:xfrm>
            <a:off x="7489825" y="4698845"/>
            <a:ext cx="2650741" cy="1222242"/>
            <a:chOff x="6930159" y="4966246"/>
            <a:chExt cx="2650741" cy="1222242"/>
          </a:xfrm>
        </p:grpSpPr>
        <p:pic>
          <p:nvPicPr>
            <p:cNvPr id="61" name="Graphic 60" descr="Pie chart with solid fill">
              <a:extLst>
                <a:ext uri="{FF2B5EF4-FFF2-40B4-BE49-F238E27FC236}">
                  <a16:creationId xmlns:a16="http://schemas.microsoft.com/office/drawing/2014/main" id="{B2CDF3BD-EE0A-4EA8-8C2C-DCEA35FA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30159" y="4966246"/>
              <a:ext cx="360000" cy="360000"/>
            </a:xfrm>
            <a:prstGeom prst="rect">
              <a:avLst/>
            </a:prstGeom>
          </p:spPr>
        </p:pic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0855E82B-90F4-42FB-A4F7-3BB3295D2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63647" y="5397367"/>
              <a:ext cx="360000" cy="3600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3C6600-DDB4-4056-B527-39B4E042FA1F}"/>
                </a:ext>
              </a:extLst>
            </p:cNvPr>
            <p:cNvSpPr txBox="1"/>
            <p:nvPr/>
          </p:nvSpPr>
          <p:spPr>
            <a:xfrm>
              <a:off x="7290159" y="5032577"/>
              <a:ext cx="16706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Supplier Workload Ratio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6FE7F2-CCD0-48C8-9E66-AC5A4FE9EE87}"/>
                </a:ext>
              </a:extLst>
            </p:cNvPr>
            <p:cNvSpPr txBox="1"/>
            <p:nvPr/>
          </p:nvSpPr>
          <p:spPr>
            <a:xfrm>
              <a:off x="7318742" y="5442594"/>
              <a:ext cx="22621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ECU Functional SPEC Information</a:t>
              </a:r>
            </a:p>
          </p:txBody>
        </p:sp>
        <p:pic>
          <p:nvPicPr>
            <p:cNvPr id="65" name="Graphic 64" descr="Daily calendar with solid fill">
              <a:extLst>
                <a:ext uri="{FF2B5EF4-FFF2-40B4-BE49-F238E27FC236}">
                  <a16:creationId xmlns:a16="http://schemas.microsoft.com/office/drawing/2014/main" id="{A04CD93F-1AD7-4B83-B200-4359A8F48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972446" y="5828488"/>
              <a:ext cx="360000" cy="3600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2F9D84-B696-49BA-9674-7D93CD0B4B12}"/>
                </a:ext>
              </a:extLst>
            </p:cNvPr>
            <p:cNvSpPr txBox="1"/>
            <p:nvPr/>
          </p:nvSpPr>
          <p:spPr>
            <a:xfrm>
              <a:off x="7318742" y="5885377"/>
              <a:ext cx="18245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Feature Integrate Schedule</a:t>
              </a:r>
            </a:p>
          </p:txBody>
        </p:sp>
      </p:grpSp>
      <p:sp>
        <p:nvSpPr>
          <p:cNvPr id="68" name="Plus Sign 67">
            <a:extLst>
              <a:ext uri="{FF2B5EF4-FFF2-40B4-BE49-F238E27FC236}">
                <a16:creationId xmlns:a16="http://schemas.microsoft.com/office/drawing/2014/main" id="{635C3E88-79F7-40B7-9061-181A0BF4A01B}"/>
              </a:ext>
            </a:extLst>
          </p:cNvPr>
          <p:cNvSpPr/>
          <p:nvPr/>
        </p:nvSpPr>
        <p:spPr>
          <a:xfrm>
            <a:off x="7771644" y="4332538"/>
            <a:ext cx="291159" cy="31305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95BB22-63D2-4F31-AFE0-7301C6AB36B6}"/>
              </a:ext>
            </a:extLst>
          </p:cNvPr>
          <p:cNvSpPr txBox="1"/>
          <p:nvPr/>
        </p:nvSpPr>
        <p:spPr>
          <a:xfrm>
            <a:off x="9399426" y="1703233"/>
            <a:ext cx="172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HMI Design</a:t>
            </a:r>
          </a:p>
          <a:p>
            <a:r>
              <a:rPr lang="en-US" dirty="0"/>
              <a:t>(UE &amp; UI)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24F719-4399-46FD-AE18-DC0F56DE2C5C}"/>
              </a:ext>
            </a:extLst>
          </p:cNvPr>
          <p:cNvSpPr/>
          <p:nvPr/>
        </p:nvSpPr>
        <p:spPr>
          <a:xfrm>
            <a:off x="10201398" y="4428845"/>
            <a:ext cx="631665" cy="258921"/>
          </a:xfrm>
          <a:prstGeom prst="rightArrow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49FF6F-0918-40A9-974F-BF3E9173AFA0}"/>
              </a:ext>
            </a:extLst>
          </p:cNvPr>
          <p:cNvSpPr/>
          <p:nvPr/>
        </p:nvSpPr>
        <p:spPr>
          <a:xfrm>
            <a:off x="7407294" y="4687766"/>
            <a:ext cx="2733272" cy="15151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404602-1F55-42CC-89A5-1E8CAB28A6FB}"/>
              </a:ext>
            </a:extLst>
          </p:cNvPr>
          <p:cNvSpPr txBox="1"/>
          <p:nvPr/>
        </p:nvSpPr>
        <p:spPr>
          <a:xfrm>
            <a:off x="7677353" y="5913884"/>
            <a:ext cx="19400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(EESE IVI SW maintain)</a:t>
            </a:r>
          </a:p>
        </p:txBody>
      </p:sp>
      <p:pic>
        <p:nvPicPr>
          <p:cNvPr id="75" name="Graphic 74" descr="Puzzle pieces with solid fill">
            <a:extLst>
              <a:ext uri="{FF2B5EF4-FFF2-40B4-BE49-F238E27FC236}">
                <a16:creationId xmlns:a16="http://schemas.microsoft.com/office/drawing/2014/main" id="{89157D22-09C1-4221-B5EA-CB0EB80A11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52124" y="1535080"/>
            <a:ext cx="914400" cy="914400"/>
          </a:xfrm>
          <a:prstGeom prst="rect">
            <a:avLst/>
          </a:prstGeom>
        </p:spPr>
      </p:pic>
      <p:pic>
        <p:nvPicPr>
          <p:cNvPr id="77" name="Graphic 76" descr="Back with solid fill">
            <a:extLst>
              <a:ext uri="{FF2B5EF4-FFF2-40B4-BE49-F238E27FC236}">
                <a16:creationId xmlns:a16="http://schemas.microsoft.com/office/drawing/2014/main" id="{3CAA4AB3-18FA-4021-963A-41772FB0A7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9433090">
            <a:off x="7674150" y="2452474"/>
            <a:ext cx="1211822" cy="746541"/>
          </a:xfrm>
          <a:prstGeom prst="rect">
            <a:avLst/>
          </a:prstGeom>
        </p:spPr>
      </p:pic>
      <p:pic>
        <p:nvPicPr>
          <p:cNvPr id="74" name="Graphic 73" descr="Man with solid fill">
            <a:extLst>
              <a:ext uri="{FF2B5EF4-FFF2-40B4-BE49-F238E27FC236}">
                <a16:creationId xmlns:a16="http://schemas.microsoft.com/office/drawing/2014/main" id="{4693FC92-D255-4666-827B-B0EA53B58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356768" y="4942876"/>
            <a:ext cx="540000" cy="540000"/>
          </a:xfrm>
          <a:prstGeom prst="rect">
            <a:avLst/>
          </a:prstGeom>
        </p:spPr>
      </p:pic>
      <p:sp>
        <p:nvSpPr>
          <p:cNvPr id="80" name="Heptagon 79">
            <a:extLst>
              <a:ext uri="{FF2B5EF4-FFF2-40B4-BE49-F238E27FC236}">
                <a16:creationId xmlns:a16="http://schemas.microsoft.com/office/drawing/2014/main" id="{16ABF6C1-E167-44C6-9D13-70264E72D421}"/>
              </a:ext>
            </a:extLst>
          </p:cNvPr>
          <p:cNvSpPr/>
          <p:nvPr/>
        </p:nvSpPr>
        <p:spPr>
          <a:xfrm>
            <a:off x="4346166" y="416643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1" name="Heptagon 80">
            <a:extLst>
              <a:ext uri="{FF2B5EF4-FFF2-40B4-BE49-F238E27FC236}">
                <a16:creationId xmlns:a16="http://schemas.microsoft.com/office/drawing/2014/main" id="{8F2D8E85-85A1-471B-82B4-B23F29910CB4}"/>
              </a:ext>
            </a:extLst>
          </p:cNvPr>
          <p:cNvSpPr/>
          <p:nvPr/>
        </p:nvSpPr>
        <p:spPr>
          <a:xfrm>
            <a:off x="4351239" y="5891668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Heptagon 81">
            <a:extLst>
              <a:ext uri="{FF2B5EF4-FFF2-40B4-BE49-F238E27FC236}">
                <a16:creationId xmlns:a16="http://schemas.microsoft.com/office/drawing/2014/main" id="{8A8C01AA-528A-46DA-A09A-CB281C7BBD63}"/>
              </a:ext>
            </a:extLst>
          </p:cNvPr>
          <p:cNvSpPr/>
          <p:nvPr/>
        </p:nvSpPr>
        <p:spPr>
          <a:xfrm>
            <a:off x="4343532" y="3060750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3" name="Heptagon 82">
            <a:extLst>
              <a:ext uri="{FF2B5EF4-FFF2-40B4-BE49-F238E27FC236}">
                <a16:creationId xmlns:a16="http://schemas.microsoft.com/office/drawing/2014/main" id="{710FB3DE-555E-4CC9-906B-EAACA72684DE}"/>
              </a:ext>
            </a:extLst>
          </p:cNvPr>
          <p:cNvSpPr/>
          <p:nvPr/>
        </p:nvSpPr>
        <p:spPr>
          <a:xfrm>
            <a:off x="4776341" y="305931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4" name="Heptagon 83">
            <a:extLst>
              <a:ext uri="{FF2B5EF4-FFF2-40B4-BE49-F238E27FC236}">
                <a16:creationId xmlns:a16="http://schemas.microsoft.com/office/drawing/2014/main" id="{623A7641-C5FA-4080-9BFC-F972CCCB81F1}"/>
              </a:ext>
            </a:extLst>
          </p:cNvPr>
          <p:cNvSpPr/>
          <p:nvPr/>
        </p:nvSpPr>
        <p:spPr>
          <a:xfrm>
            <a:off x="5201273" y="305931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5" name="Heptagon 84">
            <a:extLst>
              <a:ext uri="{FF2B5EF4-FFF2-40B4-BE49-F238E27FC236}">
                <a16:creationId xmlns:a16="http://schemas.microsoft.com/office/drawing/2014/main" id="{3A0D0625-CF2C-494F-9B93-65D7CF86C041}"/>
              </a:ext>
            </a:extLst>
          </p:cNvPr>
          <p:cNvSpPr/>
          <p:nvPr/>
        </p:nvSpPr>
        <p:spPr>
          <a:xfrm>
            <a:off x="5626205" y="3067967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6" name="Heptagon 85">
            <a:extLst>
              <a:ext uri="{FF2B5EF4-FFF2-40B4-BE49-F238E27FC236}">
                <a16:creationId xmlns:a16="http://schemas.microsoft.com/office/drawing/2014/main" id="{93D165D5-9CE6-40DB-B71F-CE123AAD7004}"/>
              </a:ext>
            </a:extLst>
          </p:cNvPr>
          <p:cNvSpPr/>
          <p:nvPr/>
        </p:nvSpPr>
        <p:spPr>
          <a:xfrm>
            <a:off x="4621298" y="5891836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923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GPDS Delivery Health Chart VS U6XX Actual Delivery Status.</a:t>
            </a:r>
            <a:endParaRPr lang="en-US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6CAA102-D147-4026-AAC6-B85400A0BD0E}"/>
              </a:ext>
            </a:extLst>
          </p:cNvPr>
          <p:cNvSpPr/>
          <p:nvPr/>
        </p:nvSpPr>
        <p:spPr>
          <a:xfrm>
            <a:off x="256720" y="760882"/>
            <a:ext cx="166263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GPDS MCA Platform Timing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B9B3DEF2-4EDB-44F3-AD66-3BFC0052BC73}"/>
              </a:ext>
            </a:extLst>
          </p:cNvPr>
          <p:cNvCxnSpPr/>
          <p:nvPr/>
        </p:nvCxnSpPr>
        <p:spPr>
          <a:xfrm flipV="1">
            <a:off x="55093" y="1229305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17FA2EF4-2441-4D83-8122-673D7A72E606}"/>
              </a:ext>
            </a:extLst>
          </p:cNvPr>
          <p:cNvGrpSpPr/>
          <p:nvPr/>
        </p:nvGrpSpPr>
        <p:grpSpPr>
          <a:xfrm>
            <a:off x="769036" y="1072420"/>
            <a:ext cx="1404693" cy="351447"/>
            <a:chOff x="1008932" y="1205167"/>
            <a:chExt cx="1398940" cy="351447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E07DB10A-C70F-4E4C-A45A-CBEF161E489B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0BC5CBE9-2A5A-426E-BAFB-0533AFDB3ED9}"/>
                </a:ext>
              </a:extLst>
            </p:cNvPr>
            <p:cNvSpPr txBox="1"/>
            <p:nvPr/>
          </p:nvSpPr>
          <p:spPr>
            <a:xfrm>
              <a:off x="1008932" y="120516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14w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CE8A514-2591-4C79-820D-4A8640D8D3DB}"/>
              </a:ext>
            </a:extLst>
          </p:cNvPr>
          <p:cNvGrpSpPr/>
          <p:nvPr/>
        </p:nvGrpSpPr>
        <p:grpSpPr>
          <a:xfrm>
            <a:off x="2179776" y="1074229"/>
            <a:ext cx="1307773" cy="351592"/>
            <a:chOff x="1105455" y="1205022"/>
            <a:chExt cx="1302417" cy="351592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81386D6C-196E-4A6E-94B3-37E62DE38A15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4377606B-2F4A-4EB4-80CC-02BD7B82E849}"/>
                </a:ext>
              </a:extLst>
            </p:cNvPr>
            <p:cNvSpPr txBox="1"/>
            <p:nvPr/>
          </p:nvSpPr>
          <p:spPr>
            <a:xfrm>
              <a:off x="1105455" y="120502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13w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2ADAAFA1-9C81-4AD8-9559-DF851D7EFEDF}"/>
              </a:ext>
            </a:extLst>
          </p:cNvPr>
          <p:cNvGrpSpPr/>
          <p:nvPr/>
        </p:nvGrpSpPr>
        <p:grpSpPr>
          <a:xfrm>
            <a:off x="3543246" y="1068842"/>
            <a:ext cx="1282878" cy="351856"/>
            <a:chOff x="1208949" y="1216047"/>
            <a:chExt cx="1277624" cy="351856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EE81C548-EECD-4A0D-B7F8-E18E940624AC}"/>
                </a:ext>
              </a:extLst>
            </p:cNvPr>
            <p:cNvSpPr/>
            <p:nvPr/>
          </p:nvSpPr>
          <p:spPr>
            <a:xfrm>
              <a:off x="1965276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481812BB-DC29-43DD-AC6B-E557A545004B}"/>
                </a:ext>
              </a:extLst>
            </p:cNvPr>
            <p:cNvSpPr txBox="1"/>
            <p:nvPr/>
          </p:nvSpPr>
          <p:spPr>
            <a:xfrm>
              <a:off x="1208949" y="121604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14w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9B20E9D-EDEC-453E-9C39-6B9B4776AF48}"/>
              </a:ext>
            </a:extLst>
          </p:cNvPr>
          <p:cNvGrpSpPr/>
          <p:nvPr/>
        </p:nvGrpSpPr>
        <p:grpSpPr>
          <a:xfrm>
            <a:off x="4731941" y="1064795"/>
            <a:ext cx="1278059" cy="356731"/>
            <a:chOff x="1135049" y="1199883"/>
            <a:chExt cx="1272823" cy="356731"/>
          </a:xfrm>
        </p:grpSpPr>
        <p:sp>
          <p:nvSpPr>
            <p:cNvPr id="321" name="流程图: 决策 47">
              <a:extLst>
                <a:ext uri="{FF2B5EF4-FFF2-40B4-BE49-F238E27FC236}">
                  <a16:creationId xmlns:a16="http://schemas.microsoft.com/office/drawing/2014/main" id="{DD72C9FD-4994-4C98-948D-050C2E22EEA4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1EAC2902-CFAA-405C-9CAD-B28449874E70}"/>
                </a:ext>
              </a:extLst>
            </p:cNvPr>
            <p:cNvSpPr txBox="1"/>
            <p:nvPr/>
          </p:nvSpPr>
          <p:spPr>
            <a:xfrm>
              <a:off x="1135049" y="119988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BBEC298-83A4-4F25-BA04-0FC2D2EEB63F}"/>
              </a:ext>
            </a:extLst>
          </p:cNvPr>
          <p:cNvGrpSpPr/>
          <p:nvPr/>
        </p:nvGrpSpPr>
        <p:grpSpPr>
          <a:xfrm>
            <a:off x="6947419" y="1051249"/>
            <a:ext cx="2304277" cy="364225"/>
            <a:chOff x="158007" y="1203678"/>
            <a:chExt cx="2294837" cy="364225"/>
          </a:xfrm>
        </p:grpSpPr>
        <p:sp>
          <p:nvSpPr>
            <p:cNvPr id="327" name="流程图: 决策 47">
              <a:extLst>
                <a:ext uri="{FF2B5EF4-FFF2-40B4-BE49-F238E27FC236}">
                  <a16:creationId xmlns:a16="http://schemas.microsoft.com/office/drawing/2014/main" id="{D0F20F98-6080-4C5B-923B-A14CAA570541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0AACB0CE-9F09-4F4E-8EBF-216C07B70BF8}"/>
                </a:ext>
              </a:extLst>
            </p:cNvPr>
            <p:cNvSpPr txBox="1"/>
            <p:nvPr/>
          </p:nvSpPr>
          <p:spPr>
            <a:xfrm>
              <a:off x="158007" y="120367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26w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41" name="流程图: 决策 47">
            <a:extLst>
              <a:ext uri="{FF2B5EF4-FFF2-40B4-BE49-F238E27FC236}">
                <a16:creationId xmlns:a16="http://schemas.microsoft.com/office/drawing/2014/main" id="{73F8B4C6-F857-4B20-B541-8A7CD3FAA1AF}"/>
              </a:ext>
            </a:extLst>
          </p:cNvPr>
          <p:cNvSpPr/>
          <p:nvPr/>
        </p:nvSpPr>
        <p:spPr>
          <a:xfrm>
            <a:off x="278688" y="10788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0C8F82-A5D4-40DD-98D1-8BB0AD47D53D}"/>
              </a:ext>
            </a:extLst>
          </p:cNvPr>
          <p:cNvSpPr/>
          <p:nvPr/>
        </p:nvSpPr>
        <p:spPr>
          <a:xfrm>
            <a:off x="259976" y="1760956"/>
            <a:ext cx="205376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GPDS Feature and SW Pocket Card</a:t>
            </a:r>
          </a:p>
        </p:txBody>
      </p:sp>
      <p:sp>
        <p:nvSpPr>
          <p:cNvPr id="8" name="Star: 10 Points 7">
            <a:extLst>
              <a:ext uri="{FF2B5EF4-FFF2-40B4-BE49-F238E27FC236}">
                <a16:creationId xmlns:a16="http://schemas.microsoft.com/office/drawing/2014/main" id="{0A6C4A99-2A90-4345-A351-02FEA59876D1}"/>
              </a:ext>
            </a:extLst>
          </p:cNvPr>
          <p:cNvSpPr/>
          <p:nvPr/>
        </p:nvSpPr>
        <p:spPr>
          <a:xfrm>
            <a:off x="441375" y="2219369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7" name="TextBox 22">
            <a:extLst>
              <a:ext uri="{FF2B5EF4-FFF2-40B4-BE49-F238E27FC236}">
                <a16:creationId xmlns:a16="http://schemas.microsoft.com/office/drawing/2014/main" id="{BE5F5700-DA25-46D1-B758-3E4A7712B575}"/>
              </a:ext>
            </a:extLst>
          </p:cNvPr>
          <p:cNvSpPr txBox="1"/>
          <p:nvPr/>
        </p:nvSpPr>
        <p:spPr>
          <a:xfrm>
            <a:off x="607271" y="2189928"/>
            <a:ext cx="1083507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BOF Finalized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Feature List Aligned to PDL</a:t>
            </a:r>
          </a:p>
          <a:p>
            <a:pPr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0C16BB-9179-4AAC-BA98-D5B0E5EC0967}"/>
              </a:ext>
            </a:extLst>
          </p:cNvPr>
          <p:cNvCxnSpPr>
            <a:cxnSpLocks/>
            <a:stCxn id="341" idx="2"/>
            <a:endCxn id="8" idx="8"/>
          </p:cNvCxnSpPr>
          <p:nvPr/>
        </p:nvCxnSpPr>
        <p:spPr>
          <a:xfrm>
            <a:off x="540409" y="1429510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Star: 10 Points 367">
            <a:extLst>
              <a:ext uri="{FF2B5EF4-FFF2-40B4-BE49-F238E27FC236}">
                <a16:creationId xmlns:a16="http://schemas.microsoft.com/office/drawing/2014/main" id="{A0A73264-A831-4684-B7FD-E5DA7BA8FACF}"/>
              </a:ext>
            </a:extLst>
          </p:cNvPr>
          <p:cNvSpPr/>
          <p:nvPr/>
        </p:nvSpPr>
        <p:spPr>
          <a:xfrm>
            <a:off x="1811217" y="2225135"/>
            <a:ext cx="202518" cy="215444"/>
          </a:xfrm>
          <a:prstGeom prst="star10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9" name="TextBox 22">
            <a:extLst>
              <a:ext uri="{FF2B5EF4-FFF2-40B4-BE49-F238E27FC236}">
                <a16:creationId xmlns:a16="http://schemas.microsoft.com/office/drawing/2014/main" id="{1FB4A19D-E17B-40C5-B5AD-DDC6231855B2}"/>
              </a:ext>
            </a:extLst>
          </p:cNvPr>
          <p:cNvSpPr txBox="1"/>
          <p:nvPr/>
        </p:nvSpPr>
        <p:spPr>
          <a:xfrm>
            <a:off x="1912008" y="2240274"/>
            <a:ext cx="59147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SOBA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2A1766EE-1CE3-4E18-8604-3D76A01D7166}"/>
              </a:ext>
            </a:extLst>
          </p:cNvPr>
          <p:cNvCxnSpPr>
            <a:cxnSpLocks/>
            <a:endCxn id="368" idx="8"/>
          </p:cNvCxnSpPr>
          <p:nvPr/>
        </p:nvCxnSpPr>
        <p:spPr>
          <a:xfrm>
            <a:off x="1912009" y="1412578"/>
            <a:ext cx="467" cy="812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Star: 10 Points 370">
            <a:extLst>
              <a:ext uri="{FF2B5EF4-FFF2-40B4-BE49-F238E27FC236}">
                <a16:creationId xmlns:a16="http://schemas.microsoft.com/office/drawing/2014/main" id="{0C3E73A3-B583-44C8-85D7-6B1E72035E91}"/>
              </a:ext>
            </a:extLst>
          </p:cNvPr>
          <p:cNvSpPr/>
          <p:nvPr/>
        </p:nvSpPr>
        <p:spPr>
          <a:xfrm>
            <a:off x="1810750" y="2683548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2" name="TextBox 22">
            <a:extLst>
              <a:ext uri="{FF2B5EF4-FFF2-40B4-BE49-F238E27FC236}">
                <a16:creationId xmlns:a16="http://schemas.microsoft.com/office/drawing/2014/main" id="{AB9CFEA3-5E66-48A2-843D-247AB0890F6C}"/>
              </a:ext>
            </a:extLst>
          </p:cNvPr>
          <p:cNvSpPr txBox="1"/>
          <p:nvPr/>
        </p:nvSpPr>
        <p:spPr>
          <a:xfrm>
            <a:off x="1953275" y="2710325"/>
            <a:ext cx="8434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Feature/Function Spec Complete</a:t>
            </a:r>
          </a:p>
        </p:txBody>
      </p:sp>
      <p:sp>
        <p:nvSpPr>
          <p:cNvPr id="374" name="TextBox 22">
            <a:extLst>
              <a:ext uri="{FF2B5EF4-FFF2-40B4-BE49-F238E27FC236}">
                <a16:creationId xmlns:a16="http://schemas.microsoft.com/office/drawing/2014/main" id="{6AC76908-B61C-4B95-A2DE-77B55A6993CA}"/>
              </a:ext>
            </a:extLst>
          </p:cNvPr>
          <p:cNvSpPr txBox="1"/>
          <p:nvPr/>
        </p:nvSpPr>
        <p:spPr>
          <a:xfrm>
            <a:off x="614772" y="2709643"/>
            <a:ext cx="1083507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HMI Health Chart Created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5" name="Star: 10 Points 374">
            <a:extLst>
              <a:ext uri="{FF2B5EF4-FFF2-40B4-BE49-F238E27FC236}">
                <a16:creationId xmlns:a16="http://schemas.microsoft.com/office/drawing/2014/main" id="{164C0409-58DF-4CEC-907D-8BE3BA842F02}"/>
              </a:ext>
            </a:extLst>
          </p:cNvPr>
          <p:cNvSpPr/>
          <p:nvPr/>
        </p:nvSpPr>
        <p:spPr>
          <a:xfrm>
            <a:off x="434585" y="2710382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7" name="TextBox 22">
            <a:extLst>
              <a:ext uri="{FF2B5EF4-FFF2-40B4-BE49-F238E27FC236}">
                <a16:creationId xmlns:a16="http://schemas.microsoft.com/office/drawing/2014/main" id="{4FE88D35-3625-4D50-95B1-BB2E510460A2}"/>
              </a:ext>
            </a:extLst>
          </p:cNvPr>
          <p:cNvSpPr txBox="1"/>
          <p:nvPr/>
        </p:nvSpPr>
        <p:spPr>
          <a:xfrm>
            <a:off x="2348271" y="2412632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(K4+4W) 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BD559819-3524-4278-8E8A-4D3F24690C06}"/>
              </a:ext>
            </a:extLst>
          </p:cNvPr>
          <p:cNvCxnSpPr>
            <a:cxnSpLocks/>
          </p:cNvCxnSpPr>
          <p:nvPr/>
        </p:nvCxnSpPr>
        <p:spPr>
          <a:xfrm>
            <a:off x="2484973" y="1301055"/>
            <a:ext cx="0" cy="88571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E23DFFF6-8743-48FB-99FE-BFFED92BEF8E}"/>
              </a:ext>
            </a:extLst>
          </p:cNvPr>
          <p:cNvSpPr txBox="1"/>
          <p:nvPr/>
        </p:nvSpPr>
        <p:spPr>
          <a:xfrm>
            <a:off x="3727268" y="1352807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33w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1" name="Star: 10 Points 380">
            <a:extLst>
              <a:ext uri="{FF2B5EF4-FFF2-40B4-BE49-F238E27FC236}">
                <a16:creationId xmlns:a16="http://schemas.microsoft.com/office/drawing/2014/main" id="{9DD78478-98FC-4546-A024-356B9465FA23}"/>
              </a:ext>
            </a:extLst>
          </p:cNvPr>
          <p:cNvSpPr/>
          <p:nvPr/>
        </p:nvSpPr>
        <p:spPr>
          <a:xfrm>
            <a:off x="2392590" y="2212647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56D406A-CD3C-4B13-A45D-6B738F4C634F}"/>
              </a:ext>
            </a:extLst>
          </p:cNvPr>
          <p:cNvCxnSpPr>
            <a:cxnSpLocks/>
            <a:stCxn id="321" idx="2"/>
          </p:cNvCxnSpPr>
          <p:nvPr/>
        </p:nvCxnSpPr>
        <p:spPr>
          <a:xfrm flipH="1">
            <a:off x="5740207" y="1421526"/>
            <a:ext cx="8073" cy="8748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D91A31-170B-41C6-9797-8F66C85B415A}"/>
              </a:ext>
            </a:extLst>
          </p:cNvPr>
          <p:cNvCxnSpPr/>
          <p:nvPr/>
        </p:nvCxnSpPr>
        <p:spPr>
          <a:xfrm>
            <a:off x="2517072" y="1552856"/>
            <a:ext cx="3177979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22">
            <a:extLst>
              <a:ext uri="{FF2B5EF4-FFF2-40B4-BE49-F238E27FC236}">
                <a16:creationId xmlns:a16="http://schemas.microsoft.com/office/drawing/2014/main" id="{84BBF875-4381-439E-BD47-BE670E0AFC13}"/>
              </a:ext>
            </a:extLst>
          </p:cNvPr>
          <p:cNvSpPr txBox="1"/>
          <p:nvPr/>
        </p:nvSpPr>
        <p:spPr>
          <a:xfrm>
            <a:off x="2994726" y="2408085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(K5+4W) 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83BB8EA7-804E-41A2-82A6-ED79F5F6992D}"/>
              </a:ext>
            </a:extLst>
          </p:cNvPr>
          <p:cNvCxnSpPr>
            <a:cxnSpLocks/>
          </p:cNvCxnSpPr>
          <p:nvPr/>
        </p:nvCxnSpPr>
        <p:spPr>
          <a:xfrm>
            <a:off x="3007593" y="1327844"/>
            <a:ext cx="0" cy="858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Star: 10 Points 385">
            <a:extLst>
              <a:ext uri="{FF2B5EF4-FFF2-40B4-BE49-F238E27FC236}">
                <a16:creationId xmlns:a16="http://schemas.microsoft.com/office/drawing/2014/main" id="{BFD6A5FA-25CC-41D5-900D-BD30F6B2D390}"/>
              </a:ext>
            </a:extLst>
          </p:cNvPr>
          <p:cNvSpPr/>
          <p:nvPr/>
        </p:nvSpPr>
        <p:spPr>
          <a:xfrm>
            <a:off x="2928725" y="2208135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8E0C17AA-91B0-41A6-91F7-500E3DBEAE6B}"/>
              </a:ext>
            </a:extLst>
          </p:cNvPr>
          <p:cNvSpPr txBox="1"/>
          <p:nvPr/>
        </p:nvSpPr>
        <p:spPr>
          <a:xfrm>
            <a:off x="3880030" y="1627647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26w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05380336-2857-4902-B928-DB0621CAA9CC}"/>
              </a:ext>
            </a:extLst>
          </p:cNvPr>
          <p:cNvCxnSpPr>
            <a:cxnSpLocks/>
          </p:cNvCxnSpPr>
          <p:nvPr/>
        </p:nvCxnSpPr>
        <p:spPr>
          <a:xfrm>
            <a:off x="3023191" y="1782540"/>
            <a:ext cx="2681085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047352E-176F-43CE-BF00-510934067C3B}"/>
              </a:ext>
            </a:extLst>
          </p:cNvPr>
          <p:cNvCxnSpPr>
            <a:cxnSpLocks/>
          </p:cNvCxnSpPr>
          <p:nvPr/>
        </p:nvCxnSpPr>
        <p:spPr>
          <a:xfrm>
            <a:off x="3635022" y="2028728"/>
            <a:ext cx="2069254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22">
            <a:extLst>
              <a:ext uri="{FF2B5EF4-FFF2-40B4-BE49-F238E27FC236}">
                <a16:creationId xmlns:a16="http://schemas.microsoft.com/office/drawing/2014/main" id="{A11ADC74-A334-4447-A80F-2E294A9C38D6}"/>
              </a:ext>
            </a:extLst>
          </p:cNvPr>
          <p:cNvSpPr txBox="1"/>
          <p:nvPr/>
        </p:nvSpPr>
        <p:spPr>
          <a:xfrm>
            <a:off x="4018435" y="1836078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F32E5396-CD69-49B3-B9A3-D9F16A78F1EE}"/>
              </a:ext>
            </a:extLst>
          </p:cNvPr>
          <p:cNvSpPr txBox="1"/>
          <p:nvPr/>
        </p:nvSpPr>
        <p:spPr>
          <a:xfrm>
            <a:off x="3611357" y="2392676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(K6+4W) </a:t>
            </a:r>
          </a:p>
        </p:txBody>
      </p:sp>
      <p:sp>
        <p:nvSpPr>
          <p:cNvPr id="394" name="Star: 10 Points 393">
            <a:extLst>
              <a:ext uri="{FF2B5EF4-FFF2-40B4-BE49-F238E27FC236}">
                <a16:creationId xmlns:a16="http://schemas.microsoft.com/office/drawing/2014/main" id="{14199869-9736-433D-8A94-6B6A66F96B27}"/>
              </a:ext>
            </a:extLst>
          </p:cNvPr>
          <p:cNvSpPr/>
          <p:nvPr/>
        </p:nvSpPr>
        <p:spPr>
          <a:xfrm>
            <a:off x="3510830" y="2189928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EAC9DF90-6688-4D09-B57C-0234F53852D9}"/>
              </a:ext>
            </a:extLst>
          </p:cNvPr>
          <p:cNvCxnSpPr>
            <a:cxnSpLocks/>
          </p:cNvCxnSpPr>
          <p:nvPr/>
        </p:nvCxnSpPr>
        <p:spPr>
          <a:xfrm>
            <a:off x="3611357" y="1314449"/>
            <a:ext cx="0" cy="858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3BD546F7-2A36-4BFD-8C26-62D020580FAC}"/>
              </a:ext>
            </a:extLst>
          </p:cNvPr>
          <p:cNvCxnSpPr>
            <a:cxnSpLocks/>
          </p:cNvCxnSpPr>
          <p:nvPr/>
        </p:nvCxnSpPr>
        <p:spPr>
          <a:xfrm flipV="1">
            <a:off x="5235325" y="2271698"/>
            <a:ext cx="459726" cy="1125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22">
            <a:extLst>
              <a:ext uri="{FF2B5EF4-FFF2-40B4-BE49-F238E27FC236}">
                <a16:creationId xmlns:a16="http://schemas.microsoft.com/office/drawing/2014/main" id="{3148EAF6-A259-49DA-9E50-9C3945AD175A}"/>
              </a:ext>
            </a:extLst>
          </p:cNvPr>
          <p:cNvSpPr txBox="1"/>
          <p:nvPr/>
        </p:nvSpPr>
        <p:spPr>
          <a:xfrm>
            <a:off x="5071473" y="2043056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3w-4w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8" name="TextBox 22">
            <a:extLst>
              <a:ext uri="{FF2B5EF4-FFF2-40B4-BE49-F238E27FC236}">
                <a16:creationId xmlns:a16="http://schemas.microsoft.com/office/drawing/2014/main" id="{64D0AB8A-D1CB-4A63-920E-D21602AACD06}"/>
              </a:ext>
            </a:extLst>
          </p:cNvPr>
          <p:cNvSpPr txBox="1"/>
          <p:nvPr/>
        </p:nvSpPr>
        <p:spPr>
          <a:xfrm>
            <a:off x="5152745" y="2386484"/>
            <a:ext cx="843415" cy="81560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UI(FAA+4W) </a:t>
            </a:r>
          </a:p>
          <a:p>
            <a:pPr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E Animation (FAA-4W) </a:t>
            </a:r>
          </a:p>
        </p:txBody>
      </p:sp>
      <p:sp>
        <p:nvSpPr>
          <p:cNvPr id="404" name="Star: 10 Points 403">
            <a:extLst>
              <a:ext uri="{FF2B5EF4-FFF2-40B4-BE49-F238E27FC236}">
                <a16:creationId xmlns:a16="http://schemas.microsoft.com/office/drawing/2014/main" id="{16DE882A-465A-4642-8BC6-59A5027E0BB6}"/>
              </a:ext>
            </a:extLst>
          </p:cNvPr>
          <p:cNvSpPr/>
          <p:nvPr/>
        </p:nvSpPr>
        <p:spPr>
          <a:xfrm>
            <a:off x="5052218" y="2183736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2" name="TextBox 22">
            <a:extLst>
              <a:ext uri="{FF2B5EF4-FFF2-40B4-BE49-F238E27FC236}">
                <a16:creationId xmlns:a16="http://schemas.microsoft.com/office/drawing/2014/main" id="{9E3108C5-C0CB-4A62-BF04-365442559C62}"/>
              </a:ext>
            </a:extLst>
          </p:cNvPr>
          <p:cNvSpPr txBox="1"/>
          <p:nvPr/>
        </p:nvSpPr>
        <p:spPr>
          <a:xfrm>
            <a:off x="5175473" y="3207286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 For FDJ BB</a:t>
            </a:r>
          </a:p>
        </p:txBody>
      </p:sp>
      <p:sp>
        <p:nvSpPr>
          <p:cNvPr id="414" name="Star: 5 Points 413">
            <a:extLst>
              <a:ext uri="{FF2B5EF4-FFF2-40B4-BE49-F238E27FC236}">
                <a16:creationId xmlns:a16="http://schemas.microsoft.com/office/drawing/2014/main" id="{9C7250E1-5196-4C7E-8C60-DF3F95F2AEFE}"/>
              </a:ext>
            </a:extLst>
          </p:cNvPr>
          <p:cNvSpPr/>
          <p:nvPr/>
        </p:nvSpPr>
        <p:spPr>
          <a:xfrm>
            <a:off x="5040260" y="318321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7" name="TextBox 22">
            <a:extLst>
              <a:ext uri="{FF2B5EF4-FFF2-40B4-BE49-F238E27FC236}">
                <a16:creationId xmlns:a16="http://schemas.microsoft.com/office/drawing/2014/main" id="{968C1638-4389-488B-B3FF-926AF4E8175C}"/>
              </a:ext>
            </a:extLst>
          </p:cNvPr>
          <p:cNvSpPr txBox="1"/>
          <p:nvPr/>
        </p:nvSpPr>
        <p:spPr>
          <a:xfrm>
            <a:off x="8131536" y="3219521"/>
            <a:ext cx="114059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  For DCV MRD</a:t>
            </a:r>
          </a:p>
        </p:txBody>
      </p:sp>
      <p:sp>
        <p:nvSpPr>
          <p:cNvPr id="418" name="Star: 5 Points 417">
            <a:extLst>
              <a:ext uri="{FF2B5EF4-FFF2-40B4-BE49-F238E27FC236}">
                <a16:creationId xmlns:a16="http://schemas.microsoft.com/office/drawing/2014/main" id="{4CD1097B-98BE-4172-80E2-C5DF6E5BA5E2}"/>
              </a:ext>
            </a:extLst>
          </p:cNvPr>
          <p:cNvSpPr/>
          <p:nvPr/>
        </p:nvSpPr>
        <p:spPr>
          <a:xfrm>
            <a:off x="7996323" y="319544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3E067729-C6F5-4BB0-9768-65BCD3741438}"/>
              </a:ext>
            </a:extLst>
          </p:cNvPr>
          <p:cNvCxnSpPr>
            <a:cxnSpLocks/>
          </p:cNvCxnSpPr>
          <p:nvPr/>
        </p:nvCxnSpPr>
        <p:spPr>
          <a:xfrm>
            <a:off x="8971917" y="1408543"/>
            <a:ext cx="10126" cy="24114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22">
            <a:extLst>
              <a:ext uri="{FF2B5EF4-FFF2-40B4-BE49-F238E27FC236}">
                <a16:creationId xmlns:a16="http://schemas.microsoft.com/office/drawing/2014/main" id="{87B484AB-F9A9-45C7-B22F-3FF5F32F3810}"/>
              </a:ext>
            </a:extLst>
          </p:cNvPr>
          <p:cNvSpPr txBox="1"/>
          <p:nvPr/>
        </p:nvSpPr>
        <p:spPr>
          <a:xfrm>
            <a:off x="4681947" y="3769335"/>
            <a:ext cx="377036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China SYNC+ 3.0 Critical Path: New/Modified IVI Platform &amp; New UE/UI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71CE5BE-7F92-4729-B9DC-1F367DD28AF3}"/>
              </a:ext>
            </a:extLst>
          </p:cNvPr>
          <p:cNvCxnSpPr>
            <a:cxnSpLocks/>
          </p:cNvCxnSpPr>
          <p:nvPr/>
        </p:nvCxnSpPr>
        <p:spPr>
          <a:xfrm>
            <a:off x="3838141" y="3739495"/>
            <a:ext cx="5156504" cy="1227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4D106D8-B5FA-457D-94A5-2D673FFDD1CB}"/>
              </a:ext>
            </a:extLst>
          </p:cNvPr>
          <p:cNvSpPr txBox="1"/>
          <p:nvPr/>
        </p:nvSpPr>
        <p:spPr>
          <a:xfrm>
            <a:off x="6166200" y="3528738"/>
            <a:ext cx="64262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45w</a:t>
            </a:r>
            <a:endParaRPr lang="en-US" dirty="0"/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D9899E60-E78C-4A18-BD05-02F438C0E308}"/>
              </a:ext>
            </a:extLst>
          </p:cNvPr>
          <p:cNvCxnSpPr>
            <a:cxnSpLocks/>
          </p:cNvCxnSpPr>
          <p:nvPr/>
        </p:nvCxnSpPr>
        <p:spPr>
          <a:xfrm flipH="1">
            <a:off x="3799528" y="2779659"/>
            <a:ext cx="9291" cy="1005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22">
            <a:extLst>
              <a:ext uri="{FF2B5EF4-FFF2-40B4-BE49-F238E27FC236}">
                <a16:creationId xmlns:a16="http://schemas.microsoft.com/office/drawing/2014/main" id="{16698BCB-D86B-447F-9E68-83D3B71293E1}"/>
              </a:ext>
            </a:extLst>
          </p:cNvPr>
          <p:cNvSpPr txBox="1"/>
          <p:nvPr/>
        </p:nvSpPr>
        <p:spPr>
          <a:xfrm>
            <a:off x="3416433" y="3759395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latest </a:t>
            </a: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date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C51B58-C891-4C32-A106-A534B5A3A190}"/>
              </a:ext>
            </a:extLst>
          </p:cNvPr>
          <p:cNvSpPr/>
          <p:nvPr/>
        </p:nvSpPr>
        <p:spPr>
          <a:xfrm>
            <a:off x="0" y="4186673"/>
            <a:ext cx="12192000" cy="235792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CB9A9A6E-C39D-44EE-95D7-146B7BF58702}"/>
              </a:ext>
            </a:extLst>
          </p:cNvPr>
          <p:cNvGrpSpPr/>
          <p:nvPr/>
        </p:nvGrpSpPr>
        <p:grpSpPr>
          <a:xfrm>
            <a:off x="80425" y="4260802"/>
            <a:ext cx="11788299" cy="463693"/>
            <a:chOff x="181006" y="948042"/>
            <a:chExt cx="11716383" cy="463693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78E6D311-D11E-4273-908F-41C7EAA89619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4F2AF804-FC87-4029-B22E-773BB2FCAC2C}"/>
                </a:ext>
              </a:extLst>
            </p:cNvPr>
            <p:cNvSpPr/>
            <p:nvPr/>
          </p:nvSpPr>
          <p:spPr>
            <a:xfrm>
              <a:off x="189235" y="948042"/>
              <a:ext cx="14469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U6XX MCA Actual Story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6A9B398D-9501-44A6-BF30-9D663787900F}"/>
              </a:ext>
            </a:extLst>
          </p:cNvPr>
          <p:cNvGrpSpPr/>
          <p:nvPr/>
        </p:nvGrpSpPr>
        <p:grpSpPr>
          <a:xfrm>
            <a:off x="1421835" y="4550591"/>
            <a:ext cx="843415" cy="582633"/>
            <a:chOff x="1727242" y="1217224"/>
            <a:chExt cx="839961" cy="582633"/>
          </a:xfrm>
        </p:grpSpPr>
        <p:sp>
          <p:nvSpPr>
            <p:cNvPr id="433" name="流程图: 决策 47">
              <a:extLst>
                <a:ext uri="{FF2B5EF4-FFF2-40B4-BE49-F238E27FC236}">
                  <a16:creationId xmlns:a16="http://schemas.microsoft.com/office/drawing/2014/main" id="{D62E5F86-B58C-42A3-8280-94CE79B0951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8B4EEE66-FCC1-4688-AFC8-DC66483A8D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F12DB09F-1874-483F-86E4-515C29D19A2D}"/>
              </a:ext>
            </a:extLst>
          </p:cNvPr>
          <p:cNvGrpSpPr/>
          <p:nvPr/>
        </p:nvGrpSpPr>
        <p:grpSpPr>
          <a:xfrm>
            <a:off x="2611477" y="4552545"/>
            <a:ext cx="843415" cy="582633"/>
            <a:chOff x="1727242" y="1217224"/>
            <a:chExt cx="839961" cy="582633"/>
          </a:xfrm>
        </p:grpSpPr>
        <p:sp>
          <p:nvSpPr>
            <p:cNvPr id="438" name="流程图: 决策 47">
              <a:extLst>
                <a:ext uri="{FF2B5EF4-FFF2-40B4-BE49-F238E27FC236}">
                  <a16:creationId xmlns:a16="http://schemas.microsoft.com/office/drawing/2014/main" id="{749521CD-518A-4607-BA33-52CDB0245F6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1" name="TextBox 22">
              <a:extLst>
                <a:ext uri="{FF2B5EF4-FFF2-40B4-BE49-F238E27FC236}">
                  <a16:creationId xmlns:a16="http://schemas.microsoft.com/office/drawing/2014/main" id="{BFAA612E-6CE9-47EA-A0FC-B66BA0DC30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2E2D839-7837-4E84-95A9-43A11F4A0F81}"/>
              </a:ext>
            </a:extLst>
          </p:cNvPr>
          <p:cNvGrpSpPr/>
          <p:nvPr/>
        </p:nvGrpSpPr>
        <p:grpSpPr>
          <a:xfrm>
            <a:off x="4525791" y="4547422"/>
            <a:ext cx="843415" cy="582633"/>
            <a:chOff x="1727242" y="1217224"/>
            <a:chExt cx="839961" cy="582633"/>
          </a:xfrm>
        </p:grpSpPr>
        <p:sp>
          <p:nvSpPr>
            <p:cNvPr id="447" name="流程图: 决策 47">
              <a:extLst>
                <a:ext uri="{FF2B5EF4-FFF2-40B4-BE49-F238E27FC236}">
                  <a16:creationId xmlns:a16="http://schemas.microsoft.com/office/drawing/2014/main" id="{B89D79F3-C490-409B-82D0-9774E69DC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5D6365B7-CBA9-4E73-B6AA-E8B0FC56AE3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00F82809-0E18-4219-9E00-CE2AFDD280D7}"/>
              </a:ext>
            </a:extLst>
          </p:cNvPr>
          <p:cNvGrpSpPr/>
          <p:nvPr/>
        </p:nvGrpSpPr>
        <p:grpSpPr>
          <a:xfrm>
            <a:off x="5193669" y="4547483"/>
            <a:ext cx="843415" cy="566007"/>
            <a:chOff x="1654590" y="1217224"/>
            <a:chExt cx="839961" cy="566007"/>
          </a:xfrm>
        </p:grpSpPr>
        <p:sp>
          <p:nvSpPr>
            <p:cNvPr id="451" name="流程图: 决策 47">
              <a:extLst>
                <a:ext uri="{FF2B5EF4-FFF2-40B4-BE49-F238E27FC236}">
                  <a16:creationId xmlns:a16="http://schemas.microsoft.com/office/drawing/2014/main" id="{B5647CFA-643F-4ECB-922A-C03FD436FD5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FE76972D-549D-4316-A0BC-A54B27B0D185}"/>
                </a:ext>
              </a:extLst>
            </p:cNvPr>
            <p:cNvSpPr txBox="1"/>
            <p:nvPr/>
          </p:nvSpPr>
          <p:spPr>
            <a:xfrm>
              <a:off x="165459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F1028EDC-2298-429F-B81A-2536F8B5B970}"/>
              </a:ext>
            </a:extLst>
          </p:cNvPr>
          <p:cNvGrpSpPr/>
          <p:nvPr/>
        </p:nvGrpSpPr>
        <p:grpSpPr>
          <a:xfrm>
            <a:off x="8659790" y="4530909"/>
            <a:ext cx="931023" cy="525332"/>
            <a:chOff x="1931547" y="1217224"/>
            <a:chExt cx="927209" cy="525332"/>
          </a:xfrm>
        </p:grpSpPr>
        <p:sp>
          <p:nvSpPr>
            <p:cNvPr id="457" name="流程图: 决策 47">
              <a:extLst>
                <a:ext uri="{FF2B5EF4-FFF2-40B4-BE49-F238E27FC236}">
                  <a16:creationId xmlns:a16="http://schemas.microsoft.com/office/drawing/2014/main" id="{A2E011EA-957D-4B82-AA9D-43C76305C7AF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2DB9FBF-77F8-40D9-B846-B878AE736E2D}"/>
                </a:ext>
              </a:extLst>
            </p:cNvPr>
            <p:cNvSpPr txBox="1"/>
            <p:nvPr/>
          </p:nvSpPr>
          <p:spPr>
            <a:xfrm>
              <a:off x="2018795" y="154250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59" name="流程图: 决策 47">
            <a:extLst>
              <a:ext uri="{FF2B5EF4-FFF2-40B4-BE49-F238E27FC236}">
                <a16:creationId xmlns:a16="http://schemas.microsoft.com/office/drawing/2014/main" id="{BA9B4482-D795-43B8-9474-65B927122C5C}"/>
              </a:ext>
            </a:extLst>
          </p:cNvPr>
          <p:cNvSpPr/>
          <p:nvPr/>
        </p:nvSpPr>
        <p:spPr>
          <a:xfrm>
            <a:off x="7573949" y="4612123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0" name="流程图: 决策 47">
            <a:extLst>
              <a:ext uri="{FF2B5EF4-FFF2-40B4-BE49-F238E27FC236}">
                <a16:creationId xmlns:a16="http://schemas.microsoft.com/office/drawing/2014/main" id="{D8E57E55-F0C0-4F56-A570-470D19B76C09}"/>
              </a:ext>
            </a:extLst>
          </p:cNvPr>
          <p:cNvSpPr/>
          <p:nvPr/>
        </p:nvSpPr>
        <p:spPr>
          <a:xfrm>
            <a:off x="8234250" y="4617342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TextBox 22">
            <a:extLst>
              <a:ext uri="{FF2B5EF4-FFF2-40B4-BE49-F238E27FC236}">
                <a16:creationId xmlns:a16="http://schemas.microsoft.com/office/drawing/2014/main" id="{B6896DA1-93AB-473A-A41D-D1CFD5920B4E}"/>
              </a:ext>
            </a:extLst>
          </p:cNvPr>
          <p:cNvSpPr txBox="1"/>
          <p:nvPr/>
        </p:nvSpPr>
        <p:spPr>
          <a:xfrm>
            <a:off x="7892709" y="4855330"/>
            <a:ext cx="72211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YB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2" name="TextBox 22">
            <a:extLst>
              <a:ext uri="{FF2B5EF4-FFF2-40B4-BE49-F238E27FC236}">
                <a16:creationId xmlns:a16="http://schemas.microsoft.com/office/drawing/2014/main" id="{38E4CEA1-E9E8-4726-8AF0-74EBF759FD5E}"/>
              </a:ext>
            </a:extLst>
          </p:cNvPr>
          <p:cNvSpPr txBox="1"/>
          <p:nvPr/>
        </p:nvSpPr>
        <p:spPr>
          <a:xfrm>
            <a:off x="6963252" y="4849483"/>
            <a:ext cx="84341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EBB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04/01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4294F8B7-9FAE-492E-8951-A0743B493338}"/>
              </a:ext>
            </a:extLst>
          </p:cNvPr>
          <p:cNvGrpSpPr/>
          <p:nvPr/>
        </p:nvGrpSpPr>
        <p:grpSpPr>
          <a:xfrm>
            <a:off x="50236" y="4544945"/>
            <a:ext cx="843415" cy="582633"/>
            <a:chOff x="1727242" y="1217224"/>
            <a:chExt cx="839961" cy="582633"/>
          </a:xfrm>
        </p:grpSpPr>
        <p:sp>
          <p:nvSpPr>
            <p:cNvPr id="465" name="流程图: 决策 47">
              <a:extLst>
                <a:ext uri="{FF2B5EF4-FFF2-40B4-BE49-F238E27FC236}">
                  <a16:creationId xmlns:a16="http://schemas.microsoft.com/office/drawing/2014/main" id="{44A713E1-4651-4D6B-8A1A-95971780B8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PSC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6" name="TextBox 22">
              <a:extLst>
                <a:ext uri="{FF2B5EF4-FFF2-40B4-BE49-F238E27FC236}">
                  <a16:creationId xmlns:a16="http://schemas.microsoft.com/office/drawing/2014/main" id="{0DB9235E-182D-4A13-A34A-FEF126D5178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D5A06F39-D9E1-4E43-A55D-B75A46D78B89}"/>
              </a:ext>
            </a:extLst>
          </p:cNvPr>
          <p:cNvSpPr/>
          <p:nvPr/>
        </p:nvSpPr>
        <p:spPr>
          <a:xfrm>
            <a:off x="32581" y="681635"/>
            <a:ext cx="12192000" cy="3411783"/>
          </a:xfrm>
          <a:prstGeom prst="roundRect">
            <a:avLst/>
          </a:prstGeom>
          <a:solidFill>
            <a:schemeClr val="bg1">
              <a:lumMod val="6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9" name="Star: 10 Points 468">
            <a:extLst>
              <a:ext uri="{FF2B5EF4-FFF2-40B4-BE49-F238E27FC236}">
                <a16:creationId xmlns:a16="http://schemas.microsoft.com/office/drawing/2014/main" id="{C09ADFE5-534B-4885-A8D5-A8D135C314F7}"/>
              </a:ext>
            </a:extLst>
          </p:cNvPr>
          <p:cNvSpPr/>
          <p:nvPr/>
        </p:nvSpPr>
        <p:spPr>
          <a:xfrm>
            <a:off x="2498003" y="5540666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1" name="TextBox 22">
            <a:extLst>
              <a:ext uri="{FF2B5EF4-FFF2-40B4-BE49-F238E27FC236}">
                <a16:creationId xmlns:a16="http://schemas.microsoft.com/office/drawing/2014/main" id="{3A4D0DE0-735A-48B4-99E5-B9BF9D95A34D}"/>
              </a:ext>
            </a:extLst>
          </p:cNvPr>
          <p:cNvSpPr txBox="1"/>
          <p:nvPr/>
        </p:nvSpPr>
        <p:spPr>
          <a:xfrm>
            <a:off x="1493745" y="5488838"/>
            <a:ext cx="1111389" cy="93871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2021/05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Confirmed  U6XX in Phase5 Scope </a:t>
            </a:r>
          </a:p>
          <a:p>
            <a:pPr>
              <a:defRPr/>
            </a:pPr>
            <a:endParaRPr lang="en-US" altLang="zh-CN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BOF Cascade started to involve China Team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005ED9D-FDB2-44B8-AE16-97030C10760E}"/>
              </a:ext>
            </a:extLst>
          </p:cNvPr>
          <p:cNvCxnSpPr>
            <a:cxnSpLocks/>
            <a:endCxn id="469" idx="8"/>
          </p:cNvCxnSpPr>
          <p:nvPr/>
        </p:nvCxnSpPr>
        <p:spPr>
          <a:xfrm>
            <a:off x="2597037" y="4750807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Star: 10 Points 473">
            <a:extLst>
              <a:ext uri="{FF2B5EF4-FFF2-40B4-BE49-F238E27FC236}">
                <a16:creationId xmlns:a16="http://schemas.microsoft.com/office/drawing/2014/main" id="{AF0C216B-898A-407B-898C-B7449B747599}"/>
              </a:ext>
            </a:extLst>
          </p:cNvPr>
          <p:cNvSpPr/>
          <p:nvPr/>
        </p:nvSpPr>
        <p:spPr>
          <a:xfrm>
            <a:off x="3498364" y="5540666"/>
            <a:ext cx="202518" cy="215444"/>
          </a:xfrm>
          <a:prstGeom prst="star10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245AC4F3-C2FD-41D5-B61D-33D5563B3468}"/>
              </a:ext>
            </a:extLst>
          </p:cNvPr>
          <p:cNvCxnSpPr>
            <a:cxnSpLocks/>
            <a:endCxn id="474" idx="8"/>
          </p:cNvCxnSpPr>
          <p:nvPr/>
        </p:nvCxnSpPr>
        <p:spPr>
          <a:xfrm>
            <a:off x="3599156" y="4728109"/>
            <a:ext cx="467" cy="812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22">
            <a:extLst>
              <a:ext uri="{FF2B5EF4-FFF2-40B4-BE49-F238E27FC236}">
                <a16:creationId xmlns:a16="http://schemas.microsoft.com/office/drawing/2014/main" id="{01AA5FDC-699B-4674-9FB7-9303809F275E}"/>
              </a:ext>
            </a:extLst>
          </p:cNvPr>
          <p:cNvSpPr txBox="1"/>
          <p:nvPr/>
        </p:nvSpPr>
        <p:spPr>
          <a:xfrm>
            <a:off x="3131243" y="5746832"/>
            <a:ext cx="1111389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2021/07/20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HMI KOTEI SOBA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8" name="Star: 10 Points 477">
            <a:extLst>
              <a:ext uri="{FF2B5EF4-FFF2-40B4-BE49-F238E27FC236}">
                <a16:creationId xmlns:a16="http://schemas.microsoft.com/office/drawing/2014/main" id="{03EB0E0E-E7D7-446C-ABAA-5B8ACD4DF7FF}"/>
              </a:ext>
            </a:extLst>
          </p:cNvPr>
          <p:cNvSpPr/>
          <p:nvPr/>
        </p:nvSpPr>
        <p:spPr>
          <a:xfrm>
            <a:off x="4351486" y="5528679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02C5FC5A-FAEA-4672-9002-69DED5BB3E81}"/>
              </a:ext>
            </a:extLst>
          </p:cNvPr>
          <p:cNvCxnSpPr>
            <a:cxnSpLocks/>
            <a:endCxn id="478" idx="8"/>
          </p:cNvCxnSpPr>
          <p:nvPr/>
        </p:nvCxnSpPr>
        <p:spPr>
          <a:xfrm>
            <a:off x="4450520" y="4738820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Box 22">
            <a:extLst>
              <a:ext uri="{FF2B5EF4-FFF2-40B4-BE49-F238E27FC236}">
                <a16:creationId xmlns:a16="http://schemas.microsoft.com/office/drawing/2014/main" id="{FF1A6E07-7004-44C5-8D50-EBE7460F257F}"/>
              </a:ext>
            </a:extLst>
          </p:cNvPr>
          <p:cNvSpPr txBox="1"/>
          <p:nvPr/>
        </p:nvSpPr>
        <p:spPr>
          <a:xfrm>
            <a:off x="4252215" y="5732818"/>
            <a:ext cx="1468428" cy="81560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2021/09/01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SYNC+ PDL Initialized Version released with continuously change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2021/0908 RFQ released to Package1/2/3</a:t>
            </a:r>
          </a:p>
        </p:txBody>
      </p:sp>
      <p:sp>
        <p:nvSpPr>
          <p:cNvPr id="483" name="TextBox 22">
            <a:extLst>
              <a:ext uri="{FF2B5EF4-FFF2-40B4-BE49-F238E27FC236}">
                <a16:creationId xmlns:a16="http://schemas.microsoft.com/office/drawing/2014/main" id="{EB3B44F1-45FD-404C-B245-EEF93A448A9D}"/>
              </a:ext>
            </a:extLst>
          </p:cNvPr>
          <p:cNvSpPr txBox="1"/>
          <p:nvPr/>
        </p:nvSpPr>
        <p:spPr>
          <a:xfrm>
            <a:off x="5409658" y="5525784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11/09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7E6CA6C6-CE21-4E2F-8999-4EA41DA1C0EC}"/>
              </a:ext>
            </a:extLst>
          </p:cNvPr>
          <p:cNvCxnSpPr>
            <a:cxnSpLocks/>
            <a:endCxn id="486" idx="8"/>
          </p:cNvCxnSpPr>
          <p:nvPr/>
        </p:nvCxnSpPr>
        <p:spPr>
          <a:xfrm>
            <a:off x="5341973" y="4732499"/>
            <a:ext cx="8213" cy="7837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Star: 10 Points 485">
            <a:extLst>
              <a:ext uri="{FF2B5EF4-FFF2-40B4-BE49-F238E27FC236}">
                <a16:creationId xmlns:a16="http://schemas.microsoft.com/office/drawing/2014/main" id="{418F9625-B39E-44C7-981E-557B4E6C5159}"/>
              </a:ext>
            </a:extLst>
          </p:cNvPr>
          <p:cNvSpPr/>
          <p:nvPr/>
        </p:nvSpPr>
        <p:spPr>
          <a:xfrm>
            <a:off x="5248927" y="5516268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7" name="TextBox 22">
            <a:extLst>
              <a:ext uri="{FF2B5EF4-FFF2-40B4-BE49-F238E27FC236}">
                <a16:creationId xmlns:a16="http://schemas.microsoft.com/office/drawing/2014/main" id="{F533AC60-FF66-4E26-9D5C-81F4486E5AFC}"/>
              </a:ext>
            </a:extLst>
          </p:cNvPr>
          <p:cNvSpPr txBox="1"/>
          <p:nvPr/>
        </p:nvSpPr>
        <p:spPr>
          <a:xfrm>
            <a:off x="7125022" y="5548003"/>
            <a:ext cx="8434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04/17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 For FDJ BB</a:t>
            </a:r>
          </a:p>
        </p:txBody>
      </p:sp>
      <p:sp>
        <p:nvSpPr>
          <p:cNvPr id="489" name="Star: 5 Points 488">
            <a:extLst>
              <a:ext uri="{FF2B5EF4-FFF2-40B4-BE49-F238E27FC236}">
                <a16:creationId xmlns:a16="http://schemas.microsoft.com/office/drawing/2014/main" id="{9C810B0F-66A3-40FF-94BF-5CFD5541644B}"/>
              </a:ext>
            </a:extLst>
          </p:cNvPr>
          <p:cNvSpPr/>
          <p:nvPr/>
        </p:nvSpPr>
        <p:spPr>
          <a:xfrm>
            <a:off x="6989809" y="55239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0" name="TextBox 22">
            <a:extLst>
              <a:ext uri="{FF2B5EF4-FFF2-40B4-BE49-F238E27FC236}">
                <a16:creationId xmlns:a16="http://schemas.microsoft.com/office/drawing/2014/main" id="{93EAF55D-451E-49DD-89FF-F2959DD38A5B}"/>
              </a:ext>
            </a:extLst>
          </p:cNvPr>
          <p:cNvSpPr txBox="1"/>
          <p:nvPr/>
        </p:nvSpPr>
        <p:spPr>
          <a:xfrm>
            <a:off x="10081085" y="5560238"/>
            <a:ext cx="114059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  For DCV MRD</a:t>
            </a:r>
          </a:p>
        </p:txBody>
      </p:sp>
      <p:sp>
        <p:nvSpPr>
          <p:cNvPr id="492" name="Star: 5 Points 491">
            <a:extLst>
              <a:ext uri="{FF2B5EF4-FFF2-40B4-BE49-F238E27FC236}">
                <a16:creationId xmlns:a16="http://schemas.microsoft.com/office/drawing/2014/main" id="{46D88989-DCA9-4E2D-8C82-39036A00DDC4}"/>
              </a:ext>
            </a:extLst>
          </p:cNvPr>
          <p:cNvSpPr/>
          <p:nvPr/>
        </p:nvSpPr>
        <p:spPr>
          <a:xfrm>
            <a:off x="9945872" y="55361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3" name="TextBox 22">
            <a:extLst>
              <a:ext uri="{FF2B5EF4-FFF2-40B4-BE49-F238E27FC236}">
                <a16:creationId xmlns:a16="http://schemas.microsoft.com/office/drawing/2014/main" id="{8378794B-5279-43B8-A198-E775EC14834F}"/>
              </a:ext>
            </a:extLst>
          </p:cNvPr>
          <p:cNvSpPr txBox="1"/>
          <p:nvPr/>
        </p:nvSpPr>
        <p:spPr>
          <a:xfrm>
            <a:off x="6342872" y="6073515"/>
            <a:ext cx="377036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China SYNC+ 3.0 Critical Path: New/Modified IVI Platform &amp; New UE/UI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E4DB7B3-13B6-45B8-8B6A-74F533EA5FC0}"/>
              </a:ext>
            </a:extLst>
          </p:cNvPr>
          <p:cNvCxnSpPr>
            <a:cxnSpLocks/>
          </p:cNvCxnSpPr>
          <p:nvPr/>
        </p:nvCxnSpPr>
        <p:spPr>
          <a:xfrm>
            <a:off x="5511364" y="6055789"/>
            <a:ext cx="5156504" cy="1227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1EE46A4D-EFF9-4A41-B197-13D2B78843C5}"/>
              </a:ext>
            </a:extLst>
          </p:cNvPr>
          <p:cNvSpPr txBox="1"/>
          <p:nvPr/>
        </p:nvSpPr>
        <p:spPr>
          <a:xfrm>
            <a:off x="7968437" y="5835487"/>
            <a:ext cx="181214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39w(6w has been compressed)</a:t>
            </a:r>
            <a:endParaRPr lang="en-US" dirty="0"/>
          </a:p>
        </p:txBody>
      </p: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D010B0CC-17BD-4C51-BEF4-C3599B7AD39F}"/>
              </a:ext>
            </a:extLst>
          </p:cNvPr>
          <p:cNvGrpSpPr/>
          <p:nvPr/>
        </p:nvGrpSpPr>
        <p:grpSpPr>
          <a:xfrm>
            <a:off x="10360823" y="4542574"/>
            <a:ext cx="985925" cy="606971"/>
            <a:chOff x="1931547" y="1217224"/>
            <a:chExt cx="981886" cy="606971"/>
          </a:xfrm>
        </p:grpSpPr>
        <p:sp>
          <p:nvSpPr>
            <p:cNvPr id="499" name="流程图: 决策 47">
              <a:extLst>
                <a:ext uri="{FF2B5EF4-FFF2-40B4-BE49-F238E27FC236}">
                  <a16:creationId xmlns:a16="http://schemas.microsoft.com/office/drawing/2014/main" id="{33F5880A-1EEE-4751-981B-9497BF2E05C0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CB4C1C9C-3647-4CE2-82AC-65FE531A0B21}"/>
                </a:ext>
              </a:extLst>
            </p:cNvPr>
            <p:cNvSpPr txBox="1"/>
            <p:nvPr/>
          </p:nvSpPr>
          <p:spPr>
            <a:xfrm>
              <a:off x="2073472" y="1501036"/>
              <a:ext cx="839961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Proposed 08/16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8EA28655-BCD2-4D11-ACC9-E00AD4B1D476}"/>
              </a:ext>
            </a:extLst>
          </p:cNvPr>
          <p:cNvCxnSpPr>
            <a:cxnSpLocks/>
            <a:stCxn id="499" idx="2"/>
          </p:cNvCxnSpPr>
          <p:nvPr/>
        </p:nvCxnSpPr>
        <p:spPr>
          <a:xfrm flipH="1">
            <a:off x="10619934" y="4893253"/>
            <a:ext cx="2610" cy="11434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ounded Rectangle 12">
            <a:extLst>
              <a:ext uri="{FF2B5EF4-FFF2-40B4-BE49-F238E27FC236}">
                <a16:creationId xmlns:a16="http://schemas.microsoft.com/office/drawing/2014/main" id="{CB79C536-5BE5-48CD-B810-0C8AE333149F}"/>
              </a:ext>
            </a:extLst>
          </p:cNvPr>
          <p:cNvSpPr/>
          <p:nvPr/>
        </p:nvSpPr>
        <p:spPr>
          <a:xfrm>
            <a:off x="7555167" y="1542115"/>
            <a:ext cx="4411291" cy="1372304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Program Content/BOF cascade did not follow the GPDS3.3 Process. </a:t>
            </a:r>
          </a:p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HMI delivery plan did not follow the Global/Go Fast Health Chart. </a:t>
            </a:r>
          </a:p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How to guarantee SW maturity meet the Global Software Maturity Progression? ---Deviation needed.  </a:t>
            </a:r>
          </a:p>
        </p:txBody>
      </p:sp>
      <p:sp>
        <p:nvSpPr>
          <p:cNvPr id="505" name="Rounded Rectangle 12">
            <a:extLst>
              <a:ext uri="{FF2B5EF4-FFF2-40B4-BE49-F238E27FC236}">
                <a16:creationId xmlns:a16="http://schemas.microsoft.com/office/drawing/2014/main" id="{AF64A56A-7C2A-45B4-9481-217B3EE21995}"/>
              </a:ext>
            </a:extLst>
          </p:cNvPr>
          <p:cNvSpPr/>
          <p:nvPr/>
        </p:nvSpPr>
        <p:spPr>
          <a:xfrm>
            <a:off x="7501643" y="6319727"/>
            <a:ext cx="4411291" cy="502578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SW Develop Team Compressed the initial over 4months delay to 2 months by OT work</a:t>
            </a:r>
          </a:p>
        </p:txBody>
      </p:sp>
    </p:spTree>
    <p:extLst>
      <p:ext uri="{BB962C8B-B14F-4D97-AF65-F5344CB8AC3E}">
        <p14:creationId xmlns:p14="http://schemas.microsoft.com/office/powerpoint/2010/main" val="120274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Maturity Progression Request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13EBE-8BAA-474B-B5DA-B27936E9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104"/>
            <a:ext cx="12192000" cy="52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1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SYNC+3.0 SW Integration and Release Rule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7A10DF8-A5E3-435E-A306-F4C5F33C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625"/>
            <a:ext cx="12192000" cy="5748475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65DEC018-F809-4729-8059-1A5A1B1560EC}"/>
              </a:ext>
            </a:extLst>
          </p:cNvPr>
          <p:cNvSpPr/>
          <p:nvPr/>
        </p:nvSpPr>
        <p:spPr>
          <a:xfrm>
            <a:off x="3845304" y="352469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84934-AF4D-4B3F-B579-A52A8AB7AB0E}"/>
              </a:ext>
            </a:extLst>
          </p:cNvPr>
          <p:cNvSpPr/>
          <p:nvPr/>
        </p:nvSpPr>
        <p:spPr>
          <a:xfrm>
            <a:off x="3040063" y="3746186"/>
            <a:ext cx="117532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Checkpoint1: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689E1-3F0E-474A-8F10-FD1A0F778584}"/>
              </a:ext>
            </a:extLst>
          </p:cNvPr>
          <p:cNvSpPr/>
          <p:nvPr/>
        </p:nvSpPr>
        <p:spPr>
          <a:xfrm>
            <a:off x="7001187" y="3504736"/>
            <a:ext cx="147668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Checkpoint2:</a:t>
            </a:r>
          </a:p>
          <a:p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Eng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SW Release 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REC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57274935-35B9-4DAA-B97D-6D378C62F7C2}"/>
              </a:ext>
            </a:extLst>
          </p:cNvPr>
          <p:cNvSpPr/>
          <p:nvPr/>
        </p:nvSpPr>
        <p:spPr>
          <a:xfrm>
            <a:off x="6864729" y="4068551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41817C1-C026-4F7B-9017-53E6A4C0359C}"/>
              </a:ext>
            </a:extLst>
          </p:cNvPr>
          <p:cNvSpPr/>
          <p:nvPr/>
        </p:nvSpPr>
        <p:spPr>
          <a:xfrm>
            <a:off x="7464804" y="408474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E9B30-7C32-4DEC-A864-5EAF0EEF08CA}"/>
              </a:ext>
            </a:extLst>
          </p:cNvPr>
          <p:cNvSpPr/>
          <p:nvPr/>
        </p:nvSpPr>
        <p:spPr>
          <a:xfrm>
            <a:off x="7758580" y="3887558"/>
            <a:ext cx="1661032" cy="338554"/>
          </a:xfrm>
          <a:prstGeom prst="rect">
            <a:avLst/>
          </a:prstGeom>
          <a:solidFill>
            <a:srgbClr val="92D05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heckpoint3:</a:t>
            </a:r>
          </a:p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Pro SW Release for CAF/FO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986D65-D5C8-41C7-905F-37DA3CECEC7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27726" y="3603061"/>
            <a:ext cx="217578" cy="1268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C23EF-7C14-4EDA-BEBE-EBDC848A51B3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 flipV="1">
            <a:off x="6962262" y="3674013"/>
            <a:ext cx="38925" cy="3945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97A79B-9497-4AFB-B80E-AB7E8F8E4A5C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 flipV="1">
            <a:off x="7562337" y="4056835"/>
            <a:ext cx="196243" cy="2790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C617C868-A74E-40D1-8B48-5BFDEB259580}"/>
              </a:ext>
            </a:extLst>
          </p:cNvPr>
          <p:cNvSpPr/>
          <p:nvPr/>
        </p:nvSpPr>
        <p:spPr>
          <a:xfrm>
            <a:off x="8589096" y="469937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2530B4-06FB-4914-9C2F-A9C39359E166}"/>
              </a:ext>
            </a:extLst>
          </p:cNvPr>
          <p:cNvSpPr/>
          <p:nvPr/>
        </p:nvSpPr>
        <p:spPr>
          <a:xfrm>
            <a:off x="8784162" y="4801958"/>
            <a:ext cx="1602806" cy="461665"/>
          </a:xfrm>
          <a:prstGeom prst="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heckpoint4: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R1, R2 Must fix issue List Release</a:t>
            </a:r>
          </a:p>
        </p:txBody>
      </p:sp>
    </p:spTree>
    <p:extLst>
      <p:ext uri="{BB962C8B-B14F-4D97-AF65-F5344CB8AC3E}">
        <p14:creationId xmlns:p14="http://schemas.microsoft.com/office/powerpoint/2010/main" val="393091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DCR Control Process Proposal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08" name="Group 307">
            <a:extLst>
              <a:ext uri="{FF2B5EF4-FFF2-40B4-BE49-F238E27FC236}">
                <a16:creationId xmlns:a16="http://schemas.microsoft.com/office/drawing/2014/main" id="{FA5A6DCE-42BF-44AC-A5C7-313FC583514E}"/>
              </a:ext>
            </a:extLst>
          </p:cNvPr>
          <p:cNvGrpSpPr/>
          <p:nvPr/>
        </p:nvGrpSpPr>
        <p:grpSpPr>
          <a:xfrm>
            <a:off x="83986" y="999325"/>
            <a:ext cx="11870205" cy="394475"/>
            <a:chOff x="156402" y="1017260"/>
            <a:chExt cx="11797789" cy="394475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0A64214-A963-42D7-8B52-DABDC57081B4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E1BBC21-C268-494B-BC92-F0DE4B643EF4}"/>
                </a:ext>
              </a:extLst>
            </p:cNvPr>
            <p:cNvSpPr/>
            <p:nvPr/>
          </p:nvSpPr>
          <p:spPr>
            <a:xfrm>
              <a:off x="156402" y="1017260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8EE3CC4-22AC-4AA0-8E83-5578E1EFA2F6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2" name="流程图: 决策 47">
              <a:extLst>
                <a:ext uri="{FF2B5EF4-FFF2-40B4-BE49-F238E27FC236}">
                  <a16:creationId xmlns:a16="http://schemas.microsoft.com/office/drawing/2014/main" id="{4EC2C528-59A3-43C1-A2E4-84BF6189BA6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EAEDD7C1-95EE-4F9F-ADEC-7C69394EBC1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15" name="Table 314">
            <a:extLst>
              <a:ext uri="{FF2B5EF4-FFF2-40B4-BE49-F238E27FC236}">
                <a16:creationId xmlns:a16="http://schemas.microsoft.com/office/drawing/2014/main" id="{25A96A02-EF31-448E-92F2-CCBB55E83D3E}"/>
              </a:ext>
            </a:extLst>
          </p:cNvPr>
          <p:cNvGraphicFramePr>
            <a:graphicFrameLocks noGrp="1"/>
          </p:cNvGraphicFramePr>
          <p:nvPr/>
        </p:nvGraphicFramePr>
        <p:xfrm>
          <a:off x="725851" y="742619"/>
          <a:ext cx="1141233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57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17" name="Group 316">
            <a:extLst>
              <a:ext uri="{FF2B5EF4-FFF2-40B4-BE49-F238E27FC236}">
                <a16:creationId xmlns:a16="http://schemas.microsoft.com/office/drawing/2014/main" id="{673FA938-4B41-482D-94AD-BAC7D6D70AAE}"/>
              </a:ext>
            </a:extLst>
          </p:cNvPr>
          <p:cNvGrpSpPr/>
          <p:nvPr/>
        </p:nvGrpSpPr>
        <p:grpSpPr>
          <a:xfrm>
            <a:off x="1823540" y="1215339"/>
            <a:ext cx="606752" cy="513904"/>
            <a:chOff x="1727242" y="1217224"/>
            <a:chExt cx="839961" cy="513904"/>
          </a:xfrm>
        </p:grpSpPr>
        <p:sp>
          <p:nvSpPr>
            <p:cNvPr id="330" name="流程图: 决策 47">
              <a:extLst>
                <a:ext uri="{FF2B5EF4-FFF2-40B4-BE49-F238E27FC236}">
                  <a16:creationId xmlns:a16="http://schemas.microsoft.com/office/drawing/2014/main" id="{C065DE22-6802-4F91-9F57-DC289F1292E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8" name="TextBox 22">
              <a:extLst>
                <a:ext uri="{FF2B5EF4-FFF2-40B4-BE49-F238E27FC236}">
                  <a16:creationId xmlns:a16="http://schemas.microsoft.com/office/drawing/2014/main" id="{DC3538A6-83EC-4E8C-8BCF-8E4233748453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07/30</a:t>
              </a:r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451D7E3-5DBC-4418-97FD-1E0B30095D4F}"/>
              </a:ext>
            </a:extLst>
          </p:cNvPr>
          <p:cNvGrpSpPr/>
          <p:nvPr/>
        </p:nvGrpSpPr>
        <p:grpSpPr>
          <a:xfrm>
            <a:off x="5764553" y="1213473"/>
            <a:ext cx="693415" cy="537282"/>
            <a:chOff x="1447938" y="1217224"/>
            <a:chExt cx="959934" cy="537282"/>
          </a:xfrm>
        </p:grpSpPr>
        <p:sp>
          <p:nvSpPr>
            <p:cNvPr id="400" name="流程图: 决策 47">
              <a:extLst>
                <a:ext uri="{FF2B5EF4-FFF2-40B4-BE49-F238E27FC236}">
                  <a16:creationId xmlns:a16="http://schemas.microsoft.com/office/drawing/2014/main" id="{75EFAD0A-8CAB-4D59-B5C3-36193119C5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1" name="TextBox 22">
              <a:extLst>
                <a:ext uri="{FF2B5EF4-FFF2-40B4-BE49-F238E27FC236}">
                  <a16:creationId xmlns:a16="http://schemas.microsoft.com/office/drawing/2014/main" id="{856C74D6-6C0C-4FDF-8CB1-AE79B7C2D3E2}"/>
                </a:ext>
              </a:extLst>
            </p:cNvPr>
            <p:cNvSpPr txBox="1"/>
            <p:nvPr/>
          </p:nvSpPr>
          <p:spPr>
            <a:xfrm>
              <a:off x="1447938" y="156984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CADED6A0-24F3-448C-9FF9-D2881F12249B}"/>
              </a:ext>
            </a:extLst>
          </p:cNvPr>
          <p:cNvGrpSpPr/>
          <p:nvPr/>
        </p:nvGrpSpPr>
        <p:grpSpPr>
          <a:xfrm>
            <a:off x="2152191" y="1218912"/>
            <a:ext cx="606752" cy="506284"/>
            <a:chOff x="1727242" y="1217224"/>
            <a:chExt cx="839961" cy="506284"/>
          </a:xfrm>
        </p:grpSpPr>
        <p:sp>
          <p:nvSpPr>
            <p:cNvPr id="421" name="流程图: 决策 47">
              <a:extLst>
                <a:ext uri="{FF2B5EF4-FFF2-40B4-BE49-F238E27FC236}">
                  <a16:creationId xmlns:a16="http://schemas.microsoft.com/office/drawing/2014/main" id="{FFF7D3E1-CBF5-42E0-A4DD-AA8E979EE8C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F2E1CA58-FA44-4BF1-831C-C314EE0212FE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736810F0-2792-4C51-B125-2D36338C98B7}"/>
              </a:ext>
            </a:extLst>
          </p:cNvPr>
          <p:cNvGrpSpPr/>
          <p:nvPr/>
        </p:nvGrpSpPr>
        <p:grpSpPr>
          <a:xfrm>
            <a:off x="2478348" y="1219133"/>
            <a:ext cx="639668" cy="491044"/>
            <a:chOff x="1886575" y="1217224"/>
            <a:chExt cx="885530" cy="491044"/>
          </a:xfrm>
        </p:grpSpPr>
        <p:sp>
          <p:nvSpPr>
            <p:cNvPr id="433" name="流程图: 决策 47">
              <a:extLst>
                <a:ext uri="{FF2B5EF4-FFF2-40B4-BE49-F238E27FC236}">
                  <a16:creationId xmlns:a16="http://schemas.microsoft.com/office/drawing/2014/main" id="{45BD6F9C-54AF-474D-8347-EA7AAA96EB1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EC9BA7EB-3DF7-46C7-8BB9-17B7FC5546D7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09/10</a:t>
              </a: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A6E682A2-84D2-4F8A-B7F4-D11D9CA7853F}"/>
              </a:ext>
            </a:extLst>
          </p:cNvPr>
          <p:cNvGrpSpPr/>
          <p:nvPr/>
        </p:nvGrpSpPr>
        <p:grpSpPr>
          <a:xfrm>
            <a:off x="6626016" y="1219078"/>
            <a:ext cx="606752" cy="528808"/>
            <a:chOff x="1981661" y="1217224"/>
            <a:chExt cx="839961" cy="528808"/>
          </a:xfrm>
        </p:grpSpPr>
        <p:sp>
          <p:nvSpPr>
            <p:cNvPr id="442" name="流程图: 决策 47">
              <a:extLst>
                <a:ext uri="{FF2B5EF4-FFF2-40B4-BE49-F238E27FC236}">
                  <a16:creationId xmlns:a16="http://schemas.microsoft.com/office/drawing/2014/main" id="{AB631F54-5E18-4735-9859-F963E87489A0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EBB2423C-59EA-4F1D-99C9-D0AA266AC52C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2824F2CD-4AE7-4793-8D9E-99A20359D4DA}"/>
              </a:ext>
            </a:extLst>
          </p:cNvPr>
          <p:cNvGrpSpPr/>
          <p:nvPr/>
        </p:nvGrpSpPr>
        <p:grpSpPr>
          <a:xfrm>
            <a:off x="7470936" y="1220155"/>
            <a:ext cx="606753" cy="526344"/>
            <a:chOff x="1882053" y="1217224"/>
            <a:chExt cx="839961" cy="526344"/>
          </a:xfrm>
        </p:grpSpPr>
        <p:sp>
          <p:nvSpPr>
            <p:cNvPr id="450" name="流程图: 决策 47">
              <a:extLst>
                <a:ext uri="{FF2B5EF4-FFF2-40B4-BE49-F238E27FC236}">
                  <a16:creationId xmlns:a16="http://schemas.microsoft.com/office/drawing/2014/main" id="{BDE1825E-4EB0-4B2E-80D7-FA287B5B5D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1" name="TextBox 22">
              <a:extLst>
                <a:ext uri="{FF2B5EF4-FFF2-40B4-BE49-F238E27FC236}">
                  <a16:creationId xmlns:a16="http://schemas.microsoft.com/office/drawing/2014/main" id="{2ADDB6B9-0178-4778-8DD2-ED772FEE6FC7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16045413-557E-429D-AC82-9B3F4C994F5A}"/>
              </a:ext>
            </a:extLst>
          </p:cNvPr>
          <p:cNvGrpSpPr/>
          <p:nvPr/>
        </p:nvGrpSpPr>
        <p:grpSpPr>
          <a:xfrm>
            <a:off x="8190371" y="1222087"/>
            <a:ext cx="606752" cy="517532"/>
            <a:chOff x="1702551" y="1217224"/>
            <a:chExt cx="839961" cy="517532"/>
          </a:xfrm>
        </p:grpSpPr>
        <p:sp>
          <p:nvSpPr>
            <p:cNvPr id="454" name="流程图: 决策 47">
              <a:extLst>
                <a:ext uri="{FF2B5EF4-FFF2-40B4-BE49-F238E27FC236}">
                  <a16:creationId xmlns:a16="http://schemas.microsoft.com/office/drawing/2014/main" id="{F847BDB9-5C05-4068-BAB6-0C78E0A478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C87D6E7A-3F42-40A9-8949-374F24585190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51DD6A40-95AA-451D-9067-F2F6500BCB4D}"/>
              </a:ext>
            </a:extLst>
          </p:cNvPr>
          <p:cNvGrpSpPr/>
          <p:nvPr/>
        </p:nvGrpSpPr>
        <p:grpSpPr>
          <a:xfrm>
            <a:off x="3799519" y="1217899"/>
            <a:ext cx="650545" cy="576617"/>
            <a:chOff x="1886575" y="1217224"/>
            <a:chExt cx="900586" cy="576617"/>
          </a:xfrm>
        </p:grpSpPr>
        <p:sp>
          <p:nvSpPr>
            <p:cNvPr id="459" name="流程图: 决策 47">
              <a:extLst>
                <a:ext uri="{FF2B5EF4-FFF2-40B4-BE49-F238E27FC236}">
                  <a16:creationId xmlns:a16="http://schemas.microsoft.com/office/drawing/2014/main" id="{BF667F44-8D7C-4001-99A5-913E03CB70D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0" name="TextBox 22">
              <a:extLst>
                <a:ext uri="{FF2B5EF4-FFF2-40B4-BE49-F238E27FC236}">
                  <a16:creationId xmlns:a16="http://schemas.microsoft.com/office/drawing/2014/main" id="{8AD20E53-D2B6-4561-9167-54E248147D04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34AC41F7-DF1E-451C-9379-29A3FC166F21}"/>
              </a:ext>
            </a:extLst>
          </p:cNvPr>
          <p:cNvGrpSpPr/>
          <p:nvPr/>
        </p:nvGrpSpPr>
        <p:grpSpPr>
          <a:xfrm>
            <a:off x="8552461" y="1231612"/>
            <a:ext cx="606752" cy="510442"/>
            <a:chOff x="1773554" y="1217224"/>
            <a:chExt cx="839961" cy="510442"/>
          </a:xfrm>
        </p:grpSpPr>
        <p:sp>
          <p:nvSpPr>
            <p:cNvPr id="463" name="流程图: 决策 47">
              <a:extLst>
                <a:ext uri="{FF2B5EF4-FFF2-40B4-BE49-F238E27FC236}">
                  <a16:creationId xmlns:a16="http://schemas.microsoft.com/office/drawing/2014/main" id="{2B49E2C0-C83B-4C37-9CF9-D0057133D4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C6F7AAE1-960B-49E4-BAC4-C97BFEB5CC9B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35F53A47-984A-4E62-B8A8-918BD3FEEDFC}"/>
              </a:ext>
            </a:extLst>
          </p:cNvPr>
          <p:cNvGrpSpPr/>
          <p:nvPr/>
        </p:nvGrpSpPr>
        <p:grpSpPr>
          <a:xfrm>
            <a:off x="6393862" y="1213331"/>
            <a:ext cx="475771" cy="540963"/>
            <a:chOff x="1932655" y="1217224"/>
            <a:chExt cx="658637" cy="54096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9BE68676-2D85-4FF0-B096-300E6AAE48AA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4189D20E-E5D6-4B27-B14D-78814B3B1560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26FE6E62-CE0E-48F1-B4FC-14FD433E8B4E}"/>
              </a:ext>
            </a:extLst>
          </p:cNvPr>
          <p:cNvGrpSpPr/>
          <p:nvPr/>
        </p:nvGrpSpPr>
        <p:grpSpPr>
          <a:xfrm>
            <a:off x="8867378" y="1228663"/>
            <a:ext cx="631671" cy="513539"/>
            <a:chOff x="1886575" y="1217224"/>
            <a:chExt cx="874458" cy="513539"/>
          </a:xfrm>
        </p:grpSpPr>
        <p:sp>
          <p:nvSpPr>
            <p:cNvPr id="470" name="流程图: 决策 47">
              <a:extLst>
                <a:ext uri="{FF2B5EF4-FFF2-40B4-BE49-F238E27FC236}">
                  <a16:creationId xmlns:a16="http://schemas.microsoft.com/office/drawing/2014/main" id="{E4450C14-B406-4F69-A575-B928F63C2A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CFD23975-BEC4-49C4-AE5E-392A7720B3BA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169BB50-9F85-4C68-8971-31E984FF6076}"/>
              </a:ext>
            </a:extLst>
          </p:cNvPr>
          <p:cNvCxnSpPr>
            <a:cxnSpLocks/>
          </p:cNvCxnSpPr>
          <p:nvPr/>
        </p:nvCxnSpPr>
        <p:spPr>
          <a:xfrm>
            <a:off x="5105039" y="2001045"/>
            <a:ext cx="6838575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373F0A3-D050-4C50-9253-7B250924E57F}"/>
              </a:ext>
            </a:extLst>
          </p:cNvPr>
          <p:cNvCxnSpPr>
            <a:cxnSpLocks/>
          </p:cNvCxnSpPr>
          <p:nvPr/>
        </p:nvCxnSpPr>
        <p:spPr>
          <a:xfrm flipH="1" flipV="1">
            <a:off x="4703145" y="1395062"/>
            <a:ext cx="397888" cy="60319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1AB261BB-C47A-4C2F-8876-3B7A91301A58}"/>
              </a:ext>
            </a:extLst>
          </p:cNvPr>
          <p:cNvGrpSpPr/>
          <p:nvPr/>
        </p:nvGrpSpPr>
        <p:grpSpPr>
          <a:xfrm>
            <a:off x="6837623" y="1829648"/>
            <a:ext cx="606752" cy="528808"/>
            <a:chOff x="1981661" y="1217224"/>
            <a:chExt cx="839961" cy="528808"/>
          </a:xfrm>
        </p:grpSpPr>
        <p:sp>
          <p:nvSpPr>
            <p:cNvPr id="477" name="流程图: 决策 47">
              <a:extLst>
                <a:ext uri="{FF2B5EF4-FFF2-40B4-BE49-F238E27FC236}">
                  <a16:creationId xmlns:a16="http://schemas.microsoft.com/office/drawing/2014/main" id="{BE2EAA3B-9B8B-491B-839A-6780B3597F9C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FB4F0292-AFFE-421A-93EB-A51E8D4D3AA7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09/30</a:t>
              </a:r>
            </a:p>
          </p:txBody>
        </p: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B6885BAB-1F9E-43DD-A439-74386DB706C2}"/>
              </a:ext>
            </a:extLst>
          </p:cNvPr>
          <p:cNvGrpSpPr/>
          <p:nvPr/>
        </p:nvGrpSpPr>
        <p:grpSpPr>
          <a:xfrm>
            <a:off x="8313458" y="1819124"/>
            <a:ext cx="606752" cy="528808"/>
            <a:chOff x="1981661" y="1217224"/>
            <a:chExt cx="839961" cy="528808"/>
          </a:xfrm>
        </p:grpSpPr>
        <p:sp>
          <p:nvSpPr>
            <p:cNvPr id="480" name="流程图: 决策 47">
              <a:extLst>
                <a:ext uri="{FF2B5EF4-FFF2-40B4-BE49-F238E27FC236}">
                  <a16:creationId xmlns:a16="http://schemas.microsoft.com/office/drawing/2014/main" id="{0AD714D2-C11E-4A14-B21A-D4677CF4B6BA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1" name="TextBox 22">
              <a:extLst>
                <a:ext uri="{FF2B5EF4-FFF2-40B4-BE49-F238E27FC236}">
                  <a16:creationId xmlns:a16="http://schemas.microsoft.com/office/drawing/2014/main" id="{A2A73D4C-24EC-4F5C-957F-E830FD569B75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30728C54-1A8B-4655-AFF1-279A6EDCF9FC}"/>
              </a:ext>
            </a:extLst>
          </p:cNvPr>
          <p:cNvGrpSpPr/>
          <p:nvPr/>
        </p:nvGrpSpPr>
        <p:grpSpPr>
          <a:xfrm>
            <a:off x="9147095" y="1820201"/>
            <a:ext cx="606753" cy="526344"/>
            <a:chOff x="1882053" y="1217224"/>
            <a:chExt cx="839961" cy="526344"/>
          </a:xfrm>
        </p:grpSpPr>
        <p:sp>
          <p:nvSpPr>
            <p:cNvPr id="484" name="流程图: 决策 47">
              <a:extLst>
                <a:ext uri="{FF2B5EF4-FFF2-40B4-BE49-F238E27FC236}">
                  <a16:creationId xmlns:a16="http://schemas.microsoft.com/office/drawing/2014/main" id="{048DA079-1758-4608-AC14-729123DC784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A0931993-F27A-4A4B-B4BC-40A3AF87E3A4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26FE3BB-F34B-4460-8DF4-00FB9F15A81A}"/>
              </a:ext>
            </a:extLst>
          </p:cNvPr>
          <p:cNvGrpSpPr/>
          <p:nvPr/>
        </p:nvGrpSpPr>
        <p:grpSpPr>
          <a:xfrm>
            <a:off x="9710220" y="1821571"/>
            <a:ext cx="606752" cy="517532"/>
            <a:chOff x="1702551" y="1217224"/>
            <a:chExt cx="839961" cy="517532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AE79B9A9-E1FB-424B-B8F0-DCDFF94D49B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4578CD98-8502-4CAC-9838-F621A0389F8F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F19FB20F-9D46-4720-9906-3AD1E402CBD2}"/>
              </a:ext>
            </a:extLst>
          </p:cNvPr>
          <p:cNvGrpSpPr/>
          <p:nvPr/>
        </p:nvGrpSpPr>
        <p:grpSpPr>
          <a:xfrm>
            <a:off x="10065252" y="1831096"/>
            <a:ext cx="606752" cy="510442"/>
            <a:chOff x="1773554" y="1217224"/>
            <a:chExt cx="839961" cy="510442"/>
          </a:xfrm>
        </p:grpSpPr>
        <p:sp>
          <p:nvSpPr>
            <p:cNvPr id="493" name="流程图: 决策 47">
              <a:extLst>
                <a:ext uri="{FF2B5EF4-FFF2-40B4-BE49-F238E27FC236}">
                  <a16:creationId xmlns:a16="http://schemas.microsoft.com/office/drawing/2014/main" id="{5C8A418C-2B35-4C27-9434-FC02147A72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0D5E41FF-A0C7-4736-A6F9-1E5A2BFB2D0D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ABE825DD-B19A-4330-8958-613DD75B13AA}"/>
              </a:ext>
            </a:extLst>
          </p:cNvPr>
          <p:cNvGrpSpPr/>
          <p:nvPr/>
        </p:nvGrpSpPr>
        <p:grpSpPr>
          <a:xfrm>
            <a:off x="10344838" y="1828249"/>
            <a:ext cx="711815" cy="497060"/>
            <a:chOff x="1886575" y="1217224"/>
            <a:chExt cx="985406" cy="497060"/>
          </a:xfrm>
        </p:grpSpPr>
        <p:sp>
          <p:nvSpPr>
            <p:cNvPr id="498" name="流程图: 决策 47">
              <a:extLst>
                <a:ext uri="{FF2B5EF4-FFF2-40B4-BE49-F238E27FC236}">
                  <a16:creationId xmlns:a16="http://schemas.microsoft.com/office/drawing/2014/main" id="{C9E61A27-57C2-4842-9F9E-7DD3D45BB92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9" name="TextBox 22">
              <a:extLst>
                <a:ext uri="{FF2B5EF4-FFF2-40B4-BE49-F238E27FC236}">
                  <a16:creationId xmlns:a16="http://schemas.microsoft.com/office/drawing/2014/main" id="{0605EE85-E113-454D-8A38-DA6F70B2017F}"/>
                </a:ext>
              </a:extLst>
            </p:cNvPr>
            <p:cNvSpPr txBox="1"/>
            <p:nvPr/>
          </p:nvSpPr>
          <p:spPr>
            <a:xfrm>
              <a:off x="2032020" y="15296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01" name="TextBox 22">
            <a:extLst>
              <a:ext uri="{FF2B5EF4-FFF2-40B4-BE49-F238E27FC236}">
                <a16:creationId xmlns:a16="http://schemas.microsoft.com/office/drawing/2014/main" id="{181B41BB-A437-484E-BE5D-B0DD5C419BF2}"/>
              </a:ext>
            </a:extLst>
          </p:cNvPr>
          <p:cNvSpPr txBox="1"/>
          <p:nvPr/>
        </p:nvSpPr>
        <p:spPr>
          <a:xfrm>
            <a:off x="4399769" y="122169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GAS</a:t>
            </a:r>
          </a:p>
        </p:txBody>
      </p:sp>
      <p:sp>
        <p:nvSpPr>
          <p:cNvPr id="502" name="TextBox 22">
            <a:extLst>
              <a:ext uri="{FF2B5EF4-FFF2-40B4-BE49-F238E27FC236}">
                <a16:creationId xmlns:a16="http://schemas.microsoft.com/office/drawing/2014/main" id="{E9BAD449-B48E-487F-BF68-7BD1F5A787F4}"/>
              </a:ext>
            </a:extLst>
          </p:cNvPr>
          <p:cNvSpPr txBox="1"/>
          <p:nvPr/>
        </p:nvSpPr>
        <p:spPr>
          <a:xfrm>
            <a:off x="4466218" y="182219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FHEV</a:t>
            </a:r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05EAB3E0-5E47-43D8-9D18-C1DA81AEFCB7}"/>
              </a:ext>
            </a:extLst>
          </p:cNvPr>
          <p:cNvGrpSpPr/>
          <p:nvPr/>
        </p:nvGrpSpPr>
        <p:grpSpPr>
          <a:xfrm>
            <a:off x="5383547" y="1824922"/>
            <a:ext cx="650545" cy="468895"/>
            <a:chOff x="1886575" y="1217224"/>
            <a:chExt cx="900586" cy="468895"/>
          </a:xfrm>
        </p:grpSpPr>
        <p:sp>
          <p:nvSpPr>
            <p:cNvPr id="505" name="流程图: 决策 47">
              <a:extLst>
                <a:ext uri="{FF2B5EF4-FFF2-40B4-BE49-F238E27FC236}">
                  <a16:creationId xmlns:a16="http://schemas.microsoft.com/office/drawing/2014/main" id="{59B0D926-E3AF-4A2F-ABF8-5B959BF5430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1EBBFB6-A072-4A3F-B53D-43270B6CBADA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05/11</a:t>
              </a:r>
            </a:p>
          </p:txBody>
        </p:sp>
      </p:grpSp>
      <p:sp>
        <p:nvSpPr>
          <p:cNvPr id="539" name="Rectangle 538">
            <a:extLst>
              <a:ext uri="{FF2B5EF4-FFF2-40B4-BE49-F238E27FC236}">
                <a16:creationId xmlns:a16="http://schemas.microsoft.com/office/drawing/2014/main" id="{AFC392AB-957B-4357-8116-5F2A755C1093}"/>
              </a:ext>
            </a:extLst>
          </p:cNvPr>
          <p:cNvSpPr/>
          <p:nvPr/>
        </p:nvSpPr>
        <p:spPr>
          <a:xfrm>
            <a:off x="2738414" y="1838678"/>
            <a:ext cx="1745618" cy="4001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Audio(24 Channel Amplifier): </a:t>
            </a: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05/E Amplifier ready,06/10 retrofit with the latest SW.</a:t>
            </a:r>
            <a:endParaRPr lang="en-US" altLang="zh-CN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977346-450D-46C7-AE9B-CFAF5120A688}"/>
              </a:ext>
            </a:extLst>
          </p:cNvPr>
          <p:cNvCxnSpPr>
            <a:cxnSpLocks/>
            <a:stCxn id="539" idx="3"/>
            <a:endCxn id="505" idx="1"/>
          </p:cNvCxnSpPr>
          <p:nvPr/>
        </p:nvCxnSpPr>
        <p:spPr>
          <a:xfrm flipV="1">
            <a:off x="4484032" y="2000262"/>
            <a:ext cx="899515" cy="3846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0EF4C89F-E868-4F4B-8009-97DB5FDD9951}"/>
              </a:ext>
            </a:extLst>
          </p:cNvPr>
          <p:cNvGrpSpPr/>
          <p:nvPr/>
        </p:nvGrpSpPr>
        <p:grpSpPr>
          <a:xfrm>
            <a:off x="5921156" y="1824794"/>
            <a:ext cx="650545" cy="576617"/>
            <a:chOff x="1886575" y="1217224"/>
            <a:chExt cx="900586" cy="576617"/>
          </a:xfrm>
        </p:grpSpPr>
        <p:sp>
          <p:nvSpPr>
            <p:cNvPr id="543" name="流程图: 决策 47">
              <a:extLst>
                <a:ext uri="{FF2B5EF4-FFF2-40B4-BE49-F238E27FC236}">
                  <a16:creationId xmlns:a16="http://schemas.microsoft.com/office/drawing/2014/main" id="{20BF4695-6949-4FD8-9BE1-9C5B3DD8470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5" name="TextBox 22">
              <a:extLst>
                <a:ext uri="{FF2B5EF4-FFF2-40B4-BE49-F238E27FC236}">
                  <a16:creationId xmlns:a16="http://schemas.microsoft.com/office/drawing/2014/main" id="{E89F7CDD-8BB8-43F7-82B6-8AA91068BB80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08/31 Retrofit</a:t>
              </a:r>
            </a:p>
          </p:txBody>
        </p:sp>
      </p:grpSp>
      <p:sp>
        <p:nvSpPr>
          <p:cNvPr id="547" name="Rectangle 546">
            <a:extLst>
              <a:ext uri="{FF2B5EF4-FFF2-40B4-BE49-F238E27FC236}">
                <a16:creationId xmlns:a16="http://schemas.microsoft.com/office/drawing/2014/main" id="{8DE30317-5EFF-477A-957C-4CF17BFAA759}"/>
              </a:ext>
            </a:extLst>
          </p:cNvPr>
          <p:cNvSpPr/>
          <p:nvPr/>
        </p:nvSpPr>
        <p:spPr>
          <a:xfrm>
            <a:off x="73409" y="3462758"/>
            <a:ext cx="1728358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REC.</a:t>
            </a:r>
            <a:r>
              <a:rPr lang="zh-CN" alt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CAF/FO</a:t>
            </a:r>
          </a:p>
        </p:txBody>
      </p: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8FF36012-4C57-4CDD-A87A-475EC938B015}"/>
              </a:ext>
            </a:extLst>
          </p:cNvPr>
          <p:cNvCxnSpPr/>
          <p:nvPr/>
        </p:nvCxnSpPr>
        <p:spPr>
          <a:xfrm flipV="1">
            <a:off x="155315" y="38390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Star: 5 Points 617">
            <a:extLst>
              <a:ext uri="{FF2B5EF4-FFF2-40B4-BE49-F238E27FC236}">
                <a16:creationId xmlns:a16="http://schemas.microsoft.com/office/drawing/2014/main" id="{3D097266-91D1-4471-91B1-A4135A33A21C}"/>
              </a:ext>
            </a:extLst>
          </p:cNvPr>
          <p:cNvSpPr/>
          <p:nvPr/>
        </p:nvSpPr>
        <p:spPr>
          <a:xfrm>
            <a:off x="3335709" y="373408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19" name="TextBox 22">
            <a:extLst>
              <a:ext uri="{FF2B5EF4-FFF2-40B4-BE49-F238E27FC236}">
                <a16:creationId xmlns:a16="http://schemas.microsoft.com/office/drawing/2014/main" id="{145C6C9E-BCC5-4A56-AE14-AFF193CC0907}"/>
              </a:ext>
            </a:extLst>
          </p:cNvPr>
          <p:cNvSpPr txBox="1"/>
          <p:nvPr/>
        </p:nvSpPr>
        <p:spPr>
          <a:xfrm>
            <a:off x="3135368" y="395920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620" name="Star: 5 Points 619">
            <a:extLst>
              <a:ext uri="{FF2B5EF4-FFF2-40B4-BE49-F238E27FC236}">
                <a16:creationId xmlns:a16="http://schemas.microsoft.com/office/drawing/2014/main" id="{8783E93B-EA0E-4B6C-91D0-0DBBCD29664E}"/>
              </a:ext>
            </a:extLst>
          </p:cNvPr>
          <p:cNvSpPr/>
          <p:nvPr/>
        </p:nvSpPr>
        <p:spPr>
          <a:xfrm>
            <a:off x="3886648" y="3734270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1" name="TextBox 22">
            <a:extLst>
              <a:ext uri="{FF2B5EF4-FFF2-40B4-BE49-F238E27FC236}">
                <a16:creationId xmlns:a16="http://schemas.microsoft.com/office/drawing/2014/main" id="{C86857E5-A437-4227-9165-7CE7B86BE008}"/>
              </a:ext>
            </a:extLst>
          </p:cNvPr>
          <p:cNvSpPr txBox="1"/>
          <p:nvPr/>
        </p:nvSpPr>
        <p:spPr>
          <a:xfrm>
            <a:off x="3664521" y="3947997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DCV1</a:t>
            </a:r>
          </a:p>
          <a:p>
            <a:r>
              <a:rPr lang="en-US" sz="700" dirty="0">
                <a:solidFill>
                  <a:schemeClr val="accent4">
                    <a:lumMod val="10000"/>
                  </a:schemeClr>
                </a:solidFill>
              </a:rPr>
              <a:t>12/15</a:t>
            </a:r>
          </a:p>
          <a:p>
            <a:r>
              <a:rPr lang="en-US" sz="700" dirty="0">
                <a:solidFill>
                  <a:schemeClr val="accent4">
                    <a:lumMod val="10000"/>
                  </a:schemeClr>
                </a:solidFill>
              </a:rPr>
              <a:t>12/</a:t>
            </a: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29</a:t>
            </a:r>
            <a:endParaRPr 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22" name="Star: 5 Points 621">
            <a:extLst>
              <a:ext uri="{FF2B5EF4-FFF2-40B4-BE49-F238E27FC236}">
                <a16:creationId xmlns:a16="http://schemas.microsoft.com/office/drawing/2014/main" id="{69AC6379-A877-48D8-A8B1-D5A82952712C}"/>
              </a:ext>
            </a:extLst>
          </p:cNvPr>
          <p:cNvSpPr/>
          <p:nvPr/>
        </p:nvSpPr>
        <p:spPr>
          <a:xfrm>
            <a:off x="4207052" y="372624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3" name="TextBox 22">
            <a:extLst>
              <a:ext uri="{FF2B5EF4-FFF2-40B4-BE49-F238E27FC236}">
                <a16:creationId xmlns:a16="http://schemas.microsoft.com/office/drawing/2014/main" id="{A0AF6520-31DA-4345-B252-D953E7ECFEC7}"/>
              </a:ext>
            </a:extLst>
          </p:cNvPr>
          <p:cNvSpPr txBox="1"/>
          <p:nvPr/>
        </p:nvSpPr>
        <p:spPr>
          <a:xfrm>
            <a:off x="4063452" y="393852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624" name="Star: 5 Points 623">
            <a:extLst>
              <a:ext uri="{FF2B5EF4-FFF2-40B4-BE49-F238E27FC236}">
                <a16:creationId xmlns:a16="http://schemas.microsoft.com/office/drawing/2014/main" id="{3494705B-6765-46FF-83F4-855F8176A750}"/>
              </a:ext>
            </a:extLst>
          </p:cNvPr>
          <p:cNvSpPr/>
          <p:nvPr/>
        </p:nvSpPr>
        <p:spPr>
          <a:xfrm>
            <a:off x="4633060" y="3726389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5" name="TextBox 22">
            <a:extLst>
              <a:ext uri="{FF2B5EF4-FFF2-40B4-BE49-F238E27FC236}">
                <a16:creationId xmlns:a16="http://schemas.microsoft.com/office/drawing/2014/main" id="{FF3D3165-2B7A-4E0B-AFDF-CFEC8A3FECEB}"/>
              </a:ext>
            </a:extLst>
          </p:cNvPr>
          <p:cNvSpPr txBox="1"/>
          <p:nvPr/>
        </p:nvSpPr>
        <p:spPr>
          <a:xfrm>
            <a:off x="4460706" y="3938671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03/02</a:t>
            </a:r>
          </a:p>
        </p:txBody>
      </p:sp>
      <p:sp>
        <p:nvSpPr>
          <p:cNvPr id="626" name="Star: 5 Points 625">
            <a:extLst>
              <a:ext uri="{FF2B5EF4-FFF2-40B4-BE49-F238E27FC236}">
                <a16:creationId xmlns:a16="http://schemas.microsoft.com/office/drawing/2014/main" id="{AA6B3E03-3DE4-4C64-A5D0-6BD43F6485C5}"/>
              </a:ext>
            </a:extLst>
          </p:cNvPr>
          <p:cNvSpPr/>
          <p:nvPr/>
        </p:nvSpPr>
        <p:spPr>
          <a:xfrm>
            <a:off x="5292892" y="3726797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7" name="TextBox 22">
            <a:extLst>
              <a:ext uri="{FF2B5EF4-FFF2-40B4-BE49-F238E27FC236}">
                <a16:creationId xmlns:a16="http://schemas.microsoft.com/office/drawing/2014/main" id="{0D7B8BF2-3C7D-42AB-9011-22AF3BB38051}"/>
              </a:ext>
            </a:extLst>
          </p:cNvPr>
          <p:cNvSpPr txBox="1"/>
          <p:nvPr/>
        </p:nvSpPr>
        <p:spPr>
          <a:xfrm>
            <a:off x="5138758" y="3939079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628" name="Star: 5 Points 627">
            <a:extLst>
              <a:ext uri="{FF2B5EF4-FFF2-40B4-BE49-F238E27FC236}">
                <a16:creationId xmlns:a16="http://schemas.microsoft.com/office/drawing/2014/main" id="{5AA18E88-85DA-4323-AC61-9BDD1F59CFA6}"/>
              </a:ext>
            </a:extLst>
          </p:cNvPr>
          <p:cNvSpPr/>
          <p:nvPr/>
        </p:nvSpPr>
        <p:spPr>
          <a:xfrm>
            <a:off x="5596946" y="3715771"/>
            <a:ext cx="202542" cy="21603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9" name="TextBox 22">
            <a:extLst>
              <a:ext uri="{FF2B5EF4-FFF2-40B4-BE49-F238E27FC236}">
                <a16:creationId xmlns:a16="http://schemas.microsoft.com/office/drawing/2014/main" id="{9995A868-DFCB-4D04-BCD0-B272F963C48D}"/>
              </a:ext>
            </a:extLst>
          </p:cNvPr>
          <p:cNvSpPr txBox="1"/>
          <p:nvPr/>
        </p:nvSpPr>
        <p:spPr>
          <a:xfrm>
            <a:off x="5511226" y="3938915"/>
            <a:ext cx="43844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630" name="Star: 5 Points 629">
            <a:extLst>
              <a:ext uri="{FF2B5EF4-FFF2-40B4-BE49-F238E27FC236}">
                <a16:creationId xmlns:a16="http://schemas.microsoft.com/office/drawing/2014/main" id="{61664DA2-89F0-4E97-85CE-EAE0BCB7EEED}"/>
              </a:ext>
            </a:extLst>
          </p:cNvPr>
          <p:cNvSpPr/>
          <p:nvPr/>
        </p:nvSpPr>
        <p:spPr>
          <a:xfrm>
            <a:off x="5930454" y="372663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1" name="TextBox 22">
            <a:extLst>
              <a:ext uri="{FF2B5EF4-FFF2-40B4-BE49-F238E27FC236}">
                <a16:creationId xmlns:a16="http://schemas.microsoft.com/office/drawing/2014/main" id="{D09F5F87-AEEB-4B32-8FEE-AA58B8756666}"/>
              </a:ext>
            </a:extLst>
          </p:cNvPr>
          <p:cNvSpPr txBox="1"/>
          <p:nvPr/>
        </p:nvSpPr>
        <p:spPr>
          <a:xfrm>
            <a:off x="5793204" y="393891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632" name="Star: 5 Points 631">
            <a:extLst>
              <a:ext uri="{FF2B5EF4-FFF2-40B4-BE49-F238E27FC236}">
                <a16:creationId xmlns:a16="http://schemas.microsoft.com/office/drawing/2014/main" id="{3D826889-C3EF-4D2C-B19A-3B81F67F373D}"/>
              </a:ext>
            </a:extLst>
          </p:cNvPr>
          <p:cNvSpPr/>
          <p:nvPr/>
        </p:nvSpPr>
        <p:spPr>
          <a:xfrm>
            <a:off x="6271485" y="3726780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3" name="TextBox 22">
            <a:extLst>
              <a:ext uri="{FF2B5EF4-FFF2-40B4-BE49-F238E27FC236}">
                <a16:creationId xmlns:a16="http://schemas.microsoft.com/office/drawing/2014/main" id="{B3489FAE-7EDE-4D55-8203-5658BF8AF8F0}"/>
              </a:ext>
            </a:extLst>
          </p:cNvPr>
          <p:cNvSpPr txBox="1"/>
          <p:nvPr/>
        </p:nvSpPr>
        <p:spPr>
          <a:xfrm>
            <a:off x="6134235" y="3939062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07/25</a:t>
            </a:r>
          </a:p>
        </p:txBody>
      </p:sp>
      <p:sp>
        <p:nvSpPr>
          <p:cNvPr id="634" name="Star: 5 Points 633">
            <a:extLst>
              <a:ext uri="{FF2B5EF4-FFF2-40B4-BE49-F238E27FC236}">
                <a16:creationId xmlns:a16="http://schemas.microsoft.com/office/drawing/2014/main" id="{27D489D0-2DC9-479A-B685-806DA768725D}"/>
              </a:ext>
            </a:extLst>
          </p:cNvPr>
          <p:cNvSpPr/>
          <p:nvPr/>
        </p:nvSpPr>
        <p:spPr>
          <a:xfrm>
            <a:off x="4973557" y="372624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D84FD4B2-A9C4-45BA-85C2-E2130373259B}"/>
              </a:ext>
            </a:extLst>
          </p:cNvPr>
          <p:cNvSpPr txBox="1"/>
          <p:nvPr/>
        </p:nvSpPr>
        <p:spPr>
          <a:xfrm>
            <a:off x="4819423" y="3938525"/>
            <a:ext cx="53314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C3FA0848-6A35-44EF-959A-73ED9ED5CA9C}"/>
              </a:ext>
            </a:extLst>
          </p:cNvPr>
          <p:cNvSpPr/>
          <p:nvPr/>
        </p:nvSpPr>
        <p:spPr>
          <a:xfrm>
            <a:off x="6930640" y="3733742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0" name="TextBox 22">
            <a:extLst>
              <a:ext uri="{FF2B5EF4-FFF2-40B4-BE49-F238E27FC236}">
                <a16:creationId xmlns:a16="http://schemas.microsoft.com/office/drawing/2014/main" id="{E17358A0-F430-450B-9BD3-AFD0F81E5C5F}"/>
              </a:ext>
            </a:extLst>
          </p:cNvPr>
          <p:cNvSpPr txBox="1"/>
          <p:nvPr/>
        </p:nvSpPr>
        <p:spPr>
          <a:xfrm>
            <a:off x="6793390" y="3946024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651" name="Star: 5 Points 650">
            <a:extLst>
              <a:ext uri="{FF2B5EF4-FFF2-40B4-BE49-F238E27FC236}">
                <a16:creationId xmlns:a16="http://schemas.microsoft.com/office/drawing/2014/main" id="{ACAE3B2E-08FD-40F7-81C1-F1B1D4F77AAE}"/>
              </a:ext>
            </a:extLst>
          </p:cNvPr>
          <p:cNvSpPr/>
          <p:nvPr/>
        </p:nvSpPr>
        <p:spPr>
          <a:xfrm>
            <a:off x="7734952" y="3726231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2" name="TextBox 22">
            <a:extLst>
              <a:ext uri="{FF2B5EF4-FFF2-40B4-BE49-F238E27FC236}">
                <a16:creationId xmlns:a16="http://schemas.microsoft.com/office/drawing/2014/main" id="{6F6A94C0-E94C-46B9-9615-FB503644B3D4}"/>
              </a:ext>
            </a:extLst>
          </p:cNvPr>
          <p:cNvSpPr txBox="1"/>
          <p:nvPr/>
        </p:nvSpPr>
        <p:spPr>
          <a:xfrm>
            <a:off x="7597702" y="3938513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Star: 5 Points 654">
            <a:extLst>
              <a:ext uri="{FF2B5EF4-FFF2-40B4-BE49-F238E27FC236}">
                <a16:creationId xmlns:a16="http://schemas.microsoft.com/office/drawing/2014/main" id="{73DCBA36-10EC-4997-84FF-49C9EA08E668}"/>
              </a:ext>
            </a:extLst>
          </p:cNvPr>
          <p:cNvSpPr/>
          <p:nvPr/>
        </p:nvSpPr>
        <p:spPr>
          <a:xfrm>
            <a:off x="8297825" y="3725954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6" name="TextBox 22">
            <a:extLst>
              <a:ext uri="{FF2B5EF4-FFF2-40B4-BE49-F238E27FC236}">
                <a16:creationId xmlns:a16="http://schemas.microsoft.com/office/drawing/2014/main" id="{BFDC85E3-8068-483B-BDE6-E91569A86CA0}"/>
              </a:ext>
            </a:extLst>
          </p:cNvPr>
          <p:cNvSpPr txBox="1"/>
          <p:nvPr/>
        </p:nvSpPr>
        <p:spPr>
          <a:xfrm>
            <a:off x="8196151" y="3938236"/>
            <a:ext cx="651508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9B9C7AD6-0E32-444E-BFA7-E8B6C967E1AE}"/>
              </a:ext>
            </a:extLst>
          </p:cNvPr>
          <p:cNvCxnSpPr>
            <a:cxnSpLocks/>
            <a:stCxn id="628" idx="0"/>
            <a:endCxn id="400" idx="2"/>
          </p:cNvCxnSpPr>
          <p:nvPr/>
        </p:nvCxnSpPr>
        <p:spPr>
          <a:xfrm flipV="1">
            <a:off x="5698217" y="1564152"/>
            <a:ext cx="571471" cy="215161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14917CA6-2A31-4C06-8187-2B35F62ADE6F}"/>
              </a:ext>
            </a:extLst>
          </p:cNvPr>
          <p:cNvCxnSpPr>
            <a:cxnSpLocks/>
            <a:stCxn id="632" idx="0"/>
            <a:endCxn id="467" idx="2"/>
          </p:cNvCxnSpPr>
          <p:nvPr/>
        </p:nvCxnSpPr>
        <p:spPr>
          <a:xfrm flipV="1">
            <a:off x="6369018" y="1564010"/>
            <a:ext cx="241509" cy="216277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2" name="TextBox 731">
            <a:extLst>
              <a:ext uri="{FF2B5EF4-FFF2-40B4-BE49-F238E27FC236}">
                <a16:creationId xmlns:a16="http://schemas.microsoft.com/office/drawing/2014/main" id="{B9BAAC08-6D14-4CEB-851C-0E0ADCD605E0}"/>
              </a:ext>
            </a:extLst>
          </p:cNvPr>
          <p:cNvSpPr txBox="1"/>
          <p:nvPr/>
        </p:nvSpPr>
        <p:spPr>
          <a:xfrm>
            <a:off x="8313458" y="5787612"/>
            <a:ext cx="3220919" cy="8309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Patch1:Carry over HQX1.0 Feature base on HQX1.2.1  Engineering 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FC(Feature Complete): Initial Release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Patch2:Fix Critical Issue support CDX707 FEC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ea typeface="黑体" panose="02010609060101010101" pitchFamily="49" charset="-122"/>
              </a:rPr>
              <a:t>CS(Commercial Sample):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ea typeface="黑体" panose="02010609060101010101" pitchFamily="49" charset="-122"/>
              </a:rPr>
              <a:t>Support new feature/Performance/stability improvements/Boot KPIs (100%)/CTS/VTS/STS - Coverage (100%)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Post CS/ZBB:</a:t>
            </a:r>
            <a:r>
              <a:rPr lang="en-US" altLang="zh-CN" sz="700" noProof="0" dirty="0">
                <a:ea typeface="黑体" panose="02010609060101010101" pitchFamily="49" charset="-122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Bug Fixes, Security Fixes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674026B-BF8D-4C81-9CA8-E72C1599DB48}"/>
              </a:ext>
            </a:extLst>
          </p:cNvPr>
          <p:cNvGrpSpPr/>
          <p:nvPr/>
        </p:nvGrpSpPr>
        <p:grpSpPr>
          <a:xfrm>
            <a:off x="7566219" y="1832178"/>
            <a:ext cx="606752" cy="538738"/>
            <a:chOff x="1733731" y="1217224"/>
            <a:chExt cx="839961" cy="538738"/>
          </a:xfrm>
        </p:grpSpPr>
        <p:sp>
          <p:nvSpPr>
            <p:cNvPr id="179" name="流程图: 决策 47">
              <a:extLst>
                <a:ext uri="{FF2B5EF4-FFF2-40B4-BE49-F238E27FC236}">
                  <a16:creationId xmlns:a16="http://schemas.microsoft.com/office/drawing/2014/main" id="{8456F863-C760-42D6-A554-D9BB5E23913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0" name="TextBox 22">
              <a:extLst>
                <a:ext uri="{FF2B5EF4-FFF2-40B4-BE49-F238E27FC236}">
                  <a16:creationId xmlns:a16="http://schemas.microsoft.com/office/drawing/2014/main" id="{EA78E899-01D6-4AA5-A1B6-436FBCDF6FB5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12/07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1B34E5A-76D7-431E-9DE2-A8A2500FD39E}"/>
              </a:ext>
            </a:extLst>
          </p:cNvPr>
          <p:cNvGrpSpPr/>
          <p:nvPr/>
        </p:nvGrpSpPr>
        <p:grpSpPr>
          <a:xfrm>
            <a:off x="7966505" y="1832036"/>
            <a:ext cx="475771" cy="540963"/>
            <a:chOff x="1932655" y="1217224"/>
            <a:chExt cx="658637" cy="540963"/>
          </a:xfrm>
        </p:grpSpPr>
        <p:sp>
          <p:nvSpPr>
            <p:cNvPr id="182" name="流程图: 决策 47">
              <a:extLst>
                <a:ext uri="{FF2B5EF4-FFF2-40B4-BE49-F238E27FC236}">
                  <a16:creationId xmlns:a16="http://schemas.microsoft.com/office/drawing/2014/main" id="{376F7449-9660-4582-B96A-F08424D5DB40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Box 22">
              <a:extLst>
                <a:ext uri="{FF2B5EF4-FFF2-40B4-BE49-F238E27FC236}">
                  <a16:creationId xmlns:a16="http://schemas.microsoft.com/office/drawing/2014/main" id="{2979A96E-653C-41DD-8E0E-2BD0A607A10B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01/03</a:t>
              </a:r>
            </a:p>
          </p:txBody>
        </p:sp>
      </p:grpSp>
      <p:sp>
        <p:nvSpPr>
          <p:cNvPr id="4" name="Star: 8 Points 3">
            <a:extLst>
              <a:ext uri="{FF2B5EF4-FFF2-40B4-BE49-F238E27FC236}">
                <a16:creationId xmlns:a16="http://schemas.microsoft.com/office/drawing/2014/main" id="{3D6294D1-05C9-43DC-A4CD-54F930F4369C}"/>
              </a:ext>
            </a:extLst>
          </p:cNvPr>
          <p:cNvSpPr/>
          <p:nvPr/>
        </p:nvSpPr>
        <p:spPr>
          <a:xfrm>
            <a:off x="4870631" y="3398999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8 Points 187">
            <a:extLst>
              <a:ext uri="{FF2B5EF4-FFF2-40B4-BE49-F238E27FC236}">
                <a16:creationId xmlns:a16="http://schemas.microsoft.com/office/drawing/2014/main" id="{8A44F77C-8CA5-4CFC-8742-58D4F0FECA32}"/>
              </a:ext>
            </a:extLst>
          </p:cNvPr>
          <p:cNvSpPr/>
          <p:nvPr/>
        </p:nvSpPr>
        <p:spPr>
          <a:xfrm>
            <a:off x="7118737" y="3396125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Star: 8 Points 188">
            <a:extLst>
              <a:ext uri="{FF2B5EF4-FFF2-40B4-BE49-F238E27FC236}">
                <a16:creationId xmlns:a16="http://schemas.microsoft.com/office/drawing/2014/main" id="{36CFB6C7-D455-4422-A241-0E581057F842}"/>
              </a:ext>
            </a:extLst>
          </p:cNvPr>
          <p:cNvSpPr/>
          <p:nvPr/>
        </p:nvSpPr>
        <p:spPr>
          <a:xfrm>
            <a:off x="8035389" y="3392751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Star: 8 Points 189">
            <a:extLst>
              <a:ext uri="{FF2B5EF4-FFF2-40B4-BE49-F238E27FC236}">
                <a16:creationId xmlns:a16="http://schemas.microsoft.com/office/drawing/2014/main" id="{797BF01A-5767-4426-BCA4-E3254686B137}"/>
              </a:ext>
            </a:extLst>
          </p:cNvPr>
          <p:cNvSpPr/>
          <p:nvPr/>
        </p:nvSpPr>
        <p:spPr>
          <a:xfrm>
            <a:off x="5547332" y="3396125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F605D9A-F895-498A-A992-7E05DA4C0865}"/>
              </a:ext>
            </a:extLst>
          </p:cNvPr>
          <p:cNvSpPr txBox="1"/>
          <p:nvPr/>
        </p:nvSpPr>
        <p:spPr>
          <a:xfrm>
            <a:off x="4914859" y="3401531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CP1</a:t>
            </a: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9227F356-5DA1-41D2-B896-7C3F302B7D68}"/>
              </a:ext>
            </a:extLst>
          </p:cNvPr>
          <p:cNvSpPr txBox="1"/>
          <p:nvPr/>
        </p:nvSpPr>
        <p:spPr>
          <a:xfrm>
            <a:off x="5631437" y="3396134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CP2</a:t>
            </a:r>
          </a:p>
        </p:txBody>
      </p:sp>
      <p:sp>
        <p:nvSpPr>
          <p:cNvPr id="193" name="TextBox 22">
            <a:extLst>
              <a:ext uri="{FF2B5EF4-FFF2-40B4-BE49-F238E27FC236}">
                <a16:creationId xmlns:a16="http://schemas.microsoft.com/office/drawing/2014/main" id="{F68D21D6-0020-45B7-AFC9-CF57A05F6E83}"/>
              </a:ext>
            </a:extLst>
          </p:cNvPr>
          <p:cNvSpPr txBox="1"/>
          <p:nvPr/>
        </p:nvSpPr>
        <p:spPr>
          <a:xfrm>
            <a:off x="7204364" y="3390608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CP3</a:t>
            </a:r>
          </a:p>
        </p:txBody>
      </p:sp>
      <p:sp>
        <p:nvSpPr>
          <p:cNvPr id="194" name="TextBox 22">
            <a:extLst>
              <a:ext uri="{FF2B5EF4-FFF2-40B4-BE49-F238E27FC236}">
                <a16:creationId xmlns:a16="http://schemas.microsoft.com/office/drawing/2014/main" id="{CD9EB42B-BB0A-4EB3-A34D-C8B1D50D0749}"/>
              </a:ext>
            </a:extLst>
          </p:cNvPr>
          <p:cNvSpPr txBox="1"/>
          <p:nvPr/>
        </p:nvSpPr>
        <p:spPr>
          <a:xfrm>
            <a:off x="8124887" y="3385108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CP4</a:t>
            </a:r>
          </a:p>
        </p:txBody>
      </p:sp>
      <p:sp>
        <p:nvSpPr>
          <p:cNvPr id="195" name="Star: 5 Points 194">
            <a:extLst>
              <a:ext uri="{FF2B5EF4-FFF2-40B4-BE49-F238E27FC236}">
                <a16:creationId xmlns:a16="http://schemas.microsoft.com/office/drawing/2014/main" id="{B4CD2E46-6148-456E-99EF-9551A80F3562}"/>
              </a:ext>
            </a:extLst>
          </p:cNvPr>
          <p:cNvSpPr/>
          <p:nvPr/>
        </p:nvSpPr>
        <p:spPr>
          <a:xfrm>
            <a:off x="4068285" y="3543734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E31DD0B-C8E7-4C03-A1F3-893D5E2C5A0F}"/>
              </a:ext>
            </a:extLst>
          </p:cNvPr>
          <p:cNvSpPr/>
          <p:nvPr/>
        </p:nvSpPr>
        <p:spPr>
          <a:xfrm>
            <a:off x="2131745" y="2444924"/>
            <a:ext cx="2830370" cy="201744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1[-&gt;DCV3]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：主体功能交付完毕，不允许大的架构性变化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E8E62D4-3834-4F26-9AD9-1C0F2DB4B794}"/>
              </a:ext>
            </a:extLst>
          </p:cNvPr>
          <p:cNvSpPr/>
          <p:nvPr/>
        </p:nvSpPr>
        <p:spPr>
          <a:xfrm>
            <a:off x="4978428" y="2448269"/>
            <a:ext cx="2247015" cy="198399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2[DCV4-&gt;R06]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：体验优化，接受部分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Agile feature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合入（影响系统性能的，务必于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R00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之前完成支持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PEC sign off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）其他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due date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R05.</a:t>
            </a: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7D50C1C-7A02-42F1-A05E-502EF0293486}"/>
              </a:ext>
            </a:extLst>
          </p:cNvPr>
          <p:cNvSpPr/>
          <p:nvPr/>
        </p:nvSpPr>
        <p:spPr>
          <a:xfrm>
            <a:off x="7231534" y="2428977"/>
            <a:ext cx="1808871" cy="198399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3[R07-&gt;R08]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AIMS issue bug fix,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非必要不进行任何新功能合入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8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847802" y="1219078"/>
            <a:ext cx="606752" cy="567244"/>
            <a:chOff x="1727242" y="1217224"/>
            <a:chExt cx="839961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SYNC+3.0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52303"/>
              </p:ext>
            </p:extLst>
          </p:nvPr>
        </p:nvGraphicFramePr>
        <p:xfrm>
          <a:off x="938836" y="787226"/>
          <a:ext cx="11232770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70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76367702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38023" y="2373246"/>
            <a:ext cx="11919482" cy="374421"/>
            <a:chOff x="237808" y="1037314"/>
            <a:chExt cx="11846766" cy="374421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8" y="1409180"/>
              <a:ext cx="11846766" cy="255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9358" y="1037314"/>
              <a:ext cx="698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 MCA</a:t>
              </a:r>
            </a:p>
          </p:txBody>
        </p:sp>
      </p:grp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9165568" y="257143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8833297" y="244827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6897788" y="256790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823741" y="2568119"/>
            <a:ext cx="606752" cy="567244"/>
            <a:chOff x="1727242" y="1217224"/>
            <a:chExt cx="839961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606450" y="2564286"/>
            <a:ext cx="606752" cy="567244"/>
            <a:chOff x="1727242" y="1217224"/>
            <a:chExt cx="839961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689224" y="2576986"/>
            <a:ext cx="606752" cy="567244"/>
            <a:chOff x="1641868" y="1217224"/>
            <a:chExt cx="839961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441901" y="2574376"/>
            <a:ext cx="606752" cy="560288"/>
            <a:chOff x="1631866" y="1217224"/>
            <a:chExt cx="839961" cy="560288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631866" y="159285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1/12</a:t>
              </a: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399209" y="257366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933177" y="296371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6775960" y="2916139"/>
            <a:ext cx="51634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2/8</a:t>
            </a: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8688029" y="277245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8/11</a:t>
            </a: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9070407" y="2910001"/>
            <a:ext cx="47792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9/5</a:t>
            </a: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285968" y="292538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823540" y="1215339"/>
            <a:ext cx="606752" cy="513904"/>
            <a:chOff x="1727242" y="1217224"/>
            <a:chExt cx="839961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07/30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5090464" y="1213473"/>
            <a:ext cx="606752" cy="538738"/>
            <a:chOff x="1733731" y="1217224"/>
            <a:chExt cx="839961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2152191" y="1218912"/>
            <a:ext cx="606752" cy="506284"/>
            <a:chOff x="1727242" y="1217224"/>
            <a:chExt cx="839961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478348" y="1219133"/>
            <a:ext cx="639668" cy="491044"/>
            <a:chOff x="1886575" y="1217224"/>
            <a:chExt cx="885530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6049149" y="1219078"/>
            <a:ext cx="606752" cy="528808"/>
            <a:chOff x="1981661" y="1217224"/>
            <a:chExt cx="839961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09/26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6785541" y="1220546"/>
            <a:ext cx="606753" cy="526344"/>
            <a:chOff x="1882053" y="1217224"/>
            <a:chExt cx="839961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7140504" y="1222087"/>
            <a:ext cx="606752" cy="625254"/>
            <a:chOff x="1702551" y="1217224"/>
            <a:chExt cx="839961" cy="625254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02/07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3799519" y="1242613"/>
            <a:ext cx="650545" cy="576617"/>
            <a:chOff x="1886575" y="1217224"/>
            <a:chExt cx="900586" cy="576617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7503157" y="1231612"/>
            <a:ext cx="606752" cy="618164"/>
            <a:chOff x="1773554" y="1217224"/>
            <a:chExt cx="839961" cy="618164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5513610" y="1213331"/>
            <a:ext cx="475771" cy="540963"/>
            <a:chOff x="1932655" y="1217224"/>
            <a:chExt cx="658637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7875650" y="1228663"/>
            <a:ext cx="741676" cy="610110"/>
            <a:chOff x="1886575" y="1217224"/>
            <a:chExt cx="1026744" cy="610110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2073358" y="1427231"/>
              <a:ext cx="839961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04/04</a:t>
              </a:r>
            </a:p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04/25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05/15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87509" y="5522586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43845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U718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A08A4B1-1834-4B1A-90D7-379D7E5B8EA3}"/>
              </a:ext>
            </a:extLst>
          </p:cNvPr>
          <p:cNvGrpSpPr/>
          <p:nvPr/>
        </p:nvGrpSpPr>
        <p:grpSpPr>
          <a:xfrm>
            <a:off x="9428381" y="5599939"/>
            <a:ext cx="608655" cy="610210"/>
            <a:chOff x="1727242" y="1174258"/>
            <a:chExt cx="839961" cy="610210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1817990" y="1174258"/>
              <a:ext cx="672432" cy="393646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PEC/FEC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11/8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909209" y="5614006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9/23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6B9B5F2-B8DF-4B3F-B20A-E9C9053445C9}"/>
              </a:ext>
            </a:extLst>
          </p:cNvPr>
          <p:cNvGrpSpPr/>
          <p:nvPr/>
        </p:nvGrpSpPr>
        <p:grpSpPr>
          <a:xfrm>
            <a:off x="7433127" y="5624883"/>
            <a:ext cx="608655" cy="567244"/>
            <a:chOff x="1727242" y="1217224"/>
            <a:chExt cx="839961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3/20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F8C3ECD-1057-44C8-A2CD-E3D446B96055}"/>
              </a:ext>
            </a:extLst>
          </p:cNvPr>
          <p:cNvGrpSpPr/>
          <p:nvPr/>
        </p:nvGrpSpPr>
        <p:grpSpPr>
          <a:xfrm>
            <a:off x="6051365" y="5611804"/>
            <a:ext cx="608657" cy="576393"/>
            <a:chOff x="1806848" y="1217224"/>
            <a:chExt cx="839962" cy="576393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1806848" y="1608957"/>
              <a:ext cx="83996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10/13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231166-0501-4129-A731-69DD87DA3FF8}"/>
              </a:ext>
            </a:extLst>
          </p:cNvPr>
          <p:cNvGrpSpPr/>
          <p:nvPr/>
        </p:nvGrpSpPr>
        <p:grpSpPr>
          <a:xfrm>
            <a:off x="1997602" y="5634267"/>
            <a:ext cx="608655" cy="567244"/>
            <a:chOff x="1727242" y="1217224"/>
            <a:chExt cx="839961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3887DB5-F0A1-4085-A0F3-17DB581CAADB}"/>
              </a:ext>
            </a:extLst>
          </p:cNvPr>
          <p:cNvGrpSpPr/>
          <p:nvPr/>
        </p:nvGrpSpPr>
        <p:grpSpPr>
          <a:xfrm>
            <a:off x="3258638" y="5622408"/>
            <a:ext cx="608655" cy="567244"/>
            <a:chOff x="1727242" y="1217224"/>
            <a:chExt cx="839961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6F0895F-8672-4767-A71D-85BED324FDC1}"/>
              </a:ext>
            </a:extLst>
          </p:cNvPr>
          <p:cNvGrpSpPr/>
          <p:nvPr/>
        </p:nvGrpSpPr>
        <p:grpSpPr>
          <a:xfrm>
            <a:off x="4724697" y="5627192"/>
            <a:ext cx="608655" cy="557719"/>
            <a:chOff x="1608937" y="1217224"/>
            <a:chExt cx="839961" cy="557719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1608937" y="159028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CED55DC-1D56-4C0B-A1CE-EDE60761967C}"/>
              </a:ext>
            </a:extLst>
          </p:cNvPr>
          <p:cNvGrpSpPr/>
          <p:nvPr/>
        </p:nvGrpSpPr>
        <p:grpSpPr>
          <a:xfrm>
            <a:off x="5392836" y="5630312"/>
            <a:ext cx="608655" cy="567244"/>
            <a:chOff x="1727242" y="1217224"/>
            <a:chExt cx="839961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8/3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27713F-C988-4B98-9258-1174C20F945F}"/>
              </a:ext>
            </a:extLst>
          </p:cNvPr>
          <p:cNvGrpSpPr/>
          <p:nvPr/>
        </p:nvGrpSpPr>
        <p:grpSpPr>
          <a:xfrm>
            <a:off x="10517451" y="5620199"/>
            <a:ext cx="608655" cy="567244"/>
            <a:chOff x="1727242" y="1217224"/>
            <a:chExt cx="839961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2/12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E5C3F79-806A-4782-AE6E-D03BB776C38F}"/>
              </a:ext>
            </a:extLst>
          </p:cNvPr>
          <p:cNvGrpSpPr/>
          <p:nvPr/>
        </p:nvGrpSpPr>
        <p:grpSpPr>
          <a:xfrm>
            <a:off x="11010418" y="5621187"/>
            <a:ext cx="608655" cy="567244"/>
            <a:chOff x="1727242" y="1217224"/>
            <a:chExt cx="839961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5/6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EEB406-593B-404F-9216-447C166EBE5E}"/>
              </a:ext>
            </a:extLst>
          </p:cNvPr>
          <p:cNvGrpSpPr/>
          <p:nvPr/>
        </p:nvGrpSpPr>
        <p:grpSpPr>
          <a:xfrm>
            <a:off x="11286356" y="5624618"/>
            <a:ext cx="608655" cy="567244"/>
            <a:chOff x="1731951" y="1217224"/>
            <a:chExt cx="839961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731951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7/22</a:t>
              </a:r>
            </a:p>
          </p:txBody>
        </p:sp>
      </p:grp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22C17894-0E88-4667-87E6-02C8532BCE50}"/>
              </a:ext>
            </a:extLst>
          </p:cNvPr>
          <p:cNvCxnSpPr>
            <a:cxnSpLocks/>
          </p:cNvCxnSpPr>
          <p:nvPr/>
        </p:nvCxnSpPr>
        <p:spPr>
          <a:xfrm flipH="1">
            <a:off x="9281309" y="884775"/>
            <a:ext cx="14419" cy="59124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0" name="流程图: 决策 47">
            <a:extLst>
              <a:ext uri="{FF2B5EF4-FFF2-40B4-BE49-F238E27FC236}">
                <a16:creationId xmlns:a16="http://schemas.microsoft.com/office/drawing/2014/main" id="{0C61CFF4-8243-40FC-95F9-BB451413E276}"/>
              </a:ext>
            </a:extLst>
          </p:cNvPr>
          <p:cNvSpPr/>
          <p:nvPr/>
        </p:nvSpPr>
        <p:spPr>
          <a:xfrm>
            <a:off x="4014402" y="258776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A42FB504-CDD5-48A3-BD95-EDBD5195F679}"/>
              </a:ext>
            </a:extLst>
          </p:cNvPr>
          <p:cNvCxnSpPr>
            <a:cxnSpLocks/>
          </p:cNvCxnSpPr>
          <p:nvPr/>
        </p:nvCxnSpPr>
        <p:spPr>
          <a:xfrm>
            <a:off x="5105039" y="2001045"/>
            <a:ext cx="6838575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FA93B-1B8D-4326-8A6B-A691DE37ADA1}"/>
              </a:ext>
            </a:extLst>
          </p:cNvPr>
          <p:cNvCxnSpPr>
            <a:cxnSpLocks/>
          </p:cNvCxnSpPr>
          <p:nvPr/>
        </p:nvCxnSpPr>
        <p:spPr>
          <a:xfrm flipH="1" flipV="1">
            <a:off x="4551711" y="1404003"/>
            <a:ext cx="461175" cy="622696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E9DA44DE-CEE3-4C98-BB03-4A1E75FDB77D}"/>
              </a:ext>
            </a:extLst>
          </p:cNvPr>
          <p:cNvGrpSpPr/>
          <p:nvPr/>
        </p:nvGrpSpPr>
        <p:grpSpPr>
          <a:xfrm>
            <a:off x="6348824" y="1834427"/>
            <a:ext cx="650545" cy="684338"/>
            <a:chOff x="1886575" y="1217224"/>
            <a:chExt cx="900586" cy="684338"/>
          </a:xfrm>
        </p:grpSpPr>
        <p:sp>
          <p:nvSpPr>
            <p:cNvPr id="393" name="流程图: 决策 47">
              <a:extLst>
                <a:ext uri="{FF2B5EF4-FFF2-40B4-BE49-F238E27FC236}">
                  <a16:creationId xmlns:a16="http://schemas.microsoft.com/office/drawing/2014/main" id="{8875CCFF-6417-4180-B5E7-2F9F0382B88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4" name="TextBox 22">
              <a:extLst>
                <a:ext uri="{FF2B5EF4-FFF2-40B4-BE49-F238E27FC236}">
                  <a16:creationId xmlns:a16="http://schemas.microsoft.com/office/drawing/2014/main" id="{363B94EE-603D-40DB-B9FF-4644C5C29A2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trike="sngStrike" dirty="0"/>
                <a:t>08/31 </a:t>
              </a:r>
            </a:p>
            <a:p>
              <a:r>
                <a:rPr lang="en-US" dirty="0"/>
                <a:t>10/17</a:t>
              </a:r>
            </a:p>
            <a:p>
              <a:r>
                <a:rPr lang="en-US" dirty="0"/>
                <a:t>Retrofit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76DB426-4BD4-43F7-8D6B-ED5B6E5C6471}"/>
              </a:ext>
            </a:extLst>
          </p:cNvPr>
          <p:cNvGrpSpPr/>
          <p:nvPr/>
        </p:nvGrpSpPr>
        <p:grpSpPr>
          <a:xfrm>
            <a:off x="6047397" y="1829648"/>
            <a:ext cx="606752" cy="528808"/>
            <a:chOff x="1981661" y="1217224"/>
            <a:chExt cx="839961" cy="528808"/>
          </a:xfrm>
        </p:grpSpPr>
        <p:sp>
          <p:nvSpPr>
            <p:cNvPr id="396" name="流程图: 决策 47">
              <a:extLst>
                <a:ext uri="{FF2B5EF4-FFF2-40B4-BE49-F238E27FC236}">
                  <a16:creationId xmlns:a16="http://schemas.microsoft.com/office/drawing/2014/main" id="{0C4DDEB1-1AA4-443B-8855-9E895FCA1E5C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7" name="TextBox 22">
              <a:extLst>
                <a:ext uri="{FF2B5EF4-FFF2-40B4-BE49-F238E27FC236}">
                  <a16:creationId xmlns:a16="http://schemas.microsoft.com/office/drawing/2014/main" id="{A471A485-3BBB-47EE-AE09-9CF3B1D5DBDC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09/30</a:t>
              </a:r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E4129FAB-817D-44B0-909E-B6DACD4F6946}"/>
              </a:ext>
            </a:extLst>
          </p:cNvPr>
          <p:cNvGrpSpPr/>
          <p:nvPr/>
        </p:nvGrpSpPr>
        <p:grpSpPr>
          <a:xfrm>
            <a:off x="7263592" y="1819124"/>
            <a:ext cx="606752" cy="636530"/>
            <a:chOff x="1981661" y="1217224"/>
            <a:chExt cx="839961" cy="636530"/>
          </a:xfrm>
        </p:grpSpPr>
        <p:sp>
          <p:nvSpPr>
            <p:cNvPr id="399" name="流程图: 决策 47">
              <a:extLst>
                <a:ext uri="{FF2B5EF4-FFF2-40B4-BE49-F238E27FC236}">
                  <a16:creationId xmlns:a16="http://schemas.microsoft.com/office/drawing/2014/main" id="{3DCCEF80-D1EC-4074-8E1F-E1C2312B7543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0" name="TextBox 22">
              <a:extLst>
                <a:ext uri="{FF2B5EF4-FFF2-40B4-BE49-F238E27FC236}">
                  <a16:creationId xmlns:a16="http://schemas.microsoft.com/office/drawing/2014/main" id="{F4EDDBB9-9F42-4DA2-9275-7BE60AF45461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7BF46252-043A-4074-B252-3AA454F6C00E}"/>
              </a:ext>
            </a:extLst>
          </p:cNvPr>
          <p:cNvGrpSpPr/>
          <p:nvPr/>
        </p:nvGrpSpPr>
        <p:grpSpPr>
          <a:xfrm>
            <a:off x="7961760" y="1820201"/>
            <a:ext cx="606753" cy="526344"/>
            <a:chOff x="1882053" y="1217224"/>
            <a:chExt cx="839961" cy="526344"/>
          </a:xfrm>
        </p:grpSpPr>
        <p:sp>
          <p:nvSpPr>
            <p:cNvPr id="402" name="流程图: 决策 47">
              <a:extLst>
                <a:ext uri="{FF2B5EF4-FFF2-40B4-BE49-F238E27FC236}">
                  <a16:creationId xmlns:a16="http://schemas.microsoft.com/office/drawing/2014/main" id="{9D3B627D-0246-447E-BAC1-4ACA6CF5A3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3" name="TextBox 22">
              <a:extLst>
                <a:ext uri="{FF2B5EF4-FFF2-40B4-BE49-F238E27FC236}">
                  <a16:creationId xmlns:a16="http://schemas.microsoft.com/office/drawing/2014/main" id="{86A01707-00CB-414D-84D9-E944C5C4EA48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296929F5-63EB-48AC-BE71-B81C81AC71E9}"/>
              </a:ext>
            </a:extLst>
          </p:cNvPr>
          <p:cNvGrpSpPr/>
          <p:nvPr/>
        </p:nvGrpSpPr>
        <p:grpSpPr>
          <a:xfrm>
            <a:off x="8411998" y="1821571"/>
            <a:ext cx="606752" cy="517532"/>
            <a:chOff x="1702551" y="1217224"/>
            <a:chExt cx="839961" cy="517532"/>
          </a:xfrm>
        </p:grpSpPr>
        <p:sp>
          <p:nvSpPr>
            <p:cNvPr id="405" name="流程图: 决策 47">
              <a:extLst>
                <a:ext uri="{FF2B5EF4-FFF2-40B4-BE49-F238E27FC236}">
                  <a16:creationId xmlns:a16="http://schemas.microsoft.com/office/drawing/2014/main" id="{A37C35E4-7B7C-4726-B0A7-6B1A6309F1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F39F2A5-AFF7-4874-9E6D-8A8E7BF6D5EF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164763F2-F47C-457B-B06B-EB621B11C39B}"/>
              </a:ext>
            </a:extLst>
          </p:cNvPr>
          <p:cNvGrpSpPr/>
          <p:nvPr/>
        </p:nvGrpSpPr>
        <p:grpSpPr>
          <a:xfrm>
            <a:off x="8767031" y="1831096"/>
            <a:ext cx="606752" cy="510442"/>
            <a:chOff x="1773554" y="1217224"/>
            <a:chExt cx="839961" cy="510442"/>
          </a:xfrm>
        </p:grpSpPr>
        <p:sp>
          <p:nvSpPr>
            <p:cNvPr id="408" name="流程图: 决策 47">
              <a:extLst>
                <a:ext uri="{FF2B5EF4-FFF2-40B4-BE49-F238E27FC236}">
                  <a16:creationId xmlns:a16="http://schemas.microsoft.com/office/drawing/2014/main" id="{13169CD6-AE91-41C5-833E-5E278D13BE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9" name="TextBox 22">
              <a:extLst>
                <a:ext uri="{FF2B5EF4-FFF2-40B4-BE49-F238E27FC236}">
                  <a16:creationId xmlns:a16="http://schemas.microsoft.com/office/drawing/2014/main" id="{2D8C1BCA-53F8-4CB4-8A7A-0DEFC5C73378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1130245E-CF94-47A8-9C4C-B3860E2C1626}"/>
              </a:ext>
            </a:extLst>
          </p:cNvPr>
          <p:cNvGrpSpPr/>
          <p:nvPr/>
        </p:nvGrpSpPr>
        <p:grpSpPr>
          <a:xfrm>
            <a:off x="9046617" y="1828249"/>
            <a:ext cx="711815" cy="497060"/>
            <a:chOff x="1886575" y="1217224"/>
            <a:chExt cx="985406" cy="497060"/>
          </a:xfrm>
        </p:grpSpPr>
        <p:sp>
          <p:nvSpPr>
            <p:cNvPr id="411" name="流程图: 决策 47">
              <a:extLst>
                <a:ext uri="{FF2B5EF4-FFF2-40B4-BE49-F238E27FC236}">
                  <a16:creationId xmlns:a16="http://schemas.microsoft.com/office/drawing/2014/main" id="{2C532885-F339-41F2-AAE1-0679880984F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2" name="TextBox 22">
              <a:extLst>
                <a:ext uri="{FF2B5EF4-FFF2-40B4-BE49-F238E27FC236}">
                  <a16:creationId xmlns:a16="http://schemas.microsoft.com/office/drawing/2014/main" id="{B66FF61B-CA17-45F9-8A8D-72F315CAAC90}"/>
                </a:ext>
              </a:extLst>
            </p:cNvPr>
            <p:cNvSpPr txBox="1"/>
            <p:nvPr/>
          </p:nvSpPr>
          <p:spPr>
            <a:xfrm>
              <a:off x="2032020" y="15296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13" name="TextBox 22">
            <a:extLst>
              <a:ext uri="{FF2B5EF4-FFF2-40B4-BE49-F238E27FC236}">
                <a16:creationId xmlns:a16="http://schemas.microsoft.com/office/drawing/2014/main" id="{DE98035C-F6F5-4F18-8F10-EC808A79E1B5}"/>
              </a:ext>
            </a:extLst>
          </p:cNvPr>
          <p:cNvSpPr txBox="1"/>
          <p:nvPr/>
        </p:nvSpPr>
        <p:spPr>
          <a:xfrm>
            <a:off x="4399769" y="122169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GAS</a:t>
            </a:r>
          </a:p>
        </p:txBody>
      </p:sp>
      <p:sp>
        <p:nvSpPr>
          <p:cNvPr id="414" name="TextBox 22">
            <a:extLst>
              <a:ext uri="{FF2B5EF4-FFF2-40B4-BE49-F238E27FC236}">
                <a16:creationId xmlns:a16="http://schemas.microsoft.com/office/drawing/2014/main" id="{C22F7F33-C2CE-4E03-BF8C-D213309A93D0}"/>
              </a:ext>
            </a:extLst>
          </p:cNvPr>
          <p:cNvSpPr txBox="1"/>
          <p:nvPr/>
        </p:nvSpPr>
        <p:spPr>
          <a:xfrm>
            <a:off x="4318611" y="187907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FHEV</a:t>
            </a: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74EFEF2-8D53-40CB-9B97-EFF81C6BFC8D}"/>
              </a:ext>
            </a:extLst>
          </p:cNvPr>
          <p:cNvGrpSpPr/>
          <p:nvPr/>
        </p:nvGrpSpPr>
        <p:grpSpPr>
          <a:xfrm>
            <a:off x="4864253" y="1824922"/>
            <a:ext cx="650545" cy="576617"/>
            <a:chOff x="1886575" y="1217224"/>
            <a:chExt cx="900586" cy="576617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416C0FA3-6976-41DF-9190-D1C633A0D9A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3827D3B8-8664-483A-A6E7-1BA6A6EE79C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trike="sngStrike" dirty="0"/>
                <a:t>05/11</a:t>
              </a:r>
            </a:p>
            <a:p>
              <a:r>
                <a:rPr lang="en-US" dirty="0"/>
                <a:t>07/01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EF0BBCF7-97B1-4B4B-A7C6-AD7364E039EE}"/>
              </a:ext>
            </a:extLst>
          </p:cNvPr>
          <p:cNvGrpSpPr/>
          <p:nvPr/>
        </p:nvGrpSpPr>
        <p:grpSpPr>
          <a:xfrm>
            <a:off x="6671142" y="1832454"/>
            <a:ext cx="606752" cy="538738"/>
            <a:chOff x="1733731" y="1217224"/>
            <a:chExt cx="839961" cy="538738"/>
          </a:xfrm>
        </p:grpSpPr>
        <p:sp>
          <p:nvSpPr>
            <p:cNvPr id="342" name="流程图: 决策 47">
              <a:extLst>
                <a:ext uri="{FF2B5EF4-FFF2-40B4-BE49-F238E27FC236}">
                  <a16:creationId xmlns:a16="http://schemas.microsoft.com/office/drawing/2014/main" id="{3AAA3138-9694-4F0D-92B8-DF3EE04550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00E6B486-DDC2-44EC-B281-7EE411371E76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12/07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7D08DFC-25E6-4AB0-B792-F2941025B34F}"/>
              </a:ext>
            </a:extLst>
          </p:cNvPr>
          <p:cNvGrpSpPr/>
          <p:nvPr/>
        </p:nvGrpSpPr>
        <p:grpSpPr>
          <a:xfrm>
            <a:off x="6990271" y="1832312"/>
            <a:ext cx="480873" cy="539337"/>
            <a:chOff x="1971949" y="1217224"/>
            <a:chExt cx="665700" cy="539337"/>
          </a:xfrm>
        </p:grpSpPr>
        <p:sp>
          <p:nvSpPr>
            <p:cNvPr id="419" name="流程图: 决策 47">
              <a:extLst>
                <a:ext uri="{FF2B5EF4-FFF2-40B4-BE49-F238E27FC236}">
                  <a16:creationId xmlns:a16="http://schemas.microsoft.com/office/drawing/2014/main" id="{24F931CC-51BF-40D6-A4C9-9B761C3543A1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22">
              <a:extLst>
                <a:ext uri="{FF2B5EF4-FFF2-40B4-BE49-F238E27FC236}">
                  <a16:creationId xmlns:a16="http://schemas.microsoft.com/office/drawing/2014/main" id="{F47260F6-B077-4AFF-A6A7-33AAFE5D9164}"/>
                </a:ext>
              </a:extLst>
            </p:cNvPr>
            <p:cNvSpPr txBox="1"/>
            <p:nvPr/>
          </p:nvSpPr>
          <p:spPr>
            <a:xfrm>
              <a:off x="1979012" y="1571901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01/03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F117EBC-8768-4662-A8AA-71E14744E418}"/>
              </a:ext>
            </a:extLst>
          </p:cNvPr>
          <p:cNvGrpSpPr/>
          <p:nvPr/>
        </p:nvGrpSpPr>
        <p:grpSpPr>
          <a:xfrm>
            <a:off x="6447817" y="1213531"/>
            <a:ext cx="606753" cy="526344"/>
            <a:chOff x="1882053" y="1217224"/>
            <a:chExt cx="839961" cy="5263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51881709-750D-45A9-AC3B-DE8D9B1B20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VOCF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1132D7A4-EBE8-4A13-988B-4CC89B60188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BC8528E-43BC-2103-568C-21B347B1FFDA}"/>
              </a:ext>
            </a:extLst>
          </p:cNvPr>
          <p:cNvGrpSpPr/>
          <p:nvPr/>
        </p:nvGrpSpPr>
        <p:grpSpPr>
          <a:xfrm>
            <a:off x="8528089" y="1218729"/>
            <a:ext cx="631671" cy="621261"/>
            <a:chOff x="1886575" y="1217224"/>
            <a:chExt cx="874458" cy="621261"/>
          </a:xfrm>
        </p:grpSpPr>
        <p:sp>
          <p:nvSpPr>
            <p:cNvPr id="4" name="流程图: 决策 47">
              <a:extLst>
                <a:ext uri="{FF2B5EF4-FFF2-40B4-BE49-F238E27FC236}">
                  <a16:creationId xmlns:a16="http://schemas.microsoft.com/office/drawing/2014/main" id="{178D7A25-EFF4-2950-ED2B-7FB2687E58C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600" b="1" baseline="30000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st</a:t>
              </a:r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OTA</a:t>
              </a:r>
              <a:endParaRPr lang="zh-CN" alt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22">
              <a:extLst>
                <a:ext uri="{FF2B5EF4-FFF2-40B4-BE49-F238E27FC236}">
                  <a16:creationId xmlns:a16="http://schemas.microsoft.com/office/drawing/2014/main" id="{F37C0F89-986F-EED9-7210-1E9C792301F6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06/23 FCS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6FA87-0464-FAAC-FA5D-2446D624D305}"/>
              </a:ext>
            </a:extLst>
          </p:cNvPr>
          <p:cNvGrpSpPr/>
          <p:nvPr/>
        </p:nvGrpSpPr>
        <p:grpSpPr>
          <a:xfrm>
            <a:off x="9921860" y="1211657"/>
            <a:ext cx="631671" cy="513539"/>
            <a:chOff x="1886575" y="1217224"/>
            <a:chExt cx="874458" cy="513539"/>
          </a:xfrm>
        </p:grpSpPr>
        <p:sp>
          <p:nvSpPr>
            <p:cNvPr id="11" name="流程图: 决策 47">
              <a:extLst>
                <a:ext uri="{FF2B5EF4-FFF2-40B4-BE49-F238E27FC236}">
                  <a16:creationId xmlns:a16="http://schemas.microsoft.com/office/drawing/2014/main" id="{04AD6C55-DC96-6ECF-A616-C3FF4A8E03F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2nd OTA</a:t>
              </a:r>
              <a:endParaRPr lang="zh-CN" alt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6C0368AB-7AC5-EBDE-734D-B8FBB31CBAB2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TBD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9E136439-7B95-2DAA-7529-1BD5052D43D2}"/>
              </a:ext>
            </a:extLst>
          </p:cNvPr>
          <p:cNvGrpSpPr/>
          <p:nvPr/>
        </p:nvGrpSpPr>
        <p:grpSpPr>
          <a:xfrm>
            <a:off x="93078" y="3475599"/>
            <a:ext cx="9989809" cy="289259"/>
            <a:chOff x="237808" y="1129456"/>
            <a:chExt cx="9718100" cy="289259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F8709BD-76E5-8E36-2EC0-E5839C4CF673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8" y="1411735"/>
              <a:ext cx="9718100" cy="69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A0074D6-100C-2D1B-D176-A6ED7272AA8A}"/>
                </a:ext>
              </a:extLst>
            </p:cNvPr>
            <p:cNvSpPr/>
            <p:nvPr/>
          </p:nvSpPr>
          <p:spPr>
            <a:xfrm>
              <a:off x="238356" y="1129456"/>
              <a:ext cx="7172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U625MCA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D7EA4F1B-51DC-5F92-189E-12E7283ED2F4}"/>
              </a:ext>
            </a:extLst>
          </p:cNvPr>
          <p:cNvGrpSpPr/>
          <p:nvPr/>
        </p:nvGrpSpPr>
        <p:grpSpPr>
          <a:xfrm>
            <a:off x="9338124" y="3382334"/>
            <a:ext cx="608655" cy="567244"/>
            <a:chOff x="1735915" y="1217224"/>
            <a:chExt cx="839961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019C4467-919D-50C4-8254-39C0302D5A9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9FB51CEB-180F-B96A-07D1-8D8DA16930D8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DDC4084-6871-9FE2-C880-516F1F2E41FA}"/>
              </a:ext>
            </a:extLst>
          </p:cNvPr>
          <p:cNvGrpSpPr/>
          <p:nvPr/>
        </p:nvGrpSpPr>
        <p:grpSpPr>
          <a:xfrm>
            <a:off x="9067777" y="3576315"/>
            <a:ext cx="608655" cy="519262"/>
            <a:chOff x="2017895" y="1197621"/>
            <a:chExt cx="839961" cy="519262"/>
          </a:xfrm>
        </p:grpSpPr>
        <p:sp>
          <p:nvSpPr>
            <p:cNvPr id="274" name="流程图: 决策 47">
              <a:extLst>
                <a:ext uri="{FF2B5EF4-FFF2-40B4-BE49-F238E27FC236}">
                  <a16:creationId xmlns:a16="http://schemas.microsoft.com/office/drawing/2014/main" id="{DB185D34-9BE7-07B5-E38F-7B7C150BB5D5}"/>
                </a:ext>
              </a:extLst>
            </p:cNvPr>
            <p:cNvSpPr/>
            <p:nvPr/>
          </p:nvSpPr>
          <p:spPr>
            <a:xfrm>
              <a:off x="2189044" y="1197621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5" name="TextBox 22">
              <a:extLst>
                <a:ext uri="{FF2B5EF4-FFF2-40B4-BE49-F238E27FC236}">
                  <a16:creationId xmlns:a16="http://schemas.microsoft.com/office/drawing/2014/main" id="{47E5E78D-CFCD-8515-F6ED-2AF98A59B43F}"/>
                </a:ext>
              </a:extLst>
            </p:cNvPr>
            <p:cNvSpPr txBox="1"/>
            <p:nvPr/>
          </p:nvSpPr>
          <p:spPr>
            <a:xfrm>
              <a:off x="2017895" y="1532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9/21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133C573-9C33-9142-8E08-548F668116A6}"/>
              </a:ext>
            </a:extLst>
          </p:cNvPr>
          <p:cNvGrpSpPr/>
          <p:nvPr/>
        </p:nvGrpSpPr>
        <p:grpSpPr>
          <a:xfrm>
            <a:off x="6762409" y="3578735"/>
            <a:ext cx="608655" cy="567244"/>
            <a:chOff x="1727242" y="1217224"/>
            <a:chExt cx="839961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31849E38-8DB8-117E-0CAC-640F7178EA7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6A0DAED9-088C-42DB-E3F8-A831FC43276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2/8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8C3016C-0016-4993-D670-932864D7F48B}"/>
              </a:ext>
            </a:extLst>
          </p:cNvPr>
          <p:cNvGrpSpPr/>
          <p:nvPr/>
        </p:nvGrpSpPr>
        <p:grpSpPr>
          <a:xfrm>
            <a:off x="3780767" y="3564171"/>
            <a:ext cx="608657" cy="576393"/>
            <a:chOff x="1806848" y="1217224"/>
            <a:chExt cx="839962" cy="576393"/>
          </a:xfrm>
        </p:grpSpPr>
        <p:sp>
          <p:nvSpPr>
            <p:cNvPr id="280" name="流程图: 决策 47">
              <a:extLst>
                <a:ext uri="{FF2B5EF4-FFF2-40B4-BE49-F238E27FC236}">
                  <a16:creationId xmlns:a16="http://schemas.microsoft.com/office/drawing/2014/main" id="{BAA861A3-DF4F-2CBD-106C-8C54C02144F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1" name="TextBox 22">
              <a:extLst>
                <a:ext uri="{FF2B5EF4-FFF2-40B4-BE49-F238E27FC236}">
                  <a16:creationId xmlns:a16="http://schemas.microsoft.com/office/drawing/2014/main" id="{201B6537-7FEC-3018-EBDB-20B586AC01F7}"/>
                </a:ext>
              </a:extLst>
            </p:cNvPr>
            <p:cNvSpPr txBox="1"/>
            <p:nvPr/>
          </p:nvSpPr>
          <p:spPr>
            <a:xfrm>
              <a:off x="1806848" y="1608957"/>
              <a:ext cx="83996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12/7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71DFA25-C82B-AFB9-6F9D-0A7C7CDC7A84}"/>
              </a:ext>
            </a:extLst>
          </p:cNvPr>
          <p:cNvGrpSpPr/>
          <p:nvPr/>
        </p:nvGrpSpPr>
        <p:grpSpPr>
          <a:xfrm>
            <a:off x="765726" y="3525545"/>
            <a:ext cx="608655" cy="543226"/>
            <a:chOff x="19533" y="1155489"/>
            <a:chExt cx="839961" cy="543226"/>
          </a:xfrm>
        </p:grpSpPr>
        <p:sp>
          <p:nvSpPr>
            <p:cNvPr id="283" name="流程图: 决策 47">
              <a:extLst>
                <a:ext uri="{FF2B5EF4-FFF2-40B4-BE49-F238E27FC236}">
                  <a16:creationId xmlns:a16="http://schemas.microsoft.com/office/drawing/2014/main" id="{200C998B-C447-07BD-7615-3BDBBC9F60B1}"/>
                </a:ext>
              </a:extLst>
            </p:cNvPr>
            <p:cNvSpPr/>
            <p:nvPr/>
          </p:nvSpPr>
          <p:spPr>
            <a:xfrm>
              <a:off x="216353" y="1155489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4" name="TextBox 22">
              <a:extLst>
                <a:ext uri="{FF2B5EF4-FFF2-40B4-BE49-F238E27FC236}">
                  <a16:creationId xmlns:a16="http://schemas.microsoft.com/office/drawing/2014/main" id="{3BFF90DF-6570-20B2-3F11-15E3968325C6}"/>
                </a:ext>
              </a:extLst>
            </p:cNvPr>
            <p:cNvSpPr txBox="1"/>
            <p:nvPr/>
          </p:nvSpPr>
          <p:spPr>
            <a:xfrm>
              <a:off x="19533" y="151405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C911767C-848D-19C3-2A70-2149355796E9}"/>
              </a:ext>
            </a:extLst>
          </p:cNvPr>
          <p:cNvGrpSpPr/>
          <p:nvPr/>
        </p:nvGrpSpPr>
        <p:grpSpPr>
          <a:xfrm>
            <a:off x="1540559" y="3566309"/>
            <a:ext cx="608655" cy="567244"/>
            <a:chOff x="1727242" y="1217224"/>
            <a:chExt cx="839961" cy="567244"/>
          </a:xfrm>
        </p:grpSpPr>
        <p:sp>
          <p:nvSpPr>
            <p:cNvPr id="286" name="流程图: 决策 47">
              <a:extLst>
                <a:ext uri="{FF2B5EF4-FFF2-40B4-BE49-F238E27FC236}">
                  <a16:creationId xmlns:a16="http://schemas.microsoft.com/office/drawing/2014/main" id="{F8351415-49AA-22E1-DD37-8A9A37B4976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7" name="TextBox 22">
              <a:extLst>
                <a:ext uri="{FF2B5EF4-FFF2-40B4-BE49-F238E27FC236}">
                  <a16:creationId xmlns:a16="http://schemas.microsoft.com/office/drawing/2014/main" id="{F6E60CC4-0DEE-12F9-8039-E9EB7CCA122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439E8C-9D05-273E-0162-5D6DC34D6E36}"/>
              </a:ext>
            </a:extLst>
          </p:cNvPr>
          <p:cNvGrpSpPr/>
          <p:nvPr/>
        </p:nvGrpSpPr>
        <p:grpSpPr>
          <a:xfrm>
            <a:off x="2666629" y="3579358"/>
            <a:ext cx="608655" cy="557719"/>
            <a:chOff x="1608937" y="1217224"/>
            <a:chExt cx="839961" cy="557719"/>
          </a:xfrm>
        </p:grpSpPr>
        <p:sp>
          <p:nvSpPr>
            <p:cNvPr id="34" name="流程图: 决策 47">
              <a:extLst>
                <a:ext uri="{FF2B5EF4-FFF2-40B4-BE49-F238E27FC236}">
                  <a16:creationId xmlns:a16="http://schemas.microsoft.com/office/drawing/2014/main" id="{98BC413C-BCD7-D0E3-C324-8AECB46E0FD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E4CECE67-EF5B-E572-660C-51F44EF6E84D}"/>
                </a:ext>
              </a:extLst>
            </p:cNvPr>
            <p:cNvSpPr txBox="1"/>
            <p:nvPr/>
          </p:nvSpPr>
          <p:spPr>
            <a:xfrm>
              <a:off x="1608937" y="159028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908652-3651-5D6D-A479-A649F4A64273}"/>
              </a:ext>
            </a:extLst>
          </p:cNvPr>
          <p:cNvGrpSpPr/>
          <p:nvPr/>
        </p:nvGrpSpPr>
        <p:grpSpPr>
          <a:xfrm>
            <a:off x="111812" y="4407373"/>
            <a:ext cx="12025228" cy="282279"/>
            <a:chOff x="237808" y="1129456"/>
            <a:chExt cx="13831113" cy="282279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176D64-6C5A-B52E-0AC6-12CB34CDCC1F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8" y="1411735"/>
              <a:ext cx="13831113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B77C9D-DCE4-F132-02EE-83C24224D29C}"/>
                </a:ext>
              </a:extLst>
            </p:cNvPr>
            <p:cNvSpPr/>
            <p:nvPr/>
          </p:nvSpPr>
          <p:spPr>
            <a:xfrm>
              <a:off x="238355" y="1129456"/>
              <a:ext cx="92407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 MY24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C7BEE6-1DD3-F6AA-E106-6623A6C1D5E8}"/>
              </a:ext>
            </a:extLst>
          </p:cNvPr>
          <p:cNvGrpSpPr/>
          <p:nvPr/>
        </p:nvGrpSpPr>
        <p:grpSpPr>
          <a:xfrm>
            <a:off x="9642443" y="4506889"/>
            <a:ext cx="608655" cy="567244"/>
            <a:chOff x="1735915" y="1217224"/>
            <a:chExt cx="839961" cy="567244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126121A0-D9BD-F9F0-9710-1D5C3A84236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B0C733AA-BC77-44C4-8A5B-570C9E5B1C0B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CC8911-8069-68A0-1EC3-1A795CBB365B}"/>
              </a:ext>
            </a:extLst>
          </p:cNvPr>
          <p:cNvGrpSpPr/>
          <p:nvPr/>
        </p:nvGrpSpPr>
        <p:grpSpPr>
          <a:xfrm>
            <a:off x="9304521" y="4527692"/>
            <a:ext cx="608655" cy="567244"/>
            <a:chOff x="1727242" y="1217224"/>
            <a:chExt cx="839961" cy="567244"/>
          </a:xfrm>
        </p:grpSpPr>
        <p:sp>
          <p:nvSpPr>
            <p:cNvPr id="55" name="流程图: 决策 47">
              <a:extLst>
                <a:ext uri="{FF2B5EF4-FFF2-40B4-BE49-F238E27FC236}">
                  <a16:creationId xmlns:a16="http://schemas.microsoft.com/office/drawing/2014/main" id="{3B5E372F-4C61-75D9-5FE3-2D450FC4C8E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Box 22">
              <a:extLst>
                <a:ext uri="{FF2B5EF4-FFF2-40B4-BE49-F238E27FC236}">
                  <a16:creationId xmlns:a16="http://schemas.microsoft.com/office/drawing/2014/main" id="{8B4C3709-6C25-950C-FE0B-7F2BF66A72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9/28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79400C1-F897-93DE-7AB9-749CDA206246}"/>
              </a:ext>
            </a:extLst>
          </p:cNvPr>
          <p:cNvGrpSpPr/>
          <p:nvPr/>
        </p:nvGrpSpPr>
        <p:grpSpPr>
          <a:xfrm>
            <a:off x="8762948" y="4544129"/>
            <a:ext cx="608655" cy="567244"/>
            <a:chOff x="1727242" y="1217224"/>
            <a:chExt cx="839961" cy="567244"/>
          </a:xfrm>
        </p:grpSpPr>
        <p:sp>
          <p:nvSpPr>
            <p:cNvPr id="58" name="流程图: 决策 47">
              <a:extLst>
                <a:ext uri="{FF2B5EF4-FFF2-40B4-BE49-F238E27FC236}">
                  <a16:creationId xmlns:a16="http://schemas.microsoft.com/office/drawing/2014/main" id="{E66DC6B0-A5D8-BD67-3E7C-4AD9CB6EAC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DCB21109-A625-1829-0253-1F1B6E20C0B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8/8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E4DF87-166A-8F59-2970-80F0B4E40E47}"/>
              </a:ext>
            </a:extLst>
          </p:cNvPr>
          <p:cNvGrpSpPr/>
          <p:nvPr/>
        </p:nvGrpSpPr>
        <p:grpSpPr>
          <a:xfrm>
            <a:off x="5427966" y="4496591"/>
            <a:ext cx="608655" cy="576393"/>
            <a:chOff x="913005" y="1217224"/>
            <a:chExt cx="839960" cy="576393"/>
          </a:xfrm>
        </p:grpSpPr>
        <p:sp>
          <p:nvSpPr>
            <p:cNvPr id="61" name="流程图: 决策 47">
              <a:extLst>
                <a:ext uri="{FF2B5EF4-FFF2-40B4-BE49-F238E27FC236}">
                  <a16:creationId xmlns:a16="http://schemas.microsoft.com/office/drawing/2014/main" id="{E232CAC5-5319-813F-E489-138509937D74}"/>
                </a:ext>
              </a:extLst>
            </p:cNvPr>
            <p:cNvSpPr/>
            <p:nvPr/>
          </p:nvSpPr>
          <p:spPr>
            <a:xfrm>
              <a:off x="1124176" y="1217224"/>
              <a:ext cx="521300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1076D4BD-0049-5639-530A-F12CE0F33D22}"/>
                </a:ext>
              </a:extLst>
            </p:cNvPr>
            <p:cNvSpPr txBox="1"/>
            <p:nvPr/>
          </p:nvSpPr>
          <p:spPr>
            <a:xfrm>
              <a:off x="913005" y="1608957"/>
              <a:ext cx="8399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5/26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A107D951-908B-D866-2A02-5117921E4234}"/>
              </a:ext>
            </a:extLst>
          </p:cNvPr>
          <p:cNvGrpSpPr/>
          <p:nvPr/>
        </p:nvGrpSpPr>
        <p:grpSpPr>
          <a:xfrm>
            <a:off x="4845638" y="4515099"/>
            <a:ext cx="608655" cy="567244"/>
            <a:chOff x="1727242" y="1217224"/>
            <a:chExt cx="839961" cy="567244"/>
          </a:xfrm>
        </p:grpSpPr>
        <p:sp>
          <p:nvSpPr>
            <p:cNvPr id="329" name="流程图: 决策 47">
              <a:extLst>
                <a:ext uri="{FF2B5EF4-FFF2-40B4-BE49-F238E27FC236}">
                  <a16:creationId xmlns:a16="http://schemas.microsoft.com/office/drawing/2014/main" id="{56F23050-7D6E-7A5C-9E5A-EE05C574EF2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97797469-77C8-2279-5FB4-AE042446629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5/12</a:t>
              </a:r>
            </a:p>
          </p:txBody>
        </p:sp>
      </p:grpSp>
      <p:sp>
        <p:nvSpPr>
          <p:cNvPr id="348" name="流程图: 决策 47">
            <a:extLst>
              <a:ext uri="{FF2B5EF4-FFF2-40B4-BE49-F238E27FC236}">
                <a16:creationId xmlns:a16="http://schemas.microsoft.com/office/drawing/2014/main" id="{87CB7FC2-0384-1E07-4781-642A789D55A0}"/>
              </a:ext>
            </a:extLst>
          </p:cNvPr>
          <p:cNvSpPr/>
          <p:nvPr/>
        </p:nvSpPr>
        <p:spPr>
          <a:xfrm>
            <a:off x="7410217" y="3535722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9" name="TextBox 22">
            <a:extLst>
              <a:ext uri="{FF2B5EF4-FFF2-40B4-BE49-F238E27FC236}">
                <a16:creationId xmlns:a16="http://schemas.microsoft.com/office/drawing/2014/main" id="{01F4370B-04CF-C014-E96A-3ACA9C5E5786}"/>
              </a:ext>
            </a:extLst>
          </p:cNvPr>
          <p:cNvSpPr txBox="1"/>
          <p:nvPr/>
        </p:nvSpPr>
        <p:spPr>
          <a:xfrm>
            <a:off x="7303753" y="390552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8C11F1-CD53-5C43-2409-3D9CA9B5D10C}"/>
              </a:ext>
            </a:extLst>
          </p:cNvPr>
          <p:cNvGrpSpPr/>
          <p:nvPr/>
        </p:nvGrpSpPr>
        <p:grpSpPr>
          <a:xfrm>
            <a:off x="11390835" y="4320062"/>
            <a:ext cx="606752" cy="567238"/>
            <a:chOff x="1508955" y="1217294"/>
            <a:chExt cx="839961" cy="567238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8A80A172-C605-0B9B-B992-BCDA2D376D1E}"/>
                </a:ext>
              </a:extLst>
            </p:cNvPr>
            <p:cNvSpPr/>
            <p:nvPr/>
          </p:nvSpPr>
          <p:spPr>
            <a:xfrm>
              <a:off x="1648280" y="1217294"/>
              <a:ext cx="521298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2C06DB02-F4A2-703C-DEC8-F685F7E23180}"/>
                </a:ext>
              </a:extLst>
            </p:cNvPr>
            <p:cNvSpPr txBox="1"/>
            <p:nvPr/>
          </p:nvSpPr>
          <p:spPr>
            <a:xfrm>
              <a:off x="1508955" y="15998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3" name="流程图: 决策 47">
            <a:extLst>
              <a:ext uri="{FF2B5EF4-FFF2-40B4-BE49-F238E27FC236}">
                <a16:creationId xmlns:a16="http://schemas.microsoft.com/office/drawing/2014/main" id="{71DC1E4C-7182-9A05-C71B-00CD58DF79C0}"/>
              </a:ext>
            </a:extLst>
          </p:cNvPr>
          <p:cNvSpPr/>
          <p:nvPr/>
        </p:nvSpPr>
        <p:spPr>
          <a:xfrm>
            <a:off x="11724153" y="4505292"/>
            <a:ext cx="333352" cy="27917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5" name="TextBox 22">
            <a:extLst>
              <a:ext uri="{FF2B5EF4-FFF2-40B4-BE49-F238E27FC236}">
                <a16:creationId xmlns:a16="http://schemas.microsoft.com/office/drawing/2014/main" id="{D48B9415-F361-FDAD-21FF-614B9B27868E}"/>
              </a:ext>
            </a:extLst>
          </p:cNvPr>
          <p:cNvSpPr txBox="1"/>
          <p:nvPr/>
        </p:nvSpPr>
        <p:spPr>
          <a:xfrm>
            <a:off x="11595202" y="4864649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7/5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2026E30-B057-5C32-A350-06510A712E0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074103" y="3759923"/>
            <a:ext cx="450601" cy="74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B68301-AE71-34EF-028B-7B2442DAA58D}"/>
              </a:ext>
            </a:extLst>
          </p:cNvPr>
          <p:cNvGrpSpPr/>
          <p:nvPr/>
        </p:nvGrpSpPr>
        <p:grpSpPr>
          <a:xfrm>
            <a:off x="10220376" y="4503370"/>
            <a:ext cx="608655" cy="567244"/>
            <a:chOff x="1727242" y="1217224"/>
            <a:chExt cx="839961" cy="567244"/>
          </a:xfrm>
        </p:grpSpPr>
        <p:sp>
          <p:nvSpPr>
            <p:cNvPr id="40" name="流程图: 决策 47">
              <a:extLst>
                <a:ext uri="{FF2B5EF4-FFF2-40B4-BE49-F238E27FC236}">
                  <a16:creationId xmlns:a16="http://schemas.microsoft.com/office/drawing/2014/main" id="{D5A5449E-D4C3-337A-4500-0D3FE91858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22">
              <a:extLst>
                <a:ext uri="{FF2B5EF4-FFF2-40B4-BE49-F238E27FC236}">
                  <a16:creationId xmlns:a16="http://schemas.microsoft.com/office/drawing/2014/main" id="{3C72C763-2580-D22F-8405-88879668842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CA3194-5C83-A801-2D8E-31F809153E21}"/>
              </a:ext>
            </a:extLst>
          </p:cNvPr>
          <p:cNvGrpSpPr/>
          <p:nvPr/>
        </p:nvGrpSpPr>
        <p:grpSpPr>
          <a:xfrm>
            <a:off x="10719307" y="4506889"/>
            <a:ext cx="608655" cy="567244"/>
            <a:chOff x="1727242" y="1217224"/>
            <a:chExt cx="839961" cy="567244"/>
          </a:xfrm>
        </p:grpSpPr>
        <p:sp>
          <p:nvSpPr>
            <p:cNvPr id="43" name="流程图: 决策 47">
              <a:extLst>
                <a:ext uri="{FF2B5EF4-FFF2-40B4-BE49-F238E27FC236}">
                  <a16:creationId xmlns:a16="http://schemas.microsoft.com/office/drawing/2014/main" id="{E16E1D88-0CAE-BF21-0587-4214469F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Box 22">
              <a:extLst>
                <a:ext uri="{FF2B5EF4-FFF2-40B4-BE49-F238E27FC236}">
                  <a16:creationId xmlns:a16="http://schemas.microsoft.com/office/drawing/2014/main" id="{7E6627D5-B658-9DFF-E301-05CB4A009EA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3/6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E45BA7-A875-69C6-7258-91778D302583}"/>
              </a:ext>
            </a:extLst>
          </p:cNvPr>
          <p:cNvGrpSpPr/>
          <p:nvPr/>
        </p:nvGrpSpPr>
        <p:grpSpPr>
          <a:xfrm>
            <a:off x="11150313" y="4498722"/>
            <a:ext cx="608655" cy="516843"/>
            <a:chOff x="1109322" y="1218327"/>
            <a:chExt cx="839961" cy="516843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414EA615-4E80-1972-0AA3-61E748651165}"/>
                </a:ext>
              </a:extLst>
            </p:cNvPr>
            <p:cNvSpPr/>
            <p:nvPr/>
          </p:nvSpPr>
          <p:spPr>
            <a:xfrm>
              <a:off x="1281918" y="1218327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76A68322-8BD1-4C55-1DA9-D3D690373B6F}"/>
                </a:ext>
              </a:extLst>
            </p:cNvPr>
            <p:cNvSpPr txBox="1"/>
            <p:nvPr/>
          </p:nvSpPr>
          <p:spPr>
            <a:xfrm>
              <a:off x="1109322" y="155051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5/15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AA5253-3EB3-E840-DA5F-00F6E3194248}"/>
              </a:ext>
            </a:extLst>
          </p:cNvPr>
          <p:cNvGrpSpPr/>
          <p:nvPr/>
        </p:nvGrpSpPr>
        <p:grpSpPr>
          <a:xfrm>
            <a:off x="11182260" y="2382672"/>
            <a:ext cx="606752" cy="567238"/>
            <a:chOff x="1508955" y="1217294"/>
            <a:chExt cx="839961" cy="567238"/>
          </a:xfrm>
        </p:grpSpPr>
        <p:sp>
          <p:nvSpPr>
            <p:cNvPr id="20" name="流程图: 决策 47">
              <a:extLst>
                <a:ext uri="{FF2B5EF4-FFF2-40B4-BE49-F238E27FC236}">
                  <a16:creationId xmlns:a16="http://schemas.microsoft.com/office/drawing/2014/main" id="{96D83023-3C9B-9FD7-5CD8-DFF86D81A464}"/>
                </a:ext>
              </a:extLst>
            </p:cNvPr>
            <p:cNvSpPr/>
            <p:nvPr/>
          </p:nvSpPr>
          <p:spPr>
            <a:xfrm>
              <a:off x="1648280" y="1217294"/>
              <a:ext cx="521298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BB10C6B7-F515-BCD7-5B2A-A1214AEE554F}"/>
                </a:ext>
              </a:extLst>
            </p:cNvPr>
            <p:cNvSpPr txBox="1"/>
            <p:nvPr/>
          </p:nvSpPr>
          <p:spPr>
            <a:xfrm>
              <a:off x="1508955" y="15998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流程图: 决策 47">
            <a:extLst>
              <a:ext uri="{FF2B5EF4-FFF2-40B4-BE49-F238E27FC236}">
                <a16:creationId xmlns:a16="http://schemas.microsoft.com/office/drawing/2014/main" id="{9CFBD09F-47AB-7A09-2EA9-8A01EB0E69D8}"/>
              </a:ext>
            </a:extLst>
          </p:cNvPr>
          <p:cNvSpPr/>
          <p:nvPr/>
        </p:nvSpPr>
        <p:spPr>
          <a:xfrm>
            <a:off x="11515578" y="2567902"/>
            <a:ext cx="333352" cy="27917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279002-93D8-7E85-C2D9-9D429FA17736}"/>
              </a:ext>
            </a:extLst>
          </p:cNvPr>
          <p:cNvSpPr txBox="1"/>
          <p:nvPr/>
        </p:nvSpPr>
        <p:spPr>
          <a:xfrm>
            <a:off x="11386627" y="2927259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7/5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AEAA85-942C-49B8-993E-1B1C629C9471}"/>
              </a:ext>
            </a:extLst>
          </p:cNvPr>
          <p:cNvGrpSpPr/>
          <p:nvPr/>
        </p:nvGrpSpPr>
        <p:grpSpPr>
          <a:xfrm>
            <a:off x="10011801" y="2565980"/>
            <a:ext cx="608655" cy="567244"/>
            <a:chOff x="1727242" y="1217224"/>
            <a:chExt cx="839961" cy="567244"/>
          </a:xfrm>
        </p:grpSpPr>
        <p:sp>
          <p:nvSpPr>
            <p:cNvPr id="25" name="流程图: 决策 47">
              <a:extLst>
                <a:ext uri="{FF2B5EF4-FFF2-40B4-BE49-F238E27FC236}">
                  <a16:creationId xmlns:a16="http://schemas.microsoft.com/office/drawing/2014/main" id="{A26624E7-A58F-AF4D-1B11-F684D169473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1E9253DD-4DC6-0813-B8FA-5E551E2530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DB0151-13B7-2F2A-9507-5803264BD501}"/>
              </a:ext>
            </a:extLst>
          </p:cNvPr>
          <p:cNvGrpSpPr/>
          <p:nvPr/>
        </p:nvGrpSpPr>
        <p:grpSpPr>
          <a:xfrm>
            <a:off x="10510732" y="2569499"/>
            <a:ext cx="608655" cy="567244"/>
            <a:chOff x="1727242" y="1217224"/>
            <a:chExt cx="839961" cy="567244"/>
          </a:xfrm>
        </p:grpSpPr>
        <p:sp>
          <p:nvSpPr>
            <p:cNvPr id="28" name="流程图: 决策 47">
              <a:extLst>
                <a:ext uri="{FF2B5EF4-FFF2-40B4-BE49-F238E27FC236}">
                  <a16:creationId xmlns:a16="http://schemas.microsoft.com/office/drawing/2014/main" id="{02CA6E97-BE5E-D632-5268-64887EAB82B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2">
              <a:extLst>
                <a:ext uri="{FF2B5EF4-FFF2-40B4-BE49-F238E27FC236}">
                  <a16:creationId xmlns:a16="http://schemas.microsoft.com/office/drawing/2014/main" id="{448B97BD-114D-2D47-1EB4-A097A7BDB37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3/6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35B8DC4-942F-8BB1-9738-81143F33AFC8}"/>
              </a:ext>
            </a:extLst>
          </p:cNvPr>
          <p:cNvGrpSpPr/>
          <p:nvPr/>
        </p:nvGrpSpPr>
        <p:grpSpPr>
          <a:xfrm>
            <a:off x="10941738" y="2561332"/>
            <a:ext cx="608655" cy="516843"/>
            <a:chOff x="1109322" y="1218327"/>
            <a:chExt cx="839961" cy="516843"/>
          </a:xfrm>
        </p:grpSpPr>
        <p:sp>
          <p:nvSpPr>
            <p:cNvPr id="253" name="流程图: 决策 47">
              <a:extLst>
                <a:ext uri="{FF2B5EF4-FFF2-40B4-BE49-F238E27FC236}">
                  <a16:creationId xmlns:a16="http://schemas.microsoft.com/office/drawing/2014/main" id="{47B546DE-1110-B58C-CBD8-4523E3F3636D}"/>
                </a:ext>
              </a:extLst>
            </p:cNvPr>
            <p:cNvSpPr/>
            <p:nvPr/>
          </p:nvSpPr>
          <p:spPr>
            <a:xfrm>
              <a:off x="1281918" y="1218327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4" name="TextBox 22">
              <a:extLst>
                <a:ext uri="{FF2B5EF4-FFF2-40B4-BE49-F238E27FC236}">
                  <a16:creationId xmlns:a16="http://schemas.microsoft.com/office/drawing/2014/main" id="{A86A6B3D-4461-FF7C-2A5F-89F5552FEEC9}"/>
                </a:ext>
              </a:extLst>
            </p:cNvPr>
            <p:cNvSpPr txBox="1"/>
            <p:nvPr/>
          </p:nvSpPr>
          <p:spPr>
            <a:xfrm>
              <a:off x="1109322" y="155051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5/15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BE0EF-7356-772A-4F14-AB796C0D2654}"/>
              </a:ext>
            </a:extLst>
          </p:cNvPr>
          <p:cNvGrpSpPr/>
          <p:nvPr/>
        </p:nvGrpSpPr>
        <p:grpSpPr>
          <a:xfrm>
            <a:off x="9715125" y="5617757"/>
            <a:ext cx="608655" cy="567244"/>
            <a:chOff x="1727242" y="1217224"/>
            <a:chExt cx="839961" cy="567244"/>
          </a:xfrm>
        </p:grpSpPr>
        <p:sp>
          <p:nvSpPr>
            <p:cNvPr id="15" name="流程图: 决策 47">
              <a:extLst>
                <a:ext uri="{FF2B5EF4-FFF2-40B4-BE49-F238E27FC236}">
                  <a16:creationId xmlns:a16="http://schemas.microsoft.com/office/drawing/2014/main" id="{06755243-C8D4-ECD9-D488-31B986556A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EPT2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22">
              <a:extLst>
                <a:ext uri="{FF2B5EF4-FFF2-40B4-BE49-F238E27FC236}">
                  <a16:creationId xmlns:a16="http://schemas.microsoft.com/office/drawing/2014/main" id="{A548877C-1706-7F93-C7FF-AE6FC273265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8263A0-9DD2-DFEC-5615-F01068EAF63A}"/>
              </a:ext>
            </a:extLst>
          </p:cNvPr>
          <p:cNvGrpSpPr/>
          <p:nvPr/>
        </p:nvGrpSpPr>
        <p:grpSpPr>
          <a:xfrm>
            <a:off x="11523164" y="5622270"/>
            <a:ext cx="608655" cy="567244"/>
            <a:chOff x="1664002" y="1217224"/>
            <a:chExt cx="839961" cy="567244"/>
          </a:xfrm>
        </p:grpSpPr>
        <p:sp>
          <p:nvSpPr>
            <p:cNvPr id="18" name="流程图: 决策 47">
              <a:extLst>
                <a:ext uri="{FF2B5EF4-FFF2-40B4-BE49-F238E27FC236}">
                  <a16:creationId xmlns:a16="http://schemas.microsoft.com/office/drawing/2014/main" id="{95056BD7-C487-7B2B-A764-6EDD7E1D624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5" name="TextBox 22">
              <a:extLst>
                <a:ext uri="{FF2B5EF4-FFF2-40B4-BE49-F238E27FC236}">
                  <a16:creationId xmlns:a16="http://schemas.microsoft.com/office/drawing/2014/main" id="{BF3A6546-D8C9-4AE8-F450-1C09A4930D58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91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SYNC+ 3.0 Vehicles Info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04638"/>
              </p:ext>
            </p:extLst>
          </p:nvPr>
        </p:nvGraphicFramePr>
        <p:xfrm>
          <a:off x="396360" y="1168066"/>
          <a:ext cx="11399279" cy="303028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06439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39243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67961">
                  <a:extLst>
                    <a:ext uri="{9D8B030D-6E8A-4147-A177-3AD203B41FA5}">
                      <a16:colId xmlns:a16="http://schemas.microsoft.com/office/drawing/2014/main" val="1606657487"/>
                    </a:ext>
                  </a:extLst>
                </a:gridCol>
                <a:gridCol w="667961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55852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55852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97649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96474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81931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643534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24017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733944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391040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423027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SYNC+ 3.0 Phase5 Scope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PMO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IVI SW PM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Nameplate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Manufacture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OKTB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 Architecture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Centerstack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Size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Cluster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TCU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CDX707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 Daisy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  <a:r>
                        <a:rPr lang="en-US" altLang="zh-CN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hou Jiajia</a:t>
                      </a:r>
                    </a:p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(XCL)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Nautilus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CAF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GAS: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2/1/2023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FHEV: 6/21/2023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GAS: 3/28/2023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FHEV: 8/8/2023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FNV3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23.6(</a:t>
                      </a:r>
                      <a:r>
                        <a:rPr lang="en-US" sz="1000" u="none" strike="sng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Pano</a:t>
                      </a:r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-Non touch)*2&amp;11.1(Controller-Touch)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Landscape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Boundle6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ECG2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U611 MCA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hen Baihan</a:t>
                      </a: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 Jiajian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Aviator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05/15/2024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07/05/2024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12.3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U625MCA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Chen Deyin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 Zhijun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xplorer</a:t>
                      </a: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05/15/2024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07/05/2024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12.3，HUD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576117445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U718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Chen Fengmin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Zhang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Kaijie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04/29/2024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07/15/2024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23.6(</a:t>
                      </a:r>
                      <a:r>
                        <a:rPr 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Pano</a:t>
                      </a: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79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F302839-8ECE-4C34-BA0C-4CAE43394A86}"/>
              </a:ext>
            </a:extLst>
          </p:cNvPr>
          <p:cNvCxnSpPr/>
          <p:nvPr/>
        </p:nvCxnSpPr>
        <p:spPr>
          <a:xfrm>
            <a:off x="52253" y="5242635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3138639" y="364879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2999362" y="3938921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7/17</a:t>
            </a:r>
          </a:p>
        </p:txBody>
      </p: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5683797" y="3670504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653139" y="3952020"/>
            <a:ext cx="93685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11/03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GNG: 11/06-11/10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869251" y="363469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778385" y="3932783"/>
            <a:ext cx="94693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/29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</a:t>
            </a: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/30-4/07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2739521" y="448124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2535468" y="469485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7/3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  <a:endCxn id="277" idx="2"/>
          </p:cNvCxnSpPr>
          <p:nvPr/>
        </p:nvCxnSpPr>
        <p:spPr>
          <a:xfrm flipV="1">
            <a:off x="1259352" y="4686407"/>
            <a:ext cx="1517423" cy="44266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180" y="168051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U611MCA SW Release Plan @ 23/08/28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10326205" y="366483"/>
          <a:ext cx="1649492" cy="28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46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824746">
                  <a:extLst>
                    <a:ext uri="{9D8B030D-6E8A-4147-A177-3AD203B41FA5}">
                      <a16:colId xmlns:a16="http://schemas.microsoft.com/office/drawing/2014/main" val="3922001478"/>
                    </a:ext>
                  </a:extLst>
                </a:gridCol>
              </a:tblGrid>
              <a:tr h="285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38166" y="1310142"/>
            <a:ext cx="12145848" cy="401069"/>
            <a:chOff x="129689" y="1010666"/>
            <a:chExt cx="11767700" cy="40106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29689" y="1010666"/>
              <a:ext cx="137946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U611MCA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VPP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proposal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3220062" y="1521630"/>
            <a:ext cx="865881" cy="546705"/>
            <a:chOff x="1545539" y="1217224"/>
            <a:chExt cx="862333" cy="546705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45539" y="1548491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8/11</a:t>
              </a:r>
            </a:p>
          </p:txBody>
        </p:sp>
      </p:grp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2837054" y="3968997"/>
            <a:ext cx="361235" cy="51224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8514863" y="3954899"/>
            <a:ext cx="414038" cy="61089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884" y="3616092"/>
            <a:ext cx="1245854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for CAF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32307" y="4956463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Vendor Integration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5202253" y="451672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8417330" y="456579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8292172" y="47198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3/17</a:t>
            </a:r>
          </a:p>
        </p:txBody>
      </p: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4843333" y="512004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4573144" y="53009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09/20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7856088" y="515148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7684216" y="535471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2/17</a:t>
            </a: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7953621" y="4770965"/>
            <a:ext cx="500963" cy="3805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1161819" y="5129067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936378" y="53641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5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</a:t>
            </a:r>
          </a:p>
        </p:txBody>
      </p:sp>
      <p:graphicFrame>
        <p:nvGraphicFramePr>
          <p:cNvPr id="329" name="Table 328">
            <a:extLst>
              <a:ext uri="{FF2B5EF4-FFF2-40B4-BE49-F238E27FC236}">
                <a16:creationId xmlns:a16="http://schemas.microsoft.com/office/drawing/2014/main" id="{10A853B7-8329-40BA-9028-5F5DB9D2E8BB}"/>
              </a:ext>
            </a:extLst>
          </p:cNvPr>
          <p:cNvGraphicFramePr>
            <a:graphicFrameLocks noGrp="1"/>
          </p:cNvGraphicFramePr>
          <p:nvPr/>
        </p:nvGraphicFramePr>
        <p:xfrm>
          <a:off x="1539549" y="669041"/>
          <a:ext cx="10436160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44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117203580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4128530711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3801034955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594895928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448255228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2" name="Star: 5 Points 351">
            <a:extLst>
              <a:ext uri="{FF2B5EF4-FFF2-40B4-BE49-F238E27FC236}">
                <a16:creationId xmlns:a16="http://schemas.microsoft.com/office/drawing/2014/main" id="{37BCB1BA-F2E5-4439-862A-9D745647C2AA}"/>
              </a:ext>
            </a:extLst>
          </p:cNvPr>
          <p:cNvSpPr/>
          <p:nvPr/>
        </p:nvSpPr>
        <p:spPr>
          <a:xfrm>
            <a:off x="2837054" y="5157774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3" name="TextBox 22">
            <a:extLst>
              <a:ext uri="{FF2B5EF4-FFF2-40B4-BE49-F238E27FC236}">
                <a16:creationId xmlns:a16="http://schemas.microsoft.com/office/drawing/2014/main" id="{3B2C6B0F-2610-4F89-AFB1-59BB2F32110E}"/>
              </a:ext>
            </a:extLst>
          </p:cNvPr>
          <p:cNvSpPr txBox="1"/>
          <p:nvPr/>
        </p:nvSpPr>
        <p:spPr>
          <a:xfrm>
            <a:off x="2604028" y="533167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7/7</a:t>
            </a:r>
          </a:p>
        </p:txBody>
      </p:sp>
      <p:sp>
        <p:nvSpPr>
          <p:cNvPr id="354" name="Star: 5 Points 353">
            <a:extLst>
              <a:ext uri="{FF2B5EF4-FFF2-40B4-BE49-F238E27FC236}">
                <a16:creationId xmlns:a16="http://schemas.microsoft.com/office/drawing/2014/main" id="{24A8073E-D2B2-4D55-B7CB-0DC81DA1D499}"/>
              </a:ext>
            </a:extLst>
          </p:cNvPr>
          <p:cNvSpPr/>
          <p:nvPr/>
        </p:nvSpPr>
        <p:spPr>
          <a:xfrm>
            <a:off x="3446308" y="447279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TextBox 22">
            <a:extLst>
              <a:ext uri="{FF2B5EF4-FFF2-40B4-BE49-F238E27FC236}">
                <a16:creationId xmlns:a16="http://schemas.microsoft.com/office/drawing/2014/main" id="{696E63BE-B9A0-429F-9AE3-FCD41367CD74}"/>
              </a:ext>
            </a:extLst>
          </p:cNvPr>
          <p:cNvSpPr txBox="1"/>
          <p:nvPr/>
        </p:nvSpPr>
        <p:spPr>
          <a:xfrm>
            <a:off x="3298613" y="468971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8/14</a:t>
            </a:r>
          </a:p>
        </p:txBody>
      </p:sp>
      <p:sp>
        <p:nvSpPr>
          <p:cNvPr id="356" name="Star: 5 Points 355">
            <a:extLst>
              <a:ext uri="{FF2B5EF4-FFF2-40B4-BE49-F238E27FC236}">
                <a16:creationId xmlns:a16="http://schemas.microsoft.com/office/drawing/2014/main" id="{C349EAB4-669B-4828-BF60-EEDDB4977CF4}"/>
              </a:ext>
            </a:extLst>
          </p:cNvPr>
          <p:cNvSpPr/>
          <p:nvPr/>
        </p:nvSpPr>
        <p:spPr>
          <a:xfrm>
            <a:off x="3750601" y="367161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FF00CB34-3D59-4BC8-AA1D-CB98D1C37B2C}"/>
              </a:ext>
            </a:extLst>
          </p:cNvPr>
          <p:cNvSpPr txBox="1"/>
          <p:nvPr/>
        </p:nvSpPr>
        <p:spPr>
          <a:xfrm>
            <a:off x="3672201" y="3959764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8/25</a:t>
            </a: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52E25F6-7292-4BE6-94E6-F618B52CD34B}"/>
              </a:ext>
            </a:extLst>
          </p:cNvPr>
          <p:cNvCxnSpPr>
            <a:cxnSpLocks/>
            <a:stCxn id="352" idx="0"/>
            <a:endCxn id="354" idx="2"/>
          </p:cNvCxnSpPr>
          <p:nvPr/>
        </p:nvCxnSpPr>
        <p:spPr>
          <a:xfrm flipV="1">
            <a:off x="2934587" y="4677957"/>
            <a:ext cx="548975" cy="47981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536CDC2-2297-4076-B9C4-D45DEBD502F7}"/>
              </a:ext>
            </a:extLst>
          </p:cNvPr>
          <p:cNvCxnSpPr>
            <a:cxnSpLocks/>
            <a:stCxn id="354" idx="0"/>
            <a:endCxn id="356" idx="2"/>
          </p:cNvCxnSpPr>
          <p:nvPr/>
        </p:nvCxnSpPr>
        <p:spPr>
          <a:xfrm flipV="1">
            <a:off x="3543841" y="3991816"/>
            <a:ext cx="266410" cy="48097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流程图: 决策 47">
            <a:extLst>
              <a:ext uri="{FF2B5EF4-FFF2-40B4-BE49-F238E27FC236}">
                <a16:creationId xmlns:a16="http://schemas.microsoft.com/office/drawing/2014/main" id="{35D22DAC-C075-4F46-9D9C-6BD853544FF3}"/>
              </a:ext>
            </a:extLst>
          </p:cNvPr>
          <p:cNvSpPr/>
          <p:nvPr/>
        </p:nvSpPr>
        <p:spPr>
          <a:xfrm>
            <a:off x="4144197" y="154031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9/5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9" name="流程图: 决策 47">
            <a:extLst>
              <a:ext uri="{FF2B5EF4-FFF2-40B4-BE49-F238E27FC236}">
                <a16:creationId xmlns:a16="http://schemas.microsoft.com/office/drawing/2014/main" id="{92ECD52C-A967-47B3-BD92-12DC46E875E0}"/>
              </a:ext>
            </a:extLst>
          </p:cNvPr>
          <p:cNvSpPr/>
          <p:nvPr/>
        </p:nvSpPr>
        <p:spPr>
          <a:xfrm>
            <a:off x="11355345" y="1531308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2A4538F5-3296-42FA-98C7-790334782ABB}"/>
              </a:ext>
            </a:extLst>
          </p:cNvPr>
          <p:cNvCxnSpPr>
            <a:cxnSpLocks/>
            <a:stCxn id="159" idx="0"/>
            <a:endCxn id="503" idx="2"/>
          </p:cNvCxnSpPr>
          <p:nvPr/>
        </p:nvCxnSpPr>
        <p:spPr>
          <a:xfrm flipV="1">
            <a:off x="3294804" y="1872309"/>
            <a:ext cx="529418" cy="177648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49A7CB-3DC8-28D3-279F-8093F0824B11}"/>
              </a:ext>
            </a:extLst>
          </p:cNvPr>
          <p:cNvSpPr/>
          <p:nvPr/>
        </p:nvSpPr>
        <p:spPr>
          <a:xfrm flipH="1">
            <a:off x="7991716" y="2847783"/>
            <a:ext cx="742293" cy="1711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2.9~2.16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2E056C6-BC4D-D05A-8A35-4EFB5C8CE718}"/>
              </a:ext>
            </a:extLst>
          </p:cNvPr>
          <p:cNvSpPr txBox="1"/>
          <p:nvPr/>
        </p:nvSpPr>
        <p:spPr>
          <a:xfrm>
            <a:off x="8023339" y="2623690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3F8E07-099F-AC86-8EC9-8F8DA32BA191}"/>
              </a:ext>
            </a:extLst>
          </p:cNvPr>
          <p:cNvCxnSpPr/>
          <p:nvPr/>
        </p:nvCxnSpPr>
        <p:spPr>
          <a:xfrm>
            <a:off x="52517" y="4685203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E5EF1-D1D9-DEEF-80FE-517675C4CE00}"/>
              </a:ext>
            </a:extLst>
          </p:cNvPr>
          <p:cNvCxnSpPr/>
          <p:nvPr/>
        </p:nvCxnSpPr>
        <p:spPr>
          <a:xfrm>
            <a:off x="91131" y="2706694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F307E89A-049D-D71E-2ABF-771B4A4E441F}"/>
              </a:ext>
            </a:extLst>
          </p:cNvPr>
          <p:cNvSpPr/>
          <p:nvPr/>
        </p:nvSpPr>
        <p:spPr>
          <a:xfrm>
            <a:off x="3683116" y="5172207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89BBB20C-B8B2-BF93-394F-585AAEB8610B}"/>
              </a:ext>
            </a:extLst>
          </p:cNvPr>
          <p:cNvSpPr txBox="1"/>
          <p:nvPr/>
        </p:nvSpPr>
        <p:spPr>
          <a:xfrm>
            <a:off x="3508665" y="5385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/15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BD562A49-2E17-02F9-7679-BE5F6FAAA3F5}"/>
              </a:ext>
            </a:extLst>
          </p:cNvPr>
          <p:cNvSpPr/>
          <p:nvPr/>
        </p:nvSpPr>
        <p:spPr>
          <a:xfrm>
            <a:off x="4321099" y="4491714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99ED967-60C2-E460-7F70-F8D041A65ED1}"/>
              </a:ext>
            </a:extLst>
          </p:cNvPr>
          <p:cNvSpPr txBox="1"/>
          <p:nvPr/>
        </p:nvSpPr>
        <p:spPr>
          <a:xfrm>
            <a:off x="4164316" y="466457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ECE7E6-C172-A765-B8E7-5CF2C58B5E40}"/>
              </a:ext>
            </a:extLst>
          </p:cNvPr>
          <p:cNvCxnSpPr>
            <a:stCxn id="37" idx="0"/>
            <a:endCxn id="39" idx="2"/>
          </p:cNvCxnSpPr>
          <p:nvPr/>
        </p:nvCxnSpPr>
        <p:spPr>
          <a:xfrm flipV="1">
            <a:off x="3780649" y="4696881"/>
            <a:ext cx="577704" cy="47532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F006858-5C8E-41A7-1DDC-9762EC3A5CE7}"/>
              </a:ext>
            </a:extLst>
          </p:cNvPr>
          <p:cNvGraphicFramePr>
            <a:graphicFrameLocks noGrp="1"/>
          </p:cNvGraphicFramePr>
          <p:nvPr/>
        </p:nvGraphicFramePr>
        <p:xfrm>
          <a:off x="-16512" y="7249392"/>
          <a:ext cx="5600700" cy="1276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078168079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55323172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946632699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526986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sz="900" dirty="0">
                          <a:effectLst/>
                        </a:rPr>
                        <a:t>任务名称</a:t>
                      </a:r>
                      <a:r>
                        <a:rPr lang="en-US" altLang="zh-CN" sz="900" dirty="0">
                          <a:effectLst/>
                        </a:rPr>
                        <a:t>(R04.1</a:t>
                      </a:r>
                      <a:r>
                        <a:rPr lang="zh-CN" altLang="en-US" sz="900" dirty="0">
                          <a:effectLst/>
                        </a:rPr>
                        <a:t>供应商集成计划</a:t>
                      </a:r>
                      <a:r>
                        <a:rPr lang="en-US" altLang="zh-CN" sz="9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zh-CN" sz="900">
                          <a:effectLst/>
                        </a:rPr>
                        <a:t>工期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zh-CN" sz="900">
                          <a:effectLst/>
                        </a:rPr>
                        <a:t>开始时间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zh-CN" sz="900">
                          <a:effectLst/>
                        </a:rPr>
                        <a:t>完成时间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4868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1st </a:t>
                      </a:r>
                      <a:r>
                        <a:rPr lang="zh-CN" sz="1100" dirty="0">
                          <a:effectLst/>
                        </a:rPr>
                        <a:t>集成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 day?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2023/8/15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2023/8/15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79705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sz="1100" dirty="0">
                          <a:effectLst/>
                        </a:rPr>
                        <a:t>集成测试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2023/8/16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2023/8/21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3796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2nd </a:t>
                      </a:r>
                      <a:r>
                        <a:rPr lang="zh-CN" sz="1100">
                          <a:effectLst/>
                        </a:rPr>
                        <a:t>集成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 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2023/8/22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2023/8/22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04292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sz="1100">
                          <a:effectLst/>
                        </a:rPr>
                        <a:t>集成测试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3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2023/8/23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2023/8/25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8469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sz="1100" dirty="0">
                          <a:effectLst/>
                          <a:highlight>
                            <a:srgbClr val="0000FF"/>
                          </a:highlight>
                        </a:rPr>
                        <a:t>回归</a:t>
                      </a:r>
                      <a:r>
                        <a:rPr lang="en-US" sz="1100" dirty="0">
                          <a:effectLst/>
                          <a:highlight>
                            <a:srgbClr val="0000FF"/>
                          </a:highlight>
                        </a:rPr>
                        <a:t>+</a:t>
                      </a:r>
                      <a:r>
                        <a:rPr lang="zh-CN" sz="1100" dirty="0">
                          <a:effectLst/>
                          <a:highlight>
                            <a:srgbClr val="0000FF"/>
                          </a:highlight>
                        </a:rPr>
                        <a:t>功能测试</a:t>
                      </a:r>
                      <a:endParaRPr lang="en-US" sz="1100" dirty="0">
                        <a:effectLst/>
                        <a:highlight>
                          <a:srgbClr val="0000FF"/>
                        </a:highlight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7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2023/8/28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2023/9/5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773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SW </a:t>
                      </a:r>
                      <a:r>
                        <a:rPr lang="zh-CN" sz="1100" dirty="0">
                          <a:effectLst/>
                        </a:rPr>
                        <a:t>释放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 day?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2023/9/6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2023/9/06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721063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8E7F55-A34C-47AD-A6E9-D0BF71DF1DDA}"/>
              </a:ext>
            </a:extLst>
          </p:cNvPr>
          <p:cNvCxnSpPr>
            <a:stCxn id="356" idx="0"/>
            <a:endCxn id="485" idx="2"/>
          </p:cNvCxnSpPr>
          <p:nvPr/>
        </p:nvCxnSpPr>
        <p:spPr>
          <a:xfrm flipV="1">
            <a:off x="3906766" y="1890992"/>
            <a:ext cx="499152" cy="178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06AE8-F8DB-1233-9C6A-869BF6B38841}"/>
              </a:ext>
            </a:extLst>
          </p:cNvPr>
          <p:cNvSpPr/>
          <p:nvPr/>
        </p:nvSpPr>
        <p:spPr>
          <a:xfrm>
            <a:off x="14361" y="4461984"/>
            <a:ext cx="1250663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for REC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5AD24D-A418-C5E0-09B2-E1C51E872720}"/>
              </a:ext>
            </a:extLst>
          </p:cNvPr>
          <p:cNvCxnSpPr/>
          <p:nvPr/>
        </p:nvCxnSpPr>
        <p:spPr>
          <a:xfrm>
            <a:off x="-16512" y="3850897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D853A1E2-1500-66D3-F309-9DB8C7DCF02A}"/>
              </a:ext>
            </a:extLst>
          </p:cNvPr>
          <p:cNvSpPr/>
          <p:nvPr/>
        </p:nvSpPr>
        <p:spPr>
          <a:xfrm>
            <a:off x="4028364" y="483827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15C84CF4-FC18-DD8B-9DFE-D5068F56BD07}"/>
              </a:ext>
            </a:extLst>
          </p:cNvPr>
          <p:cNvSpPr txBox="1"/>
          <p:nvPr/>
        </p:nvSpPr>
        <p:spPr>
          <a:xfrm>
            <a:off x="3815052" y="5022342"/>
            <a:ext cx="79477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 final </a:t>
            </a:r>
            <a:r>
              <a:rPr kumimoji="0" lang="en-US" altLang="zh-CN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eng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 </a:t>
            </a: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for </a:t>
            </a:r>
            <a:r>
              <a:rPr kumimoji="0" lang="en-US" altLang="zh-CN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redv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9" name="TextBox 22">
            <a:extLst>
              <a:ext uri="{FF2B5EF4-FFF2-40B4-BE49-F238E27FC236}">
                <a16:creationId xmlns:a16="http://schemas.microsoft.com/office/drawing/2014/main" id="{CE16B1D6-7EAD-4002-C3AE-17F66FB3C2B1}"/>
              </a:ext>
            </a:extLst>
          </p:cNvPr>
          <p:cNvSpPr txBox="1"/>
          <p:nvPr/>
        </p:nvSpPr>
        <p:spPr>
          <a:xfrm>
            <a:off x="5091077" y="4713625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10/22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81726A-091A-64D3-E325-73C1D3219D3E}"/>
              </a:ext>
            </a:extLst>
          </p:cNvPr>
          <p:cNvCxnSpPr>
            <a:stCxn id="525" idx="0"/>
            <a:endCxn id="454" idx="2"/>
          </p:cNvCxnSpPr>
          <p:nvPr/>
        </p:nvCxnSpPr>
        <p:spPr>
          <a:xfrm flipV="1">
            <a:off x="4940866" y="4721896"/>
            <a:ext cx="298641" cy="39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35543E-374F-26AC-2827-978D004FDBE0}"/>
              </a:ext>
            </a:extLst>
          </p:cNvPr>
          <p:cNvCxnSpPr>
            <a:stCxn id="454" idx="0"/>
          </p:cNvCxnSpPr>
          <p:nvPr/>
        </p:nvCxnSpPr>
        <p:spPr>
          <a:xfrm flipV="1">
            <a:off x="5299786" y="3968317"/>
            <a:ext cx="471336" cy="54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Star: 5 Points 135">
            <a:extLst>
              <a:ext uri="{FF2B5EF4-FFF2-40B4-BE49-F238E27FC236}">
                <a16:creationId xmlns:a16="http://schemas.microsoft.com/office/drawing/2014/main" id="{092EC3AA-7FCB-21FC-31AC-C193F0900BCC}"/>
              </a:ext>
            </a:extLst>
          </p:cNvPr>
          <p:cNvSpPr/>
          <p:nvPr/>
        </p:nvSpPr>
        <p:spPr>
          <a:xfrm>
            <a:off x="6038120" y="2507999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7" name="TextBox 22">
            <a:extLst>
              <a:ext uri="{FF2B5EF4-FFF2-40B4-BE49-F238E27FC236}">
                <a16:creationId xmlns:a16="http://schemas.microsoft.com/office/drawing/2014/main" id="{7BF2D9B6-D74C-B411-4C33-04A4BAC8C919}"/>
              </a:ext>
            </a:extLst>
          </p:cNvPr>
          <p:cNvSpPr txBox="1"/>
          <p:nvPr/>
        </p:nvSpPr>
        <p:spPr>
          <a:xfrm>
            <a:off x="5771122" y="2788558"/>
            <a:ext cx="1188348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11/13~11/17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A7D5D67-01DF-AD9F-508C-DA4A998A4DC2}"/>
              </a:ext>
            </a:extLst>
          </p:cNvPr>
          <p:cNvCxnSpPr>
            <a:stCxn id="164" idx="0"/>
            <a:endCxn id="136" idx="2"/>
          </p:cNvCxnSpPr>
          <p:nvPr/>
        </p:nvCxnSpPr>
        <p:spPr>
          <a:xfrm flipV="1">
            <a:off x="5839962" y="2828205"/>
            <a:ext cx="257808" cy="84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B72B033-AC7D-9722-C66C-9F2E09FC8F20}"/>
              </a:ext>
            </a:extLst>
          </p:cNvPr>
          <p:cNvSpPr/>
          <p:nvPr/>
        </p:nvSpPr>
        <p:spPr>
          <a:xfrm>
            <a:off x="91131" y="2462062"/>
            <a:ext cx="78098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IVS release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B4DF902-ED2C-D1EB-9C6F-117E78DBFBC8}"/>
              </a:ext>
            </a:extLst>
          </p:cNvPr>
          <p:cNvCxnSpPr>
            <a:cxnSpLocks/>
            <a:stCxn id="136" idx="0"/>
            <a:endCxn id="8" idx="2"/>
          </p:cNvCxnSpPr>
          <p:nvPr/>
        </p:nvCxnSpPr>
        <p:spPr>
          <a:xfrm flipV="1">
            <a:off x="6194285" y="1909009"/>
            <a:ext cx="405582" cy="5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55E58F08-277B-563E-5098-A4C2361154AF}"/>
              </a:ext>
            </a:extLst>
          </p:cNvPr>
          <p:cNvSpPr/>
          <p:nvPr/>
        </p:nvSpPr>
        <p:spPr>
          <a:xfrm>
            <a:off x="7543758" y="250754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15BA2D39-84E1-93C0-FA3F-FA677BB368F6}"/>
              </a:ext>
            </a:extLst>
          </p:cNvPr>
          <p:cNvSpPr txBox="1"/>
          <p:nvPr/>
        </p:nvSpPr>
        <p:spPr>
          <a:xfrm>
            <a:off x="7374750" y="2883664"/>
            <a:ext cx="74229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1/15~1/19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8" name="Star: 5 Points 147">
            <a:extLst>
              <a:ext uri="{FF2B5EF4-FFF2-40B4-BE49-F238E27FC236}">
                <a16:creationId xmlns:a16="http://schemas.microsoft.com/office/drawing/2014/main" id="{CAEA9FB9-A60C-5BC6-978B-1AE2AE9A1359}"/>
              </a:ext>
            </a:extLst>
          </p:cNvPr>
          <p:cNvSpPr/>
          <p:nvPr/>
        </p:nvSpPr>
        <p:spPr>
          <a:xfrm>
            <a:off x="7049001" y="368325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CAE3A15F-54CB-2EA7-72C8-FEF37A966752}"/>
              </a:ext>
            </a:extLst>
          </p:cNvPr>
          <p:cNvSpPr txBox="1"/>
          <p:nvPr/>
        </p:nvSpPr>
        <p:spPr>
          <a:xfrm>
            <a:off x="7009913" y="3989527"/>
            <a:ext cx="85741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1/5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GNG:1/8-1/12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0" name="Star: 5 Points 149">
            <a:extLst>
              <a:ext uri="{FF2B5EF4-FFF2-40B4-BE49-F238E27FC236}">
                <a16:creationId xmlns:a16="http://schemas.microsoft.com/office/drawing/2014/main" id="{5624DCF7-CDF9-B6AA-7491-BACF96E9CDF3}"/>
              </a:ext>
            </a:extLst>
          </p:cNvPr>
          <p:cNvSpPr/>
          <p:nvPr/>
        </p:nvSpPr>
        <p:spPr>
          <a:xfrm>
            <a:off x="6601823" y="4483837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6BC7A293-EBCD-FAAD-E56D-F193CE981C84}"/>
              </a:ext>
            </a:extLst>
          </p:cNvPr>
          <p:cNvSpPr txBox="1"/>
          <p:nvPr/>
        </p:nvSpPr>
        <p:spPr>
          <a:xfrm>
            <a:off x="6502954" y="4783221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12/18</a:t>
            </a:r>
          </a:p>
        </p:txBody>
      </p:sp>
      <p:sp>
        <p:nvSpPr>
          <p:cNvPr id="152" name="Star: 5 Points 151">
            <a:extLst>
              <a:ext uri="{FF2B5EF4-FFF2-40B4-BE49-F238E27FC236}">
                <a16:creationId xmlns:a16="http://schemas.microsoft.com/office/drawing/2014/main" id="{04957790-92A1-8A34-7CAB-7C9252C3F935}"/>
              </a:ext>
            </a:extLst>
          </p:cNvPr>
          <p:cNvSpPr/>
          <p:nvPr/>
        </p:nvSpPr>
        <p:spPr>
          <a:xfrm>
            <a:off x="5985302" y="5056864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A75F2A21-38C9-62ED-B2DF-4EA8305143AA}"/>
              </a:ext>
            </a:extLst>
          </p:cNvPr>
          <p:cNvSpPr txBox="1"/>
          <p:nvPr/>
        </p:nvSpPr>
        <p:spPr>
          <a:xfrm>
            <a:off x="5883518" y="5345288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11/16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8FDF18-0F0E-2C53-7670-1121887B8D7C}"/>
              </a:ext>
            </a:extLst>
          </p:cNvPr>
          <p:cNvCxnSpPr>
            <a:stCxn id="152" idx="0"/>
            <a:endCxn id="150" idx="2"/>
          </p:cNvCxnSpPr>
          <p:nvPr/>
        </p:nvCxnSpPr>
        <p:spPr>
          <a:xfrm flipV="1">
            <a:off x="6141467" y="4804043"/>
            <a:ext cx="520006" cy="25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0FF3516-2F04-D17D-C869-A613F5A36801}"/>
              </a:ext>
            </a:extLst>
          </p:cNvPr>
          <p:cNvCxnSpPr>
            <a:stCxn id="150" idx="0"/>
            <a:endCxn id="148" idx="2"/>
          </p:cNvCxnSpPr>
          <p:nvPr/>
        </p:nvCxnSpPr>
        <p:spPr>
          <a:xfrm flipV="1">
            <a:off x="6757988" y="4003459"/>
            <a:ext cx="350663" cy="48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5BC1A5D-56BC-6C17-7CBA-4CE71EF43F1B}"/>
              </a:ext>
            </a:extLst>
          </p:cNvPr>
          <p:cNvCxnSpPr>
            <a:stCxn id="148" idx="0"/>
            <a:endCxn id="145" idx="2"/>
          </p:cNvCxnSpPr>
          <p:nvPr/>
        </p:nvCxnSpPr>
        <p:spPr>
          <a:xfrm flipV="1">
            <a:off x="7205166" y="2827746"/>
            <a:ext cx="398242" cy="85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555C164-3F13-FF77-3724-C073EF1B3EC8}"/>
              </a:ext>
            </a:extLst>
          </p:cNvPr>
          <p:cNvCxnSpPr>
            <a:cxnSpLocks/>
            <a:stCxn id="145" idx="0"/>
            <a:endCxn id="23" idx="2"/>
          </p:cNvCxnSpPr>
          <p:nvPr/>
        </p:nvCxnSpPr>
        <p:spPr>
          <a:xfrm flipV="1">
            <a:off x="7699923" y="1888240"/>
            <a:ext cx="783890" cy="6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tar: 5 Points 165">
            <a:extLst>
              <a:ext uri="{FF2B5EF4-FFF2-40B4-BE49-F238E27FC236}">
                <a16:creationId xmlns:a16="http://schemas.microsoft.com/office/drawing/2014/main" id="{F5D3F879-9339-88A6-FB72-0E1B30802A89}"/>
              </a:ext>
            </a:extLst>
          </p:cNvPr>
          <p:cNvSpPr/>
          <p:nvPr/>
        </p:nvSpPr>
        <p:spPr>
          <a:xfrm>
            <a:off x="9192205" y="2519896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A52E5330-C3FF-6E2A-2832-F287809E8DCD}"/>
              </a:ext>
            </a:extLst>
          </p:cNvPr>
          <p:cNvSpPr txBox="1"/>
          <p:nvPr/>
        </p:nvSpPr>
        <p:spPr>
          <a:xfrm>
            <a:off x="9148040" y="2829801"/>
            <a:ext cx="75795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/08-4/12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EFF3DA6-3083-9302-3B89-067E3D3C8A95}"/>
              </a:ext>
            </a:extLst>
          </p:cNvPr>
          <p:cNvCxnSpPr>
            <a:stCxn id="171" idx="0"/>
            <a:endCxn id="166" idx="2"/>
          </p:cNvCxnSpPr>
          <p:nvPr/>
        </p:nvCxnSpPr>
        <p:spPr>
          <a:xfrm flipV="1">
            <a:off x="9025416" y="2840102"/>
            <a:ext cx="226439" cy="79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E8819F-6A7E-08CD-A13B-E9E9B3286DC2}"/>
              </a:ext>
            </a:extLst>
          </p:cNvPr>
          <p:cNvCxnSpPr>
            <a:cxnSpLocks/>
            <a:stCxn id="166" idx="0"/>
            <a:endCxn id="27" idx="2"/>
          </p:cNvCxnSpPr>
          <p:nvPr/>
        </p:nvCxnSpPr>
        <p:spPr>
          <a:xfrm flipV="1">
            <a:off x="9348370" y="1871078"/>
            <a:ext cx="767592" cy="6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tar: 5 Points 180">
            <a:extLst>
              <a:ext uri="{FF2B5EF4-FFF2-40B4-BE49-F238E27FC236}">
                <a16:creationId xmlns:a16="http://schemas.microsoft.com/office/drawing/2014/main" id="{9F0B863E-3263-D2FD-E6EC-AE38F96CDD82}"/>
              </a:ext>
            </a:extLst>
          </p:cNvPr>
          <p:cNvSpPr/>
          <p:nvPr/>
        </p:nvSpPr>
        <p:spPr>
          <a:xfrm>
            <a:off x="4426055" y="373139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A8F2D7B-6DA3-C54B-1645-34124A9082A4}"/>
              </a:ext>
            </a:extLst>
          </p:cNvPr>
          <p:cNvCxnSpPr>
            <a:stCxn id="39" idx="0"/>
            <a:endCxn id="181" idx="2"/>
          </p:cNvCxnSpPr>
          <p:nvPr/>
        </p:nvCxnSpPr>
        <p:spPr>
          <a:xfrm flipV="1">
            <a:off x="4418632" y="3936565"/>
            <a:ext cx="44677" cy="55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2">
            <a:extLst>
              <a:ext uri="{FF2B5EF4-FFF2-40B4-BE49-F238E27FC236}">
                <a16:creationId xmlns:a16="http://schemas.microsoft.com/office/drawing/2014/main" id="{2AD15CD0-776A-63AC-5550-661DCA49B2B6}"/>
              </a:ext>
            </a:extLst>
          </p:cNvPr>
          <p:cNvSpPr txBox="1"/>
          <p:nvPr/>
        </p:nvSpPr>
        <p:spPr>
          <a:xfrm>
            <a:off x="4326666" y="393194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/11</a:t>
            </a:r>
          </a:p>
        </p:txBody>
      </p:sp>
      <p:sp>
        <p:nvSpPr>
          <p:cNvPr id="185" name="Star: 5 Points 184">
            <a:extLst>
              <a:ext uri="{FF2B5EF4-FFF2-40B4-BE49-F238E27FC236}">
                <a16:creationId xmlns:a16="http://schemas.microsoft.com/office/drawing/2014/main" id="{752F1B6E-0DD1-1758-4385-94AE93662B5F}"/>
              </a:ext>
            </a:extLst>
          </p:cNvPr>
          <p:cNvSpPr/>
          <p:nvPr/>
        </p:nvSpPr>
        <p:spPr>
          <a:xfrm>
            <a:off x="9184916" y="5160781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97408AF8-BFE7-6776-BD17-7FA9BD94A259}"/>
              </a:ext>
            </a:extLst>
          </p:cNvPr>
          <p:cNvSpPr txBox="1"/>
          <p:nvPr/>
        </p:nvSpPr>
        <p:spPr>
          <a:xfrm>
            <a:off x="9008782" y="538156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04/08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7" name="Star: 5 Points 186">
            <a:extLst>
              <a:ext uri="{FF2B5EF4-FFF2-40B4-BE49-F238E27FC236}">
                <a16:creationId xmlns:a16="http://schemas.microsoft.com/office/drawing/2014/main" id="{23A3449A-932C-27F1-FBD8-BF96D2A4B968}"/>
              </a:ext>
            </a:extLst>
          </p:cNvPr>
          <p:cNvSpPr/>
          <p:nvPr/>
        </p:nvSpPr>
        <p:spPr>
          <a:xfrm>
            <a:off x="9957761" y="4575374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57CC588C-C29D-B16B-F2B1-2F4BD4C7C17C}"/>
              </a:ext>
            </a:extLst>
          </p:cNvPr>
          <p:cNvSpPr txBox="1"/>
          <p:nvPr/>
        </p:nvSpPr>
        <p:spPr>
          <a:xfrm>
            <a:off x="9747372" y="4772580"/>
            <a:ext cx="84060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Star: 5 Points 188">
            <a:extLst>
              <a:ext uri="{FF2B5EF4-FFF2-40B4-BE49-F238E27FC236}">
                <a16:creationId xmlns:a16="http://schemas.microsoft.com/office/drawing/2014/main" id="{EDF6B3AC-4F3C-DD9B-F07B-FBDA3D48D900}"/>
              </a:ext>
            </a:extLst>
          </p:cNvPr>
          <p:cNvSpPr/>
          <p:nvPr/>
        </p:nvSpPr>
        <p:spPr>
          <a:xfrm>
            <a:off x="10317051" y="3660093"/>
            <a:ext cx="312330" cy="320207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3B634F3A-FAB6-3B71-DA88-473571BEF41A}"/>
              </a:ext>
            </a:extLst>
          </p:cNvPr>
          <p:cNvSpPr txBox="1"/>
          <p:nvPr/>
        </p:nvSpPr>
        <p:spPr>
          <a:xfrm>
            <a:off x="10124744" y="3994418"/>
            <a:ext cx="946939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5/17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GNG:5/20-5/24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highlight>
                  <a:srgbClr val="00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MRD</a:t>
            </a: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A8BEBE12-36D5-734B-536C-31F82F2C4742}"/>
              </a:ext>
            </a:extLst>
          </p:cNvPr>
          <p:cNvSpPr/>
          <p:nvPr/>
        </p:nvSpPr>
        <p:spPr>
          <a:xfrm>
            <a:off x="10587972" y="2543225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6" name="TextBox 22">
            <a:extLst>
              <a:ext uri="{FF2B5EF4-FFF2-40B4-BE49-F238E27FC236}">
                <a16:creationId xmlns:a16="http://schemas.microsoft.com/office/drawing/2014/main" id="{25DB15BB-6DD6-C915-F17A-40F4374AB4D7}"/>
              </a:ext>
            </a:extLst>
          </p:cNvPr>
          <p:cNvSpPr txBox="1"/>
          <p:nvPr/>
        </p:nvSpPr>
        <p:spPr>
          <a:xfrm>
            <a:off x="10437507" y="2840102"/>
            <a:ext cx="75795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5/27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-5/31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A4EC0C7-3B7D-7DE0-166F-3410A149EE31}"/>
              </a:ext>
            </a:extLst>
          </p:cNvPr>
          <p:cNvCxnSpPr>
            <a:stCxn id="185" idx="0"/>
            <a:endCxn id="187" idx="2"/>
          </p:cNvCxnSpPr>
          <p:nvPr/>
        </p:nvCxnSpPr>
        <p:spPr>
          <a:xfrm flipV="1">
            <a:off x="9282449" y="4780541"/>
            <a:ext cx="712566" cy="38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42C250F-C3D0-6CA0-A8D0-4320E7D0D73D}"/>
              </a:ext>
            </a:extLst>
          </p:cNvPr>
          <p:cNvCxnSpPr>
            <a:stCxn id="187" idx="0"/>
            <a:endCxn id="189" idx="2"/>
          </p:cNvCxnSpPr>
          <p:nvPr/>
        </p:nvCxnSpPr>
        <p:spPr>
          <a:xfrm flipV="1">
            <a:off x="10055294" y="3980299"/>
            <a:ext cx="321407" cy="59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3957B66E-5E15-8294-80B0-3C3037B6B3F9}"/>
              </a:ext>
            </a:extLst>
          </p:cNvPr>
          <p:cNvCxnSpPr>
            <a:stCxn id="189" idx="0"/>
            <a:endCxn id="191" idx="2"/>
          </p:cNvCxnSpPr>
          <p:nvPr/>
        </p:nvCxnSpPr>
        <p:spPr>
          <a:xfrm flipV="1">
            <a:off x="10473216" y="2863431"/>
            <a:ext cx="174406" cy="79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A0B7D36-0370-9FC7-94E4-9979E8FEA21F}"/>
              </a:ext>
            </a:extLst>
          </p:cNvPr>
          <p:cNvCxnSpPr>
            <a:cxnSpLocks/>
            <a:stCxn id="191" idx="0"/>
            <a:endCxn id="32" idx="2"/>
          </p:cNvCxnSpPr>
          <p:nvPr/>
        </p:nvCxnSpPr>
        <p:spPr>
          <a:xfrm flipV="1">
            <a:off x="10744137" y="1876186"/>
            <a:ext cx="190884" cy="6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决策 47">
            <a:extLst>
              <a:ext uri="{FF2B5EF4-FFF2-40B4-BE49-F238E27FC236}">
                <a16:creationId xmlns:a16="http://schemas.microsoft.com/office/drawing/2014/main" id="{368F1B33-026E-AA67-1257-5F6A96F6717A}"/>
              </a:ext>
            </a:extLst>
          </p:cNvPr>
          <p:cNvSpPr/>
          <p:nvPr/>
        </p:nvSpPr>
        <p:spPr>
          <a:xfrm>
            <a:off x="6338146" y="155833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7DFE1035-672F-36BA-D066-06C26BE3D106}"/>
              </a:ext>
            </a:extLst>
          </p:cNvPr>
          <p:cNvSpPr txBox="1"/>
          <p:nvPr/>
        </p:nvSpPr>
        <p:spPr>
          <a:xfrm>
            <a:off x="6097638" y="1283195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16" name="流程图: 决策 47">
            <a:extLst>
              <a:ext uri="{FF2B5EF4-FFF2-40B4-BE49-F238E27FC236}">
                <a16:creationId xmlns:a16="http://schemas.microsoft.com/office/drawing/2014/main" id="{066BFA36-A45C-6CDD-EF1A-4FD80EA01C72}"/>
              </a:ext>
            </a:extLst>
          </p:cNvPr>
          <p:cNvSpPr/>
          <p:nvPr/>
        </p:nvSpPr>
        <p:spPr>
          <a:xfrm>
            <a:off x="5211868" y="153257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EPT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0BE6C9D7-0689-FBAB-A6FB-BF64CFA322BF}"/>
              </a:ext>
            </a:extLst>
          </p:cNvPr>
          <p:cNvSpPr txBox="1"/>
          <p:nvPr/>
        </p:nvSpPr>
        <p:spPr>
          <a:xfrm>
            <a:off x="4971360" y="1257440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10/10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10/23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135119-9BD7-FAD3-C1CB-B767BC9851A3}"/>
              </a:ext>
            </a:extLst>
          </p:cNvPr>
          <p:cNvCxnSpPr>
            <a:cxnSpLocks/>
            <a:stCxn id="181" idx="0"/>
            <a:endCxn id="16" idx="2"/>
          </p:cNvCxnSpPr>
          <p:nvPr/>
        </p:nvCxnSpPr>
        <p:spPr>
          <a:xfrm flipV="1">
            <a:off x="4523588" y="1883254"/>
            <a:ext cx="950001" cy="18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47">
            <a:extLst>
              <a:ext uri="{FF2B5EF4-FFF2-40B4-BE49-F238E27FC236}">
                <a16:creationId xmlns:a16="http://schemas.microsoft.com/office/drawing/2014/main" id="{9B440600-6535-2DB6-1060-00DC5EA023E4}"/>
              </a:ext>
            </a:extLst>
          </p:cNvPr>
          <p:cNvSpPr/>
          <p:nvPr/>
        </p:nvSpPr>
        <p:spPr>
          <a:xfrm>
            <a:off x="8222092" y="153756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8C7AF943-F323-2987-C831-47B12CD33C5C}"/>
              </a:ext>
            </a:extLst>
          </p:cNvPr>
          <p:cNvSpPr txBox="1"/>
          <p:nvPr/>
        </p:nvSpPr>
        <p:spPr>
          <a:xfrm>
            <a:off x="7981584" y="1262426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03/06</a:t>
            </a:r>
          </a:p>
        </p:txBody>
      </p:sp>
      <p:sp>
        <p:nvSpPr>
          <p:cNvPr id="27" name="流程图: 决策 47">
            <a:extLst>
              <a:ext uri="{FF2B5EF4-FFF2-40B4-BE49-F238E27FC236}">
                <a16:creationId xmlns:a16="http://schemas.microsoft.com/office/drawing/2014/main" id="{B50071C9-6E01-5022-41DA-4E6C19E21BEC}"/>
              </a:ext>
            </a:extLst>
          </p:cNvPr>
          <p:cNvSpPr/>
          <p:nvPr/>
        </p:nvSpPr>
        <p:spPr>
          <a:xfrm>
            <a:off x="9854241" y="15203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6C879AEF-B93E-39E7-061A-5835B44AEB78}"/>
              </a:ext>
            </a:extLst>
          </p:cNvPr>
          <p:cNvSpPr txBox="1"/>
          <p:nvPr/>
        </p:nvSpPr>
        <p:spPr>
          <a:xfrm>
            <a:off x="9613733" y="1245264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05/15</a:t>
            </a:r>
          </a:p>
        </p:txBody>
      </p:sp>
      <p:sp>
        <p:nvSpPr>
          <p:cNvPr id="32" name="流程图: 决策 47">
            <a:extLst>
              <a:ext uri="{FF2B5EF4-FFF2-40B4-BE49-F238E27FC236}">
                <a16:creationId xmlns:a16="http://schemas.microsoft.com/office/drawing/2014/main" id="{34CDBF27-59A0-4F5B-6F5C-DE78CE0051A3}"/>
              </a:ext>
            </a:extLst>
          </p:cNvPr>
          <p:cNvSpPr/>
          <p:nvPr/>
        </p:nvSpPr>
        <p:spPr>
          <a:xfrm>
            <a:off x="10673300" y="152550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1C628CBA-2196-E7B2-B195-5BED6CA62098}"/>
              </a:ext>
            </a:extLst>
          </p:cNvPr>
          <p:cNvSpPr txBox="1"/>
          <p:nvPr/>
        </p:nvSpPr>
        <p:spPr>
          <a:xfrm>
            <a:off x="10432792" y="1250372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05/29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06/12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6C9285B1-F3EA-0C5D-54B6-3F7260430521}"/>
              </a:ext>
            </a:extLst>
          </p:cNvPr>
          <p:cNvSpPr txBox="1"/>
          <p:nvPr/>
        </p:nvSpPr>
        <p:spPr>
          <a:xfrm>
            <a:off x="11119713" y="1314301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07/05</a:t>
            </a:r>
          </a:p>
        </p:txBody>
      </p:sp>
    </p:spTree>
    <p:extLst>
      <p:ext uri="{BB962C8B-B14F-4D97-AF65-F5344CB8AC3E}">
        <p14:creationId xmlns:p14="http://schemas.microsoft.com/office/powerpoint/2010/main" val="243824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F302839-8ECE-4C34-BA0C-4CAE43394A86}"/>
              </a:ext>
            </a:extLst>
          </p:cNvPr>
          <p:cNvCxnSpPr/>
          <p:nvPr/>
        </p:nvCxnSpPr>
        <p:spPr>
          <a:xfrm>
            <a:off x="52253" y="5242635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2393287" y="3697876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2466151" y="389140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7/26</a:t>
            </a:r>
          </a:p>
        </p:txBody>
      </p: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4712247" y="3718129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4900665" y="3932970"/>
            <a:ext cx="98239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11/16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11/21 GNG &amp; MRD</a:t>
            </a:r>
          </a:p>
        </p:txBody>
      </p: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059626" y="372041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513" y="3934586"/>
            <a:ext cx="939834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R007</a:t>
            </a:r>
          </a:p>
          <a:p>
            <a:pPr algn="ctr"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/10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TEST DONE</a:t>
            </a:r>
          </a:p>
          <a:p>
            <a:pPr algn="ctr"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</a:t>
            </a: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: 4/12 -4/17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2194271" y="458791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2154875" y="466457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7/12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  <a:endCxn id="277" idx="2"/>
          </p:cNvCxnSpPr>
          <p:nvPr/>
        </p:nvCxnSpPr>
        <p:spPr>
          <a:xfrm flipV="1">
            <a:off x="1637082" y="4793077"/>
            <a:ext cx="594443" cy="37728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180" y="168051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U625 MY24 SW Release Plan @ 23/10/07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10326205" y="366483"/>
          <a:ext cx="1649492" cy="28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46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824746">
                  <a:extLst>
                    <a:ext uri="{9D8B030D-6E8A-4147-A177-3AD203B41FA5}">
                      <a16:colId xmlns:a16="http://schemas.microsoft.com/office/drawing/2014/main" val="3922001478"/>
                    </a:ext>
                  </a:extLst>
                </a:gridCol>
              </a:tblGrid>
              <a:tr h="285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38166" y="1310142"/>
            <a:ext cx="12145848" cy="401069"/>
            <a:chOff x="129689" y="1010666"/>
            <a:chExt cx="11767700" cy="40106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29689" y="1010666"/>
              <a:ext cx="150370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U625 MY24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VPP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proposal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3694580" y="1540378"/>
            <a:ext cx="854428" cy="501273"/>
            <a:chOff x="1886575" y="1217224"/>
            <a:chExt cx="850927" cy="50127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897541" y="1503059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9/21</a:t>
              </a:r>
            </a:p>
          </p:txBody>
        </p:sp>
      </p:grp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2291804" y="4018082"/>
            <a:ext cx="161133" cy="56982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8019563" y="4040624"/>
            <a:ext cx="99713" cy="55374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884" y="3616092"/>
            <a:ext cx="1245854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for CAF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32307" y="4956463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Vendor Integration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4411678" y="461197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7922030" y="459437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7871061" y="47393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3/27</a:t>
            </a:r>
          </a:p>
        </p:txBody>
      </p: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3862229" y="516763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3781299" y="532956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10/12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7027413" y="515148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7005958" y="5297823"/>
            <a:ext cx="63144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2/26</a:t>
            </a: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7124946" y="4799540"/>
            <a:ext cx="834338" cy="3519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1539549" y="517036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1402333" y="535471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6/08</a:t>
            </a:r>
          </a:p>
        </p:txBody>
      </p:sp>
      <p:graphicFrame>
        <p:nvGraphicFramePr>
          <p:cNvPr id="329" name="Table 328">
            <a:extLst>
              <a:ext uri="{FF2B5EF4-FFF2-40B4-BE49-F238E27FC236}">
                <a16:creationId xmlns:a16="http://schemas.microsoft.com/office/drawing/2014/main" id="{10A853B7-8329-40BA-9028-5F5DB9D2E8BB}"/>
              </a:ext>
            </a:extLst>
          </p:cNvPr>
          <p:cNvGraphicFramePr>
            <a:graphicFrameLocks noGrp="1"/>
          </p:cNvGraphicFramePr>
          <p:nvPr/>
        </p:nvGraphicFramePr>
        <p:xfrm>
          <a:off x="1539549" y="803210"/>
          <a:ext cx="10436144" cy="27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5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11720358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4128530711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380103495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594895928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448255228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799476577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223164344"/>
                    </a:ext>
                  </a:extLst>
                </a:gridCol>
              </a:tblGrid>
              <a:tr h="273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2" name="Star: 5 Points 351">
            <a:extLst>
              <a:ext uri="{FF2B5EF4-FFF2-40B4-BE49-F238E27FC236}">
                <a16:creationId xmlns:a16="http://schemas.microsoft.com/office/drawing/2014/main" id="{37BCB1BA-F2E5-4439-862A-9D745647C2AA}"/>
              </a:ext>
            </a:extLst>
          </p:cNvPr>
          <p:cNvSpPr/>
          <p:nvPr/>
        </p:nvSpPr>
        <p:spPr>
          <a:xfrm>
            <a:off x="2352559" y="515928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3" name="TextBox 22">
            <a:extLst>
              <a:ext uri="{FF2B5EF4-FFF2-40B4-BE49-F238E27FC236}">
                <a16:creationId xmlns:a16="http://schemas.microsoft.com/office/drawing/2014/main" id="{3B2C6B0F-2610-4F89-AFB1-59BB2F32110E}"/>
              </a:ext>
            </a:extLst>
          </p:cNvPr>
          <p:cNvSpPr txBox="1"/>
          <p:nvPr/>
        </p:nvSpPr>
        <p:spPr>
          <a:xfrm>
            <a:off x="2300717" y="534219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7/21</a:t>
            </a:r>
          </a:p>
        </p:txBody>
      </p:sp>
      <p:sp>
        <p:nvSpPr>
          <p:cNvPr id="354" name="Star: 5 Points 353">
            <a:extLst>
              <a:ext uri="{FF2B5EF4-FFF2-40B4-BE49-F238E27FC236}">
                <a16:creationId xmlns:a16="http://schemas.microsoft.com/office/drawing/2014/main" id="{24A8073E-D2B2-4D55-B7CB-0DC81DA1D499}"/>
              </a:ext>
            </a:extLst>
          </p:cNvPr>
          <p:cNvSpPr/>
          <p:nvPr/>
        </p:nvSpPr>
        <p:spPr>
          <a:xfrm>
            <a:off x="3047144" y="460586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TextBox 22">
            <a:extLst>
              <a:ext uri="{FF2B5EF4-FFF2-40B4-BE49-F238E27FC236}">
                <a16:creationId xmlns:a16="http://schemas.microsoft.com/office/drawing/2014/main" id="{696E63BE-B9A0-429F-9AE3-FCD41367CD74}"/>
              </a:ext>
            </a:extLst>
          </p:cNvPr>
          <p:cNvSpPr txBox="1"/>
          <p:nvPr/>
        </p:nvSpPr>
        <p:spPr>
          <a:xfrm>
            <a:off x="3030063" y="470892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8/21</a:t>
            </a:r>
          </a:p>
        </p:txBody>
      </p:sp>
      <p:sp>
        <p:nvSpPr>
          <p:cNvPr id="356" name="Star: 5 Points 355">
            <a:extLst>
              <a:ext uri="{FF2B5EF4-FFF2-40B4-BE49-F238E27FC236}">
                <a16:creationId xmlns:a16="http://schemas.microsoft.com/office/drawing/2014/main" id="{C349EAB4-669B-4828-BF60-EEDDB4977CF4}"/>
              </a:ext>
            </a:extLst>
          </p:cNvPr>
          <p:cNvSpPr/>
          <p:nvPr/>
        </p:nvSpPr>
        <p:spPr>
          <a:xfrm>
            <a:off x="3512402" y="369194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FF00CB34-3D59-4BC8-AA1D-CB98D1C37B2C}"/>
              </a:ext>
            </a:extLst>
          </p:cNvPr>
          <p:cNvSpPr txBox="1"/>
          <p:nvPr/>
        </p:nvSpPr>
        <p:spPr>
          <a:xfrm>
            <a:off x="3171919" y="3979271"/>
            <a:ext cx="107542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/15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700" dirty="0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ANC  </a:t>
            </a:r>
            <a:r>
              <a:rPr lang="en-US" altLang="zh-CN" sz="700" dirty="0" err="1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vbf</a:t>
            </a:r>
            <a:r>
              <a:rPr lang="en-US" altLang="zh-CN" sz="700" dirty="0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 check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52E25F6-7292-4BE6-94E6-F618B52CD34B}"/>
              </a:ext>
            </a:extLst>
          </p:cNvPr>
          <p:cNvCxnSpPr>
            <a:cxnSpLocks/>
            <a:stCxn id="352" idx="0"/>
            <a:endCxn id="354" idx="2"/>
          </p:cNvCxnSpPr>
          <p:nvPr/>
        </p:nvCxnSpPr>
        <p:spPr>
          <a:xfrm flipV="1">
            <a:off x="2450092" y="4811030"/>
            <a:ext cx="634306" cy="34825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536CDC2-2297-4076-B9C4-D45DEBD502F7}"/>
              </a:ext>
            </a:extLst>
          </p:cNvPr>
          <p:cNvCxnSpPr>
            <a:cxnSpLocks/>
            <a:stCxn id="354" idx="0"/>
            <a:endCxn id="356" idx="2"/>
          </p:cNvCxnSpPr>
          <p:nvPr/>
        </p:nvCxnSpPr>
        <p:spPr>
          <a:xfrm flipV="1">
            <a:off x="3144677" y="4012149"/>
            <a:ext cx="427375" cy="59371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流程图: 决策 47">
            <a:extLst>
              <a:ext uri="{FF2B5EF4-FFF2-40B4-BE49-F238E27FC236}">
                <a16:creationId xmlns:a16="http://schemas.microsoft.com/office/drawing/2014/main" id="{35D22DAC-C075-4F46-9D9C-6BD853544FF3}"/>
              </a:ext>
            </a:extLst>
          </p:cNvPr>
          <p:cNvSpPr/>
          <p:nvPr/>
        </p:nvSpPr>
        <p:spPr>
          <a:xfrm>
            <a:off x="4304498" y="152350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2A4538F5-3296-42FA-98C7-790334782ABB}"/>
              </a:ext>
            </a:extLst>
          </p:cNvPr>
          <p:cNvCxnSpPr>
            <a:cxnSpLocks/>
            <a:stCxn id="356" idx="0"/>
          </p:cNvCxnSpPr>
          <p:nvPr/>
        </p:nvCxnSpPr>
        <p:spPr>
          <a:xfrm flipV="1">
            <a:off x="3668567" y="1864232"/>
            <a:ext cx="286740" cy="182771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49A7CB-3DC8-28D3-279F-8093F0824B11}"/>
              </a:ext>
            </a:extLst>
          </p:cNvPr>
          <p:cNvSpPr/>
          <p:nvPr/>
        </p:nvSpPr>
        <p:spPr>
          <a:xfrm flipH="1">
            <a:off x="6782039" y="2542983"/>
            <a:ext cx="593711" cy="151294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2.9~2.16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2E056C6-BC4D-D05A-8A35-4EFB5C8CE718}"/>
              </a:ext>
            </a:extLst>
          </p:cNvPr>
          <p:cNvSpPr txBox="1"/>
          <p:nvPr/>
        </p:nvSpPr>
        <p:spPr>
          <a:xfrm>
            <a:off x="6785089" y="2328415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3F8E07-099F-AC86-8EC9-8F8DA32BA191}"/>
              </a:ext>
            </a:extLst>
          </p:cNvPr>
          <p:cNvCxnSpPr/>
          <p:nvPr/>
        </p:nvCxnSpPr>
        <p:spPr>
          <a:xfrm>
            <a:off x="-16512" y="4695187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E5EF1-D1D9-DEEF-80FE-517675C4CE00}"/>
              </a:ext>
            </a:extLst>
          </p:cNvPr>
          <p:cNvCxnSpPr/>
          <p:nvPr/>
        </p:nvCxnSpPr>
        <p:spPr>
          <a:xfrm>
            <a:off x="91131" y="2706694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F307E89A-049D-D71E-2ABF-771B4A4E441F}"/>
              </a:ext>
            </a:extLst>
          </p:cNvPr>
          <p:cNvSpPr/>
          <p:nvPr/>
        </p:nvSpPr>
        <p:spPr>
          <a:xfrm>
            <a:off x="3177898" y="516251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89BBB20C-B8B2-BF93-394F-585AAEB8610B}"/>
              </a:ext>
            </a:extLst>
          </p:cNvPr>
          <p:cNvSpPr txBox="1"/>
          <p:nvPr/>
        </p:nvSpPr>
        <p:spPr>
          <a:xfrm>
            <a:off x="3144676" y="531035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BD562A49-2E17-02F9-7679-BE5F6FAAA3F5}"/>
              </a:ext>
            </a:extLst>
          </p:cNvPr>
          <p:cNvSpPr/>
          <p:nvPr/>
        </p:nvSpPr>
        <p:spPr>
          <a:xfrm>
            <a:off x="3531307" y="461500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99ED967-60C2-E460-7F70-F8D041A65ED1}"/>
              </a:ext>
            </a:extLst>
          </p:cNvPr>
          <p:cNvSpPr txBox="1"/>
          <p:nvPr/>
        </p:nvSpPr>
        <p:spPr>
          <a:xfrm>
            <a:off x="3527129" y="471186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ECE7E6-C172-A765-B8E7-5CF2C58B5E40}"/>
              </a:ext>
            </a:extLst>
          </p:cNvPr>
          <p:cNvCxnSpPr>
            <a:stCxn id="37" idx="0"/>
            <a:endCxn id="39" idx="2"/>
          </p:cNvCxnSpPr>
          <p:nvPr/>
        </p:nvCxnSpPr>
        <p:spPr>
          <a:xfrm flipV="1">
            <a:off x="3275431" y="4820172"/>
            <a:ext cx="293130" cy="34234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8E7F55-A34C-47AD-A6E9-D0BF71DF1DDA}"/>
              </a:ext>
            </a:extLst>
          </p:cNvPr>
          <p:cNvCxnSpPr>
            <a:cxnSpLocks/>
            <a:stCxn id="181" idx="0"/>
            <a:endCxn id="485" idx="2"/>
          </p:cNvCxnSpPr>
          <p:nvPr/>
        </p:nvCxnSpPr>
        <p:spPr>
          <a:xfrm flipV="1">
            <a:off x="4104179" y="1874185"/>
            <a:ext cx="462040" cy="187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06AE8-F8DB-1233-9C6A-869BF6B38841}"/>
              </a:ext>
            </a:extLst>
          </p:cNvPr>
          <p:cNvSpPr/>
          <p:nvPr/>
        </p:nvSpPr>
        <p:spPr>
          <a:xfrm>
            <a:off x="14361" y="4461984"/>
            <a:ext cx="1250663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for REC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5AD24D-A418-C5E0-09B2-E1C51E872720}"/>
              </a:ext>
            </a:extLst>
          </p:cNvPr>
          <p:cNvCxnSpPr/>
          <p:nvPr/>
        </p:nvCxnSpPr>
        <p:spPr>
          <a:xfrm>
            <a:off x="-16512" y="3850897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TextBox 22">
            <a:extLst>
              <a:ext uri="{FF2B5EF4-FFF2-40B4-BE49-F238E27FC236}">
                <a16:creationId xmlns:a16="http://schemas.microsoft.com/office/drawing/2014/main" id="{CE16B1D6-7EAD-4002-C3AE-17F66FB3C2B1}"/>
              </a:ext>
            </a:extLst>
          </p:cNvPr>
          <p:cNvSpPr txBox="1"/>
          <p:nvPr/>
        </p:nvSpPr>
        <p:spPr>
          <a:xfrm>
            <a:off x="4424327" y="4704100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11/06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81726A-091A-64D3-E325-73C1D3219D3E}"/>
              </a:ext>
            </a:extLst>
          </p:cNvPr>
          <p:cNvCxnSpPr>
            <a:stCxn id="525" idx="0"/>
            <a:endCxn id="454" idx="2"/>
          </p:cNvCxnSpPr>
          <p:nvPr/>
        </p:nvCxnSpPr>
        <p:spPr>
          <a:xfrm flipV="1">
            <a:off x="3959762" y="4817146"/>
            <a:ext cx="489170" cy="35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35543E-374F-26AC-2827-978D004FDBE0}"/>
              </a:ext>
            </a:extLst>
          </p:cNvPr>
          <p:cNvCxnSpPr>
            <a:cxnSpLocks/>
            <a:stCxn id="454" idx="0"/>
            <a:endCxn id="164" idx="2"/>
          </p:cNvCxnSpPr>
          <p:nvPr/>
        </p:nvCxnSpPr>
        <p:spPr>
          <a:xfrm flipV="1">
            <a:off x="4509211" y="4038335"/>
            <a:ext cx="262686" cy="5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Star: 5 Points 135">
            <a:extLst>
              <a:ext uri="{FF2B5EF4-FFF2-40B4-BE49-F238E27FC236}">
                <a16:creationId xmlns:a16="http://schemas.microsoft.com/office/drawing/2014/main" id="{092EC3AA-7FCB-21FC-31AC-C193F0900BCC}"/>
              </a:ext>
            </a:extLst>
          </p:cNvPr>
          <p:cNvSpPr/>
          <p:nvPr/>
        </p:nvSpPr>
        <p:spPr>
          <a:xfrm>
            <a:off x="5009420" y="2565149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7" name="TextBox 22">
            <a:extLst>
              <a:ext uri="{FF2B5EF4-FFF2-40B4-BE49-F238E27FC236}">
                <a16:creationId xmlns:a16="http://schemas.microsoft.com/office/drawing/2014/main" id="{7BF2D9B6-D74C-B411-4C33-04A4BAC8C919}"/>
              </a:ext>
            </a:extLst>
          </p:cNvPr>
          <p:cNvSpPr txBox="1"/>
          <p:nvPr/>
        </p:nvSpPr>
        <p:spPr>
          <a:xfrm>
            <a:off x="5211118" y="2798083"/>
            <a:ext cx="91981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11/24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A7D5D67-01DF-AD9F-508C-DA4A998A4DC2}"/>
              </a:ext>
            </a:extLst>
          </p:cNvPr>
          <p:cNvCxnSpPr>
            <a:stCxn id="164" idx="0"/>
            <a:endCxn id="136" idx="2"/>
          </p:cNvCxnSpPr>
          <p:nvPr/>
        </p:nvCxnSpPr>
        <p:spPr>
          <a:xfrm flipV="1">
            <a:off x="4868412" y="2885355"/>
            <a:ext cx="200658" cy="83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B72B033-AC7D-9722-C66C-9F2E09FC8F20}"/>
              </a:ext>
            </a:extLst>
          </p:cNvPr>
          <p:cNvSpPr/>
          <p:nvPr/>
        </p:nvSpPr>
        <p:spPr>
          <a:xfrm>
            <a:off x="91131" y="2462062"/>
            <a:ext cx="78098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IVS release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B4DF902-ED2C-D1EB-9C6F-117E78DBFBC8}"/>
              </a:ext>
            </a:extLst>
          </p:cNvPr>
          <p:cNvCxnSpPr>
            <a:cxnSpLocks/>
            <a:stCxn id="136" idx="0"/>
            <a:endCxn id="4" idx="2"/>
          </p:cNvCxnSpPr>
          <p:nvPr/>
        </p:nvCxnSpPr>
        <p:spPr>
          <a:xfrm flipV="1">
            <a:off x="5165585" y="1886431"/>
            <a:ext cx="373116" cy="67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55E58F08-277B-563E-5098-A4C2361154AF}"/>
              </a:ext>
            </a:extLst>
          </p:cNvPr>
          <p:cNvSpPr/>
          <p:nvPr/>
        </p:nvSpPr>
        <p:spPr>
          <a:xfrm>
            <a:off x="6505533" y="256469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15BA2D39-84E1-93C0-FA3F-FA677BB368F6}"/>
              </a:ext>
            </a:extLst>
          </p:cNvPr>
          <p:cNvSpPr txBox="1"/>
          <p:nvPr/>
        </p:nvSpPr>
        <p:spPr>
          <a:xfrm>
            <a:off x="6692413" y="2797399"/>
            <a:ext cx="87959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/02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</a:p>
        </p:txBody>
      </p:sp>
      <p:sp>
        <p:nvSpPr>
          <p:cNvPr id="148" name="Star: 5 Points 147">
            <a:extLst>
              <a:ext uri="{FF2B5EF4-FFF2-40B4-BE49-F238E27FC236}">
                <a16:creationId xmlns:a16="http://schemas.microsoft.com/office/drawing/2014/main" id="{CAEA9FB9-A60C-5BC6-978B-1AE2AE9A1359}"/>
              </a:ext>
            </a:extLst>
          </p:cNvPr>
          <p:cNvSpPr/>
          <p:nvPr/>
        </p:nvSpPr>
        <p:spPr>
          <a:xfrm>
            <a:off x="6163176" y="371182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CAE3A15F-54CB-2EA7-72C8-FEF37A966752}"/>
              </a:ext>
            </a:extLst>
          </p:cNvPr>
          <p:cNvSpPr txBox="1"/>
          <p:nvPr/>
        </p:nvSpPr>
        <p:spPr>
          <a:xfrm>
            <a:off x="6359581" y="3954062"/>
            <a:ext cx="89871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1/19 TEST DONE</a:t>
            </a:r>
          </a:p>
          <a:p>
            <a:pPr algn="ctr"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 0122 - 1/26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0" name="Star: 5 Points 149">
            <a:extLst>
              <a:ext uri="{FF2B5EF4-FFF2-40B4-BE49-F238E27FC236}">
                <a16:creationId xmlns:a16="http://schemas.microsoft.com/office/drawing/2014/main" id="{5624DCF7-CDF9-B6AA-7491-BACF96E9CDF3}"/>
              </a:ext>
            </a:extLst>
          </p:cNvPr>
          <p:cNvSpPr/>
          <p:nvPr/>
        </p:nvSpPr>
        <p:spPr>
          <a:xfrm>
            <a:off x="5620748" y="4550512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6BC7A293-EBCD-FAAD-E56D-F193CE981C84}"/>
              </a:ext>
            </a:extLst>
          </p:cNvPr>
          <p:cNvSpPr txBox="1"/>
          <p:nvPr/>
        </p:nvSpPr>
        <p:spPr>
          <a:xfrm>
            <a:off x="5731429" y="4783221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152" name="Star: 5 Points 151">
            <a:extLst>
              <a:ext uri="{FF2B5EF4-FFF2-40B4-BE49-F238E27FC236}">
                <a16:creationId xmlns:a16="http://schemas.microsoft.com/office/drawing/2014/main" id="{04957790-92A1-8A34-7CAB-7C9252C3F935}"/>
              </a:ext>
            </a:extLst>
          </p:cNvPr>
          <p:cNvSpPr/>
          <p:nvPr/>
        </p:nvSpPr>
        <p:spPr>
          <a:xfrm>
            <a:off x="5051852" y="5094964"/>
            <a:ext cx="312330" cy="32020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A75F2A21-38C9-62ED-B2DF-4EA8305143AA}"/>
              </a:ext>
            </a:extLst>
          </p:cNvPr>
          <p:cNvSpPr txBox="1"/>
          <p:nvPr/>
        </p:nvSpPr>
        <p:spPr>
          <a:xfrm>
            <a:off x="5159618" y="5345288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11/29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8FDF18-0F0E-2C53-7670-1121887B8D7C}"/>
              </a:ext>
            </a:extLst>
          </p:cNvPr>
          <p:cNvCxnSpPr>
            <a:stCxn id="152" idx="0"/>
            <a:endCxn id="150" idx="2"/>
          </p:cNvCxnSpPr>
          <p:nvPr/>
        </p:nvCxnSpPr>
        <p:spPr>
          <a:xfrm flipV="1">
            <a:off x="5208017" y="4870718"/>
            <a:ext cx="472381" cy="22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0FF3516-2F04-D17D-C869-A613F5A36801}"/>
              </a:ext>
            </a:extLst>
          </p:cNvPr>
          <p:cNvCxnSpPr>
            <a:stCxn id="150" idx="0"/>
            <a:endCxn id="148" idx="2"/>
          </p:cNvCxnSpPr>
          <p:nvPr/>
        </p:nvCxnSpPr>
        <p:spPr>
          <a:xfrm flipV="1">
            <a:off x="5776913" y="4032034"/>
            <a:ext cx="445913" cy="51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5BC1A5D-56BC-6C17-7CBA-4CE71EF43F1B}"/>
              </a:ext>
            </a:extLst>
          </p:cNvPr>
          <p:cNvCxnSpPr>
            <a:stCxn id="148" idx="0"/>
            <a:endCxn id="145" idx="2"/>
          </p:cNvCxnSpPr>
          <p:nvPr/>
        </p:nvCxnSpPr>
        <p:spPr>
          <a:xfrm flipV="1">
            <a:off x="6319341" y="2884896"/>
            <a:ext cx="245842" cy="82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555C164-3F13-FF77-3724-C073EF1B3EC8}"/>
              </a:ext>
            </a:extLst>
          </p:cNvPr>
          <p:cNvCxnSpPr>
            <a:cxnSpLocks/>
            <a:stCxn id="145" idx="0"/>
            <a:endCxn id="9" idx="2"/>
          </p:cNvCxnSpPr>
          <p:nvPr/>
        </p:nvCxnSpPr>
        <p:spPr>
          <a:xfrm flipV="1">
            <a:off x="6661698" y="1888240"/>
            <a:ext cx="704504" cy="67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tar: 5 Points 165">
            <a:extLst>
              <a:ext uri="{FF2B5EF4-FFF2-40B4-BE49-F238E27FC236}">
                <a16:creationId xmlns:a16="http://schemas.microsoft.com/office/drawing/2014/main" id="{F5D3F879-9339-88A6-FB72-0E1B30802A89}"/>
              </a:ext>
            </a:extLst>
          </p:cNvPr>
          <p:cNvSpPr/>
          <p:nvPr/>
        </p:nvSpPr>
        <p:spPr>
          <a:xfrm>
            <a:off x="8296855" y="256752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A52E5330-C3FF-6E2A-2832-F287809E8DCD}"/>
              </a:ext>
            </a:extLst>
          </p:cNvPr>
          <p:cNvSpPr txBox="1"/>
          <p:nvPr/>
        </p:nvSpPr>
        <p:spPr>
          <a:xfrm>
            <a:off x="8452715" y="2801226"/>
            <a:ext cx="90043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/23 IVS release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EFF3DA6-3083-9302-3B89-067E3D3C8A95}"/>
              </a:ext>
            </a:extLst>
          </p:cNvPr>
          <p:cNvCxnSpPr>
            <a:stCxn id="171" idx="0"/>
            <a:endCxn id="166" idx="2"/>
          </p:cNvCxnSpPr>
          <p:nvPr/>
        </p:nvCxnSpPr>
        <p:spPr>
          <a:xfrm flipV="1">
            <a:off x="8215791" y="2887727"/>
            <a:ext cx="140714" cy="83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E8819F-6A7E-08CD-A13B-E9E9B3286DC2}"/>
              </a:ext>
            </a:extLst>
          </p:cNvPr>
          <p:cNvCxnSpPr>
            <a:cxnSpLocks/>
            <a:stCxn id="166" idx="0"/>
            <a:endCxn id="14" idx="2"/>
          </p:cNvCxnSpPr>
          <p:nvPr/>
        </p:nvCxnSpPr>
        <p:spPr>
          <a:xfrm flipV="1">
            <a:off x="8453020" y="1871078"/>
            <a:ext cx="545331" cy="69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tar: 5 Points 180">
            <a:extLst>
              <a:ext uri="{FF2B5EF4-FFF2-40B4-BE49-F238E27FC236}">
                <a16:creationId xmlns:a16="http://schemas.microsoft.com/office/drawing/2014/main" id="{9F0B863E-3263-D2FD-E6EC-AE38F96CDD82}"/>
              </a:ext>
            </a:extLst>
          </p:cNvPr>
          <p:cNvSpPr/>
          <p:nvPr/>
        </p:nvSpPr>
        <p:spPr>
          <a:xfrm>
            <a:off x="4006646" y="3749731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A8F2D7B-6DA3-C54B-1645-34124A9082A4}"/>
              </a:ext>
            </a:extLst>
          </p:cNvPr>
          <p:cNvCxnSpPr>
            <a:cxnSpLocks/>
            <a:stCxn id="39" idx="0"/>
            <a:endCxn id="181" idx="2"/>
          </p:cNvCxnSpPr>
          <p:nvPr/>
        </p:nvCxnSpPr>
        <p:spPr>
          <a:xfrm flipV="1">
            <a:off x="3628840" y="3954898"/>
            <a:ext cx="415060" cy="66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2">
            <a:extLst>
              <a:ext uri="{FF2B5EF4-FFF2-40B4-BE49-F238E27FC236}">
                <a16:creationId xmlns:a16="http://schemas.microsoft.com/office/drawing/2014/main" id="{2AD15CD0-776A-63AC-5550-661DCA49B2B6}"/>
              </a:ext>
            </a:extLst>
          </p:cNvPr>
          <p:cNvSpPr txBox="1"/>
          <p:nvPr/>
        </p:nvSpPr>
        <p:spPr>
          <a:xfrm>
            <a:off x="3955572" y="390277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10/08</a:t>
            </a:r>
          </a:p>
        </p:txBody>
      </p:sp>
      <p:sp>
        <p:nvSpPr>
          <p:cNvPr id="16" name="流程图: 决策 47">
            <a:extLst>
              <a:ext uri="{FF2B5EF4-FFF2-40B4-BE49-F238E27FC236}">
                <a16:creationId xmlns:a16="http://schemas.microsoft.com/office/drawing/2014/main" id="{BE186EBB-A04B-61B0-6D32-87EB7B7FBC2D}"/>
              </a:ext>
            </a:extLst>
          </p:cNvPr>
          <p:cNvSpPr/>
          <p:nvPr/>
        </p:nvSpPr>
        <p:spPr>
          <a:xfrm>
            <a:off x="11451047" y="153841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9BAB3B-A257-F432-2EAE-E9999F05CBBA}"/>
              </a:ext>
            </a:extLst>
          </p:cNvPr>
          <p:cNvGrpSpPr/>
          <p:nvPr/>
        </p:nvGrpSpPr>
        <p:grpSpPr>
          <a:xfrm>
            <a:off x="2838847" y="2542368"/>
            <a:ext cx="843417" cy="499080"/>
            <a:chOff x="1877549" y="1217224"/>
            <a:chExt cx="839961" cy="499080"/>
          </a:xfrm>
        </p:grpSpPr>
        <p:sp>
          <p:nvSpPr>
            <p:cNvPr id="26" name="流程图: 决策 47">
              <a:extLst>
                <a:ext uri="{FF2B5EF4-FFF2-40B4-BE49-F238E27FC236}">
                  <a16:creationId xmlns:a16="http://schemas.microsoft.com/office/drawing/2014/main" id="{6C859782-93E4-8689-124A-1D67C51BA83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b="1" dirty="0">
                  <a:solidFill>
                    <a:srgbClr val="00457E">
                      <a:lumMod val="60000"/>
                      <a:lumOff val="40000"/>
                    </a:srgbClr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DCV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C6C794AE-3142-9DD5-BABF-E16D4DECD213}"/>
                </a:ext>
              </a:extLst>
            </p:cNvPr>
            <p:cNvSpPr txBox="1"/>
            <p:nvPr/>
          </p:nvSpPr>
          <p:spPr>
            <a:xfrm>
              <a:off x="1877549" y="1500866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8/08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A1A6C5-A549-94DE-16AB-AFAF0EC014E6}"/>
              </a:ext>
            </a:extLst>
          </p:cNvPr>
          <p:cNvCxnSpPr>
            <a:cxnSpLocks/>
            <a:stCxn id="159" idx="0"/>
            <a:endCxn id="26" idx="1"/>
          </p:cNvCxnSpPr>
          <p:nvPr/>
        </p:nvCxnSpPr>
        <p:spPr>
          <a:xfrm flipV="1">
            <a:off x="2549452" y="2717708"/>
            <a:ext cx="298459" cy="9801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22">
            <a:extLst>
              <a:ext uri="{FF2B5EF4-FFF2-40B4-BE49-F238E27FC236}">
                <a16:creationId xmlns:a16="http://schemas.microsoft.com/office/drawing/2014/main" id="{D07D4D25-528F-0603-87B7-5B73CE8C37EC}"/>
              </a:ext>
            </a:extLst>
          </p:cNvPr>
          <p:cNvSpPr txBox="1"/>
          <p:nvPr/>
        </p:nvSpPr>
        <p:spPr>
          <a:xfrm>
            <a:off x="4144509" y="1850860"/>
            <a:ext cx="843417" cy="215438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158" name="Star: 5 Points 157">
            <a:extLst>
              <a:ext uri="{FF2B5EF4-FFF2-40B4-BE49-F238E27FC236}">
                <a16:creationId xmlns:a16="http://schemas.microsoft.com/office/drawing/2014/main" id="{D37C2439-DE2C-DBFF-B77E-99B9A35B4682}"/>
              </a:ext>
            </a:extLst>
          </p:cNvPr>
          <p:cNvSpPr/>
          <p:nvPr/>
        </p:nvSpPr>
        <p:spPr>
          <a:xfrm>
            <a:off x="9240726" y="373946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79E0B497-E710-9248-CE30-B73D757E14DD}"/>
              </a:ext>
            </a:extLst>
          </p:cNvPr>
          <p:cNvSpPr txBox="1"/>
          <p:nvPr/>
        </p:nvSpPr>
        <p:spPr>
          <a:xfrm>
            <a:off x="9432612" y="3953636"/>
            <a:ext cx="1050127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5/20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TEST DONE</a:t>
            </a:r>
          </a:p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GNG 05/21 – 05/24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7984BE0-1E03-5A9E-ED84-C46A128712AB}"/>
              </a:ext>
            </a:extLst>
          </p:cNvPr>
          <p:cNvCxnSpPr>
            <a:cxnSpLocks/>
            <a:stCxn id="170" idx="0"/>
            <a:endCxn id="158" idx="2"/>
          </p:cNvCxnSpPr>
          <p:nvPr/>
        </p:nvCxnSpPr>
        <p:spPr>
          <a:xfrm flipV="1">
            <a:off x="9067313" y="4059674"/>
            <a:ext cx="233063" cy="57279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Star: 5 Points 169">
            <a:extLst>
              <a:ext uri="{FF2B5EF4-FFF2-40B4-BE49-F238E27FC236}">
                <a16:creationId xmlns:a16="http://schemas.microsoft.com/office/drawing/2014/main" id="{0CA325D8-D13A-1886-DF17-79FBD8653BF5}"/>
              </a:ext>
            </a:extLst>
          </p:cNvPr>
          <p:cNvSpPr/>
          <p:nvPr/>
        </p:nvSpPr>
        <p:spPr>
          <a:xfrm>
            <a:off x="8969780" y="463247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3" name="TextBox 22">
            <a:extLst>
              <a:ext uri="{FF2B5EF4-FFF2-40B4-BE49-F238E27FC236}">
                <a16:creationId xmlns:a16="http://schemas.microsoft.com/office/drawing/2014/main" id="{015F5E8C-E101-D574-82D4-3669B13A57B7}"/>
              </a:ext>
            </a:extLst>
          </p:cNvPr>
          <p:cNvSpPr txBox="1"/>
          <p:nvPr/>
        </p:nvSpPr>
        <p:spPr>
          <a:xfrm>
            <a:off x="9061686" y="4767932"/>
            <a:ext cx="139317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5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/06</a:t>
            </a:r>
          </a:p>
        </p:txBody>
      </p:sp>
      <p:sp>
        <p:nvSpPr>
          <p:cNvPr id="174" name="Star: 5 Points 173">
            <a:extLst>
              <a:ext uri="{FF2B5EF4-FFF2-40B4-BE49-F238E27FC236}">
                <a16:creationId xmlns:a16="http://schemas.microsoft.com/office/drawing/2014/main" id="{EF5530BA-1A0B-6A55-316E-33938E86DFFA}"/>
              </a:ext>
            </a:extLst>
          </p:cNvPr>
          <p:cNvSpPr/>
          <p:nvPr/>
        </p:nvSpPr>
        <p:spPr>
          <a:xfrm>
            <a:off x="8141838" y="518006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D79ABB0-1513-8558-3842-5CBF4B6E964D}"/>
              </a:ext>
            </a:extLst>
          </p:cNvPr>
          <p:cNvCxnSpPr>
            <a:cxnSpLocks/>
            <a:stCxn id="174" idx="0"/>
            <a:endCxn id="170" idx="2"/>
          </p:cNvCxnSpPr>
          <p:nvPr/>
        </p:nvCxnSpPr>
        <p:spPr>
          <a:xfrm flipV="1">
            <a:off x="8239371" y="4837640"/>
            <a:ext cx="767663" cy="3424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22">
            <a:extLst>
              <a:ext uri="{FF2B5EF4-FFF2-40B4-BE49-F238E27FC236}">
                <a16:creationId xmlns:a16="http://schemas.microsoft.com/office/drawing/2014/main" id="{A3435DC8-D5BA-19F8-9C4A-116417D561C5}"/>
              </a:ext>
            </a:extLst>
          </p:cNvPr>
          <p:cNvSpPr txBox="1"/>
          <p:nvPr/>
        </p:nvSpPr>
        <p:spPr>
          <a:xfrm>
            <a:off x="8088619" y="5335763"/>
            <a:ext cx="63144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/15</a:t>
            </a:r>
          </a:p>
        </p:txBody>
      </p:sp>
      <p:sp>
        <p:nvSpPr>
          <p:cNvPr id="178" name="Star: 5 Points 177">
            <a:extLst>
              <a:ext uri="{FF2B5EF4-FFF2-40B4-BE49-F238E27FC236}">
                <a16:creationId xmlns:a16="http://schemas.microsoft.com/office/drawing/2014/main" id="{2F24F4A2-533C-D19F-638B-0EBA8604CAB2}"/>
              </a:ext>
            </a:extLst>
          </p:cNvPr>
          <p:cNvSpPr/>
          <p:nvPr/>
        </p:nvSpPr>
        <p:spPr>
          <a:xfrm>
            <a:off x="9382705" y="256752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3C83384-FAA7-35D5-0C0C-2ECFB8DA2EF3}"/>
              </a:ext>
            </a:extLst>
          </p:cNvPr>
          <p:cNvCxnSpPr>
            <a:cxnSpLocks/>
            <a:stCxn id="158" idx="0"/>
            <a:endCxn id="178" idx="2"/>
          </p:cNvCxnSpPr>
          <p:nvPr/>
        </p:nvCxnSpPr>
        <p:spPr>
          <a:xfrm flipV="1">
            <a:off x="9396891" y="2887727"/>
            <a:ext cx="45464" cy="85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22">
            <a:extLst>
              <a:ext uri="{FF2B5EF4-FFF2-40B4-BE49-F238E27FC236}">
                <a16:creationId xmlns:a16="http://schemas.microsoft.com/office/drawing/2014/main" id="{4A37FEAA-A75A-C9E8-3CDA-A673A00E5BB7}"/>
              </a:ext>
            </a:extLst>
          </p:cNvPr>
          <p:cNvSpPr txBox="1"/>
          <p:nvPr/>
        </p:nvSpPr>
        <p:spPr>
          <a:xfrm>
            <a:off x="9556437" y="2820161"/>
            <a:ext cx="92630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05/31 IVS release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CBF2868-5C38-F1B2-4EFC-97AA7DBBF019}"/>
              </a:ext>
            </a:extLst>
          </p:cNvPr>
          <p:cNvCxnSpPr>
            <a:cxnSpLocks/>
          </p:cNvCxnSpPr>
          <p:nvPr/>
        </p:nvCxnSpPr>
        <p:spPr>
          <a:xfrm flipV="1">
            <a:off x="9528682" y="1854954"/>
            <a:ext cx="185491" cy="72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决策 47">
            <a:extLst>
              <a:ext uri="{FF2B5EF4-FFF2-40B4-BE49-F238E27FC236}">
                <a16:creationId xmlns:a16="http://schemas.microsoft.com/office/drawing/2014/main" id="{6E05CAB4-FCD7-1DF0-2E79-90372AE2E731}"/>
              </a:ext>
            </a:extLst>
          </p:cNvPr>
          <p:cNvSpPr/>
          <p:nvPr/>
        </p:nvSpPr>
        <p:spPr>
          <a:xfrm>
            <a:off x="10124844" y="1531308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流程图: 决策 47">
            <a:extLst>
              <a:ext uri="{FF2B5EF4-FFF2-40B4-BE49-F238E27FC236}">
                <a16:creationId xmlns:a16="http://schemas.microsoft.com/office/drawing/2014/main" id="{FE5975F9-FB4E-C4B1-0829-A12C3FC45ABF}"/>
              </a:ext>
            </a:extLst>
          </p:cNvPr>
          <p:cNvSpPr/>
          <p:nvPr/>
        </p:nvSpPr>
        <p:spPr>
          <a:xfrm>
            <a:off x="5276980" y="1535752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170898DF-0DE1-5076-73B3-AF2EB9A95EA1}"/>
              </a:ext>
            </a:extLst>
          </p:cNvPr>
          <p:cNvSpPr txBox="1"/>
          <p:nvPr/>
        </p:nvSpPr>
        <p:spPr>
          <a:xfrm>
            <a:off x="5013894" y="1260617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8" name="流程图: 决策 47">
            <a:extLst>
              <a:ext uri="{FF2B5EF4-FFF2-40B4-BE49-F238E27FC236}">
                <a16:creationId xmlns:a16="http://schemas.microsoft.com/office/drawing/2014/main" id="{1986955F-5DAE-3A85-E40F-7E1218846860}"/>
              </a:ext>
            </a:extLst>
          </p:cNvPr>
          <p:cNvSpPr/>
          <p:nvPr/>
        </p:nvSpPr>
        <p:spPr>
          <a:xfrm>
            <a:off x="4591749" y="135184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EPT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" name="流程图: 决策 47">
            <a:extLst>
              <a:ext uri="{FF2B5EF4-FFF2-40B4-BE49-F238E27FC236}">
                <a16:creationId xmlns:a16="http://schemas.microsoft.com/office/drawing/2014/main" id="{42EFA5FA-A190-A53E-2E43-0EB7FD2FEA67}"/>
              </a:ext>
            </a:extLst>
          </p:cNvPr>
          <p:cNvSpPr/>
          <p:nvPr/>
        </p:nvSpPr>
        <p:spPr>
          <a:xfrm>
            <a:off x="7104481" y="153756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1D08F73E-FB80-914C-B73C-4106629479D4}"/>
              </a:ext>
            </a:extLst>
          </p:cNvPr>
          <p:cNvSpPr txBox="1"/>
          <p:nvPr/>
        </p:nvSpPr>
        <p:spPr>
          <a:xfrm>
            <a:off x="6863973" y="1262426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03/06</a:t>
            </a:r>
          </a:p>
        </p:txBody>
      </p:sp>
      <p:sp>
        <p:nvSpPr>
          <p:cNvPr id="14" name="流程图: 决策 47">
            <a:extLst>
              <a:ext uri="{FF2B5EF4-FFF2-40B4-BE49-F238E27FC236}">
                <a16:creationId xmlns:a16="http://schemas.microsoft.com/office/drawing/2014/main" id="{7B04F2B0-030C-1C57-EE1C-295899CB7683}"/>
              </a:ext>
            </a:extLst>
          </p:cNvPr>
          <p:cNvSpPr/>
          <p:nvPr/>
        </p:nvSpPr>
        <p:spPr>
          <a:xfrm>
            <a:off x="8736630" y="15203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D2EA475C-1EAA-3CB0-2303-83C9F27702C5}"/>
              </a:ext>
            </a:extLst>
          </p:cNvPr>
          <p:cNvSpPr txBox="1"/>
          <p:nvPr/>
        </p:nvSpPr>
        <p:spPr>
          <a:xfrm>
            <a:off x="8496122" y="1245264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05/15</a:t>
            </a:r>
          </a:p>
        </p:txBody>
      </p:sp>
      <p:sp>
        <p:nvSpPr>
          <p:cNvPr id="19" name="流程图: 决策 47">
            <a:extLst>
              <a:ext uri="{FF2B5EF4-FFF2-40B4-BE49-F238E27FC236}">
                <a16:creationId xmlns:a16="http://schemas.microsoft.com/office/drawing/2014/main" id="{73C365C5-1501-C050-97E3-E82C34B98FE2}"/>
              </a:ext>
            </a:extLst>
          </p:cNvPr>
          <p:cNvSpPr/>
          <p:nvPr/>
        </p:nvSpPr>
        <p:spPr>
          <a:xfrm>
            <a:off x="9499244" y="152550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6A66D1E5-D461-64D9-DECF-0C302EEE070E}"/>
              </a:ext>
            </a:extLst>
          </p:cNvPr>
          <p:cNvSpPr txBox="1"/>
          <p:nvPr/>
        </p:nvSpPr>
        <p:spPr>
          <a:xfrm>
            <a:off x="9236158" y="1250372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05/29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06/12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FFC8DA99-9704-E2B3-07F5-916A8D249147}"/>
              </a:ext>
            </a:extLst>
          </p:cNvPr>
          <p:cNvSpPr txBox="1"/>
          <p:nvPr/>
        </p:nvSpPr>
        <p:spPr>
          <a:xfrm>
            <a:off x="9923081" y="1314301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07/05</a:t>
            </a: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65803A0A-003D-01BE-C3D5-D301CE88CC92}"/>
              </a:ext>
            </a:extLst>
          </p:cNvPr>
          <p:cNvSpPr txBox="1"/>
          <p:nvPr/>
        </p:nvSpPr>
        <p:spPr>
          <a:xfrm>
            <a:off x="4304498" y="1078086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10/10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10/23</a:t>
            </a:r>
          </a:p>
        </p:txBody>
      </p:sp>
    </p:spTree>
    <p:extLst>
      <p:ext uri="{BB962C8B-B14F-4D97-AF65-F5344CB8AC3E}">
        <p14:creationId xmlns:p14="http://schemas.microsoft.com/office/powerpoint/2010/main" val="43851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325097"/>
          </a:xfrm>
        </p:spPr>
        <p:txBody>
          <a:bodyPr/>
          <a:lstStyle/>
          <a:p>
            <a:r>
              <a:rPr lang="en-US" sz="2000" dirty="0"/>
              <a:t>U625 MY24 &amp; U611MCAJ1 with CarPlay Plan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C1BD1B-2D4B-445F-9287-28DF5B70952B}"/>
              </a:ext>
            </a:extLst>
          </p:cNvPr>
          <p:cNvCxnSpPr>
            <a:cxnSpLocks/>
          </p:cNvCxnSpPr>
          <p:nvPr/>
        </p:nvCxnSpPr>
        <p:spPr>
          <a:xfrm>
            <a:off x="145311" y="1591094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A48C8DE-41F3-4592-A06B-3C18F4FA6D21}"/>
              </a:ext>
            </a:extLst>
          </p:cNvPr>
          <p:cNvSpPr txBox="1"/>
          <p:nvPr/>
        </p:nvSpPr>
        <p:spPr>
          <a:xfrm>
            <a:off x="18428" y="1329868"/>
            <a:ext cx="2369559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U625 MY24 &amp;U611MCA Build Plan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D2EAA9-3712-D980-EA9C-3450B436BADB}"/>
              </a:ext>
            </a:extLst>
          </p:cNvPr>
          <p:cNvGraphicFramePr>
            <a:graphicFrameLocks noGrp="1"/>
          </p:cNvGraphicFramePr>
          <p:nvPr/>
        </p:nvGraphicFramePr>
        <p:xfrm>
          <a:off x="1456345" y="361876"/>
          <a:ext cx="100653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254">
                  <a:extLst>
                    <a:ext uri="{9D8B030D-6E8A-4147-A177-3AD203B41FA5}">
                      <a16:colId xmlns:a16="http://schemas.microsoft.com/office/drawing/2014/main" val="146012838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84596337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41375144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4014238668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335522978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1104114976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743216245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57BA13-166C-1991-4F32-B7C171F07FFF}"/>
              </a:ext>
            </a:extLst>
          </p:cNvPr>
          <p:cNvCxnSpPr>
            <a:cxnSpLocks/>
          </p:cNvCxnSpPr>
          <p:nvPr/>
        </p:nvCxnSpPr>
        <p:spPr>
          <a:xfrm>
            <a:off x="117087" y="2948586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6AE029-BFC1-3806-A44D-EC9154B1E114}"/>
              </a:ext>
            </a:extLst>
          </p:cNvPr>
          <p:cNvSpPr txBox="1"/>
          <p:nvPr/>
        </p:nvSpPr>
        <p:spPr>
          <a:xfrm>
            <a:off x="0" y="2685836"/>
            <a:ext cx="1362874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IVI Integration Plan</a:t>
            </a:r>
          </a:p>
        </p:txBody>
      </p:sp>
      <p:sp>
        <p:nvSpPr>
          <p:cNvPr id="17" name="流程图: 决策 47">
            <a:extLst>
              <a:ext uri="{FF2B5EF4-FFF2-40B4-BE49-F238E27FC236}">
                <a16:creationId xmlns:a16="http://schemas.microsoft.com/office/drawing/2014/main" id="{212E15E8-5C60-A7DA-0EFE-8141A239688C}"/>
              </a:ext>
            </a:extLst>
          </p:cNvPr>
          <p:cNvSpPr/>
          <p:nvPr/>
        </p:nvSpPr>
        <p:spPr>
          <a:xfrm>
            <a:off x="2883078" y="273109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517BEB3C-B869-F72B-2992-FCAE51B9645C}"/>
              </a:ext>
            </a:extLst>
          </p:cNvPr>
          <p:cNvSpPr txBox="1"/>
          <p:nvPr/>
        </p:nvSpPr>
        <p:spPr>
          <a:xfrm>
            <a:off x="2871802" y="3189098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11/15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B2B6AB32-ECD6-FE04-2D9B-A2DC5F7FAA9F}"/>
              </a:ext>
            </a:extLst>
          </p:cNvPr>
          <p:cNvSpPr txBox="1"/>
          <p:nvPr/>
        </p:nvSpPr>
        <p:spPr>
          <a:xfrm>
            <a:off x="5441355" y="3170126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02/17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6DCA577-295C-71A9-EE5D-A63B6C327537}"/>
              </a:ext>
            </a:extLst>
          </p:cNvPr>
          <p:cNvSpPr txBox="1"/>
          <p:nvPr/>
        </p:nvSpPr>
        <p:spPr>
          <a:xfrm>
            <a:off x="6587008" y="3148464"/>
            <a:ext cx="50280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04/08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16A646-F24D-603E-9862-AE3001C82A33}"/>
              </a:ext>
            </a:extLst>
          </p:cNvPr>
          <p:cNvCxnSpPr>
            <a:cxnSpLocks/>
          </p:cNvCxnSpPr>
          <p:nvPr/>
        </p:nvCxnSpPr>
        <p:spPr>
          <a:xfrm>
            <a:off x="88863" y="4160733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40A82F-AAC7-DC65-87D6-28E1F6AC81A1}"/>
              </a:ext>
            </a:extLst>
          </p:cNvPr>
          <p:cNvSpPr txBox="1"/>
          <p:nvPr/>
        </p:nvSpPr>
        <p:spPr>
          <a:xfrm>
            <a:off x="-28224" y="3897983"/>
            <a:ext cx="1851789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CarPlay Development Plan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70D9EFF-A00A-903F-4C40-A69F5E52BC5E}"/>
              </a:ext>
            </a:extLst>
          </p:cNvPr>
          <p:cNvSpPr txBox="1"/>
          <p:nvPr/>
        </p:nvSpPr>
        <p:spPr>
          <a:xfrm>
            <a:off x="1427256" y="4330870"/>
            <a:ext cx="6936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09/06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Full Function</a:t>
            </a:r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155D0159-FA13-E1F7-8B7A-BA440FCEF2E2}"/>
              </a:ext>
            </a:extLst>
          </p:cNvPr>
          <p:cNvSpPr/>
          <p:nvPr/>
        </p:nvSpPr>
        <p:spPr>
          <a:xfrm>
            <a:off x="1624681" y="4013380"/>
            <a:ext cx="315971" cy="304742"/>
          </a:xfrm>
          <a:prstGeom prst="star5">
            <a:avLst/>
          </a:prstGeom>
          <a:solidFill>
            <a:srgbClr val="B9FF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418345ED-CC24-EB77-5CD5-9671D7938EAF}"/>
              </a:ext>
            </a:extLst>
          </p:cNvPr>
          <p:cNvSpPr/>
          <p:nvPr/>
        </p:nvSpPr>
        <p:spPr>
          <a:xfrm>
            <a:off x="4455499" y="3957706"/>
            <a:ext cx="108893" cy="385755"/>
          </a:xfrm>
          <a:prstGeom prst="down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TextBox 22">
            <a:extLst>
              <a:ext uri="{FF2B5EF4-FFF2-40B4-BE49-F238E27FC236}">
                <a16:creationId xmlns:a16="http://schemas.microsoft.com/office/drawing/2014/main" id="{627E244C-131F-A78B-C8D7-E8C4C7495E13}"/>
              </a:ext>
            </a:extLst>
          </p:cNvPr>
          <p:cNvSpPr txBox="1"/>
          <p:nvPr/>
        </p:nvSpPr>
        <p:spPr>
          <a:xfrm>
            <a:off x="4123143" y="4308417"/>
            <a:ext cx="4961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FO signoff</a:t>
            </a: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05C3B87D-CB30-00EF-A9EB-47E07F3ED75B}"/>
              </a:ext>
            </a:extLst>
          </p:cNvPr>
          <p:cNvSpPr txBox="1"/>
          <p:nvPr/>
        </p:nvSpPr>
        <p:spPr>
          <a:xfrm>
            <a:off x="7127697" y="4334121"/>
            <a:ext cx="61411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Apple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Approval</a:t>
            </a:r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B57F46EB-8706-7054-C981-21431A33927D}"/>
              </a:ext>
            </a:extLst>
          </p:cNvPr>
          <p:cNvSpPr/>
          <p:nvPr/>
        </p:nvSpPr>
        <p:spPr>
          <a:xfrm>
            <a:off x="7222022" y="4000680"/>
            <a:ext cx="315971" cy="30474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A892E7-8D59-52B1-C456-52F8A72C6335}"/>
              </a:ext>
            </a:extLst>
          </p:cNvPr>
          <p:cNvCxnSpPr>
            <a:cxnSpLocks/>
          </p:cNvCxnSpPr>
          <p:nvPr/>
        </p:nvCxnSpPr>
        <p:spPr>
          <a:xfrm>
            <a:off x="88863" y="5468833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7070BE0-7010-8ABD-94D6-C5DA37AC7751}"/>
              </a:ext>
            </a:extLst>
          </p:cNvPr>
          <p:cNvSpPr txBox="1"/>
          <p:nvPr/>
        </p:nvSpPr>
        <p:spPr>
          <a:xfrm>
            <a:off x="-28224" y="5206083"/>
            <a:ext cx="974947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Dependency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C1DB9F7-CA8E-60FF-6A16-C8EF4C5F7CCF}"/>
              </a:ext>
            </a:extLst>
          </p:cNvPr>
          <p:cNvSpPr/>
          <p:nvPr/>
        </p:nvSpPr>
        <p:spPr>
          <a:xfrm>
            <a:off x="4667447" y="5362288"/>
            <a:ext cx="520699" cy="19465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U611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8266F451-EF9D-34FC-E67D-42864987BFFC}"/>
              </a:ext>
            </a:extLst>
          </p:cNvPr>
          <p:cNvSpPr txBox="1"/>
          <p:nvPr/>
        </p:nvSpPr>
        <p:spPr>
          <a:xfrm>
            <a:off x="4020703" y="5547191"/>
            <a:ext cx="2040191" cy="69249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01/05 - 01/25(U611)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01/20-02/07(U625)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2 weeks REC Road Test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 VOCF/NTT with R06 ENG version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Bug Fix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for MP1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E04EE6-F0DC-03AE-1A7E-D8652D17FF7C}"/>
              </a:ext>
            </a:extLst>
          </p:cNvPr>
          <p:cNvSpPr/>
          <p:nvPr/>
        </p:nvSpPr>
        <p:spPr>
          <a:xfrm>
            <a:off x="5460945" y="2386207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2D453BB3-AD86-ACDF-23C6-67B8B5D659A3}"/>
              </a:ext>
            </a:extLst>
          </p:cNvPr>
          <p:cNvSpPr txBox="1"/>
          <p:nvPr/>
        </p:nvSpPr>
        <p:spPr>
          <a:xfrm>
            <a:off x="5290146" y="2520879"/>
            <a:ext cx="50351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D42088-494D-8F62-A9DD-D5AC5524E31A}"/>
              </a:ext>
            </a:extLst>
          </p:cNvPr>
          <p:cNvSpPr/>
          <p:nvPr/>
        </p:nvSpPr>
        <p:spPr>
          <a:xfrm>
            <a:off x="4491151" y="2413059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97CB8591-1502-DA21-15E9-D4BE3DF680C8}"/>
              </a:ext>
            </a:extLst>
          </p:cNvPr>
          <p:cNvSpPr txBox="1"/>
          <p:nvPr/>
        </p:nvSpPr>
        <p:spPr>
          <a:xfrm>
            <a:off x="4235439" y="2549099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New Year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oliday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738CA69-266C-8B74-B16C-145C14D9204E}"/>
              </a:ext>
            </a:extLst>
          </p:cNvPr>
          <p:cNvCxnSpPr>
            <a:cxnSpLocks/>
            <a:stCxn id="17" idx="0"/>
            <a:endCxn id="99" idx="2"/>
          </p:cNvCxnSpPr>
          <p:nvPr/>
        </p:nvCxnSpPr>
        <p:spPr>
          <a:xfrm flipV="1">
            <a:off x="3115012" y="1792765"/>
            <a:ext cx="3022115" cy="93832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DDE646-9CC5-BF6C-7B21-592249CBADE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V="1">
            <a:off x="6019221" y="1828056"/>
            <a:ext cx="2003827" cy="90969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8207246-DEA9-3BFE-196E-98692BCE9E41}"/>
              </a:ext>
            </a:extLst>
          </p:cNvPr>
          <p:cNvCxnSpPr>
            <a:cxnSpLocks/>
            <a:stCxn id="115" idx="0"/>
            <a:endCxn id="129" idx="2"/>
          </p:cNvCxnSpPr>
          <p:nvPr/>
        </p:nvCxnSpPr>
        <p:spPr>
          <a:xfrm flipV="1">
            <a:off x="7337394" y="1804124"/>
            <a:ext cx="1570380" cy="935337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22">
            <a:extLst>
              <a:ext uri="{FF2B5EF4-FFF2-40B4-BE49-F238E27FC236}">
                <a16:creationId xmlns:a16="http://schemas.microsoft.com/office/drawing/2014/main" id="{DCA7C70F-46BF-507B-F7C0-5832A69DEF51}"/>
              </a:ext>
            </a:extLst>
          </p:cNvPr>
          <p:cNvSpPr txBox="1"/>
          <p:nvPr/>
        </p:nvSpPr>
        <p:spPr>
          <a:xfrm>
            <a:off x="5757090" y="1053820"/>
            <a:ext cx="76007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03/06</a:t>
            </a:r>
          </a:p>
        </p:txBody>
      </p:sp>
      <p:sp>
        <p:nvSpPr>
          <p:cNvPr id="99" name="流程图: 决策 47">
            <a:extLst>
              <a:ext uri="{FF2B5EF4-FFF2-40B4-BE49-F238E27FC236}">
                <a16:creationId xmlns:a16="http://schemas.microsoft.com/office/drawing/2014/main" id="{A23EC707-4B61-0BC7-DEB3-A05725C6F972}"/>
              </a:ext>
            </a:extLst>
          </p:cNvPr>
          <p:cNvSpPr/>
          <p:nvPr/>
        </p:nvSpPr>
        <p:spPr>
          <a:xfrm>
            <a:off x="5905193" y="1346495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101" name="流程图: 决策 47">
            <a:extLst>
              <a:ext uri="{FF2B5EF4-FFF2-40B4-BE49-F238E27FC236}">
                <a16:creationId xmlns:a16="http://schemas.microsoft.com/office/drawing/2014/main" id="{BA1A49BA-29F2-293E-C29C-439FE64BCC6D}"/>
              </a:ext>
            </a:extLst>
          </p:cNvPr>
          <p:cNvSpPr/>
          <p:nvPr/>
        </p:nvSpPr>
        <p:spPr>
          <a:xfrm>
            <a:off x="3517745" y="2737750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57473935-F81C-7346-9BAD-B398DCB29F5A}"/>
              </a:ext>
            </a:extLst>
          </p:cNvPr>
          <p:cNvSpPr txBox="1"/>
          <p:nvPr/>
        </p:nvSpPr>
        <p:spPr>
          <a:xfrm>
            <a:off x="3545450" y="3203389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11/29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06" name="TextBox 22">
            <a:extLst>
              <a:ext uri="{FF2B5EF4-FFF2-40B4-BE49-F238E27FC236}">
                <a16:creationId xmlns:a16="http://schemas.microsoft.com/office/drawing/2014/main" id="{9DF53905-E3DB-394B-7BE4-9BD252673271}"/>
              </a:ext>
            </a:extLst>
          </p:cNvPr>
          <p:cNvSpPr txBox="1"/>
          <p:nvPr/>
        </p:nvSpPr>
        <p:spPr>
          <a:xfrm>
            <a:off x="5823322" y="3180982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02/26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08" name="流程图: 决策 47">
            <a:extLst>
              <a:ext uri="{FF2B5EF4-FFF2-40B4-BE49-F238E27FC236}">
                <a16:creationId xmlns:a16="http://schemas.microsoft.com/office/drawing/2014/main" id="{B06E306D-D4AB-A4E9-7B3D-98F3C383D5F9}"/>
              </a:ext>
            </a:extLst>
          </p:cNvPr>
          <p:cNvSpPr/>
          <p:nvPr/>
        </p:nvSpPr>
        <p:spPr>
          <a:xfrm>
            <a:off x="7791114" y="1381786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1DF747DD-D054-A0A3-4A68-BDF84922C34C}"/>
              </a:ext>
            </a:extLst>
          </p:cNvPr>
          <p:cNvSpPr txBox="1"/>
          <p:nvPr/>
        </p:nvSpPr>
        <p:spPr>
          <a:xfrm>
            <a:off x="7637372" y="1069375"/>
            <a:ext cx="76007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05/15</a:t>
            </a: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3C381C36-987E-5BD0-6367-4EE62B63AD4D}"/>
              </a:ext>
            </a:extLst>
          </p:cNvPr>
          <p:cNvSpPr txBox="1"/>
          <p:nvPr/>
        </p:nvSpPr>
        <p:spPr>
          <a:xfrm>
            <a:off x="9450893" y="3171886"/>
            <a:ext cx="475144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36E1816E-AD24-3289-9FF2-3A4531F1533C}"/>
              </a:ext>
            </a:extLst>
          </p:cNvPr>
          <p:cNvSpPr txBox="1"/>
          <p:nvPr/>
        </p:nvSpPr>
        <p:spPr>
          <a:xfrm>
            <a:off x="10866359" y="1831303"/>
            <a:ext cx="760073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114" name="流程图: 决策 47">
            <a:extLst>
              <a:ext uri="{FF2B5EF4-FFF2-40B4-BE49-F238E27FC236}">
                <a16:creationId xmlns:a16="http://schemas.microsoft.com/office/drawing/2014/main" id="{E281CDD7-9249-7B28-CB41-90066CE75CFC}"/>
              </a:ext>
            </a:extLst>
          </p:cNvPr>
          <p:cNvSpPr/>
          <p:nvPr/>
        </p:nvSpPr>
        <p:spPr>
          <a:xfrm>
            <a:off x="11014462" y="1361303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OTA</a:t>
            </a:r>
          </a:p>
        </p:txBody>
      </p:sp>
      <p:sp>
        <p:nvSpPr>
          <p:cNvPr id="115" name="流程图: 决策 47">
            <a:extLst>
              <a:ext uri="{FF2B5EF4-FFF2-40B4-BE49-F238E27FC236}">
                <a16:creationId xmlns:a16="http://schemas.microsoft.com/office/drawing/2014/main" id="{B23637AD-977A-8C67-0F50-4B57EF215E76}"/>
              </a:ext>
            </a:extLst>
          </p:cNvPr>
          <p:cNvSpPr/>
          <p:nvPr/>
        </p:nvSpPr>
        <p:spPr>
          <a:xfrm>
            <a:off x="7105460" y="2739461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</p:txBody>
      </p:sp>
      <p:sp>
        <p:nvSpPr>
          <p:cNvPr id="117" name="TextBox 22">
            <a:extLst>
              <a:ext uri="{FF2B5EF4-FFF2-40B4-BE49-F238E27FC236}">
                <a16:creationId xmlns:a16="http://schemas.microsoft.com/office/drawing/2014/main" id="{F5047DA8-FB77-BB80-0AE5-20FD8B1C4C62}"/>
              </a:ext>
            </a:extLst>
          </p:cNvPr>
          <p:cNvSpPr txBox="1"/>
          <p:nvPr/>
        </p:nvSpPr>
        <p:spPr>
          <a:xfrm>
            <a:off x="7220842" y="3139316"/>
            <a:ext cx="529479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04/15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EC6AD82E-9C3C-A8F7-BDEA-1E3C4783F4D1}"/>
              </a:ext>
            </a:extLst>
          </p:cNvPr>
          <p:cNvSpPr txBox="1"/>
          <p:nvPr/>
        </p:nvSpPr>
        <p:spPr>
          <a:xfrm>
            <a:off x="8670201" y="1180154"/>
            <a:ext cx="496997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05/29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06/12</a:t>
            </a:r>
          </a:p>
        </p:txBody>
      </p:sp>
      <p:sp>
        <p:nvSpPr>
          <p:cNvPr id="129" name="流程图: 决策 47">
            <a:extLst>
              <a:ext uri="{FF2B5EF4-FFF2-40B4-BE49-F238E27FC236}">
                <a16:creationId xmlns:a16="http://schemas.microsoft.com/office/drawing/2014/main" id="{A43918BC-C3F1-136A-D473-8287437CAA5A}"/>
              </a:ext>
            </a:extLst>
          </p:cNvPr>
          <p:cNvSpPr/>
          <p:nvPr/>
        </p:nvSpPr>
        <p:spPr>
          <a:xfrm>
            <a:off x="8675840" y="1357854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</a:p>
        </p:txBody>
      </p:sp>
      <p:sp>
        <p:nvSpPr>
          <p:cNvPr id="130" name="TextBox 22">
            <a:extLst>
              <a:ext uri="{FF2B5EF4-FFF2-40B4-BE49-F238E27FC236}">
                <a16:creationId xmlns:a16="http://schemas.microsoft.com/office/drawing/2014/main" id="{49D6A719-EE74-6A2B-1BB6-1BB689BCCCAA}"/>
              </a:ext>
            </a:extLst>
          </p:cNvPr>
          <p:cNvSpPr txBox="1"/>
          <p:nvPr/>
        </p:nvSpPr>
        <p:spPr>
          <a:xfrm>
            <a:off x="9117281" y="1180154"/>
            <a:ext cx="496997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07/05</a:t>
            </a:r>
          </a:p>
        </p:txBody>
      </p:sp>
      <p:sp>
        <p:nvSpPr>
          <p:cNvPr id="131" name="流程图: 决策 47">
            <a:extLst>
              <a:ext uri="{FF2B5EF4-FFF2-40B4-BE49-F238E27FC236}">
                <a16:creationId xmlns:a16="http://schemas.microsoft.com/office/drawing/2014/main" id="{CC1F035B-A0AE-D19C-911E-198598F858FD}"/>
              </a:ext>
            </a:extLst>
          </p:cNvPr>
          <p:cNvSpPr/>
          <p:nvPr/>
        </p:nvSpPr>
        <p:spPr>
          <a:xfrm>
            <a:off x="9122920" y="1357854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F311B55-42F0-662C-DF9B-66515FF1842C}"/>
              </a:ext>
            </a:extLst>
          </p:cNvPr>
          <p:cNvSpPr/>
          <p:nvPr/>
        </p:nvSpPr>
        <p:spPr>
          <a:xfrm>
            <a:off x="6454374" y="5362287"/>
            <a:ext cx="528391" cy="2083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U611</a:t>
            </a: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B9427794-4F66-5E29-4EA2-54D1C24FDC87}"/>
              </a:ext>
            </a:extLst>
          </p:cNvPr>
          <p:cNvSpPr txBox="1"/>
          <p:nvPr/>
        </p:nvSpPr>
        <p:spPr>
          <a:xfrm>
            <a:off x="6010993" y="5570388"/>
            <a:ext cx="1998649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03/17 - 04/15(U611 &amp; U625)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 VOCF(including duty test &amp; long mileage)/NTT with R07 ENG version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Bug Fix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 for MP2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2192044-DEE0-C72B-4614-054A0A5F887B}"/>
              </a:ext>
            </a:extLst>
          </p:cNvPr>
          <p:cNvSpPr/>
          <p:nvPr/>
        </p:nvSpPr>
        <p:spPr>
          <a:xfrm>
            <a:off x="6909007" y="2386207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E44CFB26-857A-F7F7-23D1-0A8E284DE333}"/>
              </a:ext>
            </a:extLst>
          </p:cNvPr>
          <p:cNvSpPr txBox="1"/>
          <p:nvPr/>
        </p:nvSpPr>
        <p:spPr>
          <a:xfrm>
            <a:off x="6626784" y="2510703"/>
            <a:ext cx="6517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Tomb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Sweeping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Arrow: Down 140">
            <a:extLst>
              <a:ext uri="{FF2B5EF4-FFF2-40B4-BE49-F238E27FC236}">
                <a16:creationId xmlns:a16="http://schemas.microsoft.com/office/drawing/2014/main" id="{71F6B919-2BD0-DA4E-599F-EDB0C3928D54}"/>
              </a:ext>
            </a:extLst>
          </p:cNvPr>
          <p:cNvSpPr/>
          <p:nvPr/>
        </p:nvSpPr>
        <p:spPr>
          <a:xfrm>
            <a:off x="6944555" y="3983410"/>
            <a:ext cx="108893" cy="385755"/>
          </a:xfrm>
          <a:prstGeom prst="down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2" name="TextBox 22">
            <a:extLst>
              <a:ext uri="{FF2B5EF4-FFF2-40B4-BE49-F238E27FC236}">
                <a16:creationId xmlns:a16="http://schemas.microsoft.com/office/drawing/2014/main" id="{5989BA48-15F3-A6BE-4F4D-7B8AB4361888}"/>
              </a:ext>
            </a:extLst>
          </p:cNvPr>
          <p:cNvSpPr txBox="1"/>
          <p:nvPr/>
        </p:nvSpPr>
        <p:spPr>
          <a:xfrm>
            <a:off x="6681046" y="4334121"/>
            <a:ext cx="4961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04/082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FO signoff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5997719-CCA9-9DCA-6AB6-045476B262EF}"/>
              </a:ext>
            </a:extLst>
          </p:cNvPr>
          <p:cNvCxnSpPr>
            <a:cxnSpLocks/>
            <a:stCxn id="111" idx="0"/>
            <a:endCxn id="114" idx="1"/>
          </p:cNvCxnSpPr>
          <p:nvPr/>
        </p:nvCxnSpPr>
        <p:spPr>
          <a:xfrm flipV="1">
            <a:off x="9700945" y="1584438"/>
            <a:ext cx="1313517" cy="114682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4AA50E96-F203-075A-90E1-5E49BB3610E7}"/>
              </a:ext>
            </a:extLst>
          </p:cNvPr>
          <p:cNvSpPr/>
          <p:nvPr/>
        </p:nvSpPr>
        <p:spPr>
          <a:xfrm>
            <a:off x="4337247" y="5328976"/>
            <a:ext cx="184848" cy="261279"/>
          </a:xfrm>
          <a:prstGeom prst="triangl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F87EAD3E-7EB8-F2D1-9F0A-3886B601DC96}"/>
              </a:ext>
            </a:extLst>
          </p:cNvPr>
          <p:cNvSpPr txBox="1"/>
          <p:nvPr/>
        </p:nvSpPr>
        <p:spPr>
          <a:xfrm>
            <a:off x="4089136" y="5111258"/>
            <a:ext cx="64217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Vehicles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6005474-6214-7800-5000-A0994E0D4C7E}"/>
              </a:ext>
            </a:extLst>
          </p:cNvPr>
          <p:cNvCxnSpPr>
            <a:cxnSpLocks/>
            <a:stCxn id="115" idx="2"/>
            <a:endCxn id="141" idx="0"/>
          </p:cNvCxnSpPr>
          <p:nvPr/>
        </p:nvCxnSpPr>
        <p:spPr>
          <a:xfrm flipH="1">
            <a:off x="6999002" y="3185731"/>
            <a:ext cx="338392" cy="79767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168895-F51C-2022-65B0-D47E72C3A862}"/>
              </a:ext>
            </a:extLst>
          </p:cNvPr>
          <p:cNvSpPr/>
          <p:nvPr/>
        </p:nvSpPr>
        <p:spPr>
          <a:xfrm>
            <a:off x="8099509" y="5354071"/>
            <a:ext cx="528391" cy="2083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U611</a:t>
            </a: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B10C92F7-BF53-CE47-660D-24595DB09EEB}"/>
              </a:ext>
            </a:extLst>
          </p:cNvPr>
          <p:cNvSpPr txBox="1"/>
          <p:nvPr/>
        </p:nvSpPr>
        <p:spPr>
          <a:xfrm>
            <a:off x="7778796" y="5537439"/>
            <a:ext cx="112252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 VOCF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NTT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20AC2F-0818-975A-FCFE-3D0579AF90E6}"/>
              </a:ext>
            </a:extLst>
          </p:cNvPr>
          <p:cNvCxnSpPr>
            <a:cxnSpLocks/>
            <a:stCxn id="101" idx="2"/>
            <a:endCxn id="51" idx="0"/>
          </p:cNvCxnSpPr>
          <p:nvPr/>
        </p:nvCxnSpPr>
        <p:spPr>
          <a:xfrm>
            <a:off x="3749679" y="3184020"/>
            <a:ext cx="760267" cy="773686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5B557A-8E13-F5C0-69D9-34049D4F66C6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>
          <a:xfrm>
            <a:off x="4509946" y="4343461"/>
            <a:ext cx="417851" cy="1018827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>
            <a:extLst>
              <a:ext uri="{FF2B5EF4-FFF2-40B4-BE49-F238E27FC236}">
                <a16:creationId xmlns:a16="http://schemas.microsoft.com/office/drawing/2014/main" id="{C0D1FE4D-5F9F-B05A-C5BE-2C3255C7A140}"/>
              </a:ext>
            </a:extLst>
          </p:cNvPr>
          <p:cNvSpPr/>
          <p:nvPr/>
        </p:nvSpPr>
        <p:spPr>
          <a:xfrm>
            <a:off x="8572894" y="3970042"/>
            <a:ext cx="108893" cy="446271"/>
          </a:xfrm>
          <a:prstGeom prst="down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TextBox 22">
            <a:extLst>
              <a:ext uri="{FF2B5EF4-FFF2-40B4-BE49-F238E27FC236}">
                <a16:creationId xmlns:a16="http://schemas.microsoft.com/office/drawing/2014/main" id="{18CF3ABD-1349-643B-10CB-BDEC3BEDA71B}"/>
              </a:ext>
            </a:extLst>
          </p:cNvPr>
          <p:cNvSpPr txBox="1"/>
          <p:nvPr/>
        </p:nvSpPr>
        <p:spPr>
          <a:xfrm>
            <a:off x="8255341" y="4403809"/>
            <a:ext cx="111043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inal Signoff with Stakeholders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B3B287-DF9F-E69B-E53D-8FD19F56914D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flipV="1">
            <a:off x="8363705" y="4416313"/>
            <a:ext cx="263636" cy="93775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2">
            <a:extLst>
              <a:ext uri="{FF2B5EF4-FFF2-40B4-BE49-F238E27FC236}">
                <a16:creationId xmlns:a16="http://schemas.microsoft.com/office/drawing/2014/main" id="{006AA572-3A1B-8DCF-2090-E55903E168EB}"/>
              </a:ext>
            </a:extLst>
          </p:cNvPr>
          <p:cNvSpPr txBox="1"/>
          <p:nvPr/>
        </p:nvSpPr>
        <p:spPr>
          <a:xfrm>
            <a:off x="3164609" y="1078028"/>
            <a:ext cx="76007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47" name="流程图: 决策 47">
            <a:extLst>
              <a:ext uri="{FF2B5EF4-FFF2-40B4-BE49-F238E27FC236}">
                <a16:creationId xmlns:a16="http://schemas.microsoft.com/office/drawing/2014/main" id="{D50E639F-8FD8-B889-B5DD-6A7CDB2BFF7E}"/>
              </a:ext>
            </a:extLst>
          </p:cNvPr>
          <p:cNvSpPr/>
          <p:nvPr/>
        </p:nvSpPr>
        <p:spPr>
          <a:xfrm>
            <a:off x="3319154" y="1365686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4F48EB3-FB24-AB3D-FF21-F4B17B90939B}"/>
              </a:ext>
            </a:extLst>
          </p:cNvPr>
          <p:cNvSpPr/>
          <p:nvPr/>
        </p:nvSpPr>
        <p:spPr>
          <a:xfrm>
            <a:off x="2104419" y="5316224"/>
            <a:ext cx="184848" cy="261279"/>
          </a:xfrm>
          <a:prstGeom prst="triangl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BC30FCC7-79A7-783D-518E-BFDE413F6C37}"/>
              </a:ext>
            </a:extLst>
          </p:cNvPr>
          <p:cNvSpPr txBox="1"/>
          <p:nvPr/>
        </p:nvSpPr>
        <p:spPr>
          <a:xfrm>
            <a:off x="1856308" y="5098506"/>
            <a:ext cx="64217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VR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4C486-CA47-4356-C738-0386B975F5AA}"/>
              </a:ext>
            </a:extLst>
          </p:cNvPr>
          <p:cNvSpPr txBox="1"/>
          <p:nvPr/>
        </p:nvSpPr>
        <p:spPr>
          <a:xfrm>
            <a:off x="10193351" y="2296444"/>
            <a:ext cx="1998649" cy="5847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T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he CarPlay VSCS is open from PP build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highlight>
                  <a:srgbClr val="FFFF00"/>
                </a:highlight>
                <a:uLnTx/>
                <a:uFillTx/>
                <a:latin typeface="Arial Nova"/>
                <a:ea typeface="+mn-ea"/>
                <a:cs typeface="+mn-cs"/>
              </a:rPr>
              <a:t>Besides VSCS, the CarPlay should also have compile option to enable/disable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CFD02-83E7-78A2-05B1-4738AC432B1A}"/>
              </a:ext>
            </a:extLst>
          </p:cNvPr>
          <p:cNvCxnSpPr>
            <a:cxnSpLocks/>
            <a:stCxn id="101" idx="0"/>
            <a:endCxn id="99" idx="2"/>
          </p:cNvCxnSpPr>
          <p:nvPr/>
        </p:nvCxnSpPr>
        <p:spPr>
          <a:xfrm flipV="1">
            <a:off x="3749679" y="1792765"/>
            <a:ext cx="2387448" cy="944985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694E7D-4676-71AD-63EF-1675DA9AF922}"/>
              </a:ext>
            </a:extLst>
          </p:cNvPr>
          <p:cNvCxnSpPr>
            <a:cxnSpLocks/>
            <a:stCxn id="17" idx="2"/>
            <a:endCxn id="51" idx="0"/>
          </p:cNvCxnSpPr>
          <p:nvPr/>
        </p:nvCxnSpPr>
        <p:spPr>
          <a:xfrm>
            <a:off x="3115012" y="3177364"/>
            <a:ext cx="1394934" cy="780342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图: 决策 47">
            <a:extLst>
              <a:ext uri="{FF2B5EF4-FFF2-40B4-BE49-F238E27FC236}">
                <a16:creationId xmlns:a16="http://schemas.microsoft.com/office/drawing/2014/main" id="{8C2BC6D8-8BA7-7340-161D-C982034ADE48}"/>
              </a:ext>
            </a:extLst>
          </p:cNvPr>
          <p:cNvSpPr/>
          <p:nvPr/>
        </p:nvSpPr>
        <p:spPr>
          <a:xfrm>
            <a:off x="5787287" y="2737750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AD2CF2-3DD6-CA9C-3E14-8B771419738B}"/>
              </a:ext>
            </a:extLst>
          </p:cNvPr>
          <p:cNvCxnSpPr>
            <a:cxnSpLocks/>
            <a:stCxn id="24" idx="0"/>
            <a:endCxn id="108" idx="2"/>
          </p:cNvCxnSpPr>
          <p:nvPr/>
        </p:nvCxnSpPr>
        <p:spPr>
          <a:xfrm flipV="1">
            <a:off x="5708660" y="1828056"/>
            <a:ext cx="2314388" cy="89855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决策 47">
            <a:extLst>
              <a:ext uri="{FF2B5EF4-FFF2-40B4-BE49-F238E27FC236}">
                <a16:creationId xmlns:a16="http://schemas.microsoft.com/office/drawing/2014/main" id="{D7845AD6-75F8-F9CC-A551-7676320E4C0B}"/>
              </a:ext>
            </a:extLst>
          </p:cNvPr>
          <p:cNvSpPr/>
          <p:nvPr/>
        </p:nvSpPr>
        <p:spPr>
          <a:xfrm>
            <a:off x="6806904" y="273109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</p:txBody>
      </p:sp>
      <p:sp>
        <p:nvSpPr>
          <p:cNvPr id="72" name="流程图: 决策 47">
            <a:extLst>
              <a:ext uri="{FF2B5EF4-FFF2-40B4-BE49-F238E27FC236}">
                <a16:creationId xmlns:a16="http://schemas.microsoft.com/office/drawing/2014/main" id="{A237C676-DD43-47A1-EED5-CFA80E657761}"/>
              </a:ext>
            </a:extLst>
          </p:cNvPr>
          <p:cNvSpPr/>
          <p:nvPr/>
        </p:nvSpPr>
        <p:spPr>
          <a:xfrm>
            <a:off x="9792667" y="2733532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E30AD272-2F04-296B-9AAA-13EF3E92133D}"/>
              </a:ext>
            </a:extLst>
          </p:cNvPr>
          <p:cNvSpPr txBox="1"/>
          <p:nvPr/>
        </p:nvSpPr>
        <p:spPr>
          <a:xfrm>
            <a:off x="9805051" y="3177529"/>
            <a:ext cx="475144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CA396F-0F87-AEDF-CF05-B9929EB0D104}"/>
              </a:ext>
            </a:extLst>
          </p:cNvPr>
          <p:cNvCxnSpPr>
            <a:cxnSpLocks/>
            <a:stCxn id="26" idx="0"/>
            <a:endCxn id="129" idx="2"/>
          </p:cNvCxnSpPr>
          <p:nvPr/>
        </p:nvCxnSpPr>
        <p:spPr>
          <a:xfrm flipV="1">
            <a:off x="7038838" y="1804124"/>
            <a:ext cx="1868936" cy="92697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决策 47">
            <a:extLst>
              <a:ext uri="{FF2B5EF4-FFF2-40B4-BE49-F238E27FC236}">
                <a16:creationId xmlns:a16="http://schemas.microsoft.com/office/drawing/2014/main" id="{5FE199EB-081D-44DF-329B-8AED236294A1}"/>
              </a:ext>
            </a:extLst>
          </p:cNvPr>
          <p:cNvSpPr/>
          <p:nvPr/>
        </p:nvSpPr>
        <p:spPr>
          <a:xfrm>
            <a:off x="9469011" y="2731259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</a:t>
            </a:r>
          </a:p>
        </p:txBody>
      </p:sp>
      <p:sp>
        <p:nvSpPr>
          <p:cNvPr id="24" name="流程图: 决策 47">
            <a:extLst>
              <a:ext uri="{FF2B5EF4-FFF2-40B4-BE49-F238E27FC236}">
                <a16:creationId xmlns:a16="http://schemas.microsoft.com/office/drawing/2014/main" id="{C7CA3355-298E-E7B2-DC36-C735808291A9}"/>
              </a:ext>
            </a:extLst>
          </p:cNvPr>
          <p:cNvSpPr/>
          <p:nvPr/>
        </p:nvSpPr>
        <p:spPr>
          <a:xfrm>
            <a:off x="5476726" y="272661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FFD82D7-6CD6-A7D1-6086-D726B87AC137}"/>
              </a:ext>
            </a:extLst>
          </p:cNvPr>
          <p:cNvCxnSpPr>
            <a:cxnSpLocks/>
            <a:stCxn id="26" idx="2"/>
            <a:endCxn id="141" idx="0"/>
          </p:cNvCxnSpPr>
          <p:nvPr/>
        </p:nvCxnSpPr>
        <p:spPr>
          <a:xfrm flipH="1">
            <a:off x="6999002" y="3177364"/>
            <a:ext cx="39836" cy="806046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6804E6-0BEC-19CF-3981-7BB45BA46454}"/>
              </a:ext>
            </a:extLst>
          </p:cNvPr>
          <p:cNvSpPr/>
          <p:nvPr/>
        </p:nvSpPr>
        <p:spPr>
          <a:xfrm>
            <a:off x="5225819" y="5367780"/>
            <a:ext cx="520699" cy="19465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U625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D4421A-624E-0B3B-13A1-903208EC5E1B}"/>
              </a:ext>
            </a:extLst>
          </p:cNvPr>
          <p:cNvSpPr/>
          <p:nvPr/>
        </p:nvSpPr>
        <p:spPr>
          <a:xfrm>
            <a:off x="6891219" y="5354753"/>
            <a:ext cx="528391" cy="2083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U625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FBAA69-BE06-D227-DA8E-BE5DB8319BC8}"/>
              </a:ext>
            </a:extLst>
          </p:cNvPr>
          <p:cNvSpPr/>
          <p:nvPr/>
        </p:nvSpPr>
        <p:spPr>
          <a:xfrm>
            <a:off x="8595577" y="5349357"/>
            <a:ext cx="528391" cy="2083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U625</a:t>
            </a:r>
          </a:p>
        </p:txBody>
      </p:sp>
    </p:spTree>
    <p:extLst>
      <p:ext uri="{BB962C8B-B14F-4D97-AF65-F5344CB8AC3E}">
        <p14:creationId xmlns:p14="http://schemas.microsoft.com/office/powerpoint/2010/main" val="43393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685800"/>
          </a:xfrm>
        </p:spPr>
        <p:txBody>
          <a:bodyPr/>
          <a:lstStyle/>
          <a:p>
            <a:r>
              <a:rPr lang="en-US" sz="2000" dirty="0"/>
              <a:t>Enablers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ED2F9A7-DDB7-2902-48A1-498C3DC6BB66}"/>
              </a:ext>
            </a:extLst>
          </p:cNvPr>
          <p:cNvGraphicFramePr>
            <a:graphicFrameLocks noGrp="1"/>
          </p:cNvGraphicFramePr>
          <p:nvPr/>
        </p:nvGraphicFramePr>
        <p:xfrm>
          <a:off x="181956" y="532324"/>
          <a:ext cx="11828087" cy="610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243">
                  <a:extLst>
                    <a:ext uri="{9D8B030D-6E8A-4147-A177-3AD203B41FA5}">
                      <a16:colId xmlns:a16="http://schemas.microsoft.com/office/drawing/2014/main" val="1492332535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329543424"/>
                    </a:ext>
                  </a:extLst>
                </a:gridCol>
                <a:gridCol w="8007541">
                  <a:extLst>
                    <a:ext uri="{9D8B030D-6E8A-4147-A177-3AD203B41FA5}">
                      <a16:colId xmlns:a16="http://schemas.microsoft.com/office/drawing/2014/main" val="3364806218"/>
                    </a:ext>
                  </a:extLst>
                </a:gridCol>
                <a:gridCol w="1287878">
                  <a:extLst>
                    <a:ext uri="{9D8B030D-6E8A-4147-A177-3AD203B41FA5}">
                      <a16:colId xmlns:a16="http://schemas.microsoft.com/office/drawing/2014/main" val="1256259123"/>
                    </a:ext>
                  </a:extLst>
                </a:gridCol>
              </a:tblGrid>
              <a:tr h="2404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Enablers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64778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vehicles(U611 9/14/28 speakers, U625 6/12/14 speakers) must be ready to support REC road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hang Susan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73649"/>
                  </a:ext>
                </a:extLst>
              </a:tr>
              <a:tr h="728699"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VSCS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2023/11/05</a:t>
                      </a:r>
                    </a:p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2024/06/25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CarPlay which is disabled as default and can only be enabled before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Qi Ronggui</a:t>
                      </a:r>
                    </a:p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54517"/>
                  </a:ext>
                </a:extLst>
              </a:tr>
              <a:tr h="8890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 Road Test &amp; TT VOCF/NTT &amp;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Bug Fix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2024/02/27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tester resources need to be ensured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the TT VOCF/NTT starts at least on 5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/Jan, including long mileage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Suppliers have 1 week to fix the bugs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Susan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411703"/>
                  </a:ext>
                </a:extLst>
              </a:tr>
              <a:tr h="7286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 VOCF/NTT &amp;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Bug Fix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2024/03/17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2024/04/15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the PP VOCF/NTT starts at least on 17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/March, including long mileage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Suppliers have 1 week to fix the bugs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168587"/>
                  </a:ext>
                </a:extLst>
              </a:tr>
              <a:tr h="7286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MP1 VOCF/NTT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the MP1 VOCF/NTT test starts in time to check if there is critical issues to block the CarPlay delivery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critical issues are identified, assess if CarPlay could keep going forward with J1, or fix the issues in OTA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954572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Apple Certification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2024/04/15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pass the Apple Certification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30925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Iphone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 should be upper than IOS13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 should be upper than Ipone7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Iphone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should be ready before TT VOCF/NTT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hang Edward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278805"/>
                  </a:ext>
                </a:extLst>
              </a:tr>
              <a:tr h="2477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2023/09/21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1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VR calibration should complete on 21th/Sep as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Wang Jiming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14506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test cases should be ready before 2024/01/05 to support REC road test/TT VOCF &amp; NTT/PP VOCF &amp; NTT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Susan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88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88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685800"/>
          </a:xfrm>
        </p:spPr>
        <p:txBody>
          <a:bodyPr/>
          <a:lstStyle/>
          <a:p>
            <a:r>
              <a:rPr lang="en-US" sz="2000" dirty="0"/>
              <a:t>Risks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5966060-DADC-E651-78C0-825B778ACA3D}"/>
              </a:ext>
            </a:extLst>
          </p:cNvPr>
          <p:cNvGraphicFramePr>
            <a:graphicFrameLocks noGrp="1"/>
          </p:cNvGraphicFramePr>
          <p:nvPr/>
        </p:nvGraphicFramePr>
        <p:xfrm>
          <a:off x="286786" y="1549485"/>
          <a:ext cx="113700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687">
                  <a:extLst>
                    <a:ext uri="{9D8B030D-6E8A-4147-A177-3AD203B41FA5}">
                      <a16:colId xmlns:a16="http://schemas.microsoft.com/office/drawing/2014/main" val="1492332535"/>
                    </a:ext>
                  </a:extLst>
                </a:gridCol>
                <a:gridCol w="1183590">
                  <a:extLst>
                    <a:ext uri="{9D8B030D-6E8A-4147-A177-3AD203B41FA5}">
                      <a16:colId xmlns:a16="http://schemas.microsoft.com/office/drawing/2014/main" val="3329543424"/>
                    </a:ext>
                  </a:extLst>
                </a:gridCol>
                <a:gridCol w="7849787">
                  <a:extLst>
                    <a:ext uri="{9D8B030D-6E8A-4147-A177-3AD203B41FA5}">
                      <a16:colId xmlns:a16="http://schemas.microsoft.com/office/drawing/2014/main" val="3364806218"/>
                    </a:ext>
                  </a:extLst>
                </a:gridCol>
                <a:gridCol w="1238008">
                  <a:extLst>
                    <a:ext uri="{9D8B030D-6E8A-4147-A177-3AD203B41FA5}">
                      <a16:colId xmlns:a16="http://schemas.microsoft.com/office/drawing/2014/main" val="1256259123"/>
                    </a:ext>
                  </a:extLst>
                </a:gridCol>
              </a:tblGrid>
              <a:tr h="159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Risks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Due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</a:t>
                      </a:r>
                      <a:r>
                        <a:rPr lang="en-US" altLang="zh-CN" sz="1100" dirty="0"/>
                        <a:t>omments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64778"/>
                  </a:ext>
                </a:extLst>
              </a:tr>
              <a:tr h="433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Apple Certification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2024/04/15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Fail to pass the Apple Certification will result to the J1 CAN NOT include CarPlay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 containment plan is unclear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73649"/>
                  </a:ext>
                </a:extLst>
              </a:tr>
              <a:tr h="433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Vehicles(U611 9/14/28 speakers, U625 6/12/14 speakers) to support CarPlay REC road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Wu Yu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41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84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Arial" panose="020B060402020202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5902" y="1045781"/>
            <a:ext cx="12171166" cy="385240"/>
            <a:chOff x="-142725" y="1021216"/>
            <a:chExt cx="12096916" cy="38524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>
              <a:cxnSpLocks/>
            </p:cNvCxnSpPr>
            <p:nvPr/>
          </p:nvCxnSpPr>
          <p:spPr>
            <a:xfrm>
              <a:off x="-111441" y="1396660"/>
              <a:ext cx="12065632" cy="9796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-142725" y="1021216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-9386" y="2481000"/>
            <a:ext cx="12187068" cy="331990"/>
            <a:chOff x="26301" y="2748091"/>
            <a:chExt cx="12112718" cy="33199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>
              <a:cxnSpLocks/>
            </p:cNvCxnSpPr>
            <p:nvPr/>
          </p:nvCxnSpPr>
          <p:spPr>
            <a:xfrm>
              <a:off x="26301" y="3065979"/>
              <a:ext cx="12112718" cy="14102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56451" y="2748091"/>
              <a:ext cx="146289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SW Release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for FNA Team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016" y="136633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U718 SW Release Plan @1023</a:t>
            </a:r>
            <a:endParaRPr lang="en-US" dirty="0">
              <a:latin typeface="+mn-lt"/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79CF4E4-D70F-0463-8A25-5AA84C972D43}"/>
              </a:ext>
            </a:extLst>
          </p:cNvPr>
          <p:cNvGrpSpPr/>
          <p:nvPr/>
        </p:nvGrpSpPr>
        <p:grpSpPr>
          <a:xfrm>
            <a:off x="3119470" y="2579476"/>
            <a:ext cx="692356" cy="696973"/>
            <a:chOff x="6490815" y="2579476"/>
            <a:chExt cx="692356" cy="696973"/>
          </a:xfrm>
        </p:grpSpPr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6490815" y="2876346"/>
              <a:ext cx="692356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07/8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43" name="Star: 5 Points 342">
              <a:extLst>
                <a:ext uri="{FF2B5EF4-FFF2-40B4-BE49-F238E27FC236}">
                  <a16:creationId xmlns:a16="http://schemas.microsoft.com/office/drawing/2014/main" id="{69D8CDA1-C028-4DD1-8782-3E73B1E42A37}"/>
                </a:ext>
              </a:extLst>
            </p:cNvPr>
            <p:cNvSpPr/>
            <p:nvPr/>
          </p:nvSpPr>
          <p:spPr>
            <a:xfrm>
              <a:off x="6669854" y="2579476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3394E9BD-CFF3-439D-EEF7-3E61E8484E1A}"/>
              </a:ext>
            </a:extLst>
          </p:cNvPr>
          <p:cNvGrpSpPr/>
          <p:nvPr/>
        </p:nvGrpSpPr>
        <p:grpSpPr>
          <a:xfrm>
            <a:off x="3956130" y="2576516"/>
            <a:ext cx="609415" cy="598488"/>
            <a:chOff x="9068324" y="2576516"/>
            <a:chExt cx="609415" cy="598488"/>
          </a:xfrm>
        </p:grpSpPr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9D64A217-842C-444E-81B9-A07F069C0904}"/>
                </a:ext>
              </a:extLst>
            </p:cNvPr>
            <p:cNvSpPr txBox="1"/>
            <p:nvPr/>
          </p:nvSpPr>
          <p:spPr>
            <a:xfrm>
              <a:off x="9068324" y="2882622"/>
              <a:ext cx="609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9/5</a:t>
              </a:r>
            </a:p>
          </p:txBody>
        </p:sp>
        <p:sp>
          <p:nvSpPr>
            <p:cNvPr id="376" name="Star: 5 Points 375">
              <a:extLst>
                <a:ext uri="{FF2B5EF4-FFF2-40B4-BE49-F238E27FC236}">
                  <a16:creationId xmlns:a16="http://schemas.microsoft.com/office/drawing/2014/main" id="{B6BA8CE9-58B1-4DBB-8936-020F4CDF1E08}"/>
                </a:ext>
              </a:extLst>
            </p:cNvPr>
            <p:cNvSpPr/>
            <p:nvPr/>
          </p:nvSpPr>
          <p:spPr>
            <a:xfrm>
              <a:off x="9199170" y="2576516"/>
              <a:ext cx="297329" cy="295620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1D96EBA-2FC1-28B6-1756-53F261CEB32D}"/>
              </a:ext>
            </a:extLst>
          </p:cNvPr>
          <p:cNvGrpSpPr/>
          <p:nvPr/>
        </p:nvGrpSpPr>
        <p:grpSpPr>
          <a:xfrm>
            <a:off x="4549750" y="2595550"/>
            <a:ext cx="936804" cy="795856"/>
            <a:chOff x="9325734" y="2595550"/>
            <a:chExt cx="936804" cy="795856"/>
          </a:xfrm>
        </p:grpSpPr>
        <p:sp>
          <p:nvSpPr>
            <p:cNvPr id="165" name="TextBox 22">
              <a:extLst>
                <a:ext uri="{FF2B5EF4-FFF2-40B4-BE49-F238E27FC236}">
                  <a16:creationId xmlns:a16="http://schemas.microsoft.com/office/drawing/2014/main" id="{5D9A2779-E021-4297-B14B-C277864258E1}"/>
                </a:ext>
              </a:extLst>
            </p:cNvPr>
            <p:cNvSpPr txBox="1"/>
            <p:nvPr/>
          </p:nvSpPr>
          <p:spPr>
            <a:xfrm>
              <a:off x="9325734" y="2883581"/>
              <a:ext cx="936804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11/01 </a:t>
              </a: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Test Report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/03 GNG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11/06 IVS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385" name="Star: 5 Points 384">
              <a:extLst>
                <a:ext uri="{FF2B5EF4-FFF2-40B4-BE49-F238E27FC236}">
                  <a16:creationId xmlns:a16="http://schemas.microsoft.com/office/drawing/2014/main" id="{903C416A-92FB-4946-BE1E-440119FCC748}"/>
                </a:ext>
              </a:extLst>
            </p:cNvPr>
            <p:cNvSpPr/>
            <p:nvPr/>
          </p:nvSpPr>
          <p:spPr>
            <a:xfrm>
              <a:off x="9629135" y="2595550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B1B3B701-4778-17CD-C30E-4F7E0431EEE4}"/>
              </a:ext>
            </a:extLst>
          </p:cNvPr>
          <p:cNvGrpSpPr/>
          <p:nvPr/>
        </p:nvGrpSpPr>
        <p:grpSpPr>
          <a:xfrm>
            <a:off x="7192968" y="2608498"/>
            <a:ext cx="810962" cy="806034"/>
            <a:chOff x="10263485" y="2608498"/>
            <a:chExt cx="810962" cy="806034"/>
          </a:xfrm>
        </p:grpSpPr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D7D8DF6B-1B97-464E-8FEB-DCD8F7C478A4}"/>
                </a:ext>
              </a:extLst>
            </p:cNvPr>
            <p:cNvSpPr txBox="1"/>
            <p:nvPr/>
          </p:nvSpPr>
          <p:spPr>
            <a:xfrm>
              <a:off x="10263485" y="2906707"/>
              <a:ext cx="810962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4/8 Test Report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4/15 GNG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4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/22 IVS</a:t>
              </a:r>
            </a:p>
          </p:txBody>
        </p:sp>
        <p:sp>
          <p:nvSpPr>
            <p:cNvPr id="391" name="Star: 5 Points 390">
              <a:extLst>
                <a:ext uri="{FF2B5EF4-FFF2-40B4-BE49-F238E27FC236}">
                  <a16:creationId xmlns:a16="http://schemas.microsoft.com/office/drawing/2014/main" id="{15A6E17D-27DF-4B2C-97BC-681ECE34390E}"/>
                </a:ext>
              </a:extLst>
            </p:cNvPr>
            <p:cNvSpPr/>
            <p:nvPr/>
          </p:nvSpPr>
          <p:spPr>
            <a:xfrm>
              <a:off x="10506582" y="2608498"/>
              <a:ext cx="297329" cy="295620"/>
            </a:xfrm>
            <a:prstGeom prst="star5">
              <a:avLst>
                <a:gd name="adj" fmla="val 16272"/>
                <a:gd name="hf" fmla="val 105146"/>
                <a:gd name="vf" fmla="val 110557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6808EEF6-D05B-C6D9-7698-6E690328181D}"/>
              </a:ext>
            </a:extLst>
          </p:cNvPr>
          <p:cNvGrpSpPr/>
          <p:nvPr/>
        </p:nvGrpSpPr>
        <p:grpSpPr>
          <a:xfrm>
            <a:off x="8334267" y="2605275"/>
            <a:ext cx="879221" cy="805295"/>
            <a:chOff x="10842598" y="2605275"/>
            <a:chExt cx="879221" cy="805295"/>
          </a:xfrm>
        </p:grpSpPr>
        <p:sp>
          <p:nvSpPr>
            <p:cNvPr id="177" name="TextBox 22">
              <a:extLst>
                <a:ext uri="{FF2B5EF4-FFF2-40B4-BE49-F238E27FC236}">
                  <a16:creationId xmlns:a16="http://schemas.microsoft.com/office/drawing/2014/main" id="{2F32559A-76C2-4358-B82C-81409D8EFEF1}"/>
                </a:ext>
              </a:extLst>
            </p:cNvPr>
            <p:cNvSpPr txBox="1"/>
            <p:nvPr/>
          </p:nvSpPr>
          <p:spPr>
            <a:xfrm>
              <a:off x="10842598" y="2902745"/>
              <a:ext cx="879221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6/17 Test Report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6/24 GNG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7/1 IVS</a:t>
              </a:r>
            </a:p>
          </p:txBody>
        </p:sp>
        <p:sp>
          <p:nvSpPr>
            <p:cNvPr id="397" name="Star: 5 Points 396">
              <a:extLst>
                <a:ext uri="{FF2B5EF4-FFF2-40B4-BE49-F238E27FC236}">
                  <a16:creationId xmlns:a16="http://schemas.microsoft.com/office/drawing/2014/main" id="{571F6009-47C4-4270-922F-192679E508A9}"/>
                </a:ext>
              </a:extLst>
            </p:cNvPr>
            <p:cNvSpPr/>
            <p:nvPr/>
          </p:nvSpPr>
          <p:spPr>
            <a:xfrm>
              <a:off x="11001342" y="2605275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34D603-16F8-740C-6235-9E5D8D15CE04}"/>
              </a:ext>
            </a:extLst>
          </p:cNvPr>
          <p:cNvGrpSpPr/>
          <p:nvPr/>
        </p:nvGrpSpPr>
        <p:grpSpPr>
          <a:xfrm>
            <a:off x="9674234" y="2600543"/>
            <a:ext cx="754981" cy="641835"/>
            <a:chOff x="10042151" y="2600543"/>
            <a:chExt cx="754981" cy="641835"/>
          </a:xfrm>
        </p:grpSpPr>
        <p:sp>
          <p:nvSpPr>
            <p:cNvPr id="174" name="TextBox 22">
              <a:extLst>
                <a:ext uri="{FF2B5EF4-FFF2-40B4-BE49-F238E27FC236}">
                  <a16:creationId xmlns:a16="http://schemas.microsoft.com/office/drawing/2014/main" id="{7BCF61AA-4412-4630-B12B-814DB2000F4D}"/>
                </a:ext>
              </a:extLst>
            </p:cNvPr>
            <p:cNvSpPr txBox="1"/>
            <p:nvPr/>
          </p:nvSpPr>
          <p:spPr>
            <a:xfrm>
              <a:off x="10042151" y="2919219"/>
              <a:ext cx="754981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Reserved</a:t>
              </a:r>
            </a:p>
          </p:txBody>
        </p:sp>
        <p:sp>
          <p:nvSpPr>
            <p:cNvPr id="404" name="Star: 5 Points 403">
              <a:extLst>
                <a:ext uri="{FF2B5EF4-FFF2-40B4-BE49-F238E27FC236}">
                  <a16:creationId xmlns:a16="http://schemas.microsoft.com/office/drawing/2014/main" id="{9B05A5C7-A92A-44DA-A98A-38597DDC9AF6}"/>
                </a:ext>
              </a:extLst>
            </p:cNvPr>
            <p:cNvSpPr/>
            <p:nvPr/>
          </p:nvSpPr>
          <p:spPr>
            <a:xfrm>
              <a:off x="10138235" y="2600543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BE1099E-6192-4B83-BE19-5A6637AF39CD}"/>
              </a:ext>
            </a:extLst>
          </p:cNvPr>
          <p:cNvGrpSpPr/>
          <p:nvPr/>
        </p:nvGrpSpPr>
        <p:grpSpPr>
          <a:xfrm>
            <a:off x="-9386" y="3336819"/>
            <a:ext cx="12157592" cy="347005"/>
            <a:chOff x="34143" y="2712796"/>
            <a:chExt cx="12083422" cy="347005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46760-836D-4DCA-84FA-5572BF4C1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43" y="3052363"/>
              <a:ext cx="12083422" cy="7438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6DC47A1-B07B-4842-8E92-B0C1C11FA4FB}"/>
                </a:ext>
              </a:extLst>
            </p:cNvPr>
            <p:cNvSpPr/>
            <p:nvPr/>
          </p:nvSpPr>
          <p:spPr>
            <a:xfrm>
              <a:off x="56486" y="2712796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SW Release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for REC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DBB8D3E-F9AE-4EF1-84A3-D24AD6DC9E96}"/>
              </a:ext>
            </a:extLst>
          </p:cNvPr>
          <p:cNvGrpSpPr/>
          <p:nvPr/>
        </p:nvGrpSpPr>
        <p:grpSpPr>
          <a:xfrm>
            <a:off x="-9386" y="4202273"/>
            <a:ext cx="12157592" cy="331422"/>
            <a:chOff x="34143" y="2717077"/>
            <a:chExt cx="12083422" cy="331422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3CE235E-13BF-495F-AFC1-F4982F4AE2D1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" y="3048499"/>
              <a:ext cx="12083422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28DC353-1701-40B9-B897-B3EA03AE7788}"/>
                </a:ext>
              </a:extLst>
            </p:cNvPr>
            <p:cNvSpPr/>
            <p:nvPr/>
          </p:nvSpPr>
          <p:spPr>
            <a:xfrm>
              <a:off x="64293" y="2717077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Vendor Integration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6F5924-1068-478E-BE46-5CBCB8833F26}"/>
              </a:ext>
            </a:extLst>
          </p:cNvPr>
          <p:cNvGrpSpPr/>
          <p:nvPr/>
        </p:nvGrpSpPr>
        <p:grpSpPr>
          <a:xfrm>
            <a:off x="9738321" y="1274178"/>
            <a:ext cx="843415" cy="502179"/>
            <a:chOff x="11862448" y="1252002"/>
            <a:chExt cx="843415" cy="50217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2046291" y="1252002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OKTB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59" name="TextBox 22">
              <a:extLst>
                <a:ext uri="{FF2B5EF4-FFF2-40B4-BE49-F238E27FC236}">
                  <a16:creationId xmlns:a16="http://schemas.microsoft.com/office/drawing/2014/main" id="{540B5E02-F7D4-48D0-8DFC-4622684254A6}"/>
                </a:ext>
              </a:extLst>
            </p:cNvPr>
            <p:cNvSpPr txBox="1"/>
            <p:nvPr/>
          </p:nvSpPr>
          <p:spPr>
            <a:xfrm>
              <a:off x="11862448" y="1554132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dirty="0">
                  <a:solidFill>
                    <a:srgbClr val="00264E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9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/23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45" name="Table 244">
            <a:extLst>
              <a:ext uri="{FF2B5EF4-FFF2-40B4-BE49-F238E27FC236}">
                <a16:creationId xmlns:a16="http://schemas.microsoft.com/office/drawing/2014/main" id="{A0336E8C-9A20-45FA-A8FD-2D1291BD6E24}"/>
              </a:ext>
            </a:extLst>
          </p:cNvPr>
          <p:cNvGraphicFramePr>
            <a:graphicFrameLocks noGrp="1"/>
          </p:cNvGraphicFramePr>
          <p:nvPr/>
        </p:nvGraphicFramePr>
        <p:xfrm>
          <a:off x="1883471" y="673016"/>
          <a:ext cx="9770649" cy="31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6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31892292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5902391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920740496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2160658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95542348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84884224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813658407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69144808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01012958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585903136"/>
                    </a:ext>
                  </a:extLst>
                </a:gridCol>
              </a:tblGrid>
              <a:tr h="3186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4242977-4765-48B6-961C-BD551A9DB2C0}"/>
              </a:ext>
            </a:extLst>
          </p:cNvPr>
          <p:cNvGrpSpPr/>
          <p:nvPr/>
        </p:nvGrpSpPr>
        <p:grpSpPr>
          <a:xfrm>
            <a:off x="2806703" y="3535120"/>
            <a:ext cx="656790" cy="505702"/>
            <a:chOff x="4015583" y="6178778"/>
            <a:chExt cx="656790" cy="505702"/>
          </a:xfrm>
        </p:grpSpPr>
        <p:sp>
          <p:nvSpPr>
            <p:cNvPr id="247" name="Star: 5 Points 246">
              <a:extLst>
                <a:ext uri="{FF2B5EF4-FFF2-40B4-BE49-F238E27FC236}">
                  <a16:creationId xmlns:a16="http://schemas.microsoft.com/office/drawing/2014/main" id="{49C63543-9994-4B0C-BDD5-99FA41A8884E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8" name="TextBox 22">
              <a:extLst>
                <a:ext uri="{FF2B5EF4-FFF2-40B4-BE49-F238E27FC236}">
                  <a16:creationId xmlns:a16="http://schemas.microsoft.com/office/drawing/2014/main" id="{1DBAF091-A48F-4373-A243-1F32B5E0D29B}"/>
                </a:ext>
              </a:extLst>
            </p:cNvPr>
            <p:cNvSpPr txBox="1"/>
            <p:nvPr/>
          </p:nvSpPr>
          <p:spPr>
            <a:xfrm>
              <a:off x="4015583" y="6392098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6/26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E2A648F-C949-4251-9B3D-AA1E4B20EB62}"/>
              </a:ext>
            </a:extLst>
          </p:cNvPr>
          <p:cNvGrpSpPr/>
          <p:nvPr/>
        </p:nvGrpSpPr>
        <p:grpSpPr>
          <a:xfrm>
            <a:off x="2320538" y="4415076"/>
            <a:ext cx="656790" cy="479416"/>
            <a:chOff x="4019018" y="6178778"/>
            <a:chExt cx="656790" cy="479416"/>
          </a:xfrm>
        </p:grpSpPr>
        <p:sp>
          <p:nvSpPr>
            <p:cNvPr id="250" name="Star: 5 Points 249">
              <a:extLst>
                <a:ext uri="{FF2B5EF4-FFF2-40B4-BE49-F238E27FC236}">
                  <a16:creationId xmlns:a16="http://schemas.microsoft.com/office/drawing/2014/main" id="{CAD63E2C-D2CC-4AE2-BEDD-D768B3BA196C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1" name="TextBox 22">
              <a:extLst>
                <a:ext uri="{FF2B5EF4-FFF2-40B4-BE49-F238E27FC236}">
                  <a16:creationId xmlns:a16="http://schemas.microsoft.com/office/drawing/2014/main" id="{9D839F96-9A22-4F57-AFB1-C3B3D773C17F}"/>
                </a:ext>
              </a:extLst>
            </p:cNvPr>
            <p:cNvSpPr txBox="1"/>
            <p:nvPr/>
          </p:nvSpPr>
          <p:spPr>
            <a:xfrm>
              <a:off x="4019018" y="6365812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5/23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75F77199-B30A-486D-96E2-07EECA3A53F7}"/>
              </a:ext>
            </a:extLst>
          </p:cNvPr>
          <p:cNvGrpSpPr/>
          <p:nvPr/>
        </p:nvGrpSpPr>
        <p:grpSpPr>
          <a:xfrm>
            <a:off x="3317857" y="4417264"/>
            <a:ext cx="656790" cy="471937"/>
            <a:chOff x="4012012" y="6178778"/>
            <a:chExt cx="656790" cy="471937"/>
          </a:xfrm>
        </p:grpSpPr>
        <p:sp>
          <p:nvSpPr>
            <p:cNvPr id="269" name="Star: 5 Points 268">
              <a:extLst>
                <a:ext uri="{FF2B5EF4-FFF2-40B4-BE49-F238E27FC236}">
                  <a16:creationId xmlns:a16="http://schemas.microsoft.com/office/drawing/2014/main" id="{F46E2288-35A6-47B7-A55E-3D4426AE864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0" name="TextBox 22">
              <a:extLst>
                <a:ext uri="{FF2B5EF4-FFF2-40B4-BE49-F238E27FC236}">
                  <a16:creationId xmlns:a16="http://schemas.microsoft.com/office/drawing/2014/main" id="{709C1299-407D-4799-B953-2BED35DD8345}"/>
                </a:ext>
              </a:extLst>
            </p:cNvPr>
            <p:cNvSpPr txBox="1"/>
            <p:nvPr/>
          </p:nvSpPr>
          <p:spPr>
            <a:xfrm>
              <a:off x="4012012" y="635833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7/31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87DEF73-35E0-42A8-80BA-A07ACEB35B4B}"/>
              </a:ext>
            </a:extLst>
          </p:cNvPr>
          <p:cNvGrpSpPr/>
          <p:nvPr/>
        </p:nvGrpSpPr>
        <p:grpSpPr>
          <a:xfrm>
            <a:off x="3656937" y="3523832"/>
            <a:ext cx="656790" cy="505568"/>
            <a:chOff x="4019510" y="6178778"/>
            <a:chExt cx="656790" cy="505568"/>
          </a:xfrm>
        </p:grpSpPr>
        <p:sp>
          <p:nvSpPr>
            <p:cNvPr id="272" name="Star: 5 Points 271">
              <a:extLst>
                <a:ext uri="{FF2B5EF4-FFF2-40B4-BE49-F238E27FC236}">
                  <a16:creationId xmlns:a16="http://schemas.microsoft.com/office/drawing/2014/main" id="{3AD2FAD8-1FC1-4E1B-B277-18BB12BE999F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3" name="TextBox 22">
              <a:extLst>
                <a:ext uri="{FF2B5EF4-FFF2-40B4-BE49-F238E27FC236}">
                  <a16:creationId xmlns:a16="http://schemas.microsoft.com/office/drawing/2014/main" id="{DAF54C1D-3723-46E9-A15C-82C1A1572905}"/>
                </a:ext>
              </a:extLst>
            </p:cNvPr>
            <p:cNvSpPr txBox="1"/>
            <p:nvPr/>
          </p:nvSpPr>
          <p:spPr>
            <a:xfrm>
              <a:off x="4019510" y="6391964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8/28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58B2FE2-2813-4C07-BE86-C3478A6BF002}"/>
              </a:ext>
            </a:extLst>
          </p:cNvPr>
          <p:cNvGrpSpPr/>
          <p:nvPr/>
        </p:nvGrpSpPr>
        <p:grpSpPr>
          <a:xfrm>
            <a:off x="4429062" y="3529030"/>
            <a:ext cx="656790" cy="505702"/>
            <a:chOff x="4037017" y="6178778"/>
            <a:chExt cx="656790" cy="505702"/>
          </a:xfrm>
        </p:grpSpPr>
        <p:sp>
          <p:nvSpPr>
            <p:cNvPr id="278" name="Star: 5 Points 277">
              <a:extLst>
                <a:ext uri="{FF2B5EF4-FFF2-40B4-BE49-F238E27FC236}">
                  <a16:creationId xmlns:a16="http://schemas.microsoft.com/office/drawing/2014/main" id="{E444F3E8-CA01-4F90-BC23-ECFC4011B1AB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9" name="TextBox 22">
              <a:extLst>
                <a:ext uri="{FF2B5EF4-FFF2-40B4-BE49-F238E27FC236}">
                  <a16:creationId xmlns:a16="http://schemas.microsoft.com/office/drawing/2014/main" id="{9339CC24-B8F6-4C3F-9614-DF11A7027B33}"/>
                </a:ext>
              </a:extLst>
            </p:cNvPr>
            <p:cNvSpPr txBox="1"/>
            <p:nvPr/>
          </p:nvSpPr>
          <p:spPr>
            <a:xfrm>
              <a:off x="4037017" y="6392098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10/18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7F9691B-DB58-4CA6-A5FE-FBA2C037073F}"/>
              </a:ext>
            </a:extLst>
          </p:cNvPr>
          <p:cNvGrpSpPr/>
          <p:nvPr/>
        </p:nvGrpSpPr>
        <p:grpSpPr>
          <a:xfrm>
            <a:off x="4061173" y="4413163"/>
            <a:ext cx="656790" cy="485687"/>
            <a:chOff x="4005935" y="6178778"/>
            <a:chExt cx="656790" cy="485687"/>
          </a:xfrm>
        </p:grpSpPr>
        <p:sp>
          <p:nvSpPr>
            <p:cNvPr id="286" name="Star: 5 Points 285">
              <a:extLst>
                <a:ext uri="{FF2B5EF4-FFF2-40B4-BE49-F238E27FC236}">
                  <a16:creationId xmlns:a16="http://schemas.microsoft.com/office/drawing/2014/main" id="{CDB17A25-7E52-4672-BD62-303537F50D88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87" name="TextBox 22">
              <a:extLst>
                <a:ext uri="{FF2B5EF4-FFF2-40B4-BE49-F238E27FC236}">
                  <a16:creationId xmlns:a16="http://schemas.microsoft.com/office/drawing/2014/main" id="{CB562F77-50C9-4A0A-B669-7A5F1465BFEA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9/18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02A6C58-1F1B-44AE-87A7-0DEC3FB10F61}"/>
              </a:ext>
            </a:extLst>
          </p:cNvPr>
          <p:cNvGrpSpPr/>
          <p:nvPr/>
        </p:nvGrpSpPr>
        <p:grpSpPr>
          <a:xfrm>
            <a:off x="7012686" y="3539173"/>
            <a:ext cx="656790" cy="496993"/>
            <a:chOff x="4081407" y="6178778"/>
            <a:chExt cx="656790" cy="496993"/>
          </a:xfrm>
        </p:grpSpPr>
        <p:sp>
          <p:nvSpPr>
            <p:cNvPr id="289" name="Star: 5 Points 288">
              <a:extLst>
                <a:ext uri="{FF2B5EF4-FFF2-40B4-BE49-F238E27FC236}">
                  <a16:creationId xmlns:a16="http://schemas.microsoft.com/office/drawing/2014/main" id="{C05EFA58-75E3-4E32-8F59-8C164D2DAB9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0" name="TextBox 22">
              <a:extLst>
                <a:ext uri="{FF2B5EF4-FFF2-40B4-BE49-F238E27FC236}">
                  <a16:creationId xmlns:a16="http://schemas.microsoft.com/office/drawing/2014/main" id="{35ABE6A2-F72D-4D74-A0EE-BF2EF8919761}"/>
                </a:ext>
              </a:extLst>
            </p:cNvPr>
            <p:cNvSpPr txBox="1"/>
            <p:nvPr/>
          </p:nvSpPr>
          <p:spPr>
            <a:xfrm>
              <a:off x="4081407" y="6383389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/25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1E3A008-E38F-4DA1-B7FA-A91EE13E0E35}"/>
              </a:ext>
            </a:extLst>
          </p:cNvPr>
          <p:cNvGrpSpPr/>
          <p:nvPr/>
        </p:nvGrpSpPr>
        <p:grpSpPr>
          <a:xfrm>
            <a:off x="8166242" y="3541828"/>
            <a:ext cx="656790" cy="479575"/>
            <a:chOff x="4081407" y="6178778"/>
            <a:chExt cx="656790" cy="479575"/>
          </a:xfrm>
        </p:grpSpPr>
        <p:sp>
          <p:nvSpPr>
            <p:cNvPr id="292" name="Star: 5 Points 291">
              <a:extLst>
                <a:ext uri="{FF2B5EF4-FFF2-40B4-BE49-F238E27FC236}">
                  <a16:creationId xmlns:a16="http://schemas.microsoft.com/office/drawing/2014/main" id="{7A62C6ED-5FA5-4C3A-ADC1-DE6D531501BD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3" name="TextBox 22">
              <a:extLst>
                <a:ext uri="{FF2B5EF4-FFF2-40B4-BE49-F238E27FC236}">
                  <a16:creationId xmlns:a16="http://schemas.microsoft.com/office/drawing/2014/main" id="{18BDFC9F-8EA9-41AD-BF1C-E2BD89D6005D}"/>
                </a:ext>
              </a:extLst>
            </p:cNvPr>
            <p:cNvSpPr txBox="1"/>
            <p:nvPr/>
          </p:nvSpPr>
          <p:spPr>
            <a:xfrm>
              <a:off x="4081407" y="6365971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/3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9C29D4D-97C1-4D1F-9956-20D2854D256B}"/>
              </a:ext>
            </a:extLst>
          </p:cNvPr>
          <p:cNvGrpSpPr/>
          <p:nvPr/>
        </p:nvGrpSpPr>
        <p:grpSpPr>
          <a:xfrm>
            <a:off x="6595481" y="4417083"/>
            <a:ext cx="656790" cy="497488"/>
            <a:chOff x="3993066" y="6178778"/>
            <a:chExt cx="656790" cy="497488"/>
          </a:xfrm>
        </p:grpSpPr>
        <p:sp>
          <p:nvSpPr>
            <p:cNvPr id="298" name="Star: 5 Points 297">
              <a:extLst>
                <a:ext uri="{FF2B5EF4-FFF2-40B4-BE49-F238E27FC236}">
                  <a16:creationId xmlns:a16="http://schemas.microsoft.com/office/drawing/2014/main" id="{BFC0F589-22A0-4B15-A8BC-E017FF087A1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9" name="TextBox 22">
              <a:extLst>
                <a:ext uri="{FF2B5EF4-FFF2-40B4-BE49-F238E27FC236}">
                  <a16:creationId xmlns:a16="http://schemas.microsoft.com/office/drawing/2014/main" id="{E9BCCDB3-69E6-4CFD-888F-3E8ABC1BE7E1}"/>
                </a:ext>
              </a:extLst>
            </p:cNvPr>
            <p:cNvSpPr txBox="1"/>
            <p:nvPr/>
          </p:nvSpPr>
          <p:spPr>
            <a:xfrm>
              <a:off x="3993066" y="6383884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2/29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03" name="Table 302">
            <a:extLst>
              <a:ext uri="{FF2B5EF4-FFF2-40B4-BE49-F238E27FC236}">
                <a16:creationId xmlns:a16="http://schemas.microsoft.com/office/drawing/2014/main" id="{B5FF7E03-7724-4601-AB45-8912FC2CB0C6}"/>
              </a:ext>
            </a:extLst>
          </p:cNvPr>
          <p:cNvGraphicFramePr>
            <a:graphicFrameLocks noGrp="1"/>
          </p:cNvGraphicFramePr>
          <p:nvPr/>
        </p:nvGraphicFramePr>
        <p:xfrm>
          <a:off x="10219745" y="345179"/>
          <a:ext cx="937242" cy="25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2526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36" name="Group 335">
            <a:extLst>
              <a:ext uri="{FF2B5EF4-FFF2-40B4-BE49-F238E27FC236}">
                <a16:creationId xmlns:a16="http://schemas.microsoft.com/office/drawing/2014/main" id="{DABDF67E-6E7A-48EA-9FFD-247F0538DE71}"/>
              </a:ext>
            </a:extLst>
          </p:cNvPr>
          <p:cNvGrpSpPr/>
          <p:nvPr/>
        </p:nvGrpSpPr>
        <p:grpSpPr>
          <a:xfrm>
            <a:off x="7800130" y="4410657"/>
            <a:ext cx="656790" cy="481697"/>
            <a:chOff x="4013465" y="6178778"/>
            <a:chExt cx="656790" cy="481697"/>
          </a:xfrm>
        </p:grpSpPr>
        <p:sp>
          <p:nvSpPr>
            <p:cNvPr id="337" name="Star: 5 Points 336">
              <a:extLst>
                <a:ext uri="{FF2B5EF4-FFF2-40B4-BE49-F238E27FC236}">
                  <a16:creationId xmlns:a16="http://schemas.microsoft.com/office/drawing/2014/main" id="{B234F0FA-D087-448F-B1A1-FCE026CF348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9" name="TextBox 22">
              <a:extLst>
                <a:ext uri="{FF2B5EF4-FFF2-40B4-BE49-F238E27FC236}">
                  <a16:creationId xmlns:a16="http://schemas.microsoft.com/office/drawing/2014/main" id="{500AE20D-E6C7-4594-94B3-F13D13AF7F87}"/>
                </a:ext>
              </a:extLst>
            </p:cNvPr>
            <p:cNvSpPr txBox="1"/>
            <p:nvPr/>
          </p:nvSpPr>
          <p:spPr>
            <a:xfrm>
              <a:off x="4013465" y="636809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/9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9B72DFF7-7D6F-41DA-A59D-505425497B51}"/>
              </a:ext>
            </a:extLst>
          </p:cNvPr>
          <p:cNvCxnSpPr>
            <a:cxnSpLocks/>
            <a:stCxn id="250" idx="0"/>
            <a:endCxn id="247" idx="2"/>
          </p:cNvCxnSpPr>
          <p:nvPr/>
        </p:nvCxnSpPr>
        <p:spPr>
          <a:xfrm flipV="1">
            <a:off x="2613790" y="3740287"/>
            <a:ext cx="429321" cy="67478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FBF4AE52-DEC0-4358-9036-18691A5BFEC5}"/>
              </a:ext>
            </a:extLst>
          </p:cNvPr>
          <p:cNvCxnSpPr>
            <a:cxnSpLocks/>
            <a:stCxn id="269" idx="0"/>
            <a:endCxn id="272" idx="2"/>
          </p:cNvCxnSpPr>
          <p:nvPr/>
        </p:nvCxnSpPr>
        <p:spPr>
          <a:xfrm flipV="1">
            <a:off x="3618115" y="3728999"/>
            <a:ext cx="271303" cy="68826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0B89E54E-1600-4B97-A39C-49DB5FE65310}"/>
              </a:ext>
            </a:extLst>
          </p:cNvPr>
          <p:cNvCxnSpPr>
            <a:cxnSpLocks/>
            <a:stCxn id="272" idx="0"/>
            <a:endCxn id="376" idx="2"/>
          </p:cNvCxnSpPr>
          <p:nvPr/>
        </p:nvCxnSpPr>
        <p:spPr>
          <a:xfrm flipV="1">
            <a:off x="3949697" y="2872135"/>
            <a:ext cx="194064" cy="65169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CD82E6E3-27CF-4529-9A01-505D29897697}"/>
              </a:ext>
            </a:extLst>
          </p:cNvPr>
          <p:cNvCxnSpPr>
            <a:cxnSpLocks/>
            <a:stCxn id="247" idx="0"/>
            <a:endCxn id="343" idx="2"/>
          </p:cNvCxnSpPr>
          <p:nvPr/>
        </p:nvCxnSpPr>
        <p:spPr>
          <a:xfrm flipV="1">
            <a:off x="3103390" y="2875095"/>
            <a:ext cx="251904" cy="660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FF0CB1B5-B24C-4F58-84EF-F465214EA074}"/>
              </a:ext>
            </a:extLst>
          </p:cNvPr>
          <p:cNvCxnSpPr>
            <a:cxnSpLocks/>
            <a:stCxn id="278" idx="0"/>
            <a:endCxn id="385" idx="2"/>
          </p:cNvCxnSpPr>
          <p:nvPr/>
        </p:nvCxnSpPr>
        <p:spPr>
          <a:xfrm flipV="1">
            <a:off x="4704315" y="2891169"/>
            <a:ext cx="205621" cy="63786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837A286A-D25F-40D8-9F6A-5B0C73D4B052}"/>
              </a:ext>
            </a:extLst>
          </p:cNvPr>
          <p:cNvCxnSpPr>
            <a:cxnSpLocks/>
            <a:stCxn id="289" idx="0"/>
            <a:endCxn id="391" idx="2"/>
          </p:cNvCxnSpPr>
          <p:nvPr/>
        </p:nvCxnSpPr>
        <p:spPr>
          <a:xfrm flipV="1">
            <a:off x="7243549" y="2904117"/>
            <a:ext cx="249301" cy="63505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AD743FEA-00C3-44EF-B8E7-4B3F29F246F8}"/>
              </a:ext>
            </a:extLst>
          </p:cNvPr>
          <p:cNvCxnSpPr>
            <a:cxnSpLocks/>
            <a:stCxn id="298" idx="0"/>
            <a:endCxn id="289" idx="2"/>
          </p:cNvCxnSpPr>
          <p:nvPr/>
        </p:nvCxnSpPr>
        <p:spPr>
          <a:xfrm flipV="1">
            <a:off x="6914685" y="3744340"/>
            <a:ext cx="268585" cy="67274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E399C02F-53D3-461E-B151-05B7B0FFA0EA}"/>
              </a:ext>
            </a:extLst>
          </p:cNvPr>
          <p:cNvCxnSpPr>
            <a:cxnSpLocks/>
            <a:stCxn id="286" idx="0"/>
            <a:endCxn id="278" idx="2"/>
          </p:cNvCxnSpPr>
          <p:nvPr/>
        </p:nvCxnSpPr>
        <p:spPr>
          <a:xfrm flipV="1">
            <a:off x="4367508" y="3734197"/>
            <a:ext cx="276528" cy="67896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C2C0A1C-A9D6-4BFD-B388-9B09128A9236}"/>
              </a:ext>
            </a:extLst>
          </p:cNvPr>
          <p:cNvGrpSpPr/>
          <p:nvPr/>
        </p:nvGrpSpPr>
        <p:grpSpPr>
          <a:xfrm>
            <a:off x="4465011" y="1263272"/>
            <a:ext cx="870634" cy="463558"/>
            <a:chOff x="8156915" y="1268433"/>
            <a:chExt cx="870634" cy="463558"/>
          </a:xfrm>
        </p:grpSpPr>
        <p:sp>
          <p:nvSpPr>
            <p:cNvPr id="233" name="流程图: 决策 47">
              <a:extLst>
                <a:ext uri="{FF2B5EF4-FFF2-40B4-BE49-F238E27FC236}">
                  <a16:creationId xmlns:a16="http://schemas.microsoft.com/office/drawing/2014/main" id="{8D520B31-BFDF-4E32-9C69-0B39E6FC9F96}"/>
                </a:ext>
              </a:extLst>
            </p:cNvPr>
            <p:cNvSpPr/>
            <p:nvPr/>
          </p:nvSpPr>
          <p:spPr>
            <a:xfrm>
              <a:off x="8566365" y="1268433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r>
                <a:rPr lang="en-US" altLang="zh-CN" sz="700" b="1" dirty="0">
                  <a:solidFill>
                    <a:srgbClr val="00264E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</a:t>
              </a: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FEC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A700C1E2-70D1-4498-8802-02AECDA1DE33}"/>
                </a:ext>
              </a:extLst>
            </p:cNvPr>
            <p:cNvSpPr txBox="1"/>
            <p:nvPr/>
          </p:nvSpPr>
          <p:spPr>
            <a:xfrm>
              <a:off x="8156915" y="1531942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11/8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1436C9B-43B4-4418-BD5F-C82167D6F778}"/>
              </a:ext>
            </a:extLst>
          </p:cNvPr>
          <p:cNvGrpSpPr/>
          <p:nvPr/>
        </p:nvGrpSpPr>
        <p:grpSpPr>
          <a:xfrm>
            <a:off x="6440760" y="1259699"/>
            <a:ext cx="875987" cy="754952"/>
            <a:chOff x="8734705" y="1267664"/>
            <a:chExt cx="875987" cy="754952"/>
          </a:xfrm>
        </p:grpSpPr>
        <p:sp>
          <p:nvSpPr>
            <p:cNvPr id="243" name="流程图: 决策 47">
              <a:extLst>
                <a:ext uri="{FF2B5EF4-FFF2-40B4-BE49-F238E27FC236}">
                  <a16:creationId xmlns:a16="http://schemas.microsoft.com/office/drawing/2014/main" id="{9066A37E-7D51-480C-B455-514FCCCD915F}"/>
                </a:ext>
              </a:extLst>
            </p:cNvPr>
            <p:cNvSpPr/>
            <p:nvPr/>
          </p:nvSpPr>
          <p:spPr>
            <a:xfrm>
              <a:off x="8734705" y="1267664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TT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58" name="TextBox 22">
              <a:extLst>
                <a:ext uri="{FF2B5EF4-FFF2-40B4-BE49-F238E27FC236}">
                  <a16:creationId xmlns:a16="http://schemas.microsoft.com/office/drawing/2014/main" id="{7ABAEF14-9C06-47EB-8124-9F22AC102CB3}"/>
                </a:ext>
              </a:extLst>
            </p:cNvPr>
            <p:cNvSpPr txBox="1"/>
            <p:nvPr/>
          </p:nvSpPr>
          <p:spPr>
            <a:xfrm>
              <a:off x="8767277" y="1607124"/>
              <a:ext cx="843415" cy="41549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/12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IPD Assembly 2/2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6D18554-8D62-4AE8-B4D9-09809DB684E6}"/>
              </a:ext>
            </a:extLst>
          </p:cNvPr>
          <p:cNvGrpSpPr/>
          <p:nvPr/>
        </p:nvGrpSpPr>
        <p:grpSpPr>
          <a:xfrm>
            <a:off x="7630750" y="1273126"/>
            <a:ext cx="843415" cy="787654"/>
            <a:chOff x="9407985" y="1267664"/>
            <a:chExt cx="843415" cy="787654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3A707CF6-A27D-422A-9296-3BE2F63D74B0}"/>
                </a:ext>
              </a:extLst>
            </p:cNvPr>
            <p:cNvSpPr/>
            <p:nvPr/>
          </p:nvSpPr>
          <p:spPr>
            <a:xfrm>
              <a:off x="9546783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PP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8B65BC57-CA93-4D06-BEBE-F81E2490A813}"/>
                </a:ext>
              </a:extLst>
            </p:cNvPr>
            <p:cNvSpPr txBox="1"/>
            <p:nvPr/>
          </p:nvSpPr>
          <p:spPr>
            <a:xfrm>
              <a:off x="9407985" y="1639826"/>
              <a:ext cx="843415" cy="41549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/6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IPD Assembly 4/29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62984874-94FE-4C83-AB11-341CABC29EFB}"/>
              </a:ext>
            </a:extLst>
          </p:cNvPr>
          <p:cNvGrpSpPr/>
          <p:nvPr/>
        </p:nvGrpSpPr>
        <p:grpSpPr>
          <a:xfrm>
            <a:off x="8698109" y="1275110"/>
            <a:ext cx="884717" cy="754290"/>
            <a:chOff x="10147001" y="1267664"/>
            <a:chExt cx="884717" cy="754290"/>
          </a:xfrm>
        </p:grpSpPr>
        <p:sp>
          <p:nvSpPr>
            <p:cNvPr id="281" name="流程图: 决策 47">
              <a:extLst>
                <a:ext uri="{FF2B5EF4-FFF2-40B4-BE49-F238E27FC236}">
                  <a16:creationId xmlns:a16="http://schemas.microsoft.com/office/drawing/2014/main" id="{66CA9700-448F-4E03-A91F-344E32040C1E}"/>
                </a:ext>
              </a:extLst>
            </p:cNvPr>
            <p:cNvSpPr/>
            <p:nvPr/>
          </p:nvSpPr>
          <p:spPr>
            <a:xfrm>
              <a:off x="10363937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MP1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8C8A417A-DCA3-4FA1-863E-1F52A2BD2E34}"/>
                </a:ext>
              </a:extLst>
            </p:cNvPr>
            <p:cNvSpPr txBox="1"/>
            <p:nvPr/>
          </p:nvSpPr>
          <p:spPr>
            <a:xfrm>
              <a:off x="10147001" y="1606462"/>
              <a:ext cx="884717" cy="41549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dirty="0">
                  <a:solidFill>
                    <a:srgbClr val="002060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7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/22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srgbClr val="002060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IPD Assembly 7/8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CDFD3DA-2D6F-4F19-AE59-04D1261C7E7A}"/>
              </a:ext>
            </a:extLst>
          </p:cNvPr>
          <p:cNvCxnSpPr>
            <a:cxnSpLocks/>
            <a:stCxn id="376" idx="0"/>
            <a:endCxn id="233" idx="2"/>
          </p:cNvCxnSpPr>
          <p:nvPr/>
        </p:nvCxnSpPr>
        <p:spPr>
          <a:xfrm flipV="1">
            <a:off x="4235641" y="1593164"/>
            <a:ext cx="869412" cy="98335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2124F460-5BAC-4F80-936B-4581DD88936F}"/>
              </a:ext>
            </a:extLst>
          </p:cNvPr>
          <p:cNvCxnSpPr>
            <a:cxnSpLocks/>
            <a:stCxn id="385" idx="0"/>
            <a:endCxn id="17" idx="2"/>
          </p:cNvCxnSpPr>
          <p:nvPr/>
        </p:nvCxnSpPr>
        <p:spPr>
          <a:xfrm flipV="1">
            <a:off x="5001816" y="1597140"/>
            <a:ext cx="361139" cy="99841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0B874C26-7CA5-4948-88C5-325E5FB8F1A2}"/>
              </a:ext>
            </a:extLst>
          </p:cNvPr>
          <p:cNvCxnSpPr>
            <a:cxnSpLocks/>
            <a:stCxn id="292" idx="0"/>
            <a:endCxn id="397" idx="2"/>
          </p:cNvCxnSpPr>
          <p:nvPr/>
        </p:nvCxnSpPr>
        <p:spPr>
          <a:xfrm flipV="1">
            <a:off x="8397105" y="2900894"/>
            <a:ext cx="152691" cy="64093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689FFDBD-7B33-4758-B88C-79947D1A8589}"/>
              </a:ext>
            </a:extLst>
          </p:cNvPr>
          <p:cNvCxnSpPr>
            <a:cxnSpLocks/>
            <a:stCxn id="337" idx="0"/>
            <a:endCxn id="292" idx="2"/>
          </p:cNvCxnSpPr>
          <p:nvPr/>
        </p:nvCxnSpPr>
        <p:spPr>
          <a:xfrm flipV="1">
            <a:off x="8098935" y="3746995"/>
            <a:ext cx="237891" cy="66366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FE51782-5CDB-4F51-BECE-551E3CCA9510}"/>
              </a:ext>
            </a:extLst>
          </p:cNvPr>
          <p:cNvCxnSpPr>
            <a:cxnSpLocks/>
            <a:stCxn id="397" idx="0"/>
            <a:endCxn id="281" idx="1"/>
          </p:cNvCxnSpPr>
          <p:nvPr/>
        </p:nvCxnSpPr>
        <p:spPr>
          <a:xfrm flipV="1">
            <a:off x="8641676" y="1440056"/>
            <a:ext cx="273369" cy="11652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9BDCCCE2-F33A-40F4-A6A6-1F0D3D0E714C}"/>
              </a:ext>
            </a:extLst>
          </p:cNvPr>
          <p:cNvCxnSpPr>
            <a:cxnSpLocks/>
            <a:stCxn id="391" idx="0"/>
            <a:endCxn id="260" idx="2"/>
          </p:cNvCxnSpPr>
          <p:nvPr/>
        </p:nvCxnSpPr>
        <p:spPr>
          <a:xfrm flipV="1">
            <a:off x="7584730" y="1603018"/>
            <a:ext cx="415410" cy="100548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D531757E-987B-4C0A-A58D-381742B57EF8}"/>
              </a:ext>
            </a:extLst>
          </p:cNvPr>
          <p:cNvGrpSpPr/>
          <p:nvPr/>
        </p:nvGrpSpPr>
        <p:grpSpPr>
          <a:xfrm>
            <a:off x="9151026" y="4412761"/>
            <a:ext cx="656790" cy="481697"/>
            <a:chOff x="3995535" y="6178778"/>
            <a:chExt cx="656790" cy="481697"/>
          </a:xfrm>
        </p:grpSpPr>
        <p:sp>
          <p:nvSpPr>
            <p:cNvPr id="396" name="Star: 5 Points 395">
              <a:extLst>
                <a:ext uri="{FF2B5EF4-FFF2-40B4-BE49-F238E27FC236}">
                  <a16:creationId xmlns:a16="http://schemas.microsoft.com/office/drawing/2014/main" id="{5628AD30-85F5-4978-9DA5-7FE7C34DD8C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98" name="TextBox 22">
              <a:extLst>
                <a:ext uri="{FF2B5EF4-FFF2-40B4-BE49-F238E27FC236}">
                  <a16:creationId xmlns:a16="http://schemas.microsoft.com/office/drawing/2014/main" id="{4E453956-DE75-418A-A637-AE5A9AE3050C}"/>
                </a:ext>
              </a:extLst>
            </p:cNvPr>
            <p:cNvSpPr txBox="1"/>
            <p:nvPr/>
          </p:nvSpPr>
          <p:spPr>
            <a:xfrm>
              <a:off x="3995535" y="636809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R08</a:t>
              </a:r>
            </a:p>
            <a:p>
              <a:pPr algn="ctr"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Reserved</a:t>
              </a:r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60BD68DC-EB8C-46C5-A996-9002341A3B93}"/>
              </a:ext>
            </a:extLst>
          </p:cNvPr>
          <p:cNvGrpSpPr/>
          <p:nvPr/>
        </p:nvGrpSpPr>
        <p:grpSpPr>
          <a:xfrm>
            <a:off x="9399847" y="3545278"/>
            <a:ext cx="656790" cy="490406"/>
            <a:chOff x="4058290" y="6178778"/>
            <a:chExt cx="656790" cy="490406"/>
          </a:xfrm>
        </p:grpSpPr>
        <p:sp>
          <p:nvSpPr>
            <p:cNvPr id="400" name="Star: 5 Points 399">
              <a:extLst>
                <a:ext uri="{FF2B5EF4-FFF2-40B4-BE49-F238E27FC236}">
                  <a16:creationId xmlns:a16="http://schemas.microsoft.com/office/drawing/2014/main" id="{FB8E20AE-6361-41F2-9723-8C845F4AF68E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1" name="TextBox 22">
              <a:extLst>
                <a:ext uri="{FF2B5EF4-FFF2-40B4-BE49-F238E27FC236}">
                  <a16:creationId xmlns:a16="http://schemas.microsoft.com/office/drawing/2014/main" id="{538DD9B7-4080-4DC4-B590-1D71115FCA46}"/>
                </a:ext>
              </a:extLst>
            </p:cNvPr>
            <p:cNvSpPr txBox="1"/>
            <p:nvPr/>
          </p:nvSpPr>
          <p:spPr>
            <a:xfrm>
              <a:off x="4058290" y="6376802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R08</a:t>
              </a:r>
            </a:p>
            <a:p>
              <a:pPr algn="ctr"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Reserved</a:t>
              </a:r>
            </a:p>
          </p:txBody>
        </p:sp>
      </p:grp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F56ABE82-FB77-4727-92F3-868A0191BAB7}"/>
              </a:ext>
            </a:extLst>
          </p:cNvPr>
          <p:cNvCxnSpPr>
            <a:cxnSpLocks/>
            <a:stCxn id="396" idx="0"/>
            <a:endCxn id="400" idx="2"/>
          </p:cNvCxnSpPr>
          <p:nvPr/>
        </p:nvCxnSpPr>
        <p:spPr>
          <a:xfrm flipV="1">
            <a:off x="9467761" y="3750445"/>
            <a:ext cx="125787" cy="66231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4CDEF682-6FFD-4C2B-84B5-53D5BF55B491}"/>
              </a:ext>
            </a:extLst>
          </p:cNvPr>
          <p:cNvCxnSpPr>
            <a:cxnSpLocks/>
            <a:stCxn id="400" idx="0"/>
            <a:endCxn id="404" idx="2"/>
          </p:cNvCxnSpPr>
          <p:nvPr/>
        </p:nvCxnSpPr>
        <p:spPr>
          <a:xfrm flipV="1">
            <a:off x="9653827" y="2896162"/>
            <a:ext cx="173276" cy="64911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060FDC5-F3C9-4A50-971A-3D6C6918F72E}"/>
              </a:ext>
            </a:extLst>
          </p:cNvPr>
          <p:cNvGrpSpPr/>
          <p:nvPr/>
        </p:nvGrpSpPr>
        <p:grpSpPr>
          <a:xfrm>
            <a:off x="5392794" y="4424044"/>
            <a:ext cx="447251" cy="481983"/>
            <a:chOff x="4109272" y="6178778"/>
            <a:chExt cx="447251" cy="481983"/>
          </a:xfrm>
        </p:grpSpPr>
        <p:sp>
          <p:nvSpPr>
            <p:cNvPr id="394" name="Star: 5 Points 393">
              <a:extLst>
                <a:ext uri="{FF2B5EF4-FFF2-40B4-BE49-F238E27FC236}">
                  <a16:creationId xmlns:a16="http://schemas.microsoft.com/office/drawing/2014/main" id="{6F5D7D26-AB54-4089-AD46-9E7C50F98437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5D5C5ACE-94DC-458D-B719-E3EC8BEB32F4}"/>
                </a:ext>
              </a:extLst>
            </p:cNvPr>
            <p:cNvSpPr txBox="1"/>
            <p:nvPr/>
          </p:nvSpPr>
          <p:spPr>
            <a:xfrm>
              <a:off x="4109272" y="6368379"/>
              <a:ext cx="44725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12/4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2E4ECE35-C2F8-4192-9353-BF9C608DF602}"/>
              </a:ext>
            </a:extLst>
          </p:cNvPr>
          <p:cNvGrpSpPr/>
          <p:nvPr/>
        </p:nvGrpSpPr>
        <p:grpSpPr>
          <a:xfrm>
            <a:off x="5669793" y="3538084"/>
            <a:ext cx="447251" cy="508110"/>
            <a:chOff x="4109272" y="6178778"/>
            <a:chExt cx="447251" cy="508110"/>
          </a:xfrm>
        </p:grpSpPr>
        <p:sp>
          <p:nvSpPr>
            <p:cNvPr id="411" name="Star: 5 Points 410">
              <a:extLst>
                <a:ext uri="{FF2B5EF4-FFF2-40B4-BE49-F238E27FC236}">
                  <a16:creationId xmlns:a16="http://schemas.microsoft.com/office/drawing/2014/main" id="{C23D6667-4D51-4B91-BFC5-930E8CCA74BF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" name="TextBox 22">
              <a:extLst>
                <a:ext uri="{FF2B5EF4-FFF2-40B4-BE49-F238E27FC236}">
                  <a16:creationId xmlns:a16="http://schemas.microsoft.com/office/drawing/2014/main" id="{D078CDCF-8891-4BAB-8826-808CC7548B74}"/>
                </a:ext>
              </a:extLst>
            </p:cNvPr>
            <p:cNvSpPr txBox="1"/>
            <p:nvPr/>
          </p:nvSpPr>
          <p:spPr>
            <a:xfrm>
              <a:off x="4109272" y="6394506"/>
              <a:ext cx="44725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12/29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28FF69CB-554A-D680-9672-0ACDBDF8658F}"/>
              </a:ext>
            </a:extLst>
          </p:cNvPr>
          <p:cNvGrpSpPr/>
          <p:nvPr/>
        </p:nvGrpSpPr>
        <p:grpSpPr>
          <a:xfrm>
            <a:off x="5724607" y="2596636"/>
            <a:ext cx="890651" cy="807933"/>
            <a:chOff x="9803558" y="2596636"/>
            <a:chExt cx="890651" cy="807933"/>
          </a:xfrm>
        </p:grpSpPr>
        <p:sp>
          <p:nvSpPr>
            <p:cNvPr id="416" name="Star: 5 Points 415">
              <a:extLst>
                <a:ext uri="{FF2B5EF4-FFF2-40B4-BE49-F238E27FC236}">
                  <a16:creationId xmlns:a16="http://schemas.microsoft.com/office/drawing/2014/main" id="{5752511B-78C7-4D5E-9F80-4BD10B35110B}"/>
                </a:ext>
              </a:extLst>
            </p:cNvPr>
            <p:cNvSpPr/>
            <p:nvPr/>
          </p:nvSpPr>
          <p:spPr>
            <a:xfrm>
              <a:off x="10097862" y="2596636"/>
              <a:ext cx="297329" cy="295620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2606F3CA-807C-46CC-848F-0348271A0169}"/>
                </a:ext>
              </a:extLst>
            </p:cNvPr>
            <p:cNvSpPr txBox="1"/>
            <p:nvPr/>
          </p:nvSpPr>
          <p:spPr>
            <a:xfrm>
              <a:off x="9803558" y="2896744"/>
              <a:ext cx="890651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1/12 Test Report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/19 GNG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1/26 IVS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411431C4-FD87-4B15-A776-7B9881A2DE39}"/>
              </a:ext>
            </a:extLst>
          </p:cNvPr>
          <p:cNvSpPr/>
          <p:nvPr/>
        </p:nvSpPr>
        <p:spPr>
          <a:xfrm rot="1014405">
            <a:off x="4321721" y="2379412"/>
            <a:ext cx="771259" cy="2661493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D03D83CD-3DBD-11D5-6D4B-75163BB424B6}"/>
              </a:ext>
            </a:extLst>
          </p:cNvPr>
          <p:cNvCxnSpPr>
            <a:cxnSpLocks/>
            <a:stCxn id="394" idx="0"/>
            <a:endCxn id="411" idx="2"/>
          </p:cNvCxnSpPr>
          <p:nvPr/>
        </p:nvCxnSpPr>
        <p:spPr>
          <a:xfrm flipV="1">
            <a:off x="5595792" y="3743251"/>
            <a:ext cx="216720" cy="68079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442E3B6E-4FB6-2097-0F19-DC305A1C5E9B}"/>
              </a:ext>
            </a:extLst>
          </p:cNvPr>
          <p:cNvCxnSpPr>
            <a:cxnSpLocks/>
            <a:stCxn id="411" idx="0"/>
            <a:endCxn id="416" idx="2"/>
          </p:cNvCxnSpPr>
          <p:nvPr/>
        </p:nvCxnSpPr>
        <p:spPr>
          <a:xfrm flipV="1">
            <a:off x="5872791" y="2892255"/>
            <a:ext cx="202905" cy="64582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4238D-5ECA-7B75-D62F-DC69F0721C5D}"/>
              </a:ext>
            </a:extLst>
          </p:cNvPr>
          <p:cNvGrpSpPr/>
          <p:nvPr/>
        </p:nvGrpSpPr>
        <p:grpSpPr>
          <a:xfrm>
            <a:off x="9213623" y="1273605"/>
            <a:ext cx="843415" cy="502195"/>
            <a:chOff x="10174166" y="1267664"/>
            <a:chExt cx="843415" cy="502195"/>
          </a:xfrm>
        </p:grpSpPr>
        <p:sp>
          <p:nvSpPr>
            <p:cNvPr id="12" name="流程图: 决策 47">
              <a:extLst>
                <a:ext uri="{FF2B5EF4-FFF2-40B4-BE49-F238E27FC236}">
                  <a16:creationId xmlns:a16="http://schemas.microsoft.com/office/drawing/2014/main" id="{84637CD3-280A-CFD2-3BF6-83D13BDF65E2}"/>
                </a:ext>
              </a:extLst>
            </p:cNvPr>
            <p:cNvSpPr/>
            <p:nvPr/>
          </p:nvSpPr>
          <p:spPr>
            <a:xfrm>
              <a:off x="10363937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MP2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6101B2F7-090D-D229-EF49-7FE5BA410507}"/>
                </a:ext>
              </a:extLst>
            </p:cNvPr>
            <p:cNvSpPr txBox="1"/>
            <p:nvPr/>
          </p:nvSpPr>
          <p:spPr>
            <a:xfrm>
              <a:off x="10174166" y="1569810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dirty="0">
                  <a:solidFill>
                    <a:srgbClr val="002060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/19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4706E2-2113-F121-0142-D81C9C15965D}"/>
              </a:ext>
            </a:extLst>
          </p:cNvPr>
          <p:cNvGrpSpPr/>
          <p:nvPr/>
        </p:nvGrpSpPr>
        <p:grpSpPr>
          <a:xfrm>
            <a:off x="4937897" y="1267248"/>
            <a:ext cx="843415" cy="835285"/>
            <a:chOff x="8540239" y="1267664"/>
            <a:chExt cx="843415" cy="835285"/>
          </a:xfrm>
        </p:grpSpPr>
        <p:sp>
          <p:nvSpPr>
            <p:cNvPr id="17" name="流程图: 决策 47">
              <a:extLst>
                <a:ext uri="{FF2B5EF4-FFF2-40B4-BE49-F238E27FC236}">
                  <a16:creationId xmlns:a16="http://schemas.microsoft.com/office/drawing/2014/main" id="{55A974DE-D1C5-C4BE-A3A4-D186E25C7652}"/>
                </a:ext>
              </a:extLst>
            </p:cNvPr>
            <p:cNvSpPr/>
            <p:nvPr/>
          </p:nvSpPr>
          <p:spPr>
            <a:xfrm>
              <a:off x="8734705" y="1267664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srgbClr val="002060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EP</a:t>
              </a: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BF5CDBA9-CF97-9A0E-C85A-7B694DA04F9A}"/>
                </a:ext>
              </a:extLst>
            </p:cNvPr>
            <p:cNvSpPr txBox="1"/>
            <p:nvPr/>
          </p:nvSpPr>
          <p:spPr>
            <a:xfrm>
              <a:off x="8540239" y="1687457"/>
              <a:ext cx="843415" cy="41549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11/13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IPD Assembly 11/3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4DFB86-6BDB-9A67-20D1-B2225D58A987}"/>
              </a:ext>
            </a:extLst>
          </p:cNvPr>
          <p:cNvGrpSpPr/>
          <p:nvPr/>
        </p:nvGrpSpPr>
        <p:grpSpPr>
          <a:xfrm>
            <a:off x="5746342" y="1276532"/>
            <a:ext cx="843415" cy="736318"/>
            <a:chOff x="8578572" y="1267664"/>
            <a:chExt cx="843415" cy="736318"/>
          </a:xfrm>
        </p:grpSpPr>
        <p:sp>
          <p:nvSpPr>
            <p:cNvPr id="28" name="流程图: 决策 47">
              <a:extLst>
                <a:ext uri="{FF2B5EF4-FFF2-40B4-BE49-F238E27FC236}">
                  <a16:creationId xmlns:a16="http://schemas.microsoft.com/office/drawing/2014/main" id="{EB9C5426-3C66-FC99-5C60-739F17D6B71F}"/>
                </a:ext>
              </a:extLst>
            </p:cNvPr>
            <p:cNvSpPr/>
            <p:nvPr/>
          </p:nvSpPr>
          <p:spPr>
            <a:xfrm>
              <a:off x="8734705" y="1267664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Pre TT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9" name="TextBox 22">
              <a:extLst>
                <a:ext uri="{FF2B5EF4-FFF2-40B4-BE49-F238E27FC236}">
                  <a16:creationId xmlns:a16="http://schemas.microsoft.com/office/drawing/2014/main" id="{739F2977-5057-0CD9-2E78-C2FF80A5D3F9}"/>
                </a:ext>
              </a:extLst>
            </p:cNvPr>
            <p:cNvSpPr txBox="1"/>
            <p:nvPr/>
          </p:nvSpPr>
          <p:spPr>
            <a:xfrm>
              <a:off x="8578572" y="1588490"/>
              <a:ext cx="843415" cy="41549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1/8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IPD Assembly 1/1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8298A3-9322-CC8A-F4BA-DB848285331D}"/>
              </a:ext>
            </a:extLst>
          </p:cNvPr>
          <p:cNvSpPr txBox="1"/>
          <p:nvPr/>
        </p:nvSpPr>
        <p:spPr>
          <a:xfrm>
            <a:off x="288951" y="5627553"/>
            <a:ext cx="621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Suggest IVS start when REC test report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BT tunning plan to integrate on R05.1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1</a:t>
            </a:r>
            <a:r>
              <a:rPr lang="en-US" altLang="zh-CN" sz="1200" baseline="30000" dirty="0"/>
              <a:t>st</a:t>
            </a:r>
            <a:r>
              <a:rPr lang="en-US" altLang="zh-CN" sz="1200" dirty="0"/>
              <a:t> /2</a:t>
            </a:r>
            <a:r>
              <a:rPr lang="en-US" altLang="zh-CN" sz="1200" baseline="30000" dirty="0"/>
              <a:t>nd</a:t>
            </a:r>
            <a:r>
              <a:rPr lang="en-US" altLang="zh-CN" sz="1200" dirty="0"/>
              <a:t>  VR tunning plan to integrate on R06, 3</a:t>
            </a:r>
            <a:r>
              <a:rPr lang="en-US" altLang="zh-CN" sz="1200" baseline="30000" dirty="0"/>
              <a:t>rd</a:t>
            </a:r>
            <a:r>
              <a:rPr lang="en-US" altLang="zh-CN" sz="1200" dirty="0"/>
              <a:t> VR tunning plan to integrate on R07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1ADFEE-1BFD-A9ED-7669-3F0EBAF0CD75}"/>
              </a:ext>
            </a:extLst>
          </p:cNvPr>
          <p:cNvCxnSpPr>
            <a:cxnSpLocks/>
            <a:stCxn id="416" idx="0"/>
            <a:endCxn id="243" idx="2"/>
          </p:cNvCxnSpPr>
          <p:nvPr/>
        </p:nvCxnSpPr>
        <p:spPr>
          <a:xfrm flipV="1">
            <a:off x="6167576" y="1589591"/>
            <a:ext cx="503776" cy="10070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697870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RD">
  <a:themeElements>
    <a:clrScheme name="FORD CORPORATE">
      <a:dk1>
        <a:srgbClr val="00095B"/>
      </a:dk1>
      <a:lt1>
        <a:srgbClr val="FFFFFF"/>
      </a:lt1>
      <a:dk2>
        <a:srgbClr val="7F7F7F"/>
      </a:dk2>
      <a:lt2>
        <a:srgbClr val="F3F3F3"/>
      </a:lt2>
      <a:accent1>
        <a:srgbClr val="1700F3"/>
      </a:accent1>
      <a:accent2>
        <a:srgbClr val="B9BCBD"/>
      </a:accent2>
      <a:accent3>
        <a:srgbClr val="00142E"/>
      </a:accent3>
      <a:accent4>
        <a:srgbClr val="FFFF00"/>
      </a:accent4>
      <a:accent5>
        <a:srgbClr val="D62C14"/>
      </a:accent5>
      <a:accent6>
        <a:srgbClr val="008200"/>
      </a:accent6>
      <a:hlink>
        <a:srgbClr val="0000FF"/>
      </a:hlink>
      <a:folHlink>
        <a:srgbClr val="800080"/>
      </a:folHlink>
    </a:clrScheme>
    <a:fontScheme name="Arial Nova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2"/>
          </a:solidFill>
          <a:tailEnd type="none" w="med" len="sm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spAutoFit/>
      </a:bodyPr>
      <a:lstStyle>
        <a:defPPr algn="l">
          <a:defRPr sz="14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rd_Presentation_Template_C02" id="{006998FE-6719-514F-9980-CF83762D38B5}" vid="{7D1C655B-F034-6E45-83F8-81A637AE78A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E99F0E-535F-4633-BF56-2A1BCEA9BBBF}">
  <ds:schemaRefs>
    <ds:schemaRef ds:uri="8dea2b90-9ce7-4fbf-b7c2-fddd58246af3"/>
    <ds:schemaRef ds:uri="4d9fed3c-5313-481e-a738-313b23d0d00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47919</TotalTime>
  <Words>3388</Words>
  <Application>Microsoft Office PowerPoint</Application>
  <PresentationFormat>Widescreen</PresentationFormat>
  <Paragraphs>1379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Avenir Next</vt:lpstr>
      <vt:lpstr>微软雅黑</vt:lpstr>
      <vt:lpstr>Arial</vt:lpstr>
      <vt:lpstr>Arial Nova</vt:lpstr>
      <vt:lpstr>Avenir Next LT Pro Demi</vt:lpstr>
      <vt:lpstr>Calibri</vt:lpstr>
      <vt:lpstr>Calibri Light</vt:lpstr>
      <vt:lpstr>Courier New</vt:lpstr>
      <vt:lpstr>Ford Antenna Light</vt:lpstr>
      <vt:lpstr>Ford Antenna Medium</vt:lpstr>
      <vt:lpstr>Ford Antenna Regular</vt:lpstr>
      <vt:lpstr>Corp Presentations 2018</vt:lpstr>
      <vt:lpstr>Custom Design</vt:lpstr>
      <vt:lpstr>FORD</vt:lpstr>
      <vt:lpstr>SYNC+3.0 SW Release Plan</vt:lpstr>
      <vt:lpstr>SYNC+3.0 Vehicles Timeline </vt:lpstr>
      <vt:lpstr>SYNC+ 3.0 Vehicles Info </vt:lpstr>
      <vt:lpstr>U611MCA SW Release Plan @ 23/08/28 </vt:lpstr>
      <vt:lpstr>U625 MY24 SW Release Plan @ 23/10/07 </vt:lpstr>
      <vt:lpstr>U625 MY24 &amp; U611MCAJ1 with CarPlay Plan</vt:lpstr>
      <vt:lpstr>Enablers</vt:lpstr>
      <vt:lpstr>Risks</vt:lpstr>
      <vt:lpstr>U718 SW Release Plan @1023</vt:lpstr>
      <vt:lpstr>Backup material</vt:lpstr>
      <vt:lpstr>Phase5 SYNC+ 3.0 Timeline Draft To Be Reviewed</vt:lpstr>
      <vt:lpstr>SYNC+ 3.0 DCV/PEC/J1 Critical Path</vt:lpstr>
      <vt:lpstr>What’s SYNC+ PDL &amp; FIP</vt:lpstr>
      <vt:lpstr>GPDS Delivery Health Chart VS U6XX Actual Delivery Status.</vt:lpstr>
      <vt:lpstr>Software Maturity Progression Request</vt:lpstr>
      <vt:lpstr>SYNC+3.0 SW Integration and Release Rule </vt:lpstr>
      <vt:lpstr>CDX707 System Block Diagram </vt:lpstr>
      <vt:lpstr>CDX707 DCR Control Process Proposal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Zhang, Kai Jie (K.)</cp:lastModifiedBy>
  <cp:revision>1012</cp:revision>
  <cp:lastPrinted>2022-08-04T02:29:50Z</cp:lastPrinted>
  <dcterms:created xsi:type="dcterms:W3CDTF">2019-07-11T00:48:49Z</dcterms:created>
  <dcterms:modified xsi:type="dcterms:W3CDTF">2023-10-23T05:28:33Z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