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5"/>
  </p:notesMasterIdLst>
  <p:handoutMasterIdLst>
    <p:handoutMasterId r:id="rId26"/>
  </p:handoutMasterIdLst>
  <p:sldIdLst>
    <p:sldId id="262" r:id="rId6"/>
    <p:sldId id="2147138225" r:id="rId7"/>
    <p:sldId id="2146847690" r:id="rId8"/>
    <p:sldId id="2147475016" r:id="rId9"/>
    <p:sldId id="2147475018" r:id="rId10"/>
    <p:sldId id="2147475017" r:id="rId11"/>
    <p:sldId id="583" r:id="rId12"/>
    <p:sldId id="2147475011" r:id="rId13"/>
    <p:sldId id="2147475012" r:id="rId14"/>
    <p:sldId id="1095" r:id="rId15"/>
    <p:sldId id="1986357427" r:id="rId16"/>
    <p:sldId id="1986357428" r:id="rId17"/>
    <p:sldId id="284" r:id="rId18"/>
    <p:sldId id="2146847714" r:id="rId19"/>
    <p:sldId id="2146847715" r:id="rId20"/>
    <p:sldId id="1986357426" r:id="rId21"/>
    <p:sldId id="1986357402" r:id="rId22"/>
    <p:sldId id="2146847725" r:id="rId23"/>
    <p:sldId id="2147475014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49" autoAdjust="0"/>
  </p:normalViewPr>
  <p:slideViewPr>
    <p:cSldViewPr snapToGrid="0">
      <p:cViewPr varScale="1">
        <p:scale>
          <a:sx n="112" d="100"/>
          <a:sy n="112" d="100"/>
        </p:scale>
        <p:origin x="12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6888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3" tIns="46597" rIns="93193" bIns="465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93" tIns="46597" rIns="93193" bIns="4659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103188"/>
            <a:ext cx="6880225" cy="3870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933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1933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4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ekang: R07 </a:t>
            </a:r>
            <a:r>
              <a:rPr lang="zh-CN" altLang="en-US" dirty="0"/>
              <a:t>集成</a:t>
            </a:r>
            <a:r>
              <a:rPr lang="en-US" altLang="zh-CN" dirty="0"/>
              <a:t>CarPlay</a:t>
            </a:r>
            <a:r>
              <a:rPr lang="zh-CN" altLang="en-US" dirty="0"/>
              <a:t>，需要</a:t>
            </a:r>
            <a:r>
              <a:rPr lang="en-US" altLang="zh-CN" dirty="0"/>
              <a:t>delay </a:t>
            </a:r>
            <a:r>
              <a:rPr lang="zh-CN" altLang="en-US" dirty="0"/>
              <a:t>到</a:t>
            </a:r>
            <a:r>
              <a:rPr lang="en-US" altLang="zh-CN" dirty="0"/>
              <a:t>3.15</a:t>
            </a:r>
            <a:r>
              <a:rPr lang="zh-CN" altLang="en-US" dirty="0"/>
              <a:t>集成 </a:t>
            </a:r>
            <a:r>
              <a:rPr lang="en-US" altLang="zh-CN" dirty="0"/>
              <a:t>–-  </a:t>
            </a:r>
            <a:r>
              <a:rPr lang="zh-CN" altLang="en-US" dirty="0"/>
              <a:t>不用</a:t>
            </a:r>
            <a:endParaRPr lang="en-US" altLang="zh-CN" dirty="0"/>
          </a:p>
          <a:p>
            <a:r>
              <a:rPr lang="en-US" dirty="0"/>
              <a:t>J</a:t>
            </a:r>
            <a:r>
              <a:rPr lang="en-US" altLang="zh-CN" dirty="0"/>
              <a:t>iajia:</a:t>
            </a:r>
            <a:r>
              <a:rPr lang="zh-CN" altLang="en-US" dirty="0"/>
              <a:t> </a:t>
            </a:r>
            <a:r>
              <a:rPr lang="en-US" altLang="zh-CN" dirty="0"/>
              <a:t>IVI</a:t>
            </a:r>
            <a:r>
              <a:rPr lang="zh-CN" altLang="en-US" dirty="0"/>
              <a:t> </a:t>
            </a:r>
            <a:r>
              <a:rPr lang="en-US" altLang="zh-CN" dirty="0"/>
              <a:t>SW</a:t>
            </a:r>
            <a:r>
              <a:rPr lang="zh-CN" altLang="en-US" dirty="0"/>
              <a:t> </a:t>
            </a:r>
            <a:r>
              <a:rPr lang="en-US" altLang="zh-CN" dirty="0"/>
              <a:t>integration &amp; release workflow --  done</a:t>
            </a:r>
          </a:p>
          <a:p>
            <a:r>
              <a:rPr lang="en-US" dirty="0"/>
              <a:t>Emma: R06.1 for CarPlay signoff bug fix –-  </a:t>
            </a:r>
            <a:r>
              <a:rPr lang="zh-CN" altLang="en-US" dirty="0"/>
              <a:t>不需要</a:t>
            </a:r>
            <a:r>
              <a:rPr lang="en-US" altLang="zh-CN" dirty="0"/>
              <a:t>R06.1</a:t>
            </a:r>
            <a:r>
              <a:rPr lang="zh-CN" altLang="en-US" dirty="0"/>
              <a:t>， 所有</a:t>
            </a:r>
            <a:r>
              <a:rPr lang="en-US" altLang="zh-CN" dirty="0" err="1"/>
              <a:t>carplay</a:t>
            </a:r>
            <a:r>
              <a:rPr lang="en-US" altLang="zh-CN" dirty="0"/>
              <a:t> </a:t>
            </a:r>
            <a:r>
              <a:rPr lang="zh-CN" altLang="en-US" dirty="0"/>
              <a:t>改动，按照</a:t>
            </a:r>
            <a:r>
              <a:rPr lang="en-US" altLang="zh-CN" dirty="0"/>
              <a:t>IVI </a:t>
            </a:r>
            <a:r>
              <a:rPr lang="zh-CN" altLang="en-US" dirty="0"/>
              <a:t>正常的软件集成做即可</a:t>
            </a:r>
            <a:endParaRPr lang="en-US" dirty="0"/>
          </a:p>
          <a:p>
            <a:r>
              <a:rPr lang="en-US" dirty="0"/>
              <a:t>Emma: VR is the pre-condition of CarPlay  --  done</a:t>
            </a:r>
          </a:p>
          <a:p>
            <a:r>
              <a:rPr lang="en-US" dirty="0"/>
              <a:t>Jiajia: PP FCPA/NTT -- done</a:t>
            </a:r>
          </a:p>
          <a:p>
            <a:r>
              <a:rPr lang="en-US" dirty="0"/>
              <a:t>Dekang: TT VOCF/FCPA/NTT long mileage –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TT </a:t>
            </a:r>
            <a:r>
              <a:rPr lang="zh-CN" altLang="en-US" dirty="0"/>
              <a:t>不用</a:t>
            </a:r>
            <a:r>
              <a:rPr lang="en-US" altLang="zh-CN" dirty="0"/>
              <a:t>delay</a:t>
            </a:r>
          </a:p>
          <a:p>
            <a:r>
              <a:rPr lang="en-US" altLang="zh-CN" dirty="0"/>
              <a:t>Plan special SW to support PP VOCF</a:t>
            </a:r>
          </a:p>
          <a:p>
            <a:r>
              <a:rPr lang="en-US" dirty="0"/>
              <a:t>MP1 </a:t>
            </a:r>
            <a:r>
              <a:rPr lang="zh-CN" altLang="en-US" dirty="0"/>
              <a:t>打开 </a:t>
            </a:r>
            <a:r>
              <a:rPr lang="en-US" altLang="zh-CN" dirty="0"/>
              <a:t>CarPlay</a:t>
            </a:r>
          </a:p>
          <a:p>
            <a:r>
              <a:rPr lang="en-US" dirty="0"/>
              <a:t>MP2 </a:t>
            </a:r>
            <a:r>
              <a:rPr lang="zh-CN" altLang="en-US" dirty="0"/>
              <a:t>要么</a:t>
            </a:r>
            <a:r>
              <a:rPr lang="en-US" altLang="zh-CN" dirty="0"/>
              <a:t>disable </a:t>
            </a:r>
            <a:r>
              <a:rPr lang="en-US" altLang="zh-CN" dirty="0" err="1"/>
              <a:t>carplay</a:t>
            </a:r>
            <a:r>
              <a:rPr lang="zh-CN" altLang="en-US" dirty="0"/>
              <a:t>，要么出版本</a:t>
            </a:r>
            <a:r>
              <a:rPr lang="en-US" altLang="zh-CN" dirty="0"/>
              <a:t>fix issue</a:t>
            </a:r>
          </a:p>
          <a:p>
            <a:endParaRPr lang="en-US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endParaRPr lang="en-US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02/19 – 06/01(U611/U625</a:t>
            </a:r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，可分段，需要和</a:t>
            </a:r>
            <a:r>
              <a:rPr lang="en-US" altLang="zh-CN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VOCF </a:t>
            </a:r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对齐跑车计划</a:t>
            </a:r>
            <a:endParaRPr lang="en-US" altLang="zh-CN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期间跑两个版本，每个版本两周</a:t>
            </a:r>
            <a:r>
              <a:rPr 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元旦：</a:t>
            </a:r>
            <a:r>
              <a:rPr lang="en-US" altLang="zh-CN" dirty="0"/>
              <a:t>12/30 – 01/01</a:t>
            </a:r>
          </a:p>
          <a:p>
            <a:r>
              <a:rPr lang="zh-CN" altLang="en-US" dirty="0"/>
              <a:t>春节：</a:t>
            </a:r>
            <a:r>
              <a:rPr lang="en-US" altLang="zh-CN" dirty="0"/>
              <a:t>02/10 – 02/17</a:t>
            </a:r>
          </a:p>
          <a:p>
            <a:r>
              <a:rPr lang="zh-CN" altLang="en-US" dirty="0"/>
              <a:t>清明：</a:t>
            </a:r>
            <a:r>
              <a:rPr lang="en-US" altLang="zh-CN" dirty="0"/>
              <a:t>04/04 – 04/06</a:t>
            </a:r>
          </a:p>
          <a:p>
            <a:r>
              <a:rPr lang="zh-CN" altLang="en-US" dirty="0"/>
              <a:t>劳动节： </a:t>
            </a:r>
            <a:r>
              <a:rPr lang="en-US" altLang="zh-CN" dirty="0"/>
              <a:t>05/01 – 05/05</a:t>
            </a:r>
          </a:p>
          <a:p>
            <a:r>
              <a:rPr lang="zh-CN" altLang="en-US" dirty="0"/>
              <a:t>端午节： </a:t>
            </a:r>
            <a:r>
              <a:rPr lang="en-US" altLang="zh-CN" dirty="0"/>
              <a:t>06/08 – 06/10</a:t>
            </a:r>
          </a:p>
        </p:txBody>
      </p:sp>
    </p:spTree>
    <p:extLst>
      <p:ext uri="{BB962C8B-B14F-4D97-AF65-F5344CB8AC3E}">
        <p14:creationId xmlns:p14="http://schemas.microsoft.com/office/powerpoint/2010/main" val="194728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VOCF//NTT: </a:t>
            </a:r>
            <a:r>
              <a:rPr lang="zh-CN" altLang="en-US" dirty="0"/>
              <a:t>每个配置一台车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专项测试，由</a:t>
            </a:r>
            <a:r>
              <a:rPr lang="en-US" altLang="zh-CN" dirty="0"/>
              <a:t>REC/Supplier </a:t>
            </a:r>
            <a:r>
              <a:rPr lang="zh-CN" altLang="en-US" dirty="0"/>
              <a:t>派人跟车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长里程，提供测试用例</a:t>
            </a:r>
            <a:endParaRPr lang="en-US" altLang="zh-CN" dirty="0"/>
          </a:p>
          <a:p>
            <a:r>
              <a:rPr lang="en-US" dirty="0"/>
              <a:t>NTT </a:t>
            </a:r>
            <a:r>
              <a:rPr lang="zh-CN" altLang="en-US" dirty="0"/>
              <a:t>测试用例由谁提供？？？？？？？？？？</a:t>
            </a:r>
            <a:endParaRPr lang="en-US" dirty="0"/>
          </a:p>
          <a:p>
            <a:r>
              <a:rPr lang="en-US" dirty="0"/>
              <a:t>UAT </a:t>
            </a:r>
            <a:r>
              <a:rPr lang="en-US" altLang="zh-CN" dirty="0"/>
              <a:t>team to be involved</a:t>
            </a:r>
            <a:r>
              <a:rPr lang="zh-CN" altLang="en-US" dirty="0"/>
              <a:t>？？？？？？？？？？？？？？</a:t>
            </a:r>
            <a:endParaRPr lang="en-US" altLang="zh-CN" dirty="0"/>
          </a:p>
          <a:p>
            <a:r>
              <a:rPr lang="en-US" dirty="0"/>
              <a:t>TT  VOCF/FCPA/NTT</a:t>
            </a:r>
          </a:p>
          <a:p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422515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3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74640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510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968970-92B7-45BF-8B97-CA7E480A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1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  <p:sldLayoutId id="2147483691" r:id="rId7"/>
    <p:sldLayoutId id="214748373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sv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387548" y="756374"/>
            <a:ext cx="6255491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SYNC+3.0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11044860" y="554479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728376"/>
            <a:ext cx="5291629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 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eyin Chen, Jiajian Wang, Zhijun Su,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 err="1">
                <a:solidFill>
                  <a:srgbClr val="00264E">
                    <a:lumMod val="75000"/>
                    <a:lumOff val="25000"/>
                  </a:srgbClr>
                </a:solidFill>
              </a:rPr>
              <a:t>Kaijie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Zhang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Date:11.13 2023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4.1EC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7.pre-2EC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771059"/>
            <a:ext cx="2081558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4.2EC 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550907"/>
            <a:ext cx="5274" cy="19784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294125"/>
            <a:ext cx="338746" cy="45589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617445"/>
            <a:ext cx="9215" cy="11420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3068" y="1800500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323720"/>
            <a:ext cx="863" cy="41149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164" name="TextBox 22">
            <a:extLst>
              <a:ext uri="{FF2B5EF4-FFF2-40B4-BE49-F238E27FC236}">
                <a16:creationId xmlns:a16="http://schemas.microsoft.com/office/drawing/2014/main" id="{D0912044-4DD3-4481-86A4-8D2B5CF6E610}"/>
              </a:ext>
            </a:extLst>
          </p:cNvPr>
          <p:cNvSpPr txBox="1"/>
          <p:nvPr/>
        </p:nvSpPr>
        <p:spPr>
          <a:xfrm>
            <a:off x="1233443" y="274461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C46F4AB1-D930-4FB0-9F5D-73829B0BC3ED}"/>
              </a:ext>
            </a:extLst>
          </p:cNvPr>
          <p:cNvSpPr txBox="1"/>
          <p:nvPr/>
        </p:nvSpPr>
        <p:spPr>
          <a:xfrm>
            <a:off x="2176967" y="274044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F0CDF63A-AA08-44B0-A3BE-D223457321E4}"/>
              </a:ext>
            </a:extLst>
          </p:cNvPr>
          <p:cNvSpPr txBox="1"/>
          <p:nvPr/>
        </p:nvSpPr>
        <p:spPr>
          <a:xfrm>
            <a:off x="3119729" y="2736068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60649DFC-BCEF-466D-993F-A8231297AAAF}"/>
              </a:ext>
            </a:extLst>
          </p:cNvPr>
          <p:cNvSpPr txBox="1"/>
          <p:nvPr/>
        </p:nvSpPr>
        <p:spPr>
          <a:xfrm>
            <a:off x="4004256" y="259963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10W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F4E3B590-8429-4EFB-939C-503C2ED4D2A1}"/>
              </a:ext>
            </a:extLst>
          </p:cNvPr>
          <p:cNvSpPr txBox="1"/>
          <p:nvPr/>
        </p:nvSpPr>
        <p:spPr>
          <a:xfrm>
            <a:off x="5470770" y="271842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26W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8A-8147-415F-83FF-AF5526A4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hat’s SYNC+ PDL &amp; FIP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30FFE-E5C2-4B54-9A1F-A14AF25824AB}"/>
              </a:ext>
            </a:extLst>
          </p:cNvPr>
          <p:cNvGrpSpPr/>
          <p:nvPr/>
        </p:nvGrpSpPr>
        <p:grpSpPr>
          <a:xfrm>
            <a:off x="515685" y="923689"/>
            <a:ext cx="1387313" cy="584775"/>
            <a:chOff x="687286" y="1288850"/>
            <a:chExt cx="1356027" cy="584775"/>
          </a:xfrm>
        </p:grpSpPr>
        <p:pic>
          <p:nvPicPr>
            <p:cNvPr id="8" name="Graphic 7" descr="Brainstorm with solid fill">
              <a:extLst>
                <a:ext uri="{FF2B5EF4-FFF2-40B4-BE49-F238E27FC236}">
                  <a16:creationId xmlns:a16="http://schemas.microsoft.com/office/drawing/2014/main" id="{69E2FDA2-5FAF-4D3E-8FF5-C3AF0374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313" y="1288850"/>
              <a:ext cx="540000" cy="5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D29C1-6E10-48EC-AF7D-A50CB801C9A9}"/>
                </a:ext>
              </a:extLst>
            </p:cNvPr>
            <p:cNvSpPr txBox="1"/>
            <p:nvPr/>
          </p:nvSpPr>
          <p:spPr>
            <a:xfrm>
              <a:off x="687286" y="1288850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T</a:t>
              </a:r>
              <a:r>
                <a:rPr lang="en-US" altLang="zh-CN" sz="1600" b="1" dirty="0"/>
                <a:t>ech </a:t>
              </a:r>
            </a:p>
            <a:p>
              <a:pPr algn="ctr"/>
              <a:r>
                <a:rPr lang="en-US" altLang="zh-CN" sz="1600" b="1" dirty="0"/>
                <a:t>Planning</a:t>
              </a:r>
              <a:endParaRPr lang="en-US" sz="16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354323-BF0E-4581-A508-35D13B1322F1}"/>
              </a:ext>
            </a:extLst>
          </p:cNvPr>
          <p:cNvGrpSpPr/>
          <p:nvPr/>
        </p:nvGrpSpPr>
        <p:grpSpPr>
          <a:xfrm>
            <a:off x="673483" y="2208857"/>
            <a:ext cx="1221471" cy="540000"/>
            <a:chOff x="872234" y="2480146"/>
            <a:chExt cx="1193925" cy="540000"/>
          </a:xfrm>
        </p:grpSpPr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FCE5DF96-94C9-4444-9432-9881D99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311860-EE83-42B7-BD10-A8ED081AE7D9}"/>
                </a:ext>
              </a:extLst>
            </p:cNvPr>
            <p:cNvSpPr txBox="1"/>
            <p:nvPr/>
          </p:nvSpPr>
          <p:spPr>
            <a:xfrm>
              <a:off x="872234" y="2580869"/>
              <a:ext cx="628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ECDX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635C-AEF3-4E06-A0B0-1A8947C77B54}"/>
              </a:ext>
            </a:extLst>
          </p:cNvPr>
          <p:cNvGrpSpPr/>
          <p:nvPr/>
        </p:nvGrpSpPr>
        <p:grpSpPr>
          <a:xfrm>
            <a:off x="499979" y="2922522"/>
            <a:ext cx="1382624" cy="584775"/>
            <a:chOff x="714715" y="2457758"/>
            <a:chExt cx="1351444" cy="584775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4247B44F-0B58-4F6F-84A4-0B7AA14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03BC49-D083-4BD8-B887-0F8F02B64F39}"/>
                </a:ext>
              </a:extLst>
            </p:cNvPr>
            <p:cNvSpPr txBox="1"/>
            <p:nvPr/>
          </p:nvSpPr>
          <p:spPr>
            <a:xfrm>
              <a:off x="714715" y="2457758"/>
              <a:ext cx="948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anager</a:t>
              </a:r>
            </a:p>
            <a:p>
              <a:pPr algn="ctr"/>
              <a:r>
                <a:rPr lang="en-US" sz="1600" b="1" dirty="0"/>
                <a:t>R</a:t>
              </a:r>
              <a:r>
                <a:rPr lang="en-US" altLang="zh-CN" sz="1600" b="1" dirty="0"/>
                <a:t>eview</a:t>
              </a:r>
              <a:endParaRPr lang="en-US" sz="16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0E517-4600-4181-AD47-C711552F6C32}"/>
              </a:ext>
            </a:extLst>
          </p:cNvPr>
          <p:cNvGrpSpPr/>
          <p:nvPr/>
        </p:nvGrpSpPr>
        <p:grpSpPr>
          <a:xfrm>
            <a:off x="315250" y="1579742"/>
            <a:ext cx="1567353" cy="540000"/>
            <a:chOff x="388982" y="4595840"/>
            <a:chExt cx="1567353" cy="540000"/>
          </a:xfrm>
        </p:grpSpPr>
        <p:pic>
          <p:nvPicPr>
            <p:cNvPr id="23" name="Graphic 22" descr="Shopping cart with solid fill">
              <a:extLst>
                <a:ext uri="{FF2B5EF4-FFF2-40B4-BE49-F238E27FC236}">
                  <a16:creationId xmlns:a16="http://schemas.microsoft.com/office/drawing/2014/main" id="{66B9D48C-31F3-45B8-8165-8A57687E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3876" y="4595840"/>
              <a:ext cx="552459" cy="54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059FC0-B7B6-4C6B-8F6F-30793B214EF5}"/>
                </a:ext>
              </a:extLst>
            </p:cNvPr>
            <p:cNvSpPr txBox="1"/>
            <p:nvPr/>
          </p:nvSpPr>
          <p:spPr>
            <a:xfrm>
              <a:off x="388982" y="4696563"/>
              <a:ext cx="1085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arketing</a:t>
              </a:r>
              <a:endParaRPr lang="en-US" sz="16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5DD80-90B1-4E36-879C-00AABA7F7521}"/>
              </a:ext>
            </a:extLst>
          </p:cNvPr>
          <p:cNvGrpSpPr/>
          <p:nvPr/>
        </p:nvGrpSpPr>
        <p:grpSpPr>
          <a:xfrm>
            <a:off x="2858137" y="1478430"/>
            <a:ext cx="1162626" cy="1314620"/>
            <a:chOff x="6301296" y="972508"/>
            <a:chExt cx="1162626" cy="1314620"/>
          </a:xfrm>
        </p:grpSpPr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723DEA10-EC50-4DE7-919C-26CC2880D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5409" y="972508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8C2562-203E-4241-AAB6-71E355D94D5D}"/>
                </a:ext>
              </a:extLst>
            </p:cNvPr>
            <p:cNvSpPr txBox="1"/>
            <p:nvPr/>
          </p:nvSpPr>
          <p:spPr>
            <a:xfrm>
              <a:off x="6301296" y="1702353"/>
              <a:ext cx="11626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IVI SW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PDL </a:t>
              </a:r>
            </a:p>
            <a:p>
              <a:pPr algn="ctr"/>
              <a:r>
                <a:rPr lang="en-US" altLang="zh-CN" sz="1600" b="1" dirty="0"/>
                <a:t>Forum</a:t>
              </a:r>
              <a:endParaRPr lang="en-US" sz="1600" b="1" dirty="0"/>
            </a:p>
          </p:txBody>
        </p:sp>
      </p:grpSp>
      <p:sp>
        <p:nvSpPr>
          <p:cNvPr id="30" name="Callout: Right Arrow 29">
            <a:extLst>
              <a:ext uri="{FF2B5EF4-FFF2-40B4-BE49-F238E27FC236}">
                <a16:creationId xmlns:a16="http://schemas.microsoft.com/office/drawing/2014/main" id="{5DF22BB3-E0A5-429A-A8E5-78E48715B96C}"/>
              </a:ext>
            </a:extLst>
          </p:cNvPr>
          <p:cNvSpPr/>
          <p:nvPr/>
        </p:nvSpPr>
        <p:spPr>
          <a:xfrm>
            <a:off x="344699" y="867600"/>
            <a:ext cx="2599439" cy="2720645"/>
          </a:xfrm>
          <a:prstGeom prst="rightArrowCallout">
            <a:avLst>
              <a:gd name="adj1" fmla="val 11207"/>
              <a:gd name="adj2" fmla="val 11973"/>
              <a:gd name="adj3" fmla="val 26533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A88E3335-3491-4CD6-9E6D-869A1FA90030}"/>
              </a:ext>
            </a:extLst>
          </p:cNvPr>
          <p:cNvSpPr/>
          <p:nvPr/>
        </p:nvSpPr>
        <p:spPr>
          <a:xfrm>
            <a:off x="344699" y="4247782"/>
            <a:ext cx="2637551" cy="1994734"/>
          </a:xfrm>
          <a:prstGeom prst="rightArrowCallout">
            <a:avLst>
              <a:gd name="adj1" fmla="val 11207"/>
              <a:gd name="adj2" fmla="val 11973"/>
              <a:gd name="adj3" fmla="val 30664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A3284F-50CD-4A84-894B-59797741A478}"/>
              </a:ext>
            </a:extLst>
          </p:cNvPr>
          <p:cNvGrpSpPr/>
          <p:nvPr/>
        </p:nvGrpSpPr>
        <p:grpSpPr>
          <a:xfrm>
            <a:off x="591124" y="4210682"/>
            <a:ext cx="1307813" cy="830997"/>
            <a:chOff x="679434" y="3825366"/>
            <a:chExt cx="1307813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873AE9-F47E-43F3-8220-62A5648DF602}"/>
                </a:ext>
              </a:extLst>
            </p:cNvPr>
            <p:cNvSpPr txBox="1"/>
            <p:nvPr/>
          </p:nvSpPr>
          <p:spPr>
            <a:xfrm>
              <a:off x="679434" y="3825366"/>
              <a:ext cx="887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Feature </a:t>
              </a:r>
            </a:p>
            <a:p>
              <a:pPr algn="ctr"/>
              <a:r>
                <a:rPr lang="en-US" sz="1600" b="1" dirty="0"/>
                <a:t>Delivery</a:t>
              </a:r>
            </a:p>
            <a:p>
              <a:pPr algn="ctr"/>
              <a:r>
                <a:rPr lang="en-US" sz="1600" b="1" dirty="0"/>
                <a:t>Leader</a:t>
              </a:r>
            </a:p>
          </p:txBody>
        </p:sp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3FE3DC7F-FA2A-4CEE-8578-A7C24E35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7247" y="3941898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251E69-9AC3-470F-B609-F98C5738165F}"/>
              </a:ext>
            </a:extLst>
          </p:cNvPr>
          <p:cNvGrpSpPr/>
          <p:nvPr/>
        </p:nvGrpSpPr>
        <p:grpSpPr>
          <a:xfrm>
            <a:off x="375552" y="5561408"/>
            <a:ext cx="1510725" cy="584775"/>
            <a:chOff x="506584" y="5109635"/>
            <a:chExt cx="1510725" cy="584775"/>
          </a:xfrm>
        </p:grpSpPr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27166010-5D4C-4FEC-811D-10ACF40B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09" y="5154410"/>
              <a:ext cx="540000" cy="54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EDB033-8425-4C3B-BBAB-55BAE56D9326}"/>
                </a:ext>
              </a:extLst>
            </p:cNvPr>
            <p:cNvSpPr txBox="1"/>
            <p:nvPr/>
          </p:nvSpPr>
          <p:spPr>
            <a:xfrm>
              <a:off x="506584" y="510963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EESE IVI</a:t>
              </a:r>
            </a:p>
            <a:p>
              <a:pPr algn="ctr"/>
              <a:r>
                <a:rPr lang="en-US" sz="1600" b="1" dirty="0"/>
                <a:t>SW &amp; SYS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051D2C-1F18-4EC9-B490-6A48A27784CE}"/>
              </a:ext>
            </a:extLst>
          </p:cNvPr>
          <p:cNvGrpSpPr/>
          <p:nvPr/>
        </p:nvGrpSpPr>
        <p:grpSpPr>
          <a:xfrm>
            <a:off x="2978964" y="4722048"/>
            <a:ext cx="914400" cy="1314620"/>
            <a:chOff x="6086202" y="5005420"/>
            <a:chExt cx="914400" cy="1314620"/>
          </a:xfrm>
        </p:grpSpPr>
        <p:pic>
          <p:nvPicPr>
            <p:cNvPr id="39" name="Graphic 38" descr="Boardroom with solid fill">
              <a:extLst>
                <a:ext uri="{FF2B5EF4-FFF2-40B4-BE49-F238E27FC236}">
                  <a16:creationId xmlns:a16="http://schemas.microsoft.com/office/drawing/2014/main" id="{82A57786-8626-4287-BE6C-3E44DAC7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6202" y="5005420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C23C1-3AB7-4A63-A8FD-459A9FBE848E}"/>
                </a:ext>
              </a:extLst>
            </p:cNvPr>
            <p:cNvSpPr txBox="1"/>
            <p:nvPr/>
          </p:nvSpPr>
          <p:spPr>
            <a:xfrm>
              <a:off x="6105429" y="5735265"/>
              <a:ext cx="87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</a:t>
              </a:r>
            </a:p>
            <a:p>
              <a:pPr algn="ctr"/>
              <a:r>
                <a:rPr lang="en-US" altLang="zh-CN" sz="1600" b="1" dirty="0"/>
                <a:t>Cascade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DF34E5-12C4-4497-8331-61A13934231D}"/>
              </a:ext>
            </a:extLst>
          </p:cNvPr>
          <p:cNvSpPr txBox="1"/>
          <p:nvPr/>
        </p:nvSpPr>
        <p:spPr>
          <a:xfrm>
            <a:off x="516314" y="4991664"/>
            <a:ext cx="9167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Feature</a:t>
            </a:r>
          </a:p>
          <a:p>
            <a:pPr algn="ctr"/>
            <a:r>
              <a:rPr lang="en-US" sz="1600" b="1" dirty="0"/>
              <a:t>Owner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C20B9-3271-48E8-A123-A498E9803034}"/>
              </a:ext>
            </a:extLst>
          </p:cNvPr>
          <p:cNvGrpSpPr/>
          <p:nvPr/>
        </p:nvGrpSpPr>
        <p:grpSpPr>
          <a:xfrm>
            <a:off x="4223013" y="3292563"/>
            <a:ext cx="2337499" cy="1009821"/>
            <a:chOff x="4675183" y="5052354"/>
            <a:chExt cx="2337499" cy="1009821"/>
          </a:xfrm>
        </p:grpSpPr>
        <p:pic>
          <p:nvPicPr>
            <p:cNvPr id="43" name="Graphic 42" descr="Processor with solid fill">
              <a:extLst>
                <a:ext uri="{FF2B5EF4-FFF2-40B4-BE49-F238E27FC236}">
                  <a16:creationId xmlns:a16="http://schemas.microsoft.com/office/drawing/2014/main" id="{DF08FBEB-B80C-4BED-A176-1EBD8C63F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3932" y="5052354"/>
              <a:ext cx="540000" cy="54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46A9D2-9A1D-491D-A164-61DD7D81276A}"/>
                </a:ext>
              </a:extLst>
            </p:cNvPr>
            <p:cNvSpPr txBox="1"/>
            <p:nvPr/>
          </p:nvSpPr>
          <p:spPr>
            <a:xfrm>
              <a:off x="4675183" y="5554344"/>
              <a:ext cx="233749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</a:t>
              </a:r>
              <a:r>
                <a:rPr lang="en-US" altLang="zh-CN" sz="1600" b="1" dirty="0"/>
                <a:t>asic(ECU)</a:t>
              </a:r>
              <a:r>
                <a:rPr lang="en-US" sz="1600" b="1" dirty="0"/>
                <a:t> Function</a:t>
              </a:r>
              <a:r>
                <a:rPr lang="en-US" altLang="zh-CN" sz="1600" b="1" dirty="0"/>
                <a:t>s</a:t>
              </a:r>
              <a:endParaRPr lang="en-US" sz="1600" b="1" dirty="0"/>
            </a:p>
            <a:p>
              <a:pPr algn="ctr"/>
              <a:r>
                <a:rPr lang="en-US" sz="1100" b="1" dirty="0"/>
                <a:t>(EESE IVI SW maintain)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5C5C41-CD48-4E23-AF02-A41EA2B70371}"/>
              </a:ext>
            </a:extLst>
          </p:cNvPr>
          <p:cNvGrpSpPr/>
          <p:nvPr/>
        </p:nvGrpSpPr>
        <p:grpSpPr>
          <a:xfrm>
            <a:off x="4415580" y="1511488"/>
            <a:ext cx="1859805" cy="1557861"/>
            <a:chOff x="7728782" y="5059604"/>
            <a:chExt cx="1859805" cy="1557861"/>
          </a:xfrm>
        </p:grpSpPr>
        <p:pic>
          <p:nvPicPr>
            <p:cNvPr id="46" name="Graphic 45" descr="Checklist with solid fill">
              <a:extLst>
                <a:ext uri="{FF2B5EF4-FFF2-40B4-BE49-F238E27FC236}">
                  <a16:creationId xmlns:a16="http://schemas.microsoft.com/office/drawing/2014/main" id="{F06B9A1B-DB70-4A8F-B3F8-F6B661DF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BAFA18-1F46-4D3F-AA3F-3115DD028C87}"/>
                </a:ext>
              </a:extLst>
            </p:cNvPr>
            <p:cNvSpPr txBox="1"/>
            <p:nvPr/>
          </p:nvSpPr>
          <p:spPr>
            <a:xfrm>
              <a:off x="7728782" y="5863412"/>
              <a:ext cx="1859805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  <a:r>
                <a:rPr lang="en-US" altLang="zh-CN" sz="1600" b="1" dirty="0"/>
                <a:t>ustomer Facing</a:t>
              </a:r>
            </a:p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eatures</a:t>
              </a:r>
              <a:endParaRPr lang="en-US" sz="1600" b="1" dirty="0"/>
            </a:p>
            <a:p>
              <a:pPr algn="ctr"/>
              <a:r>
                <a:rPr lang="en-US" sz="1100" b="1" dirty="0"/>
                <a:t>(ECDX PMO maintain)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44CBFA-CCC1-488F-B888-BB49924DEE3F}"/>
              </a:ext>
            </a:extLst>
          </p:cNvPr>
          <p:cNvGrpSpPr/>
          <p:nvPr/>
        </p:nvGrpSpPr>
        <p:grpSpPr>
          <a:xfrm>
            <a:off x="4343531" y="4796073"/>
            <a:ext cx="2048510" cy="1311639"/>
            <a:chOff x="7634430" y="5059604"/>
            <a:chExt cx="2048510" cy="1311639"/>
          </a:xfrm>
        </p:grpSpPr>
        <p:pic>
          <p:nvPicPr>
            <p:cNvPr id="49" name="Graphic 48" descr="Checklist with solid fill">
              <a:extLst>
                <a:ext uri="{FF2B5EF4-FFF2-40B4-BE49-F238E27FC236}">
                  <a16:creationId xmlns:a16="http://schemas.microsoft.com/office/drawing/2014/main" id="{9BBC81A7-C649-4384-94F4-7594A841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F1D74E-1AC3-4271-9DEC-CAAC54E3A35F}"/>
                </a:ext>
              </a:extLst>
            </p:cNvPr>
            <p:cNvSpPr txBox="1"/>
            <p:nvPr/>
          </p:nvSpPr>
          <p:spPr>
            <a:xfrm>
              <a:off x="7634430" y="5863412"/>
              <a:ext cx="204851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BOF Cascade Features</a:t>
              </a:r>
            </a:p>
            <a:p>
              <a:pPr algn="ctr"/>
              <a:r>
                <a:rPr lang="en-US" sz="1100" b="1" dirty="0"/>
                <a:t>(FDL maintain)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8D3E63A-6160-44C7-AAC1-286C5BA8D696}"/>
              </a:ext>
            </a:extLst>
          </p:cNvPr>
          <p:cNvSpPr/>
          <p:nvPr/>
        </p:nvSpPr>
        <p:spPr>
          <a:xfrm>
            <a:off x="4020763" y="1824546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20FF313-B4FA-4622-8DD0-0980AFD8AD8C}"/>
              </a:ext>
            </a:extLst>
          </p:cNvPr>
          <p:cNvSpPr/>
          <p:nvPr/>
        </p:nvSpPr>
        <p:spPr>
          <a:xfrm>
            <a:off x="4020763" y="5062739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8287411-5B52-41DF-B9D7-2795914DBA67}"/>
              </a:ext>
            </a:extLst>
          </p:cNvPr>
          <p:cNvSpPr/>
          <p:nvPr/>
        </p:nvSpPr>
        <p:spPr>
          <a:xfrm>
            <a:off x="4188501" y="1440561"/>
            <a:ext cx="3218793" cy="4705622"/>
          </a:xfrm>
          <a:prstGeom prst="rightArrowCallout">
            <a:avLst>
              <a:gd name="adj1" fmla="val 7171"/>
              <a:gd name="adj2" fmla="val 10762"/>
              <a:gd name="adj3" fmla="val 18864"/>
              <a:gd name="adj4" fmla="val 726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C6BFF-E712-461F-8492-2C0F01118237}"/>
              </a:ext>
            </a:extLst>
          </p:cNvPr>
          <p:cNvGrpSpPr/>
          <p:nvPr/>
        </p:nvGrpSpPr>
        <p:grpSpPr>
          <a:xfrm>
            <a:off x="7433581" y="3361445"/>
            <a:ext cx="2445168" cy="1134221"/>
            <a:chOff x="8501658" y="2798427"/>
            <a:chExt cx="2445168" cy="1134221"/>
          </a:xfrm>
        </p:grpSpPr>
        <p:pic>
          <p:nvPicPr>
            <p:cNvPr id="55" name="Graphic 54" descr="Clipboard Mixed with solid fill">
              <a:extLst>
                <a:ext uri="{FF2B5EF4-FFF2-40B4-BE49-F238E27FC236}">
                  <a16:creationId xmlns:a16="http://schemas.microsoft.com/office/drawing/2014/main" id="{DAEA0C4E-04F1-414E-A2F7-65A98E6B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28FF02-4619-4B5C-8E7A-8A635B8CE0CE}"/>
                </a:ext>
              </a:extLst>
            </p:cNvPr>
            <p:cNvSpPr txBox="1"/>
            <p:nvPr/>
          </p:nvSpPr>
          <p:spPr>
            <a:xfrm>
              <a:off x="9298618" y="3117040"/>
              <a:ext cx="1648208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IVI SW PDL</a:t>
              </a:r>
            </a:p>
            <a:p>
              <a:r>
                <a:rPr lang="en-US" sz="1100" b="1" dirty="0"/>
                <a:t>(ECDX PMO maintain)</a:t>
              </a:r>
            </a:p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418A44-D18B-4225-912F-6D9CC29E1D1D}"/>
              </a:ext>
            </a:extLst>
          </p:cNvPr>
          <p:cNvGrpSpPr/>
          <p:nvPr/>
        </p:nvGrpSpPr>
        <p:grpSpPr>
          <a:xfrm>
            <a:off x="10698822" y="3959511"/>
            <a:ext cx="1326004" cy="1835909"/>
            <a:chOff x="8295856" y="2798427"/>
            <a:chExt cx="1326004" cy="1835909"/>
          </a:xfrm>
        </p:grpSpPr>
        <p:pic>
          <p:nvPicPr>
            <p:cNvPr id="58" name="Graphic 57" descr="Clipboard Mixed with solid fill">
              <a:extLst>
                <a:ext uri="{FF2B5EF4-FFF2-40B4-BE49-F238E27FC236}">
                  <a16:creationId xmlns:a16="http://schemas.microsoft.com/office/drawing/2014/main" id="{E18C0DE9-E9D3-4C87-89A3-FDDCBA83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CD83C9-16FC-49C3-AEDF-7391935D94B4}"/>
                </a:ext>
              </a:extLst>
            </p:cNvPr>
            <p:cNvSpPr txBox="1"/>
            <p:nvPr/>
          </p:nvSpPr>
          <p:spPr>
            <a:xfrm>
              <a:off x="8295856" y="3649451"/>
              <a:ext cx="132600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IVI SW FIP</a:t>
              </a:r>
              <a:endParaRPr lang="en-US" sz="1100" dirty="0"/>
            </a:p>
            <a:p>
              <a:pPr algn="ctr"/>
              <a:r>
                <a:rPr lang="en-US" sz="1100" b="1" dirty="0"/>
                <a:t>(EESE IVI SW</a:t>
              </a:r>
            </a:p>
            <a:p>
              <a:pPr algn="ctr"/>
              <a:r>
                <a:rPr lang="en-US" sz="1100" b="1" dirty="0"/>
                <a:t>maintain)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5F648F-AF3C-4A70-A6EE-8ECBF914EA1B}"/>
              </a:ext>
            </a:extLst>
          </p:cNvPr>
          <p:cNvGrpSpPr/>
          <p:nvPr/>
        </p:nvGrpSpPr>
        <p:grpSpPr>
          <a:xfrm>
            <a:off x="7489825" y="4698845"/>
            <a:ext cx="2650741" cy="1222242"/>
            <a:chOff x="6930159" y="4966246"/>
            <a:chExt cx="2650741" cy="1222242"/>
          </a:xfrm>
        </p:grpSpPr>
        <p:pic>
          <p:nvPicPr>
            <p:cNvPr id="61" name="Graphic 60" descr="Pie chart with solid fill">
              <a:extLst>
                <a:ext uri="{FF2B5EF4-FFF2-40B4-BE49-F238E27FC236}">
                  <a16:creationId xmlns:a16="http://schemas.microsoft.com/office/drawing/2014/main" id="{B2CDF3BD-EE0A-4EA8-8C2C-DCEA35FA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0159" y="4966246"/>
              <a:ext cx="360000" cy="360000"/>
            </a:xfrm>
            <a:prstGeom prst="rect">
              <a:avLst/>
            </a:prstGeom>
          </p:spPr>
        </p:pic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0855E82B-90F4-42FB-A4F7-3BB3295D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63647" y="5397367"/>
              <a:ext cx="360000" cy="36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C6600-DDB4-4056-B527-39B4E042FA1F}"/>
                </a:ext>
              </a:extLst>
            </p:cNvPr>
            <p:cNvSpPr txBox="1"/>
            <p:nvPr/>
          </p:nvSpPr>
          <p:spPr>
            <a:xfrm>
              <a:off x="7290159" y="5032577"/>
              <a:ext cx="16706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Supplier Workload Ratio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FE7F2-CCD0-48C8-9E66-AC5A4FE9EE87}"/>
                </a:ext>
              </a:extLst>
            </p:cNvPr>
            <p:cNvSpPr txBox="1"/>
            <p:nvPr/>
          </p:nvSpPr>
          <p:spPr>
            <a:xfrm>
              <a:off x="7318742" y="5442594"/>
              <a:ext cx="2262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ECU Functional SPEC Information</a:t>
              </a:r>
            </a:p>
          </p:txBody>
        </p:sp>
        <p:pic>
          <p:nvPicPr>
            <p:cNvPr id="65" name="Graphic 64" descr="Daily calendar with solid fill">
              <a:extLst>
                <a:ext uri="{FF2B5EF4-FFF2-40B4-BE49-F238E27FC236}">
                  <a16:creationId xmlns:a16="http://schemas.microsoft.com/office/drawing/2014/main" id="{A04CD93F-1AD7-4B83-B200-4359A8F4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72446" y="5828488"/>
              <a:ext cx="360000" cy="36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2F9D84-B696-49BA-9674-7D93CD0B4B12}"/>
                </a:ext>
              </a:extLst>
            </p:cNvPr>
            <p:cNvSpPr txBox="1"/>
            <p:nvPr/>
          </p:nvSpPr>
          <p:spPr>
            <a:xfrm>
              <a:off x="7318742" y="5885377"/>
              <a:ext cx="18245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Feature Integrate Schedule</a:t>
              </a:r>
            </a:p>
          </p:txBody>
        </p:sp>
      </p:grpSp>
      <p:sp>
        <p:nvSpPr>
          <p:cNvPr id="68" name="Plus Sign 67">
            <a:extLst>
              <a:ext uri="{FF2B5EF4-FFF2-40B4-BE49-F238E27FC236}">
                <a16:creationId xmlns:a16="http://schemas.microsoft.com/office/drawing/2014/main" id="{635C3E88-79F7-40B7-9061-181A0BF4A01B}"/>
              </a:ext>
            </a:extLst>
          </p:cNvPr>
          <p:cNvSpPr/>
          <p:nvPr/>
        </p:nvSpPr>
        <p:spPr>
          <a:xfrm>
            <a:off x="7771644" y="4332538"/>
            <a:ext cx="291159" cy="3130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95BB22-63D2-4F31-AFE0-7301C6AB36B6}"/>
              </a:ext>
            </a:extLst>
          </p:cNvPr>
          <p:cNvSpPr txBox="1"/>
          <p:nvPr/>
        </p:nvSpPr>
        <p:spPr>
          <a:xfrm>
            <a:off x="9399426" y="1703233"/>
            <a:ext cx="17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 Design</a:t>
            </a:r>
          </a:p>
          <a:p>
            <a:r>
              <a:rPr lang="en-US" dirty="0"/>
              <a:t>(UE &amp; UI)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24F719-4399-46FD-AE18-DC0F56DE2C5C}"/>
              </a:ext>
            </a:extLst>
          </p:cNvPr>
          <p:cNvSpPr/>
          <p:nvPr/>
        </p:nvSpPr>
        <p:spPr>
          <a:xfrm>
            <a:off x="10201398" y="4428845"/>
            <a:ext cx="631665" cy="258921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49FF6F-0918-40A9-974F-BF3E9173AFA0}"/>
              </a:ext>
            </a:extLst>
          </p:cNvPr>
          <p:cNvSpPr/>
          <p:nvPr/>
        </p:nvSpPr>
        <p:spPr>
          <a:xfrm>
            <a:off x="7407294" y="4687766"/>
            <a:ext cx="2733272" cy="1515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404602-1F55-42CC-89A5-1E8CAB28A6FB}"/>
              </a:ext>
            </a:extLst>
          </p:cNvPr>
          <p:cNvSpPr txBox="1"/>
          <p:nvPr/>
        </p:nvSpPr>
        <p:spPr>
          <a:xfrm>
            <a:off x="7677353" y="5913884"/>
            <a:ext cx="1940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(EESE IVI SW maintain)</a:t>
            </a:r>
          </a:p>
        </p:txBody>
      </p:sp>
      <p:pic>
        <p:nvPicPr>
          <p:cNvPr id="75" name="Graphic 74" descr="Puzzle pieces with solid fill">
            <a:extLst>
              <a:ext uri="{FF2B5EF4-FFF2-40B4-BE49-F238E27FC236}">
                <a16:creationId xmlns:a16="http://schemas.microsoft.com/office/drawing/2014/main" id="{89157D22-09C1-4221-B5EA-CB0EB80A11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2124" y="1535080"/>
            <a:ext cx="914400" cy="914400"/>
          </a:xfrm>
          <a:prstGeom prst="rect">
            <a:avLst/>
          </a:prstGeom>
        </p:spPr>
      </p:pic>
      <p:pic>
        <p:nvPicPr>
          <p:cNvPr id="77" name="Graphic 76" descr="Back with solid fill">
            <a:extLst>
              <a:ext uri="{FF2B5EF4-FFF2-40B4-BE49-F238E27FC236}">
                <a16:creationId xmlns:a16="http://schemas.microsoft.com/office/drawing/2014/main" id="{3CAA4AB3-18FA-4021-963A-41772FB0A7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433090">
            <a:off x="7674150" y="2452474"/>
            <a:ext cx="1211822" cy="746541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4693FC92-D255-4666-827B-B0EA53B58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6768" y="4942876"/>
            <a:ext cx="540000" cy="540000"/>
          </a:xfrm>
          <a:prstGeom prst="rect">
            <a:avLst/>
          </a:prstGeom>
        </p:spPr>
      </p:pic>
      <p:sp>
        <p:nvSpPr>
          <p:cNvPr id="80" name="Heptagon 79">
            <a:extLst>
              <a:ext uri="{FF2B5EF4-FFF2-40B4-BE49-F238E27FC236}">
                <a16:creationId xmlns:a16="http://schemas.microsoft.com/office/drawing/2014/main" id="{16ABF6C1-E167-44C6-9D13-70264E72D421}"/>
              </a:ext>
            </a:extLst>
          </p:cNvPr>
          <p:cNvSpPr/>
          <p:nvPr/>
        </p:nvSpPr>
        <p:spPr>
          <a:xfrm>
            <a:off x="4346166" y="416643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Heptagon 80">
            <a:extLst>
              <a:ext uri="{FF2B5EF4-FFF2-40B4-BE49-F238E27FC236}">
                <a16:creationId xmlns:a16="http://schemas.microsoft.com/office/drawing/2014/main" id="{8F2D8E85-85A1-471B-82B4-B23F29910CB4}"/>
              </a:ext>
            </a:extLst>
          </p:cNvPr>
          <p:cNvSpPr/>
          <p:nvPr/>
        </p:nvSpPr>
        <p:spPr>
          <a:xfrm>
            <a:off x="4351239" y="5891668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Heptagon 81">
            <a:extLst>
              <a:ext uri="{FF2B5EF4-FFF2-40B4-BE49-F238E27FC236}">
                <a16:creationId xmlns:a16="http://schemas.microsoft.com/office/drawing/2014/main" id="{8A8C01AA-528A-46DA-A09A-CB281C7BBD63}"/>
              </a:ext>
            </a:extLst>
          </p:cNvPr>
          <p:cNvSpPr/>
          <p:nvPr/>
        </p:nvSpPr>
        <p:spPr>
          <a:xfrm>
            <a:off x="4343532" y="3060750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Heptagon 82">
            <a:extLst>
              <a:ext uri="{FF2B5EF4-FFF2-40B4-BE49-F238E27FC236}">
                <a16:creationId xmlns:a16="http://schemas.microsoft.com/office/drawing/2014/main" id="{710FB3DE-555E-4CC9-906B-EAACA72684DE}"/>
              </a:ext>
            </a:extLst>
          </p:cNvPr>
          <p:cNvSpPr/>
          <p:nvPr/>
        </p:nvSpPr>
        <p:spPr>
          <a:xfrm>
            <a:off x="4776341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623A7641-C5FA-4080-9BFC-F972CCCB81F1}"/>
              </a:ext>
            </a:extLst>
          </p:cNvPr>
          <p:cNvSpPr/>
          <p:nvPr/>
        </p:nvSpPr>
        <p:spPr>
          <a:xfrm>
            <a:off x="5201273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3A0D0625-CF2C-494F-9B93-65D7CF86C041}"/>
              </a:ext>
            </a:extLst>
          </p:cNvPr>
          <p:cNvSpPr/>
          <p:nvPr/>
        </p:nvSpPr>
        <p:spPr>
          <a:xfrm>
            <a:off x="5626205" y="3067967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93D165D5-9CE6-40DB-B71F-CE123AAD7004}"/>
              </a:ext>
            </a:extLst>
          </p:cNvPr>
          <p:cNvSpPr/>
          <p:nvPr/>
        </p:nvSpPr>
        <p:spPr>
          <a:xfrm>
            <a:off x="4621298" y="5891836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923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GPDS Delivery Health Chart VS U6XX Actual Delivery Status.</a:t>
            </a:r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6CAA102-D147-4026-AAC6-B85400A0BD0E}"/>
              </a:ext>
            </a:extLst>
          </p:cNvPr>
          <p:cNvSpPr/>
          <p:nvPr/>
        </p:nvSpPr>
        <p:spPr>
          <a:xfrm>
            <a:off x="256720" y="760882"/>
            <a:ext cx="166263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MCA Platform Timing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9B3DEF2-4EDB-44F3-AD66-3BFC0052BC73}"/>
              </a:ext>
            </a:extLst>
          </p:cNvPr>
          <p:cNvCxnSpPr/>
          <p:nvPr/>
        </p:nvCxnSpPr>
        <p:spPr>
          <a:xfrm flipV="1">
            <a:off x="55093" y="1229305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7FA2EF4-2441-4D83-8122-673D7A72E606}"/>
              </a:ext>
            </a:extLst>
          </p:cNvPr>
          <p:cNvGrpSpPr/>
          <p:nvPr/>
        </p:nvGrpSpPr>
        <p:grpSpPr>
          <a:xfrm>
            <a:off x="769036" y="1072420"/>
            <a:ext cx="1404693" cy="351447"/>
            <a:chOff x="1008932" y="1205167"/>
            <a:chExt cx="1398940" cy="351447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E07DB10A-C70F-4E4C-A45A-CBEF161E489B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0BC5CBE9-2A5A-426E-BAFB-0533AFDB3ED9}"/>
                </a:ext>
              </a:extLst>
            </p:cNvPr>
            <p:cNvSpPr txBox="1"/>
            <p:nvPr/>
          </p:nvSpPr>
          <p:spPr>
            <a:xfrm>
              <a:off x="1008932" y="120516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CE8A514-2591-4C79-820D-4A8640D8D3DB}"/>
              </a:ext>
            </a:extLst>
          </p:cNvPr>
          <p:cNvGrpSpPr/>
          <p:nvPr/>
        </p:nvGrpSpPr>
        <p:grpSpPr>
          <a:xfrm>
            <a:off x="2179776" y="1074229"/>
            <a:ext cx="1307773" cy="351592"/>
            <a:chOff x="1105455" y="1205022"/>
            <a:chExt cx="1302417" cy="351592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81386D6C-196E-4A6E-94B3-37E62DE38A15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4377606B-2F4A-4EB4-80CC-02BD7B82E849}"/>
                </a:ext>
              </a:extLst>
            </p:cNvPr>
            <p:cNvSpPr txBox="1"/>
            <p:nvPr/>
          </p:nvSpPr>
          <p:spPr>
            <a:xfrm>
              <a:off x="1105455" y="120502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13w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ADAAFA1-9C81-4AD8-9559-DF851D7EFEDF}"/>
              </a:ext>
            </a:extLst>
          </p:cNvPr>
          <p:cNvGrpSpPr/>
          <p:nvPr/>
        </p:nvGrpSpPr>
        <p:grpSpPr>
          <a:xfrm>
            <a:off x="3543246" y="1068842"/>
            <a:ext cx="1282878" cy="351856"/>
            <a:chOff x="1208949" y="1216047"/>
            <a:chExt cx="1277624" cy="351856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EE81C548-EECD-4A0D-B7F8-E18E940624AC}"/>
                </a:ext>
              </a:extLst>
            </p:cNvPr>
            <p:cNvSpPr/>
            <p:nvPr/>
          </p:nvSpPr>
          <p:spPr>
            <a:xfrm>
              <a:off x="1965276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481812BB-DC29-43DD-AC6B-E557A545004B}"/>
                </a:ext>
              </a:extLst>
            </p:cNvPr>
            <p:cNvSpPr txBox="1"/>
            <p:nvPr/>
          </p:nvSpPr>
          <p:spPr>
            <a:xfrm>
              <a:off x="1208949" y="121604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9B20E9D-EDEC-453E-9C39-6B9B4776AF48}"/>
              </a:ext>
            </a:extLst>
          </p:cNvPr>
          <p:cNvGrpSpPr/>
          <p:nvPr/>
        </p:nvGrpSpPr>
        <p:grpSpPr>
          <a:xfrm>
            <a:off x="4731941" y="1064795"/>
            <a:ext cx="1278059" cy="356731"/>
            <a:chOff x="1135049" y="1199883"/>
            <a:chExt cx="1272823" cy="356731"/>
          </a:xfrm>
        </p:grpSpPr>
        <p:sp>
          <p:nvSpPr>
            <p:cNvPr id="321" name="流程图: 决策 47">
              <a:extLst>
                <a:ext uri="{FF2B5EF4-FFF2-40B4-BE49-F238E27FC236}">
                  <a16:creationId xmlns:a16="http://schemas.microsoft.com/office/drawing/2014/main" id="{DD72C9FD-4994-4C98-948D-050C2E22EEA4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1EAC2902-CFAA-405C-9CAD-B28449874E70}"/>
                </a:ext>
              </a:extLst>
            </p:cNvPr>
            <p:cNvSpPr txBox="1"/>
            <p:nvPr/>
          </p:nvSpPr>
          <p:spPr>
            <a:xfrm>
              <a:off x="1135049" y="119988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BBEC298-83A4-4F25-BA04-0FC2D2EEB63F}"/>
              </a:ext>
            </a:extLst>
          </p:cNvPr>
          <p:cNvGrpSpPr/>
          <p:nvPr/>
        </p:nvGrpSpPr>
        <p:grpSpPr>
          <a:xfrm>
            <a:off x="6947419" y="1051249"/>
            <a:ext cx="2304277" cy="364225"/>
            <a:chOff x="158007" y="1203678"/>
            <a:chExt cx="2294837" cy="364225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D0F20F98-6080-4C5B-923B-A14CAA570541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0AACB0CE-9F09-4F4E-8EBF-216C07B70BF8}"/>
                </a:ext>
              </a:extLst>
            </p:cNvPr>
            <p:cNvSpPr txBox="1"/>
            <p:nvPr/>
          </p:nvSpPr>
          <p:spPr>
            <a:xfrm>
              <a:off x="158007" y="12036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26w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流程图: 决策 47">
            <a:extLst>
              <a:ext uri="{FF2B5EF4-FFF2-40B4-BE49-F238E27FC236}">
                <a16:creationId xmlns:a16="http://schemas.microsoft.com/office/drawing/2014/main" id="{73F8B4C6-F857-4B20-B541-8A7CD3FAA1AF}"/>
              </a:ext>
            </a:extLst>
          </p:cNvPr>
          <p:cNvSpPr/>
          <p:nvPr/>
        </p:nvSpPr>
        <p:spPr>
          <a:xfrm>
            <a:off x="278688" y="10788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0C8F82-A5D4-40DD-98D1-8BB0AD47D53D}"/>
              </a:ext>
            </a:extLst>
          </p:cNvPr>
          <p:cNvSpPr/>
          <p:nvPr/>
        </p:nvSpPr>
        <p:spPr>
          <a:xfrm>
            <a:off x="259976" y="1760956"/>
            <a:ext cx="205376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Feature and SW Pocket Card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0A6C4A99-2A90-4345-A351-02FEA59876D1}"/>
              </a:ext>
            </a:extLst>
          </p:cNvPr>
          <p:cNvSpPr/>
          <p:nvPr/>
        </p:nvSpPr>
        <p:spPr>
          <a:xfrm>
            <a:off x="441375" y="221936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TextBox 22">
            <a:extLst>
              <a:ext uri="{FF2B5EF4-FFF2-40B4-BE49-F238E27FC236}">
                <a16:creationId xmlns:a16="http://schemas.microsoft.com/office/drawing/2014/main" id="{BE5F5700-DA25-46D1-B758-3E4A7712B575}"/>
              </a:ext>
            </a:extLst>
          </p:cNvPr>
          <p:cNvSpPr txBox="1"/>
          <p:nvPr/>
        </p:nvSpPr>
        <p:spPr>
          <a:xfrm>
            <a:off x="607271" y="2189928"/>
            <a:ext cx="108350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Finalized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 List Aligned to PDL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C16BB-9179-4AAC-BA98-D5B0E5EC0967}"/>
              </a:ext>
            </a:extLst>
          </p:cNvPr>
          <p:cNvCxnSpPr>
            <a:cxnSpLocks/>
            <a:stCxn id="341" idx="2"/>
            <a:endCxn id="8" idx="8"/>
          </p:cNvCxnSpPr>
          <p:nvPr/>
        </p:nvCxnSpPr>
        <p:spPr>
          <a:xfrm>
            <a:off x="540409" y="142951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tar: 10 Points 367">
            <a:extLst>
              <a:ext uri="{FF2B5EF4-FFF2-40B4-BE49-F238E27FC236}">
                <a16:creationId xmlns:a16="http://schemas.microsoft.com/office/drawing/2014/main" id="{A0A73264-A831-4684-B7FD-E5DA7BA8FACF}"/>
              </a:ext>
            </a:extLst>
          </p:cNvPr>
          <p:cNvSpPr/>
          <p:nvPr/>
        </p:nvSpPr>
        <p:spPr>
          <a:xfrm>
            <a:off x="1811217" y="2225135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TextBox 22">
            <a:extLst>
              <a:ext uri="{FF2B5EF4-FFF2-40B4-BE49-F238E27FC236}">
                <a16:creationId xmlns:a16="http://schemas.microsoft.com/office/drawing/2014/main" id="{1FB4A19D-E17B-40C5-B5AD-DDC6231855B2}"/>
              </a:ext>
            </a:extLst>
          </p:cNvPr>
          <p:cNvSpPr txBox="1"/>
          <p:nvPr/>
        </p:nvSpPr>
        <p:spPr>
          <a:xfrm>
            <a:off x="1912008" y="2240274"/>
            <a:ext cx="5914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SOBA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A1766EE-1CE3-4E18-8604-3D76A01D7166}"/>
              </a:ext>
            </a:extLst>
          </p:cNvPr>
          <p:cNvCxnSpPr>
            <a:cxnSpLocks/>
            <a:endCxn id="368" idx="8"/>
          </p:cNvCxnSpPr>
          <p:nvPr/>
        </p:nvCxnSpPr>
        <p:spPr>
          <a:xfrm>
            <a:off x="1912009" y="1412578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Star: 10 Points 370">
            <a:extLst>
              <a:ext uri="{FF2B5EF4-FFF2-40B4-BE49-F238E27FC236}">
                <a16:creationId xmlns:a16="http://schemas.microsoft.com/office/drawing/2014/main" id="{0C3E73A3-B583-44C8-85D7-6B1E72035E91}"/>
              </a:ext>
            </a:extLst>
          </p:cNvPr>
          <p:cNvSpPr/>
          <p:nvPr/>
        </p:nvSpPr>
        <p:spPr>
          <a:xfrm>
            <a:off x="1810750" y="2683548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extBox 22">
            <a:extLst>
              <a:ext uri="{FF2B5EF4-FFF2-40B4-BE49-F238E27FC236}">
                <a16:creationId xmlns:a16="http://schemas.microsoft.com/office/drawing/2014/main" id="{AB9CFEA3-5E66-48A2-843D-247AB0890F6C}"/>
              </a:ext>
            </a:extLst>
          </p:cNvPr>
          <p:cNvSpPr txBox="1"/>
          <p:nvPr/>
        </p:nvSpPr>
        <p:spPr>
          <a:xfrm>
            <a:off x="1953275" y="2710325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Feature/Function Spec Complete</a:t>
            </a:r>
          </a:p>
        </p:txBody>
      </p:sp>
      <p:sp>
        <p:nvSpPr>
          <p:cNvPr id="374" name="TextBox 22">
            <a:extLst>
              <a:ext uri="{FF2B5EF4-FFF2-40B4-BE49-F238E27FC236}">
                <a16:creationId xmlns:a16="http://schemas.microsoft.com/office/drawing/2014/main" id="{6AC76908-B61C-4B95-A2DE-77B55A6993CA}"/>
              </a:ext>
            </a:extLst>
          </p:cNvPr>
          <p:cNvSpPr txBox="1"/>
          <p:nvPr/>
        </p:nvSpPr>
        <p:spPr>
          <a:xfrm>
            <a:off x="614772" y="2709643"/>
            <a:ext cx="10835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Health Chart Created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Star: 10 Points 374">
            <a:extLst>
              <a:ext uri="{FF2B5EF4-FFF2-40B4-BE49-F238E27FC236}">
                <a16:creationId xmlns:a16="http://schemas.microsoft.com/office/drawing/2014/main" id="{164C0409-58DF-4CEC-907D-8BE3BA842F02}"/>
              </a:ext>
            </a:extLst>
          </p:cNvPr>
          <p:cNvSpPr/>
          <p:nvPr/>
        </p:nvSpPr>
        <p:spPr>
          <a:xfrm>
            <a:off x="434585" y="2710382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TextBox 22">
            <a:extLst>
              <a:ext uri="{FF2B5EF4-FFF2-40B4-BE49-F238E27FC236}">
                <a16:creationId xmlns:a16="http://schemas.microsoft.com/office/drawing/2014/main" id="{4FE88D35-3625-4D50-95B1-BB2E510460A2}"/>
              </a:ext>
            </a:extLst>
          </p:cNvPr>
          <p:cNvSpPr txBox="1"/>
          <p:nvPr/>
        </p:nvSpPr>
        <p:spPr>
          <a:xfrm>
            <a:off x="2348271" y="2412632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(K4+4W) 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D559819-3524-4278-8E8A-4D3F24690C06}"/>
              </a:ext>
            </a:extLst>
          </p:cNvPr>
          <p:cNvCxnSpPr>
            <a:cxnSpLocks/>
          </p:cNvCxnSpPr>
          <p:nvPr/>
        </p:nvCxnSpPr>
        <p:spPr>
          <a:xfrm>
            <a:off x="2484973" y="1301055"/>
            <a:ext cx="0" cy="8857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E23DFFF6-8743-48FB-99FE-BFFED92BEF8E}"/>
              </a:ext>
            </a:extLst>
          </p:cNvPr>
          <p:cNvSpPr txBox="1"/>
          <p:nvPr/>
        </p:nvSpPr>
        <p:spPr>
          <a:xfrm>
            <a:off x="3727268" y="135280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33w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Star: 10 Points 380">
            <a:extLst>
              <a:ext uri="{FF2B5EF4-FFF2-40B4-BE49-F238E27FC236}">
                <a16:creationId xmlns:a16="http://schemas.microsoft.com/office/drawing/2014/main" id="{9DD78478-98FC-4546-A024-356B9465FA23}"/>
              </a:ext>
            </a:extLst>
          </p:cNvPr>
          <p:cNvSpPr/>
          <p:nvPr/>
        </p:nvSpPr>
        <p:spPr>
          <a:xfrm>
            <a:off x="2392590" y="2212647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56D406A-CD3C-4B13-A45D-6B738F4C634F}"/>
              </a:ext>
            </a:extLst>
          </p:cNvPr>
          <p:cNvCxnSpPr>
            <a:cxnSpLocks/>
            <a:stCxn id="321" idx="2"/>
          </p:cNvCxnSpPr>
          <p:nvPr/>
        </p:nvCxnSpPr>
        <p:spPr>
          <a:xfrm flipH="1">
            <a:off x="5740207" y="1421526"/>
            <a:ext cx="8073" cy="8748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D91A31-170B-41C6-9797-8F66C85B415A}"/>
              </a:ext>
            </a:extLst>
          </p:cNvPr>
          <p:cNvCxnSpPr/>
          <p:nvPr/>
        </p:nvCxnSpPr>
        <p:spPr>
          <a:xfrm>
            <a:off x="2517072" y="1552856"/>
            <a:ext cx="317797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2">
            <a:extLst>
              <a:ext uri="{FF2B5EF4-FFF2-40B4-BE49-F238E27FC236}">
                <a16:creationId xmlns:a16="http://schemas.microsoft.com/office/drawing/2014/main" id="{84BBF875-4381-439E-BD47-BE670E0AFC13}"/>
              </a:ext>
            </a:extLst>
          </p:cNvPr>
          <p:cNvSpPr txBox="1"/>
          <p:nvPr/>
        </p:nvSpPr>
        <p:spPr>
          <a:xfrm>
            <a:off x="2994726" y="2408085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(K5+4W) 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3BB8EA7-804E-41A2-82A6-ED79F5F6992D}"/>
              </a:ext>
            </a:extLst>
          </p:cNvPr>
          <p:cNvCxnSpPr>
            <a:cxnSpLocks/>
          </p:cNvCxnSpPr>
          <p:nvPr/>
        </p:nvCxnSpPr>
        <p:spPr>
          <a:xfrm>
            <a:off x="3007593" y="1327844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Star: 10 Points 385">
            <a:extLst>
              <a:ext uri="{FF2B5EF4-FFF2-40B4-BE49-F238E27FC236}">
                <a16:creationId xmlns:a16="http://schemas.microsoft.com/office/drawing/2014/main" id="{BFD6A5FA-25CC-41D5-900D-BD30F6B2D390}"/>
              </a:ext>
            </a:extLst>
          </p:cNvPr>
          <p:cNvSpPr/>
          <p:nvPr/>
        </p:nvSpPr>
        <p:spPr>
          <a:xfrm>
            <a:off x="2928725" y="2208135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8E0C17AA-91B0-41A6-91F7-500E3DBEAE6B}"/>
              </a:ext>
            </a:extLst>
          </p:cNvPr>
          <p:cNvSpPr txBox="1"/>
          <p:nvPr/>
        </p:nvSpPr>
        <p:spPr>
          <a:xfrm>
            <a:off x="3880030" y="162764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26w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05380336-2857-4902-B928-DB0621CAA9CC}"/>
              </a:ext>
            </a:extLst>
          </p:cNvPr>
          <p:cNvCxnSpPr>
            <a:cxnSpLocks/>
          </p:cNvCxnSpPr>
          <p:nvPr/>
        </p:nvCxnSpPr>
        <p:spPr>
          <a:xfrm>
            <a:off x="3023191" y="1782540"/>
            <a:ext cx="2681085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047352E-176F-43CE-BF00-510934067C3B}"/>
              </a:ext>
            </a:extLst>
          </p:cNvPr>
          <p:cNvCxnSpPr>
            <a:cxnSpLocks/>
          </p:cNvCxnSpPr>
          <p:nvPr/>
        </p:nvCxnSpPr>
        <p:spPr>
          <a:xfrm>
            <a:off x="3635022" y="2028728"/>
            <a:ext cx="2069254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22">
            <a:extLst>
              <a:ext uri="{FF2B5EF4-FFF2-40B4-BE49-F238E27FC236}">
                <a16:creationId xmlns:a16="http://schemas.microsoft.com/office/drawing/2014/main" id="{A11ADC74-A334-4447-A80F-2E294A9C38D6}"/>
              </a:ext>
            </a:extLst>
          </p:cNvPr>
          <p:cNvSpPr txBox="1"/>
          <p:nvPr/>
        </p:nvSpPr>
        <p:spPr>
          <a:xfrm>
            <a:off x="4018435" y="1836078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F32E5396-CD69-49B3-B9A3-D9F16A78F1EE}"/>
              </a:ext>
            </a:extLst>
          </p:cNvPr>
          <p:cNvSpPr txBox="1"/>
          <p:nvPr/>
        </p:nvSpPr>
        <p:spPr>
          <a:xfrm>
            <a:off x="3611357" y="239267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(K6+4W) </a:t>
            </a:r>
          </a:p>
        </p:txBody>
      </p:sp>
      <p:sp>
        <p:nvSpPr>
          <p:cNvPr id="394" name="Star: 10 Points 393">
            <a:extLst>
              <a:ext uri="{FF2B5EF4-FFF2-40B4-BE49-F238E27FC236}">
                <a16:creationId xmlns:a16="http://schemas.microsoft.com/office/drawing/2014/main" id="{14199869-9736-433D-8A94-6B6A66F96B27}"/>
              </a:ext>
            </a:extLst>
          </p:cNvPr>
          <p:cNvSpPr/>
          <p:nvPr/>
        </p:nvSpPr>
        <p:spPr>
          <a:xfrm>
            <a:off x="3510830" y="218992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C9DF90-6688-4D09-B57C-0234F53852D9}"/>
              </a:ext>
            </a:extLst>
          </p:cNvPr>
          <p:cNvCxnSpPr>
            <a:cxnSpLocks/>
          </p:cNvCxnSpPr>
          <p:nvPr/>
        </p:nvCxnSpPr>
        <p:spPr>
          <a:xfrm>
            <a:off x="3611357" y="1314449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BD546F7-2A36-4BFD-8C26-62D020580FAC}"/>
              </a:ext>
            </a:extLst>
          </p:cNvPr>
          <p:cNvCxnSpPr>
            <a:cxnSpLocks/>
          </p:cNvCxnSpPr>
          <p:nvPr/>
        </p:nvCxnSpPr>
        <p:spPr>
          <a:xfrm flipV="1">
            <a:off x="5235325" y="2271698"/>
            <a:ext cx="459726" cy="112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22">
            <a:extLst>
              <a:ext uri="{FF2B5EF4-FFF2-40B4-BE49-F238E27FC236}">
                <a16:creationId xmlns:a16="http://schemas.microsoft.com/office/drawing/2014/main" id="{3148EAF6-A259-49DA-9E50-9C3945AD175A}"/>
              </a:ext>
            </a:extLst>
          </p:cNvPr>
          <p:cNvSpPr txBox="1"/>
          <p:nvPr/>
        </p:nvSpPr>
        <p:spPr>
          <a:xfrm>
            <a:off x="5071473" y="2043056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3w-4w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64D0AB8A-D1CB-4A63-920E-D21602AACD06}"/>
              </a:ext>
            </a:extLst>
          </p:cNvPr>
          <p:cNvSpPr txBox="1"/>
          <p:nvPr/>
        </p:nvSpPr>
        <p:spPr>
          <a:xfrm>
            <a:off x="5152745" y="2386484"/>
            <a:ext cx="843415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UI(FAA+4W) 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E Animation (FAA-4W) </a:t>
            </a:r>
          </a:p>
        </p:txBody>
      </p:sp>
      <p:sp>
        <p:nvSpPr>
          <p:cNvPr id="404" name="Star: 10 Points 403">
            <a:extLst>
              <a:ext uri="{FF2B5EF4-FFF2-40B4-BE49-F238E27FC236}">
                <a16:creationId xmlns:a16="http://schemas.microsoft.com/office/drawing/2014/main" id="{16DE882A-465A-4642-8BC6-59A5027E0BB6}"/>
              </a:ext>
            </a:extLst>
          </p:cNvPr>
          <p:cNvSpPr/>
          <p:nvPr/>
        </p:nvSpPr>
        <p:spPr>
          <a:xfrm>
            <a:off x="5052218" y="2183736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TextBox 22">
            <a:extLst>
              <a:ext uri="{FF2B5EF4-FFF2-40B4-BE49-F238E27FC236}">
                <a16:creationId xmlns:a16="http://schemas.microsoft.com/office/drawing/2014/main" id="{9E3108C5-C0CB-4A62-BF04-365442559C62}"/>
              </a:ext>
            </a:extLst>
          </p:cNvPr>
          <p:cNvSpPr txBox="1"/>
          <p:nvPr/>
        </p:nvSpPr>
        <p:spPr>
          <a:xfrm>
            <a:off x="5175473" y="320728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9C7250E1-5196-4C7E-8C60-DF3F95F2AEFE}"/>
              </a:ext>
            </a:extLst>
          </p:cNvPr>
          <p:cNvSpPr/>
          <p:nvPr/>
        </p:nvSpPr>
        <p:spPr>
          <a:xfrm>
            <a:off x="5040260" y="31832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22">
            <a:extLst>
              <a:ext uri="{FF2B5EF4-FFF2-40B4-BE49-F238E27FC236}">
                <a16:creationId xmlns:a16="http://schemas.microsoft.com/office/drawing/2014/main" id="{968C1638-4389-488B-B3FF-926AF4E8175C}"/>
              </a:ext>
            </a:extLst>
          </p:cNvPr>
          <p:cNvSpPr txBox="1"/>
          <p:nvPr/>
        </p:nvSpPr>
        <p:spPr>
          <a:xfrm>
            <a:off x="8131536" y="3219521"/>
            <a:ext cx="114059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18" name="Star: 5 Points 417">
            <a:extLst>
              <a:ext uri="{FF2B5EF4-FFF2-40B4-BE49-F238E27FC236}">
                <a16:creationId xmlns:a16="http://schemas.microsoft.com/office/drawing/2014/main" id="{4CD1097B-98BE-4172-80E2-C5DF6E5BA5E2}"/>
              </a:ext>
            </a:extLst>
          </p:cNvPr>
          <p:cNvSpPr/>
          <p:nvPr/>
        </p:nvSpPr>
        <p:spPr>
          <a:xfrm>
            <a:off x="7996323" y="319544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067729-C6F5-4BB0-9768-65BCD3741438}"/>
              </a:ext>
            </a:extLst>
          </p:cNvPr>
          <p:cNvCxnSpPr>
            <a:cxnSpLocks/>
          </p:cNvCxnSpPr>
          <p:nvPr/>
        </p:nvCxnSpPr>
        <p:spPr>
          <a:xfrm>
            <a:off x="8971917" y="1408543"/>
            <a:ext cx="10126" cy="24114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22">
            <a:extLst>
              <a:ext uri="{FF2B5EF4-FFF2-40B4-BE49-F238E27FC236}">
                <a16:creationId xmlns:a16="http://schemas.microsoft.com/office/drawing/2014/main" id="{87B484AB-F9A9-45C7-B22F-3FF5F32F3810}"/>
              </a:ext>
            </a:extLst>
          </p:cNvPr>
          <p:cNvSpPr txBox="1"/>
          <p:nvPr/>
        </p:nvSpPr>
        <p:spPr>
          <a:xfrm>
            <a:off x="4681947" y="376933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71CE5BE-7F92-4729-B9DC-1F367DD28AF3}"/>
              </a:ext>
            </a:extLst>
          </p:cNvPr>
          <p:cNvCxnSpPr>
            <a:cxnSpLocks/>
          </p:cNvCxnSpPr>
          <p:nvPr/>
        </p:nvCxnSpPr>
        <p:spPr>
          <a:xfrm>
            <a:off x="3838141" y="3739495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4D106D8-B5FA-457D-94A5-2D673FFDD1CB}"/>
              </a:ext>
            </a:extLst>
          </p:cNvPr>
          <p:cNvSpPr txBox="1"/>
          <p:nvPr/>
        </p:nvSpPr>
        <p:spPr>
          <a:xfrm>
            <a:off x="6166200" y="3528738"/>
            <a:ext cx="64262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45w</a:t>
            </a:r>
            <a:endParaRPr lang="en-US" dirty="0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9899E60-E78C-4A18-BD05-02F438C0E308}"/>
              </a:ext>
            </a:extLst>
          </p:cNvPr>
          <p:cNvCxnSpPr>
            <a:cxnSpLocks/>
          </p:cNvCxnSpPr>
          <p:nvPr/>
        </p:nvCxnSpPr>
        <p:spPr>
          <a:xfrm flipH="1">
            <a:off x="3799528" y="2779659"/>
            <a:ext cx="9291" cy="1005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22">
            <a:extLst>
              <a:ext uri="{FF2B5EF4-FFF2-40B4-BE49-F238E27FC236}">
                <a16:creationId xmlns:a16="http://schemas.microsoft.com/office/drawing/2014/main" id="{16698BCB-D86B-447F-9E68-83D3B71293E1}"/>
              </a:ext>
            </a:extLst>
          </p:cNvPr>
          <p:cNvSpPr txBox="1"/>
          <p:nvPr/>
        </p:nvSpPr>
        <p:spPr>
          <a:xfrm>
            <a:off x="3416433" y="3759395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latest </a:t>
            </a: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date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C51B58-C891-4C32-A106-A534B5A3A190}"/>
              </a:ext>
            </a:extLst>
          </p:cNvPr>
          <p:cNvSpPr/>
          <p:nvPr/>
        </p:nvSpPr>
        <p:spPr>
          <a:xfrm>
            <a:off x="0" y="4186673"/>
            <a:ext cx="12192000" cy="235792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B9A9A6E-C39D-44EE-95D7-146B7BF58702}"/>
              </a:ext>
            </a:extLst>
          </p:cNvPr>
          <p:cNvGrpSpPr/>
          <p:nvPr/>
        </p:nvGrpSpPr>
        <p:grpSpPr>
          <a:xfrm>
            <a:off x="80425" y="4260802"/>
            <a:ext cx="11788299" cy="463693"/>
            <a:chOff x="181006" y="948042"/>
            <a:chExt cx="11716383" cy="463693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78E6D311-D11E-4273-908F-41C7EAA89619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4F2AF804-FC87-4029-B22E-773BB2FCAC2C}"/>
                </a:ext>
              </a:extLst>
            </p:cNvPr>
            <p:cNvSpPr/>
            <p:nvPr/>
          </p:nvSpPr>
          <p:spPr>
            <a:xfrm>
              <a:off x="189235" y="948042"/>
              <a:ext cx="14469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MCA Actual Story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6A9B398D-9501-44A6-BF30-9D663787900F}"/>
              </a:ext>
            </a:extLst>
          </p:cNvPr>
          <p:cNvGrpSpPr/>
          <p:nvPr/>
        </p:nvGrpSpPr>
        <p:grpSpPr>
          <a:xfrm>
            <a:off x="1421835" y="4550591"/>
            <a:ext cx="843415" cy="582633"/>
            <a:chOff x="1727242" y="1217224"/>
            <a:chExt cx="839961" cy="582633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D62E5F86-B58C-42A3-8280-94CE79B0951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B4EEE66-FCC1-4688-AFC8-DC66483A8D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12DB09F-1874-483F-86E4-515C29D19A2D}"/>
              </a:ext>
            </a:extLst>
          </p:cNvPr>
          <p:cNvGrpSpPr/>
          <p:nvPr/>
        </p:nvGrpSpPr>
        <p:grpSpPr>
          <a:xfrm>
            <a:off x="2611477" y="4552545"/>
            <a:ext cx="843415" cy="582633"/>
            <a:chOff x="1727242" y="1217224"/>
            <a:chExt cx="839961" cy="582633"/>
          </a:xfrm>
        </p:grpSpPr>
        <p:sp>
          <p:nvSpPr>
            <p:cNvPr id="438" name="流程图: 决策 47">
              <a:extLst>
                <a:ext uri="{FF2B5EF4-FFF2-40B4-BE49-F238E27FC236}">
                  <a16:creationId xmlns:a16="http://schemas.microsoft.com/office/drawing/2014/main" id="{749521CD-518A-4607-BA33-52CDB0245F6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22">
              <a:extLst>
                <a:ext uri="{FF2B5EF4-FFF2-40B4-BE49-F238E27FC236}">
                  <a16:creationId xmlns:a16="http://schemas.microsoft.com/office/drawing/2014/main" id="{BFAA612E-6CE9-47EA-A0FC-B66BA0DC30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E2D839-7837-4E84-95A9-43A11F4A0F81}"/>
              </a:ext>
            </a:extLst>
          </p:cNvPr>
          <p:cNvGrpSpPr/>
          <p:nvPr/>
        </p:nvGrpSpPr>
        <p:grpSpPr>
          <a:xfrm>
            <a:off x="4525791" y="4547422"/>
            <a:ext cx="843415" cy="582633"/>
            <a:chOff x="1727242" y="1217224"/>
            <a:chExt cx="839961" cy="582633"/>
          </a:xfrm>
        </p:grpSpPr>
        <p:sp>
          <p:nvSpPr>
            <p:cNvPr id="447" name="流程图: 决策 47">
              <a:extLst>
                <a:ext uri="{FF2B5EF4-FFF2-40B4-BE49-F238E27FC236}">
                  <a16:creationId xmlns:a16="http://schemas.microsoft.com/office/drawing/2014/main" id="{B89D79F3-C490-409B-82D0-9774E69DC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5D6365B7-CBA9-4E73-B6AA-E8B0FC56AE3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0F82809-0E18-4219-9E00-CE2AFDD280D7}"/>
              </a:ext>
            </a:extLst>
          </p:cNvPr>
          <p:cNvGrpSpPr/>
          <p:nvPr/>
        </p:nvGrpSpPr>
        <p:grpSpPr>
          <a:xfrm>
            <a:off x="5193669" y="4547483"/>
            <a:ext cx="843415" cy="566007"/>
            <a:chOff x="1654590" y="1217224"/>
            <a:chExt cx="839961" cy="566007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B5647CFA-643F-4ECB-922A-C03FD436FD5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FE76972D-549D-4316-A0BC-A54B27B0D185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1028EDC-2298-429F-B81A-2536F8B5B970}"/>
              </a:ext>
            </a:extLst>
          </p:cNvPr>
          <p:cNvGrpSpPr/>
          <p:nvPr/>
        </p:nvGrpSpPr>
        <p:grpSpPr>
          <a:xfrm>
            <a:off x="8659790" y="4530909"/>
            <a:ext cx="931023" cy="525332"/>
            <a:chOff x="1931547" y="1217224"/>
            <a:chExt cx="927209" cy="525332"/>
          </a:xfrm>
        </p:grpSpPr>
        <p:sp>
          <p:nvSpPr>
            <p:cNvPr id="457" name="流程图: 决策 47">
              <a:extLst>
                <a:ext uri="{FF2B5EF4-FFF2-40B4-BE49-F238E27FC236}">
                  <a16:creationId xmlns:a16="http://schemas.microsoft.com/office/drawing/2014/main" id="{A2E011EA-957D-4B82-AA9D-43C76305C7AF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2DB9FBF-77F8-40D9-B846-B878AE736E2D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BA9B4482-D795-43B8-9474-65B927122C5C}"/>
              </a:ext>
            </a:extLst>
          </p:cNvPr>
          <p:cNvSpPr/>
          <p:nvPr/>
        </p:nvSpPr>
        <p:spPr>
          <a:xfrm>
            <a:off x="7573949" y="4612123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流程图: 决策 47">
            <a:extLst>
              <a:ext uri="{FF2B5EF4-FFF2-40B4-BE49-F238E27FC236}">
                <a16:creationId xmlns:a16="http://schemas.microsoft.com/office/drawing/2014/main" id="{D8E57E55-F0C0-4F56-A570-470D19B76C09}"/>
              </a:ext>
            </a:extLst>
          </p:cNvPr>
          <p:cNvSpPr/>
          <p:nvPr/>
        </p:nvSpPr>
        <p:spPr>
          <a:xfrm>
            <a:off x="8234250" y="461734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TextBox 22">
            <a:extLst>
              <a:ext uri="{FF2B5EF4-FFF2-40B4-BE49-F238E27FC236}">
                <a16:creationId xmlns:a16="http://schemas.microsoft.com/office/drawing/2014/main" id="{B6896DA1-93AB-473A-A41D-D1CFD5920B4E}"/>
              </a:ext>
            </a:extLst>
          </p:cNvPr>
          <p:cNvSpPr txBox="1"/>
          <p:nvPr/>
        </p:nvSpPr>
        <p:spPr>
          <a:xfrm>
            <a:off x="7892709" y="4855330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38E4CEA1-E9E8-4726-8AF0-74EBF759FD5E}"/>
              </a:ext>
            </a:extLst>
          </p:cNvPr>
          <p:cNvSpPr txBox="1"/>
          <p:nvPr/>
        </p:nvSpPr>
        <p:spPr>
          <a:xfrm>
            <a:off x="6963252" y="4849483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94F8B7-9FAE-492E-8951-A0743B493338}"/>
              </a:ext>
            </a:extLst>
          </p:cNvPr>
          <p:cNvGrpSpPr/>
          <p:nvPr/>
        </p:nvGrpSpPr>
        <p:grpSpPr>
          <a:xfrm>
            <a:off x="50236" y="4544945"/>
            <a:ext cx="843415" cy="582633"/>
            <a:chOff x="1727242" y="1217224"/>
            <a:chExt cx="839961" cy="582633"/>
          </a:xfrm>
        </p:grpSpPr>
        <p:sp>
          <p:nvSpPr>
            <p:cNvPr id="465" name="流程图: 决策 47">
              <a:extLst>
                <a:ext uri="{FF2B5EF4-FFF2-40B4-BE49-F238E27FC236}">
                  <a16:creationId xmlns:a16="http://schemas.microsoft.com/office/drawing/2014/main" id="{44A713E1-4651-4D6B-8A1A-95971780B8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PSC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6" name="TextBox 22">
              <a:extLst>
                <a:ext uri="{FF2B5EF4-FFF2-40B4-BE49-F238E27FC236}">
                  <a16:creationId xmlns:a16="http://schemas.microsoft.com/office/drawing/2014/main" id="{0DB9235E-182D-4A13-A34A-FEF126D5178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5A06F39-D9E1-4E43-A55D-B75A46D78B89}"/>
              </a:ext>
            </a:extLst>
          </p:cNvPr>
          <p:cNvSpPr/>
          <p:nvPr/>
        </p:nvSpPr>
        <p:spPr>
          <a:xfrm>
            <a:off x="32581" y="681635"/>
            <a:ext cx="12192000" cy="3411783"/>
          </a:xfrm>
          <a:prstGeom prst="roundRect">
            <a:avLst/>
          </a:prstGeom>
          <a:solidFill>
            <a:schemeClr val="bg1">
              <a:lumMod val="6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Star: 10 Points 468">
            <a:extLst>
              <a:ext uri="{FF2B5EF4-FFF2-40B4-BE49-F238E27FC236}">
                <a16:creationId xmlns:a16="http://schemas.microsoft.com/office/drawing/2014/main" id="{C09ADFE5-534B-4885-A8D5-A8D135C314F7}"/>
              </a:ext>
            </a:extLst>
          </p:cNvPr>
          <p:cNvSpPr/>
          <p:nvPr/>
        </p:nvSpPr>
        <p:spPr>
          <a:xfrm>
            <a:off x="2498003" y="5540666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" name="TextBox 22">
            <a:extLst>
              <a:ext uri="{FF2B5EF4-FFF2-40B4-BE49-F238E27FC236}">
                <a16:creationId xmlns:a16="http://schemas.microsoft.com/office/drawing/2014/main" id="{3A4D0DE0-735A-48B4-99E5-B9BF9D95A34D}"/>
              </a:ext>
            </a:extLst>
          </p:cNvPr>
          <p:cNvSpPr txBox="1"/>
          <p:nvPr/>
        </p:nvSpPr>
        <p:spPr>
          <a:xfrm>
            <a:off x="1493745" y="5488838"/>
            <a:ext cx="1111389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2021/05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Confirmed  U6XX in Phase5 Scope </a:t>
            </a:r>
          </a:p>
          <a:p>
            <a:pPr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Cascade started to involve China Team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005ED9D-FDB2-44B8-AE16-97030C10760E}"/>
              </a:ext>
            </a:extLst>
          </p:cNvPr>
          <p:cNvCxnSpPr>
            <a:cxnSpLocks/>
            <a:endCxn id="469" idx="8"/>
          </p:cNvCxnSpPr>
          <p:nvPr/>
        </p:nvCxnSpPr>
        <p:spPr>
          <a:xfrm>
            <a:off x="2597037" y="4750807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Star: 10 Points 473">
            <a:extLst>
              <a:ext uri="{FF2B5EF4-FFF2-40B4-BE49-F238E27FC236}">
                <a16:creationId xmlns:a16="http://schemas.microsoft.com/office/drawing/2014/main" id="{AF0C216B-898A-407B-898C-B7449B747599}"/>
              </a:ext>
            </a:extLst>
          </p:cNvPr>
          <p:cNvSpPr/>
          <p:nvPr/>
        </p:nvSpPr>
        <p:spPr>
          <a:xfrm>
            <a:off x="3498364" y="5540666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45AC4F3-C2FD-41D5-B61D-33D5563B3468}"/>
              </a:ext>
            </a:extLst>
          </p:cNvPr>
          <p:cNvCxnSpPr>
            <a:cxnSpLocks/>
            <a:endCxn id="474" idx="8"/>
          </p:cNvCxnSpPr>
          <p:nvPr/>
        </p:nvCxnSpPr>
        <p:spPr>
          <a:xfrm>
            <a:off x="3599156" y="4728109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22">
            <a:extLst>
              <a:ext uri="{FF2B5EF4-FFF2-40B4-BE49-F238E27FC236}">
                <a16:creationId xmlns:a16="http://schemas.microsoft.com/office/drawing/2014/main" id="{01AA5FDC-699B-4674-9FB7-9303809F275E}"/>
              </a:ext>
            </a:extLst>
          </p:cNvPr>
          <p:cNvSpPr txBox="1"/>
          <p:nvPr/>
        </p:nvSpPr>
        <p:spPr>
          <a:xfrm>
            <a:off x="3131243" y="5746832"/>
            <a:ext cx="1111389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2021/07/20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KOTEI SOBA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8" name="Star: 10 Points 477">
            <a:extLst>
              <a:ext uri="{FF2B5EF4-FFF2-40B4-BE49-F238E27FC236}">
                <a16:creationId xmlns:a16="http://schemas.microsoft.com/office/drawing/2014/main" id="{03EB0E0E-E7D7-446C-ABAA-5B8ACD4DF7FF}"/>
              </a:ext>
            </a:extLst>
          </p:cNvPr>
          <p:cNvSpPr/>
          <p:nvPr/>
        </p:nvSpPr>
        <p:spPr>
          <a:xfrm>
            <a:off x="4351486" y="552867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02C5FC5A-FAEA-4672-9002-69DED5BB3E81}"/>
              </a:ext>
            </a:extLst>
          </p:cNvPr>
          <p:cNvCxnSpPr>
            <a:cxnSpLocks/>
            <a:endCxn id="478" idx="8"/>
          </p:cNvCxnSpPr>
          <p:nvPr/>
        </p:nvCxnSpPr>
        <p:spPr>
          <a:xfrm>
            <a:off x="4450520" y="473882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22">
            <a:extLst>
              <a:ext uri="{FF2B5EF4-FFF2-40B4-BE49-F238E27FC236}">
                <a16:creationId xmlns:a16="http://schemas.microsoft.com/office/drawing/2014/main" id="{FF1A6E07-7004-44C5-8D50-EBE7460F257F}"/>
              </a:ext>
            </a:extLst>
          </p:cNvPr>
          <p:cNvSpPr txBox="1"/>
          <p:nvPr/>
        </p:nvSpPr>
        <p:spPr>
          <a:xfrm>
            <a:off x="4252215" y="5732818"/>
            <a:ext cx="1468428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2021/09/01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SYNC+ PDL Initialized Version released with continuously change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2021/0908 RFQ released to Package1/2/3</a:t>
            </a:r>
          </a:p>
        </p:txBody>
      </p:sp>
      <p:sp>
        <p:nvSpPr>
          <p:cNvPr id="483" name="TextBox 22">
            <a:extLst>
              <a:ext uri="{FF2B5EF4-FFF2-40B4-BE49-F238E27FC236}">
                <a16:creationId xmlns:a16="http://schemas.microsoft.com/office/drawing/2014/main" id="{EB3B44F1-45FD-404C-B245-EEF93A448A9D}"/>
              </a:ext>
            </a:extLst>
          </p:cNvPr>
          <p:cNvSpPr txBox="1"/>
          <p:nvPr/>
        </p:nvSpPr>
        <p:spPr>
          <a:xfrm>
            <a:off x="5409658" y="5525784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11/09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E6CA6C6-CE21-4E2F-8999-4EA41DA1C0EC}"/>
              </a:ext>
            </a:extLst>
          </p:cNvPr>
          <p:cNvCxnSpPr>
            <a:cxnSpLocks/>
            <a:endCxn id="486" idx="8"/>
          </p:cNvCxnSpPr>
          <p:nvPr/>
        </p:nvCxnSpPr>
        <p:spPr>
          <a:xfrm>
            <a:off x="5341973" y="4732499"/>
            <a:ext cx="8213" cy="783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Star: 10 Points 485">
            <a:extLst>
              <a:ext uri="{FF2B5EF4-FFF2-40B4-BE49-F238E27FC236}">
                <a16:creationId xmlns:a16="http://schemas.microsoft.com/office/drawing/2014/main" id="{418F9625-B39E-44C7-981E-557B4E6C5159}"/>
              </a:ext>
            </a:extLst>
          </p:cNvPr>
          <p:cNvSpPr/>
          <p:nvPr/>
        </p:nvSpPr>
        <p:spPr>
          <a:xfrm>
            <a:off x="5248927" y="551626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7" name="TextBox 22">
            <a:extLst>
              <a:ext uri="{FF2B5EF4-FFF2-40B4-BE49-F238E27FC236}">
                <a16:creationId xmlns:a16="http://schemas.microsoft.com/office/drawing/2014/main" id="{F533AC60-FF66-4E26-9D5C-81F4486E5AFC}"/>
              </a:ext>
            </a:extLst>
          </p:cNvPr>
          <p:cNvSpPr txBox="1"/>
          <p:nvPr/>
        </p:nvSpPr>
        <p:spPr>
          <a:xfrm>
            <a:off x="7125022" y="5548003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89" name="Star: 5 Points 488">
            <a:extLst>
              <a:ext uri="{FF2B5EF4-FFF2-40B4-BE49-F238E27FC236}">
                <a16:creationId xmlns:a16="http://schemas.microsoft.com/office/drawing/2014/main" id="{9C810B0F-66A3-40FF-94BF-5CFD5541644B}"/>
              </a:ext>
            </a:extLst>
          </p:cNvPr>
          <p:cNvSpPr/>
          <p:nvPr/>
        </p:nvSpPr>
        <p:spPr>
          <a:xfrm>
            <a:off x="6989809" y="55239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0" name="TextBox 22">
            <a:extLst>
              <a:ext uri="{FF2B5EF4-FFF2-40B4-BE49-F238E27FC236}">
                <a16:creationId xmlns:a16="http://schemas.microsoft.com/office/drawing/2014/main" id="{93EAF55D-451E-49DD-89FF-F2959DD38A5B}"/>
              </a:ext>
            </a:extLst>
          </p:cNvPr>
          <p:cNvSpPr txBox="1"/>
          <p:nvPr/>
        </p:nvSpPr>
        <p:spPr>
          <a:xfrm>
            <a:off x="10081085" y="5560238"/>
            <a:ext cx="114059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92" name="Star: 5 Points 491">
            <a:extLst>
              <a:ext uri="{FF2B5EF4-FFF2-40B4-BE49-F238E27FC236}">
                <a16:creationId xmlns:a16="http://schemas.microsoft.com/office/drawing/2014/main" id="{46D88989-DCA9-4E2D-8C82-39036A00DDC4}"/>
              </a:ext>
            </a:extLst>
          </p:cNvPr>
          <p:cNvSpPr/>
          <p:nvPr/>
        </p:nvSpPr>
        <p:spPr>
          <a:xfrm>
            <a:off x="9945872" y="55361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8378794B-5279-43B8-A198-E775EC14834F}"/>
              </a:ext>
            </a:extLst>
          </p:cNvPr>
          <p:cNvSpPr txBox="1"/>
          <p:nvPr/>
        </p:nvSpPr>
        <p:spPr>
          <a:xfrm>
            <a:off x="6342872" y="607351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E4DB7B3-13B6-45B8-8B6A-74F533EA5FC0}"/>
              </a:ext>
            </a:extLst>
          </p:cNvPr>
          <p:cNvCxnSpPr>
            <a:cxnSpLocks/>
          </p:cNvCxnSpPr>
          <p:nvPr/>
        </p:nvCxnSpPr>
        <p:spPr>
          <a:xfrm>
            <a:off x="5511364" y="6055789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1EE46A4D-EFF9-4A41-B197-13D2B78843C5}"/>
              </a:ext>
            </a:extLst>
          </p:cNvPr>
          <p:cNvSpPr txBox="1"/>
          <p:nvPr/>
        </p:nvSpPr>
        <p:spPr>
          <a:xfrm>
            <a:off x="7968437" y="5835487"/>
            <a:ext cx="181214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39w(6w has been compressed)</a:t>
            </a:r>
            <a:endParaRPr lang="en-US" dirty="0"/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D010B0CC-17BD-4C51-BEF4-C3599B7AD39F}"/>
              </a:ext>
            </a:extLst>
          </p:cNvPr>
          <p:cNvGrpSpPr/>
          <p:nvPr/>
        </p:nvGrpSpPr>
        <p:grpSpPr>
          <a:xfrm>
            <a:off x="10360823" y="4542574"/>
            <a:ext cx="985925" cy="606971"/>
            <a:chOff x="1931547" y="1217224"/>
            <a:chExt cx="981886" cy="606971"/>
          </a:xfrm>
        </p:grpSpPr>
        <p:sp>
          <p:nvSpPr>
            <p:cNvPr id="499" name="流程图: 决策 47">
              <a:extLst>
                <a:ext uri="{FF2B5EF4-FFF2-40B4-BE49-F238E27FC236}">
                  <a16:creationId xmlns:a16="http://schemas.microsoft.com/office/drawing/2014/main" id="{33F5880A-1EEE-4751-981B-9497BF2E05C0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CB4C1C9C-3647-4CE2-82AC-65FE531A0B21}"/>
                </a:ext>
              </a:extLst>
            </p:cNvPr>
            <p:cNvSpPr txBox="1"/>
            <p:nvPr/>
          </p:nvSpPr>
          <p:spPr>
            <a:xfrm>
              <a:off x="2073472" y="1501036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Proposed 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EA28655-BCD2-4D11-ACC9-E00AD4B1D476}"/>
              </a:ext>
            </a:extLst>
          </p:cNvPr>
          <p:cNvCxnSpPr>
            <a:cxnSpLocks/>
            <a:stCxn id="499" idx="2"/>
          </p:cNvCxnSpPr>
          <p:nvPr/>
        </p:nvCxnSpPr>
        <p:spPr>
          <a:xfrm flipH="1">
            <a:off x="10619934" y="4893253"/>
            <a:ext cx="2610" cy="114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ounded Rectangle 12">
            <a:extLst>
              <a:ext uri="{FF2B5EF4-FFF2-40B4-BE49-F238E27FC236}">
                <a16:creationId xmlns:a16="http://schemas.microsoft.com/office/drawing/2014/main" id="{CB79C536-5BE5-48CD-B810-0C8AE333149F}"/>
              </a:ext>
            </a:extLst>
          </p:cNvPr>
          <p:cNvSpPr/>
          <p:nvPr/>
        </p:nvSpPr>
        <p:spPr>
          <a:xfrm>
            <a:off x="7555167" y="1542115"/>
            <a:ext cx="4411291" cy="137230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Content/BOF cascade did not follow the GPDS3.3 Process.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 plan did not follow the Global/Go Fast Health Chart.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How to guarantee SW maturity meet the Global Software Maturity Progression? ---Deviation needed.  </a:t>
            </a:r>
          </a:p>
        </p:txBody>
      </p:sp>
      <p:sp>
        <p:nvSpPr>
          <p:cNvPr id="505" name="Rounded Rectangle 12">
            <a:extLst>
              <a:ext uri="{FF2B5EF4-FFF2-40B4-BE49-F238E27FC236}">
                <a16:creationId xmlns:a16="http://schemas.microsoft.com/office/drawing/2014/main" id="{AF64A56A-7C2A-45B4-9481-217B3EE21995}"/>
              </a:ext>
            </a:extLst>
          </p:cNvPr>
          <p:cNvSpPr/>
          <p:nvPr/>
        </p:nvSpPr>
        <p:spPr>
          <a:xfrm>
            <a:off x="7501643" y="6319727"/>
            <a:ext cx="4411291" cy="50257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SW Develop Team Compressed the initial over 4months delay to 2 months by OT work</a:t>
            </a:r>
          </a:p>
        </p:txBody>
      </p:sp>
    </p:spTree>
    <p:extLst>
      <p:ext uri="{BB962C8B-B14F-4D97-AF65-F5344CB8AC3E}">
        <p14:creationId xmlns:p14="http://schemas.microsoft.com/office/powerpoint/2010/main" val="120274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Maturity Progression Request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13EBE-8BAA-474B-B5DA-B27936E9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04"/>
            <a:ext cx="12192000" cy="52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SYNC+3.0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C617C868-A74E-40D1-8B48-5BFDEB259580}"/>
              </a:ext>
            </a:extLst>
          </p:cNvPr>
          <p:cNvSpPr/>
          <p:nvPr/>
        </p:nvSpPr>
        <p:spPr>
          <a:xfrm>
            <a:off x="8589096" y="469937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2530B4-06FB-4914-9C2F-A9C39359E166}"/>
              </a:ext>
            </a:extLst>
          </p:cNvPr>
          <p:cNvSpPr/>
          <p:nvPr/>
        </p:nvSpPr>
        <p:spPr>
          <a:xfrm>
            <a:off x="8784162" y="4801958"/>
            <a:ext cx="1602806" cy="461665"/>
          </a:xfrm>
          <a:prstGeom prst="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heckpoint4: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R1, R2 Must fix issue List Release</a:t>
            </a:r>
          </a:p>
        </p:txBody>
      </p: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DCR Control Process Proposal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A5A6DCE-42BF-44AC-A5C7-313FC583514E}"/>
              </a:ext>
            </a:extLst>
          </p:cNvPr>
          <p:cNvGrpSpPr/>
          <p:nvPr/>
        </p:nvGrpSpPr>
        <p:grpSpPr>
          <a:xfrm>
            <a:off x="83986" y="999325"/>
            <a:ext cx="11870205" cy="394475"/>
            <a:chOff x="156402" y="1017260"/>
            <a:chExt cx="11797789" cy="394475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0A64214-A963-42D7-8B52-DABDC57081B4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E1BBC21-C268-494B-BC92-F0DE4B643EF4}"/>
                </a:ext>
              </a:extLst>
            </p:cNvPr>
            <p:cNvSpPr/>
            <p:nvPr/>
          </p:nvSpPr>
          <p:spPr>
            <a:xfrm>
              <a:off x="156402" y="1017260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8EE3CC4-22AC-4AA0-8E83-5578E1EFA2F6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EC2C528-59A3-43C1-A2E4-84BF6189BA6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EAEDD7C1-95EE-4F9F-ADEC-7C69394EBC1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15" name="Table 314">
            <a:extLst>
              <a:ext uri="{FF2B5EF4-FFF2-40B4-BE49-F238E27FC236}">
                <a16:creationId xmlns:a16="http://schemas.microsoft.com/office/drawing/2014/main" id="{25A96A02-EF31-448E-92F2-CCBB55E83D3E}"/>
              </a:ext>
            </a:extLst>
          </p:cNvPr>
          <p:cNvGraphicFramePr>
            <a:graphicFrameLocks noGrp="1"/>
          </p:cNvGraphicFramePr>
          <p:nvPr/>
        </p:nvGraphicFramePr>
        <p:xfrm>
          <a:off x="725851" y="742619"/>
          <a:ext cx="1141233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57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7" name="Group 316">
            <a:extLst>
              <a:ext uri="{FF2B5EF4-FFF2-40B4-BE49-F238E27FC236}">
                <a16:creationId xmlns:a16="http://schemas.microsoft.com/office/drawing/2014/main" id="{673FA938-4B41-482D-94AD-BAC7D6D70AAE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330" name="流程图: 决策 47">
              <a:extLst>
                <a:ext uri="{FF2B5EF4-FFF2-40B4-BE49-F238E27FC236}">
                  <a16:creationId xmlns:a16="http://schemas.microsoft.com/office/drawing/2014/main" id="{C065DE22-6802-4F91-9F57-DC289F1292E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DC3538A6-83EC-4E8C-8BCF-8E4233748453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451D7E3-5DBC-4418-97FD-1E0B30095D4F}"/>
              </a:ext>
            </a:extLst>
          </p:cNvPr>
          <p:cNvGrpSpPr/>
          <p:nvPr/>
        </p:nvGrpSpPr>
        <p:grpSpPr>
          <a:xfrm>
            <a:off x="5764553" y="1213473"/>
            <a:ext cx="693415" cy="537282"/>
            <a:chOff x="1447938" y="1217224"/>
            <a:chExt cx="959934" cy="537282"/>
          </a:xfrm>
        </p:grpSpPr>
        <p:sp>
          <p:nvSpPr>
            <p:cNvPr id="400" name="流程图: 决策 47">
              <a:extLst>
                <a:ext uri="{FF2B5EF4-FFF2-40B4-BE49-F238E27FC236}">
                  <a16:creationId xmlns:a16="http://schemas.microsoft.com/office/drawing/2014/main" id="{75EFAD0A-8CAB-4D59-B5C3-36193119C5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856C74D6-6C0C-4FDF-8CB1-AE79B7C2D3E2}"/>
                </a:ext>
              </a:extLst>
            </p:cNvPr>
            <p:cNvSpPr txBox="1"/>
            <p:nvPr/>
          </p:nvSpPr>
          <p:spPr>
            <a:xfrm>
              <a:off x="1447938" y="156984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CADED6A0-24F3-448C-9FF9-D2881F12249B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421" name="流程图: 决策 47">
              <a:extLst>
                <a:ext uri="{FF2B5EF4-FFF2-40B4-BE49-F238E27FC236}">
                  <a16:creationId xmlns:a16="http://schemas.microsoft.com/office/drawing/2014/main" id="{FFF7D3E1-CBF5-42E0-A4DD-AA8E979EE8C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F2E1CA58-FA44-4BF1-831C-C314EE0212FE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36810F0-2792-4C51-B125-2D36338C98B7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BD6F9C-54AF-474D-8347-EA7AAA96EB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EC9BA7EB-3DF7-46C7-8BB9-17B7FC5546D7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6E682A2-84D2-4F8A-B7F4-D11D9CA7853F}"/>
              </a:ext>
            </a:extLst>
          </p:cNvPr>
          <p:cNvGrpSpPr/>
          <p:nvPr/>
        </p:nvGrpSpPr>
        <p:grpSpPr>
          <a:xfrm>
            <a:off x="6626016" y="1219078"/>
            <a:ext cx="606752" cy="528808"/>
            <a:chOff x="1981661" y="1217224"/>
            <a:chExt cx="839961" cy="528808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AB631F54-5E18-4735-9859-F963E87489A0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EBB2423C-59EA-4F1D-99C9-D0AA266AC52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2824F2CD-4AE7-4793-8D9E-99A20359D4DA}"/>
              </a:ext>
            </a:extLst>
          </p:cNvPr>
          <p:cNvGrpSpPr/>
          <p:nvPr/>
        </p:nvGrpSpPr>
        <p:grpSpPr>
          <a:xfrm>
            <a:off x="7470936" y="1220155"/>
            <a:ext cx="606753" cy="526344"/>
            <a:chOff x="1882053" y="1217224"/>
            <a:chExt cx="839961" cy="526344"/>
          </a:xfrm>
        </p:grpSpPr>
        <p:sp>
          <p:nvSpPr>
            <p:cNvPr id="450" name="流程图: 决策 47">
              <a:extLst>
                <a:ext uri="{FF2B5EF4-FFF2-40B4-BE49-F238E27FC236}">
                  <a16:creationId xmlns:a16="http://schemas.microsoft.com/office/drawing/2014/main" id="{BDE1825E-4EB0-4B2E-80D7-FA287B5B5D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22">
              <a:extLst>
                <a:ext uri="{FF2B5EF4-FFF2-40B4-BE49-F238E27FC236}">
                  <a16:creationId xmlns:a16="http://schemas.microsoft.com/office/drawing/2014/main" id="{2ADDB6B9-0178-4778-8DD2-ED772FEE6FC7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6045413-557E-429D-AC82-9B3F4C994F5A}"/>
              </a:ext>
            </a:extLst>
          </p:cNvPr>
          <p:cNvGrpSpPr/>
          <p:nvPr/>
        </p:nvGrpSpPr>
        <p:grpSpPr>
          <a:xfrm>
            <a:off x="8190371" y="1222087"/>
            <a:ext cx="606752" cy="517532"/>
            <a:chOff x="1702551" y="1217224"/>
            <a:chExt cx="839961" cy="517532"/>
          </a:xfrm>
        </p:grpSpPr>
        <p:sp>
          <p:nvSpPr>
            <p:cNvPr id="454" name="流程图: 决策 47">
              <a:extLst>
                <a:ext uri="{FF2B5EF4-FFF2-40B4-BE49-F238E27FC236}">
                  <a16:creationId xmlns:a16="http://schemas.microsoft.com/office/drawing/2014/main" id="{F847BDB9-5C05-4068-BAB6-0C78E0A478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C87D6E7A-3F42-40A9-8949-374F24585190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1DD6A40-95AA-451D-9067-F2F6500BCB4D}"/>
              </a:ext>
            </a:extLst>
          </p:cNvPr>
          <p:cNvGrpSpPr/>
          <p:nvPr/>
        </p:nvGrpSpPr>
        <p:grpSpPr>
          <a:xfrm>
            <a:off x="3799519" y="1217899"/>
            <a:ext cx="650545" cy="576617"/>
            <a:chOff x="1886575" y="1217224"/>
            <a:chExt cx="900586" cy="576617"/>
          </a:xfrm>
        </p:grpSpPr>
        <p:sp>
          <p:nvSpPr>
            <p:cNvPr id="459" name="流程图: 决策 47">
              <a:extLst>
                <a:ext uri="{FF2B5EF4-FFF2-40B4-BE49-F238E27FC236}">
                  <a16:creationId xmlns:a16="http://schemas.microsoft.com/office/drawing/2014/main" id="{BF667F44-8D7C-4001-99A5-913E03CB70D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8AD20E53-D2B6-4561-9167-54E248147D04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4AC41F7-DF1E-451C-9379-29A3FC166F21}"/>
              </a:ext>
            </a:extLst>
          </p:cNvPr>
          <p:cNvGrpSpPr/>
          <p:nvPr/>
        </p:nvGrpSpPr>
        <p:grpSpPr>
          <a:xfrm>
            <a:off x="8552461" y="1231612"/>
            <a:ext cx="606752" cy="510442"/>
            <a:chOff x="1773554" y="1217224"/>
            <a:chExt cx="839961" cy="510442"/>
          </a:xfrm>
        </p:grpSpPr>
        <p:sp>
          <p:nvSpPr>
            <p:cNvPr id="463" name="流程图: 决策 47">
              <a:extLst>
                <a:ext uri="{FF2B5EF4-FFF2-40B4-BE49-F238E27FC236}">
                  <a16:creationId xmlns:a16="http://schemas.microsoft.com/office/drawing/2014/main" id="{2B49E2C0-C83B-4C37-9CF9-D0057133D4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C6F7AAE1-960B-49E4-BAC4-C97BFEB5CC9B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5F53A47-984A-4E62-B8A8-918BD3FEEDFC}"/>
              </a:ext>
            </a:extLst>
          </p:cNvPr>
          <p:cNvGrpSpPr/>
          <p:nvPr/>
        </p:nvGrpSpPr>
        <p:grpSpPr>
          <a:xfrm>
            <a:off x="6393862" y="1213331"/>
            <a:ext cx="475771" cy="540963"/>
            <a:chOff x="1932655" y="1217224"/>
            <a:chExt cx="658637" cy="54096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9BE68676-2D85-4FF0-B096-300E6AAE48AA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4189D20E-E5D6-4B27-B14D-78814B3B1560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26FE6E62-CE0E-48F1-B4FC-14FD433E8B4E}"/>
              </a:ext>
            </a:extLst>
          </p:cNvPr>
          <p:cNvGrpSpPr/>
          <p:nvPr/>
        </p:nvGrpSpPr>
        <p:grpSpPr>
          <a:xfrm>
            <a:off x="8867378" y="1228663"/>
            <a:ext cx="631671" cy="513539"/>
            <a:chOff x="1886575" y="1217224"/>
            <a:chExt cx="874458" cy="513539"/>
          </a:xfrm>
        </p:grpSpPr>
        <p:sp>
          <p:nvSpPr>
            <p:cNvPr id="470" name="流程图: 决策 47">
              <a:extLst>
                <a:ext uri="{FF2B5EF4-FFF2-40B4-BE49-F238E27FC236}">
                  <a16:creationId xmlns:a16="http://schemas.microsoft.com/office/drawing/2014/main" id="{E4450C14-B406-4F69-A575-B928F63C2A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CFD23975-BEC4-49C4-AE5E-392A7720B3BA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169BB50-9F85-4C68-8971-31E984FF6076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373F0A3-D050-4C50-9253-7B250924E57F}"/>
              </a:ext>
            </a:extLst>
          </p:cNvPr>
          <p:cNvCxnSpPr>
            <a:cxnSpLocks/>
          </p:cNvCxnSpPr>
          <p:nvPr/>
        </p:nvCxnSpPr>
        <p:spPr>
          <a:xfrm flipH="1" flipV="1">
            <a:off x="4703145" y="1395062"/>
            <a:ext cx="397888" cy="60319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1AB261BB-C47A-4C2F-8876-3B7A91301A58}"/>
              </a:ext>
            </a:extLst>
          </p:cNvPr>
          <p:cNvGrpSpPr/>
          <p:nvPr/>
        </p:nvGrpSpPr>
        <p:grpSpPr>
          <a:xfrm>
            <a:off x="6837623" y="1829648"/>
            <a:ext cx="606752" cy="528808"/>
            <a:chOff x="1981661" y="1217224"/>
            <a:chExt cx="839961" cy="528808"/>
          </a:xfrm>
        </p:grpSpPr>
        <p:sp>
          <p:nvSpPr>
            <p:cNvPr id="477" name="流程图: 决策 47">
              <a:extLst>
                <a:ext uri="{FF2B5EF4-FFF2-40B4-BE49-F238E27FC236}">
                  <a16:creationId xmlns:a16="http://schemas.microsoft.com/office/drawing/2014/main" id="{BE2EAA3B-9B8B-491B-839A-6780B3597F9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FB4F0292-AFFE-421A-93EB-A51E8D4D3AA7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B6885BAB-1F9E-43DD-A439-74386DB706C2}"/>
              </a:ext>
            </a:extLst>
          </p:cNvPr>
          <p:cNvGrpSpPr/>
          <p:nvPr/>
        </p:nvGrpSpPr>
        <p:grpSpPr>
          <a:xfrm>
            <a:off x="8313458" y="1819124"/>
            <a:ext cx="606752" cy="528808"/>
            <a:chOff x="1981661" y="1217224"/>
            <a:chExt cx="839961" cy="528808"/>
          </a:xfrm>
        </p:grpSpPr>
        <p:sp>
          <p:nvSpPr>
            <p:cNvPr id="480" name="流程图: 决策 47">
              <a:extLst>
                <a:ext uri="{FF2B5EF4-FFF2-40B4-BE49-F238E27FC236}">
                  <a16:creationId xmlns:a16="http://schemas.microsoft.com/office/drawing/2014/main" id="{0AD714D2-C11E-4A14-B21A-D4677CF4B6BA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1" name="TextBox 22">
              <a:extLst>
                <a:ext uri="{FF2B5EF4-FFF2-40B4-BE49-F238E27FC236}">
                  <a16:creationId xmlns:a16="http://schemas.microsoft.com/office/drawing/2014/main" id="{A2A73D4C-24EC-4F5C-957F-E830FD569B75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30728C54-1A8B-4655-AFF1-279A6EDCF9FC}"/>
              </a:ext>
            </a:extLst>
          </p:cNvPr>
          <p:cNvGrpSpPr/>
          <p:nvPr/>
        </p:nvGrpSpPr>
        <p:grpSpPr>
          <a:xfrm>
            <a:off x="9147095" y="1820201"/>
            <a:ext cx="606753" cy="526344"/>
            <a:chOff x="1882053" y="1217224"/>
            <a:chExt cx="839961" cy="526344"/>
          </a:xfrm>
        </p:grpSpPr>
        <p:sp>
          <p:nvSpPr>
            <p:cNvPr id="484" name="流程图: 决策 47">
              <a:extLst>
                <a:ext uri="{FF2B5EF4-FFF2-40B4-BE49-F238E27FC236}">
                  <a16:creationId xmlns:a16="http://schemas.microsoft.com/office/drawing/2014/main" id="{048DA079-1758-4608-AC14-729123DC784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A0931993-F27A-4A4B-B4BC-40A3AF87E3A4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26FE3BB-F34B-4460-8DF4-00FB9F15A81A}"/>
              </a:ext>
            </a:extLst>
          </p:cNvPr>
          <p:cNvGrpSpPr/>
          <p:nvPr/>
        </p:nvGrpSpPr>
        <p:grpSpPr>
          <a:xfrm>
            <a:off x="9710220" y="1821571"/>
            <a:ext cx="606752" cy="517532"/>
            <a:chOff x="1702551" y="1217224"/>
            <a:chExt cx="839961" cy="517532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AE79B9A9-E1FB-424B-B8F0-DCDFF94D49B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4578CD98-8502-4CAC-9838-F621A0389F8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19FB20F-9D46-4720-9906-3AD1E402CBD2}"/>
              </a:ext>
            </a:extLst>
          </p:cNvPr>
          <p:cNvGrpSpPr/>
          <p:nvPr/>
        </p:nvGrpSpPr>
        <p:grpSpPr>
          <a:xfrm>
            <a:off x="10065252" y="1831096"/>
            <a:ext cx="606752" cy="510442"/>
            <a:chOff x="1773554" y="1217224"/>
            <a:chExt cx="839961" cy="510442"/>
          </a:xfrm>
        </p:grpSpPr>
        <p:sp>
          <p:nvSpPr>
            <p:cNvPr id="493" name="流程图: 决策 47">
              <a:extLst>
                <a:ext uri="{FF2B5EF4-FFF2-40B4-BE49-F238E27FC236}">
                  <a16:creationId xmlns:a16="http://schemas.microsoft.com/office/drawing/2014/main" id="{5C8A418C-2B35-4C27-9434-FC02147A72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0D5E41FF-A0C7-4736-A6F9-1E5A2BFB2D0D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ABE825DD-B19A-4330-8958-613DD75B13AA}"/>
              </a:ext>
            </a:extLst>
          </p:cNvPr>
          <p:cNvGrpSpPr/>
          <p:nvPr/>
        </p:nvGrpSpPr>
        <p:grpSpPr>
          <a:xfrm>
            <a:off x="10344838" y="1828249"/>
            <a:ext cx="711815" cy="497060"/>
            <a:chOff x="1886575" y="1217224"/>
            <a:chExt cx="985406" cy="497060"/>
          </a:xfrm>
        </p:grpSpPr>
        <p:sp>
          <p:nvSpPr>
            <p:cNvPr id="498" name="流程图: 决策 47">
              <a:extLst>
                <a:ext uri="{FF2B5EF4-FFF2-40B4-BE49-F238E27FC236}">
                  <a16:creationId xmlns:a16="http://schemas.microsoft.com/office/drawing/2014/main" id="{C9E61A27-57C2-4842-9F9E-7DD3D45BB92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9" name="TextBox 22">
              <a:extLst>
                <a:ext uri="{FF2B5EF4-FFF2-40B4-BE49-F238E27FC236}">
                  <a16:creationId xmlns:a16="http://schemas.microsoft.com/office/drawing/2014/main" id="{0605EE85-E113-454D-8A38-DA6F70B2017F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01" name="TextBox 22">
            <a:extLst>
              <a:ext uri="{FF2B5EF4-FFF2-40B4-BE49-F238E27FC236}">
                <a16:creationId xmlns:a16="http://schemas.microsoft.com/office/drawing/2014/main" id="{181B41BB-A437-484E-BE5D-B0DD5C419BF2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502" name="TextBox 22">
            <a:extLst>
              <a:ext uri="{FF2B5EF4-FFF2-40B4-BE49-F238E27FC236}">
                <a16:creationId xmlns:a16="http://schemas.microsoft.com/office/drawing/2014/main" id="{E9BAD449-B48E-487F-BF68-7BD1F5A787F4}"/>
              </a:ext>
            </a:extLst>
          </p:cNvPr>
          <p:cNvSpPr txBox="1"/>
          <p:nvPr/>
        </p:nvSpPr>
        <p:spPr>
          <a:xfrm>
            <a:off x="4466218" y="182219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05EAB3E0-5E47-43D8-9D18-C1DA81AEFCB7}"/>
              </a:ext>
            </a:extLst>
          </p:cNvPr>
          <p:cNvGrpSpPr/>
          <p:nvPr/>
        </p:nvGrpSpPr>
        <p:grpSpPr>
          <a:xfrm>
            <a:off x="5383547" y="1824922"/>
            <a:ext cx="650545" cy="468895"/>
            <a:chOff x="1886575" y="1217224"/>
            <a:chExt cx="900586" cy="468895"/>
          </a:xfrm>
        </p:grpSpPr>
        <p:sp>
          <p:nvSpPr>
            <p:cNvPr id="505" name="流程图: 决策 47">
              <a:extLst>
                <a:ext uri="{FF2B5EF4-FFF2-40B4-BE49-F238E27FC236}">
                  <a16:creationId xmlns:a16="http://schemas.microsoft.com/office/drawing/2014/main" id="{59B0D926-E3AF-4A2F-ABF8-5B959BF5430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1EBBFB6-A072-4A3F-B53D-43270B6CBADA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05/11</a:t>
              </a:r>
            </a:p>
          </p:txBody>
        </p:sp>
      </p:grpSp>
      <p:sp>
        <p:nvSpPr>
          <p:cNvPr id="539" name="Rectangle 538">
            <a:extLst>
              <a:ext uri="{FF2B5EF4-FFF2-40B4-BE49-F238E27FC236}">
                <a16:creationId xmlns:a16="http://schemas.microsoft.com/office/drawing/2014/main" id="{AFC392AB-957B-4357-8116-5F2A755C1093}"/>
              </a:ext>
            </a:extLst>
          </p:cNvPr>
          <p:cNvSpPr/>
          <p:nvPr/>
        </p:nvSpPr>
        <p:spPr>
          <a:xfrm>
            <a:off x="2738414" y="1838678"/>
            <a:ext cx="1745618" cy="400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Audio(24 Channel Amplifier): </a:t>
            </a: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05/E Amplifier ready,06/10 retrofit with the latest SW.</a:t>
            </a:r>
            <a:endParaRPr lang="en-US" altLang="zh-CN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77346-450D-46C7-AE9B-CFAF5120A688}"/>
              </a:ext>
            </a:extLst>
          </p:cNvPr>
          <p:cNvCxnSpPr>
            <a:cxnSpLocks/>
            <a:stCxn id="539" idx="3"/>
            <a:endCxn id="505" idx="1"/>
          </p:cNvCxnSpPr>
          <p:nvPr/>
        </p:nvCxnSpPr>
        <p:spPr>
          <a:xfrm flipV="1">
            <a:off x="4484032" y="2000262"/>
            <a:ext cx="899515" cy="3846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0EF4C89F-E868-4F4B-8009-97DB5FDD9951}"/>
              </a:ext>
            </a:extLst>
          </p:cNvPr>
          <p:cNvGrpSpPr/>
          <p:nvPr/>
        </p:nvGrpSpPr>
        <p:grpSpPr>
          <a:xfrm>
            <a:off x="5921156" y="1824794"/>
            <a:ext cx="650545" cy="576617"/>
            <a:chOff x="1886575" y="1217224"/>
            <a:chExt cx="900586" cy="576617"/>
          </a:xfrm>
        </p:grpSpPr>
        <p:sp>
          <p:nvSpPr>
            <p:cNvPr id="543" name="流程图: 决策 47">
              <a:extLst>
                <a:ext uri="{FF2B5EF4-FFF2-40B4-BE49-F238E27FC236}">
                  <a16:creationId xmlns:a16="http://schemas.microsoft.com/office/drawing/2014/main" id="{20BF4695-6949-4FD8-9BE1-9C5B3DD847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5" name="TextBox 22">
              <a:extLst>
                <a:ext uri="{FF2B5EF4-FFF2-40B4-BE49-F238E27FC236}">
                  <a16:creationId xmlns:a16="http://schemas.microsoft.com/office/drawing/2014/main" id="{E89F7CDD-8BB8-43F7-82B6-8AA91068BB80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08/31 Retrofit</a:t>
              </a:r>
            </a:p>
          </p:txBody>
        </p:sp>
      </p:grp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DE30317-5EFF-477A-957C-4CF17BFAA759}"/>
              </a:ext>
            </a:extLst>
          </p:cNvPr>
          <p:cNvSpPr/>
          <p:nvPr/>
        </p:nvSpPr>
        <p:spPr>
          <a:xfrm>
            <a:off x="73409" y="3462758"/>
            <a:ext cx="1728358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REC.</a:t>
            </a:r>
            <a:r>
              <a:rPr lang="zh-CN" alt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CAF/FO</a:t>
            </a:r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8FF36012-4C57-4CDD-A87A-475EC938B015}"/>
              </a:ext>
            </a:extLst>
          </p:cNvPr>
          <p:cNvCxnSpPr/>
          <p:nvPr/>
        </p:nvCxnSpPr>
        <p:spPr>
          <a:xfrm flipV="1">
            <a:off x="155315" y="38390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Star: 5 Points 617">
            <a:extLst>
              <a:ext uri="{FF2B5EF4-FFF2-40B4-BE49-F238E27FC236}">
                <a16:creationId xmlns:a16="http://schemas.microsoft.com/office/drawing/2014/main" id="{3D097266-91D1-4471-91B1-A4135A33A21C}"/>
              </a:ext>
            </a:extLst>
          </p:cNvPr>
          <p:cNvSpPr/>
          <p:nvPr/>
        </p:nvSpPr>
        <p:spPr>
          <a:xfrm>
            <a:off x="3335709" y="373408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9" name="TextBox 22">
            <a:extLst>
              <a:ext uri="{FF2B5EF4-FFF2-40B4-BE49-F238E27FC236}">
                <a16:creationId xmlns:a16="http://schemas.microsoft.com/office/drawing/2014/main" id="{145C6C9E-BCC5-4A56-AE14-AFF193CC0907}"/>
              </a:ext>
            </a:extLst>
          </p:cNvPr>
          <p:cNvSpPr txBox="1"/>
          <p:nvPr/>
        </p:nvSpPr>
        <p:spPr>
          <a:xfrm>
            <a:off x="3135368" y="395920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620" name="Star: 5 Points 619">
            <a:extLst>
              <a:ext uri="{FF2B5EF4-FFF2-40B4-BE49-F238E27FC236}">
                <a16:creationId xmlns:a16="http://schemas.microsoft.com/office/drawing/2014/main" id="{8783E93B-EA0E-4B6C-91D0-0DBBCD29664E}"/>
              </a:ext>
            </a:extLst>
          </p:cNvPr>
          <p:cNvSpPr/>
          <p:nvPr/>
        </p:nvSpPr>
        <p:spPr>
          <a:xfrm>
            <a:off x="3886648" y="373427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1" name="TextBox 22">
            <a:extLst>
              <a:ext uri="{FF2B5EF4-FFF2-40B4-BE49-F238E27FC236}">
                <a16:creationId xmlns:a16="http://schemas.microsoft.com/office/drawing/2014/main" id="{C86857E5-A437-4227-9165-7CE7B86BE008}"/>
              </a:ext>
            </a:extLst>
          </p:cNvPr>
          <p:cNvSpPr txBox="1"/>
          <p:nvPr/>
        </p:nvSpPr>
        <p:spPr>
          <a:xfrm>
            <a:off x="3664521" y="3947997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DCV1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12/15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</a:t>
            </a: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29</a:t>
            </a:r>
            <a:endParaRPr 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22" name="Star: 5 Points 621">
            <a:extLst>
              <a:ext uri="{FF2B5EF4-FFF2-40B4-BE49-F238E27FC236}">
                <a16:creationId xmlns:a16="http://schemas.microsoft.com/office/drawing/2014/main" id="{69AC6379-A877-48D8-A8B1-D5A82952712C}"/>
              </a:ext>
            </a:extLst>
          </p:cNvPr>
          <p:cNvSpPr/>
          <p:nvPr/>
        </p:nvSpPr>
        <p:spPr>
          <a:xfrm>
            <a:off x="4207052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3" name="TextBox 22">
            <a:extLst>
              <a:ext uri="{FF2B5EF4-FFF2-40B4-BE49-F238E27FC236}">
                <a16:creationId xmlns:a16="http://schemas.microsoft.com/office/drawing/2014/main" id="{A0AF6520-31DA-4345-B252-D953E7ECFEC7}"/>
              </a:ext>
            </a:extLst>
          </p:cNvPr>
          <p:cNvSpPr txBox="1"/>
          <p:nvPr/>
        </p:nvSpPr>
        <p:spPr>
          <a:xfrm>
            <a:off x="4063452" y="393852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624" name="Star: 5 Points 623">
            <a:extLst>
              <a:ext uri="{FF2B5EF4-FFF2-40B4-BE49-F238E27FC236}">
                <a16:creationId xmlns:a16="http://schemas.microsoft.com/office/drawing/2014/main" id="{3494705B-6765-46FF-83F4-855F8176A750}"/>
              </a:ext>
            </a:extLst>
          </p:cNvPr>
          <p:cNvSpPr/>
          <p:nvPr/>
        </p:nvSpPr>
        <p:spPr>
          <a:xfrm>
            <a:off x="4633060" y="3726389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5" name="TextBox 22">
            <a:extLst>
              <a:ext uri="{FF2B5EF4-FFF2-40B4-BE49-F238E27FC236}">
                <a16:creationId xmlns:a16="http://schemas.microsoft.com/office/drawing/2014/main" id="{FF3D3165-2B7A-4E0B-AFDF-CFEC8A3FECEB}"/>
              </a:ext>
            </a:extLst>
          </p:cNvPr>
          <p:cNvSpPr txBox="1"/>
          <p:nvPr/>
        </p:nvSpPr>
        <p:spPr>
          <a:xfrm>
            <a:off x="4460706" y="3938671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03/02</a:t>
            </a:r>
          </a:p>
        </p:txBody>
      </p:sp>
      <p:sp>
        <p:nvSpPr>
          <p:cNvPr id="626" name="Star: 5 Points 625">
            <a:extLst>
              <a:ext uri="{FF2B5EF4-FFF2-40B4-BE49-F238E27FC236}">
                <a16:creationId xmlns:a16="http://schemas.microsoft.com/office/drawing/2014/main" id="{AA6B3E03-3DE4-4C64-A5D0-6BD43F6485C5}"/>
              </a:ext>
            </a:extLst>
          </p:cNvPr>
          <p:cNvSpPr/>
          <p:nvPr/>
        </p:nvSpPr>
        <p:spPr>
          <a:xfrm>
            <a:off x="5292892" y="3726797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7" name="TextBox 22">
            <a:extLst>
              <a:ext uri="{FF2B5EF4-FFF2-40B4-BE49-F238E27FC236}">
                <a16:creationId xmlns:a16="http://schemas.microsoft.com/office/drawing/2014/main" id="{0D7B8BF2-3C7D-42AB-9011-22AF3BB38051}"/>
              </a:ext>
            </a:extLst>
          </p:cNvPr>
          <p:cNvSpPr txBox="1"/>
          <p:nvPr/>
        </p:nvSpPr>
        <p:spPr>
          <a:xfrm>
            <a:off x="5138758" y="3939079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628" name="Star: 5 Points 627">
            <a:extLst>
              <a:ext uri="{FF2B5EF4-FFF2-40B4-BE49-F238E27FC236}">
                <a16:creationId xmlns:a16="http://schemas.microsoft.com/office/drawing/2014/main" id="{5AA18E88-85DA-4323-AC61-9BDD1F59CFA6}"/>
              </a:ext>
            </a:extLst>
          </p:cNvPr>
          <p:cNvSpPr/>
          <p:nvPr/>
        </p:nvSpPr>
        <p:spPr>
          <a:xfrm>
            <a:off x="5596946" y="3715771"/>
            <a:ext cx="202542" cy="2160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9" name="TextBox 22">
            <a:extLst>
              <a:ext uri="{FF2B5EF4-FFF2-40B4-BE49-F238E27FC236}">
                <a16:creationId xmlns:a16="http://schemas.microsoft.com/office/drawing/2014/main" id="{9995A868-DFCB-4D04-BCD0-B272F963C48D}"/>
              </a:ext>
            </a:extLst>
          </p:cNvPr>
          <p:cNvSpPr txBox="1"/>
          <p:nvPr/>
        </p:nvSpPr>
        <p:spPr>
          <a:xfrm>
            <a:off x="5511226" y="3938915"/>
            <a:ext cx="43844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630" name="Star: 5 Points 629">
            <a:extLst>
              <a:ext uri="{FF2B5EF4-FFF2-40B4-BE49-F238E27FC236}">
                <a16:creationId xmlns:a16="http://schemas.microsoft.com/office/drawing/2014/main" id="{61664DA2-89F0-4E97-85CE-EAE0BCB7EEED}"/>
              </a:ext>
            </a:extLst>
          </p:cNvPr>
          <p:cNvSpPr/>
          <p:nvPr/>
        </p:nvSpPr>
        <p:spPr>
          <a:xfrm>
            <a:off x="5930454" y="372663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TextBox 22">
            <a:extLst>
              <a:ext uri="{FF2B5EF4-FFF2-40B4-BE49-F238E27FC236}">
                <a16:creationId xmlns:a16="http://schemas.microsoft.com/office/drawing/2014/main" id="{D09F5F87-AEEB-4B32-8FEE-AA58B8756666}"/>
              </a:ext>
            </a:extLst>
          </p:cNvPr>
          <p:cNvSpPr txBox="1"/>
          <p:nvPr/>
        </p:nvSpPr>
        <p:spPr>
          <a:xfrm>
            <a:off x="5793204" y="393891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632" name="Star: 5 Points 631">
            <a:extLst>
              <a:ext uri="{FF2B5EF4-FFF2-40B4-BE49-F238E27FC236}">
                <a16:creationId xmlns:a16="http://schemas.microsoft.com/office/drawing/2014/main" id="{3D826889-C3EF-4D2C-B19A-3B81F67F373D}"/>
              </a:ext>
            </a:extLst>
          </p:cNvPr>
          <p:cNvSpPr/>
          <p:nvPr/>
        </p:nvSpPr>
        <p:spPr>
          <a:xfrm>
            <a:off x="6271485" y="372678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3" name="TextBox 22">
            <a:extLst>
              <a:ext uri="{FF2B5EF4-FFF2-40B4-BE49-F238E27FC236}">
                <a16:creationId xmlns:a16="http://schemas.microsoft.com/office/drawing/2014/main" id="{B3489FAE-7EDE-4D55-8203-5658BF8AF8F0}"/>
              </a:ext>
            </a:extLst>
          </p:cNvPr>
          <p:cNvSpPr txBox="1"/>
          <p:nvPr/>
        </p:nvSpPr>
        <p:spPr>
          <a:xfrm>
            <a:off x="6134235" y="3939062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634" name="Star: 5 Points 633">
            <a:extLst>
              <a:ext uri="{FF2B5EF4-FFF2-40B4-BE49-F238E27FC236}">
                <a16:creationId xmlns:a16="http://schemas.microsoft.com/office/drawing/2014/main" id="{27D489D0-2DC9-479A-B685-806DA768725D}"/>
              </a:ext>
            </a:extLst>
          </p:cNvPr>
          <p:cNvSpPr/>
          <p:nvPr/>
        </p:nvSpPr>
        <p:spPr>
          <a:xfrm>
            <a:off x="4973557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D84FD4B2-A9C4-45BA-85C2-E2130373259B}"/>
              </a:ext>
            </a:extLst>
          </p:cNvPr>
          <p:cNvSpPr txBox="1"/>
          <p:nvPr/>
        </p:nvSpPr>
        <p:spPr>
          <a:xfrm>
            <a:off x="4819423" y="3938525"/>
            <a:ext cx="53314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C3FA0848-6A35-44EF-959A-73ED9ED5CA9C}"/>
              </a:ext>
            </a:extLst>
          </p:cNvPr>
          <p:cNvSpPr/>
          <p:nvPr/>
        </p:nvSpPr>
        <p:spPr>
          <a:xfrm>
            <a:off x="6930640" y="3733742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E17358A0-F430-450B-9BD3-AFD0F81E5C5F}"/>
              </a:ext>
            </a:extLst>
          </p:cNvPr>
          <p:cNvSpPr txBox="1"/>
          <p:nvPr/>
        </p:nvSpPr>
        <p:spPr>
          <a:xfrm>
            <a:off x="6793390" y="3946024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651" name="Star: 5 Points 650">
            <a:extLst>
              <a:ext uri="{FF2B5EF4-FFF2-40B4-BE49-F238E27FC236}">
                <a16:creationId xmlns:a16="http://schemas.microsoft.com/office/drawing/2014/main" id="{ACAE3B2E-08FD-40F7-81C1-F1B1D4F77AAE}"/>
              </a:ext>
            </a:extLst>
          </p:cNvPr>
          <p:cNvSpPr/>
          <p:nvPr/>
        </p:nvSpPr>
        <p:spPr>
          <a:xfrm>
            <a:off x="7734952" y="3726231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6F6A94C0-E94C-46B9-9615-FB503644B3D4}"/>
              </a:ext>
            </a:extLst>
          </p:cNvPr>
          <p:cNvSpPr txBox="1"/>
          <p:nvPr/>
        </p:nvSpPr>
        <p:spPr>
          <a:xfrm>
            <a:off x="7597702" y="3938513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Star: 5 Points 654">
            <a:extLst>
              <a:ext uri="{FF2B5EF4-FFF2-40B4-BE49-F238E27FC236}">
                <a16:creationId xmlns:a16="http://schemas.microsoft.com/office/drawing/2014/main" id="{73DCBA36-10EC-4997-84FF-49C9EA08E668}"/>
              </a:ext>
            </a:extLst>
          </p:cNvPr>
          <p:cNvSpPr/>
          <p:nvPr/>
        </p:nvSpPr>
        <p:spPr>
          <a:xfrm>
            <a:off x="8297825" y="372595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6" name="TextBox 22">
            <a:extLst>
              <a:ext uri="{FF2B5EF4-FFF2-40B4-BE49-F238E27FC236}">
                <a16:creationId xmlns:a16="http://schemas.microsoft.com/office/drawing/2014/main" id="{BFDC85E3-8068-483B-BDE6-E91569A86CA0}"/>
              </a:ext>
            </a:extLst>
          </p:cNvPr>
          <p:cNvSpPr txBox="1"/>
          <p:nvPr/>
        </p:nvSpPr>
        <p:spPr>
          <a:xfrm>
            <a:off x="8196151" y="3938236"/>
            <a:ext cx="65150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9B9C7AD6-0E32-444E-BFA7-E8B6C967E1AE}"/>
              </a:ext>
            </a:extLst>
          </p:cNvPr>
          <p:cNvCxnSpPr>
            <a:cxnSpLocks/>
            <a:stCxn id="628" idx="0"/>
            <a:endCxn id="400" idx="2"/>
          </p:cNvCxnSpPr>
          <p:nvPr/>
        </p:nvCxnSpPr>
        <p:spPr>
          <a:xfrm flipV="1">
            <a:off x="5698217" y="1564152"/>
            <a:ext cx="571471" cy="215161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14917CA6-2A31-4C06-8187-2B35F62ADE6F}"/>
              </a:ext>
            </a:extLst>
          </p:cNvPr>
          <p:cNvCxnSpPr>
            <a:cxnSpLocks/>
            <a:stCxn id="632" idx="0"/>
            <a:endCxn id="467" idx="2"/>
          </p:cNvCxnSpPr>
          <p:nvPr/>
        </p:nvCxnSpPr>
        <p:spPr>
          <a:xfrm flipV="1">
            <a:off x="6369018" y="1564010"/>
            <a:ext cx="241509" cy="21627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B9BAAC08-6D14-4CEB-851C-0E0ADCD605E0}"/>
              </a:ext>
            </a:extLst>
          </p:cNvPr>
          <p:cNvSpPr txBox="1"/>
          <p:nvPr/>
        </p:nvSpPr>
        <p:spPr>
          <a:xfrm>
            <a:off x="8313458" y="5787612"/>
            <a:ext cx="3220919" cy="8309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Patch1:Carry over HQX1.0 Feature base on HQX1.2.1  Engineering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FC(Feature Complete): Initial 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Patch2:Fix Critical Issue support CDX707 FEC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CS(Commercial Sample):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Support new feature/Performance/stability improvements/Boot KPIs (100%)/CTS/VTS/STS - Coverage (100%)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Post CS/ZBB:</a:t>
            </a:r>
            <a:r>
              <a:rPr lang="en-US" altLang="zh-CN" sz="700" noProof="0" dirty="0">
                <a:ea typeface="黑体" panose="02010609060101010101" pitchFamily="49" charset="-122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Fixes, Security Fixes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674026B-BF8D-4C81-9CA8-E72C1599DB48}"/>
              </a:ext>
            </a:extLst>
          </p:cNvPr>
          <p:cNvGrpSpPr/>
          <p:nvPr/>
        </p:nvGrpSpPr>
        <p:grpSpPr>
          <a:xfrm>
            <a:off x="7566219" y="1832178"/>
            <a:ext cx="606752" cy="538738"/>
            <a:chOff x="1733731" y="1217224"/>
            <a:chExt cx="839961" cy="538738"/>
          </a:xfrm>
        </p:grpSpPr>
        <p:sp>
          <p:nvSpPr>
            <p:cNvPr id="179" name="流程图: 决策 47">
              <a:extLst>
                <a:ext uri="{FF2B5EF4-FFF2-40B4-BE49-F238E27FC236}">
                  <a16:creationId xmlns:a16="http://schemas.microsoft.com/office/drawing/2014/main" id="{8456F863-C760-42D6-A554-D9BB5E23913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22">
              <a:extLst>
                <a:ext uri="{FF2B5EF4-FFF2-40B4-BE49-F238E27FC236}">
                  <a16:creationId xmlns:a16="http://schemas.microsoft.com/office/drawing/2014/main" id="{EA78E899-01D6-4AA5-A1B6-436FBCDF6FB5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1B34E5A-76D7-431E-9DE2-A8A2500FD39E}"/>
              </a:ext>
            </a:extLst>
          </p:cNvPr>
          <p:cNvGrpSpPr/>
          <p:nvPr/>
        </p:nvGrpSpPr>
        <p:grpSpPr>
          <a:xfrm>
            <a:off x="7966505" y="1832036"/>
            <a:ext cx="475771" cy="540963"/>
            <a:chOff x="1932655" y="1217224"/>
            <a:chExt cx="658637" cy="540963"/>
          </a:xfrm>
        </p:grpSpPr>
        <p:sp>
          <p:nvSpPr>
            <p:cNvPr id="182" name="流程图: 决策 47">
              <a:extLst>
                <a:ext uri="{FF2B5EF4-FFF2-40B4-BE49-F238E27FC236}">
                  <a16:creationId xmlns:a16="http://schemas.microsoft.com/office/drawing/2014/main" id="{376F7449-9660-4582-B96A-F08424D5DB40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Box 22">
              <a:extLst>
                <a:ext uri="{FF2B5EF4-FFF2-40B4-BE49-F238E27FC236}">
                  <a16:creationId xmlns:a16="http://schemas.microsoft.com/office/drawing/2014/main" id="{2979A96E-653C-41DD-8E0E-2BD0A607A10B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D6294D1-05C9-43DC-A4CD-54F930F4369C}"/>
              </a:ext>
            </a:extLst>
          </p:cNvPr>
          <p:cNvSpPr/>
          <p:nvPr/>
        </p:nvSpPr>
        <p:spPr>
          <a:xfrm>
            <a:off x="4870631" y="3398999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8 Points 187">
            <a:extLst>
              <a:ext uri="{FF2B5EF4-FFF2-40B4-BE49-F238E27FC236}">
                <a16:creationId xmlns:a16="http://schemas.microsoft.com/office/drawing/2014/main" id="{8A44F77C-8CA5-4CFC-8742-58D4F0FECA32}"/>
              </a:ext>
            </a:extLst>
          </p:cNvPr>
          <p:cNvSpPr/>
          <p:nvPr/>
        </p:nvSpPr>
        <p:spPr>
          <a:xfrm>
            <a:off x="7118737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Star: 8 Points 188">
            <a:extLst>
              <a:ext uri="{FF2B5EF4-FFF2-40B4-BE49-F238E27FC236}">
                <a16:creationId xmlns:a16="http://schemas.microsoft.com/office/drawing/2014/main" id="{36CFB6C7-D455-4422-A241-0E581057F842}"/>
              </a:ext>
            </a:extLst>
          </p:cNvPr>
          <p:cNvSpPr/>
          <p:nvPr/>
        </p:nvSpPr>
        <p:spPr>
          <a:xfrm>
            <a:off x="8035389" y="3392751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Star: 8 Points 189">
            <a:extLst>
              <a:ext uri="{FF2B5EF4-FFF2-40B4-BE49-F238E27FC236}">
                <a16:creationId xmlns:a16="http://schemas.microsoft.com/office/drawing/2014/main" id="{797BF01A-5767-4426-BCA4-E3254686B137}"/>
              </a:ext>
            </a:extLst>
          </p:cNvPr>
          <p:cNvSpPr/>
          <p:nvPr/>
        </p:nvSpPr>
        <p:spPr>
          <a:xfrm>
            <a:off x="5547332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F605D9A-F895-498A-A992-7E05DA4C0865}"/>
              </a:ext>
            </a:extLst>
          </p:cNvPr>
          <p:cNvSpPr txBox="1"/>
          <p:nvPr/>
        </p:nvSpPr>
        <p:spPr>
          <a:xfrm>
            <a:off x="4914859" y="3401531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CP1</a:t>
            </a: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9227F356-5DA1-41D2-B896-7C3F302B7D68}"/>
              </a:ext>
            </a:extLst>
          </p:cNvPr>
          <p:cNvSpPr txBox="1"/>
          <p:nvPr/>
        </p:nvSpPr>
        <p:spPr>
          <a:xfrm>
            <a:off x="5631437" y="3396134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CP2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F68D21D6-0020-45B7-AFC9-CF57A05F6E83}"/>
              </a:ext>
            </a:extLst>
          </p:cNvPr>
          <p:cNvSpPr txBox="1"/>
          <p:nvPr/>
        </p:nvSpPr>
        <p:spPr>
          <a:xfrm>
            <a:off x="7204364" y="33906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CP3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CD9EB42B-BB0A-4EB3-A34D-C8B1D50D0749}"/>
              </a:ext>
            </a:extLst>
          </p:cNvPr>
          <p:cNvSpPr txBox="1"/>
          <p:nvPr/>
        </p:nvSpPr>
        <p:spPr>
          <a:xfrm>
            <a:off x="8124887" y="33851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CP4</a:t>
            </a:r>
          </a:p>
        </p:txBody>
      </p:sp>
      <p:sp>
        <p:nvSpPr>
          <p:cNvPr id="195" name="Star: 5 Points 194">
            <a:extLst>
              <a:ext uri="{FF2B5EF4-FFF2-40B4-BE49-F238E27FC236}">
                <a16:creationId xmlns:a16="http://schemas.microsoft.com/office/drawing/2014/main" id="{B4CD2E46-6148-456E-99EF-9551A80F3562}"/>
              </a:ext>
            </a:extLst>
          </p:cNvPr>
          <p:cNvSpPr/>
          <p:nvPr/>
        </p:nvSpPr>
        <p:spPr>
          <a:xfrm>
            <a:off x="4068285" y="354373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31DD0B-C8E7-4C03-A1F3-893D5E2C5A0F}"/>
              </a:ext>
            </a:extLst>
          </p:cNvPr>
          <p:cNvSpPr/>
          <p:nvPr/>
        </p:nvSpPr>
        <p:spPr>
          <a:xfrm>
            <a:off x="2131745" y="2444924"/>
            <a:ext cx="2830370" cy="201744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1[-&gt;DCV3]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：主体功能交付完毕，不允许大的架构性变化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E8E62D4-3834-4F26-9AD9-1C0F2DB4B794}"/>
              </a:ext>
            </a:extLst>
          </p:cNvPr>
          <p:cNvSpPr/>
          <p:nvPr/>
        </p:nvSpPr>
        <p:spPr>
          <a:xfrm>
            <a:off x="4978428" y="2448269"/>
            <a:ext cx="2247015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2[DCV4-&gt;R06]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：体验优化，接受部分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 feature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合入（影响系统性能的，务必于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之前完成支持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 sign off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）其他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due date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R05.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7D50C1C-7A02-42F1-A05E-502EF0293486}"/>
              </a:ext>
            </a:extLst>
          </p:cNvPr>
          <p:cNvSpPr/>
          <p:nvPr/>
        </p:nvSpPr>
        <p:spPr>
          <a:xfrm>
            <a:off x="7231534" y="2428977"/>
            <a:ext cx="1808871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3[R07-&gt;R08]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issue bug fix,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非必要不进行任何新功能合入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0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3987949B-6C4B-9818-F102-DE2F1A8F8E8F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165892" y="1111521"/>
            <a:chExt cx="11788299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165892" y="1388520"/>
              <a:ext cx="11788299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166443" y="1111521"/>
              <a:ext cx="61320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DD62350-0FD0-7D13-2DF8-FB27FCFD46DD}"/>
              </a:ext>
            </a:extLst>
          </p:cNvPr>
          <p:cNvGrpSpPr/>
          <p:nvPr/>
        </p:nvGrpSpPr>
        <p:grpSpPr>
          <a:xfrm>
            <a:off x="847802" y="1219078"/>
            <a:ext cx="606752" cy="567244"/>
            <a:chOff x="847802" y="1219078"/>
            <a:chExt cx="606752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962897" y="121907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847802" y="1601662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938836" y="787226"/>
          <a:ext cx="1123277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0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6367702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D605B1-E2B0-337B-A052-345EF5871F9C}"/>
              </a:ext>
            </a:extLst>
          </p:cNvPr>
          <p:cNvGrpSpPr/>
          <p:nvPr/>
        </p:nvGrpSpPr>
        <p:grpSpPr>
          <a:xfrm>
            <a:off x="138023" y="2373246"/>
            <a:ext cx="11919482" cy="374421"/>
            <a:chOff x="138023" y="2373246"/>
            <a:chExt cx="11919482" cy="37442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23" y="2745112"/>
              <a:ext cx="11919482" cy="255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139583" y="2373246"/>
              <a:ext cx="70243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 MCA</a:t>
              </a:r>
            </a:p>
          </p:txBody>
        </p:sp>
      </p:grp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9165568" y="257143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8833297" y="244827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6897788" y="256790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370777D-09CB-C9FE-7432-051C319593FD}"/>
              </a:ext>
            </a:extLst>
          </p:cNvPr>
          <p:cNvGrpSpPr/>
          <p:nvPr/>
        </p:nvGrpSpPr>
        <p:grpSpPr>
          <a:xfrm>
            <a:off x="823741" y="2568119"/>
            <a:ext cx="606752" cy="567244"/>
            <a:chOff x="823741" y="2568119"/>
            <a:chExt cx="606752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938836" y="256811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823741" y="295070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E905BB5-7FBE-E478-AFB5-FA878C15C392}"/>
              </a:ext>
            </a:extLst>
          </p:cNvPr>
          <p:cNvGrpSpPr/>
          <p:nvPr/>
        </p:nvGrpSpPr>
        <p:grpSpPr>
          <a:xfrm>
            <a:off x="1606450" y="2564286"/>
            <a:ext cx="606752" cy="567244"/>
            <a:chOff x="1606450" y="2564286"/>
            <a:chExt cx="606752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721545" y="256428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606450" y="294687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9FACDD-EB3A-A6E2-2F78-C2846072AECB}"/>
              </a:ext>
            </a:extLst>
          </p:cNvPr>
          <p:cNvGrpSpPr/>
          <p:nvPr/>
        </p:nvGrpSpPr>
        <p:grpSpPr>
          <a:xfrm>
            <a:off x="2689224" y="2576986"/>
            <a:ext cx="606752" cy="567244"/>
            <a:chOff x="2689224" y="2576986"/>
            <a:chExt cx="606752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2865990" y="257698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2689224" y="295957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12941AF-39E0-DB62-E245-E9AC7558141F}"/>
              </a:ext>
            </a:extLst>
          </p:cNvPr>
          <p:cNvGrpSpPr/>
          <p:nvPr/>
        </p:nvGrpSpPr>
        <p:grpSpPr>
          <a:xfrm>
            <a:off x="3441901" y="2574376"/>
            <a:ext cx="606752" cy="560288"/>
            <a:chOff x="3441901" y="2574376"/>
            <a:chExt cx="606752" cy="56028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3625892" y="257437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3441901" y="2950004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1/12</a:t>
              </a: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399209" y="257366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933177" y="296371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6775960" y="2916139"/>
            <a:ext cx="51634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2/8</a:t>
            </a: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8688029" y="2772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8/11</a:t>
            </a: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9070407" y="2910001"/>
            <a:ext cx="47792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9/5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285968" y="292538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8D02EC-0932-367F-067E-B12E97C7FDFD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823540" y="1215339"/>
            <a:chExt cx="606752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938635" y="121533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823540" y="154458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B850684-3E11-9605-206A-BCC90288227A}"/>
              </a:ext>
            </a:extLst>
          </p:cNvPr>
          <p:cNvGrpSpPr/>
          <p:nvPr/>
        </p:nvGrpSpPr>
        <p:grpSpPr>
          <a:xfrm>
            <a:off x="5090464" y="1213473"/>
            <a:ext cx="606752" cy="538738"/>
            <a:chOff x="5090464" y="1213473"/>
            <a:chExt cx="606752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5200872" y="121347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5090464" y="1567551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335AEDA-E9C0-7945-2282-31742A416BA0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2152191" y="1218912"/>
            <a:chExt cx="606752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2267286" y="121891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2152191" y="154053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2E4189-CE63-7AFA-2642-AAAFD8121865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2478348" y="1219133"/>
            <a:chExt cx="639668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2478348" y="1219133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2511265" y="1525517"/>
              <a:ext cx="60675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6F7E50B-3555-9BFE-3231-DEB356175C75}"/>
              </a:ext>
            </a:extLst>
          </p:cNvPr>
          <p:cNvGrpSpPr/>
          <p:nvPr/>
        </p:nvGrpSpPr>
        <p:grpSpPr>
          <a:xfrm>
            <a:off x="6049149" y="1219078"/>
            <a:ext cx="606752" cy="528808"/>
            <a:chOff x="6049149" y="1219078"/>
            <a:chExt cx="606752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6057209" y="121907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6049149" y="156322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09/26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F8DE9E8-A1BD-E08B-A762-1832801122D9}"/>
              </a:ext>
            </a:extLst>
          </p:cNvPr>
          <p:cNvGrpSpPr/>
          <p:nvPr/>
        </p:nvGrpSpPr>
        <p:grpSpPr>
          <a:xfrm>
            <a:off x="6785541" y="1220546"/>
            <a:ext cx="606753" cy="526344"/>
            <a:chOff x="6785541" y="1220546"/>
            <a:chExt cx="606753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6788808" y="122054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6785541" y="1562230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A958E5-1805-5812-D7CD-260EEBEF4157}"/>
              </a:ext>
            </a:extLst>
          </p:cNvPr>
          <p:cNvGrpSpPr/>
          <p:nvPr/>
        </p:nvGrpSpPr>
        <p:grpSpPr>
          <a:xfrm>
            <a:off x="7140504" y="1222087"/>
            <a:ext cx="606752" cy="625254"/>
            <a:chOff x="7140504" y="1222087"/>
            <a:chExt cx="606752" cy="625254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7273435" y="122208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7140504" y="1554959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9A7285B-4703-7FCE-26AF-0B951769ADFB}"/>
              </a:ext>
            </a:extLst>
          </p:cNvPr>
          <p:cNvGrpSpPr/>
          <p:nvPr/>
        </p:nvGrpSpPr>
        <p:grpSpPr>
          <a:xfrm>
            <a:off x="3799519" y="1242613"/>
            <a:ext cx="650545" cy="576617"/>
            <a:chOff x="3799519" y="1242613"/>
            <a:chExt cx="650545" cy="576617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3799519" y="124261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3843312" y="1526848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30C9D5C-C5FC-7D16-5363-AB8A4BF400DF}"/>
              </a:ext>
            </a:extLst>
          </p:cNvPr>
          <p:cNvGrpSpPr/>
          <p:nvPr/>
        </p:nvGrpSpPr>
        <p:grpSpPr>
          <a:xfrm>
            <a:off x="7503157" y="1231612"/>
            <a:ext cx="606752" cy="618164"/>
            <a:chOff x="7503157" y="1231612"/>
            <a:chExt cx="606752" cy="618164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7584799" y="123161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7503157" y="1557394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C45A017D-6284-AC9A-E00B-DDDF4954894C}"/>
              </a:ext>
            </a:extLst>
          </p:cNvPr>
          <p:cNvGrpSpPr/>
          <p:nvPr/>
        </p:nvGrpSpPr>
        <p:grpSpPr>
          <a:xfrm>
            <a:off x="5513610" y="1213331"/>
            <a:ext cx="475771" cy="540963"/>
            <a:chOff x="5513610" y="1213331"/>
            <a:chExt cx="475771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5541994" y="1213331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5513610" y="1569634"/>
              <a:ext cx="47577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2AF0EEB-ADC9-8963-7BBD-E22DFA36ADD7}"/>
              </a:ext>
            </a:extLst>
          </p:cNvPr>
          <p:cNvGrpSpPr/>
          <p:nvPr/>
        </p:nvGrpSpPr>
        <p:grpSpPr>
          <a:xfrm>
            <a:off x="7875650" y="1228663"/>
            <a:ext cx="741676" cy="610110"/>
            <a:chOff x="7875650" y="1228663"/>
            <a:chExt cx="741676" cy="610110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7875650" y="122866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8010574" y="1438670"/>
              <a:ext cx="60675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04/25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05/15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87509" y="5522586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44E7BF6-03EC-AC38-1D76-1DBD04E3836A}"/>
              </a:ext>
            </a:extLst>
          </p:cNvPr>
          <p:cNvGrpSpPr/>
          <p:nvPr/>
        </p:nvGrpSpPr>
        <p:grpSpPr>
          <a:xfrm>
            <a:off x="9428381" y="5599939"/>
            <a:ext cx="608655" cy="610210"/>
            <a:chOff x="9428381" y="5599939"/>
            <a:chExt cx="608655" cy="610210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9494139" y="5599939"/>
              <a:ext cx="487260" cy="39364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PEC/FEC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9428381" y="6025489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11/8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909209" y="5614006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9/23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82AF06-B939-9834-9A0F-0C76E5423DB9}"/>
              </a:ext>
            </a:extLst>
          </p:cNvPr>
          <p:cNvGrpSpPr/>
          <p:nvPr/>
        </p:nvGrpSpPr>
        <p:grpSpPr>
          <a:xfrm>
            <a:off x="7433127" y="5624883"/>
            <a:ext cx="608655" cy="567244"/>
            <a:chOff x="7433127" y="5624883"/>
            <a:chExt cx="608655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7548583" y="5624883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7433127" y="600746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3/20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EE95DEDD-D4E6-2F89-5ED2-8C81BF5448B3}"/>
              </a:ext>
            </a:extLst>
          </p:cNvPr>
          <p:cNvGrpSpPr/>
          <p:nvPr/>
        </p:nvGrpSpPr>
        <p:grpSpPr>
          <a:xfrm>
            <a:off x="6051365" y="5611804"/>
            <a:ext cx="608657" cy="576393"/>
            <a:chOff x="6051365" y="5611804"/>
            <a:chExt cx="608657" cy="576393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6109137" y="5611804"/>
              <a:ext cx="377745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6051365" y="6003537"/>
              <a:ext cx="60865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10/13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2E14CA6-A8E1-8B68-AD8B-9F1735E2EC33}"/>
              </a:ext>
            </a:extLst>
          </p:cNvPr>
          <p:cNvGrpSpPr/>
          <p:nvPr/>
        </p:nvGrpSpPr>
        <p:grpSpPr>
          <a:xfrm>
            <a:off x="1997602" y="5634267"/>
            <a:ext cx="608655" cy="567244"/>
            <a:chOff x="1997602" y="5634267"/>
            <a:chExt cx="608655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2113058" y="563426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997602" y="601685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E0A894B-1E18-AD52-508B-8934D2F39A46}"/>
              </a:ext>
            </a:extLst>
          </p:cNvPr>
          <p:cNvGrpSpPr/>
          <p:nvPr/>
        </p:nvGrpSpPr>
        <p:grpSpPr>
          <a:xfrm>
            <a:off x="3258638" y="5622408"/>
            <a:ext cx="608655" cy="567244"/>
            <a:chOff x="3258638" y="5622408"/>
            <a:chExt cx="608655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3374094" y="562240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3258638" y="6004992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C62811D-7111-CE17-4B3A-625442E3D80F}"/>
              </a:ext>
            </a:extLst>
          </p:cNvPr>
          <p:cNvGrpSpPr/>
          <p:nvPr/>
        </p:nvGrpSpPr>
        <p:grpSpPr>
          <a:xfrm>
            <a:off x="4724697" y="5627192"/>
            <a:ext cx="608655" cy="557719"/>
            <a:chOff x="4724697" y="5627192"/>
            <a:chExt cx="608655" cy="557719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4925880" y="562719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4724697" y="600025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A480A018-7D7D-94CB-4285-38CFF340FFA5}"/>
              </a:ext>
            </a:extLst>
          </p:cNvPr>
          <p:cNvGrpSpPr/>
          <p:nvPr/>
        </p:nvGrpSpPr>
        <p:grpSpPr>
          <a:xfrm>
            <a:off x="5392836" y="5630312"/>
            <a:ext cx="608655" cy="567244"/>
            <a:chOff x="5392836" y="5630312"/>
            <a:chExt cx="608655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5508292" y="563031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5392836" y="601289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8/3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8A1E9408-2431-29B0-8277-DF8554EE4F64}"/>
              </a:ext>
            </a:extLst>
          </p:cNvPr>
          <p:cNvGrpSpPr/>
          <p:nvPr/>
        </p:nvGrpSpPr>
        <p:grpSpPr>
          <a:xfrm>
            <a:off x="10517451" y="5620199"/>
            <a:ext cx="608655" cy="567244"/>
            <a:chOff x="10517451" y="5620199"/>
            <a:chExt cx="608655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0632907" y="56201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0517451" y="600278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2/12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C2EC4A1-7841-CD8A-AB73-2D408BF83118}"/>
              </a:ext>
            </a:extLst>
          </p:cNvPr>
          <p:cNvGrpSpPr/>
          <p:nvPr/>
        </p:nvGrpSpPr>
        <p:grpSpPr>
          <a:xfrm>
            <a:off x="11010418" y="5621187"/>
            <a:ext cx="608655" cy="567244"/>
            <a:chOff x="11010418" y="5621187"/>
            <a:chExt cx="608655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1125874" y="562118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1010418" y="600377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5/6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2CD798E-071D-39B2-A98C-DEE70E84039E}"/>
              </a:ext>
            </a:extLst>
          </p:cNvPr>
          <p:cNvGrpSpPr/>
          <p:nvPr/>
        </p:nvGrpSpPr>
        <p:grpSpPr>
          <a:xfrm>
            <a:off x="11286356" y="5624618"/>
            <a:ext cx="608655" cy="567244"/>
            <a:chOff x="11286356" y="5624618"/>
            <a:chExt cx="608655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1398400" y="562461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1286356" y="6007202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7/22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9802490" y="901042"/>
            <a:ext cx="14419" cy="59124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0" name="流程图: 决策 47">
            <a:extLst>
              <a:ext uri="{FF2B5EF4-FFF2-40B4-BE49-F238E27FC236}">
                <a16:creationId xmlns:a16="http://schemas.microsoft.com/office/drawing/2014/main" id="{0C61CFF4-8243-40FC-95F9-BB451413E276}"/>
              </a:ext>
            </a:extLst>
          </p:cNvPr>
          <p:cNvSpPr/>
          <p:nvPr/>
        </p:nvSpPr>
        <p:spPr>
          <a:xfrm>
            <a:off x="4014402" y="25877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A42FB504-CDD5-48A3-BD95-EDBD5195F679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FA93B-1B8D-4326-8A6B-A691DE37ADA1}"/>
              </a:ext>
            </a:extLst>
          </p:cNvPr>
          <p:cNvCxnSpPr>
            <a:cxnSpLocks/>
          </p:cNvCxnSpPr>
          <p:nvPr/>
        </p:nvCxnSpPr>
        <p:spPr>
          <a:xfrm flipH="1" flipV="1">
            <a:off x="4551711" y="1404003"/>
            <a:ext cx="461175" cy="622696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58DB631-5D34-4259-F5AF-A4E357CCB905}"/>
              </a:ext>
            </a:extLst>
          </p:cNvPr>
          <p:cNvGrpSpPr/>
          <p:nvPr/>
        </p:nvGrpSpPr>
        <p:grpSpPr>
          <a:xfrm>
            <a:off x="6348824" y="1834427"/>
            <a:ext cx="650545" cy="684338"/>
            <a:chOff x="6348824" y="1834427"/>
            <a:chExt cx="650545" cy="684338"/>
          </a:xfrm>
        </p:grpSpPr>
        <p:sp>
          <p:nvSpPr>
            <p:cNvPr id="393" name="流程图: 决策 47">
              <a:extLst>
                <a:ext uri="{FF2B5EF4-FFF2-40B4-BE49-F238E27FC236}">
                  <a16:creationId xmlns:a16="http://schemas.microsoft.com/office/drawing/2014/main" id="{8875CCFF-6417-4180-B5E7-2F9F0382B88A}"/>
                </a:ext>
              </a:extLst>
            </p:cNvPr>
            <p:cNvSpPr/>
            <p:nvPr/>
          </p:nvSpPr>
          <p:spPr>
            <a:xfrm>
              <a:off x="6348824" y="183442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22">
              <a:extLst>
                <a:ext uri="{FF2B5EF4-FFF2-40B4-BE49-F238E27FC236}">
                  <a16:creationId xmlns:a16="http://schemas.microsoft.com/office/drawing/2014/main" id="{363B94EE-603D-40DB-B9FF-4644C5C29A2D}"/>
                </a:ext>
              </a:extLst>
            </p:cNvPr>
            <p:cNvSpPr txBox="1"/>
            <p:nvPr/>
          </p:nvSpPr>
          <p:spPr>
            <a:xfrm>
              <a:off x="6392617" y="2118662"/>
              <a:ext cx="60675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08/31 </a:t>
              </a:r>
            </a:p>
            <a:p>
              <a:r>
                <a:rPr lang="en-US" dirty="0"/>
                <a:t>10/17</a:t>
              </a:r>
            </a:p>
            <a:p>
              <a:r>
                <a:rPr lang="en-US" dirty="0"/>
                <a:t>Retrofit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29FFC6B-8933-6711-B795-64E00F62F191}"/>
              </a:ext>
            </a:extLst>
          </p:cNvPr>
          <p:cNvGrpSpPr/>
          <p:nvPr/>
        </p:nvGrpSpPr>
        <p:grpSpPr>
          <a:xfrm>
            <a:off x="6047397" y="1829648"/>
            <a:ext cx="606752" cy="528808"/>
            <a:chOff x="6047397" y="1829648"/>
            <a:chExt cx="606752" cy="528808"/>
          </a:xfrm>
        </p:grpSpPr>
        <p:sp>
          <p:nvSpPr>
            <p:cNvPr id="396" name="流程图: 决策 47">
              <a:extLst>
                <a:ext uri="{FF2B5EF4-FFF2-40B4-BE49-F238E27FC236}">
                  <a16:creationId xmlns:a16="http://schemas.microsoft.com/office/drawing/2014/main" id="{0C4DDEB1-1AA4-443B-8855-9E895FCA1E5C}"/>
                </a:ext>
              </a:extLst>
            </p:cNvPr>
            <p:cNvSpPr/>
            <p:nvPr/>
          </p:nvSpPr>
          <p:spPr>
            <a:xfrm>
              <a:off x="6055457" y="182964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22">
              <a:extLst>
                <a:ext uri="{FF2B5EF4-FFF2-40B4-BE49-F238E27FC236}">
                  <a16:creationId xmlns:a16="http://schemas.microsoft.com/office/drawing/2014/main" id="{A471A485-3BBB-47EE-AE09-9CF3B1D5DBDC}"/>
                </a:ext>
              </a:extLst>
            </p:cNvPr>
            <p:cNvSpPr txBox="1"/>
            <p:nvPr/>
          </p:nvSpPr>
          <p:spPr>
            <a:xfrm>
              <a:off x="6047397" y="217379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71861D-8A76-B78D-0396-90D39F40496F}"/>
              </a:ext>
            </a:extLst>
          </p:cNvPr>
          <p:cNvGrpSpPr/>
          <p:nvPr/>
        </p:nvGrpSpPr>
        <p:grpSpPr>
          <a:xfrm>
            <a:off x="7263592" y="1819124"/>
            <a:ext cx="606752" cy="636530"/>
            <a:chOff x="7263592" y="1819124"/>
            <a:chExt cx="606752" cy="636530"/>
          </a:xfrm>
        </p:grpSpPr>
        <p:sp>
          <p:nvSpPr>
            <p:cNvPr id="399" name="流程图: 决策 47">
              <a:extLst>
                <a:ext uri="{FF2B5EF4-FFF2-40B4-BE49-F238E27FC236}">
                  <a16:creationId xmlns:a16="http://schemas.microsoft.com/office/drawing/2014/main" id="{3DCCEF80-D1EC-4074-8E1F-E1C2312B7543}"/>
                </a:ext>
              </a:extLst>
            </p:cNvPr>
            <p:cNvSpPr/>
            <p:nvPr/>
          </p:nvSpPr>
          <p:spPr>
            <a:xfrm>
              <a:off x="7271652" y="1819124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0" name="TextBox 22">
              <a:extLst>
                <a:ext uri="{FF2B5EF4-FFF2-40B4-BE49-F238E27FC236}">
                  <a16:creationId xmlns:a16="http://schemas.microsoft.com/office/drawing/2014/main" id="{F4EDDBB9-9F42-4DA2-9275-7BE60AF45461}"/>
                </a:ext>
              </a:extLst>
            </p:cNvPr>
            <p:cNvSpPr txBox="1"/>
            <p:nvPr/>
          </p:nvSpPr>
          <p:spPr>
            <a:xfrm>
              <a:off x="7263592" y="2163272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C8C7E3-A5AC-AFBB-5ED8-89E22B1AEA90}"/>
              </a:ext>
            </a:extLst>
          </p:cNvPr>
          <p:cNvGrpSpPr/>
          <p:nvPr/>
        </p:nvGrpSpPr>
        <p:grpSpPr>
          <a:xfrm>
            <a:off x="7961760" y="1820201"/>
            <a:ext cx="606753" cy="526344"/>
            <a:chOff x="7961760" y="1820201"/>
            <a:chExt cx="606753" cy="526344"/>
          </a:xfrm>
        </p:grpSpPr>
        <p:sp>
          <p:nvSpPr>
            <p:cNvPr id="402" name="流程图: 决策 47">
              <a:extLst>
                <a:ext uri="{FF2B5EF4-FFF2-40B4-BE49-F238E27FC236}">
                  <a16:creationId xmlns:a16="http://schemas.microsoft.com/office/drawing/2014/main" id="{9D3B627D-0246-447E-BAC1-4ACA6CF5A3E6}"/>
                </a:ext>
              </a:extLst>
            </p:cNvPr>
            <p:cNvSpPr/>
            <p:nvPr/>
          </p:nvSpPr>
          <p:spPr>
            <a:xfrm>
              <a:off x="7965027" y="182020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3" name="TextBox 22">
              <a:extLst>
                <a:ext uri="{FF2B5EF4-FFF2-40B4-BE49-F238E27FC236}">
                  <a16:creationId xmlns:a16="http://schemas.microsoft.com/office/drawing/2014/main" id="{86A01707-00CB-414D-84D9-E944C5C4EA48}"/>
                </a:ext>
              </a:extLst>
            </p:cNvPr>
            <p:cNvSpPr txBox="1"/>
            <p:nvPr/>
          </p:nvSpPr>
          <p:spPr>
            <a:xfrm>
              <a:off x="7961760" y="2161885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1BDC2D-7BDB-69D1-043E-B457D8F46D94}"/>
              </a:ext>
            </a:extLst>
          </p:cNvPr>
          <p:cNvGrpSpPr/>
          <p:nvPr/>
        </p:nvGrpSpPr>
        <p:grpSpPr>
          <a:xfrm>
            <a:off x="8411998" y="1821571"/>
            <a:ext cx="606752" cy="517532"/>
            <a:chOff x="8411998" y="1821571"/>
            <a:chExt cx="606752" cy="517532"/>
          </a:xfrm>
        </p:grpSpPr>
        <p:sp>
          <p:nvSpPr>
            <p:cNvPr id="405" name="流程图: 决策 47">
              <a:extLst>
                <a:ext uri="{FF2B5EF4-FFF2-40B4-BE49-F238E27FC236}">
                  <a16:creationId xmlns:a16="http://schemas.microsoft.com/office/drawing/2014/main" id="{A37C35E4-7B7C-4726-B0A7-6B1A6309F138}"/>
                </a:ext>
              </a:extLst>
            </p:cNvPr>
            <p:cNvSpPr/>
            <p:nvPr/>
          </p:nvSpPr>
          <p:spPr>
            <a:xfrm>
              <a:off x="8544929" y="182157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F39F2A5-AFF7-4874-9E6D-8A8E7BF6D5EF}"/>
                </a:ext>
              </a:extLst>
            </p:cNvPr>
            <p:cNvSpPr txBox="1"/>
            <p:nvPr/>
          </p:nvSpPr>
          <p:spPr>
            <a:xfrm>
              <a:off x="8411998" y="215444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CB7F56-40BF-25C9-5CEF-12CFDFB8F48A}"/>
              </a:ext>
            </a:extLst>
          </p:cNvPr>
          <p:cNvGrpSpPr/>
          <p:nvPr/>
        </p:nvGrpSpPr>
        <p:grpSpPr>
          <a:xfrm>
            <a:off x="8767031" y="1831096"/>
            <a:ext cx="606752" cy="510442"/>
            <a:chOff x="8767031" y="1831096"/>
            <a:chExt cx="606752" cy="510442"/>
          </a:xfrm>
        </p:grpSpPr>
        <p:sp>
          <p:nvSpPr>
            <p:cNvPr id="408" name="流程图: 决策 47">
              <a:extLst>
                <a:ext uri="{FF2B5EF4-FFF2-40B4-BE49-F238E27FC236}">
                  <a16:creationId xmlns:a16="http://schemas.microsoft.com/office/drawing/2014/main" id="{13169CD6-AE91-41C5-833E-5E278D13BEEB}"/>
                </a:ext>
              </a:extLst>
            </p:cNvPr>
            <p:cNvSpPr/>
            <p:nvPr/>
          </p:nvSpPr>
          <p:spPr>
            <a:xfrm>
              <a:off x="8848673" y="183109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9" name="TextBox 22">
              <a:extLst>
                <a:ext uri="{FF2B5EF4-FFF2-40B4-BE49-F238E27FC236}">
                  <a16:creationId xmlns:a16="http://schemas.microsoft.com/office/drawing/2014/main" id="{2D8C1BCA-53F8-4CB4-8A7A-0DEFC5C73378}"/>
                </a:ext>
              </a:extLst>
            </p:cNvPr>
            <p:cNvSpPr txBox="1"/>
            <p:nvPr/>
          </p:nvSpPr>
          <p:spPr>
            <a:xfrm>
              <a:off x="8767031" y="2156878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68010CB-53EE-5E27-DD08-9FD01682EE01}"/>
              </a:ext>
            </a:extLst>
          </p:cNvPr>
          <p:cNvGrpSpPr/>
          <p:nvPr/>
        </p:nvGrpSpPr>
        <p:grpSpPr>
          <a:xfrm>
            <a:off x="9046617" y="1828249"/>
            <a:ext cx="711815" cy="497060"/>
            <a:chOff x="9046617" y="1828249"/>
            <a:chExt cx="711815" cy="497060"/>
          </a:xfrm>
        </p:grpSpPr>
        <p:sp>
          <p:nvSpPr>
            <p:cNvPr id="411" name="流程图: 决策 47">
              <a:extLst>
                <a:ext uri="{FF2B5EF4-FFF2-40B4-BE49-F238E27FC236}">
                  <a16:creationId xmlns:a16="http://schemas.microsoft.com/office/drawing/2014/main" id="{2C532885-F339-41F2-AAE1-0679880984FC}"/>
                </a:ext>
              </a:extLst>
            </p:cNvPr>
            <p:cNvSpPr/>
            <p:nvPr/>
          </p:nvSpPr>
          <p:spPr>
            <a:xfrm>
              <a:off x="9046617" y="182824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B66FF61B-CA17-45F9-8A8D-72F315CAAC90}"/>
                </a:ext>
              </a:extLst>
            </p:cNvPr>
            <p:cNvSpPr txBox="1"/>
            <p:nvPr/>
          </p:nvSpPr>
          <p:spPr>
            <a:xfrm>
              <a:off x="9151680" y="2140649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3" name="TextBox 22">
            <a:extLst>
              <a:ext uri="{FF2B5EF4-FFF2-40B4-BE49-F238E27FC236}">
                <a16:creationId xmlns:a16="http://schemas.microsoft.com/office/drawing/2014/main" id="{DE98035C-F6F5-4F18-8F10-EC808A79E1B5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414" name="TextBox 22">
            <a:extLst>
              <a:ext uri="{FF2B5EF4-FFF2-40B4-BE49-F238E27FC236}">
                <a16:creationId xmlns:a16="http://schemas.microsoft.com/office/drawing/2014/main" id="{C22F7F33-C2CE-4E03-BF8C-D213309A93D0}"/>
              </a:ext>
            </a:extLst>
          </p:cNvPr>
          <p:cNvSpPr txBox="1"/>
          <p:nvPr/>
        </p:nvSpPr>
        <p:spPr>
          <a:xfrm>
            <a:off x="4318611" y="187907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E4A9B7E-EDBC-FE5E-62CA-3305CB850DA1}"/>
              </a:ext>
            </a:extLst>
          </p:cNvPr>
          <p:cNvGrpSpPr/>
          <p:nvPr/>
        </p:nvGrpSpPr>
        <p:grpSpPr>
          <a:xfrm>
            <a:off x="4864253" y="1824922"/>
            <a:ext cx="650545" cy="576617"/>
            <a:chOff x="4864253" y="1824922"/>
            <a:chExt cx="650545" cy="57661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416C0FA3-6976-41DF-9190-D1C633A0D9A2}"/>
                </a:ext>
              </a:extLst>
            </p:cNvPr>
            <p:cNvSpPr/>
            <p:nvPr/>
          </p:nvSpPr>
          <p:spPr>
            <a:xfrm>
              <a:off x="4864253" y="182492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3827D3B8-8664-483A-A6E7-1BA6A6EE79C7}"/>
                </a:ext>
              </a:extLst>
            </p:cNvPr>
            <p:cNvSpPr txBox="1"/>
            <p:nvPr/>
          </p:nvSpPr>
          <p:spPr>
            <a:xfrm>
              <a:off x="4908046" y="2109157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05/11</a:t>
              </a:r>
            </a:p>
            <a:p>
              <a:r>
                <a:rPr lang="en-US" dirty="0"/>
                <a:t>07/01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11502EF-482A-AA80-7AAE-BE6AB25668D5}"/>
              </a:ext>
            </a:extLst>
          </p:cNvPr>
          <p:cNvGrpSpPr/>
          <p:nvPr/>
        </p:nvGrpSpPr>
        <p:grpSpPr>
          <a:xfrm>
            <a:off x="6671142" y="1832454"/>
            <a:ext cx="606752" cy="538738"/>
            <a:chOff x="6671142" y="1832454"/>
            <a:chExt cx="606752" cy="538738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3AAA3138-9694-4F0D-92B8-DF3EE04550BD}"/>
                </a:ext>
              </a:extLst>
            </p:cNvPr>
            <p:cNvSpPr/>
            <p:nvPr/>
          </p:nvSpPr>
          <p:spPr>
            <a:xfrm>
              <a:off x="6781550" y="1832454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00E6B486-DDC2-44EC-B281-7EE411371E76}"/>
                </a:ext>
              </a:extLst>
            </p:cNvPr>
            <p:cNvSpPr txBox="1"/>
            <p:nvPr/>
          </p:nvSpPr>
          <p:spPr>
            <a:xfrm>
              <a:off x="6671142" y="2186532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68D6A0E-D83E-FA2E-F529-12C8B72A108D}"/>
              </a:ext>
            </a:extLst>
          </p:cNvPr>
          <p:cNvGrpSpPr/>
          <p:nvPr/>
        </p:nvGrpSpPr>
        <p:grpSpPr>
          <a:xfrm>
            <a:off x="6990271" y="1832312"/>
            <a:ext cx="480873" cy="539337"/>
            <a:chOff x="6990271" y="1832312"/>
            <a:chExt cx="480873" cy="539337"/>
          </a:xfrm>
        </p:grpSpPr>
        <p:sp>
          <p:nvSpPr>
            <p:cNvPr id="419" name="流程图: 决策 47">
              <a:extLst>
                <a:ext uri="{FF2B5EF4-FFF2-40B4-BE49-F238E27FC236}">
                  <a16:creationId xmlns:a16="http://schemas.microsoft.com/office/drawing/2014/main" id="{24F931CC-51BF-40D6-A4C9-9B761C3543A1}"/>
                </a:ext>
              </a:extLst>
            </p:cNvPr>
            <p:cNvSpPr/>
            <p:nvPr/>
          </p:nvSpPr>
          <p:spPr>
            <a:xfrm>
              <a:off x="6990271" y="1832312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22">
              <a:extLst>
                <a:ext uri="{FF2B5EF4-FFF2-40B4-BE49-F238E27FC236}">
                  <a16:creationId xmlns:a16="http://schemas.microsoft.com/office/drawing/2014/main" id="{F47260F6-B077-4AFF-A6A7-33AAFE5D9164}"/>
                </a:ext>
              </a:extLst>
            </p:cNvPr>
            <p:cNvSpPr txBox="1"/>
            <p:nvPr/>
          </p:nvSpPr>
          <p:spPr>
            <a:xfrm>
              <a:off x="6995373" y="2186989"/>
              <a:ext cx="47577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D1C4D1E4-040A-CAB0-E352-7E7D1A4F3189}"/>
              </a:ext>
            </a:extLst>
          </p:cNvPr>
          <p:cNvGrpSpPr/>
          <p:nvPr/>
        </p:nvGrpSpPr>
        <p:grpSpPr>
          <a:xfrm>
            <a:off x="6447817" y="1213531"/>
            <a:ext cx="606753" cy="526344"/>
            <a:chOff x="6447817" y="1213531"/>
            <a:chExt cx="606753" cy="5263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51881709-750D-45A9-AC3B-DE8D9B1B2037}"/>
                </a:ext>
              </a:extLst>
            </p:cNvPr>
            <p:cNvSpPr/>
            <p:nvPr/>
          </p:nvSpPr>
          <p:spPr>
            <a:xfrm>
              <a:off x="6451084" y="121353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VOCF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1132D7A4-EBE8-4A13-988B-4CC89B60188D}"/>
                </a:ext>
              </a:extLst>
            </p:cNvPr>
            <p:cNvSpPr txBox="1"/>
            <p:nvPr/>
          </p:nvSpPr>
          <p:spPr>
            <a:xfrm>
              <a:off x="6447817" y="1555215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5A706E7-C9E2-0A6A-1C3D-E4F53ADFF3F6}"/>
              </a:ext>
            </a:extLst>
          </p:cNvPr>
          <p:cNvGrpSpPr/>
          <p:nvPr/>
        </p:nvGrpSpPr>
        <p:grpSpPr>
          <a:xfrm>
            <a:off x="8528089" y="1218729"/>
            <a:ext cx="631671" cy="621261"/>
            <a:chOff x="8528089" y="1218729"/>
            <a:chExt cx="631671" cy="621261"/>
          </a:xfrm>
        </p:grpSpPr>
        <p:sp>
          <p:nvSpPr>
            <p:cNvPr id="4" name="流程图: 决策 47">
              <a:extLst>
                <a:ext uri="{FF2B5EF4-FFF2-40B4-BE49-F238E27FC236}">
                  <a16:creationId xmlns:a16="http://schemas.microsoft.com/office/drawing/2014/main" id="{178D7A25-EFF4-2950-ED2B-7FB2687E58CA}"/>
                </a:ext>
              </a:extLst>
            </p:cNvPr>
            <p:cNvSpPr/>
            <p:nvPr/>
          </p:nvSpPr>
          <p:spPr>
            <a:xfrm>
              <a:off x="8528089" y="121872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600" b="1" baseline="30000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st</a:t>
              </a:r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22">
              <a:extLst>
                <a:ext uri="{FF2B5EF4-FFF2-40B4-BE49-F238E27FC236}">
                  <a16:creationId xmlns:a16="http://schemas.microsoft.com/office/drawing/2014/main" id="{F37C0F89-986F-EED9-7210-1E9C792301F6}"/>
                </a:ext>
              </a:extLst>
            </p:cNvPr>
            <p:cNvSpPr txBox="1"/>
            <p:nvPr/>
          </p:nvSpPr>
          <p:spPr>
            <a:xfrm>
              <a:off x="8553008" y="1547608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06/23 FCS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541F3F4-20F5-08A1-4F49-DD16090F793E}"/>
              </a:ext>
            </a:extLst>
          </p:cNvPr>
          <p:cNvGrpSpPr/>
          <p:nvPr/>
        </p:nvGrpSpPr>
        <p:grpSpPr>
          <a:xfrm>
            <a:off x="9921860" y="1211657"/>
            <a:ext cx="631671" cy="513539"/>
            <a:chOff x="9921860" y="1211657"/>
            <a:chExt cx="631671" cy="513539"/>
          </a:xfrm>
        </p:grpSpPr>
        <p:sp>
          <p:nvSpPr>
            <p:cNvPr id="11" name="流程图: 决策 47">
              <a:extLst>
                <a:ext uri="{FF2B5EF4-FFF2-40B4-BE49-F238E27FC236}">
                  <a16:creationId xmlns:a16="http://schemas.microsoft.com/office/drawing/2014/main" id="{04AD6C55-DC96-6ECF-A616-C3FF4A8E03F5}"/>
                </a:ext>
              </a:extLst>
            </p:cNvPr>
            <p:cNvSpPr/>
            <p:nvPr/>
          </p:nvSpPr>
          <p:spPr>
            <a:xfrm>
              <a:off x="9921860" y="121165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2nd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6C0368AB-7AC5-EBDE-734D-B8FBB31CBAB2}"/>
                </a:ext>
              </a:extLst>
            </p:cNvPr>
            <p:cNvSpPr txBox="1"/>
            <p:nvPr/>
          </p:nvSpPr>
          <p:spPr>
            <a:xfrm>
              <a:off x="9946779" y="154053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E136439-7B95-2DAA-7529-1BD5052D43D2}"/>
              </a:ext>
            </a:extLst>
          </p:cNvPr>
          <p:cNvGrpSpPr/>
          <p:nvPr/>
        </p:nvGrpSpPr>
        <p:grpSpPr>
          <a:xfrm>
            <a:off x="93078" y="3475599"/>
            <a:ext cx="9888321" cy="289259"/>
            <a:chOff x="237808" y="1129456"/>
            <a:chExt cx="9718100" cy="289259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F8709BD-76E5-8E36-2EC0-E5839C4CF67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9718100" cy="69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A0074D6-100C-2D1B-D176-A6ED7272AA8A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188B952-AB98-02AF-0BC4-41D6BA8768AC}"/>
              </a:ext>
            </a:extLst>
          </p:cNvPr>
          <p:cNvGrpSpPr/>
          <p:nvPr/>
        </p:nvGrpSpPr>
        <p:grpSpPr>
          <a:xfrm>
            <a:off x="9338124" y="3382334"/>
            <a:ext cx="608655" cy="567244"/>
            <a:chOff x="9338124" y="3382334"/>
            <a:chExt cx="608655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019C4467-919D-50C4-8254-39C0302D5A92}"/>
                </a:ext>
              </a:extLst>
            </p:cNvPr>
            <p:cNvSpPr/>
            <p:nvPr/>
          </p:nvSpPr>
          <p:spPr>
            <a:xfrm>
              <a:off x="9447296" y="3382334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9FB51CEB-180F-B96A-07D1-8D8DA16930D8}"/>
                </a:ext>
              </a:extLst>
            </p:cNvPr>
            <p:cNvSpPr txBox="1"/>
            <p:nvPr/>
          </p:nvSpPr>
          <p:spPr>
            <a:xfrm>
              <a:off x="9338124" y="3764918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BB1F736-17C1-107F-DD75-BDFC4FF489B4}"/>
              </a:ext>
            </a:extLst>
          </p:cNvPr>
          <p:cNvGrpSpPr/>
          <p:nvPr/>
        </p:nvGrpSpPr>
        <p:grpSpPr>
          <a:xfrm>
            <a:off x="9067777" y="3576315"/>
            <a:ext cx="608655" cy="519262"/>
            <a:chOff x="9067777" y="3576315"/>
            <a:chExt cx="608655" cy="519262"/>
          </a:xfrm>
        </p:grpSpPr>
        <p:sp>
          <p:nvSpPr>
            <p:cNvPr id="274" name="流程图: 决策 47">
              <a:extLst>
                <a:ext uri="{FF2B5EF4-FFF2-40B4-BE49-F238E27FC236}">
                  <a16:creationId xmlns:a16="http://schemas.microsoft.com/office/drawing/2014/main" id="{DB185D34-9BE7-07B5-E38F-7B7C150BB5D5}"/>
                </a:ext>
              </a:extLst>
            </p:cNvPr>
            <p:cNvSpPr/>
            <p:nvPr/>
          </p:nvSpPr>
          <p:spPr>
            <a:xfrm>
              <a:off x="9191795" y="357631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5" name="TextBox 22">
              <a:extLst>
                <a:ext uri="{FF2B5EF4-FFF2-40B4-BE49-F238E27FC236}">
                  <a16:creationId xmlns:a16="http://schemas.microsoft.com/office/drawing/2014/main" id="{47E5E78D-CFCD-8515-F6ED-2AF98A59B43F}"/>
                </a:ext>
              </a:extLst>
            </p:cNvPr>
            <p:cNvSpPr txBox="1"/>
            <p:nvPr/>
          </p:nvSpPr>
          <p:spPr>
            <a:xfrm>
              <a:off x="9067777" y="391091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9/21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B7B7E43-2913-5FAD-3B61-B7E7A89886E7}"/>
              </a:ext>
            </a:extLst>
          </p:cNvPr>
          <p:cNvGrpSpPr/>
          <p:nvPr/>
        </p:nvGrpSpPr>
        <p:grpSpPr>
          <a:xfrm>
            <a:off x="6762409" y="3578735"/>
            <a:ext cx="608655" cy="567244"/>
            <a:chOff x="6762409" y="3578735"/>
            <a:chExt cx="608655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31849E38-8DB8-117E-0CAC-640F7178EA70}"/>
                </a:ext>
              </a:extLst>
            </p:cNvPr>
            <p:cNvSpPr/>
            <p:nvPr/>
          </p:nvSpPr>
          <p:spPr>
            <a:xfrm>
              <a:off x="6877865" y="357873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6A0DAED9-088C-42DB-E3F8-A831FC432763}"/>
                </a:ext>
              </a:extLst>
            </p:cNvPr>
            <p:cNvSpPr txBox="1"/>
            <p:nvPr/>
          </p:nvSpPr>
          <p:spPr>
            <a:xfrm>
              <a:off x="6762409" y="3961319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2/8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18B5B8B-3543-BDAF-ECC1-CC820CA3E32B}"/>
              </a:ext>
            </a:extLst>
          </p:cNvPr>
          <p:cNvGrpSpPr/>
          <p:nvPr/>
        </p:nvGrpSpPr>
        <p:grpSpPr>
          <a:xfrm>
            <a:off x="3780767" y="3564171"/>
            <a:ext cx="608657" cy="576393"/>
            <a:chOff x="3780767" y="3564171"/>
            <a:chExt cx="608657" cy="576393"/>
          </a:xfrm>
        </p:grpSpPr>
        <p:sp>
          <p:nvSpPr>
            <p:cNvPr id="280" name="流程图: 决策 47">
              <a:extLst>
                <a:ext uri="{FF2B5EF4-FFF2-40B4-BE49-F238E27FC236}">
                  <a16:creationId xmlns:a16="http://schemas.microsoft.com/office/drawing/2014/main" id="{BAA861A3-DF4F-2CBD-106C-8C54C02144F4}"/>
                </a:ext>
              </a:extLst>
            </p:cNvPr>
            <p:cNvSpPr/>
            <p:nvPr/>
          </p:nvSpPr>
          <p:spPr>
            <a:xfrm>
              <a:off x="3838539" y="3564171"/>
              <a:ext cx="377745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1" name="TextBox 22">
              <a:extLst>
                <a:ext uri="{FF2B5EF4-FFF2-40B4-BE49-F238E27FC236}">
                  <a16:creationId xmlns:a16="http://schemas.microsoft.com/office/drawing/2014/main" id="{201B6537-7FEC-3018-EBDB-20B586AC01F7}"/>
                </a:ext>
              </a:extLst>
            </p:cNvPr>
            <p:cNvSpPr txBox="1"/>
            <p:nvPr/>
          </p:nvSpPr>
          <p:spPr>
            <a:xfrm>
              <a:off x="3780767" y="3955904"/>
              <a:ext cx="60865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7F187AD-3219-5305-6CC4-6876196270F0}"/>
              </a:ext>
            </a:extLst>
          </p:cNvPr>
          <p:cNvGrpSpPr/>
          <p:nvPr/>
        </p:nvGrpSpPr>
        <p:grpSpPr>
          <a:xfrm>
            <a:off x="765726" y="3525545"/>
            <a:ext cx="608655" cy="543226"/>
            <a:chOff x="765726" y="3525545"/>
            <a:chExt cx="608655" cy="543226"/>
          </a:xfrm>
        </p:grpSpPr>
        <p:sp>
          <p:nvSpPr>
            <p:cNvPr id="283" name="流程图: 决策 47">
              <a:extLst>
                <a:ext uri="{FF2B5EF4-FFF2-40B4-BE49-F238E27FC236}">
                  <a16:creationId xmlns:a16="http://schemas.microsoft.com/office/drawing/2014/main" id="{200C998B-C447-07BD-7615-3BDBBC9F60B1}"/>
                </a:ext>
              </a:extLst>
            </p:cNvPr>
            <p:cNvSpPr/>
            <p:nvPr/>
          </p:nvSpPr>
          <p:spPr>
            <a:xfrm>
              <a:off x="908346" y="352554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2">
              <a:extLst>
                <a:ext uri="{FF2B5EF4-FFF2-40B4-BE49-F238E27FC236}">
                  <a16:creationId xmlns:a16="http://schemas.microsoft.com/office/drawing/2014/main" id="{3BFF90DF-6570-20B2-3F11-15E3968325C6}"/>
                </a:ext>
              </a:extLst>
            </p:cNvPr>
            <p:cNvSpPr txBox="1"/>
            <p:nvPr/>
          </p:nvSpPr>
          <p:spPr>
            <a:xfrm>
              <a:off x="765726" y="388411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F08ECD0-C807-533F-8D4D-B759B746A4D8}"/>
              </a:ext>
            </a:extLst>
          </p:cNvPr>
          <p:cNvGrpSpPr/>
          <p:nvPr/>
        </p:nvGrpSpPr>
        <p:grpSpPr>
          <a:xfrm>
            <a:off x="1540559" y="3566309"/>
            <a:ext cx="608655" cy="567244"/>
            <a:chOff x="1540559" y="3566309"/>
            <a:chExt cx="608655" cy="567244"/>
          </a:xfrm>
        </p:grpSpPr>
        <p:sp>
          <p:nvSpPr>
            <p:cNvPr id="286" name="流程图: 决策 47">
              <a:extLst>
                <a:ext uri="{FF2B5EF4-FFF2-40B4-BE49-F238E27FC236}">
                  <a16:creationId xmlns:a16="http://schemas.microsoft.com/office/drawing/2014/main" id="{F8351415-49AA-22E1-DD37-8A9A37B4976B}"/>
                </a:ext>
              </a:extLst>
            </p:cNvPr>
            <p:cNvSpPr/>
            <p:nvPr/>
          </p:nvSpPr>
          <p:spPr>
            <a:xfrm>
              <a:off x="1656015" y="356630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F6E60CC4-0DEE-12F9-8039-E9EB7CCA1225}"/>
                </a:ext>
              </a:extLst>
            </p:cNvPr>
            <p:cNvSpPr txBox="1"/>
            <p:nvPr/>
          </p:nvSpPr>
          <p:spPr>
            <a:xfrm>
              <a:off x="1540559" y="394889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5581687-F77E-E2F4-5A9E-A029B7BE37FB}"/>
              </a:ext>
            </a:extLst>
          </p:cNvPr>
          <p:cNvGrpSpPr/>
          <p:nvPr/>
        </p:nvGrpSpPr>
        <p:grpSpPr>
          <a:xfrm>
            <a:off x="2666629" y="3579358"/>
            <a:ext cx="608655" cy="557719"/>
            <a:chOff x="2666629" y="3579358"/>
            <a:chExt cx="608655" cy="557719"/>
          </a:xfrm>
        </p:grpSpPr>
        <p:sp>
          <p:nvSpPr>
            <p:cNvPr id="34" name="流程图: 决策 47">
              <a:extLst>
                <a:ext uri="{FF2B5EF4-FFF2-40B4-BE49-F238E27FC236}">
                  <a16:creationId xmlns:a16="http://schemas.microsoft.com/office/drawing/2014/main" id="{98BC413C-BCD7-D0E3-C324-8AECB46E0FD6}"/>
                </a:ext>
              </a:extLst>
            </p:cNvPr>
            <p:cNvSpPr/>
            <p:nvPr/>
          </p:nvSpPr>
          <p:spPr>
            <a:xfrm>
              <a:off x="2867812" y="357935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E4CECE67-EF5B-E572-660C-51F44EF6E84D}"/>
                </a:ext>
              </a:extLst>
            </p:cNvPr>
            <p:cNvSpPr txBox="1"/>
            <p:nvPr/>
          </p:nvSpPr>
          <p:spPr>
            <a:xfrm>
              <a:off x="2666629" y="395241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53B867E-F3B3-1102-B809-D5C3A95E0D68}"/>
              </a:ext>
            </a:extLst>
          </p:cNvPr>
          <p:cNvGrpSpPr/>
          <p:nvPr/>
        </p:nvGrpSpPr>
        <p:grpSpPr>
          <a:xfrm>
            <a:off x="111812" y="4407373"/>
            <a:ext cx="12025228" cy="282279"/>
            <a:chOff x="111812" y="4407373"/>
            <a:chExt cx="12025228" cy="2822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76D64-6C5A-B52E-0AC6-12CB34CDCC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12" y="4689652"/>
              <a:ext cx="12025228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B77C9D-DCE4-F132-02EE-83C24224D29C}"/>
                </a:ext>
              </a:extLst>
            </p:cNvPr>
            <p:cNvSpPr/>
            <p:nvPr/>
          </p:nvSpPr>
          <p:spPr>
            <a:xfrm>
              <a:off x="112288" y="4407373"/>
              <a:ext cx="8034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 MY24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8D3D5A8-0AFD-5509-225D-6F5131450742}"/>
              </a:ext>
            </a:extLst>
          </p:cNvPr>
          <p:cNvGrpSpPr/>
          <p:nvPr/>
        </p:nvGrpSpPr>
        <p:grpSpPr>
          <a:xfrm>
            <a:off x="9411706" y="4506889"/>
            <a:ext cx="608655" cy="567244"/>
            <a:chOff x="9642443" y="4506889"/>
            <a:chExt cx="608655" cy="567244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126121A0-D9BD-F9F0-9710-1D5C3A842362}"/>
                </a:ext>
              </a:extLst>
            </p:cNvPr>
            <p:cNvSpPr/>
            <p:nvPr/>
          </p:nvSpPr>
          <p:spPr>
            <a:xfrm>
              <a:off x="9751615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B0C733AA-BC77-44C4-8A5B-570C9E5B1C0B}"/>
                </a:ext>
              </a:extLst>
            </p:cNvPr>
            <p:cNvSpPr txBox="1"/>
            <p:nvPr/>
          </p:nvSpPr>
          <p:spPr>
            <a:xfrm>
              <a:off x="9642443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4F72BD5-39CD-46CA-7DE3-2FE0A341D485}"/>
              </a:ext>
            </a:extLst>
          </p:cNvPr>
          <p:cNvGrpSpPr/>
          <p:nvPr/>
        </p:nvGrpSpPr>
        <p:grpSpPr>
          <a:xfrm>
            <a:off x="9073784" y="4527692"/>
            <a:ext cx="608655" cy="567244"/>
            <a:chOff x="9304521" y="4527692"/>
            <a:chExt cx="608655" cy="567244"/>
          </a:xfrm>
        </p:grpSpPr>
        <p:sp>
          <p:nvSpPr>
            <p:cNvPr id="55" name="流程图: 决策 47">
              <a:extLst>
                <a:ext uri="{FF2B5EF4-FFF2-40B4-BE49-F238E27FC236}">
                  <a16:creationId xmlns:a16="http://schemas.microsoft.com/office/drawing/2014/main" id="{3B5E372F-4C61-75D9-5FE3-2D450FC4C8E4}"/>
                </a:ext>
              </a:extLst>
            </p:cNvPr>
            <p:cNvSpPr/>
            <p:nvPr/>
          </p:nvSpPr>
          <p:spPr>
            <a:xfrm>
              <a:off x="9419977" y="452769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8B4C3709-6C25-950C-FE0B-7F2BF66A72CA}"/>
                </a:ext>
              </a:extLst>
            </p:cNvPr>
            <p:cNvSpPr txBox="1"/>
            <p:nvPr/>
          </p:nvSpPr>
          <p:spPr>
            <a:xfrm>
              <a:off x="9304521" y="491027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A1082C2-7063-4A47-9D05-C51DA1859F6A}"/>
              </a:ext>
            </a:extLst>
          </p:cNvPr>
          <p:cNvGrpSpPr/>
          <p:nvPr/>
        </p:nvGrpSpPr>
        <p:grpSpPr>
          <a:xfrm>
            <a:off x="8762948" y="4518491"/>
            <a:ext cx="608655" cy="567244"/>
            <a:chOff x="8762948" y="4544129"/>
            <a:chExt cx="608655" cy="567244"/>
          </a:xfrm>
        </p:grpSpPr>
        <p:sp>
          <p:nvSpPr>
            <p:cNvPr id="58" name="流程图: 决策 47">
              <a:extLst>
                <a:ext uri="{FF2B5EF4-FFF2-40B4-BE49-F238E27FC236}">
                  <a16:creationId xmlns:a16="http://schemas.microsoft.com/office/drawing/2014/main" id="{E66DC6B0-A5D8-BD67-3E7C-4AD9CB6EACDD}"/>
                </a:ext>
              </a:extLst>
            </p:cNvPr>
            <p:cNvSpPr/>
            <p:nvPr/>
          </p:nvSpPr>
          <p:spPr>
            <a:xfrm>
              <a:off x="8878404" y="454412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DCB21109-A625-1829-0253-1F1B6E20C0B9}"/>
                </a:ext>
              </a:extLst>
            </p:cNvPr>
            <p:cNvSpPr txBox="1"/>
            <p:nvPr/>
          </p:nvSpPr>
          <p:spPr>
            <a:xfrm>
              <a:off x="8762948" y="492671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8/8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4F26686-40A0-1F77-CD02-3D1F3A5825FE}"/>
              </a:ext>
            </a:extLst>
          </p:cNvPr>
          <p:cNvGrpSpPr/>
          <p:nvPr/>
        </p:nvGrpSpPr>
        <p:grpSpPr>
          <a:xfrm>
            <a:off x="5427966" y="4496591"/>
            <a:ext cx="608655" cy="576393"/>
            <a:chOff x="5427966" y="4496591"/>
            <a:chExt cx="608655" cy="576393"/>
          </a:xfrm>
        </p:grpSpPr>
        <p:sp>
          <p:nvSpPr>
            <p:cNvPr id="61" name="流程图: 决策 47">
              <a:extLst>
                <a:ext uri="{FF2B5EF4-FFF2-40B4-BE49-F238E27FC236}">
                  <a16:creationId xmlns:a16="http://schemas.microsoft.com/office/drawing/2014/main" id="{E232CAC5-5319-813F-E489-138509937D74}"/>
                </a:ext>
              </a:extLst>
            </p:cNvPr>
            <p:cNvSpPr/>
            <p:nvPr/>
          </p:nvSpPr>
          <p:spPr>
            <a:xfrm>
              <a:off x="5580986" y="4496591"/>
              <a:ext cx="377746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1076D4BD-0049-5639-530A-F12CE0F33D22}"/>
                </a:ext>
              </a:extLst>
            </p:cNvPr>
            <p:cNvSpPr txBox="1"/>
            <p:nvPr/>
          </p:nvSpPr>
          <p:spPr>
            <a:xfrm>
              <a:off x="5427966" y="488832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5/26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F3347E3-6842-BFCE-91DD-22529D14656B}"/>
              </a:ext>
            </a:extLst>
          </p:cNvPr>
          <p:cNvGrpSpPr/>
          <p:nvPr/>
        </p:nvGrpSpPr>
        <p:grpSpPr>
          <a:xfrm>
            <a:off x="4845638" y="4515099"/>
            <a:ext cx="608655" cy="567244"/>
            <a:chOff x="4845638" y="4515099"/>
            <a:chExt cx="608655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56F23050-7D6E-7A5C-9E5A-EE05C574EF28}"/>
                </a:ext>
              </a:extLst>
            </p:cNvPr>
            <p:cNvSpPr/>
            <p:nvPr/>
          </p:nvSpPr>
          <p:spPr>
            <a:xfrm>
              <a:off x="4961094" y="45150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97797469-77C8-2279-5FB4-AE042446629C}"/>
                </a:ext>
              </a:extLst>
            </p:cNvPr>
            <p:cNvSpPr txBox="1"/>
            <p:nvPr/>
          </p:nvSpPr>
          <p:spPr>
            <a:xfrm>
              <a:off x="4845638" y="489768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5/12</a:t>
              </a:r>
            </a:p>
          </p:txBody>
        </p:sp>
      </p:grpSp>
      <p:sp>
        <p:nvSpPr>
          <p:cNvPr id="348" name="流程图: 决策 47">
            <a:extLst>
              <a:ext uri="{FF2B5EF4-FFF2-40B4-BE49-F238E27FC236}">
                <a16:creationId xmlns:a16="http://schemas.microsoft.com/office/drawing/2014/main" id="{87CB7FC2-0384-1E07-4781-642A789D55A0}"/>
              </a:ext>
            </a:extLst>
          </p:cNvPr>
          <p:cNvSpPr/>
          <p:nvPr/>
        </p:nvSpPr>
        <p:spPr>
          <a:xfrm>
            <a:off x="7410217" y="358699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TextBox 22">
            <a:extLst>
              <a:ext uri="{FF2B5EF4-FFF2-40B4-BE49-F238E27FC236}">
                <a16:creationId xmlns:a16="http://schemas.microsoft.com/office/drawing/2014/main" id="{01F4370B-04CF-C014-E96A-3ACA9C5E5786}"/>
              </a:ext>
            </a:extLst>
          </p:cNvPr>
          <p:cNvSpPr txBox="1"/>
          <p:nvPr/>
        </p:nvSpPr>
        <p:spPr>
          <a:xfrm>
            <a:off x="7303753" y="39653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026E30-B057-5C32-A350-06510A712E01}"/>
              </a:ext>
            </a:extLst>
          </p:cNvPr>
          <p:cNvCxnSpPr>
            <a:cxnSpLocks/>
            <a:stCxn id="272" idx="3"/>
            <a:endCxn id="433" idx="0"/>
          </p:cNvCxnSpPr>
          <p:nvPr/>
        </p:nvCxnSpPr>
        <p:spPr>
          <a:xfrm>
            <a:off x="9946779" y="3857248"/>
            <a:ext cx="154264" cy="6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DE1EF42-8338-0261-648E-83E050A123AE}"/>
              </a:ext>
            </a:extLst>
          </p:cNvPr>
          <p:cNvGrpSpPr/>
          <p:nvPr/>
        </p:nvGrpSpPr>
        <p:grpSpPr>
          <a:xfrm>
            <a:off x="11713734" y="2562176"/>
            <a:ext cx="606752" cy="567238"/>
            <a:chOff x="11182260" y="2382672"/>
            <a:chExt cx="606752" cy="567238"/>
          </a:xfrm>
        </p:grpSpPr>
        <p:sp>
          <p:nvSpPr>
            <p:cNvPr id="20" name="流程图: 决策 47">
              <a:extLst>
                <a:ext uri="{FF2B5EF4-FFF2-40B4-BE49-F238E27FC236}">
                  <a16:creationId xmlns:a16="http://schemas.microsoft.com/office/drawing/2014/main" id="{96D83023-3C9B-9FD7-5CD8-DFF86D81A464}"/>
                </a:ext>
              </a:extLst>
            </p:cNvPr>
            <p:cNvSpPr/>
            <p:nvPr/>
          </p:nvSpPr>
          <p:spPr>
            <a:xfrm>
              <a:off x="11282902" y="238267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10C6B7-F515-BCD7-5B2A-A1214AEE554F}"/>
                </a:ext>
              </a:extLst>
            </p:cNvPr>
            <p:cNvSpPr txBox="1"/>
            <p:nvPr/>
          </p:nvSpPr>
          <p:spPr>
            <a:xfrm>
              <a:off x="11182260" y="276525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流程图: 决策 47">
            <a:extLst>
              <a:ext uri="{FF2B5EF4-FFF2-40B4-BE49-F238E27FC236}">
                <a16:creationId xmlns:a16="http://schemas.microsoft.com/office/drawing/2014/main" id="{9CFBD09F-47AB-7A09-2EA9-8A01EB0E69D8}"/>
              </a:ext>
            </a:extLst>
          </p:cNvPr>
          <p:cNvSpPr/>
          <p:nvPr/>
        </p:nvSpPr>
        <p:spPr>
          <a:xfrm>
            <a:off x="11839057" y="3193949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79002-93D8-7E85-C2D9-9D429FA17736}"/>
              </a:ext>
            </a:extLst>
          </p:cNvPr>
          <p:cNvSpPr txBox="1"/>
          <p:nvPr/>
        </p:nvSpPr>
        <p:spPr>
          <a:xfrm>
            <a:off x="11710106" y="355330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E3A0CA6-4E1D-7F67-8FA6-712DFAB01DC5}"/>
              </a:ext>
            </a:extLst>
          </p:cNvPr>
          <p:cNvGrpSpPr/>
          <p:nvPr/>
        </p:nvGrpSpPr>
        <p:grpSpPr>
          <a:xfrm>
            <a:off x="9687055" y="2565980"/>
            <a:ext cx="608655" cy="567244"/>
            <a:chOff x="10011801" y="2565980"/>
            <a:chExt cx="608655" cy="567244"/>
          </a:xfrm>
        </p:grpSpPr>
        <p:sp>
          <p:nvSpPr>
            <p:cNvPr id="25" name="流程图: 决策 47">
              <a:extLst>
                <a:ext uri="{FF2B5EF4-FFF2-40B4-BE49-F238E27FC236}">
                  <a16:creationId xmlns:a16="http://schemas.microsoft.com/office/drawing/2014/main" id="{A26624E7-A58F-AF4D-1B11-F684D169473F}"/>
                </a:ext>
              </a:extLst>
            </p:cNvPr>
            <p:cNvSpPr/>
            <p:nvPr/>
          </p:nvSpPr>
          <p:spPr>
            <a:xfrm>
              <a:off x="10127257" y="256598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 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1E9253DD-4DC6-0813-B8FA-5E551E253022}"/>
                </a:ext>
              </a:extLst>
            </p:cNvPr>
            <p:cNvSpPr txBox="1"/>
            <p:nvPr/>
          </p:nvSpPr>
          <p:spPr>
            <a:xfrm>
              <a:off x="10011801" y="294856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F4CEF97-4004-1A6B-F35E-CF2010671309}"/>
              </a:ext>
            </a:extLst>
          </p:cNvPr>
          <p:cNvGrpSpPr/>
          <p:nvPr/>
        </p:nvGrpSpPr>
        <p:grpSpPr>
          <a:xfrm>
            <a:off x="10123343" y="2569499"/>
            <a:ext cx="608655" cy="549797"/>
            <a:chOff x="10516455" y="2569499"/>
            <a:chExt cx="608655" cy="549797"/>
          </a:xfrm>
        </p:grpSpPr>
        <p:sp>
          <p:nvSpPr>
            <p:cNvPr id="28" name="流程图: 决策 47">
              <a:extLst>
                <a:ext uri="{FF2B5EF4-FFF2-40B4-BE49-F238E27FC236}">
                  <a16:creationId xmlns:a16="http://schemas.microsoft.com/office/drawing/2014/main" id="{02CA6E97-BE5E-D632-5268-64887EAB82B7}"/>
                </a:ext>
              </a:extLst>
            </p:cNvPr>
            <p:cNvSpPr/>
            <p:nvPr/>
          </p:nvSpPr>
          <p:spPr>
            <a:xfrm>
              <a:off x="10626188" y="25694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448B97BD-114D-2D47-1EB4-A097A7BDB375}"/>
                </a:ext>
              </a:extLst>
            </p:cNvPr>
            <p:cNvSpPr txBox="1"/>
            <p:nvPr/>
          </p:nvSpPr>
          <p:spPr>
            <a:xfrm>
              <a:off x="10516455" y="293463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01/16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E657EF9-6895-9A31-FDD6-4704D8BCC710}"/>
              </a:ext>
            </a:extLst>
          </p:cNvPr>
          <p:cNvGrpSpPr/>
          <p:nvPr/>
        </p:nvGrpSpPr>
        <p:grpSpPr>
          <a:xfrm>
            <a:off x="11341332" y="2568405"/>
            <a:ext cx="608655" cy="516843"/>
            <a:chOff x="10941738" y="2561332"/>
            <a:chExt cx="608655" cy="516843"/>
          </a:xfrm>
        </p:grpSpPr>
        <p:sp>
          <p:nvSpPr>
            <p:cNvPr id="253" name="流程图: 决策 47">
              <a:extLst>
                <a:ext uri="{FF2B5EF4-FFF2-40B4-BE49-F238E27FC236}">
                  <a16:creationId xmlns:a16="http://schemas.microsoft.com/office/drawing/2014/main" id="{47B546DE-1110-B58C-CBD8-4523E3F3636D}"/>
                </a:ext>
              </a:extLst>
            </p:cNvPr>
            <p:cNvSpPr/>
            <p:nvPr/>
          </p:nvSpPr>
          <p:spPr>
            <a:xfrm>
              <a:off x="11066805" y="256133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2">
              <a:extLst>
                <a:ext uri="{FF2B5EF4-FFF2-40B4-BE49-F238E27FC236}">
                  <a16:creationId xmlns:a16="http://schemas.microsoft.com/office/drawing/2014/main" id="{A86A6B3D-4461-FF7C-2A5F-89F5552FEEC9}"/>
                </a:ext>
              </a:extLst>
            </p:cNvPr>
            <p:cNvSpPr txBox="1"/>
            <p:nvPr/>
          </p:nvSpPr>
          <p:spPr>
            <a:xfrm>
              <a:off x="10941738" y="2893515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A429452-202C-D862-F585-9386955C6CBF}"/>
              </a:ext>
            </a:extLst>
          </p:cNvPr>
          <p:cNvGrpSpPr/>
          <p:nvPr/>
        </p:nvGrpSpPr>
        <p:grpSpPr>
          <a:xfrm>
            <a:off x="9715125" y="5617757"/>
            <a:ext cx="608655" cy="567244"/>
            <a:chOff x="9715125" y="5617757"/>
            <a:chExt cx="608655" cy="567244"/>
          </a:xfrm>
        </p:grpSpPr>
        <p:sp>
          <p:nvSpPr>
            <p:cNvPr id="15" name="流程图: 决策 47">
              <a:extLst>
                <a:ext uri="{FF2B5EF4-FFF2-40B4-BE49-F238E27FC236}">
                  <a16:creationId xmlns:a16="http://schemas.microsoft.com/office/drawing/2014/main" id="{06755243-C8D4-ECD9-D488-31B986556ABE}"/>
                </a:ext>
              </a:extLst>
            </p:cNvPr>
            <p:cNvSpPr/>
            <p:nvPr/>
          </p:nvSpPr>
          <p:spPr>
            <a:xfrm>
              <a:off x="9830581" y="561775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EPT2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A548877C-1706-7F93-C7FF-AE6FC273265C}"/>
                </a:ext>
              </a:extLst>
            </p:cNvPr>
            <p:cNvSpPr txBox="1"/>
            <p:nvPr/>
          </p:nvSpPr>
          <p:spPr>
            <a:xfrm>
              <a:off x="9715125" y="600034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11/13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C85C2-046F-3194-95FD-7733663FD5F8}"/>
              </a:ext>
            </a:extLst>
          </p:cNvPr>
          <p:cNvGrpSpPr/>
          <p:nvPr/>
        </p:nvGrpSpPr>
        <p:grpSpPr>
          <a:xfrm>
            <a:off x="11523164" y="5622270"/>
            <a:ext cx="608655" cy="567244"/>
            <a:chOff x="11523164" y="5622270"/>
            <a:chExt cx="608655" cy="567244"/>
          </a:xfrm>
        </p:grpSpPr>
        <p:sp>
          <p:nvSpPr>
            <p:cNvPr id="18" name="流程图: 决策 47">
              <a:extLst>
                <a:ext uri="{FF2B5EF4-FFF2-40B4-BE49-F238E27FC236}">
                  <a16:creationId xmlns:a16="http://schemas.microsoft.com/office/drawing/2014/main" id="{95056BD7-C487-7B2B-A764-6EDD7E1D6241}"/>
                </a:ext>
              </a:extLst>
            </p:cNvPr>
            <p:cNvSpPr/>
            <p:nvPr/>
          </p:nvSpPr>
          <p:spPr>
            <a:xfrm>
              <a:off x="11684445" y="562227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5" name="TextBox 22">
              <a:extLst>
                <a:ext uri="{FF2B5EF4-FFF2-40B4-BE49-F238E27FC236}">
                  <a16:creationId xmlns:a16="http://schemas.microsoft.com/office/drawing/2014/main" id="{BF3A6546-D8C9-4AE8-F450-1C09A4930D58}"/>
                </a:ext>
              </a:extLst>
            </p:cNvPr>
            <p:cNvSpPr txBox="1"/>
            <p:nvPr/>
          </p:nvSpPr>
          <p:spPr>
            <a:xfrm>
              <a:off x="11523164" y="600485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9A527E87-ED07-2895-13F1-0D6C2D8FA8E6}"/>
              </a:ext>
            </a:extLst>
          </p:cNvPr>
          <p:cNvGrpSpPr/>
          <p:nvPr/>
        </p:nvGrpSpPr>
        <p:grpSpPr>
          <a:xfrm>
            <a:off x="10700662" y="2573958"/>
            <a:ext cx="608655" cy="567244"/>
            <a:chOff x="10719307" y="4506889"/>
            <a:chExt cx="608655" cy="567244"/>
          </a:xfrm>
        </p:grpSpPr>
        <p:sp>
          <p:nvSpPr>
            <p:cNvPr id="425" name="流程图: 决策 47">
              <a:extLst>
                <a:ext uri="{FF2B5EF4-FFF2-40B4-BE49-F238E27FC236}">
                  <a16:creationId xmlns:a16="http://schemas.microsoft.com/office/drawing/2014/main" id="{02EF3911-A445-4BC0-02D3-B33C48B56641}"/>
                </a:ext>
              </a:extLst>
            </p:cNvPr>
            <p:cNvSpPr/>
            <p:nvPr/>
          </p:nvSpPr>
          <p:spPr>
            <a:xfrm>
              <a:off x="10834763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6" name="TextBox 22">
              <a:extLst>
                <a:ext uri="{FF2B5EF4-FFF2-40B4-BE49-F238E27FC236}">
                  <a16:creationId xmlns:a16="http://schemas.microsoft.com/office/drawing/2014/main" id="{0493531B-C3C3-8421-FA98-DF108875BA36}"/>
                </a:ext>
              </a:extLst>
            </p:cNvPr>
            <p:cNvSpPr txBox="1"/>
            <p:nvPr/>
          </p:nvSpPr>
          <p:spPr>
            <a:xfrm>
              <a:off x="10719307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19A0624-657B-C556-4059-43980AFFDB6D}"/>
              </a:ext>
            </a:extLst>
          </p:cNvPr>
          <p:cNvGrpSpPr/>
          <p:nvPr/>
        </p:nvGrpSpPr>
        <p:grpSpPr>
          <a:xfrm>
            <a:off x="11746483" y="4517870"/>
            <a:ext cx="606752" cy="567238"/>
            <a:chOff x="11182260" y="2382672"/>
            <a:chExt cx="606752" cy="567238"/>
          </a:xfrm>
        </p:grpSpPr>
        <p:sp>
          <p:nvSpPr>
            <p:cNvPr id="428" name="流程图: 决策 47">
              <a:extLst>
                <a:ext uri="{FF2B5EF4-FFF2-40B4-BE49-F238E27FC236}">
                  <a16:creationId xmlns:a16="http://schemas.microsoft.com/office/drawing/2014/main" id="{1C218BC7-8E74-7CCD-B235-8BAD135A956C}"/>
                </a:ext>
              </a:extLst>
            </p:cNvPr>
            <p:cNvSpPr/>
            <p:nvPr/>
          </p:nvSpPr>
          <p:spPr>
            <a:xfrm>
              <a:off x="11282902" y="238267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22">
              <a:extLst>
                <a:ext uri="{FF2B5EF4-FFF2-40B4-BE49-F238E27FC236}">
                  <a16:creationId xmlns:a16="http://schemas.microsoft.com/office/drawing/2014/main" id="{504B446C-B531-394F-CF99-C9CB0E764D40}"/>
                </a:ext>
              </a:extLst>
            </p:cNvPr>
            <p:cNvSpPr txBox="1"/>
            <p:nvPr/>
          </p:nvSpPr>
          <p:spPr>
            <a:xfrm>
              <a:off x="11182260" y="276525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0" name="流程图: 决策 47">
            <a:extLst>
              <a:ext uri="{FF2B5EF4-FFF2-40B4-BE49-F238E27FC236}">
                <a16:creationId xmlns:a16="http://schemas.microsoft.com/office/drawing/2014/main" id="{3524BEA9-BE52-EBEE-1B09-D28B55DDD652}"/>
              </a:ext>
            </a:extLst>
          </p:cNvPr>
          <p:cNvSpPr/>
          <p:nvPr/>
        </p:nvSpPr>
        <p:spPr>
          <a:xfrm>
            <a:off x="11871806" y="5149643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C23403E-DA2F-FF72-F12F-B26A527DE197}"/>
              </a:ext>
            </a:extLst>
          </p:cNvPr>
          <p:cNvSpPr txBox="1"/>
          <p:nvPr/>
        </p:nvSpPr>
        <p:spPr>
          <a:xfrm>
            <a:off x="11715254" y="54309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39ECE46F-1F80-3D71-DC53-BCFF0CB8B6DF}"/>
              </a:ext>
            </a:extLst>
          </p:cNvPr>
          <p:cNvGrpSpPr/>
          <p:nvPr/>
        </p:nvGrpSpPr>
        <p:grpSpPr>
          <a:xfrm>
            <a:off x="9796715" y="4521674"/>
            <a:ext cx="608655" cy="567244"/>
            <a:chOff x="10011801" y="2565980"/>
            <a:chExt cx="608655" cy="5672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28EAF5-555B-FA71-AA03-AF9872A1C9D8}"/>
                </a:ext>
              </a:extLst>
            </p:cNvPr>
            <p:cNvSpPr/>
            <p:nvPr/>
          </p:nvSpPr>
          <p:spPr>
            <a:xfrm>
              <a:off x="10127257" y="256598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 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4C8DE65-6B46-D5B3-A51D-6CDC17895E76}"/>
                </a:ext>
              </a:extLst>
            </p:cNvPr>
            <p:cNvSpPr txBox="1"/>
            <p:nvPr/>
          </p:nvSpPr>
          <p:spPr>
            <a:xfrm>
              <a:off x="10011801" y="294856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290F8520-07DA-C111-1C16-1EF3F25F92BD}"/>
              </a:ext>
            </a:extLst>
          </p:cNvPr>
          <p:cNvGrpSpPr/>
          <p:nvPr/>
        </p:nvGrpSpPr>
        <p:grpSpPr>
          <a:xfrm>
            <a:off x="10156092" y="4525193"/>
            <a:ext cx="608655" cy="549797"/>
            <a:chOff x="10516455" y="2569499"/>
            <a:chExt cx="608655" cy="549797"/>
          </a:xfrm>
        </p:grpSpPr>
        <p:sp>
          <p:nvSpPr>
            <p:cNvPr id="436" name="流程图: 决策 47">
              <a:extLst>
                <a:ext uri="{FF2B5EF4-FFF2-40B4-BE49-F238E27FC236}">
                  <a16:creationId xmlns:a16="http://schemas.microsoft.com/office/drawing/2014/main" id="{A59066AB-5866-A383-D136-7EB75C3B97DF}"/>
                </a:ext>
              </a:extLst>
            </p:cNvPr>
            <p:cNvSpPr/>
            <p:nvPr/>
          </p:nvSpPr>
          <p:spPr>
            <a:xfrm>
              <a:off x="10626188" y="25694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22">
              <a:extLst>
                <a:ext uri="{FF2B5EF4-FFF2-40B4-BE49-F238E27FC236}">
                  <a16:creationId xmlns:a16="http://schemas.microsoft.com/office/drawing/2014/main" id="{FF040E99-8A03-FAD1-815E-ED54A203DA9B}"/>
                </a:ext>
              </a:extLst>
            </p:cNvPr>
            <p:cNvSpPr txBox="1"/>
            <p:nvPr/>
          </p:nvSpPr>
          <p:spPr>
            <a:xfrm>
              <a:off x="10516455" y="293463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01/16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D1906750-BBE8-78C2-9E74-97672A6CBE66}"/>
              </a:ext>
            </a:extLst>
          </p:cNvPr>
          <p:cNvGrpSpPr/>
          <p:nvPr/>
        </p:nvGrpSpPr>
        <p:grpSpPr>
          <a:xfrm>
            <a:off x="11374081" y="4524099"/>
            <a:ext cx="608655" cy="516843"/>
            <a:chOff x="10941738" y="2561332"/>
            <a:chExt cx="608655" cy="516843"/>
          </a:xfrm>
        </p:grpSpPr>
        <p:sp>
          <p:nvSpPr>
            <p:cNvPr id="439" name="流程图: 决策 47">
              <a:extLst>
                <a:ext uri="{FF2B5EF4-FFF2-40B4-BE49-F238E27FC236}">
                  <a16:creationId xmlns:a16="http://schemas.microsoft.com/office/drawing/2014/main" id="{CC6AE39F-DB48-114C-725C-C73421438DAB}"/>
                </a:ext>
              </a:extLst>
            </p:cNvPr>
            <p:cNvSpPr/>
            <p:nvPr/>
          </p:nvSpPr>
          <p:spPr>
            <a:xfrm>
              <a:off x="11066805" y="256133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0" name="TextBox 22">
              <a:extLst>
                <a:ext uri="{FF2B5EF4-FFF2-40B4-BE49-F238E27FC236}">
                  <a16:creationId xmlns:a16="http://schemas.microsoft.com/office/drawing/2014/main" id="{B6CBB7E9-0D6E-290E-6D97-50290BC0936B}"/>
                </a:ext>
              </a:extLst>
            </p:cNvPr>
            <p:cNvSpPr txBox="1"/>
            <p:nvPr/>
          </p:nvSpPr>
          <p:spPr>
            <a:xfrm>
              <a:off x="10941738" y="2893515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06/19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F456F87E-190D-919D-A0E9-A77FBA4AB54A}"/>
              </a:ext>
            </a:extLst>
          </p:cNvPr>
          <p:cNvGrpSpPr/>
          <p:nvPr/>
        </p:nvGrpSpPr>
        <p:grpSpPr>
          <a:xfrm>
            <a:off x="10733411" y="4529652"/>
            <a:ext cx="608655" cy="567244"/>
            <a:chOff x="10719307" y="4506889"/>
            <a:chExt cx="608655" cy="567244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1396A6B6-74ED-4ACD-18A4-898BEF955BFD}"/>
                </a:ext>
              </a:extLst>
            </p:cNvPr>
            <p:cNvSpPr/>
            <p:nvPr/>
          </p:nvSpPr>
          <p:spPr>
            <a:xfrm>
              <a:off x="10834763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3" name="TextBox 22">
              <a:extLst>
                <a:ext uri="{FF2B5EF4-FFF2-40B4-BE49-F238E27FC236}">
                  <a16:creationId xmlns:a16="http://schemas.microsoft.com/office/drawing/2014/main" id="{628B45A7-A113-75BB-16B7-2234A4E7140F}"/>
                </a:ext>
              </a:extLst>
            </p:cNvPr>
            <p:cNvSpPr txBox="1"/>
            <p:nvPr/>
          </p:nvSpPr>
          <p:spPr>
            <a:xfrm>
              <a:off x="10719307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6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909209" y="5614006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9/23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3760358" y="582831"/>
            <a:ext cx="14419" cy="5912412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13E3E973-901C-9FBD-6047-54C94260F4DC}"/>
              </a:ext>
            </a:extLst>
          </p:cNvPr>
          <p:cNvGrpSpPr/>
          <p:nvPr/>
        </p:nvGrpSpPr>
        <p:grpSpPr>
          <a:xfrm>
            <a:off x="55258" y="1378510"/>
            <a:ext cx="12128756" cy="395789"/>
            <a:chOff x="146249" y="1010666"/>
            <a:chExt cx="11751140" cy="395789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A18A4BB-F7F8-27B0-18CD-0D6C3FF83D3D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9" y="1398026"/>
              <a:ext cx="11688840" cy="84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DC398872-2B05-C206-44BF-19A4441706F6}"/>
                </a:ext>
              </a:extLst>
            </p:cNvPr>
            <p:cNvSpPr/>
            <p:nvPr/>
          </p:nvSpPr>
          <p:spPr>
            <a:xfrm>
              <a:off x="146249" y="1010666"/>
              <a:ext cx="6541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3C8FC03C-9E8C-DD50-EDA9-33B6A670B31E}"/>
              </a:ext>
            </a:extLst>
          </p:cNvPr>
          <p:cNvGrpSpPr/>
          <p:nvPr/>
        </p:nvGrpSpPr>
        <p:grpSpPr>
          <a:xfrm>
            <a:off x="2061365" y="1605249"/>
            <a:ext cx="843417" cy="579592"/>
            <a:chOff x="1727243" y="1217224"/>
            <a:chExt cx="839961" cy="579592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10EB6B13-CACC-B397-790C-06C14ACB2DD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9B6F8486-D795-5B3E-2515-F51D41F3600A}"/>
                </a:ext>
              </a:extLst>
            </p:cNvPr>
            <p:cNvSpPr txBox="1"/>
            <p:nvPr/>
          </p:nvSpPr>
          <p:spPr>
            <a:xfrm>
              <a:off x="1727243" y="1581378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sp>
        <p:nvSpPr>
          <p:cNvPr id="453" name="流程图: 决策 47">
            <a:extLst>
              <a:ext uri="{FF2B5EF4-FFF2-40B4-BE49-F238E27FC236}">
                <a16:creationId xmlns:a16="http://schemas.microsoft.com/office/drawing/2014/main" id="{78BB2240-8237-1CE6-4FFE-7488BB6553EA}"/>
              </a:ext>
            </a:extLst>
          </p:cNvPr>
          <p:cNvSpPr/>
          <p:nvPr/>
        </p:nvSpPr>
        <p:spPr>
          <a:xfrm>
            <a:off x="2623083" y="160970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sp>
        <p:nvSpPr>
          <p:cNvPr id="454" name="流程图: 决策 47">
            <a:extLst>
              <a:ext uri="{FF2B5EF4-FFF2-40B4-BE49-F238E27FC236}">
                <a16:creationId xmlns:a16="http://schemas.microsoft.com/office/drawing/2014/main" id="{49E6649B-0973-2E79-2E40-B79FDBA383F6}"/>
              </a:ext>
            </a:extLst>
          </p:cNvPr>
          <p:cNvSpPr/>
          <p:nvPr/>
        </p:nvSpPr>
        <p:spPr>
          <a:xfrm>
            <a:off x="7441575" y="1601494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5" name="流程图: 决策 47">
            <a:extLst>
              <a:ext uri="{FF2B5EF4-FFF2-40B4-BE49-F238E27FC236}">
                <a16:creationId xmlns:a16="http://schemas.microsoft.com/office/drawing/2014/main" id="{03741356-298C-B772-CA14-38357E04BF27}"/>
              </a:ext>
            </a:extLst>
          </p:cNvPr>
          <p:cNvSpPr/>
          <p:nvPr/>
        </p:nvSpPr>
        <p:spPr>
          <a:xfrm>
            <a:off x="3842709" y="161841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ED5D3EA6-37A1-D57F-44AC-2A6E59275A1E}"/>
              </a:ext>
            </a:extLst>
          </p:cNvPr>
          <p:cNvSpPr txBox="1"/>
          <p:nvPr/>
        </p:nvSpPr>
        <p:spPr>
          <a:xfrm>
            <a:off x="3539329" y="1310663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C9C2572E-3A9B-9D31-AB62-3159223EE857}"/>
              </a:ext>
            </a:extLst>
          </p:cNvPr>
          <p:cNvSpPr/>
          <p:nvPr/>
        </p:nvSpPr>
        <p:spPr>
          <a:xfrm>
            <a:off x="5650298" y="160459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B2944190-C824-41BD-E0C9-8E041939C977}"/>
              </a:ext>
            </a:extLst>
          </p:cNvPr>
          <p:cNvSpPr txBox="1"/>
          <p:nvPr/>
        </p:nvSpPr>
        <p:spPr>
          <a:xfrm>
            <a:off x="5333924" y="132141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91336387-0E63-D2E7-5998-0947AB1BCD94}"/>
              </a:ext>
            </a:extLst>
          </p:cNvPr>
          <p:cNvSpPr/>
          <p:nvPr/>
        </p:nvSpPr>
        <p:spPr>
          <a:xfrm>
            <a:off x="6513942" y="161392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B453D85A-90D4-3289-0F4E-F58A41F826D5}"/>
              </a:ext>
            </a:extLst>
          </p:cNvPr>
          <p:cNvSpPr txBox="1"/>
          <p:nvPr/>
        </p:nvSpPr>
        <p:spPr>
          <a:xfrm>
            <a:off x="6246818" y="199807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463" name="流程图: 决策 47">
            <a:extLst>
              <a:ext uri="{FF2B5EF4-FFF2-40B4-BE49-F238E27FC236}">
                <a16:creationId xmlns:a16="http://schemas.microsoft.com/office/drawing/2014/main" id="{B51C8A41-635A-4B9D-075E-C94748213C84}"/>
              </a:ext>
            </a:extLst>
          </p:cNvPr>
          <p:cNvSpPr/>
          <p:nvPr/>
        </p:nvSpPr>
        <p:spPr>
          <a:xfrm>
            <a:off x="6952062" y="160320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4" name="TextBox 22">
            <a:extLst>
              <a:ext uri="{FF2B5EF4-FFF2-40B4-BE49-F238E27FC236}">
                <a16:creationId xmlns:a16="http://schemas.microsoft.com/office/drawing/2014/main" id="{57568224-909E-07DF-B4BE-2132FA7CB634}"/>
              </a:ext>
            </a:extLst>
          </p:cNvPr>
          <p:cNvSpPr txBox="1"/>
          <p:nvPr/>
        </p:nvSpPr>
        <p:spPr>
          <a:xfrm>
            <a:off x="6736721" y="132807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465" name="TextBox 22">
            <a:extLst>
              <a:ext uri="{FF2B5EF4-FFF2-40B4-BE49-F238E27FC236}">
                <a16:creationId xmlns:a16="http://schemas.microsoft.com/office/drawing/2014/main" id="{3D1E4543-B41C-DFCB-2584-B534ED4F4881}"/>
              </a:ext>
            </a:extLst>
          </p:cNvPr>
          <p:cNvSpPr txBox="1"/>
          <p:nvPr/>
        </p:nvSpPr>
        <p:spPr>
          <a:xfrm>
            <a:off x="7243198" y="1400589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466" name="流程图: 决策 47">
            <a:extLst>
              <a:ext uri="{FF2B5EF4-FFF2-40B4-BE49-F238E27FC236}">
                <a16:creationId xmlns:a16="http://schemas.microsoft.com/office/drawing/2014/main" id="{50DD3428-A85A-DCA3-B704-07355FA7F232}"/>
              </a:ext>
            </a:extLst>
          </p:cNvPr>
          <p:cNvSpPr/>
          <p:nvPr/>
        </p:nvSpPr>
        <p:spPr>
          <a:xfrm>
            <a:off x="4420640" y="161392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467" name="TextBox 22">
            <a:extLst>
              <a:ext uri="{FF2B5EF4-FFF2-40B4-BE49-F238E27FC236}">
                <a16:creationId xmlns:a16="http://schemas.microsoft.com/office/drawing/2014/main" id="{EAB216F8-90CD-5FDC-038D-71629913BFE3}"/>
              </a:ext>
            </a:extLst>
          </p:cNvPr>
          <p:cNvSpPr txBox="1"/>
          <p:nvPr/>
        </p:nvSpPr>
        <p:spPr>
          <a:xfrm>
            <a:off x="4180376" y="131879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4AB0133-22EC-D711-AD73-A9613669B383}"/>
              </a:ext>
            </a:extLst>
          </p:cNvPr>
          <p:cNvGrpSpPr/>
          <p:nvPr/>
        </p:nvGrpSpPr>
        <p:grpSpPr>
          <a:xfrm>
            <a:off x="38166" y="2630680"/>
            <a:ext cx="12145848" cy="609063"/>
            <a:chOff x="129689" y="810049"/>
            <a:chExt cx="11767700" cy="609063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3B9D7D8C-FDA2-C910-CD33-0699BACE8E2A}"/>
                </a:ext>
              </a:extLst>
            </p:cNvPr>
            <p:cNvCxnSpPr>
              <a:cxnSpLocks/>
              <a:stCxn id="496" idx="1"/>
            </p:cNvCxnSpPr>
            <p:nvPr/>
          </p:nvCxnSpPr>
          <p:spPr>
            <a:xfrm flipV="1">
              <a:off x="3796362" y="1406455"/>
              <a:ext cx="8101027" cy="12657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1823D5A7-40DF-7D89-CA43-36A7052327D4}"/>
                </a:ext>
              </a:extLst>
            </p:cNvPr>
            <p:cNvSpPr/>
            <p:nvPr/>
          </p:nvSpPr>
          <p:spPr>
            <a:xfrm>
              <a:off x="129689" y="810049"/>
              <a:ext cx="7256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MCA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79" name="TextBox 22">
            <a:extLst>
              <a:ext uri="{FF2B5EF4-FFF2-40B4-BE49-F238E27FC236}">
                <a16:creationId xmlns:a16="http://schemas.microsoft.com/office/drawing/2014/main" id="{557B277C-FE75-CD1F-33EB-50A4A7D091D1}"/>
              </a:ext>
            </a:extLst>
          </p:cNvPr>
          <p:cNvSpPr txBox="1"/>
          <p:nvPr/>
        </p:nvSpPr>
        <p:spPr>
          <a:xfrm>
            <a:off x="3058970" y="2510994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graphicFrame>
        <p:nvGraphicFramePr>
          <p:cNvPr id="492" name="Table 491">
            <a:extLst>
              <a:ext uri="{FF2B5EF4-FFF2-40B4-BE49-F238E27FC236}">
                <a16:creationId xmlns:a16="http://schemas.microsoft.com/office/drawing/2014/main" id="{95582F96-8EEC-38CB-BF24-E3DCCB0A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4162"/>
              </p:ext>
            </p:extLst>
          </p:nvPr>
        </p:nvGraphicFramePr>
        <p:xfrm>
          <a:off x="1539549" y="803210"/>
          <a:ext cx="10436125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45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07565609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66435652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20309268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6222573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30438520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430124339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27036381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43411368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58901140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3" name="Table 492">
            <a:extLst>
              <a:ext uri="{FF2B5EF4-FFF2-40B4-BE49-F238E27FC236}">
                <a16:creationId xmlns:a16="http://schemas.microsoft.com/office/drawing/2014/main" id="{75D0559C-DD31-2467-FFC0-07CC32C2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68017"/>
              </p:ext>
            </p:extLst>
          </p:nvPr>
        </p:nvGraphicFramePr>
        <p:xfrm>
          <a:off x="8736886" y="228542"/>
          <a:ext cx="1252335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45">
                  <a:extLst>
                    <a:ext uri="{9D8B030D-6E8A-4147-A177-3AD203B41FA5}">
                      <a16:colId xmlns:a16="http://schemas.microsoft.com/office/drawing/2014/main" val="3931640343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89131238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60937010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523"/>
                  </a:ext>
                </a:extLst>
              </a:tr>
            </a:tbl>
          </a:graphicData>
        </a:graphic>
      </p:graphicFrame>
      <p:sp>
        <p:nvSpPr>
          <p:cNvPr id="494" name="TextBox 22">
            <a:extLst>
              <a:ext uri="{FF2B5EF4-FFF2-40B4-BE49-F238E27FC236}">
                <a16:creationId xmlns:a16="http://schemas.microsoft.com/office/drawing/2014/main" id="{D7305113-E6C2-4E23-B7FD-9799BC8E43E8}"/>
              </a:ext>
            </a:extLst>
          </p:cNvPr>
          <p:cNvSpPr txBox="1"/>
          <p:nvPr/>
        </p:nvSpPr>
        <p:spPr>
          <a:xfrm>
            <a:off x="2475249" y="1435791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</a:t>
            </a: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/05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5" name="流程图: 决策 47">
            <a:extLst>
              <a:ext uri="{FF2B5EF4-FFF2-40B4-BE49-F238E27FC236}">
                <a16:creationId xmlns:a16="http://schemas.microsoft.com/office/drawing/2014/main" id="{B01230C3-BDE1-277A-9EFF-C8A74F62E4F7}"/>
              </a:ext>
            </a:extLst>
          </p:cNvPr>
          <p:cNvSpPr/>
          <p:nvPr/>
        </p:nvSpPr>
        <p:spPr>
          <a:xfrm>
            <a:off x="7421531" y="3056026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6" name="流程图: 决策 47">
            <a:extLst>
              <a:ext uri="{FF2B5EF4-FFF2-40B4-BE49-F238E27FC236}">
                <a16:creationId xmlns:a16="http://schemas.microsoft.com/office/drawing/2014/main" id="{2E96C08B-193A-A015-708E-FDE2C5A57583}"/>
              </a:ext>
            </a:extLst>
          </p:cNvPr>
          <p:cNvSpPr/>
          <p:nvPr/>
        </p:nvSpPr>
        <p:spPr>
          <a:xfrm>
            <a:off x="3822665" y="306440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DF345D05-CA71-35C8-7FDE-BB974E4B7192}"/>
              </a:ext>
            </a:extLst>
          </p:cNvPr>
          <p:cNvSpPr txBox="1"/>
          <p:nvPr/>
        </p:nvSpPr>
        <p:spPr>
          <a:xfrm>
            <a:off x="3519285" y="2765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98" name="流程图: 决策 47">
            <a:extLst>
              <a:ext uri="{FF2B5EF4-FFF2-40B4-BE49-F238E27FC236}">
                <a16:creationId xmlns:a16="http://schemas.microsoft.com/office/drawing/2014/main" id="{52C586E7-5D51-F996-7D5A-09402AEFCD4E}"/>
              </a:ext>
            </a:extLst>
          </p:cNvPr>
          <p:cNvSpPr/>
          <p:nvPr/>
        </p:nvSpPr>
        <p:spPr>
          <a:xfrm>
            <a:off x="5630254" y="305912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499" name="TextBox 22">
            <a:extLst>
              <a:ext uri="{FF2B5EF4-FFF2-40B4-BE49-F238E27FC236}">
                <a16:creationId xmlns:a16="http://schemas.microsoft.com/office/drawing/2014/main" id="{35DE7EC6-3B16-18B6-CAA8-676990D2A0E1}"/>
              </a:ext>
            </a:extLst>
          </p:cNvPr>
          <p:cNvSpPr txBox="1"/>
          <p:nvPr/>
        </p:nvSpPr>
        <p:spPr>
          <a:xfrm>
            <a:off x="5313880" y="277595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500" name="流程图: 决策 47">
            <a:extLst>
              <a:ext uri="{FF2B5EF4-FFF2-40B4-BE49-F238E27FC236}">
                <a16:creationId xmlns:a16="http://schemas.microsoft.com/office/drawing/2014/main" id="{0CFDA726-8F65-2D94-F030-C2A5630231F1}"/>
              </a:ext>
            </a:extLst>
          </p:cNvPr>
          <p:cNvSpPr/>
          <p:nvPr/>
        </p:nvSpPr>
        <p:spPr>
          <a:xfrm>
            <a:off x="6493898" y="30684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1" name="TextBox 22">
            <a:extLst>
              <a:ext uri="{FF2B5EF4-FFF2-40B4-BE49-F238E27FC236}">
                <a16:creationId xmlns:a16="http://schemas.microsoft.com/office/drawing/2014/main" id="{5D7978E5-8736-B5FF-5E31-C989C302C51E}"/>
              </a:ext>
            </a:extLst>
          </p:cNvPr>
          <p:cNvSpPr txBox="1"/>
          <p:nvPr/>
        </p:nvSpPr>
        <p:spPr>
          <a:xfrm>
            <a:off x="6226774" y="345261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502" name="流程图: 决策 47">
            <a:extLst>
              <a:ext uri="{FF2B5EF4-FFF2-40B4-BE49-F238E27FC236}">
                <a16:creationId xmlns:a16="http://schemas.microsoft.com/office/drawing/2014/main" id="{A22B027E-B440-DE4C-BA07-D13208753D7F}"/>
              </a:ext>
            </a:extLst>
          </p:cNvPr>
          <p:cNvSpPr/>
          <p:nvPr/>
        </p:nvSpPr>
        <p:spPr>
          <a:xfrm>
            <a:off x="6932018" y="30577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0C71D09-D11B-3A61-41FA-321189366088}"/>
              </a:ext>
            </a:extLst>
          </p:cNvPr>
          <p:cNvSpPr txBox="1"/>
          <p:nvPr/>
        </p:nvSpPr>
        <p:spPr>
          <a:xfrm>
            <a:off x="6716677" y="278260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504" name="TextBox 22">
            <a:extLst>
              <a:ext uri="{FF2B5EF4-FFF2-40B4-BE49-F238E27FC236}">
                <a16:creationId xmlns:a16="http://schemas.microsoft.com/office/drawing/2014/main" id="{77389224-5852-5FA3-72A0-11B5471E055E}"/>
              </a:ext>
            </a:extLst>
          </p:cNvPr>
          <p:cNvSpPr txBox="1"/>
          <p:nvPr/>
        </p:nvSpPr>
        <p:spPr>
          <a:xfrm>
            <a:off x="7223154" y="285512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505" name="流程图: 决策 47">
            <a:extLst>
              <a:ext uri="{FF2B5EF4-FFF2-40B4-BE49-F238E27FC236}">
                <a16:creationId xmlns:a16="http://schemas.microsoft.com/office/drawing/2014/main" id="{064B4917-6D3E-EF93-4E38-12604AFEE594}"/>
              </a:ext>
            </a:extLst>
          </p:cNvPr>
          <p:cNvSpPr/>
          <p:nvPr/>
        </p:nvSpPr>
        <p:spPr>
          <a:xfrm>
            <a:off x="4400596" y="30684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06" name="TextBox 22">
            <a:extLst>
              <a:ext uri="{FF2B5EF4-FFF2-40B4-BE49-F238E27FC236}">
                <a16:creationId xmlns:a16="http://schemas.microsoft.com/office/drawing/2014/main" id="{30BE21FE-F0E6-3659-62E4-3FD51A733808}"/>
              </a:ext>
            </a:extLst>
          </p:cNvPr>
          <p:cNvSpPr txBox="1"/>
          <p:nvPr/>
        </p:nvSpPr>
        <p:spPr>
          <a:xfrm>
            <a:off x="4160332" y="277332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88D945F4-6203-9CD8-FE29-45F39EC3B998}"/>
              </a:ext>
            </a:extLst>
          </p:cNvPr>
          <p:cNvSpPr/>
          <p:nvPr/>
        </p:nvSpPr>
        <p:spPr>
          <a:xfrm>
            <a:off x="40381" y="3334014"/>
            <a:ext cx="80342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MY24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3" name="TextBox 22">
            <a:extLst>
              <a:ext uri="{FF2B5EF4-FFF2-40B4-BE49-F238E27FC236}">
                <a16:creationId xmlns:a16="http://schemas.microsoft.com/office/drawing/2014/main" id="{3BF75FD0-BDC8-512C-B428-6D111F68787C}"/>
              </a:ext>
            </a:extLst>
          </p:cNvPr>
          <p:cNvSpPr txBox="1"/>
          <p:nvPr/>
        </p:nvSpPr>
        <p:spPr>
          <a:xfrm>
            <a:off x="3075846" y="3210352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10/20</a:t>
            </a:r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2B62B6D-0811-1E8D-EFC7-0A51DED78888}"/>
              </a:ext>
            </a:extLst>
          </p:cNvPr>
          <p:cNvCxnSpPr>
            <a:cxnSpLocks/>
            <a:endCxn id="520" idx="3"/>
          </p:cNvCxnSpPr>
          <p:nvPr/>
        </p:nvCxnSpPr>
        <p:spPr>
          <a:xfrm>
            <a:off x="91132" y="2920955"/>
            <a:ext cx="365126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9C16D942-7AFF-2684-7F1D-0838A0B90BB0}"/>
              </a:ext>
            </a:extLst>
          </p:cNvPr>
          <p:cNvCxnSpPr>
            <a:cxnSpLocks/>
            <a:endCxn id="524" idx="3"/>
          </p:cNvCxnSpPr>
          <p:nvPr/>
        </p:nvCxnSpPr>
        <p:spPr>
          <a:xfrm>
            <a:off x="119560" y="3620035"/>
            <a:ext cx="3639716" cy="278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ED14D3D-B058-596E-DB43-EF12AA462AC9}"/>
              </a:ext>
            </a:extLst>
          </p:cNvPr>
          <p:cNvGrpSpPr/>
          <p:nvPr/>
        </p:nvGrpSpPr>
        <p:grpSpPr>
          <a:xfrm>
            <a:off x="2534282" y="2488248"/>
            <a:ext cx="843417" cy="607769"/>
            <a:chOff x="1726793" y="960134"/>
            <a:chExt cx="839961" cy="607769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4423717B-645D-8438-5143-53FEC5C92A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18B2F0FA-1132-51A7-F81F-8945E77C7F8C}"/>
                </a:ext>
              </a:extLst>
            </p:cNvPr>
            <p:cNvSpPr txBox="1"/>
            <p:nvPr/>
          </p:nvSpPr>
          <p:spPr>
            <a:xfrm>
              <a:off x="1726793" y="960134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sp>
        <p:nvSpPr>
          <p:cNvPr id="520" name="流程图: 决策 47">
            <a:extLst>
              <a:ext uri="{FF2B5EF4-FFF2-40B4-BE49-F238E27FC236}">
                <a16:creationId xmlns:a16="http://schemas.microsoft.com/office/drawing/2014/main" id="{55CF2DC1-4D75-F096-CBFC-D9FFB1A41E16}"/>
              </a:ext>
            </a:extLst>
          </p:cNvPr>
          <p:cNvSpPr/>
          <p:nvPr/>
        </p:nvSpPr>
        <p:spPr>
          <a:xfrm>
            <a:off x="3218959" y="274561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18476300-5E16-781A-2295-FF6FF99F1A0B}"/>
              </a:ext>
            </a:extLst>
          </p:cNvPr>
          <p:cNvGrpSpPr/>
          <p:nvPr/>
        </p:nvGrpSpPr>
        <p:grpSpPr>
          <a:xfrm>
            <a:off x="2575982" y="3220439"/>
            <a:ext cx="843417" cy="574936"/>
            <a:chOff x="1674916" y="992967"/>
            <a:chExt cx="839961" cy="574936"/>
          </a:xfrm>
        </p:grpSpPr>
        <p:sp>
          <p:nvSpPr>
            <p:cNvPr id="522" name="流程图: 决策 47">
              <a:extLst>
                <a:ext uri="{FF2B5EF4-FFF2-40B4-BE49-F238E27FC236}">
                  <a16:creationId xmlns:a16="http://schemas.microsoft.com/office/drawing/2014/main" id="{F4067041-BACC-6BE8-BC88-9AC21006B1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36E357CA-26E1-B5E3-F47A-6E86108CABCE}"/>
                </a:ext>
              </a:extLst>
            </p:cNvPr>
            <p:cNvSpPr txBox="1"/>
            <p:nvPr/>
          </p:nvSpPr>
          <p:spPr>
            <a:xfrm>
              <a:off x="1674916" y="992967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9/28</a:t>
              </a:r>
            </a:p>
          </p:txBody>
        </p:sp>
      </p:grpSp>
      <p:sp>
        <p:nvSpPr>
          <p:cNvPr id="524" name="流程图: 决策 47">
            <a:extLst>
              <a:ext uri="{FF2B5EF4-FFF2-40B4-BE49-F238E27FC236}">
                <a16:creationId xmlns:a16="http://schemas.microsoft.com/office/drawing/2014/main" id="{A71FF263-59BE-574A-44A6-28C47EF4278F}"/>
              </a:ext>
            </a:extLst>
          </p:cNvPr>
          <p:cNvSpPr/>
          <p:nvPr/>
        </p:nvSpPr>
        <p:spPr>
          <a:xfrm>
            <a:off x="3235835" y="34449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03C32DF7-A410-20F1-BAB2-1372C097A805}"/>
              </a:ext>
            </a:extLst>
          </p:cNvPr>
          <p:cNvCxnSpPr>
            <a:stCxn id="520" idx="3"/>
            <a:endCxn id="496" idx="1"/>
          </p:cNvCxnSpPr>
          <p:nvPr/>
        </p:nvCxnSpPr>
        <p:spPr>
          <a:xfrm>
            <a:off x="3742400" y="2920955"/>
            <a:ext cx="80265" cy="318788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A4468B87-AF2A-C013-3DD2-01668BA27723}"/>
              </a:ext>
            </a:extLst>
          </p:cNvPr>
          <p:cNvCxnSpPr>
            <a:cxnSpLocks/>
            <a:stCxn id="524" idx="3"/>
            <a:endCxn id="496" idx="1"/>
          </p:cNvCxnSpPr>
          <p:nvPr/>
        </p:nvCxnSpPr>
        <p:spPr>
          <a:xfrm flipV="1">
            <a:off x="3759276" y="3239743"/>
            <a:ext cx="63389" cy="38057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6BAA7949-D729-F7FD-BF7A-88066F0B3FC0}"/>
              </a:ext>
            </a:extLst>
          </p:cNvPr>
          <p:cNvGrpSpPr/>
          <p:nvPr/>
        </p:nvGrpSpPr>
        <p:grpSpPr>
          <a:xfrm>
            <a:off x="38166" y="4455689"/>
            <a:ext cx="12128756" cy="395789"/>
            <a:chOff x="146249" y="1010666"/>
            <a:chExt cx="11751140" cy="395789"/>
          </a:xfrm>
        </p:grpSpPr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FCE9089-40B1-80E9-42E7-E3488416F9CE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9" y="1398026"/>
              <a:ext cx="11688840" cy="84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17005975-1FA9-575B-06A5-2E38D82588E7}"/>
                </a:ext>
              </a:extLst>
            </p:cNvPr>
            <p:cNvSpPr/>
            <p:nvPr/>
          </p:nvSpPr>
          <p:spPr>
            <a:xfrm>
              <a:off x="146249" y="1010666"/>
              <a:ext cx="42741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U718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743B95A3-0EE1-7E2E-6F38-4D77835A27BA}"/>
              </a:ext>
            </a:extLst>
          </p:cNvPr>
          <p:cNvGrpSpPr/>
          <p:nvPr/>
        </p:nvGrpSpPr>
        <p:grpSpPr>
          <a:xfrm>
            <a:off x="3444295" y="4482362"/>
            <a:ext cx="843417" cy="550745"/>
            <a:chOff x="1742777" y="1017158"/>
            <a:chExt cx="839961" cy="550745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DB421E55-42D5-F882-6D6C-078F6835B21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40" name="TextBox 22">
              <a:extLst>
                <a:ext uri="{FF2B5EF4-FFF2-40B4-BE49-F238E27FC236}">
                  <a16:creationId xmlns:a16="http://schemas.microsoft.com/office/drawing/2014/main" id="{6649A650-A5F3-2750-76DC-A191E918CB77}"/>
                </a:ext>
              </a:extLst>
            </p:cNvPr>
            <p:cNvSpPr txBox="1"/>
            <p:nvPr/>
          </p:nvSpPr>
          <p:spPr>
            <a:xfrm>
              <a:off x="1742777" y="1017158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dirty="0">
                  <a:solidFill>
                    <a:srgbClr val="00B0F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41" name="流程图: 决策 47">
            <a:extLst>
              <a:ext uri="{FF2B5EF4-FFF2-40B4-BE49-F238E27FC236}">
                <a16:creationId xmlns:a16="http://schemas.microsoft.com/office/drawing/2014/main" id="{03B66CBC-8792-F932-8F23-1C4032B65A86}"/>
              </a:ext>
            </a:extLst>
          </p:cNvPr>
          <p:cNvSpPr/>
          <p:nvPr/>
        </p:nvSpPr>
        <p:spPr>
          <a:xfrm>
            <a:off x="4366428" y="468688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sp>
        <p:nvSpPr>
          <p:cNvPr id="542" name="流程图: 决策 47">
            <a:extLst>
              <a:ext uri="{FF2B5EF4-FFF2-40B4-BE49-F238E27FC236}">
                <a16:creationId xmlns:a16="http://schemas.microsoft.com/office/drawing/2014/main" id="{A9A6109C-54BB-7248-EC2D-BA12B0A1E6FF}"/>
              </a:ext>
            </a:extLst>
          </p:cNvPr>
          <p:cNvSpPr/>
          <p:nvPr/>
        </p:nvSpPr>
        <p:spPr>
          <a:xfrm>
            <a:off x="8655086" y="4678673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3" name="流程图: 决策 47">
            <a:extLst>
              <a:ext uri="{FF2B5EF4-FFF2-40B4-BE49-F238E27FC236}">
                <a16:creationId xmlns:a16="http://schemas.microsoft.com/office/drawing/2014/main" id="{82AC04EB-389D-FB40-5C9F-5FDA79FD83FD}"/>
              </a:ext>
            </a:extLst>
          </p:cNvPr>
          <p:cNvSpPr/>
          <p:nvPr/>
        </p:nvSpPr>
        <p:spPr>
          <a:xfrm>
            <a:off x="3953807" y="469559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EPT2</a:t>
            </a:r>
          </a:p>
        </p:txBody>
      </p:sp>
      <p:sp>
        <p:nvSpPr>
          <p:cNvPr id="544" name="TextBox 22">
            <a:extLst>
              <a:ext uri="{FF2B5EF4-FFF2-40B4-BE49-F238E27FC236}">
                <a16:creationId xmlns:a16="http://schemas.microsoft.com/office/drawing/2014/main" id="{CC83DFA5-A704-52A9-E2EF-24B1FA074E1D}"/>
              </a:ext>
            </a:extLst>
          </p:cNvPr>
          <p:cNvSpPr txBox="1"/>
          <p:nvPr/>
        </p:nvSpPr>
        <p:spPr>
          <a:xfrm>
            <a:off x="3684454" y="505498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12/01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12/11</a:t>
            </a:r>
          </a:p>
        </p:txBody>
      </p:sp>
      <p:sp>
        <p:nvSpPr>
          <p:cNvPr id="545" name="流程图: 决策 47">
            <a:extLst>
              <a:ext uri="{FF2B5EF4-FFF2-40B4-BE49-F238E27FC236}">
                <a16:creationId xmlns:a16="http://schemas.microsoft.com/office/drawing/2014/main" id="{8B0E9494-D937-7FF5-37A8-68A681113AAD}"/>
              </a:ext>
            </a:extLst>
          </p:cNvPr>
          <p:cNvSpPr/>
          <p:nvPr/>
        </p:nvSpPr>
        <p:spPr>
          <a:xfrm>
            <a:off x="6940715" y="468176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59C8F1B8-D57C-3083-6CB6-2CE6636B761A}"/>
              </a:ext>
            </a:extLst>
          </p:cNvPr>
          <p:cNvSpPr txBox="1"/>
          <p:nvPr/>
        </p:nvSpPr>
        <p:spPr>
          <a:xfrm>
            <a:off x="6701255" y="439859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07/15</a:t>
            </a:r>
          </a:p>
        </p:txBody>
      </p:sp>
      <p:sp>
        <p:nvSpPr>
          <p:cNvPr id="547" name="流程图: 决策 47">
            <a:extLst>
              <a:ext uri="{FF2B5EF4-FFF2-40B4-BE49-F238E27FC236}">
                <a16:creationId xmlns:a16="http://schemas.microsoft.com/office/drawing/2014/main" id="{A24DF565-DC9A-A786-1690-678D31BE3E45}"/>
              </a:ext>
            </a:extLst>
          </p:cNvPr>
          <p:cNvSpPr/>
          <p:nvPr/>
        </p:nvSpPr>
        <p:spPr>
          <a:xfrm>
            <a:off x="7838541" y="46910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8" name="TextBox 22">
            <a:extLst>
              <a:ext uri="{FF2B5EF4-FFF2-40B4-BE49-F238E27FC236}">
                <a16:creationId xmlns:a16="http://schemas.microsoft.com/office/drawing/2014/main" id="{A1FE0689-B3B0-AAA6-C7BA-42B034DBF7D1}"/>
              </a:ext>
            </a:extLst>
          </p:cNvPr>
          <p:cNvSpPr txBox="1"/>
          <p:nvPr/>
        </p:nvSpPr>
        <p:spPr>
          <a:xfrm>
            <a:off x="7571417" y="507525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09/16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09/30</a:t>
            </a:r>
          </a:p>
        </p:txBody>
      </p:sp>
      <p:sp>
        <p:nvSpPr>
          <p:cNvPr id="549" name="流程图: 决策 47">
            <a:extLst>
              <a:ext uri="{FF2B5EF4-FFF2-40B4-BE49-F238E27FC236}">
                <a16:creationId xmlns:a16="http://schemas.microsoft.com/office/drawing/2014/main" id="{1ACC210B-2D67-DD96-EC1D-B603B9FCC282}"/>
              </a:ext>
            </a:extLst>
          </p:cNvPr>
          <p:cNvSpPr/>
          <p:nvPr/>
        </p:nvSpPr>
        <p:spPr>
          <a:xfrm>
            <a:off x="8242479" y="46803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2E25148E-9060-1D8F-C1F4-930DBD777549}"/>
              </a:ext>
            </a:extLst>
          </p:cNvPr>
          <p:cNvSpPr txBox="1"/>
          <p:nvPr/>
        </p:nvSpPr>
        <p:spPr>
          <a:xfrm>
            <a:off x="8019624" y="4499865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10/28</a:t>
            </a: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1" name="TextBox 22">
            <a:extLst>
              <a:ext uri="{FF2B5EF4-FFF2-40B4-BE49-F238E27FC236}">
                <a16:creationId xmlns:a16="http://schemas.microsoft.com/office/drawing/2014/main" id="{3C38F2DF-21B0-D340-24D7-AB0EFD978FA0}"/>
              </a:ext>
            </a:extLst>
          </p:cNvPr>
          <p:cNvSpPr txBox="1"/>
          <p:nvPr/>
        </p:nvSpPr>
        <p:spPr>
          <a:xfrm>
            <a:off x="8456709" y="4477768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11/18</a:t>
            </a:r>
          </a:p>
        </p:txBody>
      </p:sp>
      <p:sp>
        <p:nvSpPr>
          <p:cNvPr id="552" name="流程图: 决策 47">
            <a:extLst>
              <a:ext uri="{FF2B5EF4-FFF2-40B4-BE49-F238E27FC236}">
                <a16:creationId xmlns:a16="http://schemas.microsoft.com/office/drawing/2014/main" id="{29D82DD0-D49A-0708-3A88-E51064C294CF}"/>
              </a:ext>
            </a:extLst>
          </p:cNvPr>
          <p:cNvSpPr/>
          <p:nvPr/>
        </p:nvSpPr>
        <p:spPr>
          <a:xfrm>
            <a:off x="5651239" y="46910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2FF96132-1EF7-995C-D925-FD052C6BF8DE}"/>
              </a:ext>
            </a:extLst>
          </p:cNvPr>
          <p:cNvSpPr txBox="1"/>
          <p:nvPr/>
        </p:nvSpPr>
        <p:spPr>
          <a:xfrm>
            <a:off x="5410975" y="439597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03/29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04/08</a:t>
            </a: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586E700E-0381-BEF6-0248-ACAC61EE3BB2}"/>
              </a:ext>
            </a:extLst>
          </p:cNvPr>
          <p:cNvSpPr txBox="1"/>
          <p:nvPr/>
        </p:nvSpPr>
        <p:spPr>
          <a:xfrm>
            <a:off x="4218594" y="4359145"/>
            <a:ext cx="843417" cy="353937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HW:12/15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SW:01/24</a:t>
            </a:r>
          </a:p>
        </p:txBody>
      </p:sp>
    </p:spTree>
    <p:extLst>
      <p:ext uri="{BB962C8B-B14F-4D97-AF65-F5344CB8AC3E}">
        <p14:creationId xmlns:p14="http://schemas.microsoft.com/office/powerpoint/2010/main" val="309291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SYNC+ 3.0 Vehicles Info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48771"/>
              </p:ext>
            </p:extLst>
          </p:nvPr>
        </p:nvGraphicFramePr>
        <p:xfrm>
          <a:off x="396360" y="1168066"/>
          <a:ext cx="11399279" cy="30302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6439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39243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1606657487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764201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729922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81931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435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2401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733944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391040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423027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SYNC+ 3.0 Phase5 Scope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IVI SW PM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Nameplate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Manufacture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OKTB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 Architecture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Centerstack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Size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Cluster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TCU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CDX707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 Daisy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r>
                        <a:rPr lang="en-US" altLang="zh-CN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 Jiajia</a:t>
                      </a:r>
                    </a:p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(XCL)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Nautilus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6/21/2023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 3/28/2023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8/8/2023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23.6(</a:t>
                      </a:r>
                      <a:r>
                        <a:rPr lang="en-US" sz="1000" u="none" strike="sng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Pano</a:t>
                      </a:r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-Non touch)*2&amp;11.1(Controller-Touch)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 Fengmin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 Jiajian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06/19/2024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08/20/2024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Deyin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 Zhijun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06/19/2024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08/20/2024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Fengmin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Zhang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Kaijie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09/30/2024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11/18/2024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79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5902" y="1045781"/>
            <a:ext cx="12171166" cy="385240"/>
            <a:chOff x="-142725" y="1021216"/>
            <a:chExt cx="12096916" cy="3852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>
              <a:cxnSpLocks/>
            </p:cNvCxnSpPr>
            <p:nvPr/>
          </p:nvCxnSpPr>
          <p:spPr>
            <a:xfrm>
              <a:off x="-111441" y="1396660"/>
              <a:ext cx="12065632" cy="9796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-142725" y="1021216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-9386" y="2438270"/>
            <a:ext cx="12166978" cy="317888"/>
            <a:chOff x="26301" y="2748091"/>
            <a:chExt cx="12092751" cy="31788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>
              <a:cxnSpLocks/>
            </p:cNvCxnSpPr>
            <p:nvPr/>
          </p:nvCxnSpPr>
          <p:spPr>
            <a:xfrm>
              <a:off x="26301" y="3065979"/>
              <a:ext cx="12092751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56451" y="2748091"/>
              <a:ext cx="146289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for FNA Team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136633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U718 SW Release Plan @ 23/11/13</a:t>
            </a:r>
            <a:endParaRPr lang="en-US" dirty="0">
              <a:latin typeface="+mn-lt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79CF4E4-D70F-0463-8A25-5AA84C972D43}"/>
              </a:ext>
            </a:extLst>
          </p:cNvPr>
          <p:cNvGrpSpPr/>
          <p:nvPr/>
        </p:nvGrpSpPr>
        <p:grpSpPr>
          <a:xfrm>
            <a:off x="3119470" y="2579476"/>
            <a:ext cx="692356" cy="696973"/>
            <a:chOff x="6490815" y="2579476"/>
            <a:chExt cx="692356" cy="696973"/>
          </a:xfrm>
        </p:grpSpPr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6490815" y="2876346"/>
              <a:ext cx="69235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07/8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3" name="Star: 5 Points 342">
              <a:extLst>
                <a:ext uri="{FF2B5EF4-FFF2-40B4-BE49-F238E27FC236}">
                  <a16:creationId xmlns:a16="http://schemas.microsoft.com/office/drawing/2014/main" id="{69D8CDA1-C028-4DD1-8782-3E73B1E42A37}"/>
                </a:ext>
              </a:extLst>
            </p:cNvPr>
            <p:cNvSpPr/>
            <p:nvPr/>
          </p:nvSpPr>
          <p:spPr>
            <a:xfrm>
              <a:off x="6669854" y="2579476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94E9BD-CFF3-439D-EEF7-3E61E8484E1A}"/>
              </a:ext>
            </a:extLst>
          </p:cNvPr>
          <p:cNvGrpSpPr/>
          <p:nvPr/>
        </p:nvGrpSpPr>
        <p:grpSpPr>
          <a:xfrm>
            <a:off x="3956130" y="2576516"/>
            <a:ext cx="609415" cy="598488"/>
            <a:chOff x="9068324" y="2576516"/>
            <a:chExt cx="609415" cy="598488"/>
          </a:xfrm>
        </p:grpSpPr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9D64A217-842C-444E-81B9-A07F069C0904}"/>
                </a:ext>
              </a:extLst>
            </p:cNvPr>
            <p:cNvSpPr txBox="1"/>
            <p:nvPr/>
          </p:nvSpPr>
          <p:spPr>
            <a:xfrm>
              <a:off x="9068324" y="2882622"/>
              <a:ext cx="609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9/5</a:t>
              </a:r>
            </a:p>
          </p:txBody>
        </p:sp>
        <p:sp>
          <p:nvSpPr>
            <p:cNvPr id="376" name="Star: 5 Points 375">
              <a:extLst>
                <a:ext uri="{FF2B5EF4-FFF2-40B4-BE49-F238E27FC236}">
                  <a16:creationId xmlns:a16="http://schemas.microsoft.com/office/drawing/2014/main" id="{B6BA8CE9-58B1-4DBB-8936-020F4CDF1E08}"/>
                </a:ext>
              </a:extLst>
            </p:cNvPr>
            <p:cNvSpPr/>
            <p:nvPr/>
          </p:nvSpPr>
          <p:spPr>
            <a:xfrm>
              <a:off x="9199170" y="257651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1D96EBA-2FC1-28B6-1756-53F261CEB32D}"/>
              </a:ext>
            </a:extLst>
          </p:cNvPr>
          <p:cNvGrpSpPr/>
          <p:nvPr/>
        </p:nvGrpSpPr>
        <p:grpSpPr>
          <a:xfrm>
            <a:off x="4782835" y="2595550"/>
            <a:ext cx="936804" cy="795856"/>
            <a:chOff x="9325734" y="2595550"/>
            <a:chExt cx="936804" cy="795856"/>
          </a:xfrm>
        </p:grpSpPr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5D9A2779-E021-4297-B14B-C277864258E1}"/>
                </a:ext>
              </a:extLst>
            </p:cNvPr>
            <p:cNvSpPr txBox="1"/>
            <p:nvPr/>
          </p:nvSpPr>
          <p:spPr>
            <a:xfrm>
              <a:off x="9325734" y="2883581"/>
              <a:ext cx="936804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11/06 </a:t>
              </a: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Test Report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/10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11/13 IVS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85" name="Star: 5 Points 384">
              <a:extLst>
                <a:ext uri="{FF2B5EF4-FFF2-40B4-BE49-F238E27FC236}">
                  <a16:creationId xmlns:a16="http://schemas.microsoft.com/office/drawing/2014/main" id="{903C416A-92FB-4946-BE1E-440119FCC748}"/>
                </a:ext>
              </a:extLst>
            </p:cNvPr>
            <p:cNvSpPr/>
            <p:nvPr/>
          </p:nvSpPr>
          <p:spPr>
            <a:xfrm>
              <a:off x="9629135" y="2595550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1B3B701-4778-17CD-C30E-4F7E0431EEE4}"/>
              </a:ext>
            </a:extLst>
          </p:cNvPr>
          <p:cNvGrpSpPr/>
          <p:nvPr/>
        </p:nvGrpSpPr>
        <p:grpSpPr>
          <a:xfrm>
            <a:off x="7919111" y="2608498"/>
            <a:ext cx="900755" cy="806034"/>
            <a:chOff x="10263484" y="2608498"/>
            <a:chExt cx="900755" cy="806034"/>
          </a:xfrm>
        </p:grpSpPr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D7D8DF6B-1B97-464E-8FEB-DCD8F7C478A4}"/>
                </a:ext>
              </a:extLst>
            </p:cNvPr>
            <p:cNvSpPr txBox="1"/>
            <p:nvPr/>
          </p:nvSpPr>
          <p:spPr>
            <a:xfrm>
              <a:off x="10263484" y="2906707"/>
              <a:ext cx="900755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5/24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5/31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6/7 IVS</a:t>
              </a:r>
            </a:p>
          </p:txBody>
        </p:sp>
        <p:sp>
          <p:nvSpPr>
            <p:cNvPr id="391" name="Star: 5 Points 390">
              <a:extLst>
                <a:ext uri="{FF2B5EF4-FFF2-40B4-BE49-F238E27FC236}">
                  <a16:creationId xmlns:a16="http://schemas.microsoft.com/office/drawing/2014/main" id="{15A6E17D-27DF-4B2C-97BC-681ECE34390E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6808EEF6-D05B-C6D9-7698-6E690328181D}"/>
              </a:ext>
            </a:extLst>
          </p:cNvPr>
          <p:cNvGrpSpPr/>
          <p:nvPr/>
        </p:nvGrpSpPr>
        <p:grpSpPr>
          <a:xfrm>
            <a:off x="9078328" y="2605275"/>
            <a:ext cx="879221" cy="805295"/>
            <a:chOff x="10761913" y="2605275"/>
            <a:chExt cx="879221" cy="805295"/>
          </a:xfrm>
        </p:grpSpPr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2F32559A-76C2-4358-B82C-81409D8EFEF1}"/>
                </a:ext>
              </a:extLst>
            </p:cNvPr>
            <p:cNvSpPr txBox="1"/>
            <p:nvPr/>
          </p:nvSpPr>
          <p:spPr>
            <a:xfrm>
              <a:off x="10761913" y="2902745"/>
              <a:ext cx="879221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8/9 Test Report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8/16 GNG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8/23 IVS</a:t>
              </a:r>
            </a:p>
          </p:txBody>
        </p:sp>
        <p:sp>
          <p:nvSpPr>
            <p:cNvPr id="397" name="Star: 5 Points 396">
              <a:extLst>
                <a:ext uri="{FF2B5EF4-FFF2-40B4-BE49-F238E27FC236}">
                  <a16:creationId xmlns:a16="http://schemas.microsoft.com/office/drawing/2014/main" id="{571F6009-47C4-4270-922F-192679E508A9}"/>
                </a:ext>
              </a:extLst>
            </p:cNvPr>
            <p:cNvSpPr/>
            <p:nvPr/>
          </p:nvSpPr>
          <p:spPr>
            <a:xfrm>
              <a:off x="11001342" y="2605275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4D603-16F8-740C-6235-9E5D8D15CE04}"/>
              </a:ext>
            </a:extLst>
          </p:cNvPr>
          <p:cNvGrpSpPr/>
          <p:nvPr/>
        </p:nvGrpSpPr>
        <p:grpSpPr>
          <a:xfrm>
            <a:off x="9889383" y="2600543"/>
            <a:ext cx="987663" cy="817536"/>
            <a:chOff x="10042151" y="2600543"/>
            <a:chExt cx="987663" cy="817536"/>
          </a:xfrm>
        </p:grpSpPr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7BCF61AA-4412-4630-B12B-814DB2000F4D}"/>
                </a:ext>
              </a:extLst>
            </p:cNvPr>
            <p:cNvSpPr txBox="1"/>
            <p:nvPr/>
          </p:nvSpPr>
          <p:spPr>
            <a:xfrm>
              <a:off x="10042151" y="2910254"/>
              <a:ext cx="987663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algn="ctr"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9/11 Test Report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9/23 GNG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9/30 IVS</a:t>
              </a:r>
            </a:p>
          </p:txBody>
        </p:sp>
        <p:sp>
          <p:nvSpPr>
            <p:cNvPr id="404" name="Star: 5 Points 403">
              <a:extLst>
                <a:ext uri="{FF2B5EF4-FFF2-40B4-BE49-F238E27FC236}">
                  <a16:creationId xmlns:a16="http://schemas.microsoft.com/office/drawing/2014/main" id="{9B05A5C7-A92A-44DA-A98A-38597DDC9AF6}"/>
                </a:ext>
              </a:extLst>
            </p:cNvPr>
            <p:cNvSpPr/>
            <p:nvPr/>
          </p:nvSpPr>
          <p:spPr>
            <a:xfrm>
              <a:off x="10138235" y="2600543"/>
              <a:ext cx="297329" cy="29562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BE1099E-6192-4B83-BE19-5A6637AF39CD}"/>
              </a:ext>
            </a:extLst>
          </p:cNvPr>
          <p:cNvGrpSpPr/>
          <p:nvPr/>
        </p:nvGrpSpPr>
        <p:grpSpPr>
          <a:xfrm>
            <a:off x="-9386" y="3336819"/>
            <a:ext cx="12157592" cy="347005"/>
            <a:chOff x="34143" y="2712796"/>
            <a:chExt cx="12083422" cy="347005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46760-836D-4DCA-84FA-5572BF4C1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3" y="3052363"/>
              <a:ext cx="12083422" cy="7438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DC47A1-B07B-4842-8E92-B0C1C11FA4FB}"/>
                </a:ext>
              </a:extLst>
            </p:cNvPr>
            <p:cNvSpPr/>
            <p:nvPr/>
          </p:nvSpPr>
          <p:spPr>
            <a:xfrm>
              <a:off x="56486" y="2712796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for REC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DBB8D3E-F9AE-4EF1-84A3-D24AD6DC9E96}"/>
              </a:ext>
            </a:extLst>
          </p:cNvPr>
          <p:cNvGrpSpPr/>
          <p:nvPr/>
        </p:nvGrpSpPr>
        <p:grpSpPr>
          <a:xfrm>
            <a:off x="-9386" y="4202273"/>
            <a:ext cx="12157592" cy="331422"/>
            <a:chOff x="34143" y="2717077"/>
            <a:chExt cx="12083422" cy="331422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CE235E-13BF-495F-AFC1-F4982F4AE2D1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28DC353-1701-40B9-B897-B3EA03AE7788}"/>
                </a:ext>
              </a:extLst>
            </p:cNvPr>
            <p:cNvSpPr/>
            <p:nvPr/>
          </p:nvSpPr>
          <p:spPr>
            <a:xfrm>
              <a:off x="64293" y="2717077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Vendor Integration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6F5924-1068-478E-BE46-5CBCB8833F26}"/>
              </a:ext>
            </a:extLst>
          </p:cNvPr>
          <p:cNvGrpSpPr/>
          <p:nvPr/>
        </p:nvGrpSpPr>
        <p:grpSpPr>
          <a:xfrm>
            <a:off x="10616865" y="1274178"/>
            <a:ext cx="843415" cy="522650"/>
            <a:chOff x="11862448" y="1252002"/>
            <a:chExt cx="843415" cy="522650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2046291" y="1252002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OKTB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9" name="TextBox 22">
              <a:extLst>
                <a:ext uri="{FF2B5EF4-FFF2-40B4-BE49-F238E27FC236}">
                  <a16:creationId xmlns:a16="http://schemas.microsoft.com/office/drawing/2014/main" id="{540B5E02-F7D4-48D0-8DFC-4622684254A6}"/>
                </a:ext>
              </a:extLst>
            </p:cNvPr>
            <p:cNvSpPr txBox="1"/>
            <p:nvPr/>
          </p:nvSpPr>
          <p:spPr>
            <a:xfrm>
              <a:off x="11862448" y="1589992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/18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A0336E8C-9A20-45FA-A8FD-2D1291BD6E24}"/>
              </a:ext>
            </a:extLst>
          </p:cNvPr>
          <p:cNvGraphicFramePr>
            <a:graphicFrameLocks noGrp="1"/>
          </p:cNvGraphicFramePr>
          <p:nvPr/>
        </p:nvGraphicFramePr>
        <p:xfrm>
          <a:off x="1883471" y="673016"/>
          <a:ext cx="9770649" cy="3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6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3189229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5902391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2074049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2160658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5542348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8488422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81365840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914480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0101295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585903136"/>
                    </a:ext>
                  </a:extLst>
                </a:gridCol>
              </a:tblGrid>
              <a:tr h="318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4242977-4765-48B6-961C-BD551A9DB2C0}"/>
              </a:ext>
            </a:extLst>
          </p:cNvPr>
          <p:cNvGrpSpPr/>
          <p:nvPr/>
        </p:nvGrpSpPr>
        <p:grpSpPr>
          <a:xfrm>
            <a:off x="2806703" y="3535120"/>
            <a:ext cx="656790" cy="505702"/>
            <a:chOff x="4015583" y="6178778"/>
            <a:chExt cx="656790" cy="505702"/>
          </a:xfrm>
        </p:grpSpPr>
        <p:sp>
          <p:nvSpPr>
            <p:cNvPr id="247" name="Star: 5 Points 246">
              <a:extLst>
                <a:ext uri="{FF2B5EF4-FFF2-40B4-BE49-F238E27FC236}">
                  <a16:creationId xmlns:a16="http://schemas.microsoft.com/office/drawing/2014/main" id="{49C63543-9994-4B0C-BDD5-99FA41A8884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8" name="TextBox 22">
              <a:extLst>
                <a:ext uri="{FF2B5EF4-FFF2-40B4-BE49-F238E27FC236}">
                  <a16:creationId xmlns:a16="http://schemas.microsoft.com/office/drawing/2014/main" id="{1DBAF091-A48F-4373-A243-1F32B5E0D29B}"/>
                </a:ext>
              </a:extLst>
            </p:cNvPr>
            <p:cNvSpPr txBox="1"/>
            <p:nvPr/>
          </p:nvSpPr>
          <p:spPr>
            <a:xfrm>
              <a:off x="4015583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E2A648F-C949-4251-9B3D-AA1E4B20EB62}"/>
              </a:ext>
            </a:extLst>
          </p:cNvPr>
          <p:cNvGrpSpPr/>
          <p:nvPr/>
        </p:nvGrpSpPr>
        <p:grpSpPr>
          <a:xfrm>
            <a:off x="2320538" y="4415076"/>
            <a:ext cx="656790" cy="479416"/>
            <a:chOff x="4019018" y="6178778"/>
            <a:chExt cx="656790" cy="479416"/>
          </a:xfrm>
        </p:grpSpPr>
        <p:sp>
          <p:nvSpPr>
            <p:cNvPr id="250" name="Star: 5 Points 249">
              <a:extLst>
                <a:ext uri="{FF2B5EF4-FFF2-40B4-BE49-F238E27FC236}">
                  <a16:creationId xmlns:a16="http://schemas.microsoft.com/office/drawing/2014/main" id="{CAD63E2C-D2CC-4AE2-BEDD-D768B3BA196C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1" name="TextBox 22">
              <a:extLst>
                <a:ext uri="{FF2B5EF4-FFF2-40B4-BE49-F238E27FC236}">
                  <a16:creationId xmlns:a16="http://schemas.microsoft.com/office/drawing/2014/main" id="{9D839F96-9A22-4F57-AFB1-C3B3D773C17F}"/>
                </a:ext>
              </a:extLst>
            </p:cNvPr>
            <p:cNvSpPr txBox="1"/>
            <p:nvPr/>
          </p:nvSpPr>
          <p:spPr>
            <a:xfrm>
              <a:off x="4019018" y="636581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5F77199-B30A-486D-96E2-07EECA3A53F7}"/>
              </a:ext>
            </a:extLst>
          </p:cNvPr>
          <p:cNvGrpSpPr/>
          <p:nvPr/>
        </p:nvGrpSpPr>
        <p:grpSpPr>
          <a:xfrm>
            <a:off x="3317857" y="4417264"/>
            <a:ext cx="656790" cy="471937"/>
            <a:chOff x="4012012" y="6178778"/>
            <a:chExt cx="656790" cy="471937"/>
          </a:xfrm>
        </p:grpSpPr>
        <p:sp>
          <p:nvSpPr>
            <p:cNvPr id="269" name="Star: 5 Points 268">
              <a:extLst>
                <a:ext uri="{FF2B5EF4-FFF2-40B4-BE49-F238E27FC236}">
                  <a16:creationId xmlns:a16="http://schemas.microsoft.com/office/drawing/2014/main" id="{F46E2288-35A6-47B7-A55E-3D4426AE86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0" name="TextBox 22">
              <a:extLst>
                <a:ext uri="{FF2B5EF4-FFF2-40B4-BE49-F238E27FC236}">
                  <a16:creationId xmlns:a16="http://schemas.microsoft.com/office/drawing/2014/main" id="{709C1299-407D-4799-B953-2BED35DD8345}"/>
                </a:ext>
              </a:extLst>
            </p:cNvPr>
            <p:cNvSpPr txBox="1"/>
            <p:nvPr/>
          </p:nvSpPr>
          <p:spPr>
            <a:xfrm>
              <a:off x="4012012" y="635833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7/31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87DEF73-35E0-42A8-80BA-A07ACEB35B4B}"/>
              </a:ext>
            </a:extLst>
          </p:cNvPr>
          <p:cNvGrpSpPr/>
          <p:nvPr/>
        </p:nvGrpSpPr>
        <p:grpSpPr>
          <a:xfrm>
            <a:off x="3656937" y="3523832"/>
            <a:ext cx="656790" cy="505568"/>
            <a:chOff x="4019510" y="6178778"/>
            <a:chExt cx="656790" cy="505568"/>
          </a:xfrm>
        </p:grpSpPr>
        <p:sp>
          <p:nvSpPr>
            <p:cNvPr id="272" name="Star: 5 Points 271">
              <a:extLst>
                <a:ext uri="{FF2B5EF4-FFF2-40B4-BE49-F238E27FC236}">
                  <a16:creationId xmlns:a16="http://schemas.microsoft.com/office/drawing/2014/main" id="{3AD2FAD8-1FC1-4E1B-B277-18BB12BE999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3" name="TextBox 22">
              <a:extLst>
                <a:ext uri="{FF2B5EF4-FFF2-40B4-BE49-F238E27FC236}">
                  <a16:creationId xmlns:a16="http://schemas.microsoft.com/office/drawing/2014/main" id="{DAF54C1D-3723-46E9-A15C-82C1A1572905}"/>
                </a:ext>
              </a:extLst>
            </p:cNvPr>
            <p:cNvSpPr txBox="1"/>
            <p:nvPr/>
          </p:nvSpPr>
          <p:spPr>
            <a:xfrm>
              <a:off x="4019510" y="639196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58B2FE2-2813-4C07-BE86-C3478A6BF002}"/>
              </a:ext>
            </a:extLst>
          </p:cNvPr>
          <p:cNvGrpSpPr/>
          <p:nvPr/>
        </p:nvGrpSpPr>
        <p:grpSpPr>
          <a:xfrm>
            <a:off x="4572502" y="3529030"/>
            <a:ext cx="656790" cy="505702"/>
            <a:chOff x="4037017" y="6178778"/>
            <a:chExt cx="656790" cy="505702"/>
          </a:xfrm>
        </p:grpSpPr>
        <p:sp>
          <p:nvSpPr>
            <p:cNvPr id="278" name="Star: 5 Points 277">
              <a:extLst>
                <a:ext uri="{FF2B5EF4-FFF2-40B4-BE49-F238E27FC236}">
                  <a16:creationId xmlns:a16="http://schemas.microsoft.com/office/drawing/2014/main" id="{E444F3E8-CA01-4F90-BC23-ECFC4011B1A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9" name="TextBox 22">
              <a:extLst>
                <a:ext uri="{FF2B5EF4-FFF2-40B4-BE49-F238E27FC236}">
                  <a16:creationId xmlns:a16="http://schemas.microsoft.com/office/drawing/2014/main" id="{9339CC24-B8F6-4C3F-9614-DF11A7027B33}"/>
                </a:ext>
              </a:extLst>
            </p:cNvPr>
            <p:cNvSpPr txBox="1"/>
            <p:nvPr/>
          </p:nvSpPr>
          <p:spPr>
            <a:xfrm>
              <a:off x="4037017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7F9691B-DB58-4CA6-A5FE-FBA2C037073F}"/>
              </a:ext>
            </a:extLst>
          </p:cNvPr>
          <p:cNvGrpSpPr/>
          <p:nvPr/>
        </p:nvGrpSpPr>
        <p:grpSpPr>
          <a:xfrm>
            <a:off x="4061173" y="4413163"/>
            <a:ext cx="656790" cy="485687"/>
            <a:chOff x="4005935" y="6178778"/>
            <a:chExt cx="656790" cy="485687"/>
          </a:xfrm>
        </p:grpSpPr>
        <p:sp>
          <p:nvSpPr>
            <p:cNvPr id="286" name="Star: 5 Points 285">
              <a:extLst>
                <a:ext uri="{FF2B5EF4-FFF2-40B4-BE49-F238E27FC236}">
                  <a16:creationId xmlns:a16="http://schemas.microsoft.com/office/drawing/2014/main" id="{CDB17A25-7E52-4672-BD62-303537F50D88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CB562F77-50C9-4A0A-B669-7A5F1465BFEA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02A6C58-1F1B-44AE-87A7-0DEC3FB10F61}"/>
              </a:ext>
            </a:extLst>
          </p:cNvPr>
          <p:cNvGrpSpPr/>
          <p:nvPr/>
        </p:nvGrpSpPr>
        <p:grpSpPr>
          <a:xfrm>
            <a:off x="7792609" y="3539173"/>
            <a:ext cx="656790" cy="496993"/>
            <a:chOff x="4081407" y="6178778"/>
            <a:chExt cx="656790" cy="496993"/>
          </a:xfrm>
        </p:grpSpPr>
        <p:sp>
          <p:nvSpPr>
            <p:cNvPr id="289" name="Star: 5 Points 288">
              <a:extLst>
                <a:ext uri="{FF2B5EF4-FFF2-40B4-BE49-F238E27FC236}">
                  <a16:creationId xmlns:a16="http://schemas.microsoft.com/office/drawing/2014/main" id="{C05EFA58-75E3-4E32-8F59-8C164D2DAB9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0" name="TextBox 22">
              <a:extLst>
                <a:ext uri="{FF2B5EF4-FFF2-40B4-BE49-F238E27FC236}">
                  <a16:creationId xmlns:a16="http://schemas.microsoft.com/office/drawing/2014/main" id="{35ABE6A2-F72D-4D74-A0EE-BF2EF8919761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/10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1E3A008-E38F-4DA1-B7FA-A91EE13E0E35}"/>
              </a:ext>
            </a:extLst>
          </p:cNvPr>
          <p:cNvGrpSpPr/>
          <p:nvPr/>
        </p:nvGrpSpPr>
        <p:grpSpPr>
          <a:xfrm>
            <a:off x="9017887" y="3541828"/>
            <a:ext cx="656790" cy="479575"/>
            <a:chOff x="4081407" y="6178778"/>
            <a:chExt cx="656790" cy="479575"/>
          </a:xfrm>
        </p:grpSpPr>
        <p:sp>
          <p:nvSpPr>
            <p:cNvPr id="292" name="Star: 5 Points 291">
              <a:extLst>
                <a:ext uri="{FF2B5EF4-FFF2-40B4-BE49-F238E27FC236}">
                  <a16:creationId xmlns:a16="http://schemas.microsoft.com/office/drawing/2014/main" id="{7A62C6ED-5FA5-4C3A-ADC1-DE6D531501BD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3" name="TextBox 22">
              <a:extLst>
                <a:ext uri="{FF2B5EF4-FFF2-40B4-BE49-F238E27FC236}">
                  <a16:creationId xmlns:a16="http://schemas.microsoft.com/office/drawing/2014/main" id="{18BDFC9F-8EA9-41AD-BF1C-E2BD89D6005D}"/>
                </a:ext>
              </a:extLst>
            </p:cNvPr>
            <p:cNvSpPr txBox="1"/>
            <p:nvPr/>
          </p:nvSpPr>
          <p:spPr>
            <a:xfrm>
              <a:off x="4081407" y="636597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C29D4D-97C1-4D1F-9956-20D2854D256B}"/>
              </a:ext>
            </a:extLst>
          </p:cNvPr>
          <p:cNvGrpSpPr/>
          <p:nvPr/>
        </p:nvGrpSpPr>
        <p:grpSpPr>
          <a:xfrm>
            <a:off x="7088527" y="4417083"/>
            <a:ext cx="656790" cy="497488"/>
            <a:chOff x="3993066" y="6178778"/>
            <a:chExt cx="656790" cy="497488"/>
          </a:xfrm>
        </p:grpSpPr>
        <p:sp>
          <p:nvSpPr>
            <p:cNvPr id="298" name="Star: 5 Points 297">
              <a:extLst>
                <a:ext uri="{FF2B5EF4-FFF2-40B4-BE49-F238E27FC236}">
                  <a16:creationId xmlns:a16="http://schemas.microsoft.com/office/drawing/2014/main" id="{BFC0F589-22A0-4B15-A8BC-E017FF087A1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E9BCCDB3-69E6-4CFD-888F-3E8ABC1BE7E1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03" name="Table 302">
            <a:extLst>
              <a:ext uri="{FF2B5EF4-FFF2-40B4-BE49-F238E27FC236}">
                <a16:creationId xmlns:a16="http://schemas.microsoft.com/office/drawing/2014/main" id="{B5FF7E03-7724-4601-AB45-8912FC2CB0C6}"/>
              </a:ext>
            </a:extLst>
          </p:cNvPr>
          <p:cNvGraphicFramePr>
            <a:graphicFrameLocks noGrp="1"/>
          </p:cNvGraphicFramePr>
          <p:nvPr/>
        </p:nvGraphicFramePr>
        <p:xfrm>
          <a:off x="10219745" y="345179"/>
          <a:ext cx="937242" cy="25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2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ABDF67E-6E7A-48EA-9FFD-247F0538DE71}"/>
              </a:ext>
            </a:extLst>
          </p:cNvPr>
          <p:cNvGrpSpPr/>
          <p:nvPr/>
        </p:nvGrpSpPr>
        <p:grpSpPr>
          <a:xfrm>
            <a:off x="8427653" y="4410657"/>
            <a:ext cx="656790" cy="481697"/>
            <a:chOff x="4013465" y="6178778"/>
            <a:chExt cx="656790" cy="481697"/>
          </a:xfrm>
        </p:grpSpPr>
        <p:sp>
          <p:nvSpPr>
            <p:cNvPr id="337" name="Star: 5 Points 336">
              <a:extLst>
                <a:ext uri="{FF2B5EF4-FFF2-40B4-BE49-F238E27FC236}">
                  <a16:creationId xmlns:a16="http://schemas.microsoft.com/office/drawing/2014/main" id="{B234F0FA-D087-448F-B1A1-FCE026CF34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500AE20D-E6C7-4594-94B3-F13D13AF7F87}"/>
                </a:ext>
              </a:extLst>
            </p:cNvPr>
            <p:cNvSpPr txBox="1"/>
            <p:nvPr/>
          </p:nvSpPr>
          <p:spPr>
            <a:xfrm>
              <a:off x="401346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/27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B72DFF7-7D6F-41DA-A59D-505425497B51}"/>
              </a:ext>
            </a:extLst>
          </p:cNvPr>
          <p:cNvCxnSpPr>
            <a:cxnSpLocks/>
            <a:stCxn id="250" idx="0"/>
            <a:endCxn id="247" idx="2"/>
          </p:cNvCxnSpPr>
          <p:nvPr/>
        </p:nvCxnSpPr>
        <p:spPr>
          <a:xfrm flipV="1">
            <a:off x="2613790" y="3740287"/>
            <a:ext cx="429321" cy="67478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BF4AE52-DEC0-4358-9036-18691A5BFEC5}"/>
              </a:ext>
            </a:extLst>
          </p:cNvPr>
          <p:cNvCxnSpPr>
            <a:cxnSpLocks/>
            <a:stCxn id="269" idx="0"/>
            <a:endCxn id="272" idx="2"/>
          </p:cNvCxnSpPr>
          <p:nvPr/>
        </p:nvCxnSpPr>
        <p:spPr>
          <a:xfrm flipV="1">
            <a:off x="3618115" y="3728999"/>
            <a:ext cx="271303" cy="6882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0B89E54E-1600-4B97-A39C-49DB5FE65310}"/>
              </a:ext>
            </a:extLst>
          </p:cNvPr>
          <p:cNvCxnSpPr>
            <a:cxnSpLocks/>
            <a:stCxn id="272" idx="0"/>
            <a:endCxn id="376" idx="2"/>
          </p:cNvCxnSpPr>
          <p:nvPr/>
        </p:nvCxnSpPr>
        <p:spPr>
          <a:xfrm flipV="1">
            <a:off x="3949697" y="2872135"/>
            <a:ext cx="194064" cy="65169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D82E6E3-27CF-4529-9A01-505D29897697}"/>
              </a:ext>
            </a:extLst>
          </p:cNvPr>
          <p:cNvCxnSpPr>
            <a:cxnSpLocks/>
            <a:stCxn id="247" idx="0"/>
            <a:endCxn id="343" idx="2"/>
          </p:cNvCxnSpPr>
          <p:nvPr/>
        </p:nvCxnSpPr>
        <p:spPr>
          <a:xfrm flipV="1">
            <a:off x="3103390" y="2875095"/>
            <a:ext cx="251904" cy="660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FF0CB1B5-B24C-4F58-84EF-F465214EA074}"/>
              </a:ext>
            </a:extLst>
          </p:cNvPr>
          <p:cNvCxnSpPr>
            <a:cxnSpLocks/>
            <a:stCxn id="278" idx="0"/>
            <a:endCxn id="385" idx="2"/>
          </p:cNvCxnSpPr>
          <p:nvPr/>
        </p:nvCxnSpPr>
        <p:spPr>
          <a:xfrm flipV="1">
            <a:off x="4847755" y="2891169"/>
            <a:ext cx="295266" cy="63786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37A286A-D25F-40D8-9F6A-5B0C73D4B052}"/>
              </a:ext>
            </a:extLst>
          </p:cNvPr>
          <p:cNvCxnSpPr>
            <a:cxnSpLocks/>
            <a:stCxn id="289" idx="0"/>
            <a:endCxn id="391" idx="2"/>
          </p:cNvCxnSpPr>
          <p:nvPr/>
        </p:nvCxnSpPr>
        <p:spPr>
          <a:xfrm flipV="1">
            <a:off x="8023472" y="2904117"/>
            <a:ext cx="195522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AD743FEA-00C3-44EF-B8E7-4B3F29F246F8}"/>
              </a:ext>
            </a:extLst>
          </p:cNvPr>
          <p:cNvCxnSpPr>
            <a:cxnSpLocks/>
            <a:stCxn id="298" idx="0"/>
            <a:endCxn id="289" idx="2"/>
          </p:cNvCxnSpPr>
          <p:nvPr/>
        </p:nvCxnSpPr>
        <p:spPr>
          <a:xfrm flipV="1">
            <a:off x="7407731" y="3744340"/>
            <a:ext cx="555462" cy="67274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99C02F-53D3-461E-B151-05B7B0FFA0EA}"/>
              </a:ext>
            </a:extLst>
          </p:cNvPr>
          <p:cNvCxnSpPr>
            <a:cxnSpLocks/>
            <a:stCxn id="286" idx="0"/>
            <a:endCxn id="278" idx="2"/>
          </p:cNvCxnSpPr>
          <p:nvPr/>
        </p:nvCxnSpPr>
        <p:spPr>
          <a:xfrm flipV="1">
            <a:off x="4367508" y="3734197"/>
            <a:ext cx="419968" cy="6789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C2C0A1C-A9D6-4BFD-B388-9B09128A9236}"/>
              </a:ext>
            </a:extLst>
          </p:cNvPr>
          <p:cNvGrpSpPr/>
          <p:nvPr/>
        </p:nvGrpSpPr>
        <p:grpSpPr>
          <a:xfrm>
            <a:off x="4787744" y="1263272"/>
            <a:ext cx="870634" cy="463558"/>
            <a:chOff x="8156915" y="1268433"/>
            <a:chExt cx="870634" cy="463558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8D520B31-BFDF-4E32-9C69-0B39E6FC9F96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A700C1E2-70D1-4498-8802-02AECDA1DE33}"/>
                </a:ext>
              </a:extLst>
            </p:cNvPr>
            <p:cNvSpPr txBox="1"/>
            <p:nvPr/>
          </p:nvSpPr>
          <p:spPr>
            <a:xfrm>
              <a:off x="8156915" y="1531942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1436C9B-43B4-4418-BD5F-C82167D6F778}"/>
              </a:ext>
            </a:extLst>
          </p:cNvPr>
          <p:cNvGrpSpPr/>
          <p:nvPr/>
        </p:nvGrpSpPr>
        <p:grpSpPr>
          <a:xfrm>
            <a:off x="7355165" y="1268664"/>
            <a:ext cx="875987" cy="631842"/>
            <a:chOff x="8734705" y="1267664"/>
            <a:chExt cx="875987" cy="631842"/>
          </a:xfrm>
        </p:grpSpPr>
        <p:sp>
          <p:nvSpPr>
            <p:cNvPr id="243" name="流程图: 决策 47">
              <a:extLst>
                <a:ext uri="{FF2B5EF4-FFF2-40B4-BE49-F238E27FC236}">
                  <a16:creationId xmlns:a16="http://schemas.microsoft.com/office/drawing/2014/main" id="{9066A37E-7D51-480C-B455-514FCCCD915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58" name="TextBox 22">
              <a:extLst>
                <a:ext uri="{FF2B5EF4-FFF2-40B4-BE49-F238E27FC236}">
                  <a16:creationId xmlns:a16="http://schemas.microsoft.com/office/drawing/2014/main" id="{7ABAEF14-9C06-47EB-8124-9F22AC102CB3}"/>
                </a:ext>
              </a:extLst>
            </p:cNvPr>
            <p:cNvSpPr txBox="1"/>
            <p:nvPr/>
          </p:nvSpPr>
          <p:spPr>
            <a:xfrm>
              <a:off x="8767277" y="1607124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IPD: 3/29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TCF:4/8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D18554-8D62-4AE8-B4D9-09809DB684E6}"/>
              </a:ext>
            </a:extLst>
          </p:cNvPr>
          <p:cNvGrpSpPr/>
          <p:nvPr/>
        </p:nvGrpSpPr>
        <p:grpSpPr>
          <a:xfrm>
            <a:off x="8849957" y="1273126"/>
            <a:ext cx="843415" cy="646614"/>
            <a:chOff x="9542457" y="1267664"/>
            <a:chExt cx="843415" cy="646614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3A707CF6-A27D-422A-9296-3BE2F63D74B0}"/>
                </a:ext>
              </a:extLst>
            </p:cNvPr>
            <p:cNvSpPr/>
            <p:nvPr/>
          </p:nvSpPr>
          <p:spPr>
            <a:xfrm>
              <a:off x="9546783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PP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8B65BC57-CA93-4D06-BEBE-F81E2490A813}"/>
                </a:ext>
              </a:extLst>
            </p:cNvPr>
            <p:cNvSpPr txBox="1"/>
            <p:nvPr/>
          </p:nvSpPr>
          <p:spPr>
            <a:xfrm>
              <a:off x="9542457" y="1621896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IPD : </a:t>
              </a: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/28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 : 7/15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2984874-94FE-4C83-AB11-341CABC29EFB}"/>
              </a:ext>
            </a:extLst>
          </p:cNvPr>
          <p:cNvGrpSpPr/>
          <p:nvPr/>
        </p:nvGrpSpPr>
        <p:grpSpPr>
          <a:xfrm>
            <a:off x="9657332" y="1275110"/>
            <a:ext cx="884717" cy="631180"/>
            <a:chOff x="10012526" y="1267664"/>
            <a:chExt cx="884717" cy="631180"/>
          </a:xfrm>
        </p:grpSpPr>
        <p:sp>
          <p:nvSpPr>
            <p:cNvPr id="281" name="流程图: 决策 47">
              <a:extLst>
                <a:ext uri="{FF2B5EF4-FFF2-40B4-BE49-F238E27FC236}">
                  <a16:creationId xmlns:a16="http://schemas.microsoft.com/office/drawing/2014/main" id="{66CA9700-448F-4E03-A91F-344E32040C1E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8C8A417A-DCA3-4FA1-863E-1F52A2BD2E34}"/>
                </a:ext>
              </a:extLst>
            </p:cNvPr>
            <p:cNvSpPr txBox="1"/>
            <p:nvPr/>
          </p:nvSpPr>
          <p:spPr>
            <a:xfrm>
              <a:off x="10012526" y="1606462"/>
              <a:ext cx="88471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IPD : 9/16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TCF : 9/30</a:t>
              </a:r>
            </a:p>
          </p:txBody>
        </p:sp>
      </p:grp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CDFD3DA-2D6F-4F19-AE59-04D1261C7E7A}"/>
              </a:ext>
            </a:extLst>
          </p:cNvPr>
          <p:cNvCxnSpPr>
            <a:cxnSpLocks/>
            <a:stCxn id="385" idx="0"/>
            <a:endCxn id="233" idx="2"/>
          </p:cNvCxnSpPr>
          <p:nvPr/>
        </p:nvCxnSpPr>
        <p:spPr>
          <a:xfrm flipV="1">
            <a:off x="5234901" y="1593164"/>
            <a:ext cx="192885" cy="100238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124F460-5BAC-4F80-936B-4581DD88936F}"/>
              </a:ext>
            </a:extLst>
          </p:cNvPr>
          <p:cNvCxnSpPr>
            <a:cxnSpLocks/>
            <a:stCxn id="385" idx="0"/>
            <a:endCxn id="17" idx="2"/>
          </p:cNvCxnSpPr>
          <p:nvPr/>
        </p:nvCxnSpPr>
        <p:spPr>
          <a:xfrm flipV="1">
            <a:off x="5234901" y="1597140"/>
            <a:ext cx="549402" cy="99841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B874C26-7CA5-4948-88C5-325E5FB8F1A2}"/>
              </a:ext>
            </a:extLst>
          </p:cNvPr>
          <p:cNvCxnSpPr>
            <a:cxnSpLocks/>
            <a:stCxn id="292" idx="0"/>
            <a:endCxn id="397" idx="2"/>
          </p:cNvCxnSpPr>
          <p:nvPr/>
        </p:nvCxnSpPr>
        <p:spPr>
          <a:xfrm flipV="1">
            <a:off x="9248750" y="2900894"/>
            <a:ext cx="125792" cy="64093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89FFDBD-7B33-4758-B88C-79947D1A8589}"/>
              </a:ext>
            </a:extLst>
          </p:cNvPr>
          <p:cNvCxnSpPr>
            <a:cxnSpLocks/>
            <a:stCxn id="337" idx="0"/>
            <a:endCxn id="292" idx="2"/>
          </p:cNvCxnSpPr>
          <p:nvPr/>
        </p:nvCxnSpPr>
        <p:spPr>
          <a:xfrm flipV="1">
            <a:off x="8726458" y="3746995"/>
            <a:ext cx="462013" cy="66366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FE51782-5CDB-4F51-BECE-551E3CCA9510}"/>
              </a:ext>
            </a:extLst>
          </p:cNvPr>
          <p:cNvCxnSpPr>
            <a:cxnSpLocks/>
            <a:stCxn id="397" idx="0"/>
            <a:endCxn id="281" idx="1"/>
          </p:cNvCxnSpPr>
          <p:nvPr/>
        </p:nvCxnSpPr>
        <p:spPr>
          <a:xfrm flipV="1">
            <a:off x="9466422" y="1440056"/>
            <a:ext cx="542321" cy="1165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9BDCCCE2-F33A-40F4-A6A6-1F0D3D0E714C}"/>
              </a:ext>
            </a:extLst>
          </p:cNvPr>
          <p:cNvCxnSpPr>
            <a:cxnSpLocks/>
            <a:stCxn id="391" idx="0"/>
            <a:endCxn id="260" idx="2"/>
          </p:cNvCxnSpPr>
          <p:nvPr/>
        </p:nvCxnSpPr>
        <p:spPr>
          <a:xfrm flipV="1">
            <a:off x="8310874" y="1603018"/>
            <a:ext cx="774001" cy="100548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531757E-987B-4C0A-A58D-381742B57EF8}"/>
              </a:ext>
            </a:extLst>
          </p:cNvPr>
          <p:cNvGrpSpPr/>
          <p:nvPr/>
        </p:nvGrpSpPr>
        <p:grpSpPr>
          <a:xfrm>
            <a:off x="9258599" y="4412761"/>
            <a:ext cx="656790" cy="481697"/>
            <a:chOff x="3995535" y="6178778"/>
            <a:chExt cx="656790" cy="481697"/>
          </a:xfrm>
        </p:grpSpPr>
        <p:sp>
          <p:nvSpPr>
            <p:cNvPr id="396" name="Star: 5 Points 395">
              <a:extLst>
                <a:ext uri="{FF2B5EF4-FFF2-40B4-BE49-F238E27FC236}">
                  <a16:creationId xmlns:a16="http://schemas.microsoft.com/office/drawing/2014/main" id="{5628AD30-85F5-4978-9DA5-7FE7C34DD8C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4E453956-DE75-418A-A637-AE5A9AE3050C}"/>
                </a:ext>
              </a:extLst>
            </p:cNvPr>
            <p:cNvSpPr txBox="1"/>
            <p:nvPr/>
          </p:nvSpPr>
          <p:spPr>
            <a:xfrm>
              <a:off x="399553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8.13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60BD68DC-EB8C-46C5-A996-9002341A3B93}"/>
              </a:ext>
            </a:extLst>
          </p:cNvPr>
          <p:cNvGrpSpPr/>
          <p:nvPr/>
        </p:nvGrpSpPr>
        <p:grpSpPr>
          <a:xfrm>
            <a:off x="9713606" y="3545278"/>
            <a:ext cx="656790" cy="490406"/>
            <a:chOff x="4058290" y="6178778"/>
            <a:chExt cx="656790" cy="490406"/>
          </a:xfrm>
        </p:grpSpPr>
        <p:sp>
          <p:nvSpPr>
            <p:cNvPr id="400" name="Star: 5 Points 399">
              <a:extLst>
                <a:ext uri="{FF2B5EF4-FFF2-40B4-BE49-F238E27FC236}">
                  <a16:creationId xmlns:a16="http://schemas.microsoft.com/office/drawing/2014/main" id="{FB8E20AE-6361-41F2-9723-8C845F4AF68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538DD9B7-4080-4DC4-B590-1D71115FCA46}"/>
                </a:ext>
              </a:extLst>
            </p:cNvPr>
            <p:cNvSpPr txBox="1"/>
            <p:nvPr/>
          </p:nvSpPr>
          <p:spPr>
            <a:xfrm>
              <a:off x="4058290" y="637680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9/3</a:t>
              </a:r>
            </a:p>
          </p:txBody>
        </p:sp>
      </p:grp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56ABE82-FB77-4727-92F3-868A0191BAB7}"/>
              </a:ext>
            </a:extLst>
          </p:cNvPr>
          <p:cNvCxnSpPr>
            <a:cxnSpLocks/>
            <a:stCxn id="396" idx="0"/>
            <a:endCxn id="400" idx="2"/>
          </p:cNvCxnSpPr>
          <p:nvPr/>
        </p:nvCxnSpPr>
        <p:spPr>
          <a:xfrm flipV="1">
            <a:off x="9575334" y="3750445"/>
            <a:ext cx="331973" cy="6623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CDEF682-6FFD-4C2B-84B5-53D5BF55B491}"/>
              </a:ext>
            </a:extLst>
          </p:cNvPr>
          <p:cNvCxnSpPr>
            <a:cxnSpLocks/>
            <a:stCxn id="400" idx="0"/>
            <a:endCxn id="404" idx="2"/>
          </p:cNvCxnSpPr>
          <p:nvPr/>
        </p:nvCxnSpPr>
        <p:spPr>
          <a:xfrm flipV="1">
            <a:off x="9967586" y="2896162"/>
            <a:ext cx="74666" cy="6491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060FDC5-F3C9-4A50-971A-3D6C6918F72E}"/>
              </a:ext>
            </a:extLst>
          </p:cNvPr>
          <p:cNvGrpSpPr/>
          <p:nvPr/>
        </p:nvGrpSpPr>
        <p:grpSpPr>
          <a:xfrm>
            <a:off x="5392794" y="4424044"/>
            <a:ext cx="447251" cy="481983"/>
            <a:chOff x="4109272" y="6178778"/>
            <a:chExt cx="447251" cy="481983"/>
          </a:xfrm>
        </p:grpSpPr>
        <p:sp>
          <p:nvSpPr>
            <p:cNvPr id="394" name="Star: 5 Points 393">
              <a:extLst>
                <a:ext uri="{FF2B5EF4-FFF2-40B4-BE49-F238E27FC236}">
                  <a16:creationId xmlns:a16="http://schemas.microsoft.com/office/drawing/2014/main" id="{6F5D7D26-AB54-4089-AD46-9E7C50F9843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5D5C5ACE-94DC-458D-B719-E3EC8BEB32F4}"/>
                </a:ext>
              </a:extLst>
            </p:cNvPr>
            <p:cNvSpPr txBox="1"/>
            <p:nvPr/>
          </p:nvSpPr>
          <p:spPr>
            <a:xfrm>
              <a:off x="4109272" y="6368379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12/5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E4ECE35-C2F8-4192-9353-BF9C608DF602}"/>
              </a:ext>
            </a:extLst>
          </p:cNvPr>
          <p:cNvGrpSpPr/>
          <p:nvPr/>
        </p:nvGrpSpPr>
        <p:grpSpPr>
          <a:xfrm>
            <a:off x="5669793" y="3538084"/>
            <a:ext cx="447251" cy="508110"/>
            <a:chOff x="4109272" y="6178778"/>
            <a:chExt cx="447251" cy="508110"/>
          </a:xfrm>
        </p:grpSpPr>
        <p:sp>
          <p:nvSpPr>
            <p:cNvPr id="411" name="Star: 5 Points 410">
              <a:extLst>
                <a:ext uri="{FF2B5EF4-FFF2-40B4-BE49-F238E27FC236}">
                  <a16:creationId xmlns:a16="http://schemas.microsoft.com/office/drawing/2014/main" id="{C23D6667-4D51-4B91-BFC5-930E8CCA74B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D078CDCF-8891-4BAB-8826-808CC7548B74}"/>
                </a:ext>
              </a:extLst>
            </p:cNvPr>
            <p:cNvSpPr txBox="1"/>
            <p:nvPr/>
          </p:nvSpPr>
          <p:spPr>
            <a:xfrm>
              <a:off x="4109272" y="6394506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8FF69CB-554A-D680-9672-0ACDBDF8658F}"/>
              </a:ext>
            </a:extLst>
          </p:cNvPr>
          <p:cNvGrpSpPr/>
          <p:nvPr/>
        </p:nvGrpSpPr>
        <p:grpSpPr>
          <a:xfrm>
            <a:off x="5670817" y="2596636"/>
            <a:ext cx="890651" cy="592490"/>
            <a:chOff x="9803558" y="2596636"/>
            <a:chExt cx="890651" cy="592490"/>
          </a:xfrm>
        </p:grpSpPr>
        <p:sp>
          <p:nvSpPr>
            <p:cNvPr id="416" name="Star: 5 Points 415">
              <a:extLst>
                <a:ext uri="{FF2B5EF4-FFF2-40B4-BE49-F238E27FC236}">
                  <a16:creationId xmlns:a16="http://schemas.microsoft.com/office/drawing/2014/main" id="{5752511B-78C7-4D5E-9F80-4BD10B35110B}"/>
                </a:ext>
              </a:extLst>
            </p:cNvPr>
            <p:cNvSpPr/>
            <p:nvPr/>
          </p:nvSpPr>
          <p:spPr>
            <a:xfrm>
              <a:off x="10097862" y="2596636"/>
              <a:ext cx="297329" cy="295620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2606F3CA-807C-46CC-848F-0348271A0169}"/>
                </a:ext>
              </a:extLst>
            </p:cNvPr>
            <p:cNvSpPr txBox="1"/>
            <p:nvPr/>
          </p:nvSpPr>
          <p:spPr>
            <a:xfrm>
              <a:off x="9803558" y="2896744"/>
              <a:ext cx="8906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1/10 Test Report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11431C4-FD87-4B15-A776-7B9881A2DE39}"/>
              </a:ext>
            </a:extLst>
          </p:cNvPr>
          <p:cNvSpPr/>
          <p:nvPr/>
        </p:nvSpPr>
        <p:spPr>
          <a:xfrm rot="1485182">
            <a:off x="4456193" y="2361482"/>
            <a:ext cx="771259" cy="2661493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03D83CD-3DBD-11D5-6D4B-75163BB424B6}"/>
              </a:ext>
            </a:extLst>
          </p:cNvPr>
          <p:cNvCxnSpPr>
            <a:cxnSpLocks/>
            <a:stCxn id="394" idx="0"/>
            <a:endCxn id="411" idx="2"/>
          </p:cNvCxnSpPr>
          <p:nvPr/>
        </p:nvCxnSpPr>
        <p:spPr>
          <a:xfrm flipV="1">
            <a:off x="5595792" y="3743251"/>
            <a:ext cx="216720" cy="68079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42E3B6E-4FB6-2097-0F19-DC305A1C5E9B}"/>
              </a:ext>
            </a:extLst>
          </p:cNvPr>
          <p:cNvCxnSpPr>
            <a:cxnSpLocks/>
            <a:stCxn id="411" idx="0"/>
            <a:endCxn id="416" idx="2"/>
          </p:cNvCxnSpPr>
          <p:nvPr/>
        </p:nvCxnSpPr>
        <p:spPr>
          <a:xfrm flipV="1">
            <a:off x="5872791" y="2892255"/>
            <a:ext cx="149115" cy="64582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4238D-5ECA-7B75-D62F-DC69F0721C5D}"/>
              </a:ext>
            </a:extLst>
          </p:cNvPr>
          <p:cNvGrpSpPr/>
          <p:nvPr/>
        </p:nvGrpSpPr>
        <p:grpSpPr>
          <a:xfrm>
            <a:off x="10244572" y="1273605"/>
            <a:ext cx="843415" cy="648172"/>
            <a:chOff x="10174166" y="1267664"/>
            <a:chExt cx="843415" cy="648172"/>
          </a:xfrm>
        </p:grpSpPr>
        <p:sp>
          <p:nvSpPr>
            <p:cNvPr id="12" name="流程图: 决策 47">
              <a:extLst>
                <a:ext uri="{FF2B5EF4-FFF2-40B4-BE49-F238E27FC236}">
                  <a16:creationId xmlns:a16="http://schemas.microsoft.com/office/drawing/2014/main" id="{84637CD3-280A-CFD2-3BF6-83D13BDF65E2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6101B2F7-090D-D229-EF49-7FE5BA410507}"/>
                </a:ext>
              </a:extLst>
            </p:cNvPr>
            <p:cNvSpPr txBox="1"/>
            <p:nvPr/>
          </p:nvSpPr>
          <p:spPr>
            <a:xfrm>
              <a:off x="10174166" y="173117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TCF : 10/28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4706E2-2113-F121-0142-D81C9C15965D}"/>
              </a:ext>
            </a:extLst>
          </p:cNvPr>
          <p:cNvGrpSpPr/>
          <p:nvPr/>
        </p:nvGrpSpPr>
        <p:grpSpPr>
          <a:xfrm>
            <a:off x="5547506" y="1267248"/>
            <a:ext cx="843415" cy="640455"/>
            <a:chOff x="8728500" y="1267664"/>
            <a:chExt cx="843415" cy="640455"/>
          </a:xfrm>
        </p:grpSpPr>
        <p:sp>
          <p:nvSpPr>
            <p:cNvPr id="17" name="流程图: 决策 47">
              <a:extLst>
                <a:ext uri="{FF2B5EF4-FFF2-40B4-BE49-F238E27FC236}">
                  <a16:creationId xmlns:a16="http://schemas.microsoft.com/office/drawing/2014/main" id="{55A974DE-D1C5-C4BE-A3A4-D186E25C7652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srgbClr val="002060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EP</a:t>
              </a: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BF5CDBA9-CF97-9A0E-C85A-7B694DA04F9A}"/>
                </a:ext>
              </a:extLst>
            </p:cNvPr>
            <p:cNvSpPr txBox="1"/>
            <p:nvPr/>
          </p:nvSpPr>
          <p:spPr>
            <a:xfrm>
              <a:off x="8728500" y="1615737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: 12/1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TCF: 12/11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ADFEE-1BFD-A9ED-7669-3F0EBAF0CD75}"/>
              </a:ext>
            </a:extLst>
          </p:cNvPr>
          <p:cNvCxnSpPr>
            <a:cxnSpLocks/>
            <a:stCxn id="416" idx="0"/>
            <a:endCxn id="13" idx="2"/>
          </p:cNvCxnSpPr>
          <p:nvPr/>
        </p:nvCxnSpPr>
        <p:spPr>
          <a:xfrm flipV="1">
            <a:off x="6113786" y="1592340"/>
            <a:ext cx="326987" cy="1004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20ED30F-7B7F-9DD8-FE5E-CDEA5710797D}"/>
              </a:ext>
            </a:extLst>
          </p:cNvPr>
          <p:cNvGrpSpPr/>
          <p:nvPr/>
        </p:nvGrpSpPr>
        <p:grpSpPr>
          <a:xfrm>
            <a:off x="6210181" y="1262448"/>
            <a:ext cx="927131" cy="761725"/>
            <a:chOff x="8566365" y="1268433"/>
            <a:chExt cx="927131" cy="761725"/>
          </a:xfrm>
        </p:grpSpPr>
        <p:sp>
          <p:nvSpPr>
            <p:cNvPr id="13" name="流程图: 决策 47">
              <a:extLst>
                <a:ext uri="{FF2B5EF4-FFF2-40B4-BE49-F238E27FC236}">
                  <a16:creationId xmlns:a16="http://schemas.microsoft.com/office/drawing/2014/main" id="{FA6A11A2-8483-1021-EDD9-40E689F0D882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67D4441-56D7-B64C-00DC-05F21D7E15C3}"/>
                </a:ext>
              </a:extLst>
            </p:cNvPr>
            <p:cNvSpPr txBox="1"/>
            <p:nvPr/>
          </p:nvSpPr>
          <p:spPr>
            <a:xfrm>
              <a:off x="8650081" y="1614666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HW:12/15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SW:</a:t>
              </a:r>
              <a:r>
                <a:rPr lang="en-US" altLang="zh-CN" sz="700" dirty="0">
                  <a:solidFill>
                    <a:srgbClr val="00264E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A8779CE6-D2B5-AACB-5F23-21DC635EE9EC}"/>
              </a:ext>
            </a:extLst>
          </p:cNvPr>
          <p:cNvGrpSpPr/>
          <p:nvPr/>
        </p:nvGrpSpPr>
        <p:grpSpPr>
          <a:xfrm>
            <a:off x="6636316" y="2615459"/>
            <a:ext cx="810962" cy="806034"/>
            <a:chOff x="10263485" y="2608498"/>
            <a:chExt cx="810962" cy="806034"/>
          </a:xfrm>
        </p:grpSpPr>
        <p:sp>
          <p:nvSpPr>
            <p:cNvPr id="454" name="TextBox 22">
              <a:extLst>
                <a:ext uri="{FF2B5EF4-FFF2-40B4-BE49-F238E27FC236}">
                  <a16:creationId xmlns:a16="http://schemas.microsoft.com/office/drawing/2014/main" id="{8BBEFF8C-0B48-8255-7E63-3F9B3380C936}"/>
                </a:ext>
              </a:extLst>
            </p:cNvPr>
            <p:cNvSpPr txBox="1"/>
            <p:nvPr/>
          </p:nvSpPr>
          <p:spPr>
            <a:xfrm>
              <a:off x="10263485" y="2906707"/>
              <a:ext cx="810962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3/4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/11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3/18 IVS</a:t>
              </a:r>
            </a:p>
          </p:txBody>
        </p:sp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FD6913D9-A61D-206B-A862-08D9AC68A5B3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692C3056-62C5-F60A-6BC6-898FEDC41CD4}"/>
              </a:ext>
            </a:extLst>
          </p:cNvPr>
          <p:cNvGrpSpPr/>
          <p:nvPr/>
        </p:nvGrpSpPr>
        <p:grpSpPr>
          <a:xfrm>
            <a:off x="6456034" y="3546134"/>
            <a:ext cx="656790" cy="496993"/>
            <a:chOff x="4081407" y="6178778"/>
            <a:chExt cx="656790" cy="496993"/>
          </a:xfrm>
        </p:grpSpPr>
        <p:sp>
          <p:nvSpPr>
            <p:cNvPr id="458" name="Star: 5 Points 457">
              <a:extLst>
                <a:ext uri="{FF2B5EF4-FFF2-40B4-BE49-F238E27FC236}">
                  <a16:creationId xmlns:a16="http://schemas.microsoft.com/office/drawing/2014/main" id="{989F6DE0-BDB4-B7CE-EF5B-10C5249CD1E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D98F5A09-E8BF-8B72-E22A-1667D4E93B33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2/19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2C3FEE5-64C6-A28A-3D61-7FF0DD368235}"/>
              </a:ext>
            </a:extLst>
          </p:cNvPr>
          <p:cNvGrpSpPr/>
          <p:nvPr/>
        </p:nvGrpSpPr>
        <p:grpSpPr>
          <a:xfrm>
            <a:off x="6029865" y="4424044"/>
            <a:ext cx="656790" cy="497488"/>
            <a:chOff x="3993066" y="6178778"/>
            <a:chExt cx="656790" cy="497488"/>
          </a:xfrm>
        </p:grpSpPr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DAF00F3E-73A0-B2E1-1DAF-970D34AD34E1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D49261FE-23DF-D617-1B55-6EA7C58CE5BC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2AFBB198-8341-9A1B-F084-E43272EB361D}"/>
              </a:ext>
            </a:extLst>
          </p:cNvPr>
          <p:cNvCxnSpPr>
            <a:cxnSpLocks/>
            <a:stCxn id="458" idx="0"/>
            <a:endCxn id="455" idx="2"/>
          </p:cNvCxnSpPr>
          <p:nvPr/>
        </p:nvCxnSpPr>
        <p:spPr>
          <a:xfrm flipV="1">
            <a:off x="6686897" y="2911078"/>
            <a:ext cx="249301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4B7B1315-B5E9-6D26-CA27-690C991647CB}"/>
              </a:ext>
            </a:extLst>
          </p:cNvPr>
          <p:cNvCxnSpPr>
            <a:cxnSpLocks/>
            <a:stCxn id="463" idx="0"/>
            <a:endCxn id="458" idx="2"/>
          </p:cNvCxnSpPr>
          <p:nvPr/>
        </p:nvCxnSpPr>
        <p:spPr>
          <a:xfrm flipV="1">
            <a:off x="6349069" y="3751301"/>
            <a:ext cx="277549" cy="67274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CB83B6C7-21F8-6913-AC34-474B3940443A}"/>
              </a:ext>
            </a:extLst>
          </p:cNvPr>
          <p:cNvCxnSpPr>
            <a:cxnSpLocks/>
            <a:stCxn id="455" idx="0"/>
            <a:endCxn id="243" idx="2"/>
          </p:cNvCxnSpPr>
          <p:nvPr/>
        </p:nvCxnSpPr>
        <p:spPr>
          <a:xfrm flipV="1">
            <a:off x="7028078" y="1598556"/>
            <a:ext cx="557679" cy="10169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E06D3AB5-CFBD-0D4A-D2DA-50C51745108A}"/>
              </a:ext>
            </a:extLst>
          </p:cNvPr>
          <p:cNvGrpSpPr/>
          <p:nvPr/>
        </p:nvGrpSpPr>
        <p:grpSpPr>
          <a:xfrm>
            <a:off x="0" y="5717175"/>
            <a:ext cx="12157592" cy="331422"/>
            <a:chOff x="34143" y="2717077"/>
            <a:chExt cx="12083422" cy="331422"/>
          </a:xfrm>
        </p:grpSpPr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444D20C1-56B5-14F8-52A7-8FC48D8470A2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DF23242B-4C60-6388-110E-402EB0F6944C}"/>
                </a:ext>
              </a:extLst>
            </p:cNvPr>
            <p:cNvSpPr/>
            <p:nvPr/>
          </p:nvSpPr>
          <p:spPr>
            <a:xfrm>
              <a:off x="64293" y="2717077"/>
              <a:ext cx="76188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Calibration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E55918A3-78A3-208A-AD63-24ACC5C55277}"/>
              </a:ext>
            </a:extLst>
          </p:cNvPr>
          <p:cNvGrpSpPr/>
          <p:nvPr/>
        </p:nvGrpSpPr>
        <p:grpSpPr>
          <a:xfrm>
            <a:off x="4446902" y="5921043"/>
            <a:ext cx="656790" cy="485687"/>
            <a:chOff x="4005935" y="6178778"/>
            <a:chExt cx="656790" cy="485687"/>
          </a:xfrm>
        </p:grpSpPr>
        <p:sp>
          <p:nvSpPr>
            <p:cNvPr id="474" name="Star: 5 Points 473">
              <a:extLst>
                <a:ext uri="{FF2B5EF4-FFF2-40B4-BE49-F238E27FC236}">
                  <a16:creationId xmlns:a16="http://schemas.microsoft.com/office/drawing/2014/main" id="{C1B063A4-93AB-EE5B-9435-1A5F026712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75" name="TextBox 22">
              <a:extLst>
                <a:ext uri="{FF2B5EF4-FFF2-40B4-BE49-F238E27FC236}">
                  <a16:creationId xmlns:a16="http://schemas.microsoft.com/office/drawing/2014/main" id="{C627513C-B7F4-9E70-8E09-243BE7FB4F79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ANC/ESE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50B99F19-EDF5-941B-7245-169C4817826A}"/>
              </a:ext>
            </a:extLst>
          </p:cNvPr>
          <p:cNvCxnSpPr>
            <a:cxnSpLocks/>
            <a:stCxn id="474" idx="0"/>
            <a:endCxn id="385" idx="2"/>
          </p:cNvCxnSpPr>
          <p:nvPr/>
        </p:nvCxnSpPr>
        <p:spPr>
          <a:xfrm flipV="1">
            <a:off x="4753237" y="2891169"/>
            <a:ext cx="389784" cy="302987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E59EB2-D00E-1E26-2018-980DF00ACAAA}"/>
              </a:ext>
            </a:extLst>
          </p:cNvPr>
          <p:cNvGrpSpPr/>
          <p:nvPr/>
        </p:nvGrpSpPr>
        <p:grpSpPr>
          <a:xfrm>
            <a:off x="5238167" y="5914502"/>
            <a:ext cx="656790" cy="492845"/>
            <a:chOff x="4044965" y="6178778"/>
            <a:chExt cx="656790" cy="492845"/>
          </a:xfrm>
        </p:grpSpPr>
        <p:sp>
          <p:nvSpPr>
            <p:cNvPr id="228" name="Star: 5 Points 227">
              <a:extLst>
                <a:ext uri="{FF2B5EF4-FFF2-40B4-BE49-F238E27FC236}">
                  <a16:creationId xmlns:a16="http://schemas.microsoft.com/office/drawing/2014/main" id="{E5857093-AAD8-B495-6BAB-D7C7400779E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9" name="TextBox 22">
              <a:extLst>
                <a:ext uri="{FF2B5EF4-FFF2-40B4-BE49-F238E27FC236}">
                  <a16:creationId xmlns:a16="http://schemas.microsoft.com/office/drawing/2014/main" id="{AA3DC411-049C-AB3D-6970-E983D873BF86}"/>
                </a:ext>
              </a:extLst>
            </p:cNvPr>
            <p:cNvSpPr txBox="1"/>
            <p:nvPr/>
          </p:nvSpPr>
          <p:spPr>
            <a:xfrm>
              <a:off x="4044965" y="637924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BT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12/4</a:t>
              </a:r>
            </a:p>
          </p:txBody>
        </p:sp>
      </p:grp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0A3315D-2A26-7328-E9BE-CBBED8B2F088}"/>
              </a:ext>
            </a:extLst>
          </p:cNvPr>
          <p:cNvCxnSpPr>
            <a:cxnSpLocks/>
            <a:stCxn id="228" idx="0"/>
            <a:endCxn id="394" idx="2"/>
          </p:cNvCxnSpPr>
          <p:nvPr/>
        </p:nvCxnSpPr>
        <p:spPr>
          <a:xfrm flipV="1">
            <a:off x="5505472" y="4629211"/>
            <a:ext cx="30041" cy="128529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BFD63C-93AD-F63C-E856-ED10D3652C62}"/>
              </a:ext>
            </a:extLst>
          </p:cNvPr>
          <p:cNvGrpSpPr/>
          <p:nvPr/>
        </p:nvGrpSpPr>
        <p:grpSpPr>
          <a:xfrm>
            <a:off x="5733238" y="5914502"/>
            <a:ext cx="656790" cy="485687"/>
            <a:chOff x="4005935" y="6178778"/>
            <a:chExt cx="656790" cy="485687"/>
          </a:xfrm>
        </p:grpSpPr>
        <p:sp>
          <p:nvSpPr>
            <p:cNvPr id="236" name="Star: 5 Points 235">
              <a:extLst>
                <a:ext uri="{FF2B5EF4-FFF2-40B4-BE49-F238E27FC236}">
                  <a16:creationId xmlns:a16="http://schemas.microsoft.com/office/drawing/2014/main" id="{A0FEB547-0B78-C46F-D093-74C139180B4A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25C000B4-36F9-2CEC-3148-EB8087958F5D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st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1A63F3-A4CA-60C2-01DA-9D5E34602A73}"/>
              </a:ext>
            </a:extLst>
          </p:cNvPr>
          <p:cNvCxnSpPr>
            <a:cxnSpLocks/>
            <a:stCxn id="236" idx="0"/>
            <a:endCxn id="463" idx="2"/>
          </p:cNvCxnSpPr>
          <p:nvPr/>
        </p:nvCxnSpPr>
        <p:spPr>
          <a:xfrm flipV="1">
            <a:off x="6039573" y="4629211"/>
            <a:ext cx="249217" cy="128529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4A59FE4B-7111-FBC9-CCAA-6F5BA05EC41A}"/>
              </a:ext>
            </a:extLst>
          </p:cNvPr>
          <p:cNvGrpSpPr/>
          <p:nvPr/>
        </p:nvGrpSpPr>
        <p:grpSpPr>
          <a:xfrm>
            <a:off x="6572543" y="5914502"/>
            <a:ext cx="656790" cy="485687"/>
            <a:chOff x="4005935" y="6178778"/>
            <a:chExt cx="656790" cy="485687"/>
          </a:xfrm>
        </p:grpSpPr>
        <p:sp>
          <p:nvSpPr>
            <p:cNvPr id="244" name="Star: 5 Points 243">
              <a:extLst>
                <a:ext uri="{FF2B5EF4-FFF2-40B4-BE49-F238E27FC236}">
                  <a16:creationId xmlns:a16="http://schemas.microsoft.com/office/drawing/2014/main" id="{27C4D337-1387-933E-56BA-497F686B9B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C7299B92-74E4-B56A-8E56-5D7BCB53BEB0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</a:t>
              </a:r>
              <a:r>
                <a:rPr lang="en-US" altLang="zh-CN" sz="700" baseline="300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nd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CADA312-86E3-8407-078B-FB4E9AF9EBAD}"/>
              </a:ext>
            </a:extLst>
          </p:cNvPr>
          <p:cNvCxnSpPr>
            <a:cxnSpLocks/>
            <a:stCxn id="244" idx="0"/>
            <a:endCxn id="298" idx="2"/>
          </p:cNvCxnSpPr>
          <p:nvPr/>
        </p:nvCxnSpPr>
        <p:spPr>
          <a:xfrm flipV="1">
            <a:off x="6878878" y="4622250"/>
            <a:ext cx="468574" cy="129225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759512B-317A-5C81-88F5-453CAEEF625F}"/>
              </a:ext>
            </a:extLst>
          </p:cNvPr>
          <p:cNvGrpSpPr/>
          <p:nvPr/>
        </p:nvGrpSpPr>
        <p:grpSpPr>
          <a:xfrm>
            <a:off x="8273630" y="5923811"/>
            <a:ext cx="656790" cy="485687"/>
            <a:chOff x="4005935" y="6178778"/>
            <a:chExt cx="656790" cy="485687"/>
          </a:xfrm>
        </p:grpSpPr>
        <p:sp>
          <p:nvSpPr>
            <p:cNvPr id="263" name="Star: 5 Points 262">
              <a:extLst>
                <a:ext uri="{FF2B5EF4-FFF2-40B4-BE49-F238E27FC236}">
                  <a16:creationId xmlns:a16="http://schemas.microsoft.com/office/drawing/2014/main" id="{3DACB986-A03A-F30E-1032-7EA5BA182203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D0A05CAF-7756-80C9-D457-062C41ED881C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lang="en-US" altLang="zh-CN" sz="700" baseline="300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rd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D33C0AF-EB75-349B-96B1-BDCDB6F7FB88}"/>
              </a:ext>
            </a:extLst>
          </p:cNvPr>
          <p:cNvCxnSpPr>
            <a:cxnSpLocks/>
            <a:stCxn id="263" idx="0"/>
            <a:endCxn id="337" idx="2"/>
          </p:cNvCxnSpPr>
          <p:nvPr/>
        </p:nvCxnSpPr>
        <p:spPr>
          <a:xfrm flipV="1">
            <a:off x="8579965" y="4615824"/>
            <a:ext cx="86214" cy="130798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59717E-DCAA-65FD-77C5-800B058A38C3}"/>
              </a:ext>
            </a:extLst>
          </p:cNvPr>
          <p:cNvSpPr txBox="1"/>
          <p:nvPr/>
        </p:nvSpPr>
        <p:spPr>
          <a:xfrm>
            <a:off x="6172252" y="2507835"/>
            <a:ext cx="863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Spring Festival</a:t>
            </a:r>
          </a:p>
          <a:p>
            <a:pPr algn="ctr"/>
            <a:r>
              <a:rPr lang="en-US" sz="800" dirty="0">
                <a:highlight>
                  <a:srgbClr val="FFFF00"/>
                </a:highlight>
              </a:rPr>
              <a:t>2.10-2.17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E26C60-97E1-AA1F-3166-FBBACB9CB8A4}"/>
              </a:ext>
            </a:extLst>
          </p:cNvPr>
          <p:cNvGrpSpPr/>
          <p:nvPr/>
        </p:nvGrpSpPr>
        <p:grpSpPr>
          <a:xfrm>
            <a:off x="4917201" y="5920568"/>
            <a:ext cx="656790" cy="483880"/>
            <a:chOff x="4018070" y="6178778"/>
            <a:chExt cx="656790" cy="483880"/>
          </a:xfrm>
        </p:grpSpPr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A2CEAA51-E328-1CC1-905A-7ADA532F93D0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EB3D5EDF-E23C-90F8-8A41-3E71DB432ECB}"/>
                </a:ext>
              </a:extLst>
            </p:cNvPr>
            <p:cNvSpPr txBox="1"/>
            <p:nvPr/>
          </p:nvSpPr>
          <p:spPr>
            <a:xfrm>
              <a:off x="4018070" y="6370276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Chime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619F94-9EE7-F7DF-F399-3B6676C5B926}"/>
              </a:ext>
            </a:extLst>
          </p:cNvPr>
          <p:cNvCxnSpPr>
            <a:cxnSpLocks/>
            <a:stCxn id="25" idx="0"/>
            <a:endCxn id="394" idx="2"/>
          </p:cNvCxnSpPr>
          <p:nvPr/>
        </p:nvCxnSpPr>
        <p:spPr>
          <a:xfrm flipV="1">
            <a:off x="5211401" y="4629211"/>
            <a:ext cx="324112" cy="129135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7E65F2-3456-D53B-4049-AF9C5DAA3B5A}"/>
              </a:ext>
            </a:extLst>
          </p:cNvPr>
          <p:cNvGrpSpPr/>
          <p:nvPr/>
        </p:nvGrpSpPr>
        <p:grpSpPr>
          <a:xfrm>
            <a:off x="4129" y="5035577"/>
            <a:ext cx="12157592" cy="331422"/>
            <a:chOff x="34143" y="2717077"/>
            <a:chExt cx="12083422" cy="33142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DDB507-D4ED-D58F-667A-30F6698D6F70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1327E6-F9BB-5157-C458-78B9AFF41688}"/>
                </a:ext>
              </a:extLst>
            </p:cNvPr>
            <p:cNvSpPr/>
            <p:nvPr/>
          </p:nvSpPr>
          <p:spPr>
            <a:xfrm>
              <a:off x="64293" y="2717077"/>
              <a:ext cx="58821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8F5BAE-9AE3-32AC-415C-CB97E539C18E}"/>
              </a:ext>
            </a:extLst>
          </p:cNvPr>
          <p:cNvGrpSpPr/>
          <p:nvPr/>
        </p:nvGrpSpPr>
        <p:grpSpPr>
          <a:xfrm>
            <a:off x="4762453" y="5242323"/>
            <a:ext cx="915591" cy="377965"/>
            <a:chOff x="3871467" y="6178778"/>
            <a:chExt cx="915591" cy="377965"/>
          </a:xfrm>
        </p:grpSpPr>
        <p:sp>
          <p:nvSpPr>
            <p:cNvPr id="468" name="Star: 5 Points 467">
              <a:extLst>
                <a:ext uri="{FF2B5EF4-FFF2-40B4-BE49-F238E27FC236}">
                  <a16:creationId xmlns:a16="http://schemas.microsoft.com/office/drawing/2014/main" id="{23EE6DF9-A370-2693-E039-1F68F7F624C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9" name="TextBox 22">
              <a:extLst>
                <a:ext uri="{FF2B5EF4-FFF2-40B4-BE49-F238E27FC236}">
                  <a16:creationId xmlns:a16="http://schemas.microsoft.com/office/drawing/2014/main" id="{826853CA-EDE0-29C6-794A-678F6984F864}"/>
                </a:ext>
              </a:extLst>
            </p:cNvPr>
            <p:cNvSpPr txBox="1"/>
            <p:nvPr/>
          </p:nvSpPr>
          <p:spPr>
            <a:xfrm>
              <a:off x="3871467" y="6372083"/>
              <a:ext cx="91559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 err="1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zh-CN" altLang="en-US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(Disable)</a:t>
              </a:r>
            </a:p>
          </p:txBody>
        </p:sp>
      </p:grp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39F7C9A-ACAE-35D0-A034-FAFA5C174CDE}"/>
              </a:ext>
            </a:extLst>
          </p:cNvPr>
          <p:cNvCxnSpPr>
            <a:cxnSpLocks/>
            <a:stCxn id="468" idx="0"/>
            <a:endCxn id="394" idx="2"/>
          </p:cNvCxnSpPr>
          <p:nvPr/>
        </p:nvCxnSpPr>
        <p:spPr>
          <a:xfrm flipV="1">
            <a:off x="5203256" y="4629211"/>
            <a:ext cx="332257" cy="61311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1D36BEF-F011-1459-FEBF-6DA1E49D0A32}"/>
              </a:ext>
            </a:extLst>
          </p:cNvPr>
          <p:cNvGrpSpPr/>
          <p:nvPr/>
        </p:nvGrpSpPr>
        <p:grpSpPr>
          <a:xfrm>
            <a:off x="8854137" y="5249148"/>
            <a:ext cx="915591" cy="485687"/>
            <a:chOff x="3871467" y="6178778"/>
            <a:chExt cx="915591" cy="485687"/>
          </a:xfrm>
        </p:grpSpPr>
        <p:sp>
          <p:nvSpPr>
            <p:cNvPr id="231" name="Star: 5 Points 230">
              <a:extLst>
                <a:ext uri="{FF2B5EF4-FFF2-40B4-BE49-F238E27FC236}">
                  <a16:creationId xmlns:a16="http://schemas.microsoft.com/office/drawing/2014/main" id="{867F2CFE-48CD-987D-64AD-1782CE29F6E3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2" name="TextBox 22">
              <a:extLst>
                <a:ext uri="{FF2B5EF4-FFF2-40B4-BE49-F238E27FC236}">
                  <a16:creationId xmlns:a16="http://schemas.microsoft.com/office/drawing/2014/main" id="{F50D3700-F920-9725-8A13-13F194A066CC}"/>
                </a:ext>
              </a:extLst>
            </p:cNvPr>
            <p:cNvSpPr txBox="1"/>
            <p:nvPr/>
          </p:nvSpPr>
          <p:spPr>
            <a:xfrm>
              <a:off x="3871467" y="6372083"/>
              <a:ext cx="91559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 err="1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zh-CN" altLang="en-US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(Enable)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TBC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4D7C719-645E-4234-10E0-AD2FE3D338B4}"/>
              </a:ext>
            </a:extLst>
          </p:cNvPr>
          <p:cNvCxnSpPr>
            <a:cxnSpLocks/>
            <a:stCxn id="231" idx="0"/>
            <a:endCxn id="396" idx="2"/>
          </p:cNvCxnSpPr>
          <p:nvPr/>
        </p:nvCxnSpPr>
        <p:spPr>
          <a:xfrm flipV="1">
            <a:off x="9294940" y="4617928"/>
            <a:ext cx="220115" cy="63122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D1890B1-A06D-8AE9-C979-D4C9CE22D9CA}"/>
              </a:ext>
            </a:extLst>
          </p:cNvPr>
          <p:cNvCxnSpPr>
            <a:cxnSpLocks/>
            <a:stCxn id="404" idx="0"/>
            <a:endCxn id="12" idx="2"/>
          </p:cNvCxnSpPr>
          <p:nvPr/>
        </p:nvCxnSpPr>
        <p:spPr>
          <a:xfrm flipV="1">
            <a:off x="10134132" y="1603497"/>
            <a:ext cx="530803" cy="99704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-6470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999362" y="393892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7/17</a:t>
            </a: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133573" y="3959766"/>
            <a:ext cx="9368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11/19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 11/20-11/21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9126025" y="367652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030806" y="3990786"/>
            <a:ext cx="94693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4/16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GNG:5/7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535468" y="47632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7/3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9" idx="2"/>
          </p:cNvCxnSpPr>
          <p:nvPr/>
        </p:nvCxnSpPr>
        <p:spPr>
          <a:xfrm flipV="1">
            <a:off x="1943018" y="4763321"/>
            <a:ext cx="833757" cy="3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U611MCA SW Release Plan  @ 23/11/13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37946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220062" y="1521630"/>
            <a:ext cx="865881" cy="546705"/>
            <a:chOff x="1545539" y="1217224"/>
            <a:chExt cx="862333" cy="546705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45539" y="154849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37054" y="3968997"/>
            <a:ext cx="361235" cy="58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11" idx="0"/>
            <a:endCxn id="171" idx="2"/>
          </p:cNvCxnSpPr>
          <p:nvPr/>
        </p:nvCxnSpPr>
        <p:spPr>
          <a:xfrm flipV="1">
            <a:off x="8778385" y="3996732"/>
            <a:ext cx="407290" cy="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561036" y="47473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4/1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4843333" y="512004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4573144" y="53009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802825" y="512302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554706" y="531434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</p:cNvCxnSpPr>
          <p:nvPr/>
        </p:nvCxnSpPr>
        <p:spPr>
          <a:xfrm flipV="1">
            <a:off x="7900358" y="4774873"/>
            <a:ext cx="817748" cy="34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845485" y="512906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620044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669041"/>
          <a:ext cx="1043616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6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994515009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837054" y="515777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604028" y="533167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7/7</a:t>
            </a: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281431" y="4775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8/14</a:t>
            </a: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672201" y="3959764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8/25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</p:cNvCxnSpPr>
          <p:nvPr/>
        </p:nvCxnSpPr>
        <p:spPr>
          <a:xfrm flipV="1">
            <a:off x="2934587" y="4677957"/>
            <a:ext cx="548975" cy="4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543841" y="3991816"/>
            <a:ext cx="266410" cy="55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流程图: 决策 47">
            <a:extLst>
              <a:ext uri="{FF2B5EF4-FFF2-40B4-BE49-F238E27FC236}">
                <a16:creationId xmlns:a16="http://schemas.microsoft.com/office/drawing/2014/main" id="{92ECD52C-A967-47B3-BD92-12DC46E875E0}"/>
              </a:ext>
            </a:extLst>
          </p:cNvPr>
          <p:cNvSpPr/>
          <p:nvPr/>
        </p:nvSpPr>
        <p:spPr>
          <a:xfrm>
            <a:off x="11472791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endCxn id="503" idx="2"/>
          </p:cNvCxnSpPr>
          <p:nvPr/>
        </p:nvCxnSpPr>
        <p:spPr>
          <a:xfrm flipV="1">
            <a:off x="3294804" y="1872309"/>
            <a:ext cx="529418" cy="17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7265376" y="2544629"/>
            <a:ext cx="742293" cy="1711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2.10~2.17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7307267" y="2319051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10301" y="4685396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20365" y="272313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683116" y="517220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508665" y="5385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4156366" y="47587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D853A1E2-1500-66D3-F309-9DB8C7DCF02A}"/>
              </a:ext>
            </a:extLst>
          </p:cNvPr>
          <p:cNvSpPr/>
          <p:nvPr/>
        </p:nvSpPr>
        <p:spPr>
          <a:xfrm>
            <a:off x="4028364" y="483827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15C84CF4-FC18-DD8B-9DFE-D5068F56BD07}"/>
              </a:ext>
            </a:extLst>
          </p:cNvPr>
          <p:cNvSpPr txBox="1"/>
          <p:nvPr/>
        </p:nvSpPr>
        <p:spPr>
          <a:xfrm>
            <a:off x="3815052" y="5022342"/>
            <a:ext cx="79477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 final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eng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 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for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redv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5091077" y="4713625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10/23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cxnSpLocks/>
            <a:stCxn id="525" idx="0"/>
          </p:cNvCxnSpPr>
          <p:nvPr/>
        </p:nvCxnSpPr>
        <p:spPr>
          <a:xfrm flipV="1">
            <a:off x="4940866" y="4721896"/>
            <a:ext cx="298641" cy="39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299786" y="3968317"/>
            <a:ext cx="471336" cy="59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6038120" y="250799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5771122" y="2788558"/>
            <a:ext cx="118834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5839962" y="2828205"/>
            <a:ext cx="257808" cy="8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8" idx="2"/>
          </p:cNvCxnSpPr>
          <p:nvPr/>
        </p:nvCxnSpPr>
        <p:spPr>
          <a:xfrm flipV="1">
            <a:off x="6194285" y="1909009"/>
            <a:ext cx="405582" cy="5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8425360" y="257480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8246920" y="2924785"/>
            <a:ext cx="7422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7623740" y="3658795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7346522" y="3981723"/>
            <a:ext cx="85741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/2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GNG:2/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6794770" y="448383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754450" y="4792023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1/12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5985302" y="505686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883518" y="53452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12/11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6141467" y="4804043"/>
            <a:ext cx="712953" cy="25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6950935" y="3979001"/>
            <a:ext cx="732455" cy="50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7779905" y="2895012"/>
            <a:ext cx="705105" cy="76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23" idx="2"/>
          </p:cNvCxnSpPr>
          <p:nvPr/>
        </p:nvCxnSpPr>
        <p:spPr>
          <a:xfrm flipV="1">
            <a:off x="8581525" y="1897406"/>
            <a:ext cx="421971" cy="67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9547908" y="252684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491682" y="2859691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5/16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cxnSpLocks/>
            <a:stCxn id="171" idx="0"/>
            <a:endCxn id="166" idx="2"/>
          </p:cNvCxnSpPr>
          <p:nvPr/>
        </p:nvCxnSpPr>
        <p:spPr>
          <a:xfrm flipV="1">
            <a:off x="9282190" y="2847053"/>
            <a:ext cx="325368" cy="82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27" idx="2"/>
          </p:cNvCxnSpPr>
          <p:nvPr/>
        </p:nvCxnSpPr>
        <p:spPr>
          <a:xfrm flipV="1">
            <a:off x="9704073" y="1871078"/>
            <a:ext cx="613225" cy="65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426055" y="37313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18" idx="0"/>
            <a:endCxn id="181" idx="2"/>
          </p:cNvCxnSpPr>
          <p:nvPr/>
        </p:nvCxnSpPr>
        <p:spPr>
          <a:xfrm flipV="1">
            <a:off x="4341716" y="3936565"/>
            <a:ext cx="121593" cy="63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4326666" y="393194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/11</a:t>
            </a:r>
          </a:p>
        </p:txBody>
      </p:sp>
      <p:sp>
        <p:nvSpPr>
          <p:cNvPr id="185" name="Star: 5 Points 184">
            <a:extLst>
              <a:ext uri="{FF2B5EF4-FFF2-40B4-BE49-F238E27FC236}">
                <a16:creationId xmlns:a16="http://schemas.microsoft.com/office/drawing/2014/main" id="{752F1B6E-0DD1-1758-4385-94AE93662B5F}"/>
              </a:ext>
            </a:extLst>
          </p:cNvPr>
          <p:cNvSpPr/>
          <p:nvPr/>
        </p:nvSpPr>
        <p:spPr>
          <a:xfrm>
            <a:off x="9948725" y="5143643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97408AF8-BFE7-6776-BD17-7FA9BD94A259}"/>
              </a:ext>
            </a:extLst>
          </p:cNvPr>
          <p:cNvSpPr txBox="1"/>
          <p:nvPr/>
        </p:nvSpPr>
        <p:spPr>
          <a:xfrm>
            <a:off x="9865849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7" name="Star: 5 Points 186">
            <a:extLst>
              <a:ext uri="{FF2B5EF4-FFF2-40B4-BE49-F238E27FC236}">
                <a16:creationId xmlns:a16="http://schemas.microsoft.com/office/drawing/2014/main" id="{23A3449A-932C-27F1-FBD8-BF96D2A4B968}"/>
              </a:ext>
            </a:extLst>
          </p:cNvPr>
          <p:cNvSpPr/>
          <p:nvPr/>
        </p:nvSpPr>
        <p:spPr>
          <a:xfrm>
            <a:off x="10240449" y="457487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57CC588C-C29D-B16B-F2B1-2F4BD4C7C17C}"/>
              </a:ext>
            </a:extLst>
          </p:cNvPr>
          <p:cNvSpPr txBox="1"/>
          <p:nvPr/>
        </p:nvSpPr>
        <p:spPr>
          <a:xfrm>
            <a:off x="9968685" y="4778678"/>
            <a:ext cx="84060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06/24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EDF6B3AC-4F3C-DD9B-F07B-FBDA3D48D900}"/>
              </a:ext>
            </a:extLst>
          </p:cNvPr>
          <p:cNvSpPr/>
          <p:nvPr/>
        </p:nvSpPr>
        <p:spPr>
          <a:xfrm>
            <a:off x="10517135" y="3675798"/>
            <a:ext cx="312330" cy="320207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3B634F3A-FAB6-3B71-DA88-473571BEF41A}"/>
              </a:ext>
            </a:extLst>
          </p:cNvPr>
          <p:cNvSpPr txBox="1"/>
          <p:nvPr/>
        </p:nvSpPr>
        <p:spPr>
          <a:xfrm>
            <a:off x="10401931" y="3977033"/>
            <a:ext cx="946939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/28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GNG:7/05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00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A8BEBE12-36D5-734B-536C-31F82F2C4742}"/>
              </a:ext>
            </a:extLst>
          </p:cNvPr>
          <p:cNvSpPr/>
          <p:nvPr/>
        </p:nvSpPr>
        <p:spPr>
          <a:xfrm>
            <a:off x="10749635" y="252176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6" name="TextBox 22">
            <a:extLst>
              <a:ext uri="{FF2B5EF4-FFF2-40B4-BE49-F238E27FC236}">
                <a16:creationId xmlns:a16="http://schemas.microsoft.com/office/drawing/2014/main" id="{25DB15BB-6DD6-C915-F17A-40F4374AB4D7}"/>
              </a:ext>
            </a:extLst>
          </p:cNvPr>
          <p:cNvSpPr txBox="1"/>
          <p:nvPr/>
        </p:nvSpPr>
        <p:spPr>
          <a:xfrm>
            <a:off x="10772888" y="2849220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7/12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A4EC0C7-3B7D-7DE0-166F-3410A149EE31}"/>
              </a:ext>
            </a:extLst>
          </p:cNvPr>
          <p:cNvCxnSpPr>
            <a:stCxn id="185" idx="0"/>
            <a:endCxn id="187" idx="2"/>
          </p:cNvCxnSpPr>
          <p:nvPr/>
        </p:nvCxnSpPr>
        <p:spPr>
          <a:xfrm flipV="1">
            <a:off x="10046258" y="4780037"/>
            <a:ext cx="231445" cy="36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42C250F-C3D0-6CA0-A8D0-4320E7D0D73D}"/>
              </a:ext>
            </a:extLst>
          </p:cNvPr>
          <p:cNvCxnSpPr>
            <a:stCxn id="187" idx="0"/>
            <a:endCxn id="189" idx="2"/>
          </p:cNvCxnSpPr>
          <p:nvPr/>
        </p:nvCxnSpPr>
        <p:spPr>
          <a:xfrm flipV="1">
            <a:off x="10337982" y="3996004"/>
            <a:ext cx="238803" cy="57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957B66E-5E15-8294-80B0-3C3037B6B3F9}"/>
              </a:ext>
            </a:extLst>
          </p:cNvPr>
          <p:cNvCxnSpPr>
            <a:stCxn id="189" idx="0"/>
            <a:endCxn id="191" idx="2"/>
          </p:cNvCxnSpPr>
          <p:nvPr/>
        </p:nvCxnSpPr>
        <p:spPr>
          <a:xfrm flipV="1">
            <a:off x="10673300" y="2841974"/>
            <a:ext cx="135985" cy="83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A0B7D36-0370-9FC7-94E4-9979E8FEA21F}"/>
              </a:ext>
            </a:extLst>
          </p:cNvPr>
          <p:cNvCxnSpPr>
            <a:cxnSpLocks/>
            <a:stCxn id="191" idx="0"/>
            <a:endCxn id="32" idx="2"/>
          </p:cNvCxnSpPr>
          <p:nvPr/>
        </p:nvCxnSpPr>
        <p:spPr>
          <a:xfrm flipV="1">
            <a:off x="10905800" y="1876186"/>
            <a:ext cx="113111" cy="64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368F1B33-026E-AA67-1257-5F6A96F6717A}"/>
              </a:ext>
            </a:extLst>
          </p:cNvPr>
          <p:cNvSpPr/>
          <p:nvPr/>
        </p:nvSpPr>
        <p:spPr>
          <a:xfrm>
            <a:off x="6338146" y="155833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7DFE1035-672F-36BA-D066-06C26BE3D106}"/>
              </a:ext>
            </a:extLst>
          </p:cNvPr>
          <p:cNvSpPr txBox="1"/>
          <p:nvPr/>
        </p:nvSpPr>
        <p:spPr>
          <a:xfrm>
            <a:off x="6097638" y="1283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066BFA36-A45C-6CDD-EF1A-4FD80EA01C72}"/>
              </a:ext>
            </a:extLst>
          </p:cNvPr>
          <p:cNvSpPr/>
          <p:nvPr/>
        </p:nvSpPr>
        <p:spPr>
          <a:xfrm>
            <a:off x="5211868" y="153257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35119-9BD7-FAD3-C1CB-B767BC9851A3}"/>
              </a:ext>
            </a:extLst>
          </p:cNvPr>
          <p:cNvCxnSpPr>
            <a:cxnSpLocks/>
            <a:stCxn id="181" idx="0"/>
            <a:endCxn id="16" idx="2"/>
          </p:cNvCxnSpPr>
          <p:nvPr/>
        </p:nvCxnSpPr>
        <p:spPr>
          <a:xfrm flipV="1">
            <a:off x="4523588" y="1883254"/>
            <a:ext cx="950001" cy="18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47">
            <a:extLst>
              <a:ext uri="{FF2B5EF4-FFF2-40B4-BE49-F238E27FC236}">
                <a16:creationId xmlns:a16="http://schemas.microsoft.com/office/drawing/2014/main" id="{9B440600-6535-2DB6-1060-00DC5EA023E4}"/>
              </a:ext>
            </a:extLst>
          </p:cNvPr>
          <p:cNvSpPr/>
          <p:nvPr/>
        </p:nvSpPr>
        <p:spPr>
          <a:xfrm>
            <a:off x="8741775" y="154672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8C7AF943-F323-2987-C831-47B12CD33C5C}"/>
              </a:ext>
            </a:extLst>
          </p:cNvPr>
          <p:cNvSpPr txBox="1"/>
          <p:nvPr/>
        </p:nvSpPr>
        <p:spPr>
          <a:xfrm>
            <a:off x="8425401" y="126355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27" name="流程图: 决策 47">
            <a:extLst>
              <a:ext uri="{FF2B5EF4-FFF2-40B4-BE49-F238E27FC236}">
                <a16:creationId xmlns:a16="http://schemas.microsoft.com/office/drawing/2014/main" id="{B50071C9-6E01-5022-41DA-4E6C19E21BEC}"/>
              </a:ext>
            </a:extLst>
          </p:cNvPr>
          <p:cNvSpPr/>
          <p:nvPr/>
        </p:nvSpPr>
        <p:spPr>
          <a:xfrm>
            <a:off x="10055577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6C879AEF-B93E-39E7-061A-5835B44AEB78}"/>
              </a:ext>
            </a:extLst>
          </p:cNvPr>
          <p:cNvSpPr txBox="1"/>
          <p:nvPr/>
        </p:nvSpPr>
        <p:spPr>
          <a:xfrm>
            <a:off x="9857014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32" name="流程图: 决策 47">
            <a:extLst>
              <a:ext uri="{FF2B5EF4-FFF2-40B4-BE49-F238E27FC236}">
                <a16:creationId xmlns:a16="http://schemas.microsoft.com/office/drawing/2014/main" id="{34CDBF27-59A0-4F5B-6F5C-DE78CE0051A3}"/>
              </a:ext>
            </a:extLst>
          </p:cNvPr>
          <p:cNvSpPr/>
          <p:nvPr/>
        </p:nvSpPr>
        <p:spPr>
          <a:xfrm>
            <a:off x="10757190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1C628CBA-2196-E7B2-B195-5BED6CA62098}"/>
              </a:ext>
            </a:extLst>
          </p:cNvPr>
          <p:cNvSpPr txBox="1"/>
          <p:nvPr/>
        </p:nvSpPr>
        <p:spPr>
          <a:xfrm>
            <a:off x="10541849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6C9285B1-F3EA-0C5D-54B6-3F7260430521}"/>
              </a:ext>
            </a:extLst>
          </p:cNvPr>
          <p:cNvSpPr txBox="1"/>
          <p:nvPr/>
        </p:nvSpPr>
        <p:spPr>
          <a:xfrm>
            <a:off x="11119713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22708CD6-AB89-9647-9F0B-3A939850ECDA}"/>
              </a:ext>
            </a:extLst>
          </p:cNvPr>
          <p:cNvSpPr/>
          <p:nvPr/>
        </p:nvSpPr>
        <p:spPr>
          <a:xfrm>
            <a:off x="6992732" y="152038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E5FA2BF5-890A-284E-AB65-7F1B4E7B44E0}"/>
              </a:ext>
            </a:extLst>
          </p:cNvPr>
          <p:cNvSpPr txBox="1"/>
          <p:nvPr/>
        </p:nvSpPr>
        <p:spPr>
          <a:xfrm>
            <a:off x="6752468" y="1225259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FC9AE9E-EE0C-AA1C-0EB2-293A70069A16}"/>
              </a:ext>
            </a:extLst>
          </p:cNvPr>
          <p:cNvCxnSpPr>
            <a:stCxn id="136" idx="0"/>
            <a:endCxn id="134" idx="2"/>
          </p:cNvCxnSpPr>
          <p:nvPr/>
        </p:nvCxnSpPr>
        <p:spPr>
          <a:xfrm flipV="1">
            <a:off x="6194285" y="1871062"/>
            <a:ext cx="1060168" cy="63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969804-8E89-3E70-03B1-6979C0F021E9}"/>
              </a:ext>
            </a:extLst>
          </p:cNvPr>
          <p:cNvSpPr txBox="1"/>
          <p:nvPr/>
        </p:nvSpPr>
        <p:spPr>
          <a:xfrm>
            <a:off x="10411371" y="5338209"/>
            <a:ext cx="98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 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only book for </a:t>
            </a:r>
            <a:r>
              <a:rPr lang="en-US" altLang="zh-CN" sz="700" dirty="0" err="1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endParaRPr lang="en-US" sz="700" dirty="0">
              <a:solidFill>
                <a:srgbClr val="000000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19A4A59-485A-C4F6-24B0-C8ED07B65189}"/>
              </a:ext>
            </a:extLst>
          </p:cNvPr>
          <p:cNvSpPr/>
          <p:nvPr/>
        </p:nvSpPr>
        <p:spPr>
          <a:xfrm>
            <a:off x="3138639" y="364879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E9E9F93-FEBB-55EE-7FD1-15FEBC31FB54}"/>
              </a:ext>
            </a:extLst>
          </p:cNvPr>
          <p:cNvSpPr/>
          <p:nvPr/>
        </p:nvSpPr>
        <p:spPr>
          <a:xfrm>
            <a:off x="3750601" y="367161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C2EAF07-DC5F-1B65-57D5-FFFFB9F6965E}"/>
              </a:ext>
            </a:extLst>
          </p:cNvPr>
          <p:cNvSpPr/>
          <p:nvPr/>
        </p:nvSpPr>
        <p:spPr>
          <a:xfrm>
            <a:off x="5683797" y="367050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BB8283F-E7C7-D44A-461B-E17F47CAF0DC}"/>
              </a:ext>
            </a:extLst>
          </p:cNvPr>
          <p:cNvSpPr/>
          <p:nvPr/>
        </p:nvSpPr>
        <p:spPr>
          <a:xfrm>
            <a:off x="2739521" y="455815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5EA80DD-724D-06CD-BA3C-DCB63A61BDD0}"/>
              </a:ext>
            </a:extLst>
          </p:cNvPr>
          <p:cNvSpPr/>
          <p:nvPr/>
        </p:nvSpPr>
        <p:spPr>
          <a:xfrm>
            <a:off x="5202253" y="455945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E0314FA-543B-D52D-1636-B27C80DB5250}"/>
              </a:ext>
            </a:extLst>
          </p:cNvPr>
          <p:cNvSpPr/>
          <p:nvPr/>
        </p:nvSpPr>
        <p:spPr>
          <a:xfrm>
            <a:off x="8680852" y="4535522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BE19A78-47CE-3C16-2811-0823EED95474}"/>
              </a:ext>
            </a:extLst>
          </p:cNvPr>
          <p:cNvSpPr/>
          <p:nvPr/>
        </p:nvSpPr>
        <p:spPr>
          <a:xfrm>
            <a:off x="3446308" y="454970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FCD1A170-74FA-239F-4BF0-1CAE8EC9FDCD}"/>
              </a:ext>
            </a:extLst>
          </p:cNvPr>
          <p:cNvSpPr/>
          <p:nvPr/>
        </p:nvSpPr>
        <p:spPr>
          <a:xfrm>
            <a:off x="4244183" y="456862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285931-ABB6-FD17-B0CB-6A904C3F5488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3780649" y="4773795"/>
            <a:ext cx="500788" cy="39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81C98D-6989-A85E-8998-BAD622158B02}"/>
              </a:ext>
            </a:extLst>
          </p:cNvPr>
          <p:cNvSpPr/>
          <p:nvPr/>
        </p:nvSpPr>
        <p:spPr>
          <a:xfrm rot="1485182">
            <a:off x="5160410" y="2286011"/>
            <a:ext cx="771259" cy="395043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195E6C0-9468-F121-5BF7-DA358100CC17}"/>
              </a:ext>
            </a:extLst>
          </p:cNvPr>
          <p:cNvSpPr txBox="1"/>
          <p:nvPr/>
        </p:nvSpPr>
        <p:spPr>
          <a:xfrm>
            <a:off x="6106007" y="3966749"/>
            <a:ext cx="93685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HF for EX2.5 Lib </a:t>
            </a: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TBC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BAB210B-0B5B-712A-CE1B-685D475829D1}"/>
              </a:ext>
            </a:extLst>
          </p:cNvPr>
          <p:cNvSpPr/>
          <p:nvPr/>
        </p:nvSpPr>
        <p:spPr>
          <a:xfrm>
            <a:off x="6269425" y="3737341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8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466151" y="389140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7/26</a:t>
            </a: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4900665" y="3932970"/>
            <a:ext cx="9823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11/16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11/21 GNG &amp; MRD</a:t>
            </a: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03938" y="4001261"/>
            <a:ext cx="93983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R007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/24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: 5/07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154875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7/12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</p:cNvCxnSpPr>
          <p:nvPr/>
        </p:nvCxnSpPr>
        <p:spPr>
          <a:xfrm flipV="1">
            <a:off x="1637082" y="4793077"/>
            <a:ext cx="594443" cy="37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U625 MY24 SW Release Plan @ 23/11/13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50370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MY24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534141" y="1283288"/>
            <a:ext cx="843417" cy="607769"/>
            <a:chOff x="1726793" y="960134"/>
            <a:chExt cx="839961" cy="607769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726793" y="960134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</p:cNvCxnSpPr>
          <p:nvPr/>
        </p:nvCxnSpPr>
        <p:spPr>
          <a:xfrm flipV="1">
            <a:off x="2291804" y="4018082"/>
            <a:ext cx="161133" cy="56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</p:cNvCxnSpPr>
          <p:nvPr/>
        </p:nvCxnSpPr>
        <p:spPr>
          <a:xfrm flipV="1">
            <a:off x="8362463" y="4031099"/>
            <a:ext cx="271163" cy="57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242536" y="474888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3862229" y="516763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3781299" y="532956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656063" y="51610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606033" y="531687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</p:cNvCxnSpPr>
          <p:nvPr/>
        </p:nvCxnSpPr>
        <p:spPr>
          <a:xfrm flipV="1">
            <a:off x="7753596" y="4809065"/>
            <a:ext cx="548588" cy="35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539549" y="51703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402333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6/08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803210"/>
          <a:ext cx="10436144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352559" y="515928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300717" y="53421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7/21</a:t>
            </a: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030063" y="470892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8/21</a:t>
            </a: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171919" y="3979271"/>
            <a:ext cx="107542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ANC  </a:t>
            </a:r>
            <a:r>
              <a:rPr lang="en-US" altLang="zh-CN" sz="7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vbf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 check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</p:cNvCxnSpPr>
          <p:nvPr/>
        </p:nvCxnSpPr>
        <p:spPr>
          <a:xfrm flipV="1">
            <a:off x="2450092" y="4811030"/>
            <a:ext cx="634306" cy="34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</p:cNvCxnSpPr>
          <p:nvPr/>
        </p:nvCxnSpPr>
        <p:spPr>
          <a:xfrm flipV="1">
            <a:off x="3144677" y="4012149"/>
            <a:ext cx="427375" cy="59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304498" y="152350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</p:cNvCxnSpPr>
          <p:nvPr/>
        </p:nvCxnSpPr>
        <p:spPr>
          <a:xfrm flipV="1">
            <a:off x="3668567" y="1864232"/>
            <a:ext cx="286740" cy="182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6782038" y="2542983"/>
            <a:ext cx="685452" cy="133769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2.10~2.17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6794614" y="2337940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52252" y="4723970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177898" y="516251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144676" y="53103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3531307" y="46150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3527129" y="4711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275431" y="4820172"/>
            <a:ext cx="293130" cy="34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cxnSpLocks/>
            <a:stCxn id="181" idx="0"/>
            <a:endCxn id="485" idx="2"/>
          </p:cNvCxnSpPr>
          <p:nvPr/>
        </p:nvCxnSpPr>
        <p:spPr>
          <a:xfrm flipV="1">
            <a:off x="4104179" y="1874185"/>
            <a:ext cx="462040" cy="187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4356679" y="479921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11/06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cxnSpLocks/>
            <a:stCxn id="525" idx="0"/>
          </p:cNvCxnSpPr>
          <p:nvPr/>
        </p:nvCxnSpPr>
        <p:spPr>
          <a:xfrm flipV="1">
            <a:off x="3959762" y="4836196"/>
            <a:ext cx="489170" cy="33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509211" y="3987296"/>
            <a:ext cx="261879" cy="64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5009420" y="256514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5211118" y="2798083"/>
            <a:ext cx="91981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11/24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4868412" y="2885355"/>
            <a:ext cx="200658" cy="83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4" idx="2"/>
          </p:cNvCxnSpPr>
          <p:nvPr/>
        </p:nvCxnSpPr>
        <p:spPr>
          <a:xfrm flipV="1">
            <a:off x="5165585" y="1886431"/>
            <a:ext cx="373116" cy="67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7600908" y="25646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7806838" y="2816449"/>
            <a:ext cx="87959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3/01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6753726" y="371182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6950131" y="3982637"/>
            <a:ext cx="101616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 TEST DONE</a:t>
            </a:r>
          </a:p>
          <a:p>
            <a:pPr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 2/23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350554" y="4773696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1/19</a:t>
            </a: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626343" y="53071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12/18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683787" y="4829872"/>
            <a:ext cx="673146" cy="32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cxnSpLocks/>
            <a:stCxn id="33" idx="0"/>
            <a:endCxn id="148" idx="2"/>
          </p:cNvCxnSpPr>
          <p:nvPr/>
        </p:nvCxnSpPr>
        <p:spPr>
          <a:xfrm flipV="1">
            <a:off x="6417212" y="4032034"/>
            <a:ext cx="396164" cy="5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6909891" y="2884896"/>
            <a:ext cx="750667" cy="82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9" idx="2"/>
          </p:cNvCxnSpPr>
          <p:nvPr/>
        </p:nvCxnSpPr>
        <p:spPr>
          <a:xfrm flipV="1">
            <a:off x="7757073" y="1888240"/>
            <a:ext cx="685454" cy="6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8992180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195665" y="2810751"/>
            <a:ext cx="90043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5/16 IVS release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8730141" y="2887727"/>
            <a:ext cx="321689" cy="8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14" idx="2"/>
          </p:cNvCxnSpPr>
          <p:nvPr/>
        </p:nvCxnSpPr>
        <p:spPr>
          <a:xfrm flipV="1">
            <a:off x="9148345" y="1871078"/>
            <a:ext cx="564381" cy="69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006646" y="3749731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39" idx="0"/>
            <a:endCxn id="181" idx="2"/>
          </p:cNvCxnSpPr>
          <p:nvPr/>
        </p:nvCxnSpPr>
        <p:spPr>
          <a:xfrm flipV="1">
            <a:off x="3628840" y="3954898"/>
            <a:ext cx="415060" cy="6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3955572" y="39027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10/08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BE186EBB-A04B-61B0-6D32-87EB7B7FBC2D}"/>
              </a:ext>
            </a:extLst>
          </p:cNvPr>
          <p:cNvSpPr/>
          <p:nvPr/>
        </p:nvSpPr>
        <p:spPr>
          <a:xfrm>
            <a:off x="11451047" y="153841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9BAB3B-A257-F432-2EAE-E9999F05CBBA}"/>
              </a:ext>
            </a:extLst>
          </p:cNvPr>
          <p:cNvGrpSpPr/>
          <p:nvPr/>
        </p:nvGrpSpPr>
        <p:grpSpPr>
          <a:xfrm>
            <a:off x="2686447" y="1273435"/>
            <a:ext cx="843417" cy="609962"/>
            <a:chOff x="1744745" y="957941"/>
            <a:chExt cx="839961" cy="609962"/>
          </a:xfrm>
        </p:grpSpPr>
        <p:sp>
          <p:nvSpPr>
            <p:cNvPr id="26" name="流程图: 决策 47">
              <a:extLst>
                <a:ext uri="{FF2B5EF4-FFF2-40B4-BE49-F238E27FC236}">
                  <a16:creationId xmlns:a16="http://schemas.microsoft.com/office/drawing/2014/main" id="{6C859782-93E4-8689-124A-1D67C51BA8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srgbClr val="00457E">
                      <a:lumMod val="60000"/>
                      <a:lumOff val="40000"/>
                    </a:srgbClr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DCV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C6C794AE-3142-9DD5-BABF-E16D4DECD213}"/>
                </a:ext>
              </a:extLst>
            </p:cNvPr>
            <p:cNvSpPr txBox="1"/>
            <p:nvPr/>
          </p:nvSpPr>
          <p:spPr>
            <a:xfrm>
              <a:off x="1744745" y="95794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8/08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1A6C5-A549-94DE-16AB-AFAF0EC014E6}"/>
              </a:ext>
            </a:extLst>
          </p:cNvPr>
          <p:cNvCxnSpPr>
            <a:cxnSpLocks/>
          </p:cNvCxnSpPr>
          <p:nvPr/>
        </p:nvCxnSpPr>
        <p:spPr>
          <a:xfrm flipV="1">
            <a:off x="2549452" y="1883397"/>
            <a:ext cx="523442" cy="181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22">
            <a:extLst>
              <a:ext uri="{FF2B5EF4-FFF2-40B4-BE49-F238E27FC236}">
                <a16:creationId xmlns:a16="http://schemas.microsoft.com/office/drawing/2014/main" id="{D07D4D25-528F-0603-87B7-5B73CE8C37EC}"/>
              </a:ext>
            </a:extLst>
          </p:cNvPr>
          <p:cNvSpPr txBox="1"/>
          <p:nvPr/>
        </p:nvSpPr>
        <p:spPr>
          <a:xfrm>
            <a:off x="4144509" y="1288885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158" name="Star: 5 Points 157">
            <a:extLst>
              <a:ext uri="{FF2B5EF4-FFF2-40B4-BE49-F238E27FC236}">
                <a16:creationId xmlns:a16="http://schemas.microsoft.com/office/drawing/2014/main" id="{D37C2439-DE2C-DBFF-B77E-99B9A35B4682}"/>
              </a:ext>
            </a:extLst>
          </p:cNvPr>
          <p:cNvSpPr/>
          <p:nvPr/>
        </p:nvSpPr>
        <p:spPr>
          <a:xfrm>
            <a:off x="9736026" y="37108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79E0B497-E710-9248-CE30-B73D757E14DD}"/>
              </a:ext>
            </a:extLst>
          </p:cNvPr>
          <p:cNvSpPr txBox="1"/>
          <p:nvPr/>
        </p:nvSpPr>
        <p:spPr>
          <a:xfrm>
            <a:off x="9937437" y="3934586"/>
            <a:ext cx="1050127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/28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 7/05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7984BE0-1E03-5A9E-ED84-C46A128712AB}"/>
              </a:ext>
            </a:extLst>
          </p:cNvPr>
          <p:cNvCxnSpPr>
            <a:cxnSpLocks/>
            <a:stCxn id="170" idx="0"/>
            <a:endCxn id="158" idx="2"/>
          </p:cNvCxnSpPr>
          <p:nvPr/>
        </p:nvCxnSpPr>
        <p:spPr>
          <a:xfrm flipV="1">
            <a:off x="9657863" y="4031099"/>
            <a:ext cx="137813" cy="58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Star: 5 Points 169">
            <a:extLst>
              <a:ext uri="{FF2B5EF4-FFF2-40B4-BE49-F238E27FC236}">
                <a16:creationId xmlns:a16="http://schemas.microsoft.com/office/drawing/2014/main" id="{0CA325D8-D13A-1886-DF17-79FBD8653BF5}"/>
              </a:ext>
            </a:extLst>
          </p:cNvPr>
          <p:cNvSpPr/>
          <p:nvPr/>
        </p:nvSpPr>
        <p:spPr>
          <a:xfrm>
            <a:off x="9560330" y="461342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3" name="TextBox 22">
            <a:extLst>
              <a:ext uri="{FF2B5EF4-FFF2-40B4-BE49-F238E27FC236}">
                <a16:creationId xmlns:a16="http://schemas.microsoft.com/office/drawing/2014/main" id="{015F5E8C-E101-D574-82D4-3669B13A57B7}"/>
              </a:ext>
            </a:extLst>
          </p:cNvPr>
          <p:cNvSpPr txBox="1"/>
          <p:nvPr/>
        </p:nvSpPr>
        <p:spPr>
          <a:xfrm>
            <a:off x="9673048" y="4773696"/>
            <a:ext cx="13931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6/24</a:t>
            </a:r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EF5530BA-1A0B-6A55-316E-33938E86DFFA}"/>
              </a:ext>
            </a:extLst>
          </p:cNvPr>
          <p:cNvSpPr/>
          <p:nvPr/>
        </p:nvSpPr>
        <p:spPr>
          <a:xfrm>
            <a:off x="9180063" y="51610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D79ABB0-1513-8558-3842-5CBF4B6E964D}"/>
              </a:ext>
            </a:extLst>
          </p:cNvPr>
          <p:cNvCxnSpPr>
            <a:cxnSpLocks/>
            <a:stCxn id="174" idx="0"/>
            <a:endCxn id="170" idx="2"/>
          </p:cNvCxnSpPr>
          <p:nvPr/>
        </p:nvCxnSpPr>
        <p:spPr>
          <a:xfrm flipV="1">
            <a:off x="9277596" y="4818590"/>
            <a:ext cx="319988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2">
            <a:extLst>
              <a:ext uri="{FF2B5EF4-FFF2-40B4-BE49-F238E27FC236}">
                <a16:creationId xmlns:a16="http://schemas.microsoft.com/office/drawing/2014/main" id="{A3435DC8-D5BA-19F8-9C4A-116417D561C5}"/>
              </a:ext>
            </a:extLst>
          </p:cNvPr>
          <p:cNvSpPr txBox="1"/>
          <p:nvPr/>
        </p:nvSpPr>
        <p:spPr>
          <a:xfrm>
            <a:off x="9151922" y="5325038"/>
            <a:ext cx="62541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6/03</a:t>
            </a:r>
          </a:p>
        </p:txBody>
      </p:sp>
      <p:sp>
        <p:nvSpPr>
          <p:cNvPr id="178" name="Star: 5 Points 177">
            <a:extLst>
              <a:ext uri="{FF2B5EF4-FFF2-40B4-BE49-F238E27FC236}">
                <a16:creationId xmlns:a16="http://schemas.microsoft.com/office/drawing/2014/main" id="{2F24F4A2-533C-D19F-638B-0EBA8604CAB2}"/>
              </a:ext>
            </a:extLst>
          </p:cNvPr>
          <p:cNvSpPr/>
          <p:nvPr/>
        </p:nvSpPr>
        <p:spPr>
          <a:xfrm>
            <a:off x="1006850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C83384-FAA7-35D5-0C0C-2ECFB8DA2EF3}"/>
              </a:ext>
            </a:extLst>
          </p:cNvPr>
          <p:cNvCxnSpPr>
            <a:cxnSpLocks/>
            <a:stCxn id="158" idx="0"/>
            <a:endCxn id="178" idx="2"/>
          </p:cNvCxnSpPr>
          <p:nvPr/>
        </p:nvCxnSpPr>
        <p:spPr>
          <a:xfrm flipV="1">
            <a:off x="9892191" y="2887727"/>
            <a:ext cx="235964" cy="8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22">
            <a:extLst>
              <a:ext uri="{FF2B5EF4-FFF2-40B4-BE49-F238E27FC236}">
                <a16:creationId xmlns:a16="http://schemas.microsoft.com/office/drawing/2014/main" id="{4A37FEAA-A75A-C9E8-3CDA-A673A00E5BB7}"/>
              </a:ext>
            </a:extLst>
          </p:cNvPr>
          <p:cNvSpPr txBox="1"/>
          <p:nvPr/>
        </p:nvSpPr>
        <p:spPr>
          <a:xfrm>
            <a:off x="10270652" y="2798015"/>
            <a:ext cx="92630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/12 IVS release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BF2868-5C38-F1B2-4EFC-97AA7DBBF019}"/>
              </a:ext>
            </a:extLst>
          </p:cNvPr>
          <p:cNvCxnSpPr>
            <a:cxnSpLocks/>
            <a:stCxn id="178" idx="0"/>
            <a:endCxn id="19" idx="2"/>
          </p:cNvCxnSpPr>
          <p:nvPr/>
        </p:nvCxnSpPr>
        <p:spPr>
          <a:xfrm flipV="1">
            <a:off x="10224670" y="1863702"/>
            <a:ext cx="228652" cy="70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决策 47">
            <a:extLst>
              <a:ext uri="{FF2B5EF4-FFF2-40B4-BE49-F238E27FC236}">
                <a16:creationId xmlns:a16="http://schemas.microsoft.com/office/drawing/2014/main" id="{6E05CAB4-FCD7-1DF0-2E79-90372AE2E731}"/>
              </a:ext>
            </a:extLst>
          </p:cNvPr>
          <p:cNvSpPr/>
          <p:nvPr/>
        </p:nvSpPr>
        <p:spPr>
          <a:xfrm>
            <a:off x="10855828" y="1532109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流程图: 决策 47">
            <a:extLst>
              <a:ext uri="{FF2B5EF4-FFF2-40B4-BE49-F238E27FC236}">
                <a16:creationId xmlns:a16="http://schemas.microsoft.com/office/drawing/2014/main" id="{FE5975F9-FB4E-C4B1-0829-A12C3FC45ABF}"/>
              </a:ext>
            </a:extLst>
          </p:cNvPr>
          <p:cNvSpPr/>
          <p:nvPr/>
        </p:nvSpPr>
        <p:spPr>
          <a:xfrm>
            <a:off x="5276980" y="15357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 TT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170898DF-0DE1-5076-73B3-AF2EB9A95EA1}"/>
              </a:ext>
            </a:extLst>
          </p:cNvPr>
          <p:cNvSpPr txBox="1"/>
          <p:nvPr/>
        </p:nvSpPr>
        <p:spPr>
          <a:xfrm>
            <a:off x="5042469" y="119394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1986955F-5DAE-3A85-E40F-7E1218846860}"/>
              </a:ext>
            </a:extLst>
          </p:cNvPr>
          <p:cNvSpPr/>
          <p:nvPr/>
        </p:nvSpPr>
        <p:spPr>
          <a:xfrm>
            <a:off x="6248400" y="1524000"/>
            <a:ext cx="505090" cy="34044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流程图: 决策 47">
            <a:extLst>
              <a:ext uri="{FF2B5EF4-FFF2-40B4-BE49-F238E27FC236}">
                <a16:creationId xmlns:a16="http://schemas.microsoft.com/office/drawing/2014/main" id="{42EFA5FA-A190-A53E-2E43-0EB7FD2FEA67}"/>
              </a:ext>
            </a:extLst>
          </p:cNvPr>
          <p:cNvSpPr/>
          <p:nvPr/>
        </p:nvSpPr>
        <p:spPr>
          <a:xfrm>
            <a:off x="8180806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D08F73E-FB80-914C-B73C-4106629479D4}"/>
              </a:ext>
            </a:extLst>
          </p:cNvPr>
          <p:cNvSpPr txBox="1"/>
          <p:nvPr/>
        </p:nvSpPr>
        <p:spPr>
          <a:xfrm>
            <a:off x="7930773" y="1214801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4/02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4/16</a:t>
            </a:r>
          </a:p>
        </p:txBody>
      </p:sp>
      <p:sp>
        <p:nvSpPr>
          <p:cNvPr id="14" name="流程图: 决策 47">
            <a:extLst>
              <a:ext uri="{FF2B5EF4-FFF2-40B4-BE49-F238E27FC236}">
                <a16:creationId xmlns:a16="http://schemas.microsoft.com/office/drawing/2014/main" id="{7B04F2B0-030C-1C57-EE1C-295899CB7683}"/>
              </a:ext>
            </a:extLst>
          </p:cNvPr>
          <p:cNvSpPr/>
          <p:nvPr/>
        </p:nvSpPr>
        <p:spPr>
          <a:xfrm>
            <a:off x="9451005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D2EA475C-1EAA-3CB0-2303-83C9F27702C5}"/>
              </a:ext>
            </a:extLst>
          </p:cNvPr>
          <p:cNvSpPr txBox="1"/>
          <p:nvPr/>
        </p:nvSpPr>
        <p:spPr>
          <a:xfrm>
            <a:off x="9191447" y="12071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/19</a:t>
            </a:r>
          </a:p>
        </p:txBody>
      </p:sp>
      <p:sp>
        <p:nvSpPr>
          <p:cNvPr id="19" name="流程图: 决策 47">
            <a:extLst>
              <a:ext uri="{FF2B5EF4-FFF2-40B4-BE49-F238E27FC236}">
                <a16:creationId xmlns:a16="http://schemas.microsoft.com/office/drawing/2014/main" id="{73C365C5-1501-C050-97E3-E82C34B98FE2}"/>
              </a:ext>
            </a:extLst>
          </p:cNvPr>
          <p:cNvSpPr/>
          <p:nvPr/>
        </p:nvSpPr>
        <p:spPr>
          <a:xfrm>
            <a:off x="10154346" y="1556417"/>
            <a:ext cx="597952" cy="30728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6A66D1E5-D461-64D9-DECF-0C302EEE070E}"/>
              </a:ext>
            </a:extLst>
          </p:cNvPr>
          <p:cNvSpPr txBox="1"/>
          <p:nvPr/>
        </p:nvSpPr>
        <p:spPr>
          <a:xfrm>
            <a:off x="9931789" y="123234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//17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FFC8DA99-9704-E2B3-07F5-916A8D249147}"/>
              </a:ext>
            </a:extLst>
          </p:cNvPr>
          <p:cNvSpPr txBox="1"/>
          <p:nvPr/>
        </p:nvSpPr>
        <p:spPr>
          <a:xfrm>
            <a:off x="10611071" y="127433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8/20</a:t>
            </a: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65803A0A-003D-01BE-C3D5-D301CE88CC92}"/>
              </a:ext>
            </a:extLst>
          </p:cNvPr>
          <p:cNvSpPr txBox="1"/>
          <p:nvPr/>
        </p:nvSpPr>
        <p:spPr>
          <a:xfrm>
            <a:off x="5990423" y="1182861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739ACD5A-0806-A616-F051-E2B8257C6F0C}"/>
              </a:ext>
            </a:extLst>
          </p:cNvPr>
          <p:cNvSpPr/>
          <p:nvPr/>
        </p:nvSpPr>
        <p:spPr>
          <a:xfrm>
            <a:off x="5586254" y="51581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BB1FCB5-C63B-3B1E-5955-E6BF6B2E5337}"/>
              </a:ext>
            </a:extLst>
          </p:cNvPr>
          <p:cNvSpPr/>
          <p:nvPr/>
        </p:nvSpPr>
        <p:spPr>
          <a:xfrm>
            <a:off x="6319679" y="46247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20A0F5-7E6A-18BD-F9F2-48B44631DD71}"/>
              </a:ext>
            </a:extLst>
          </p:cNvPr>
          <p:cNvCxnSpPr>
            <a:cxnSpLocks/>
            <a:stCxn id="136" idx="0"/>
            <a:endCxn id="8" idx="2"/>
          </p:cNvCxnSpPr>
          <p:nvPr/>
        </p:nvCxnSpPr>
        <p:spPr>
          <a:xfrm flipV="1">
            <a:off x="5165585" y="1864445"/>
            <a:ext cx="1335360" cy="70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2">
            <a:extLst>
              <a:ext uri="{FF2B5EF4-FFF2-40B4-BE49-F238E27FC236}">
                <a16:creationId xmlns:a16="http://schemas.microsoft.com/office/drawing/2014/main" id="{9A811AFB-FF25-3634-1077-E079EA2DB70C}"/>
              </a:ext>
            </a:extLst>
          </p:cNvPr>
          <p:cNvSpPr txBox="1"/>
          <p:nvPr/>
        </p:nvSpPr>
        <p:spPr>
          <a:xfrm>
            <a:off x="9322277" y="5216947"/>
            <a:ext cx="1058558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cs typeface="Calibri" panose="020F0502020204030204" pitchFamily="34" charset="0"/>
              </a:rPr>
              <a:t> only for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cs typeface="Calibri" panose="020F0502020204030204" pitchFamily="34" charset="0"/>
              </a:rPr>
              <a:t>carplay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4867C3-99FB-6715-B03A-9558C0B9EDEA}"/>
              </a:ext>
            </a:extLst>
          </p:cNvPr>
          <p:cNvSpPr/>
          <p:nvPr/>
        </p:nvSpPr>
        <p:spPr>
          <a:xfrm rot="1485182">
            <a:off x="4276512" y="2310241"/>
            <a:ext cx="771259" cy="3543383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451D438C-F9DC-6714-891B-A7E4366D3657}"/>
              </a:ext>
            </a:extLst>
          </p:cNvPr>
          <p:cNvSpPr txBox="1"/>
          <p:nvPr/>
        </p:nvSpPr>
        <p:spPr>
          <a:xfrm>
            <a:off x="5310999" y="3521012"/>
            <a:ext cx="93685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HF for EX2.5 Lib </a:t>
            </a: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TBC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DC86F843-5559-FC66-0FD1-4873A709BBA8}"/>
              </a:ext>
            </a:extLst>
          </p:cNvPr>
          <p:cNvSpPr/>
          <p:nvPr/>
        </p:nvSpPr>
        <p:spPr>
          <a:xfrm>
            <a:off x="5331514" y="373646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4D324F5-D672-63EB-82D3-169C30DC09F3}"/>
              </a:ext>
            </a:extLst>
          </p:cNvPr>
          <p:cNvSpPr/>
          <p:nvPr/>
        </p:nvSpPr>
        <p:spPr>
          <a:xfrm>
            <a:off x="4711440" y="36670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15807FE-BB55-4876-B4ED-214B5F25E190}"/>
              </a:ext>
            </a:extLst>
          </p:cNvPr>
          <p:cNvSpPr/>
          <p:nvPr/>
        </p:nvSpPr>
        <p:spPr>
          <a:xfrm>
            <a:off x="2393287" y="369787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D63C3FA1-FA79-5237-EF81-F6FA3BEE5121}"/>
              </a:ext>
            </a:extLst>
          </p:cNvPr>
          <p:cNvSpPr/>
          <p:nvPr/>
        </p:nvSpPr>
        <p:spPr>
          <a:xfrm>
            <a:off x="3512402" y="369194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95E7F22-BC40-2DF9-B012-8C96C7A6B233}"/>
              </a:ext>
            </a:extLst>
          </p:cNvPr>
          <p:cNvSpPr/>
          <p:nvPr/>
        </p:nvSpPr>
        <p:spPr>
          <a:xfrm>
            <a:off x="8573976" y="37108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CC753363-A88C-0424-E978-8D330D72404C}"/>
              </a:ext>
            </a:extLst>
          </p:cNvPr>
          <p:cNvSpPr/>
          <p:nvPr/>
        </p:nvSpPr>
        <p:spPr>
          <a:xfrm>
            <a:off x="8264930" y="46038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F710AC09-5378-8926-D809-551497769ADF}"/>
              </a:ext>
            </a:extLst>
          </p:cNvPr>
          <p:cNvSpPr/>
          <p:nvPr/>
        </p:nvSpPr>
        <p:spPr>
          <a:xfrm>
            <a:off x="4411678" y="463102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4C1D7EC8-B1A2-44E1-FCB3-D1CACDC1DFCE}"/>
              </a:ext>
            </a:extLst>
          </p:cNvPr>
          <p:cNvSpPr/>
          <p:nvPr/>
        </p:nvSpPr>
        <p:spPr>
          <a:xfrm>
            <a:off x="3047144" y="46058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21316193-4E91-BFCD-2377-428A720100C9}"/>
              </a:ext>
            </a:extLst>
          </p:cNvPr>
          <p:cNvSpPr/>
          <p:nvPr/>
        </p:nvSpPr>
        <p:spPr>
          <a:xfrm>
            <a:off x="2194271" y="45879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0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325097"/>
          </a:xfrm>
        </p:spPr>
        <p:txBody>
          <a:bodyPr/>
          <a:lstStyle/>
          <a:p>
            <a:r>
              <a:rPr lang="en-US" sz="2000" dirty="0"/>
              <a:t>U625 MY24 &amp; U611MCAJ1 with CarPlay Plan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C1BD1B-2D4B-445F-9287-28DF5B70952B}"/>
              </a:ext>
            </a:extLst>
          </p:cNvPr>
          <p:cNvCxnSpPr>
            <a:cxnSpLocks/>
          </p:cNvCxnSpPr>
          <p:nvPr/>
        </p:nvCxnSpPr>
        <p:spPr>
          <a:xfrm>
            <a:off x="145311" y="1591094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48C8DE-41F3-4592-A06B-3C18F4FA6D21}"/>
              </a:ext>
            </a:extLst>
          </p:cNvPr>
          <p:cNvSpPr txBox="1"/>
          <p:nvPr/>
        </p:nvSpPr>
        <p:spPr>
          <a:xfrm>
            <a:off x="18428" y="1329868"/>
            <a:ext cx="236955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</a:rPr>
              <a:t>U625 MY24 &amp;U611MCA Build Plan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D2EAA9-3712-D980-EA9C-3450B436BADB}"/>
              </a:ext>
            </a:extLst>
          </p:cNvPr>
          <p:cNvGraphicFramePr>
            <a:graphicFrameLocks noGrp="1"/>
          </p:cNvGraphicFramePr>
          <p:nvPr/>
        </p:nvGraphicFramePr>
        <p:xfrm>
          <a:off x="1456345" y="361876"/>
          <a:ext cx="100653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54">
                  <a:extLst>
                    <a:ext uri="{9D8B030D-6E8A-4147-A177-3AD203B41FA5}">
                      <a16:colId xmlns:a16="http://schemas.microsoft.com/office/drawing/2014/main" val="146012838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84596337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1375144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01423866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3552297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104114976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743216245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57BA13-166C-1991-4F32-B7C171F07FFF}"/>
              </a:ext>
            </a:extLst>
          </p:cNvPr>
          <p:cNvCxnSpPr>
            <a:cxnSpLocks/>
          </p:cNvCxnSpPr>
          <p:nvPr/>
        </p:nvCxnSpPr>
        <p:spPr>
          <a:xfrm>
            <a:off x="117087" y="2948586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AE029-BFC1-3806-A44D-EC9154B1E114}"/>
              </a:ext>
            </a:extLst>
          </p:cNvPr>
          <p:cNvSpPr txBox="1"/>
          <p:nvPr/>
        </p:nvSpPr>
        <p:spPr>
          <a:xfrm>
            <a:off x="0" y="2685836"/>
            <a:ext cx="1362874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</a:rPr>
              <a:t>IVI Integration Plan</a:t>
            </a:r>
          </a:p>
        </p:txBody>
      </p:sp>
      <p:sp>
        <p:nvSpPr>
          <p:cNvPr id="17" name="流程图: 决策 47">
            <a:extLst>
              <a:ext uri="{FF2B5EF4-FFF2-40B4-BE49-F238E27FC236}">
                <a16:creationId xmlns:a16="http://schemas.microsoft.com/office/drawing/2014/main" id="{212E15E8-5C60-A7DA-0EFE-8141A239688C}"/>
              </a:ext>
            </a:extLst>
          </p:cNvPr>
          <p:cNvSpPr/>
          <p:nvPr/>
        </p:nvSpPr>
        <p:spPr>
          <a:xfrm>
            <a:off x="2883078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517BEB3C-B869-F72B-2992-FCAE51B9645C}"/>
              </a:ext>
            </a:extLst>
          </p:cNvPr>
          <p:cNvSpPr txBox="1"/>
          <p:nvPr/>
        </p:nvSpPr>
        <p:spPr>
          <a:xfrm>
            <a:off x="2871802" y="3189098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12/11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2B6AB32-ECD6-FE04-2D9B-A2DC5F7FAA9F}"/>
              </a:ext>
            </a:extLst>
          </p:cNvPr>
          <p:cNvSpPr txBox="1"/>
          <p:nvPr/>
        </p:nvSpPr>
        <p:spPr>
          <a:xfrm>
            <a:off x="5441355" y="3170126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03/01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6DCA577-295C-71A9-EE5D-A63B6C327537}"/>
              </a:ext>
            </a:extLst>
          </p:cNvPr>
          <p:cNvSpPr txBox="1"/>
          <p:nvPr/>
        </p:nvSpPr>
        <p:spPr>
          <a:xfrm>
            <a:off x="6587008" y="3148464"/>
            <a:ext cx="50280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06/03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6A646-F24D-603E-9862-AE3001C82A33}"/>
              </a:ext>
            </a:extLst>
          </p:cNvPr>
          <p:cNvCxnSpPr>
            <a:cxnSpLocks/>
          </p:cNvCxnSpPr>
          <p:nvPr/>
        </p:nvCxnSpPr>
        <p:spPr>
          <a:xfrm>
            <a:off x="88863" y="41607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40A82F-AAC7-DC65-87D6-28E1F6AC81A1}"/>
              </a:ext>
            </a:extLst>
          </p:cNvPr>
          <p:cNvSpPr txBox="1"/>
          <p:nvPr/>
        </p:nvSpPr>
        <p:spPr>
          <a:xfrm>
            <a:off x="-28224" y="3897983"/>
            <a:ext cx="185178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/>
              <a:t>CarPlay Development Plan</a:t>
            </a:r>
            <a:endParaRPr lang="en-US" sz="1100" dirty="0">
              <a:latin typeface="+mn-lt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70D9EFF-A00A-903F-4C40-A69F5E52BC5E}"/>
              </a:ext>
            </a:extLst>
          </p:cNvPr>
          <p:cNvSpPr txBox="1"/>
          <p:nvPr/>
        </p:nvSpPr>
        <p:spPr>
          <a:xfrm>
            <a:off x="1427256" y="4330870"/>
            <a:ext cx="6936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Full Function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155D0159-FA13-E1F7-8B7A-BA440FCEF2E2}"/>
              </a:ext>
            </a:extLst>
          </p:cNvPr>
          <p:cNvSpPr/>
          <p:nvPr/>
        </p:nvSpPr>
        <p:spPr>
          <a:xfrm>
            <a:off x="1624681" y="4013380"/>
            <a:ext cx="315971" cy="304742"/>
          </a:xfrm>
          <a:prstGeom prst="star5">
            <a:avLst/>
          </a:prstGeom>
          <a:solidFill>
            <a:srgbClr val="B9FF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18345ED-CC24-EB77-5CD5-9671D7938EAF}"/>
              </a:ext>
            </a:extLst>
          </p:cNvPr>
          <p:cNvSpPr/>
          <p:nvPr/>
        </p:nvSpPr>
        <p:spPr>
          <a:xfrm>
            <a:off x="4455499" y="3957706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627E244C-131F-A78B-C8D7-E8C4C7495E13}"/>
              </a:ext>
            </a:extLst>
          </p:cNvPr>
          <p:cNvSpPr txBox="1"/>
          <p:nvPr/>
        </p:nvSpPr>
        <p:spPr>
          <a:xfrm>
            <a:off x="3874149" y="4308417"/>
            <a:ext cx="745182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signoff(checkpoint)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05C3B87D-CB30-00EF-A9EB-47E07F3ED75B}"/>
              </a:ext>
            </a:extLst>
          </p:cNvPr>
          <p:cNvSpPr txBox="1"/>
          <p:nvPr/>
        </p:nvSpPr>
        <p:spPr>
          <a:xfrm>
            <a:off x="7127697" y="4334121"/>
            <a:ext cx="6141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Approval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B57F46EB-8706-7054-C981-21431A33927D}"/>
              </a:ext>
            </a:extLst>
          </p:cNvPr>
          <p:cNvSpPr/>
          <p:nvPr/>
        </p:nvSpPr>
        <p:spPr>
          <a:xfrm>
            <a:off x="7222022" y="4000680"/>
            <a:ext cx="315971" cy="30474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A892E7-8D59-52B1-C456-52F8A72C6335}"/>
              </a:ext>
            </a:extLst>
          </p:cNvPr>
          <p:cNvCxnSpPr>
            <a:cxnSpLocks/>
          </p:cNvCxnSpPr>
          <p:nvPr/>
        </p:nvCxnSpPr>
        <p:spPr>
          <a:xfrm>
            <a:off x="88863" y="54688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070BE0-7010-8ABD-94D6-C5DA37AC7751}"/>
              </a:ext>
            </a:extLst>
          </p:cNvPr>
          <p:cNvSpPr txBox="1"/>
          <p:nvPr/>
        </p:nvSpPr>
        <p:spPr>
          <a:xfrm>
            <a:off x="-28224" y="5206083"/>
            <a:ext cx="974947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/>
              <a:t>Dependency</a:t>
            </a:r>
            <a:endParaRPr lang="en-US" sz="1100" dirty="0">
              <a:latin typeface="+mn-lt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1DB9F7-CA8E-60FF-6A16-C8EF4C5F7CCF}"/>
              </a:ext>
            </a:extLst>
          </p:cNvPr>
          <p:cNvSpPr/>
          <p:nvPr/>
        </p:nvSpPr>
        <p:spPr>
          <a:xfrm>
            <a:off x="4667448" y="5390864"/>
            <a:ext cx="3082874" cy="1482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U611/U625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266F451-EF9D-34FC-E67D-42864987BFFC}"/>
              </a:ext>
            </a:extLst>
          </p:cNvPr>
          <p:cNvSpPr txBox="1"/>
          <p:nvPr/>
        </p:nvSpPr>
        <p:spPr>
          <a:xfrm>
            <a:off x="4308657" y="5595633"/>
            <a:ext cx="3558993" cy="130804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: 01/15 – 01/19 Supplier Tunning </a:t>
            </a:r>
          </a:p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01/22 – 01/26 Rec Road Test with R06, bug fix in  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02/19 – 03/01 TT VOCF with R06, bug fix in 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05/13 – 05/24 PP VOCF with R07, bug fix in 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: 01/22 – 01/26 Supplier Tunning</a:t>
            </a:r>
          </a:p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01/29 - 02/02 Rec Road Test with R06, bug fix in  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02/26 – 03/08 TT VOCF with R06, bug fix in 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05/20 – 05/31 PP VOCF with R07, bug fix in R07.1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E04EE6-F0DC-03AE-1A7E-D8652D17FF7C}"/>
              </a:ext>
            </a:extLst>
          </p:cNvPr>
          <p:cNvSpPr/>
          <p:nvPr/>
        </p:nvSpPr>
        <p:spPr>
          <a:xfrm>
            <a:off x="5156146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2D453BB3-AD86-ACDF-23C6-67B8B5D659A3}"/>
              </a:ext>
            </a:extLst>
          </p:cNvPr>
          <p:cNvSpPr txBox="1"/>
          <p:nvPr/>
        </p:nvSpPr>
        <p:spPr>
          <a:xfrm>
            <a:off x="4985347" y="2520879"/>
            <a:ext cx="50351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2088-494D-8F62-A9DD-D5AC5524E31A}"/>
              </a:ext>
            </a:extLst>
          </p:cNvPr>
          <p:cNvSpPr/>
          <p:nvPr/>
        </p:nvSpPr>
        <p:spPr>
          <a:xfrm>
            <a:off x="3925102" y="2413059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97CB8591-1502-DA21-15E9-D4BE3DF680C8}"/>
              </a:ext>
            </a:extLst>
          </p:cNvPr>
          <p:cNvSpPr txBox="1"/>
          <p:nvPr/>
        </p:nvSpPr>
        <p:spPr>
          <a:xfrm>
            <a:off x="3669390" y="2549099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New Year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</a:t>
            </a:r>
            <a:r>
              <a:rPr lang="en-US" altLang="zh-CN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oliday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38CA69-266C-8B74-B16C-145C14D9204E}"/>
              </a:ext>
            </a:extLst>
          </p:cNvPr>
          <p:cNvCxnSpPr>
            <a:cxnSpLocks/>
            <a:stCxn id="17" idx="0"/>
            <a:endCxn id="99" idx="2"/>
          </p:cNvCxnSpPr>
          <p:nvPr/>
        </p:nvCxnSpPr>
        <p:spPr>
          <a:xfrm flipV="1">
            <a:off x="3115012" y="1792765"/>
            <a:ext cx="3022115" cy="93832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DDE646-9CC5-BF6C-7B21-592249CBADE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V="1">
            <a:off x="6019221" y="1828056"/>
            <a:ext cx="2003827" cy="90969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207246-DEA9-3BFE-196E-98692BCE9E41}"/>
              </a:ext>
            </a:extLst>
          </p:cNvPr>
          <p:cNvCxnSpPr>
            <a:cxnSpLocks/>
            <a:stCxn id="115" idx="0"/>
            <a:endCxn id="129" idx="2"/>
          </p:cNvCxnSpPr>
          <p:nvPr/>
        </p:nvCxnSpPr>
        <p:spPr>
          <a:xfrm flipV="1">
            <a:off x="7337394" y="1804124"/>
            <a:ext cx="1570380" cy="93533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22">
            <a:extLst>
              <a:ext uri="{FF2B5EF4-FFF2-40B4-BE49-F238E27FC236}">
                <a16:creationId xmlns:a16="http://schemas.microsoft.com/office/drawing/2014/main" id="{DCA7C70F-46BF-507B-F7C0-5832A69DEF51}"/>
              </a:ext>
            </a:extLst>
          </p:cNvPr>
          <p:cNvSpPr txBox="1"/>
          <p:nvPr/>
        </p:nvSpPr>
        <p:spPr>
          <a:xfrm>
            <a:off x="5793662" y="769612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02/20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03/26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03/06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04/16</a:t>
            </a:r>
          </a:p>
        </p:txBody>
      </p:sp>
      <p:sp>
        <p:nvSpPr>
          <p:cNvPr id="99" name="流程图: 决策 47">
            <a:extLst>
              <a:ext uri="{FF2B5EF4-FFF2-40B4-BE49-F238E27FC236}">
                <a16:creationId xmlns:a16="http://schemas.microsoft.com/office/drawing/2014/main" id="{A23EC707-4B61-0BC7-DEB3-A05725C6F972}"/>
              </a:ext>
            </a:extLst>
          </p:cNvPr>
          <p:cNvSpPr/>
          <p:nvPr/>
        </p:nvSpPr>
        <p:spPr>
          <a:xfrm>
            <a:off x="5905193" y="1346495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01" name="流程图: 决策 47">
            <a:extLst>
              <a:ext uri="{FF2B5EF4-FFF2-40B4-BE49-F238E27FC236}">
                <a16:creationId xmlns:a16="http://schemas.microsoft.com/office/drawing/2014/main" id="{BA1A49BA-29F2-293E-C29C-439FE64BCC6D}"/>
              </a:ext>
            </a:extLst>
          </p:cNvPr>
          <p:cNvSpPr/>
          <p:nvPr/>
        </p:nvSpPr>
        <p:spPr>
          <a:xfrm>
            <a:off x="3517745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57473935-F81C-7346-9BAD-B398DCB29F5A}"/>
              </a:ext>
            </a:extLst>
          </p:cNvPr>
          <p:cNvSpPr txBox="1"/>
          <p:nvPr/>
        </p:nvSpPr>
        <p:spPr>
          <a:xfrm>
            <a:off x="3545450" y="3203389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12/18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9DF53905-E3DB-394B-7BE4-9BD252673271}"/>
              </a:ext>
            </a:extLst>
          </p:cNvPr>
          <p:cNvSpPr txBox="1"/>
          <p:nvPr/>
        </p:nvSpPr>
        <p:spPr>
          <a:xfrm>
            <a:off x="5823321" y="3180982"/>
            <a:ext cx="5432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8" name="流程图: 决策 47">
            <a:extLst>
              <a:ext uri="{FF2B5EF4-FFF2-40B4-BE49-F238E27FC236}">
                <a16:creationId xmlns:a16="http://schemas.microsoft.com/office/drawing/2014/main" id="{B06E306D-D4AB-A4E9-7B3D-98F3C383D5F9}"/>
              </a:ext>
            </a:extLst>
          </p:cNvPr>
          <p:cNvSpPr/>
          <p:nvPr/>
        </p:nvSpPr>
        <p:spPr>
          <a:xfrm>
            <a:off x="7791114" y="13817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1DF747DD-D054-A0A3-4A68-BDF84922C34C}"/>
              </a:ext>
            </a:extLst>
          </p:cNvPr>
          <p:cNvSpPr txBox="1"/>
          <p:nvPr/>
        </p:nvSpPr>
        <p:spPr>
          <a:xfrm>
            <a:off x="7637372" y="817917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05/15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06/19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C381C36-987E-5BD0-6367-4EE62B63AD4D}"/>
              </a:ext>
            </a:extLst>
          </p:cNvPr>
          <p:cNvSpPr txBox="1"/>
          <p:nvPr/>
        </p:nvSpPr>
        <p:spPr>
          <a:xfrm>
            <a:off x="9450893" y="3171886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36E1816E-AD24-3289-9FF2-3A4531F1533C}"/>
              </a:ext>
            </a:extLst>
          </p:cNvPr>
          <p:cNvSpPr txBox="1"/>
          <p:nvPr/>
        </p:nvSpPr>
        <p:spPr>
          <a:xfrm>
            <a:off x="10866359" y="1831303"/>
            <a:ext cx="76007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4" name="流程图: 决策 47">
            <a:extLst>
              <a:ext uri="{FF2B5EF4-FFF2-40B4-BE49-F238E27FC236}">
                <a16:creationId xmlns:a16="http://schemas.microsoft.com/office/drawing/2014/main" id="{E281CDD7-9249-7B28-CB41-90066CE75CFC}"/>
              </a:ext>
            </a:extLst>
          </p:cNvPr>
          <p:cNvSpPr/>
          <p:nvPr/>
        </p:nvSpPr>
        <p:spPr>
          <a:xfrm>
            <a:off x="11014462" y="1361303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sp>
        <p:nvSpPr>
          <p:cNvPr id="115" name="流程图: 决策 47">
            <a:extLst>
              <a:ext uri="{FF2B5EF4-FFF2-40B4-BE49-F238E27FC236}">
                <a16:creationId xmlns:a16="http://schemas.microsoft.com/office/drawing/2014/main" id="{B23637AD-977A-8C67-0F50-4B57EF215E76}"/>
              </a:ext>
            </a:extLst>
          </p:cNvPr>
          <p:cNvSpPr/>
          <p:nvPr/>
        </p:nvSpPr>
        <p:spPr>
          <a:xfrm>
            <a:off x="7105460" y="2739461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F5047DA8-FB77-BB80-0AE5-20FD8B1C4C62}"/>
              </a:ext>
            </a:extLst>
          </p:cNvPr>
          <p:cNvSpPr txBox="1"/>
          <p:nvPr/>
        </p:nvSpPr>
        <p:spPr>
          <a:xfrm>
            <a:off x="7220842" y="3139316"/>
            <a:ext cx="529479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EC6AD82E-9C3C-A8F7-BDEA-1E3C4783F4D1}"/>
              </a:ext>
            </a:extLst>
          </p:cNvPr>
          <p:cNvSpPr txBox="1"/>
          <p:nvPr/>
        </p:nvSpPr>
        <p:spPr>
          <a:xfrm>
            <a:off x="8514997" y="795335"/>
            <a:ext cx="712960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05/29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06/12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07/17</a:t>
            </a:r>
          </a:p>
        </p:txBody>
      </p:sp>
      <p:sp>
        <p:nvSpPr>
          <p:cNvPr id="129" name="流程图: 决策 47">
            <a:extLst>
              <a:ext uri="{FF2B5EF4-FFF2-40B4-BE49-F238E27FC236}">
                <a16:creationId xmlns:a16="http://schemas.microsoft.com/office/drawing/2014/main" id="{A43918BC-C3F1-136A-D473-8287437CAA5A}"/>
              </a:ext>
            </a:extLst>
          </p:cNvPr>
          <p:cNvSpPr/>
          <p:nvPr/>
        </p:nvSpPr>
        <p:spPr>
          <a:xfrm>
            <a:off x="867584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49D6A719-EE74-6A2B-1BB6-1BB689BCCCAA}"/>
              </a:ext>
            </a:extLst>
          </p:cNvPr>
          <p:cNvSpPr txBox="1"/>
          <p:nvPr/>
        </p:nvSpPr>
        <p:spPr>
          <a:xfrm>
            <a:off x="9213965" y="1072337"/>
            <a:ext cx="49699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131" name="流程图: 决策 47">
            <a:extLst>
              <a:ext uri="{FF2B5EF4-FFF2-40B4-BE49-F238E27FC236}">
                <a16:creationId xmlns:a16="http://schemas.microsoft.com/office/drawing/2014/main" id="{CC1F035B-A0AE-D19C-911E-198598F858FD}"/>
              </a:ext>
            </a:extLst>
          </p:cNvPr>
          <p:cNvSpPr/>
          <p:nvPr/>
        </p:nvSpPr>
        <p:spPr>
          <a:xfrm>
            <a:off x="912292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2192044-DEE0-C72B-4614-054A0A5F887B}"/>
              </a:ext>
            </a:extLst>
          </p:cNvPr>
          <p:cNvSpPr/>
          <p:nvPr/>
        </p:nvSpPr>
        <p:spPr>
          <a:xfrm>
            <a:off x="6281987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E44CFB26-857A-F7F7-23D1-0A8E284DE333}"/>
              </a:ext>
            </a:extLst>
          </p:cNvPr>
          <p:cNvSpPr txBox="1"/>
          <p:nvPr/>
        </p:nvSpPr>
        <p:spPr>
          <a:xfrm>
            <a:off x="5999764" y="2510703"/>
            <a:ext cx="6517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Tomb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Sweeping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71F6B919-2BD0-DA4E-599F-EDB0C3928D54}"/>
              </a:ext>
            </a:extLst>
          </p:cNvPr>
          <p:cNvSpPr/>
          <p:nvPr/>
        </p:nvSpPr>
        <p:spPr>
          <a:xfrm>
            <a:off x="6944555" y="3983410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TextBox 22">
            <a:extLst>
              <a:ext uri="{FF2B5EF4-FFF2-40B4-BE49-F238E27FC236}">
                <a16:creationId xmlns:a16="http://schemas.microsoft.com/office/drawing/2014/main" id="{5989BA48-15F3-A6BE-4F4D-7B8AB4361888}"/>
              </a:ext>
            </a:extLst>
          </p:cNvPr>
          <p:cNvSpPr txBox="1"/>
          <p:nvPr/>
        </p:nvSpPr>
        <p:spPr>
          <a:xfrm>
            <a:off x="6681046" y="4334121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05/232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nd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5997719-CCA9-9DCA-6AB6-045476B262EF}"/>
              </a:ext>
            </a:extLst>
          </p:cNvPr>
          <p:cNvCxnSpPr>
            <a:cxnSpLocks/>
            <a:stCxn id="111" idx="0"/>
            <a:endCxn id="114" idx="1"/>
          </p:cNvCxnSpPr>
          <p:nvPr/>
        </p:nvCxnSpPr>
        <p:spPr>
          <a:xfrm flipV="1">
            <a:off x="9700945" y="1584438"/>
            <a:ext cx="1313517" cy="114682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4AA50E96-F203-075A-90E1-5E49BB3610E7}"/>
              </a:ext>
            </a:extLst>
          </p:cNvPr>
          <p:cNvSpPr/>
          <p:nvPr/>
        </p:nvSpPr>
        <p:spPr>
          <a:xfrm>
            <a:off x="4337247" y="5328976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F87EAD3E-7EB8-F2D1-9F0A-3886B601DC96}"/>
              </a:ext>
            </a:extLst>
          </p:cNvPr>
          <p:cNvSpPr txBox="1"/>
          <p:nvPr/>
        </p:nvSpPr>
        <p:spPr>
          <a:xfrm>
            <a:off x="4089136" y="5111258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Vehicles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005474-6214-7800-5000-A0994E0D4C7E}"/>
              </a:ext>
            </a:extLst>
          </p:cNvPr>
          <p:cNvCxnSpPr>
            <a:cxnSpLocks/>
            <a:stCxn id="115" idx="2"/>
            <a:endCxn id="141" idx="0"/>
          </p:cNvCxnSpPr>
          <p:nvPr/>
        </p:nvCxnSpPr>
        <p:spPr>
          <a:xfrm flipH="1">
            <a:off x="6999002" y="3185731"/>
            <a:ext cx="338392" cy="79767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0AC2F-0818-975A-FCFE-3D0579AF90E6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3749679" y="3184020"/>
            <a:ext cx="760267" cy="77368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B557A-8E13-F5C0-69D9-34049D4F66C6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4509946" y="4343461"/>
            <a:ext cx="1698939" cy="1047403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006AA572-3A1B-8DCF-2090-E55903E168EB}"/>
              </a:ext>
            </a:extLst>
          </p:cNvPr>
          <p:cNvSpPr txBox="1"/>
          <p:nvPr/>
        </p:nvSpPr>
        <p:spPr>
          <a:xfrm>
            <a:off x="3172585" y="850042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01/16</a:t>
            </a:r>
          </a:p>
        </p:txBody>
      </p:sp>
      <p:sp>
        <p:nvSpPr>
          <p:cNvPr id="47" name="流程图: 决策 47">
            <a:extLst>
              <a:ext uri="{FF2B5EF4-FFF2-40B4-BE49-F238E27FC236}">
                <a16:creationId xmlns:a16="http://schemas.microsoft.com/office/drawing/2014/main" id="{D50E639F-8FD8-B889-B5DD-6A7CDB2BFF7E}"/>
              </a:ext>
            </a:extLst>
          </p:cNvPr>
          <p:cNvSpPr/>
          <p:nvPr/>
        </p:nvSpPr>
        <p:spPr>
          <a:xfrm>
            <a:off x="3319154" y="13656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4F48EB3-FB24-AB3D-FF21-F4B17B90939B}"/>
              </a:ext>
            </a:extLst>
          </p:cNvPr>
          <p:cNvSpPr/>
          <p:nvPr/>
        </p:nvSpPr>
        <p:spPr>
          <a:xfrm>
            <a:off x="2104419" y="5316224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BC30FCC7-79A7-783D-518E-BFDE413F6C37}"/>
              </a:ext>
            </a:extLst>
          </p:cNvPr>
          <p:cNvSpPr txBox="1"/>
          <p:nvPr/>
        </p:nvSpPr>
        <p:spPr>
          <a:xfrm>
            <a:off x="1856308" y="5098506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VR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4C486-CA47-4356-C738-0386B975F5AA}"/>
              </a:ext>
            </a:extLst>
          </p:cNvPr>
          <p:cNvSpPr txBox="1"/>
          <p:nvPr/>
        </p:nvSpPr>
        <p:spPr>
          <a:xfrm>
            <a:off x="10193351" y="2296444"/>
            <a:ext cx="1998649" cy="5847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T</a:t>
            </a:r>
            <a:r>
              <a:rPr lang="en-US" altLang="zh-CN" sz="800" dirty="0"/>
              <a:t>he CarPlay VSCS is open from </a:t>
            </a:r>
            <a:r>
              <a:rPr lang="en-US" altLang="zh-CN" sz="800" strike="sngStrike" dirty="0"/>
              <a:t>PP </a:t>
            </a:r>
            <a:r>
              <a:rPr lang="en-US" altLang="zh-CN" sz="800" dirty="0"/>
              <a:t>MP2 build</a:t>
            </a:r>
          </a:p>
          <a:p>
            <a:pPr algn="l"/>
            <a:r>
              <a:rPr lang="en-US" sz="800" dirty="0">
                <a:highlight>
                  <a:srgbClr val="FFFF00"/>
                </a:highlight>
              </a:rPr>
              <a:t>Besides VSCS, the CarPlay should also have compile option to enable/disable</a:t>
            </a:r>
            <a:endParaRPr lang="en-US" sz="800" dirty="0">
              <a:highlight>
                <a:srgbClr val="FFFF00"/>
              </a:highlight>
              <a:latin typeface="+mn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CFD02-83E7-78A2-05B1-4738AC432B1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V="1">
            <a:off x="3749679" y="1792765"/>
            <a:ext cx="2387448" cy="944985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694E7D-4676-71AD-63EF-1675DA9AF922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3115012" y="3177364"/>
            <a:ext cx="1394934" cy="780342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决策 47">
            <a:extLst>
              <a:ext uri="{FF2B5EF4-FFF2-40B4-BE49-F238E27FC236}">
                <a16:creationId xmlns:a16="http://schemas.microsoft.com/office/drawing/2014/main" id="{8C2BC6D8-8BA7-7340-161D-C982034ADE48}"/>
              </a:ext>
            </a:extLst>
          </p:cNvPr>
          <p:cNvSpPr/>
          <p:nvPr/>
        </p:nvSpPr>
        <p:spPr>
          <a:xfrm>
            <a:off x="5787287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AD2CF2-3DD6-CA9C-3E14-8B771419738B}"/>
              </a:ext>
            </a:extLst>
          </p:cNvPr>
          <p:cNvCxnSpPr>
            <a:cxnSpLocks/>
            <a:stCxn id="24" idx="0"/>
            <a:endCxn id="108" idx="2"/>
          </p:cNvCxnSpPr>
          <p:nvPr/>
        </p:nvCxnSpPr>
        <p:spPr>
          <a:xfrm flipV="1">
            <a:off x="5708660" y="1828056"/>
            <a:ext cx="2314388" cy="8985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47">
            <a:extLst>
              <a:ext uri="{FF2B5EF4-FFF2-40B4-BE49-F238E27FC236}">
                <a16:creationId xmlns:a16="http://schemas.microsoft.com/office/drawing/2014/main" id="{D7845AD6-75F8-F9CC-A551-7676320E4C0B}"/>
              </a:ext>
            </a:extLst>
          </p:cNvPr>
          <p:cNvSpPr/>
          <p:nvPr/>
        </p:nvSpPr>
        <p:spPr>
          <a:xfrm>
            <a:off x="6806904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72" name="流程图: 决策 47">
            <a:extLst>
              <a:ext uri="{FF2B5EF4-FFF2-40B4-BE49-F238E27FC236}">
                <a16:creationId xmlns:a16="http://schemas.microsoft.com/office/drawing/2014/main" id="{A237C676-DD43-47A1-EED5-CFA80E657761}"/>
              </a:ext>
            </a:extLst>
          </p:cNvPr>
          <p:cNvSpPr/>
          <p:nvPr/>
        </p:nvSpPr>
        <p:spPr>
          <a:xfrm>
            <a:off x="9792667" y="2733532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E30AD272-2F04-296B-9AAA-13EF3E92133D}"/>
              </a:ext>
            </a:extLst>
          </p:cNvPr>
          <p:cNvSpPr txBox="1"/>
          <p:nvPr/>
        </p:nvSpPr>
        <p:spPr>
          <a:xfrm>
            <a:off x="9805051" y="3177529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CA396F-0F87-AEDF-CF05-B9929EB0D104}"/>
              </a:ext>
            </a:extLst>
          </p:cNvPr>
          <p:cNvCxnSpPr>
            <a:cxnSpLocks/>
            <a:stCxn id="26" idx="0"/>
            <a:endCxn id="129" idx="2"/>
          </p:cNvCxnSpPr>
          <p:nvPr/>
        </p:nvCxnSpPr>
        <p:spPr>
          <a:xfrm flipV="1">
            <a:off x="7038838" y="1804124"/>
            <a:ext cx="1868936" cy="92697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决策 47">
            <a:extLst>
              <a:ext uri="{FF2B5EF4-FFF2-40B4-BE49-F238E27FC236}">
                <a16:creationId xmlns:a16="http://schemas.microsoft.com/office/drawing/2014/main" id="{5FE199EB-081D-44DF-329B-8AED236294A1}"/>
              </a:ext>
            </a:extLst>
          </p:cNvPr>
          <p:cNvSpPr/>
          <p:nvPr/>
        </p:nvSpPr>
        <p:spPr>
          <a:xfrm>
            <a:off x="9469011" y="2731259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24" name="流程图: 决策 47">
            <a:extLst>
              <a:ext uri="{FF2B5EF4-FFF2-40B4-BE49-F238E27FC236}">
                <a16:creationId xmlns:a16="http://schemas.microsoft.com/office/drawing/2014/main" id="{C7CA3355-298E-E7B2-DC36-C735808291A9}"/>
              </a:ext>
            </a:extLst>
          </p:cNvPr>
          <p:cNvSpPr/>
          <p:nvPr/>
        </p:nvSpPr>
        <p:spPr>
          <a:xfrm>
            <a:off x="5476726" y="272661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FD82D7-6CD6-A7D1-6086-D726B87AC137}"/>
              </a:ext>
            </a:extLst>
          </p:cNvPr>
          <p:cNvCxnSpPr>
            <a:cxnSpLocks/>
            <a:stCxn id="26" idx="2"/>
            <a:endCxn id="141" idx="0"/>
          </p:cNvCxnSpPr>
          <p:nvPr/>
        </p:nvCxnSpPr>
        <p:spPr>
          <a:xfrm flipH="1">
            <a:off x="6999002" y="3177364"/>
            <a:ext cx="39836" cy="80604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498B0-1DA7-047E-5D5B-87772024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429" y="5621773"/>
            <a:ext cx="3390476" cy="115238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E15A71-E42E-D47F-D9E6-9BF1819EFE8B}"/>
              </a:ext>
            </a:extLst>
          </p:cNvPr>
          <p:cNvCxnSpPr>
            <a:cxnSpLocks/>
            <a:stCxn id="29" idx="0"/>
            <a:endCxn id="63" idx="0"/>
          </p:cNvCxnSpPr>
          <p:nvPr/>
        </p:nvCxnSpPr>
        <p:spPr>
          <a:xfrm>
            <a:off x="5678927" y="3170126"/>
            <a:ext cx="529958" cy="222073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B4B96A-78A4-0098-56A3-F6FBFFDB3E8C}"/>
              </a:ext>
            </a:extLst>
          </p:cNvPr>
          <p:cNvCxnSpPr>
            <a:cxnSpLocks/>
            <a:stCxn id="105" idx="2"/>
            <a:endCxn id="63" idx="0"/>
          </p:cNvCxnSpPr>
          <p:nvPr/>
        </p:nvCxnSpPr>
        <p:spPr>
          <a:xfrm>
            <a:off x="6019221" y="3184020"/>
            <a:ext cx="189664" cy="220684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2">
            <a:extLst>
              <a:ext uri="{FF2B5EF4-FFF2-40B4-BE49-F238E27FC236}">
                <a16:creationId xmlns:a16="http://schemas.microsoft.com/office/drawing/2014/main" id="{3BA47EAD-F555-A633-81A2-7189CC7BD41C}"/>
              </a:ext>
            </a:extLst>
          </p:cNvPr>
          <p:cNvSpPr txBox="1"/>
          <p:nvPr/>
        </p:nvSpPr>
        <p:spPr>
          <a:xfrm>
            <a:off x="410642" y="5618996"/>
            <a:ext cx="2016172" cy="118493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R06/R07/R07.1 REC Test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R06: 01/12 – 02/02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R07: 04/01 – 04/16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R07.1: 06/24 – 06/28</a:t>
            </a: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U625: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R06: 01/19 – 02/09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R07: 04/08 – 04/24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R07.1: 06/24 – 06/28</a:t>
            </a:r>
          </a:p>
        </p:txBody>
      </p:sp>
    </p:spTree>
    <p:extLst>
      <p:ext uri="{BB962C8B-B14F-4D97-AF65-F5344CB8AC3E}">
        <p14:creationId xmlns:p14="http://schemas.microsoft.com/office/powerpoint/2010/main" val="4339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Enablers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D2F9A7-DDB7-2902-48A1-498C3DC6BB66}"/>
              </a:ext>
            </a:extLst>
          </p:cNvPr>
          <p:cNvGraphicFramePr>
            <a:graphicFrameLocks noGrp="1"/>
          </p:cNvGraphicFramePr>
          <p:nvPr/>
        </p:nvGraphicFramePr>
        <p:xfrm>
          <a:off x="181956" y="532324"/>
          <a:ext cx="11828087" cy="716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43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8007541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8787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2404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Enablers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vehicles(U611 9/14/28 speakers, U625 6/12/14 speakers) must be ready to support REC road test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Pre-TT/TT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FF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CN" sz="1100" dirty="0">
                          <a:highlight>
                            <a:srgbClr val="FF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plan align with Susan Team</a:t>
                      </a:r>
                      <a:endParaRPr lang="en-US" sz="1100" dirty="0">
                        <a:highlight>
                          <a:srgbClr val="FF00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2023/11/05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2024/06/25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CarPlay which is disabled as default and can only be enabled before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strike="sng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54517"/>
                  </a:ext>
                </a:extLst>
              </a:tr>
              <a:tr h="8890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 Road Test &amp; TT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2024/02/27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tester resources need to be ensured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TT VOCF/NTT starts at least on 5</a:t>
                      </a:r>
                      <a:r>
                        <a:rPr lang="en-US" sz="1100" baseline="300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/Jan, including long mileage - </a:t>
                      </a:r>
                      <a:r>
                        <a:rPr lang="en-US" altLang="zh-CN" sz="11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ensured</a:t>
                      </a:r>
                      <a:endParaRPr lang="en-US" sz="1100" dirty="0">
                        <a:highlight>
                          <a:srgbClr val="00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 test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我们目前在准备，但是有部分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需要基于比较稳定的软件版本做截图，所以预计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月份可以提供。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Vocf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/NTT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样本量我们期望是至少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台车（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台低配 和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台中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高配），测试时间是从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月份持续到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月份。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 point: NTT/VOCF 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车辆部署状态，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传递状态： 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– to be checked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期望在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TT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月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号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TCF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）赶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NTT/VOCF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TCF 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之后 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周，开始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TCU 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之后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周，开始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VOCF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对齐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CarPlay SW maturity status timeline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月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号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 TT build plan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，选几台车用作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NTT/VOCF 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专项测试</a:t>
                      </a:r>
                      <a:endParaRPr lang="en-US" sz="1100" dirty="0"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2024/03/17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PP VOCF/NTT starts at least on 17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/March, including long mileage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同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TT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待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，比如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plan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 status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coverage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etc. </a:t>
                      </a:r>
                      <a:endParaRPr lang="en-US" sz="1100" dirty="0"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68587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MP1 VOCF/NTT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MP1 VOCF/NTT test starts in time to check if there is critical issues to block the CarPlay delivery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critical issues are identified, assess if CarPlay could keep going forward with J1, or fix the issues in OTA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同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TT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，待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，比如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plan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 status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coverage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etc. </a:t>
                      </a:r>
                      <a:endParaRPr lang="en-US" sz="1100" dirty="0"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54572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pass the Apple Certification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0925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should be upper than IOS13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 should be upper than Ipone7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should be ready before TT VOCF/NTT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78805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2023/09/21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1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VR calibration should complete on 21th/Sep as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14506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 cases should be ready before 2024/01/05 to support REC road test/TT VOCF &amp; NTT/PP VOCF &amp; 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8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4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Risks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5966060-DADC-E651-78C0-825B778ACA3D}"/>
              </a:ext>
            </a:extLst>
          </p:cNvPr>
          <p:cNvGraphicFramePr>
            <a:graphicFrameLocks noGrp="1"/>
          </p:cNvGraphicFramePr>
          <p:nvPr/>
        </p:nvGraphicFramePr>
        <p:xfrm>
          <a:off x="286786" y="1549485"/>
          <a:ext cx="113700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87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83590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7849787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3800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159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Risks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  <a:r>
                        <a:rPr lang="en-US" altLang="zh-CN" sz="1100" dirty="0"/>
                        <a:t>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 to pass the Apple Certification will result to the J1 CAN NOT include CarPlay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 containment plan is unclear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Vehicles(U611 9/14/28 speakers, U625 6/12/14 speakers) to support CarPlay REC road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Wu Yu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79800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E99F0E-535F-4633-BF56-2A1BCEA9BBBF}">
  <ds:schemaRefs>
    <ds:schemaRef ds:uri="8dea2b90-9ce7-4fbf-b7c2-fddd58246af3"/>
    <ds:schemaRef ds:uri="4d9fed3c-5313-481e-a738-313b23d0d00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48170</TotalTime>
  <Words>3844</Words>
  <Application>Microsoft Office PowerPoint</Application>
  <PresentationFormat>Widescreen</PresentationFormat>
  <Paragraphs>1490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Courier New</vt:lpstr>
      <vt:lpstr>Ford Antenna Light</vt:lpstr>
      <vt:lpstr>Ford Antenna Medium</vt:lpstr>
      <vt:lpstr>Corp Presentations 2018</vt:lpstr>
      <vt:lpstr>Custom Design</vt:lpstr>
      <vt:lpstr>SYNC+3.0 SW Release Plan</vt:lpstr>
      <vt:lpstr>SYNC+3.0 Vehicles Timeline </vt:lpstr>
      <vt:lpstr>SYNC+ 3.0 Vehicles Info </vt:lpstr>
      <vt:lpstr>U718 SW Release Plan @ 23/11/13</vt:lpstr>
      <vt:lpstr>U611MCA SW Release Plan  @ 23/11/13</vt:lpstr>
      <vt:lpstr>U625 MY24 SW Release Plan @ 23/11/13 </vt:lpstr>
      <vt:lpstr>U625 MY24 &amp; U611MCAJ1 with CarPlay Plan</vt:lpstr>
      <vt:lpstr>Enablers</vt:lpstr>
      <vt:lpstr>Risks</vt:lpstr>
      <vt:lpstr>Backup material</vt:lpstr>
      <vt:lpstr>Phase5 SYNC+ 3.0 Timeline Draft To Be Reviewed</vt:lpstr>
      <vt:lpstr>SYNC+ 3.0 DCV/PEC/J1 Critical Path</vt:lpstr>
      <vt:lpstr>What’s SYNC+ PDL &amp; FIP</vt:lpstr>
      <vt:lpstr>GPDS Delivery Health Chart VS U6XX Actual Delivery Status.</vt:lpstr>
      <vt:lpstr>Software Maturity Progression Request</vt:lpstr>
      <vt:lpstr>SYNC+3.0 SW Integration and Release Rule </vt:lpstr>
      <vt:lpstr>CDX707 System Block Diagram </vt:lpstr>
      <vt:lpstr>CDX707 DCR Control Process Proposal</vt:lpstr>
      <vt:lpstr>SYNC+3.0 Vehicles Timeline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1027</cp:revision>
  <cp:lastPrinted>2022-08-04T02:29:50Z</cp:lastPrinted>
  <dcterms:created xsi:type="dcterms:W3CDTF">2019-07-11T00:48:49Z</dcterms:created>
  <dcterms:modified xsi:type="dcterms:W3CDTF">2023-11-13T08:59:08Z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