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3.xml" ContentType="application/vnd.openxmlformats-officedocument.theme+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55" r:id="rId5"/>
    <p:sldMasterId id="2147483660" r:id="rId6"/>
    <p:sldMasterId id="2147483728" r:id="rId7"/>
  </p:sldMasterIdLst>
  <p:notesMasterIdLst>
    <p:notesMasterId r:id="rId22"/>
  </p:notesMasterIdLst>
  <p:sldIdLst>
    <p:sldId id="2146847696" r:id="rId8"/>
    <p:sldId id="503" r:id="rId9"/>
    <p:sldId id="2146847695" r:id="rId10"/>
    <p:sldId id="2146847698" r:id="rId11"/>
    <p:sldId id="2146847699" r:id="rId12"/>
    <p:sldId id="2146847700" r:id="rId13"/>
    <p:sldId id="2146847701" r:id="rId14"/>
    <p:sldId id="2146847705" r:id="rId15"/>
    <p:sldId id="2146847704" r:id="rId16"/>
    <p:sldId id="2146847703" r:id="rId17"/>
    <p:sldId id="2146847702" r:id="rId18"/>
    <p:sldId id="504" r:id="rId19"/>
    <p:sldId id="2146847697" r:id="rId20"/>
    <p:sldId id="51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rres, Nhi (N.)" initials="TN(" lastIdx="2" clrIdx="0">
    <p:extLst>
      <p:ext uri="{19B8F6BF-5375-455C-9EA6-DF929625EA0E}">
        <p15:presenceInfo xmlns:p15="http://schemas.microsoft.com/office/powerpoint/2012/main" userId="S::NTORRES5@ford.com::bc436924-d4fc-450a-a101-a2e27c4bfd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0000"/>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165D4D-FCE4-4FD2-929A-3FEC3A4FABAD}" v="1" dt="2021-08-25T18:06:11.5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68" d="100"/>
          <a:sy n="68"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03D15-E02D-48CE-8210-76A50614B0B9}" type="datetimeFigureOut">
              <a:rPr lang="en-US"/>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DB7285-49D8-4111-9D9C-59852953635C}" type="slidenum">
              <a:rPr lang="en-US"/>
              <a:t>‹#›</a:t>
            </a:fld>
            <a:endParaRPr lang="en-US"/>
          </a:p>
        </p:txBody>
      </p:sp>
    </p:spTree>
    <p:extLst>
      <p:ext uri="{BB962C8B-B14F-4D97-AF65-F5344CB8AC3E}">
        <p14:creationId xmlns:p14="http://schemas.microsoft.com/office/powerpoint/2010/main" val="30054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fld id="{E786D5DE-39A7-4D7E-B414-293B96CD3B7A}" type="slidenum">
              <a:rPr lang="en-US" smtClean="0"/>
              <a:pPr/>
              <a:t>1</a:t>
            </a:fld>
            <a:endParaRPr lang="en-US"/>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4039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4F4A4E-233B-4257-B294-B63DB17028B7}"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6761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4F4A4E-233B-4257-B294-B63DB17028B7}"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6257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4F4A4E-233B-4257-B294-B63DB17028B7}"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887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4F4A4E-233B-4257-B294-B63DB17028B7}"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0057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4F4A4E-233B-4257-B294-B63DB17028B7}"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5962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4F4A4E-233B-4257-B294-B63DB17028B7}"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1279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F975-199C-6F45-BB7B-3368EE2A57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F943CF-E394-F743-A9CF-0952032A6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62DFA5-A2C4-634B-B64B-02364461CFB7}"/>
              </a:ext>
            </a:extLst>
          </p:cNvPr>
          <p:cNvSpPr>
            <a:spLocks noGrp="1"/>
          </p:cNvSpPr>
          <p:nvPr>
            <p:ph type="dt" sz="half" idx="10"/>
          </p:nvPr>
        </p:nvSpPr>
        <p:spPr/>
        <p:txBody>
          <a:bodyPr/>
          <a:lstStyle/>
          <a:p>
            <a:fld id="{C3CBF38A-8BC9-FA45-9C03-2523BB60DBA7}" type="datetimeFigureOut">
              <a:rPr lang="en-US" smtClean="0"/>
              <a:t>8/25/2021</a:t>
            </a:fld>
            <a:endParaRPr lang="en-US"/>
          </a:p>
        </p:txBody>
      </p:sp>
      <p:sp>
        <p:nvSpPr>
          <p:cNvPr id="5" name="Footer Placeholder 4">
            <a:extLst>
              <a:ext uri="{FF2B5EF4-FFF2-40B4-BE49-F238E27FC236}">
                <a16:creationId xmlns:a16="http://schemas.microsoft.com/office/drawing/2014/main" id="{F0D4E44F-B656-6042-BCF3-507D4C6E4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6E4B12-BC77-EF46-9D87-AF69427EFE0B}"/>
              </a:ext>
            </a:extLst>
          </p:cNvPr>
          <p:cNvSpPr>
            <a:spLocks noGrp="1"/>
          </p:cNvSpPr>
          <p:nvPr>
            <p:ph type="sldNum" sz="quarter" idx="12"/>
          </p:nvPr>
        </p:nvSpPr>
        <p:spPr/>
        <p:txBody>
          <a:bodyPr/>
          <a:lstStyle/>
          <a:p>
            <a:fld id="{4FD4DD3D-386C-1A49-BDFF-B350A5F427EB}" type="slidenum">
              <a:rPr lang="en-US" smtClean="0"/>
              <a:t>‹#›</a:t>
            </a:fld>
            <a:endParaRPr lang="en-US"/>
          </a:p>
        </p:txBody>
      </p:sp>
    </p:spTree>
    <p:extLst>
      <p:ext uri="{BB962C8B-B14F-4D97-AF65-F5344CB8AC3E}">
        <p14:creationId xmlns:p14="http://schemas.microsoft.com/office/powerpoint/2010/main" val="4010974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A979-4546-B24B-B63F-6FB6BE4C64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767C64-F25F-A740-8F75-21FCDACA1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478FC-1A59-DD48-9686-A87F2AD86B64}"/>
              </a:ext>
            </a:extLst>
          </p:cNvPr>
          <p:cNvSpPr>
            <a:spLocks noGrp="1"/>
          </p:cNvSpPr>
          <p:nvPr>
            <p:ph type="dt" sz="half" idx="10"/>
          </p:nvPr>
        </p:nvSpPr>
        <p:spPr/>
        <p:txBody>
          <a:bodyPr/>
          <a:lstStyle/>
          <a:p>
            <a:fld id="{C3CBF38A-8BC9-FA45-9C03-2523BB60DBA7}" type="datetimeFigureOut">
              <a:rPr lang="en-US" smtClean="0"/>
              <a:t>8/25/2021</a:t>
            </a:fld>
            <a:endParaRPr lang="en-US"/>
          </a:p>
        </p:txBody>
      </p:sp>
      <p:sp>
        <p:nvSpPr>
          <p:cNvPr id="5" name="Footer Placeholder 4">
            <a:extLst>
              <a:ext uri="{FF2B5EF4-FFF2-40B4-BE49-F238E27FC236}">
                <a16:creationId xmlns:a16="http://schemas.microsoft.com/office/drawing/2014/main" id="{71FB98DC-D7BB-FA4B-AD4B-C8BA8AAE2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8F3F0-C010-DE49-9CF0-23E84E7C292C}"/>
              </a:ext>
            </a:extLst>
          </p:cNvPr>
          <p:cNvSpPr>
            <a:spLocks noGrp="1"/>
          </p:cNvSpPr>
          <p:nvPr>
            <p:ph type="sldNum" sz="quarter" idx="12"/>
          </p:nvPr>
        </p:nvSpPr>
        <p:spPr/>
        <p:txBody>
          <a:bodyPr/>
          <a:lstStyle/>
          <a:p>
            <a:fld id="{4FD4DD3D-386C-1A49-BDFF-B350A5F427EB}" type="slidenum">
              <a:rPr lang="en-US" smtClean="0"/>
              <a:t>‹#›</a:t>
            </a:fld>
            <a:endParaRPr lang="en-US"/>
          </a:p>
        </p:txBody>
      </p:sp>
    </p:spTree>
    <p:extLst>
      <p:ext uri="{BB962C8B-B14F-4D97-AF65-F5344CB8AC3E}">
        <p14:creationId xmlns:p14="http://schemas.microsoft.com/office/powerpoint/2010/main" val="120360073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6-Boxer no 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37" name="Text Box 38"/>
          <p:cNvSpPr txBox="1">
            <a:spLocks noChangeArrowheads="1"/>
          </p:cNvSpPr>
          <p:nvPr/>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56" name="Straight Connector 55"/>
          <p:cNvCxnSpPr/>
          <p:nvPr/>
        </p:nvCxnSpPr>
        <p:spPr>
          <a:xfrm flipH="1">
            <a:off x="8207409" y="57882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44718"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207409" y="405905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4718"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369933"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369933"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3" name="Text Placeholder 16"/>
          <p:cNvSpPr>
            <a:spLocks noGrp="1"/>
          </p:cNvSpPr>
          <p:nvPr>
            <p:ph type="body" sz="quarter" idx="18" hasCustomPrompt="1"/>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4" name="Text Box 38"/>
          <p:cNvSpPr txBox="1">
            <a:spLocks noChangeArrowheads="1"/>
          </p:cNvSpPr>
          <p:nvPr/>
        </p:nvSpPr>
        <p:spPr bwMode="auto">
          <a:xfrm>
            <a:off x="107334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p:nvSpPr>
        <p:spPr bwMode="auto">
          <a:xfrm>
            <a:off x="168389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p:nvSpPr>
        <p:spPr bwMode="auto">
          <a:xfrm>
            <a:off x="229445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p:nvSpPr>
        <p:spPr bwMode="auto">
          <a:xfrm>
            <a:off x="46278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p:nvSpPr>
        <p:spPr bwMode="auto">
          <a:xfrm>
            <a:off x="290500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p:nvSpPr>
        <p:spPr bwMode="auto">
          <a:xfrm>
            <a:off x="35155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p:nvSpPr>
        <p:spPr bwMode="auto">
          <a:xfrm>
            <a:off x="488587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p:nvSpPr>
        <p:spPr bwMode="auto">
          <a:xfrm>
            <a:off x="549642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p:nvSpPr>
        <p:spPr bwMode="auto">
          <a:xfrm>
            <a:off x="610698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p:nvSpPr>
        <p:spPr bwMode="auto">
          <a:xfrm>
            <a:off x="427531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p:nvSpPr>
        <p:spPr bwMode="auto">
          <a:xfrm>
            <a:off x="671753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p:nvSpPr>
        <p:spPr bwMode="auto">
          <a:xfrm>
            <a:off x="732809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p:nvSpPr>
        <p:spPr bwMode="auto">
          <a:xfrm>
            <a:off x="873874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p:nvSpPr>
        <p:spPr bwMode="auto">
          <a:xfrm>
            <a:off x="934930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p:nvSpPr>
        <p:spPr bwMode="auto">
          <a:xfrm>
            <a:off x="99598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p:nvSpPr>
        <p:spPr bwMode="auto">
          <a:xfrm>
            <a:off x="812819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p:nvSpPr>
        <p:spPr bwMode="auto">
          <a:xfrm>
            <a:off x="1057041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p:nvSpPr>
        <p:spPr bwMode="auto">
          <a:xfrm>
            <a:off x="1118096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26474657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6-Boxer no bumper, w_RY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37" name="Text Box 38"/>
          <p:cNvSpPr txBox="1">
            <a:spLocks noChangeArrowheads="1"/>
          </p:cNvSpPr>
          <p:nvPr/>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56" name="Straight Connector 55"/>
          <p:cNvCxnSpPr/>
          <p:nvPr/>
        </p:nvCxnSpPr>
        <p:spPr>
          <a:xfrm flipH="1">
            <a:off x="8207409" y="57882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44718"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207409" y="405905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4718"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369933"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369933"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3" name="Text Placeholder 16"/>
          <p:cNvSpPr>
            <a:spLocks noGrp="1"/>
          </p:cNvSpPr>
          <p:nvPr>
            <p:ph type="body" sz="quarter" idx="18" hasCustomPrompt="1"/>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4" name="Text Box 38"/>
          <p:cNvSpPr txBox="1">
            <a:spLocks noChangeArrowheads="1"/>
          </p:cNvSpPr>
          <p:nvPr/>
        </p:nvSpPr>
        <p:spPr bwMode="auto">
          <a:xfrm>
            <a:off x="107334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p:nvSpPr>
        <p:spPr bwMode="auto">
          <a:xfrm>
            <a:off x="168389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p:nvSpPr>
        <p:spPr bwMode="auto">
          <a:xfrm>
            <a:off x="229445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p:nvSpPr>
        <p:spPr bwMode="auto">
          <a:xfrm>
            <a:off x="46278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p:nvSpPr>
        <p:spPr bwMode="auto">
          <a:xfrm>
            <a:off x="290500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p:nvSpPr>
        <p:spPr bwMode="auto">
          <a:xfrm>
            <a:off x="35155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p:nvSpPr>
        <p:spPr bwMode="auto">
          <a:xfrm>
            <a:off x="488587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p:nvSpPr>
        <p:spPr bwMode="auto">
          <a:xfrm>
            <a:off x="549642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p:nvSpPr>
        <p:spPr bwMode="auto">
          <a:xfrm>
            <a:off x="610698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p:nvSpPr>
        <p:spPr bwMode="auto">
          <a:xfrm>
            <a:off x="427531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p:nvSpPr>
        <p:spPr bwMode="auto">
          <a:xfrm>
            <a:off x="671753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p:nvSpPr>
        <p:spPr bwMode="auto">
          <a:xfrm>
            <a:off x="732809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p:nvSpPr>
        <p:spPr bwMode="auto">
          <a:xfrm>
            <a:off x="873874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p:nvSpPr>
        <p:spPr bwMode="auto">
          <a:xfrm>
            <a:off x="934930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p:nvSpPr>
        <p:spPr bwMode="auto">
          <a:xfrm>
            <a:off x="99598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p:nvSpPr>
        <p:spPr bwMode="auto">
          <a:xfrm>
            <a:off x="812819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p:nvSpPr>
        <p:spPr bwMode="auto">
          <a:xfrm>
            <a:off x="1057041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p:nvSpPr>
        <p:spPr bwMode="auto">
          <a:xfrm>
            <a:off x="1118096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82"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83"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84"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85"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86"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87"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88" name="TextBox 87"/>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89" name="TextBox 88"/>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90"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91"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316555383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1_6-Boxer,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16"/>
          <p:cNvSpPr>
            <a:spLocks noGrp="1"/>
          </p:cNvSpPr>
          <p:nvPr>
            <p:ph type="body" sz="quarter" idx="12" hasCustomPrompt="1"/>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p:nvCxnSpPr>
        <p:spPr>
          <a:xfrm flipH="1">
            <a:off x="8191628" y="2805682"/>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72171"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91628" y="1307174"/>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72171"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cxnSp>
        <p:nvCxnSpPr>
          <p:cNvPr id="16" name="Straight Connector 15"/>
          <p:cNvCxnSpPr/>
          <p:nvPr/>
        </p:nvCxnSpPr>
        <p:spPr>
          <a:xfrm flipH="1">
            <a:off x="4271772"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271772"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2" name="Text Placeholder 16"/>
          <p:cNvSpPr>
            <a:spLocks noGrp="1"/>
          </p:cNvSpPr>
          <p:nvPr>
            <p:ph type="body" sz="quarter" idx="15" hasCustomPrompt="1"/>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37" name="Text Box 38"/>
          <p:cNvSpPr txBox="1">
            <a:spLocks noChangeArrowheads="1"/>
          </p:cNvSpPr>
          <p:nvPr/>
        </p:nvSpPr>
        <p:spPr bwMode="auto">
          <a:xfrm>
            <a:off x="777188" y="2811466"/>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38" name="Text Box 39"/>
          <p:cNvSpPr txBox="1">
            <a:spLocks noChangeArrowheads="1"/>
          </p:cNvSpPr>
          <p:nvPr/>
        </p:nvSpPr>
        <p:spPr bwMode="auto">
          <a:xfrm>
            <a:off x="1192522" y="2811466"/>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39" name="Text Box 40"/>
          <p:cNvSpPr txBox="1">
            <a:spLocks noChangeArrowheads="1"/>
          </p:cNvSpPr>
          <p:nvPr/>
        </p:nvSpPr>
        <p:spPr bwMode="auto">
          <a:xfrm>
            <a:off x="1617474" y="2811466"/>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40" name="Text Box 41"/>
          <p:cNvSpPr txBox="1">
            <a:spLocks noChangeArrowheads="1"/>
          </p:cNvSpPr>
          <p:nvPr/>
        </p:nvSpPr>
        <p:spPr bwMode="auto">
          <a:xfrm>
            <a:off x="278497" y="2811466"/>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1" name="Text Box 42"/>
          <p:cNvSpPr txBox="1">
            <a:spLocks noChangeArrowheads="1"/>
          </p:cNvSpPr>
          <p:nvPr/>
        </p:nvSpPr>
        <p:spPr bwMode="auto">
          <a:xfrm>
            <a:off x="2040823"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2" name="Text Box 42"/>
          <p:cNvSpPr txBox="1">
            <a:spLocks noChangeArrowheads="1"/>
          </p:cNvSpPr>
          <p:nvPr/>
        </p:nvSpPr>
        <p:spPr bwMode="auto">
          <a:xfrm>
            <a:off x="3038205"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5" name="Text Placeholder 16"/>
          <p:cNvSpPr>
            <a:spLocks noGrp="1"/>
          </p:cNvSpPr>
          <p:nvPr>
            <p:ph type="body" sz="quarter" idx="16" hasCustomPrompt="1"/>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56" name="Straight Connector 55"/>
          <p:cNvCxnSpPr/>
          <p:nvPr/>
        </p:nvCxnSpPr>
        <p:spPr>
          <a:xfrm flipH="1">
            <a:off x="8191628" y="5055057"/>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372171"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191628" y="3556549"/>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372171"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271772"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271772"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3" name="Text Placeholder 16"/>
          <p:cNvSpPr>
            <a:spLocks noGrp="1"/>
          </p:cNvSpPr>
          <p:nvPr>
            <p:ph type="body" sz="quarter" idx="18" hasCustomPrompt="1"/>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2" name="Text Box 42"/>
          <p:cNvSpPr txBox="1">
            <a:spLocks noChangeArrowheads="1"/>
          </p:cNvSpPr>
          <p:nvPr/>
        </p:nvSpPr>
        <p:spPr bwMode="auto">
          <a:xfrm>
            <a:off x="2539514"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83" name="Text Box 38"/>
          <p:cNvSpPr txBox="1">
            <a:spLocks noChangeArrowheads="1"/>
          </p:cNvSpPr>
          <p:nvPr/>
        </p:nvSpPr>
        <p:spPr bwMode="auto">
          <a:xfrm>
            <a:off x="3536898"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93" name="Text Box 38"/>
          <p:cNvSpPr txBox="1">
            <a:spLocks noChangeArrowheads="1"/>
          </p:cNvSpPr>
          <p:nvPr/>
        </p:nvSpPr>
        <p:spPr bwMode="auto">
          <a:xfrm>
            <a:off x="777188" y="506504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p:nvSpPr>
        <p:spPr bwMode="auto">
          <a:xfrm>
            <a:off x="1192522" y="506504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p:nvSpPr>
        <p:spPr bwMode="auto">
          <a:xfrm>
            <a:off x="1617474" y="506504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p:nvSpPr>
        <p:spPr bwMode="auto">
          <a:xfrm>
            <a:off x="278497" y="506504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p:nvSpPr>
        <p:spPr bwMode="auto">
          <a:xfrm>
            <a:off x="2040823"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p:nvSpPr>
        <p:spPr bwMode="auto">
          <a:xfrm>
            <a:off x="3038205"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99" name="Text Box 42"/>
          <p:cNvSpPr txBox="1">
            <a:spLocks noChangeArrowheads="1"/>
          </p:cNvSpPr>
          <p:nvPr/>
        </p:nvSpPr>
        <p:spPr bwMode="auto">
          <a:xfrm>
            <a:off x="2539514"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0" name="Text Box 38"/>
          <p:cNvSpPr txBox="1">
            <a:spLocks noChangeArrowheads="1"/>
          </p:cNvSpPr>
          <p:nvPr/>
        </p:nvSpPr>
        <p:spPr bwMode="auto">
          <a:xfrm>
            <a:off x="3536898"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p:nvSpPr>
        <p:spPr bwMode="auto">
          <a:xfrm>
            <a:off x="8586671" y="280821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p:nvSpPr>
        <p:spPr bwMode="auto">
          <a:xfrm>
            <a:off x="9003395" y="280821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p:nvSpPr>
        <p:spPr bwMode="auto">
          <a:xfrm>
            <a:off x="9429737" y="280821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p:nvSpPr>
        <p:spPr bwMode="auto">
          <a:xfrm>
            <a:off x="8086590" y="280821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p:nvSpPr>
        <p:spPr bwMode="auto">
          <a:xfrm>
            <a:off x="9854476"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p:nvSpPr>
        <p:spPr bwMode="auto">
          <a:xfrm>
            <a:off x="10854637"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32" name="Text Box 42"/>
          <p:cNvSpPr txBox="1">
            <a:spLocks noChangeArrowheads="1"/>
          </p:cNvSpPr>
          <p:nvPr/>
        </p:nvSpPr>
        <p:spPr bwMode="auto">
          <a:xfrm>
            <a:off x="10354557" y="2808218"/>
            <a:ext cx="618076"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p:nvSpPr>
        <p:spPr bwMode="auto">
          <a:xfrm>
            <a:off x="11354719"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p:nvSpPr>
        <p:spPr bwMode="auto">
          <a:xfrm>
            <a:off x="8586671" y="50715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p:nvSpPr>
        <p:spPr bwMode="auto">
          <a:xfrm>
            <a:off x="9003395" y="50715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p:nvSpPr>
        <p:spPr bwMode="auto">
          <a:xfrm>
            <a:off x="9429737" y="50715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p:nvSpPr>
        <p:spPr bwMode="auto">
          <a:xfrm>
            <a:off x="8086590" y="50715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p:nvSpPr>
        <p:spPr bwMode="auto">
          <a:xfrm>
            <a:off x="9854476"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p:nvSpPr>
        <p:spPr bwMode="auto">
          <a:xfrm>
            <a:off x="10854638"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40" name="Text Box 42"/>
          <p:cNvSpPr txBox="1">
            <a:spLocks noChangeArrowheads="1"/>
          </p:cNvSpPr>
          <p:nvPr/>
        </p:nvSpPr>
        <p:spPr bwMode="auto">
          <a:xfrm>
            <a:off x="10354557"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p:nvSpPr>
        <p:spPr bwMode="auto">
          <a:xfrm>
            <a:off x="11354719"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p:nvSpPr>
        <p:spPr bwMode="auto">
          <a:xfrm>
            <a:off x="4666409" y="28082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p:nvSpPr>
        <p:spPr bwMode="auto">
          <a:xfrm>
            <a:off x="5083133" y="28082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p:nvSpPr>
        <p:spPr bwMode="auto">
          <a:xfrm>
            <a:off x="5509475" y="28082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p:nvSpPr>
        <p:spPr bwMode="auto">
          <a:xfrm>
            <a:off x="4166328" y="28082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p:nvSpPr>
        <p:spPr bwMode="auto">
          <a:xfrm>
            <a:off x="5934214"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p:nvSpPr>
        <p:spPr bwMode="auto">
          <a:xfrm>
            <a:off x="6934376"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48" name="Text Box 42"/>
          <p:cNvSpPr txBox="1">
            <a:spLocks noChangeArrowheads="1"/>
          </p:cNvSpPr>
          <p:nvPr/>
        </p:nvSpPr>
        <p:spPr bwMode="auto">
          <a:xfrm>
            <a:off x="6434295"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p:nvSpPr>
        <p:spPr bwMode="auto">
          <a:xfrm>
            <a:off x="7434457"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50" name="Text Box 38"/>
          <p:cNvSpPr txBox="1">
            <a:spLocks noChangeArrowheads="1"/>
          </p:cNvSpPr>
          <p:nvPr/>
        </p:nvSpPr>
        <p:spPr bwMode="auto">
          <a:xfrm>
            <a:off x="4666409" y="507152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51" name="Text Box 39"/>
          <p:cNvSpPr txBox="1">
            <a:spLocks noChangeArrowheads="1"/>
          </p:cNvSpPr>
          <p:nvPr/>
        </p:nvSpPr>
        <p:spPr bwMode="auto">
          <a:xfrm>
            <a:off x="5083133" y="507152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52" name="Text Box 40"/>
          <p:cNvSpPr txBox="1">
            <a:spLocks noChangeArrowheads="1"/>
          </p:cNvSpPr>
          <p:nvPr/>
        </p:nvSpPr>
        <p:spPr bwMode="auto">
          <a:xfrm>
            <a:off x="5509475" y="507152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53" name="Text Box 41"/>
          <p:cNvSpPr txBox="1">
            <a:spLocks noChangeArrowheads="1"/>
          </p:cNvSpPr>
          <p:nvPr/>
        </p:nvSpPr>
        <p:spPr bwMode="auto">
          <a:xfrm>
            <a:off x="4166328" y="507152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54" name="Text Box 42"/>
          <p:cNvSpPr txBox="1">
            <a:spLocks noChangeArrowheads="1"/>
          </p:cNvSpPr>
          <p:nvPr/>
        </p:nvSpPr>
        <p:spPr bwMode="auto">
          <a:xfrm>
            <a:off x="5934214"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5" name="Text Box 42"/>
          <p:cNvSpPr txBox="1">
            <a:spLocks noChangeArrowheads="1"/>
          </p:cNvSpPr>
          <p:nvPr/>
        </p:nvSpPr>
        <p:spPr bwMode="auto">
          <a:xfrm>
            <a:off x="6934376"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56" name="Text Box 42"/>
          <p:cNvSpPr txBox="1">
            <a:spLocks noChangeArrowheads="1"/>
          </p:cNvSpPr>
          <p:nvPr/>
        </p:nvSpPr>
        <p:spPr bwMode="auto">
          <a:xfrm>
            <a:off x="6434295"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7" name="Text Box 38"/>
          <p:cNvSpPr txBox="1">
            <a:spLocks noChangeArrowheads="1"/>
          </p:cNvSpPr>
          <p:nvPr/>
        </p:nvSpPr>
        <p:spPr bwMode="auto">
          <a:xfrm>
            <a:off x="7434457"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Tree>
    <p:extLst>
      <p:ext uri="{BB962C8B-B14F-4D97-AF65-F5344CB8AC3E}">
        <p14:creationId xmlns:p14="http://schemas.microsoft.com/office/powerpoint/2010/main" val="1075129602"/>
      </p:ext>
    </p:extLst>
  </p:cSld>
  <p:clrMapOvr>
    <a:masterClrMapping/>
  </p:clrMapOvr>
  <p:extLst>
    <p:ext uri="{DCECCB84-F9BA-43D5-87BE-67443E8EF086}">
      <p15:sldGuideLst xmlns:p15="http://schemas.microsoft.com/office/powerpoint/2012/main">
        <p15:guide id="1" orient="horz" pos="2160">
          <p15:clr>
            <a:srgbClr val="FBAE40"/>
          </p15:clr>
        </p15:guide>
        <p15:guide id="2" pos="240">
          <p15:clr>
            <a:srgbClr val="FBAE40"/>
          </p15:clr>
        </p15:guide>
        <p15:guide id="3" pos="516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2_6-Boxer, bumper - months, w_RY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16"/>
          <p:cNvSpPr>
            <a:spLocks noGrp="1"/>
          </p:cNvSpPr>
          <p:nvPr>
            <p:ph type="body" sz="quarter" idx="12" hasCustomPrompt="1"/>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p:nvCxnSpPr>
        <p:spPr>
          <a:xfrm flipH="1">
            <a:off x="8191628" y="2805682"/>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72171"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91628" y="1307174"/>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72171"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cxnSp>
        <p:nvCxnSpPr>
          <p:cNvPr id="16" name="Straight Connector 15"/>
          <p:cNvCxnSpPr/>
          <p:nvPr/>
        </p:nvCxnSpPr>
        <p:spPr>
          <a:xfrm flipH="1">
            <a:off x="4271772"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271772"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2" name="Text Placeholder 16"/>
          <p:cNvSpPr>
            <a:spLocks noGrp="1"/>
          </p:cNvSpPr>
          <p:nvPr>
            <p:ph type="body" sz="quarter" idx="15" hasCustomPrompt="1"/>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37" name="Text Box 38"/>
          <p:cNvSpPr txBox="1">
            <a:spLocks noChangeArrowheads="1"/>
          </p:cNvSpPr>
          <p:nvPr/>
        </p:nvSpPr>
        <p:spPr bwMode="auto">
          <a:xfrm>
            <a:off x="777188" y="2811466"/>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38" name="Text Box 39"/>
          <p:cNvSpPr txBox="1">
            <a:spLocks noChangeArrowheads="1"/>
          </p:cNvSpPr>
          <p:nvPr/>
        </p:nvSpPr>
        <p:spPr bwMode="auto">
          <a:xfrm>
            <a:off x="1192522" y="2811466"/>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39" name="Text Box 40"/>
          <p:cNvSpPr txBox="1">
            <a:spLocks noChangeArrowheads="1"/>
          </p:cNvSpPr>
          <p:nvPr/>
        </p:nvSpPr>
        <p:spPr bwMode="auto">
          <a:xfrm>
            <a:off x="1617474" y="2811466"/>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40" name="Text Box 41"/>
          <p:cNvSpPr txBox="1">
            <a:spLocks noChangeArrowheads="1"/>
          </p:cNvSpPr>
          <p:nvPr/>
        </p:nvSpPr>
        <p:spPr bwMode="auto">
          <a:xfrm>
            <a:off x="278497" y="2811466"/>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1" name="Text Box 42"/>
          <p:cNvSpPr txBox="1">
            <a:spLocks noChangeArrowheads="1"/>
          </p:cNvSpPr>
          <p:nvPr/>
        </p:nvSpPr>
        <p:spPr bwMode="auto">
          <a:xfrm>
            <a:off x="2040823"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2" name="Text Box 42"/>
          <p:cNvSpPr txBox="1">
            <a:spLocks noChangeArrowheads="1"/>
          </p:cNvSpPr>
          <p:nvPr/>
        </p:nvSpPr>
        <p:spPr bwMode="auto">
          <a:xfrm>
            <a:off x="3038205"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5" name="Text Placeholder 16"/>
          <p:cNvSpPr>
            <a:spLocks noGrp="1"/>
          </p:cNvSpPr>
          <p:nvPr>
            <p:ph type="body" sz="quarter" idx="16" hasCustomPrompt="1"/>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56" name="Straight Connector 55"/>
          <p:cNvCxnSpPr/>
          <p:nvPr/>
        </p:nvCxnSpPr>
        <p:spPr>
          <a:xfrm flipH="1">
            <a:off x="8191628" y="5055057"/>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372171"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191628" y="3556549"/>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372171"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271772"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271772"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3" name="Text Placeholder 16"/>
          <p:cNvSpPr>
            <a:spLocks noGrp="1"/>
          </p:cNvSpPr>
          <p:nvPr>
            <p:ph type="body" sz="quarter" idx="18" hasCustomPrompt="1"/>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2" name="Text Box 42"/>
          <p:cNvSpPr txBox="1">
            <a:spLocks noChangeArrowheads="1"/>
          </p:cNvSpPr>
          <p:nvPr/>
        </p:nvSpPr>
        <p:spPr bwMode="auto">
          <a:xfrm>
            <a:off x="2539514"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83" name="Text Box 38"/>
          <p:cNvSpPr txBox="1">
            <a:spLocks noChangeArrowheads="1"/>
          </p:cNvSpPr>
          <p:nvPr/>
        </p:nvSpPr>
        <p:spPr bwMode="auto">
          <a:xfrm>
            <a:off x="3536898"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93" name="Text Box 38"/>
          <p:cNvSpPr txBox="1">
            <a:spLocks noChangeArrowheads="1"/>
          </p:cNvSpPr>
          <p:nvPr/>
        </p:nvSpPr>
        <p:spPr bwMode="auto">
          <a:xfrm>
            <a:off x="777188" y="506504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p:nvSpPr>
        <p:spPr bwMode="auto">
          <a:xfrm>
            <a:off x="1192522" y="506504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p:nvSpPr>
        <p:spPr bwMode="auto">
          <a:xfrm>
            <a:off x="1617474" y="506504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p:nvSpPr>
        <p:spPr bwMode="auto">
          <a:xfrm>
            <a:off x="278497" y="506504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p:nvSpPr>
        <p:spPr bwMode="auto">
          <a:xfrm>
            <a:off x="2040823"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p:nvSpPr>
        <p:spPr bwMode="auto">
          <a:xfrm>
            <a:off x="3038205"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99" name="Text Box 42"/>
          <p:cNvSpPr txBox="1">
            <a:spLocks noChangeArrowheads="1"/>
          </p:cNvSpPr>
          <p:nvPr/>
        </p:nvSpPr>
        <p:spPr bwMode="auto">
          <a:xfrm>
            <a:off x="2539514"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0" name="Text Box 38"/>
          <p:cNvSpPr txBox="1">
            <a:spLocks noChangeArrowheads="1"/>
          </p:cNvSpPr>
          <p:nvPr/>
        </p:nvSpPr>
        <p:spPr bwMode="auto">
          <a:xfrm>
            <a:off x="3536898"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p:nvSpPr>
        <p:spPr bwMode="auto">
          <a:xfrm>
            <a:off x="8586671" y="280821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p:nvSpPr>
        <p:spPr bwMode="auto">
          <a:xfrm>
            <a:off x="9003395" y="280821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p:nvSpPr>
        <p:spPr bwMode="auto">
          <a:xfrm>
            <a:off x="9429737" y="280821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p:nvSpPr>
        <p:spPr bwMode="auto">
          <a:xfrm>
            <a:off x="8086590" y="280821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p:nvSpPr>
        <p:spPr bwMode="auto">
          <a:xfrm>
            <a:off x="9854476"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p:nvSpPr>
        <p:spPr bwMode="auto">
          <a:xfrm>
            <a:off x="10854637"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32" name="Text Box 42"/>
          <p:cNvSpPr txBox="1">
            <a:spLocks noChangeArrowheads="1"/>
          </p:cNvSpPr>
          <p:nvPr/>
        </p:nvSpPr>
        <p:spPr bwMode="auto">
          <a:xfrm>
            <a:off x="10354557" y="2808218"/>
            <a:ext cx="618076"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p:nvSpPr>
        <p:spPr bwMode="auto">
          <a:xfrm>
            <a:off x="11354719"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p:nvSpPr>
        <p:spPr bwMode="auto">
          <a:xfrm>
            <a:off x="8586671" y="50715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p:nvSpPr>
        <p:spPr bwMode="auto">
          <a:xfrm>
            <a:off x="9003395" y="50715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p:nvSpPr>
        <p:spPr bwMode="auto">
          <a:xfrm>
            <a:off x="9429737" y="50715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p:nvSpPr>
        <p:spPr bwMode="auto">
          <a:xfrm>
            <a:off x="8086590" y="50715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p:nvSpPr>
        <p:spPr bwMode="auto">
          <a:xfrm>
            <a:off x="9854476"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p:nvSpPr>
        <p:spPr bwMode="auto">
          <a:xfrm>
            <a:off x="10854638"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40" name="Text Box 42"/>
          <p:cNvSpPr txBox="1">
            <a:spLocks noChangeArrowheads="1"/>
          </p:cNvSpPr>
          <p:nvPr/>
        </p:nvSpPr>
        <p:spPr bwMode="auto">
          <a:xfrm>
            <a:off x="10354557"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p:nvSpPr>
        <p:spPr bwMode="auto">
          <a:xfrm>
            <a:off x="11354719"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p:nvSpPr>
        <p:spPr bwMode="auto">
          <a:xfrm>
            <a:off x="4666409" y="28082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p:nvSpPr>
        <p:spPr bwMode="auto">
          <a:xfrm>
            <a:off x="5083133" y="28082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p:nvSpPr>
        <p:spPr bwMode="auto">
          <a:xfrm>
            <a:off x="5509475" y="28082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p:nvSpPr>
        <p:spPr bwMode="auto">
          <a:xfrm>
            <a:off x="4166328" y="28082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p:nvSpPr>
        <p:spPr bwMode="auto">
          <a:xfrm>
            <a:off x="5934214"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p:nvSpPr>
        <p:spPr bwMode="auto">
          <a:xfrm>
            <a:off x="6934376"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48" name="Text Box 42"/>
          <p:cNvSpPr txBox="1">
            <a:spLocks noChangeArrowheads="1"/>
          </p:cNvSpPr>
          <p:nvPr/>
        </p:nvSpPr>
        <p:spPr bwMode="auto">
          <a:xfrm>
            <a:off x="6434295"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p:nvSpPr>
        <p:spPr bwMode="auto">
          <a:xfrm>
            <a:off x="7434457"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50" name="Text Box 38"/>
          <p:cNvSpPr txBox="1">
            <a:spLocks noChangeArrowheads="1"/>
          </p:cNvSpPr>
          <p:nvPr/>
        </p:nvSpPr>
        <p:spPr bwMode="auto">
          <a:xfrm>
            <a:off x="4666409" y="507152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51" name="Text Box 39"/>
          <p:cNvSpPr txBox="1">
            <a:spLocks noChangeArrowheads="1"/>
          </p:cNvSpPr>
          <p:nvPr/>
        </p:nvSpPr>
        <p:spPr bwMode="auto">
          <a:xfrm>
            <a:off x="5083133" y="507152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52" name="Text Box 40"/>
          <p:cNvSpPr txBox="1">
            <a:spLocks noChangeArrowheads="1"/>
          </p:cNvSpPr>
          <p:nvPr/>
        </p:nvSpPr>
        <p:spPr bwMode="auto">
          <a:xfrm>
            <a:off x="5509475" y="507152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53" name="Text Box 41"/>
          <p:cNvSpPr txBox="1">
            <a:spLocks noChangeArrowheads="1"/>
          </p:cNvSpPr>
          <p:nvPr/>
        </p:nvSpPr>
        <p:spPr bwMode="auto">
          <a:xfrm>
            <a:off x="4166328" y="507152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54" name="Text Box 42"/>
          <p:cNvSpPr txBox="1">
            <a:spLocks noChangeArrowheads="1"/>
          </p:cNvSpPr>
          <p:nvPr/>
        </p:nvSpPr>
        <p:spPr bwMode="auto">
          <a:xfrm>
            <a:off x="5934214"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5" name="Text Box 42"/>
          <p:cNvSpPr txBox="1">
            <a:spLocks noChangeArrowheads="1"/>
          </p:cNvSpPr>
          <p:nvPr/>
        </p:nvSpPr>
        <p:spPr bwMode="auto">
          <a:xfrm>
            <a:off x="6934376"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56" name="Text Box 42"/>
          <p:cNvSpPr txBox="1">
            <a:spLocks noChangeArrowheads="1"/>
          </p:cNvSpPr>
          <p:nvPr/>
        </p:nvSpPr>
        <p:spPr bwMode="auto">
          <a:xfrm>
            <a:off x="6434295"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7" name="Text Box 38"/>
          <p:cNvSpPr txBox="1">
            <a:spLocks noChangeArrowheads="1"/>
          </p:cNvSpPr>
          <p:nvPr/>
        </p:nvSpPr>
        <p:spPr bwMode="auto">
          <a:xfrm>
            <a:off x="7434457"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74"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75"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76"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77"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78"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79"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80" name="TextBox 79"/>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81" name="TextBox 80"/>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84"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85"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1830806499"/>
      </p:ext>
    </p:extLst>
  </p:cSld>
  <p:clrMapOvr>
    <a:masterClrMapping/>
  </p:clrMapOvr>
  <p:extLst>
    <p:ext uri="{DCECCB84-F9BA-43D5-87BE-67443E8EF086}">
      <p15:sldGuideLst xmlns:p15="http://schemas.microsoft.com/office/powerpoint/2012/main">
        <p15:guide id="1" orient="horz" pos="2160">
          <p15:clr>
            <a:srgbClr val="FBAE40"/>
          </p15:clr>
        </p15:guide>
        <p15:guide id="2" pos="240">
          <p15:clr>
            <a:srgbClr val="FBAE40"/>
          </p15:clr>
        </p15:guide>
        <p15:guide id="3" pos="5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2_6-Boxer, no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4" name="Text Placeholder 16"/>
          <p:cNvSpPr>
            <a:spLocks noGrp="1"/>
          </p:cNvSpPr>
          <p:nvPr>
            <p:ph type="body" sz="quarter" idx="12" hasCustomPrompt="1"/>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85" name="Straight Connector 84"/>
          <p:cNvCxnSpPr/>
          <p:nvPr/>
        </p:nvCxnSpPr>
        <p:spPr>
          <a:xfrm flipH="1">
            <a:off x="8191628" y="304887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372171"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8191628" y="1550365"/>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372171"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271772"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4271772"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1" name="Text Placeholder 16"/>
          <p:cNvSpPr>
            <a:spLocks noGrp="1"/>
          </p:cNvSpPr>
          <p:nvPr>
            <p:ph type="body" sz="quarter" idx="14" hasCustomPrompt="1"/>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2" name="Text Placeholder 16"/>
          <p:cNvSpPr>
            <a:spLocks noGrp="1"/>
          </p:cNvSpPr>
          <p:nvPr>
            <p:ph type="body" sz="quarter" idx="15" hasCustomPrompt="1"/>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3" name="Text Box 38"/>
          <p:cNvSpPr txBox="1">
            <a:spLocks noChangeArrowheads="1"/>
          </p:cNvSpPr>
          <p:nvPr/>
        </p:nvSpPr>
        <p:spPr bwMode="auto">
          <a:xfrm>
            <a:off x="777188" y="305465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p:nvSpPr>
        <p:spPr bwMode="auto">
          <a:xfrm>
            <a:off x="1192522" y="305465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p:nvSpPr>
        <p:spPr bwMode="auto">
          <a:xfrm>
            <a:off x="1617474" y="305465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p:nvSpPr>
        <p:spPr bwMode="auto">
          <a:xfrm>
            <a:off x="278497" y="305465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p:nvSpPr>
        <p:spPr bwMode="auto">
          <a:xfrm>
            <a:off x="2040823"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p:nvSpPr>
        <p:spPr bwMode="auto">
          <a:xfrm>
            <a:off x="3038205"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99" name="Text Placeholder 16"/>
          <p:cNvSpPr>
            <a:spLocks noGrp="1"/>
          </p:cNvSpPr>
          <p:nvPr>
            <p:ph type="body" sz="quarter" idx="16" hasCustomPrompt="1"/>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00" name="Straight Connector 99"/>
          <p:cNvCxnSpPr/>
          <p:nvPr/>
        </p:nvCxnSpPr>
        <p:spPr>
          <a:xfrm flipH="1">
            <a:off x="8191628" y="5560901"/>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372171"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8191628" y="406239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372171"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4271772"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4271772"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 Placeholder 16"/>
          <p:cNvSpPr>
            <a:spLocks noGrp="1"/>
          </p:cNvSpPr>
          <p:nvPr>
            <p:ph type="body" sz="quarter" idx="17" hasCustomPrompt="1"/>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107" name="Text Placeholder 16"/>
          <p:cNvSpPr>
            <a:spLocks noGrp="1"/>
          </p:cNvSpPr>
          <p:nvPr>
            <p:ph type="body" sz="quarter" idx="18" hasCustomPrompt="1"/>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108" name="Text Box 42"/>
          <p:cNvSpPr txBox="1">
            <a:spLocks noChangeArrowheads="1"/>
          </p:cNvSpPr>
          <p:nvPr/>
        </p:nvSpPr>
        <p:spPr bwMode="auto">
          <a:xfrm>
            <a:off x="2539514"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9" name="Text Box 38"/>
          <p:cNvSpPr txBox="1">
            <a:spLocks noChangeArrowheads="1"/>
          </p:cNvSpPr>
          <p:nvPr/>
        </p:nvSpPr>
        <p:spPr bwMode="auto">
          <a:xfrm>
            <a:off x="3536898"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0" name="Text Box 38"/>
          <p:cNvSpPr txBox="1">
            <a:spLocks noChangeArrowheads="1"/>
          </p:cNvSpPr>
          <p:nvPr/>
        </p:nvSpPr>
        <p:spPr bwMode="auto">
          <a:xfrm>
            <a:off x="777188" y="557088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1" name="Text Box 39"/>
          <p:cNvSpPr txBox="1">
            <a:spLocks noChangeArrowheads="1"/>
          </p:cNvSpPr>
          <p:nvPr/>
        </p:nvSpPr>
        <p:spPr bwMode="auto">
          <a:xfrm>
            <a:off x="1192522" y="557088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12" name="Text Box 40"/>
          <p:cNvSpPr txBox="1">
            <a:spLocks noChangeArrowheads="1"/>
          </p:cNvSpPr>
          <p:nvPr/>
        </p:nvSpPr>
        <p:spPr bwMode="auto">
          <a:xfrm>
            <a:off x="1617474" y="557088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13" name="Text Box 41"/>
          <p:cNvSpPr txBox="1">
            <a:spLocks noChangeArrowheads="1"/>
          </p:cNvSpPr>
          <p:nvPr/>
        </p:nvSpPr>
        <p:spPr bwMode="auto">
          <a:xfrm>
            <a:off x="278497" y="557088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14" name="Text Box 42"/>
          <p:cNvSpPr txBox="1">
            <a:spLocks noChangeArrowheads="1"/>
          </p:cNvSpPr>
          <p:nvPr/>
        </p:nvSpPr>
        <p:spPr bwMode="auto">
          <a:xfrm>
            <a:off x="2040823"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5" name="Text Box 42"/>
          <p:cNvSpPr txBox="1">
            <a:spLocks noChangeArrowheads="1"/>
          </p:cNvSpPr>
          <p:nvPr/>
        </p:nvSpPr>
        <p:spPr bwMode="auto">
          <a:xfrm>
            <a:off x="3038205"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16" name="Text Box 42"/>
          <p:cNvSpPr txBox="1">
            <a:spLocks noChangeArrowheads="1"/>
          </p:cNvSpPr>
          <p:nvPr/>
        </p:nvSpPr>
        <p:spPr bwMode="auto">
          <a:xfrm>
            <a:off x="2539514"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7" name="Text Box 38"/>
          <p:cNvSpPr txBox="1">
            <a:spLocks noChangeArrowheads="1"/>
          </p:cNvSpPr>
          <p:nvPr/>
        </p:nvSpPr>
        <p:spPr bwMode="auto">
          <a:xfrm>
            <a:off x="3536898"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8" name="Text Box 38"/>
          <p:cNvSpPr txBox="1">
            <a:spLocks noChangeArrowheads="1"/>
          </p:cNvSpPr>
          <p:nvPr/>
        </p:nvSpPr>
        <p:spPr bwMode="auto">
          <a:xfrm>
            <a:off x="8586671" y="3051409"/>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9" name="Text Box 39"/>
          <p:cNvSpPr txBox="1">
            <a:spLocks noChangeArrowheads="1"/>
          </p:cNvSpPr>
          <p:nvPr/>
        </p:nvSpPr>
        <p:spPr bwMode="auto">
          <a:xfrm>
            <a:off x="9003395" y="3051409"/>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0" name="Text Box 40"/>
          <p:cNvSpPr txBox="1">
            <a:spLocks noChangeArrowheads="1"/>
          </p:cNvSpPr>
          <p:nvPr/>
        </p:nvSpPr>
        <p:spPr bwMode="auto">
          <a:xfrm>
            <a:off x="9429737" y="3051409"/>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1" name="Text Box 41"/>
          <p:cNvSpPr txBox="1">
            <a:spLocks noChangeArrowheads="1"/>
          </p:cNvSpPr>
          <p:nvPr/>
        </p:nvSpPr>
        <p:spPr bwMode="auto">
          <a:xfrm>
            <a:off x="8086590" y="3051409"/>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22" name="Text Box 42"/>
          <p:cNvSpPr txBox="1">
            <a:spLocks noChangeArrowheads="1"/>
          </p:cNvSpPr>
          <p:nvPr/>
        </p:nvSpPr>
        <p:spPr bwMode="auto">
          <a:xfrm>
            <a:off x="9854476"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3" name="Text Box 42"/>
          <p:cNvSpPr txBox="1">
            <a:spLocks noChangeArrowheads="1"/>
          </p:cNvSpPr>
          <p:nvPr/>
        </p:nvSpPr>
        <p:spPr bwMode="auto">
          <a:xfrm>
            <a:off x="10854638"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24" name="Text Box 42"/>
          <p:cNvSpPr txBox="1">
            <a:spLocks noChangeArrowheads="1"/>
          </p:cNvSpPr>
          <p:nvPr/>
        </p:nvSpPr>
        <p:spPr bwMode="auto">
          <a:xfrm>
            <a:off x="10354557"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5" name="Text Box 38"/>
          <p:cNvSpPr txBox="1">
            <a:spLocks noChangeArrowheads="1"/>
          </p:cNvSpPr>
          <p:nvPr/>
        </p:nvSpPr>
        <p:spPr bwMode="auto">
          <a:xfrm>
            <a:off x="11354719"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p:nvSpPr>
        <p:spPr bwMode="auto">
          <a:xfrm>
            <a:off x="8586671" y="557736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p:nvSpPr>
        <p:spPr bwMode="auto">
          <a:xfrm>
            <a:off x="9003395" y="557736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p:nvSpPr>
        <p:spPr bwMode="auto">
          <a:xfrm>
            <a:off x="9429737" y="557736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p:nvSpPr>
        <p:spPr bwMode="auto">
          <a:xfrm>
            <a:off x="8086590" y="557736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p:nvSpPr>
        <p:spPr bwMode="auto">
          <a:xfrm>
            <a:off x="9854476"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p:nvSpPr>
        <p:spPr bwMode="auto">
          <a:xfrm>
            <a:off x="10854638"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32" name="Text Box 42"/>
          <p:cNvSpPr txBox="1">
            <a:spLocks noChangeArrowheads="1"/>
          </p:cNvSpPr>
          <p:nvPr/>
        </p:nvSpPr>
        <p:spPr bwMode="auto">
          <a:xfrm>
            <a:off x="10354557"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p:nvSpPr>
        <p:spPr bwMode="auto">
          <a:xfrm>
            <a:off x="11354719"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p:nvSpPr>
        <p:spPr bwMode="auto">
          <a:xfrm>
            <a:off x="4666409" y="3051414"/>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p:nvSpPr>
        <p:spPr bwMode="auto">
          <a:xfrm>
            <a:off x="5083133" y="3051414"/>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p:nvSpPr>
        <p:spPr bwMode="auto">
          <a:xfrm>
            <a:off x="5509475" y="3051414"/>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p:nvSpPr>
        <p:spPr bwMode="auto">
          <a:xfrm>
            <a:off x="4166328" y="3051414"/>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p:nvSpPr>
        <p:spPr bwMode="auto">
          <a:xfrm>
            <a:off x="5934214"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p:nvSpPr>
        <p:spPr bwMode="auto">
          <a:xfrm>
            <a:off x="6934376"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40" name="Text Box 42"/>
          <p:cNvSpPr txBox="1">
            <a:spLocks noChangeArrowheads="1"/>
          </p:cNvSpPr>
          <p:nvPr/>
        </p:nvSpPr>
        <p:spPr bwMode="auto">
          <a:xfrm>
            <a:off x="6434295"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p:nvSpPr>
        <p:spPr bwMode="auto">
          <a:xfrm>
            <a:off x="7434457"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p:nvSpPr>
        <p:spPr bwMode="auto">
          <a:xfrm>
            <a:off x="4666409" y="5577372"/>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p:nvSpPr>
        <p:spPr bwMode="auto">
          <a:xfrm>
            <a:off x="5083133" y="5577372"/>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p:nvSpPr>
        <p:spPr bwMode="auto">
          <a:xfrm>
            <a:off x="5509475" y="5577372"/>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p:nvSpPr>
        <p:spPr bwMode="auto">
          <a:xfrm>
            <a:off x="4166328" y="5577372"/>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p:nvSpPr>
        <p:spPr bwMode="auto">
          <a:xfrm>
            <a:off x="5934214"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p:nvSpPr>
        <p:spPr bwMode="auto">
          <a:xfrm>
            <a:off x="6934376"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48" name="Text Box 42"/>
          <p:cNvSpPr txBox="1">
            <a:spLocks noChangeArrowheads="1"/>
          </p:cNvSpPr>
          <p:nvPr/>
        </p:nvSpPr>
        <p:spPr bwMode="auto">
          <a:xfrm>
            <a:off x="6434295"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p:nvSpPr>
        <p:spPr bwMode="auto">
          <a:xfrm>
            <a:off x="7434457"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Tree>
    <p:extLst>
      <p:ext uri="{BB962C8B-B14F-4D97-AF65-F5344CB8AC3E}">
        <p14:creationId xmlns:p14="http://schemas.microsoft.com/office/powerpoint/2010/main" val="125896737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3_6-Boxer, no bumper - months, w_ RY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4" name="Text Placeholder 16"/>
          <p:cNvSpPr>
            <a:spLocks noGrp="1"/>
          </p:cNvSpPr>
          <p:nvPr>
            <p:ph type="body" sz="quarter" idx="12" hasCustomPrompt="1"/>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85" name="Straight Connector 84"/>
          <p:cNvCxnSpPr/>
          <p:nvPr/>
        </p:nvCxnSpPr>
        <p:spPr>
          <a:xfrm flipH="1">
            <a:off x="8191628" y="304887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372171"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8191628" y="1550365"/>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372171"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271772"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4271772"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1" name="Text Placeholder 16"/>
          <p:cNvSpPr>
            <a:spLocks noGrp="1"/>
          </p:cNvSpPr>
          <p:nvPr>
            <p:ph type="body" sz="quarter" idx="14" hasCustomPrompt="1"/>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2" name="Text Placeholder 16"/>
          <p:cNvSpPr>
            <a:spLocks noGrp="1"/>
          </p:cNvSpPr>
          <p:nvPr>
            <p:ph type="body" sz="quarter" idx="15" hasCustomPrompt="1"/>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3" name="Text Box 38"/>
          <p:cNvSpPr txBox="1">
            <a:spLocks noChangeArrowheads="1"/>
          </p:cNvSpPr>
          <p:nvPr/>
        </p:nvSpPr>
        <p:spPr bwMode="auto">
          <a:xfrm>
            <a:off x="777188" y="305465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p:nvSpPr>
        <p:spPr bwMode="auto">
          <a:xfrm>
            <a:off x="1192522" y="305465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p:nvSpPr>
        <p:spPr bwMode="auto">
          <a:xfrm>
            <a:off x="1617474" y="305465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p:nvSpPr>
        <p:spPr bwMode="auto">
          <a:xfrm>
            <a:off x="278497" y="305465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p:nvSpPr>
        <p:spPr bwMode="auto">
          <a:xfrm>
            <a:off x="2040823"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p:nvSpPr>
        <p:spPr bwMode="auto">
          <a:xfrm>
            <a:off x="3038205"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99" name="Text Placeholder 16"/>
          <p:cNvSpPr>
            <a:spLocks noGrp="1"/>
          </p:cNvSpPr>
          <p:nvPr>
            <p:ph type="body" sz="quarter" idx="16" hasCustomPrompt="1"/>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00" name="Straight Connector 99"/>
          <p:cNvCxnSpPr/>
          <p:nvPr/>
        </p:nvCxnSpPr>
        <p:spPr>
          <a:xfrm flipH="1">
            <a:off x="8191628" y="5560901"/>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372171"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8191628" y="406239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372171"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4271772"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4271772"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 Placeholder 16"/>
          <p:cNvSpPr>
            <a:spLocks noGrp="1"/>
          </p:cNvSpPr>
          <p:nvPr>
            <p:ph type="body" sz="quarter" idx="17" hasCustomPrompt="1"/>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107" name="Text Placeholder 16"/>
          <p:cNvSpPr>
            <a:spLocks noGrp="1"/>
          </p:cNvSpPr>
          <p:nvPr>
            <p:ph type="body" sz="quarter" idx="18" hasCustomPrompt="1"/>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108" name="Text Box 42"/>
          <p:cNvSpPr txBox="1">
            <a:spLocks noChangeArrowheads="1"/>
          </p:cNvSpPr>
          <p:nvPr/>
        </p:nvSpPr>
        <p:spPr bwMode="auto">
          <a:xfrm>
            <a:off x="2539514"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9" name="Text Box 38"/>
          <p:cNvSpPr txBox="1">
            <a:spLocks noChangeArrowheads="1"/>
          </p:cNvSpPr>
          <p:nvPr/>
        </p:nvSpPr>
        <p:spPr bwMode="auto">
          <a:xfrm>
            <a:off x="3536898"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0" name="Text Box 38"/>
          <p:cNvSpPr txBox="1">
            <a:spLocks noChangeArrowheads="1"/>
          </p:cNvSpPr>
          <p:nvPr/>
        </p:nvSpPr>
        <p:spPr bwMode="auto">
          <a:xfrm>
            <a:off x="777188" y="557088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1" name="Text Box 39"/>
          <p:cNvSpPr txBox="1">
            <a:spLocks noChangeArrowheads="1"/>
          </p:cNvSpPr>
          <p:nvPr/>
        </p:nvSpPr>
        <p:spPr bwMode="auto">
          <a:xfrm>
            <a:off x="1192522" y="557088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12" name="Text Box 40"/>
          <p:cNvSpPr txBox="1">
            <a:spLocks noChangeArrowheads="1"/>
          </p:cNvSpPr>
          <p:nvPr/>
        </p:nvSpPr>
        <p:spPr bwMode="auto">
          <a:xfrm>
            <a:off x="1617474" y="557088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13" name="Text Box 41"/>
          <p:cNvSpPr txBox="1">
            <a:spLocks noChangeArrowheads="1"/>
          </p:cNvSpPr>
          <p:nvPr/>
        </p:nvSpPr>
        <p:spPr bwMode="auto">
          <a:xfrm>
            <a:off x="278497" y="557088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14" name="Text Box 42"/>
          <p:cNvSpPr txBox="1">
            <a:spLocks noChangeArrowheads="1"/>
          </p:cNvSpPr>
          <p:nvPr/>
        </p:nvSpPr>
        <p:spPr bwMode="auto">
          <a:xfrm>
            <a:off x="2040823"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5" name="Text Box 42"/>
          <p:cNvSpPr txBox="1">
            <a:spLocks noChangeArrowheads="1"/>
          </p:cNvSpPr>
          <p:nvPr/>
        </p:nvSpPr>
        <p:spPr bwMode="auto">
          <a:xfrm>
            <a:off x="3038205"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16" name="Text Box 42"/>
          <p:cNvSpPr txBox="1">
            <a:spLocks noChangeArrowheads="1"/>
          </p:cNvSpPr>
          <p:nvPr/>
        </p:nvSpPr>
        <p:spPr bwMode="auto">
          <a:xfrm>
            <a:off x="2539514"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7" name="Text Box 38"/>
          <p:cNvSpPr txBox="1">
            <a:spLocks noChangeArrowheads="1"/>
          </p:cNvSpPr>
          <p:nvPr/>
        </p:nvSpPr>
        <p:spPr bwMode="auto">
          <a:xfrm>
            <a:off x="3536898"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8" name="Text Box 38"/>
          <p:cNvSpPr txBox="1">
            <a:spLocks noChangeArrowheads="1"/>
          </p:cNvSpPr>
          <p:nvPr/>
        </p:nvSpPr>
        <p:spPr bwMode="auto">
          <a:xfrm>
            <a:off x="8586671" y="3051409"/>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9" name="Text Box 39"/>
          <p:cNvSpPr txBox="1">
            <a:spLocks noChangeArrowheads="1"/>
          </p:cNvSpPr>
          <p:nvPr/>
        </p:nvSpPr>
        <p:spPr bwMode="auto">
          <a:xfrm>
            <a:off x="9003395" y="3051409"/>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0" name="Text Box 40"/>
          <p:cNvSpPr txBox="1">
            <a:spLocks noChangeArrowheads="1"/>
          </p:cNvSpPr>
          <p:nvPr/>
        </p:nvSpPr>
        <p:spPr bwMode="auto">
          <a:xfrm>
            <a:off x="9429737" y="3051409"/>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1" name="Text Box 41"/>
          <p:cNvSpPr txBox="1">
            <a:spLocks noChangeArrowheads="1"/>
          </p:cNvSpPr>
          <p:nvPr/>
        </p:nvSpPr>
        <p:spPr bwMode="auto">
          <a:xfrm>
            <a:off x="8086590" y="3051409"/>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22" name="Text Box 42"/>
          <p:cNvSpPr txBox="1">
            <a:spLocks noChangeArrowheads="1"/>
          </p:cNvSpPr>
          <p:nvPr/>
        </p:nvSpPr>
        <p:spPr bwMode="auto">
          <a:xfrm>
            <a:off x="9854476"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3" name="Text Box 42"/>
          <p:cNvSpPr txBox="1">
            <a:spLocks noChangeArrowheads="1"/>
          </p:cNvSpPr>
          <p:nvPr/>
        </p:nvSpPr>
        <p:spPr bwMode="auto">
          <a:xfrm>
            <a:off x="10854638"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24" name="Text Box 42"/>
          <p:cNvSpPr txBox="1">
            <a:spLocks noChangeArrowheads="1"/>
          </p:cNvSpPr>
          <p:nvPr/>
        </p:nvSpPr>
        <p:spPr bwMode="auto">
          <a:xfrm>
            <a:off x="10354557"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5" name="Text Box 38"/>
          <p:cNvSpPr txBox="1">
            <a:spLocks noChangeArrowheads="1"/>
          </p:cNvSpPr>
          <p:nvPr/>
        </p:nvSpPr>
        <p:spPr bwMode="auto">
          <a:xfrm>
            <a:off x="11354719"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p:nvSpPr>
        <p:spPr bwMode="auto">
          <a:xfrm>
            <a:off x="8586671" y="557736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p:nvSpPr>
        <p:spPr bwMode="auto">
          <a:xfrm>
            <a:off x="9003395" y="557736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p:nvSpPr>
        <p:spPr bwMode="auto">
          <a:xfrm>
            <a:off x="9429737" y="557736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p:nvSpPr>
        <p:spPr bwMode="auto">
          <a:xfrm>
            <a:off x="8086590" y="557736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p:nvSpPr>
        <p:spPr bwMode="auto">
          <a:xfrm>
            <a:off x="9854476"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p:nvSpPr>
        <p:spPr bwMode="auto">
          <a:xfrm>
            <a:off x="10854638"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32" name="Text Box 42"/>
          <p:cNvSpPr txBox="1">
            <a:spLocks noChangeArrowheads="1"/>
          </p:cNvSpPr>
          <p:nvPr/>
        </p:nvSpPr>
        <p:spPr bwMode="auto">
          <a:xfrm>
            <a:off x="10354557"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p:nvSpPr>
        <p:spPr bwMode="auto">
          <a:xfrm>
            <a:off x="11354719"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p:nvSpPr>
        <p:spPr bwMode="auto">
          <a:xfrm>
            <a:off x="4666409" y="3051414"/>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p:nvSpPr>
        <p:spPr bwMode="auto">
          <a:xfrm>
            <a:off x="5083133" y="3051414"/>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p:nvSpPr>
        <p:spPr bwMode="auto">
          <a:xfrm>
            <a:off x="5509475" y="3051414"/>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p:nvSpPr>
        <p:spPr bwMode="auto">
          <a:xfrm>
            <a:off x="4166328" y="3051414"/>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p:nvSpPr>
        <p:spPr bwMode="auto">
          <a:xfrm>
            <a:off x="5934214"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p:nvSpPr>
        <p:spPr bwMode="auto">
          <a:xfrm>
            <a:off x="6934376"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40" name="Text Box 42"/>
          <p:cNvSpPr txBox="1">
            <a:spLocks noChangeArrowheads="1"/>
          </p:cNvSpPr>
          <p:nvPr/>
        </p:nvSpPr>
        <p:spPr bwMode="auto">
          <a:xfrm>
            <a:off x="6434295"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p:nvSpPr>
        <p:spPr bwMode="auto">
          <a:xfrm>
            <a:off x="7434457"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p:nvSpPr>
        <p:spPr bwMode="auto">
          <a:xfrm>
            <a:off x="4666409" y="5577372"/>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p:nvSpPr>
        <p:spPr bwMode="auto">
          <a:xfrm>
            <a:off x="5083133" y="5577372"/>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p:nvSpPr>
        <p:spPr bwMode="auto">
          <a:xfrm>
            <a:off x="5509475" y="5577372"/>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p:nvSpPr>
        <p:spPr bwMode="auto">
          <a:xfrm>
            <a:off x="4166328" y="5577372"/>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p:nvSpPr>
        <p:spPr bwMode="auto">
          <a:xfrm>
            <a:off x="5934214"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p:nvSpPr>
        <p:spPr bwMode="auto">
          <a:xfrm>
            <a:off x="6934376"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48" name="Text Box 42"/>
          <p:cNvSpPr txBox="1">
            <a:spLocks noChangeArrowheads="1"/>
          </p:cNvSpPr>
          <p:nvPr/>
        </p:nvSpPr>
        <p:spPr bwMode="auto">
          <a:xfrm>
            <a:off x="6434295"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p:nvSpPr>
        <p:spPr bwMode="auto">
          <a:xfrm>
            <a:off x="7434457"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72"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73"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74"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75"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76"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77"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78" name="TextBox 77"/>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79" name="TextBox 78"/>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80"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81"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239135657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cSld name="1_Internal Control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76072"/>
          </a:xfrm>
          <a:prstGeom prst="rect">
            <a:avLst/>
          </a:prstGeom>
        </p:spPr>
        <p:txBody>
          <a:bodyPr anchor="t">
            <a:noAutofit/>
          </a:bodyPr>
          <a:lstStyle>
            <a:lvl1pPr algn="l">
              <a:defRPr sz="3000" b="1" i="0" cap="none" baseline="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sp>
        <p:nvSpPr>
          <p:cNvPr id="19" name="AutoShape 11"/>
          <p:cNvSpPr>
            <a:spLocks noChangeArrowheads="1"/>
          </p:cNvSpPr>
          <p:nvPr/>
        </p:nvSpPr>
        <p:spPr bwMode="blackWhite">
          <a:xfrm>
            <a:off x="1733115" y="3471318"/>
            <a:ext cx="367054" cy="917079"/>
          </a:xfrm>
          <a:prstGeom prst="diamond">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fontAlgn="base">
              <a:spcBef>
                <a:spcPct val="0"/>
              </a:spcBef>
              <a:spcAft>
                <a:spcPct val="0"/>
              </a:spcAft>
            </a:pPr>
            <a:endParaRPr lang="en-US" sz="2400" b="1">
              <a:solidFill>
                <a:schemeClr val="tx1"/>
              </a:solidFill>
              <a:cs typeface="Arial" charset="0"/>
            </a:endParaRPr>
          </a:p>
        </p:txBody>
      </p:sp>
      <p:sp>
        <p:nvSpPr>
          <p:cNvPr id="38" name="Text Box 106"/>
          <p:cNvSpPr txBox="1">
            <a:spLocks noChangeArrowheads="1"/>
          </p:cNvSpPr>
          <p:nvPr/>
        </p:nvSpPr>
        <p:spPr bwMode="auto">
          <a:xfrm>
            <a:off x="906478" y="1757574"/>
            <a:ext cx="2451100"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fontAlgn="base" hangingPunct="1">
              <a:spcBef>
                <a:spcPct val="50000"/>
              </a:spcBef>
              <a:spcAft>
                <a:spcPct val="0"/>
              </a:spcAft>
            </a:pPr>
            <a:r>
              <a:rPr lang="en-US" sz="1200" b="1" u="none">
                <a:solidFill>
                  <a:schemeClr val="tx2"/>
                </a:solidFill>
                <a:cs typeface="Arial" charset="0"/>
              </a:rPr>
              <a:t>TOTAL MAJOR COMMENTS</a:t>
            </a:r>
          </a:p>
        </p:txBody>
      </p:sp>
      <p:sp>
        <p:nvSpPr>
          <p:cNvPr id="40" name="Line 108"/>
          <p:cNvSpPr>
            <a:spLocks noChangeShapeType="1"/>
          </p:cNvSpPr>
          <p:nvPr/>
        </p:nvSpPr>
        <p:spPr bwMode="auto">
          <a:xfrm>
            <a:off x="547856" y="3872706"/>
            <a:ext cx="3173795"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a:lstStyle/>
          <a:p>
            <a:pPr algn="ctr" fontAlgn="base">
              <a:spcBef>
                <a:spcPct val="0"/>
              </a:spcBef>
              <a:spcAft>
                <a:spcPct val="0"/>
              </a:spcAft>
            </a:pPr>
            <a:endParaRPr lang="en-US" sz="2000" b="1">
              <a:solidFill>
                <a:schemeClr val="tx1"/>
              </a:solidFill>
              <a:cs typeface="Arial" charset="0"/>
            </a:endParaRPr>
          </a:p>
        </p:txBody>
      </p:sp>
      <p:grpSp>
        <p:nvGrpSpPr>
          <p:cNvPr id="50" name="Group 49"/>
          <p:cNvGrpSpPr/>
          <p:nvPr/>
        </p:nvGrpSpPr>
        <p:grpSpPr>
          <a:xfrm>
            <a:off x="6038889" y="6016627"/>
            <a:ext cx="1421361" cy="307777"/>
            <a:chOff x="6216914" y="6016626"/>
            <a:chExt cx="1420991" cy="307777"/>
          </a:xfrm>
        </p:grpSpPr>
        <p:sp>
          <p:nvSpPr>
            <p:cNvPr id="51" name="Text Box 26"/>
            <p:cNvSpPr txBox="1">
              <a:spLocks noChangeArrowheads="1"/>
            </p:cNvSpPr>
            <p:nvPr/>
          </p:nvSpPr>
          <p:spPr bwMode="blackWhite">
            <a:xfrm>
              <a:off x="6216914" y="6016626"/>
              <a:ext cx="58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fontAlgn="base" hangingPunct="1">
                <a:spcBef>
                  <a:spcPct val="0"/>
                </a:spcBef>
                <a:spcAft>
                  <a:spcPct val="0"/>
                </a:spcAft>
              </a:pPr>
              <a:r>
                <a:rPr lang="en-US" sz="1400" b="1">
                  <a:solidFill>
                    <a:schemeClr val="tx1"/>
                  </a:solidFill>
                  <a:cs typeface="Arial" charset="0"/>
                </a:rPr>
                <a:t>2017</a:t>
              </a:r>
            </a:p>
          </p:txBody>
        </p:sp>
        <p:sp>
          <p:nvSpPr>
            <p:cNvPr id="52" name="Text Box 28"/>
            <p:cNvSpPr txBox="1">
              <a:spLocks noChangeArrowheads="1"/>
            </p:cNvSpPr>
            <p:nvPr/>
          </p:nvSpPr>
          <p:spPr bwMode="blackWhite">
            <a:xfrm>
              <a:off x="7055694" y="6016626"/>
              <a:ext cx="58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fontAlgn="base" hangingPunct="1">
                <a:spcBef>
                  <a:spcPct val="0"/>
                </a:spcBef>
                <a:spcAft>
                  <a:spcPct val="0"/>
                </a:spcAft>
              </a:pPr>
              <a:r>
                <a:rPr lang="en-US" sz="1400" b="1">
                  <a:solidFill>
                    <a:schemeClr val="tx1"/>
                  </a:solidFill>
                  <a:cs typeface="Arial" charset="0"/>
                </a:rPr>
                <a:t>2018</a:t>
              </a:r>
            </a:p>
          </p:txBody>
        </p:sp>
      </p:grpSp>
      <p:grpSp>
        <p:nvGrpSpPr>
          <p:cNvPr id="64" name="Group 63"/>
          <p:cNvGrpSpPr/>
          <p:nvPr/>
        </p:nvGrpSpPr>
        <p:grpSpPr>
          <a:xfrm>
            <a:off x="8023350" y="6016627"/>
            <a:ext cx="1474090" cy="307777"/>
            <a:chOff x="8239318" y="6016626"/>
            <a:chExt cx="1473706" cy="307777"/>
          </a:xfrm>
        </p:grpSpPr>
        <p:sp>
          <p:nvSpPr>
            <p:cNvPr id="65" name="Text Box 27"/>
            <p:cNvSpPr txBox="1">
              <a:spLocks noChangeArrowheads="1"/>
            </p:cNvSpPr>
            <p:nvPr/>
          </p:nvSpPr>
          <p:spPr bwMode="blackWhite">
            <a:xfrm>
              <a:off x="8239318" y="6016626"/>
              <a:ext cx="58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fontAlgn="base" hangingPunct="1">
                <a:spcBef>
                  <a:spcPct val="0"/>
                </a:spcBef>
                <a:spcAft>
                  <a:spcPct val="0"/>
                </a:spcAft>
              </a:pPr>
              <a:r>
                <a:rPr lang="en-US" sz="1400" b="1">
                  <a:solidFill>
                    <a:schemeClr val="tx1"/>
                  </a:solidFill>
                  <a:cs typeface="Arial" charset="0"/>
                </a:rPr>
                <a:t>2017</a:t>
              </a:r>
            </a:p>
          </p:txBody>
        </p:sp>
        <p:sp>
          <p:nvSpPr>
            <p:cNvPr id="66" name="Text Box 29"/>
            <p:cNvSpPr txBox="1">
              <a:spLocks noChangeArrowheads="1"/>
            </p:cNvSpPr>
            <p:nvPr/>
          </p:nvSpPr>
          <p:spPr bwMode="blackWhite">
            <a:xfrm>
              <a:off x="9130813" y="6016626"/>
              <a:ext cx="58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fontAlgn="base" hangingPunct="1">
                <a:spcBef>
                  <a:spcPct val="0"/>
                </a:spcBef>
                <a:spcAft>
                  <a:spcPct val="0"/>
                </a:spcAft>
              </a:pPr>
              <a:r>
                <a:rPr lang="en-US" sz="1400" b="1">
                  <a:solidFill>
                    <a:schemeClr val="tx1"/>
                  </a:solidFill>
                  <a:cs typeface="Arial" charset="0"/>
                </a:rPr>
                <a:t>2018</a:t>
              </a:r>
            </a:p>
          </p:txBody>
        </p:sp>
      </p:grpSp>
      <p:grpSp>
        <p:nvGrpSpPr>
          <p:cNvPr id="75" name="Group 74"/>
          <p:cNvGrpSpPr/>
          <p:nvPr/>
        </p:nvGrpSpPr>
        <p:grpSpPr>
          <a:xfrm>
            <a:off x="10023216" y="6016627"/>
            <a:ext cx="1375634" cy="307777"/>
            <a:chOff x="10310298" y="6016626"/>
            <a:chExt cx="1375276" cy="307777"/>
          </a:xfrm>
        </p:grpSpPr>
        <p:sp>
          <p:nvSpPr>
            <p:cNvPr id="76" name="Text Box 20"/>
            <p:cNvSpPr txBox="1">
              <a:spLocks noChangeArrowheads="1"/>
            </p:cNvSpPr>
            <p:nvPr/>
          </p:nvSpPr>
          <p:spPr bwMode="blackWhite">
            <a:xfrm>
              <a:off x="10310298" y="6016626"/>
              <a:ext cx="58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fontAlgn="base" hangingPunct="1">
                <a:spcBef>
                  <a:spcPct val="0"/>
                </a:spcBef>
                <a:spcAft>
                  <a:spcPct val="0"/>
                </a:spcAft>
              </a:pPr>
              <a:r>
                <a:rPr lang="en-US" sz="1400" b="1">
                  <a:solidFill>
                    <a:schemeClr val="tx1"/>
                  </a:solidFill>
                  <a:cs typeface="Arial" charset="0"/>
                </a:rPr>
                <a:t>2017</a:t>
              </a:r>
            </a:p>
          </p:txBody>
        </p:sp>
        <p:sp>
          <p:nvSpPr>
            <p:cNvPr id="77" name="Text Box 21"/>
            <p:cNvSpPr txBox="1">
              <a:spLocks noChangeArrowheads="1"/>
            </p:cNvSpPr>
            <p:nvPr/>
          </p:nvSpPr>
          <p:spPr bwMode="blackWhite">
            <a:xfrm>
              <a:off x="11103363" y="6016626"/>
              <a:ext cx="58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fontAlgn="base" hangingPunct="1">
                <a:spcBef>
                  <a:spcPct val="0"/>
                </a:spcBef>
                <a:spcAft>
                  <a:spcPct val="0"/>
                </a:spcAft>
              </a:pPr>
              <a:r>
                <a:rPr lang="en-US" sz="1400" b="1">
                  <a:solidFill>
                    <a:schemeClr val="tx1"/>
                  </a:solidFill>
                  <a:cs typeface="Arial" charset="0"/>
                </a:rPr>
                <a:t>2018</a:t>
              </a:r>
            </a:p>
          </p:txBody>
        </p:sp>
      </p:grpSp>
      <p:grpSp>
        <p:nvGrpSpPr>
          <p:cNvPr id="86" name="Group 85"/>
          <p:cNvGrpSpPr/>
          <p:nvPr/>
        </p:nvGrpSpPr>
        <p:grpSpPr>
          <a:xfrm>
            <a:off x="4065460" y="6016627"/>
            <a:ext cx="1418791" cy="307777"/>
            <a:chOff x="4097481" y="6016626"/>
            <a:chExt cx="1418422" cy="307777"/>
          </a:xfrm>
        </p:grpSpPr>
        <p:sp>
          <p:nvSpPr>
            <p:cNvPr id="87" name="Text Box 18"/>
            <p:cNvSpPr txBox="1">
              <a:spLocks noChangeArrowheads="1"/>
            </p:cNvSpPr>
            <p:nvPr/>
          </p:nvSpPr>
          <p:spPr bwMode="blackWhite">
            <a:xfrm>
              <a:off x="4097481" y="6016626"/>
              <a:ext cx="58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fontAlgn="base" hangingPunct="1">
                <a:spcBef>
                  <a:spcPct val="0"/>
                </a:spcBef>
                <a:spcAft>
                  <a:spcPct val="0"/>
                </a:spcAft>
              </a:pPr>
              <a:r>
                <a:rPr lang="en-US" sz="1400" b="1">
                  <a:solidFill>
                    <a:schemeClr val="tx1"/>
                  </a:solidFill>
                  <a:cs typeface="Arial" charset="0"/>
                </a:rPr>
                <a:t>2017</a:t>
              </a:r>
            </a:p>
          </p:txBody>
        </p:sp>
        <p:sp>
          <p:nvSpPr>
            <p:cNvPr id="88" name="Text Box 19"/>
            <p:cNvSpPr txBox="1">
              <a:spLocks noChangeArrowheads="1"/>
            </p:cNvSpPr>
            <p:nvPr/>
          </p:nvSpPr>
          <p:spPr bwMode="blackWhite">
            <a:xfrm>
              <a:off x="4933692" y="6016626"/>
              <a:ext cx="58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fontAlgn="base" hangingPunct="1">
                <a:spcBef>
                  <a:spcPct val="0"/>
                </a:spcBef>
                <a:spcAft>
                  <a:spcPct val="0"/>
                </a:spcAft>
              </a:pPr>
              <a:r>
                <a:rPr lang="en-US" sz="1400" b="1">
                  <a:solidFill>
                    <a:schemeClr val="tx1"/>
                  </a:solidFill>
                  <a:cs typeface="Arial" charset="0"/>
                </a:rPr>
                <a:t>2018</a:t>
              </a:r>
            </a:p>
          </p:txBody>
        </p:sp>
      </p:grpSp>
      <p:sp>
        <p:nvSpPr>
          <p:cNvPr id="99" name="Text Box 107"/>
          <p:cNvSpPr txBox="1">
            <a:spLocks noChangeArrowheads="1"/>
          </p:cNvSpPr>
          <p:nvPr/>
        </p:nvSpPr>
        <p:spPr bwMode="auto">
          <a:xfrm>
            <a:off x="906478" y="3895685"/>
            <a:ext cx="2451100"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fontAlgn="base" hangingPunct="1">
              <a:spcBef>
                <a:spcPct val="50000"/>
              </a:spcBef>
              <a:spcAft>
                <a:spcPct val="0"/>
              </a:spcAft>
            </a:pPr>
            <a:r>
              <a:rPr lang="en-US" sz="1200" b="1" u="none">
                <a:solidFill>
                  <a:schemeClr val="tx2"/>
                </a:solidFill>
                <a:cs typeface="Arial" charset="0"/>
              </a:rPr>
              <a:t>S-OX MAJOR COMMENTS</a:t>
            </a:r>
          </a:p>
        </p:txBody>
      </p:sp>
      <p:sp>
        <p:nvSpPr>
          <p:cNvPr id="100" name="Text Placeholder 16"/>
          <p:cNvSpPr>
            <a:spLocks noGrp="1"/>
          </p:cNvSpPr>
          <p:nvPr>
            <p:ph type="body" sz="quarter" idx="11" hasCustomPrompt="1"/>
          </p:nvPr>
        </p:nvSpPr>
        <p:spPr>
          <a:xfrm>
            <a:off x="613372" y="1082179"/>
            <a:ext cx="3028899" cy="626829"/>
          </a:xfrm>
          <a:prstGeom prst="rect">
            <a:avLst/>
          </a:prstGeom>
        </p:spPr>
        <p:txBody>
          <a:bodyPr anchor="b"/>
          <a:lstStyle>
            <a:lvl1pPr marL="0" indent="0" algn="ctr">
              <a:buNone/>
              <a:defRPr sz="1800" b="1">
                <a:solidFill>
                  <a:schemeClr val="tx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101" name="Text Placeholder 16"/>
          <p:cNvSpPr>
            <a:spLocks noGrp="1"/>
          </p:cNvSpPr>
          <p:nvPr>
            <p:ph type="body" sz="quarter" idx="12" hasCustomPrompt="1"/>
          </p:nvPr>
        </p:nvSpPr>
        <p:spPr>
          <a:xfrm>
            <a:off x="3741137" y="1082179"/>
            <a:ext cx="2068779" cy="626829"/>
          </a:xfrm>
          <a:prstGeom prst="rect">
            <a:avLst/>
          </a:prstGeom>
        </p:spPr>
        <p:txBody>
          <a:bodyPr anchor="b"/>
          <a:lstStyle>
            <a:lvl1pPr marL="0" indent="0" algn="ctr">
              <a:spcBef>
                <a:spcPts val="0"/>
              </a:spcBef>
              <a:buNone/>
              <a:defRPr sz="1800" b="1">
                <a:solidFill>
                  <a:schemeClr val="tx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102" name="Text Placeholder 16"/>
          <p:cNvSpPr>
            <a:spLocks noGrp="1"/>
          </p:cNvSpPr>
          <p:nvPr>
            <p:ph type="body" sz="quarter" idx="13" hasCustomPrompt="1"/>
          </p:nvPr>
        </p:nvSpPr>
        <p:spPr>
          <a:xfrm>
            <a:off x="5717514" y="1082179"/>
            <a:ext cx="2068779" cy="626829"/>
          </a:xfrm>
          <a:prstGeom prst="rect">
            <a:avLst/>
          </a:prstGeom>
        </p:spPr>
        <p:txBody>
          <a:bodyPr anchor="b"/>
          <a:lstStyle>
            <a:lvl1pPr marL="0" indent="0" algn="ctr">
              <a:spcBef>
                <a:spcPts val="0"/>
              </a:spcBef>
              <a:buNone/>
              <a:defRPr sz="1800" b="1">
                <a:solidFill>
                  <a:schemeClr val="tx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103" name="Text Placeholder 16"/>
          <p:cNvSpPr>
            <a:spLocks noGrp="1"/>
          </p:cNvSpPr>
          <p:nvPr>
            <p:ph type="body" sz="quarter" idx="14" hasCustomPrompt="1"/>
          </p:nvPr>
        </p:nvSpPr>
        <p:spPr>
          <a:xfrm>
            <a:off x="7697931" y="1082179"/>
            <a:ext cx="2068779" cy="626829"/>
          </a:xfrm>
          <a:prstGeom prst="rect">
            <a:avLst/>
          </a:prstGeom>
        </p:spPr>
        <p:txBody>
          <a:bodyPr anchor="b"/>
          <a:lstStyle>
            <a:lvl1pPr marL="0" indent="0" algn="ctr">
              <a:spcBef>
                <a:spcPts val="0"/>
              </a:spcBef>
              <a:buNone/>
              <a:defRPr sz="1800" b="1">
                <a:solidFill>
                  <a:schemeClr val="tx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104" name="Text Placeholder 16"/>
          <p:cNvSpPr>
            <a:spLocks noGrp="1"/>
          </p:cNvSpPr>
          <p:nvPr>
            <p:ph type="body" sz="quarter" idx="15" hasCustomPrompt="1"/>
          </p:nvPr>
        </p:nvSpPr>
        <p:spPr>
          <a:xfrm>
            <a:off x="9670379" y="1082179"/>
            <a:ext cx="2068779" cy="626829"/>
          </a:xfrm>
          <a:prstGeom prst="rect">
            <a:avLst/>
          </a:prstGeom>
        </p:spPr>
        <p:txBody>
          <a:bodyPr anchor="b"/>
          <a:lstStyle>
            <a:lvl1pPr marL="0" indent="0" algn="ctr">
              <a:spcBef>
                <a:spcPts val="0"/>
              </a:spcBef>
              <a:buNone/>
              <a:defRPr sz="1800" b="1">
                <a:solidFill>
                  <a:schemeClr val="tx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44" name="Text Box 22"/>
          <p:cNvSpPr txBox="1">
            <a:spLocks noChangeArrowheads="1"/>
          </p:cNvSpPr>
          <p:nvPr/>
        </p:nvSpPr>
        <p:spPr bwMode="blackWhite">
          <a:xfrm>
            <a:off x="518000" y="6019801"/>
            <a:ext cx="33828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90513" algn="ctr"/>
                <a:tab pos="508000" algn="ctr"/>
                <a:tab pos="739775" algn="ctr"/>
                <a:tab pos="973138" algn="ctr"/>
                <a:tab pos="1204913" algn="ctr"/>
                <a:tab pos="1422400" algn="ctr"/>
                <a:tab pos="1654175" algn="ctr"/>
                <a:tab pos="1887538" algn="ctr"/>
                <a:tab pos="2119313" algn="ctr"/>
                <a:tab pos="2293938" algn="ctr"/>
                <a:tab pos="2511425" algn="ctr"/>
              </a:tabLst>
              <a:defRPr>
                <a:solidFill>
                  <a:schemeClr val="tx1"/>
                </a:solidFill>
                <a:latin typeface="Arial" pitchFamily="34" charset="0"/>
              </a:defRPr>
            </a:lvl1pPr>
            <a:lvl2pPr marL="742950" indent="-285750" eaLnBrk="0" hangingPunct="0">
              <a:tabLst>
                <a:tab pos="290513" algn="ctr"/>
                <a:tab pos="508000" algn="ctr"/>
                <a:tab pos="739775" algn="ctr"/>
                <a:tab pos="973138" algn="ctr"/>
                <a:tab pos="1204913" algn="ctr"/>
                <a:tab pos="1422400" algn="ctr"/>
                <a:tab pos="1654175" algn="ctr"/>
                <a:tab pos="1887538" algn="ctr"/>
                <a:tab pos="2119313" algn="ctr"/>
                <a:tab pos="2293938" algn="ctr"/>
                <a:tab pos="2511425" algn="ctr"/>
              </a:tabLst>
              <a:defRPr>
                <a:solidFill>
                  <a:schemeClr val="tx1"/>
                </a:solidFill>
                <a:latin typeface="Arial" pitchFamily="34" charset="0"/>
              </a:defRPr>
            </a:lvl2pPr>
            <a:lvl3pPr marL="1143000" indent="-228600" eaLnBrk="0" hangingPunct="0">
              <a:tabLst>
                <a:tab pos="290513" algn="ctr"/>
                <a:tab pos="508000" algn="ctr"/>
                <a:tab pos="739775" algn="ctr"/>
                <a:tab pos="973138" algn="ctr"/>
                <a:tab pos="1204913" algn="ctr"/>
                <a:tab pos="1422400" algn="ctr"/>
                <a:tab pos="1654175" algn="ctr"/>
                <a:tab pos="1887538" algn="ctr"/>
                <a:tab pos="2119313" algn="ctr"/>
                <a:tab pos="2293938" algn="ctr"/>
                <a:tab pos="2511425" algn="ctr"/>
              </a:tabLst>
              <a:defRPr>
                <a:solidFill>
                  <a:schemeClr val="tx1"/>
                </a:solidFill>
                <a:latin typeface="Arial" pitchFamily="34" charset="0"/>
              </a:defRPr>
            </a:lvl3pPr>
            <a:lvl4pPr marL="1600200" indent="-228600" eaLnBrk="0" hangingPunct="0">
              <a:tabLst>
                <a:tab pos="290513" algn="ctr"/>
                <a:tab pos="508000" algn="ctr"/>
                <a:tab pos="739775" algn="ctr"/>
                <a:tab pos="973138" algn="ctr"/>
                <a:tab pos="1204913" algn="ctr"/>
                <a:tab pos="1422400" algn="ctr"/>
                <a:tab pos="1654175" algn="ctr"/>
                <a:tab pos="1887538" algn="ctr"/>
                <a:tab pos="2119313" algn="ctr"/>
                <a:tab pos="2293938" algn="ctr"/>
                <a:tab pos="2511425" algn="ctr"/>
              </a:tabLst>
              <a:defRPr>
                <a:solidFill>
                  <a:schemeClr val="tx1"/>
                </a:solidFill>
                <a:latin typeface="Arial" pitchFamily="34" charset="0"/>
              </a:defRPr>
            </a:lvl4pPr>
            <a:lvl5pPr marL="2057400" indent="-228600" eaLnBrk="0" hangingPunct="0">
              <a:tabLst>
                <a:tab pos="290513" algn="ctr"/>
                <a:tab pos="508000" algn="ctr"/>
                <a:tab pos="739775" algn="ctr"/>
                <a:tab pos="973138" algn="ctr"/>
                <a:tab pos="1204913" algn="ctr"/>
                <a:tab pos="1422400" algn="ctr"/>
                <a:tab pos="1654175" algn="ctr"/>
                <a:tab pos="1887538" algn="ctr"/>
                <a:tab pos="2119313" algn="ctr"/>
                <a:tab pos="2293938" algn="ctr"/>
                <a:tab pos="2511425" algn="ctr"/>
              </a:tabLst>
              <a:defRPr>
                <a:solidFill>
                  <a:schemeClr val="tx1"/>
                </a:solidFill>
                <a:latin typeface="Arial" pitchFamily="34" charset="0"/>
              </a:defRPr>
            </a:lvl5pPr>
            <a:lvl6pPr marL="2514600" indent="-228600" eaLnBrk="0" fontAlgn="base" hangingPunct="0">
              <a:spcBef>
                <a:spcPct val="0"/>
              </a:spcBef>
              <a:spcAft>
                <a:spcPct val="0"/>
              </a:spcAft>
              <a:tabLst>
                <a:tab pos="290513" algn="ctr"/>
                <a:tab pos="508000" algn="ctr"/>
                <a:tab pos="739775" algn="ctr"/>
                <a:tab pos="973138" algn="ctr"/>
                <a:tab pos="1204913" algn="ctr"/>
                <a:tab pos="1422400" algn="ctr"/>
                <a:tab pos="1654175" algn="ctr"/>
                <a:tab pos="1887538" algn="ctr"/>
                <a:tab pos="2119313" algn="ctr"/>
                <a:tab pos="2293938" algn="ctr"/>
                <a:tab pos="2511425" algn="ctr"/>
              </a:tabLst>
              <a:defRPr>
                <a:solidFill>
                  <a:schemeClr val="tx1"/>
                </a:solidFill>
                <a:latin typeface="Arial" pitchFamily="34" charset="0"/>
              </a:defRPr>
            </a:lvl6pPr>
            <a:lvl7pPr marL="2971800" indent="-228600" eaLnBrk="0" fontAlgn="base" hangingPunct="0">
              <a:spcBef>
                <a:spcPct val="0"/>
              </a:spcBef>
              <a:spcAft>
                <a:spcPct val="0"/>
              </a:spcAft>
              <a:tabLst>
                <a:tab pos="290513" algn="ctr"/>
                <a:tab pos="508000" algn="ctr"/>
                <a:tab pos="739775" algn="ctr"/>
                <a:tab pos="973138" algn="ctr"/>
                <a:tab pos="1204913" algn="ctr"/>
                <a:tab pos="1422400" algn="ctr"/>
                <a:tab pos="1654175" algn="ctr"/>
                <a:tab pos="1887538" algn="ctr"/>
                <a:tab pos="2119313" algn="ctr"/>
                <a:tab pos="2293938" algn="ctr"/>
                <a:tab pos="2511425" algn="ctr"/>
              </a:tabLst>
              <a:defRPr>
                <a:solidFill>
                  <a:schemeClr val="tx1"/>
                </a:solidFill>
                <a:latin typeface="Arial" pitchFamily="34" charset="0"/>
              </a:defRPr>
            </a:lvl7pPr>
            <a:lvl8pPr marL="3429000" indent="-228600" eaLnBrk="0" fontAlgn="base" hangingPunct="0">
              <a:spcBef>
                <a:spcPct val="0"/>
              </a:spcBef>
              <a:spcAft>
                <a:spcPct val="0"/>
              </a:spcAft>
              <a:tabLst>
                <a:tab pos="290513" algn="ctr"/>
                <a:tab pos="508000" algn="ctr"/>
                <a:tab pos="739775" algn="ctr"/>
                <a:tab pos="973138" algn="ctr"/>
                <a:tab pos="1204913" algn="ctr"/>
                <a:tab pos="1422400" algn="ctr"/>
                <a:tab pos="1654175" algn="ctr"/>
                <a:tab pos="1887538" algn="ctr"/>
                <a:tab pos="2119313" algn="ctr"/>
                <a:tab pos="2293938" algn="ctr"/>
                <a:tab pos="2511425" algn="ctr"/>
              </a:tabLst>
              <a:defRPr>
                <a:solidFill>
                  <a:schemeClr val="tx1"/>
                </a:solidFill>
                <a:latin typeface="Arial" pitchFamily="34" charset="0"/>
              </a:defRPr>
            </a:lvl8pPr>
            <a:lvl9pPr marL="3886200" indent="-228600" eaLnBrk="0" fontAlgn="base" hangingPunct="0">
              <a:spcBef>
                <a:spcPct val="0"/>
              </a:spcBef>
              <a:spcAft>
                <a:spcPct val="0"/>
              </a:spcAft>
              <a:tabLst>
                <a:tab pos="290513" algn="ctr"/>
                <a:tab pos="508000" algn="ctr"/>
                <a:tab pos="739775" algn="ctr"/>
                <a:tab pos="973138" algn="ctr"/>
                <a:tab pos="1204913" algn="ctr"/>
                <a:tab pos="1422400" algn="ctr"/>
                <a:tab pos="1654175" algn="ctr"/>
                <a:tab pos="1887538" algn="ctr"/>
                <a:tab pos="2119313" algn="ctr"/>
                <a:tab pos="2293938" algn="ctr"/>
                <a:tab pos="2511425" algn="ctr"/>
              </a:tabLst>
              <a:defRPr>
                <a:solidFill>
                  <a:schemeClr val="tx1"/>
                </a:solidFill>
                <a:latin typeface="Arial" pitchFamily="34" charset="0"/>
              </a:defRPr>
            </a:lvl9pPr>
          </a:lstStyle>
          <a:p>
            <a:pPr algn="l" eaLnBrk="1" fontAlgn="base" hangingPunct="1">
              <a:spcBef>
                <a:spcPct val="0"/>
              </a:spcBef>
              <a:spcAft>
                <a:spcPct val="0"/>
              </a:spcAft>
              <a:tabLst>
                <a:tab pos="317500" algn="ctr"/>
                <a:tab pos="573088" algn="ctr"/>
                <a:tab pos="836613" algn="ctr"/>
                <a:tab pos="1108075" algn="ctr"/>
                <a:tab pos="1371600" algn="ctr"/>
                <a:tab pos="1627188" algn="ctr"/>
                <a:tab pos="1890713" algn="ctr"/>
                <a:tab pos="2130425" algn="ctr"/>
                <a:tab pos="2371725" algn="ctr"/>
                <a:tab pos="2635250" algn="ctr"/>
                <a:tab pos="2906713" algn="ctr"/>
              </a:tabLst>
            </a:pPr>
            <a:r>
              <a:rPr lang="en-US" sz="1400" b="1">
                <a:solidFill>
                  <a:schemeClr val="tx1"/>
                </a:solidFill>
                <a:cs typeface="Arial" charset="0"/>
              </a:rPr>
              <a:t>J	F	M	A	M	J	J	A	S	O	N	D</a:t>
            </a:r>
          </a:p>
        </p:txBody>
      </p:sp>
      <p:sp>
        <p:nvSpPr>
          <p:cNvPr id="46" name="Text Placeholder 16"/>
          <p:cNvSpPr>
            <a:spLocks noGrp="1"/>
          </p:cNvSpPr>
          <p:nvPr>
            <p:ph type="body" sz="quarter" idx="16" hasCustomPrompt="1"/>
          </p:nvPr>
        </p:nvSpPr>
        <p:spPr>
          <a:xfrm>
            <a:off x="9670379" y="3653876"/>
            <a:ext cx="2068779" cy="626829"/>
          </a:xfrm>
          <a:prstGeom prst="rect">
            <a:avLst/>
          </a:prstGeom>
        </p:spPr>
        <p:txBody>
          <a:bodyPr anchor="b"/>
          <a:lstStyle>
            <a:lvl1pPr marL="0" indent="0" algn="ctr">
              <a:spcBef>
                <a:spcPts val="0"/>
              </a:spcBef>
              <a:buNone/>
              <a:defRPr sz="1800" b="1">
                <a:solidFill>
                  <a:schemeClr val="tx1"/>
                </a:solidFill>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grpSp>
        <p:nvGrpSpPr>
          <p:cNvPr id="47" name="Group 46"/>
          <p:cNvGrpSpPr/>
          <p:nvPr/>
        </p:nvGrpSpPr>
        <p:grpSpPr>
          <a:xfrm>
            <a:off x="10016952" y="3464749"/>
            <a:ext cx="1375634" cy="307777"/>
            <a:chOff x="10310298" y="5972479"/>
            <a:chExt cx="1375276" cy="307777"/>
          </a:xfrm>
        </p:grpSpPr>
        <p:sp>
          <p:nvSpPr>
            <p:cNvPr id="48" name="Text Box 20"/>
            <p:cNvSpPr txBox="1">
              <a:spLocks noChangeArrowheads="1"/>
            </p:cNvSpPr>
            <p:nvPr/>
          </p:nvSpPr>
          <p:spPr bwMode="blackWhite">
            <a:xfrm>
              <a:off x="10310298" y="5972479"/>
              <a:ext cx="58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fontAlgn="base" hangingPunct="1">
                <a:spcBef>
                  <a:spcPct val="0"/>
                </a:spcBef>
                <a:spcAft>
                  <a:spcPct val="0"/>
                </a:spcAft>
              </a:pPr>
              <a:r>
                <a:rPr lang="en-US" sz="1400" b="1">
                  <a:solidFill>
                    <a:schemeClr val="tx1"/>
                  </a:solidFill>
                  <a:cs typeface="Arial" charset="0"/>
                </a:rPr>
                <a:t>2017</a:t>
              </a:r>
            </a:p>
          </p:txBody>
        </p:sp>
        <p:sp>
          <p:nvSpPr>
            <p:cNvPr id="49" name="Text Box 21"/>
            <p:cNvSpPr txBox="1">
              <a:spLocks noChangeArrowheads="1"/>
            </p:cNvSpPr>
            <p:nvPr/>
          </p:nvSpPr>
          <p:spPr bwMode="blackWhite">
            <a:xfrm>
              <a:off x="11103363" y="5972479"/>
              <a:ext cx="582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fontAlgn="base" hangingPunct="1">
                <a:spcBef>
                  <a:spcPct val="0"/>
                </a:spcBef>
                <a:spcAft>
                  <a:spcPct val="0"/>
                </a:spcAft>
              </a:pPr>
              <a:r>
                <a:rPr lang="en-US" sz="1400" b="1">
                  <a:solidFill>
                    <a:schemeClr val="tx1"/>
                  </a:solidFill>
                  <a:cs typeface="Arial" charset="0"/>
                </a:rPr>
                <a:t>2018</a:t>
              </a:r>
            </a:p>
          </p:txBody>
        </p:sp>
      </p:grpSp>
      <p:cxnSp>
        <p:nvCxnSpPr>
          <p:cNvPr id="53" name="Straight Connector 52"/>
          <p:cNvCxnSpPr/>
          <p:nvPr/>
        </p:nvCxnSpPr>
        <p:spPr>
          <a:xfrm flipH="1">
            <a:off x="3833184" y="6021387"/>
            <a:ext cx="187692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3833184" y="1708492"/>
            <a:ext cx="187692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833166" y="6021387"/>
            <a:ext cx="187692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833166" y="1708492"/>
            <a:ext cx="187692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795638" y="6021387"/>
            <a:ext cx="187692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7795638" y="1708492"/>
            <a:ext cx="187692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9782601" y="6021387"/>
            <a:ext cx="187692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9782601" y="1708492"/>
            <a:ext cx="187692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9782601" y="4271599"/>
            <a:ext cx="187692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9782601" y="3471318"/>
            <a:ext cx="187692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7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72" name="Picture 7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73" name="Straight Connector 72"/>
          <p:cNvCxnSpPr/>
          <p:nvPr/>
        </p:nvCxnSpPr>
        <p:spPr>
          <a:xfrm flipH="1">
            <a:off x="607436" y="6021387"/>
            <a:ext cx="302281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607436" y="1708492"/>
            <a:ext cx="302281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59"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60"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61"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70"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78"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79" name="TextBox 78"/>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80" name="TextBox 79"/>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81"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82"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140444993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6BB6-F8D8-3245-85D2-7436141B8E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8009BB-7C89-504E-AB7D-91B976DC13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1D04AE-D0C9-D04A-BBB5-3687BFA20DC6}"/>
              </a:ext>
            </a:extLst>
          </p:cNvPr>
          <p:cNvSpPr>
            <a:spLocks noGrp="1"/>
          </p:cNvSpPr>
          <p:nvPr>
            <p:ph type="dt" sz="half" idx="10"/>
          </p:nvPr>
        </p:nvSpPr>
        <p:spPr/>
        <p:txBody>
          <a:bodyPr/>
          <a:lstStyle/>
          <a:p>
            <a:fld id="{1BD39943-E6D9-F041-82A6-6E9AC7C134C5}" type="datetimeFigureOut">
              <a:rPr lang="en-US" smtClean="0"/>
              <a:t>8/25/2021</a:t>
            </a:fld>
            <a:endParaRPr lang="en-US"/>
          </a:p>
        </p:txBody>
      </p:sp>
      <p:sp>
        <p:nvSpPr>
          <p:cNvPr id="5" name="Footer Placeholder 4">
            <a:extLst>
              <a:ext uri="{FF2B5EF4-FFF2-40B4-BE49-F238E27FC236}">
                <a16:creationId xmlns:a16="http://schemas.microsoft.com/office/drawing/2014/main" id="{FE953082-D646-D144-B349-B8951DE9E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41C42-EAEC-F146-9BE9-6D39FBC2F87A}"/>
              </a:ext>
            </a:extLst>
          </p:cNvPr>
          <p:cNvSpPr>
            <a:spLocks noGrp="1"/>
          </p:cNvSpPr>
          <p:nvPr>
            <p:ph type="sldNum" sz="quarter" idx="12"/>
          </p:nvPr>
        </p:nvSpPr>
        <p:spPr/>
        <p:txBody>
          <a:bodyPr/>
          <a:lstStyle/>
          <a:p>
            <a:fld id="{6AF510A7-3324-6D48-8006-74BD52CD4BFA}" type="slidenum">
              <a:rPr lang="en-US" smtClean="0"/>
              <a:t>‹#›</a:t>
            </a:fld>
            <a:endParaRPr lang="en-US"/>
          </a:p>
        </p:txBody>
      </p:sp>
    </p:spTree>
    <p:extLst>
      <p:ext uri="{BB962C8B-B14F-4D97-AF65-F5344CB8AC3E}">
        <p14:creationId xmlns:p14="http://schemas.microsoft.com/office/powerpoint/2010/main" val="2515719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079BF1-D001-2C48-89B9-5275FA65B2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C0FC5C-0F70-9843-8234-311D014158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EC442-D11F-8E4B-A3D1-C9C3A1299F2D}"/>
              </a:ext>
            </a:extLst>
          </p:cNvPr>
          <p:cNvSpPr>
            <a:spLocks noGrp="1"/>
          </p:cNvSpPr>
          <p:nvPr>
            <p:ph type="dt" sz="half" idx="10"/>
          </p:nvPr>
        </p:nvSpPr>
        <p:spPr/>
        <p:txBody>
          <a:bodyPr/>
          <a:lstStyle/>
          <a:p>
            <a:fld id="{C3CBF38A-8BC9-FA45-9C03-2523BB60DBA7}" type="datetimeFigureOut">
              <a:rPr lang="en-US" smtClean="0"/>
              <a:t>8/25/2021</a:t>
            </a:fld>
            <a:endParaRPr lang="en-US"/>
          </a:p>
        </p:txBody>
      </p:sp>
      <p:sp>
        <p:nvSpPr>
          <p:cNvPr id="5" name="Footer Placeholder 4">
            <a:extLst>
              <a:ext uri="{FF2B5EF4-FFF2-40B4-BE49-F238E27FC236}">
                <a16:creationId xmlns:a16="http://schemas.microsoft.com/office/drawing/2014/main" id="{E92C7617-32B5-DE42-BCC8-556440E8C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C2C9A-CF25-4145-9505-212E0CCF1E46}"/>
              </a:ext>
            </a:extLst>
          </p:cNvPr>
          <p:cNvSpPr>
            <a:spLocks noGrp="1"/>
          </p:cNvSpPr>
          <p:nvPr>
            <p:ph type="sldNum" sz="quarter" idx="12"/>
          </p:nvPr>
        </p:nvSpPr>
        <p:spPr/>
        <p:txBody>
          <a:bodyPr/>
          <a:lstStyle/>
          <a:p>
            <a:fld id="{4FD4DD3D-386C-1A49-BDFF-B350A5F427EB}" type="slidenum">
              <a:rPr lang="en-US" smtClean="0"/>
              <a:t>‹#›</a:t>
            </a:fld>
            <a:endParaRPr lang="en-US"/>
          </a:p>
        </p:txBody>
      </p:sp>
    </p:spTree>
    <p:extLst>
      <p:ext uri="{BB962C8B-B14F-4D97-AF65-F5344CB8AC3E}">
        <p14:creationId xmlns:p14="http://schemas.microsoft.com/office/powerpoint/2010/main" val="2683642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818907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249398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incoln 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700" y="3049193"/>
            <a:ext cx="2071391" cy="722376"/>
          </a:xfrm>
          <a:prstGeom prst="rect">
            <a:avLst/>
          </a:prstGeom>
        </p:spPr>
      </p:pic>
    </p:spTree>
    <p:extLst>
      <p:ext uri="{BB962C8B-B14F-4D97-AF65-F5344CB8AC3E}">
        <p14:creationId xmlns:p14="http://schemas.microsoft.com/office/powerpoint/2010/main" val="4074040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incoln">
    <p:spTree>
      <p:nvGrpSpPr>
        <p:cNvPr id="1" name=""/>
        <p:cNvGrpSpPr/>
        <p:nvPr/>
      </p:nvGrpSpPr>
      <p:grpSpPr>
        <a:xfrm>
          <a:off x="0" y="0"/>
          <a:ext cx="0" cy="0"/>
          <a:chOff x="0" y="0"/>
          <a:chExt cx="0" cy="0"/>
        </a:xfrm>
      </p:grpSpPr>
      <p:sp>
        <p:nvSpPr>
          <p:cNvPr id="4" name="Shape 2"/>
          <p:cNvSpPr>
            <a:spLocks noGrp="1"/>
          </p:cNvSpPr>
          <p:nvPr>
            <p:ph type="title" hasCustomPrompt="1"/>
          </p:nvPr>
        </p:nvSpPr>
        <p:spPr>
          <a:xfrm>
            <a:off x="4493542" y="3923466"/>
            <a:ext cx="3204916" cy="12171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a:lnSpc>
                <a:spcPts val="4000"/>
              </a:lnSpc>
              <a:defRPr sz="3600" baseline="0">
                <a:solidFill>
                  <a:schemeClr val="accent1"/>
                </a:solidFill>
              </a:defRPr>
            </a:lvl1pPr>
          </a:lstStyle>
          <a:p>
            <a:r>
              <a:rPr lang="en-US"/>
              <a:t>Title Text</a:t>
            </a:r>
            <a:endParaRPr/>
          </a:p>
        </p:txBody>
      </p:sp>
      <p:pic>
        <p:nvPicPr>
          <p:cNvPr id="6" name="Picture 5"/>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808814" y="2969604"/>
            <a:ext cx="2574372" cy="886968"/>
          </a:xfrm>
          <a:prstGeom prst="rect">
            <a:avLst/>
          </a:prstGeom>
          <a:noFill/>
          <a:ln>
            <a:noFill/>
          </a:ln>
        </p:spPr>
      </p:pic>
    </p:spTree>
    <p:extLst>
      <p:ext uri="{BB962C8B-B14F-4D97-AF65-F5344CB8AC3E}">
        <p14:creationId xmlns:p14="http://schemas.microsoft.com/office/powerpoint/2010/main" val="2327988687"/>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613378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353508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incoln 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8" name="Picture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1196" y="6405682"/>
            <a:ext cx="716578" cy="246888"/>
          </a:xfrm>
          <a:prstGeom prst="rect">
            <a:avLst/>
          </a:prstGeom>
        </p:spPr>
      </p:pic>
    </p:spTree>
    <p:extLst>
      <p:ext uri="{BB962C8B-B14F-4D97-AF65-F5344CB8AC3E}">
        <p14:creationId xmlns:p14="http://schemas.microsoft.com/office/powerpoint/2010/main" val="2816474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0"/>
            <a:r>
              <a:rPr lang="en-US"/>
              <a:t>Second level</a:t>
            </a:r>
          </a:p>
          <a:p>
            <a:pPr lvl="1"/>
            <a:r>
              <a:rPr lang="en-US"/>
              <a:t>Third level</a:t>
            </a:r>
          </a:p>
          <a:p>
            <a:pPr lvl="1"/>
            <a:r>
              <a:rPr lang="en-US"/>
              <a:t>Fourth level</a:t>
            </a:r>
          </a:p>
          <a:p>
            <a:pPr lvl="1"/>
            <a:r>
              <a:rPr lang="en-US"/>
              <a:t>Fifth level</a:t>
            </a:r>
          </a:p>
        </p:txBody>
      </p:sp>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83364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A8636-28D0-594F-81B9-32A560B5B0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3AF71C-A384-7E4B-89D6-C93AD5D508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6F0DC-5D9F-0A49-991A-CD8DB0C2AD35}"/>
              </a:ext>
            </a:extLst>
          </p:cNvPr>
          <p:cNvSpPr>
            <a:spLocks noGrp="1"/>
          </p:cNvSpPr>
          <p:nvPr>
            <p:ph type="dt" sz="half" idx="10"/>
          </p:nvPr>
        </p:nvSpPr>
        <p:spPr/>
        <p:txBody>
          <a:bodyPr/>
          <a:lstStyle/>
          <a:p>
            <a:fld id="{C3CBF38A-8BC9-FA45-9C03-2523BB60DBA7}" type="datetimeFigureOut">
              <a:rPr lang="en-US" smtClean="0"/>
              <a:t>8/25/2021</a:t>
            </a:fld>
            <a:endParaRPr lang="en-US"/>
          </a:p>
        </p:txBody>
      </p:sp>
      <p:sp>
        <p:nvSpPr>
          <p:cNvPr id="5" name="Footer Placeholder 4">
            <a:extLst>
              <a:ext uri="{FF2B5EF4-FFF2-40B4-BE49-F238E27FC236}">
                <a16:creationId xmlns:a16="http://schemas.microsoft.com/office/drawing/2014/main" id="{DD36DF0E-414F-C544-A516-A4B23D575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0FA88-616A-FF42-8604-3A76B33FE40F}"/>
              </a:ext>
            </a:extLst>
          </p:cNvPr>
          <p:cNvSpPr>
            <a:spLocks noGrp="1"/>
          </p:cNvSpPr>
          <p:nvPr>
            <p:ph type="sldNum" sz="quarter" idx="12"/>
          </p:nvPr>
        </p:nvSpPr>
        <p:spPr/>
        <p:txBody>
          <a:bodyPr/>
          <a:lstStyle/>
          <a:p>
            <a:fld id="{4FD4DD3D-386C-1A49-BDFF-B350A5F427EB}" type="slidenum">
              <a:rPr lang="en-US" smtClean="0"/>
              <a:t>‹#›</a:t>
            </a:fld>
            <a:endParaRPr lang="en-US"/>
          </a:p>
        </p:txBody>
      </p:sp>
    </p:spTree>
    <p:extLst>
      <p:ext uri="{BB962C8B-B14F-4D97-AF65-F5344CB8AC3E}">
        <p14:creationId xmlns:p14="http://schemas.microsoft.com/office/powerpoint/2010/main" val="1390965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Side Bumper w_labels">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3" name="Left Brace 12"/>
          <p:cNvSpPr/>
          <p:nvPr userDrawn="1"/>
        </p:nvSpPr>
        <p:spPr>
          <a:xfrm rot="16200000">
            <a:off x="2880750" y="4647516"/>
            <a:ext cx="204301" cy="1882067"/>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4" name="TextBox 13"/>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r>
              <a:rPr lang="en-US">
                <a:sym typeface="Ford Antenna Cond Regular"/>
              </a:rPr>
              <a:t>$432</a:t>
            </a:r>
          </a:p>
        </p:txBody>
      </p:sp>
      <p:sp>
        <p:nvSpPr>
          <p:cNvPr id="15" name="TextBox 14"/>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hangingPunct="0"/>
            <a:r>
              <a:rPr lang="en-US" sz="1200" b="1">
                <a:latin typeface="Arial" panose="020B0604020202020204" pitchFamily="34" charset="0"/>
                <a:ea typeface="Ford Antenna Cond Regular"/>
                <a:cs typeface="Arial" panose="020B0604020202020204" pitchFamily="34" charset="0"/>
                <a:sym typeface="Ford Antenna Cond Regular"/>
              </a:rPr>
              <a:t>Market Factors</a:t>
            </a:r>
          </a:p>
        </p:txBody>
      </p:sp>
      <p:sp>
        <p:nvSpPr>
          <p:cNvPr id="16" name="Rectangle 72"/>
          <p:cNvSpPr>
            <a:spLocks noChangeArrowheads="1"/>
          </p:cNvSpPr>
          <p:nvPr userDrawn="1"/>
        </p:nvSpPr>
        <p:spPr bwMode="auto">
          <a:xfrm>
            <a:off x="1763079"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Volume /</a:t>
            </a:r>
          </a:p>
          <a:p>
            <a:pPr algn="ctr" defTabSz="1009625" eaLnBrk="0" hangingPunct="0">
              <a:lnSpc>
                <a:spcPct val="85000"/>
              </a:lnSpc>
              <a:defRPr/>
            </a:pPr>
            <a:r>
              <a:rPr lang="en-US" sz="1200" b="1">
                <a:solidFill>
                  <a:schemeClr val="tx1"/>
                </a:solidFill>
                <a:cs typeface="Arial" charset="0"/>
              </a:rPr>
              <a:t>Mix</a:t>
            </a:r>
          </a:p>
        </p:txBody>
      </p:sp>
      <p:sp>
        <p:nvSpPr>
          <p:cNvPr id="17" name="Rectangle 73"/>
          <p:cNvSpPr>
            <a:spLocks noChangeArrowheads="1"/>
          </p:cNvSpPr>
          <p:nvPr userDrawn="1"/>
        </p:nvSpPr>
        <p:spPr bwMode="auto">
          <a:xfrm>
            <a:off x="2962278"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Net</a:t>
            </a:r>
          </a:p>
          <a:p>
            <a:pPr algn="ctr" defTabSz="1009625" eaLnBrk="0" hangingPunct="0">
              <a:lnSpc>
                <a:spcPct val="85000"/>
              </a:lnSpc>
              <a:defRPr/>
            </a:pPr>
            <a:r>
              <a:rPr lang="en-US" sz="1200" b="1">
                <a:solidFill>
                  <a:schemeClr val="tx1"/>
                </a:solidFill>
                <a:cs typeface="Arial" charset="0"/>
              </a:rPr>
              <a:t>Pricing</a:t>
            </a:r>
          </a:p>
        </p:txBody>
      </p:sp>
      <p:sp>
        <p:nvSpPr>
          <p:cNvPr id="18" name="Rectangle 77"/>
          <p:cNvSpPr>
            <a:spLocks noChangeArrowheads="1"/>
          </p:cNvSpPr>
          <p:nvPr userDrawn="1"/>
        </p:nvSpPr>
        <p:spPr bwMode="auto">
          <a:xfrm>
            <a:off x="5398151"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Other</a:t>
            </a:r>
          </a:p>
        </p:txBody>
      </p:sp>
      <p:sp>
        <p:nvSpPr>
          <p:cNvPr id="19" name="Rectangle 73"/>
          <p:cNvSpPr>
            <a:spLocks noChangeArrowheads="1"/>
          </p:cNvSpPr>
          <p:nvPr userDrawn="1"/>
        </p:nvSpPr>
        <p:spPr bwMode="auto">
          <a:xfrm>
            <a:off x="4161477"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Cost</a:t>
            </a:r>
          </a:p>
        </p:txBody>
      </p:sp>
      <p:sp>
        <p:nvSpPr>
          <p:cNvPr id="20" name="Rectangle 70"/>
          <p:cNvSpPr>
            <a:spLocks noChangeArrowheads="1"/>
          </p:cNvSpPr>
          <p:nvPr userDrawn="1"/>
        </p:nvSpPr>
        <p:spPr bwMode="auto">
          <a:xfrm>
            <a:off x="6597348"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1Q 2018</a:t>
            </a:r>
          </a:p>
        </p:txBody>
      </p:sp>
      <p:sp>
        <p:nvSpPr>
          <p:cNvPr id="21" name="Rectangle 71"/>
          <p:cNvSpPr>
            <a:spLocks noChangeArrowheads="1"/>
          </p:cNvSpPr>
          <p:nvPr userDrawn="1"/>
        </p:nvSpPr>
        <p:spPr bwMode="auto">
          <a:xfrm>
            <a:off x="563880"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1Q 2017</a:t>
            </a:r>
          </a:p>
        </p:txBody>
      </p:sp>
      <p:cxnSp>
        <p:nvCxnSpPr>
          <p:cNvPr id="22" name="Straight Connector 21"/>
          <p:cNvCxnSpPr/>
          <p:nvPr userDrawn="1"/>
        </p:nvCxnSpPr>
        <p:spPr>
          <a:xfrm flipH="1">
            <a:off x="570906" y="4905148"/>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0"/>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6903405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ncoln Waterfall">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sp>
        <p:nvSpPr>
          <p:cNvPr id="13" name="Left Brace 12"/>
          <p:cNvSpPr/>
          <p:nvPr userDrawn="1"/>
        </p:nvSpPr>
        <p:spPr>
          <a:xfrm rot="16200000">
            <a:off x="2880750" y="4647516"/>
            <a:ext cx="204301" cy="1882067"/>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4" name="TextBox 13"/>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r>
              <a:rPr lang="en-US">
                <a:sym typeface="Ford Antenna Cond Regular"/>
              </a:rPr>
              <a:t>$432</a:t>
            </a:r>
          </a:p>
        </p:txBody>
      </p:sp>
      <p:sp>
        <p:nvSpPr>
          <p:cNvPr id="15" name="TextBox 14"/>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hangingPunct="0"/>
            <a:r>
              <a:rPr lang="en-US" sz="1200" b="1">
                <a:latin typeface="Arial" panose="020B0604020202020204" pitchFamily="34" charset="0"/>
                <a:ea typeface="Ford Antenna Cond Regular"/>
                <a:cs typeface="Arial" panose="020B0604020202020204" pitchFamily="34" charset="0"/>
                <a:sym typeface="Ford Antenna Cond Regular"/>
              </a:rPr>
              <a:t>Market Factors</a:t>
            </a:r>
          </a:p>
        </p:txBody>
      </p:sp>
      <p:sp>
        <p:nvSpPr>
          <p:cNvPr id="16" name="Rectangle 72"/>
          <p:cNvSpPr>
            <a:spLocks noChangeArrowheads="1"/>
          </p:cNvSpPr>
          <p:nvPr userDrawn="1"/>
        </p:nvSpPr>
        <p:spPr bwMode="auto">
          <a:xfrm>
            <a:off x="1763079"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Volume /</a:t>
            </a:r>
          </a:p>
          <a:p>
            <a:pPr algn="ctr" defTabSz="1009625" eaLnBrk="0" hangingPunct="0">
              <a:lnSpc>
                <a:spcPct val="85000"/>
              </a:lnSpc>
              <a:defRPr/>
            </a:pPr>
            <a:r>
              <a:rPr lang="en-US" sz="1200" b="1">
                <a:solidFill>
                  <a:schemeClr val="tx1"/>
                </a:solidFill>
                <a:cs typeface="Arial" charset="0"/>
              </a:rPr>
              <a:t>Mix</a:t>
            </a:r>
          </a:p>
        </p:txBody>
      </p:sp>
      <p:sp>
        <p:nvSpPr>
          <p:cNvPr id="17" name="Rectangle 73"/>
          <p:cNvSpPr>
            <a:spLocks noChangeArrowheads="1"/>
          </p:cNvSpPr>
          <p:nvPr userDrawn="1"/>
        </p:nvSpPr>
        <p:spPr bwMode="auto">
          <a:xfrm>
            <a:off x="2962278"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Net</a:t>
            </a:r>
          </a:p>
          <a:p>
            <a:pPr algn="ctr" defTabSz="1009625" eaLnBrk="0" hangingPunct="0">
              <a:lnSpc>
                <a:spcPct val="85000"/>
              </a:lnSpc>
              <a:defRPr/>
            </a:pPr>
            <a:r>
              <a:rPr lang="en-US" sz="1200" b="1">
                <a:solidFill>
                  <a:schemeClr val="tx1"/>
                </a:solidFill>
                <a:cs typeface="Arial" charset="0"/>
              </a:rPr>
              <a:t>Pricing</a:t>
            </a:r>
          </a:p>
        </p:txBody>
      </p:sp>
      <p:sp>
        <p:nvSpPr>
          <p:cNvPr id="18" name="Rectangle 77"/>
          <p:cNvSpPr>
            <a:spLocks noChangeArrowheads="1"/>
          </p:cNvSpPr>
          <p:nvPr userDrawn="1"/>
        </p:nvSpPr>
        <p:spPr bwMode="auto">
          <a:xfrm>
            <a:off x="5398151"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Other</a:t>
            </a:r>
          </a:p>
        </p:txBody>
      </p:sp>
      <p:sp>
        <p:nvSpPr>
          <p:cNvPr id="19" name="Rectangle 73"/>
          <p:cNvSpPr>
            <a:spLocks noChangeArrowheads="1"/>
          </p:cNvSpPr>
          <p:nvPr userDrawn="1"/>
        </p:nvSpPr>
        <p:spPr bwMode="auto">
          <a:xfrm>
            <a:off x="4161477"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Cost</a:t>
            </a:r>
          </a:p>
        </p:txBody>
      </p:sp>
      <p:sp>
        <p:nvSpPr>
          <p:cNvPr id="20" name="Rectangle 70"/>
          <p:cNvSpPr>
            <a:spLocks noChangeArrowheads="1"/>
          </p:cNvSpPr>
          <p:nvPr userDrawn="1"/>
        </p:nvSpPr>
        <p:spPr bwMode="auto">
          <a:xfrm>
            <a:off x="6597348"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1Q 2018</a:t>
            </a:r>
          </a:p>
        </p:txBody>
      </p:sp>
      <p:sp>
        <p:nvSpPr>
          <p:cNvPr id="21" name="Rectangle 71"/>
          <p:cNvSpPr>
            <a:spLocks noChangeArrowheads="1"/>
          </p:cNvSpPr>
          <p:nvPr userDrawn="1"/>
        </p:nvSpPr>
        <p:spPr bwMode="auto">
          <a:xfrm>
            <a:off x="563880"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1Q 2017</a:t>
            </a:r>
          </a:p>
        </p:txBody>
      </p:sp>
      <p:cxnSp>
        <p:nvCxnSpPr>
          <p:cNvPr id="22" name="Straight Connector 21"/>
          <p:cNvCxnSpPr/>
          <p:nvPr userDrawn="1"/>
        </p:nvCxnSpPr>
        <p:spPr>
          <a:xfrm flipH="1">
            <a:off x="570906" y="4905148"/>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0"/>
            <a:r>
              <a:rPr lang="en-US"/>
              <a:t>Second level</a:t>
            </a:r>
          </a:p>
          <a:p>
            <a:pPr lvl="1"/>
            <a:r>
              <a:rPr lang="en-US"/>
              <a:t>Third level</a:t>
            </a:r>
          </a:p>
          <a:p>
            <a:pPr lvl="1"/>
            <a:r>
              <a:rPr lang="en-US"/>
              <a:t>Fourth level</a:t>
            </a:r>
          </a:p>
          <a:p>
            <a:pPr lvl="1"/>
            <a:r>
              <a:rPr lang="en-US"/>
              <a:t>Fifth level</a:t>
            </a:r>
          </a:p>
        </p:txBody>
      </p:sp>
      <p:pic>
        <p:nvPicPr>
          <p:cNvPr id="24" name="Picture 23"/>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1196" y="6405682"/>
            <a:ext cx="716578" cy="246888"/>
          </a:xfrm>
          <a:prstGeom prst="rect">
            <a:avLst/>
          </a:prstGeom>
        </p:spPr>
      </p:pic>
    </p:spTree>
    <p:extLst>
      <p:ext uri="{BB962C8B-B14F-4D97-AF65-F5344CB8AC3E}">
        <p14:creationId xmlns:p14="http://schemas.microsoft.com/office/powerpoint/2010/main" val="14952914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de Bumper only">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0"/>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42465076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 Bumper w_Ford logo">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5" name="Picture 4">
            <a:extLst>
              <a:ext uri="{FF2B5EF4-FFF2-40B4-BE49-F238E27FC236}">
                <a16:creationId xmlns:a16="http://schemas.microsoft.com/office/drawing/2014/main" id="{EF2D2BEF-481A-9A44-AF7C-88F068E617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8094" t="15129" r="7776" b="16320"/>
          <a:stretch/>
        </p:blipFill>
        <p:spPr>
          <a:xfrm>
            <a:off x="9308592" y="3063240"/>
            <a:ext cx="2038524" cy="830512"/>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6029298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de Bumper w_Lincoln logo">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6" name="Picture 5"/>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20287" y="3061648"/>
            <a:ext cx="2415133" cy="832104"/>
          </a:xfrm>
          <a:prstGeom prst="rect">
            <a:avLst/>
          </a:prstGeom>
        </p:spPr>
      </p:pic>
    </p:spTree>
    <p:extLst>
      <p:ext uri="{BB962C8B-B14F-4D97-AF65-F5344CB8AC3E}">
        <p14:creationId xmlns:p14="http://schemas.microsoft.com/office/powerpoint/2010/main" val="4249925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Side Bumper no blue">
    <p:spTree>
      <p:nvGrpSpPr>
        <p:cNvPr id="1" name=""/>
        <p:cNvGrpSpPr/>
        <p:nvPr/>
      </p:nvGrpSpPr>
      <p:grpSpPr>
        <a:xfrm>
          <a:off x="0" y="0"/>
          <a:ext cx="0" cy="0"/>
          <a:chOff x="0" y="0"/>
          <a:chExt cx="0" cy="0"/>
        </a:xfrm>
      </p:grpSpPr>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0"/>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7175302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7"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11"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13"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14"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15"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16" name="TextBox 15"/>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17" name="TextBox 16"/>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18"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19"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
        <p:nvSpPr>
          <p:cNvPr id="20" name="TextBox 1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6164136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32"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33"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34"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3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3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3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38" name="TextBox 3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39" name="TextBox 3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4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4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
        <p:nvSpPr>
          <p:cNvPr id="20" name="TextBox 1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1982999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8248927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12"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13"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1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1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1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18" name="TextBox 1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19" name="TextBox 1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2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2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42065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DBF1-6C56-AB40-9380-6CEC130F42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BD491D-18B5-4D4D-A4DB-4970E70188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0EAE36-5473-6449-AD7B-E059A2C443C4}"/>
              </a:ext>
            </a:extLst>
          </p:cNvPr>
          <p:cNvSpPr>
            <a:spLocks noGrp="1"/>
          </p:cNvSpPr>
          <p:nvPr>
            <p:ph type="dt" sz="half" idx="10"/>
          </p:nvPr>
        </p:nvSpPr>
        <p:spPr/>
        <p:txBody>
          <a:bodyPr/>
          <a:lstStyle/>
          <a:p>
            <a:fld id="{C3CBF38A-8BC9-FA45-9C03-2523BB60DBA7}" type="datetimeFigureOut">
              <a:rPr lang="en-US" smtClean="0"/>
              <a:t>8/25/2021</a:t>
            </a:fld>
            <a:endParaRPr lang="en-US"/>
          </a:p>
        </p:txBody>
      </p:sp>
      <p:sp>
        <p:nvSpPr>
          <p:cNvPr id="5" name="Footer Placeholder 4">
            <a:extLst>
              <a:ext uri="{FF2B5EF4-FFF2-40B4-BE49-F238E27FC236}">
                <a16:creationId xmlns:a16="http://schemas.microsoft.com/office/drawing/2014/main" id="{B3ECC0C0-2DB8-1C41-9161-520C463B7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F260E-97E1-BE43-B5E6-67E6F0E1B4EE}"/>
              </a:ext>
            </a:extLst>
          </p:cNvPr>
          <p:cNvSpPr>
            <a:spLocks noGrp="1"/>
          </p:cNvSpPr>
          <p:nvPr>
            <p:ph type="sldNum" sz="quarter" idx="12"/>
          </p:nvPr>
        </p:nvSpPr>
        <p:spPr/>
        <p:txBody>
          <a:bodyPr/>
          <a:lstStyle/>
          <a:p>
            <a:fld id="{4FD4DD3D-386C-1A49-BDFF-B350A5F427EB}" type="slidenum">
              <a:rPr lang="en-US" smtClean="0"/>
              <a:t>‹#›</a:t>
            </a:fld>
            <a:endParaRPr lang="en-US"/>
          </a:p>
        </p:txBody>
      </p:sp>
    </p:spTree>
    <p:extLst>
      <p:ext uri="{BB962C8B-B14F-4D97-AF65-F5344CB8AC3E}">
        <p14:creationId xmlns:p14="http://schemas.microsoft.com/office/powerpoint/2010/main" val="7969989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9773375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7783222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7854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12" name="TextBox 11"/>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751830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13" name="TextBox 12"/>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4"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2410773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86292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435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2" name="Straight Connector 11"/>
          <p:cNvCxnSpPr/>
          <p:nvPr userDrawn="1"/>
        </p:nvCxnSpPr>
        <p:spPr>
          <a:xfrm flipH="1">
            <a:off x="838200" y="504152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64050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15"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3164752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 name="Text Placeholder 7"/>
          <p:cNvSpPr txBox="1">
            <a:spLocks/>
          </p:cNvSpPr>
          <p:nvPr userDrawn="1"/>
        </p:nvSpPr>
        <p:spPr>
          <a:xfrm>
            <a:off x="915893" y="6576595"/>
            <a:ext cx="4700544" cy="255409"/>
          </a:xfrm>
          <a:prstGeom prst="rect">
            <a:avLst/>
          </a:prstGeom>
        </p:spPr>
        <p:txBody>
          <a:bodyPr lIns="0">
            <a:noAutofit/>
          </a:bodyPr>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700" b="0" i="0" u="none" strike="noStrike" kern="1200" cap="none" spc="0" normalizeH="0" baseline="0" noProof="0">
                <a:ln>
                  <a:noFill/>
                </a:ln>
                <a:solidFill>
                  <a:srgbClr val="C8CCD1">
                    <a:lumMod val="50000"/>
                  </a:srgbClr>
                </a:solidFill>
                <a:effectLst/>
                <a:uLnTx/>
                <a:uFillTx/>
                <a:latin typeface="Arial" panose="020B0604020202020204"/>
              </a:rPr>
              <a:t>The information contained herein does not constitute the Company’s forecast of financial performance and has been prepared solely for business planning purposes to determine actions the Company may take to meet its plan</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952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 Box 11"/>
          <p:cNvSpPr txBox="1">
            <a:spLocks noChangeArrowheads="1"/>
          </p:cNvSpPr>
          <p:nvPr userDrawn="1"/>
        </p:nvSpPr>
        <p:spPr bwMode="blackWhite">
          <a:xfrm>
            <a:off x="1105969"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1Q</a:t>
            </a:r>
          </a:p>
        </p:txBody>
      </p:sp>
      <p:sp>
        <p:nvSpPr>
          <p:cNvPr id="16" name="Text Box 26"/>
          <p:cNvSpPr txBox="1">
            <a:spLocks noChangeArrowheads="1"/>
          </p:cNvSpPr>
          <p:nvPr userDrawn="1"/>
        </p:nvSpPr>
        <p:spPr bwMode="blackWhite">
          <a:xfrm>
            <a:off x="2139970"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2Q</a:t>
            </a:r>
          </a:p>
        </p:txBody>
      </p:sp>
      <p:sp>
        <p:nvSpPr>
          <p:cNvPr id="17" name="Text Box 26"/>
          <p:cNvSpPr txBox="1">
            <a:spLocks noChangeArrowheads="1"/>
          </p:cNvSpPr>
          <p:nvPr userDrawn="1"/>
        </p:nvSpPr>
        <p:spPr bwMode="blackWhite">
          <a:xfrm>
            <a:off x="3173817"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3Q</a:t>
            </a:r>
          </a:p>
        </p:txBody>
      </p:sp>
      <p:sp>
        <p:nvSpPr>
          <p:cNvPr id="18" name="Text Box 26"/>
          <p:cNvSpPr txBox="1">
            <a:spLocks noChangeArrowheads="1"/>
          </p:cNvSpPr>
          <p:nvPr userDrawn="1"/>
        </p:nvSpPr>
        <p:spPr bwMode="blackWhite">
          <a:xfrm>
            <a:off x="5275406" y="4973768"/>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FY</a:t>
            </a:r>
          </a:p>
        </p:txBody>
      </p: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 name="Text Box 26"/>
          <p:cNvSpPr txBox="1">
            <a:spLocks noChangeArrowheads="1"/>
          </p:cNvSpPr>
          <p:nvPr userDrawn="1"/>
        </p:nvSpPr>
        <p:spPr bwMode="blackWhite">
          <a:xfrm>
            <a:off x="4204381"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4Q</a:t>
            </a:r>
          </a:p>
        </p:txBody>
      </p:sp>
      <p:sp>
        <p:nvSpPr>
          <p:cNvPr id="23" name="Text Box 11"/>
          <p:cNvSpPr txBox="1">
            <a:spLocks noChangeArrowheads="1"/>
          </p:cNvSpPr>
          <p:nvPr userDrawn="1"/>
        </p:nvSpPr>
        <p:spPr bwMode="blackWhite">
          <a:xfrm>
            <a:off x="6752837"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1Q</a:t>
            </a:r>
          </a:p>
        </p:txBody>
      </p:sp>
      <p:sp>
        <p:nvSpPr>
          <p:cNvPr id="24" name="Text Box 26"/>
          <p:cNvSpPr txBox="1">
            <a:spLocks noChangeArrowheads="1"/>
          </p:cNvSpPr>
          <p:nvPr userDrawn="1"/>
        </p:nvSpPr>
        <p:spPr bwMode="blackWhite">
          <a:xfrm>
            <a:off x="7786838"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2Q</a:t>
            </a:r>
          </a:p>
        </p:txBody>
      </p:sp>
      <p:sp>
        <p:nvSpPr>
          <p:cNvPr id="25" name="Text Box 26"/>
          <p:cNvSpPr txBox="1">
            <a:spLocks noChangeArrowheads="1"/>
          </p:cNvSpPr>
          <p:nvPr userDrawn="1"/>
        </p:nvSpPr>
        <p:spPr bwMode="blackWhite">
          <a:xfrm>
            <a:off x="8820685"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3Q</a:t>
            </a:r>
          </a:p>
        </p:txBody>
      </p:sp>
      <p:sp>
        <p:nvSpPr>
          <p:cNvPr id="26" name="Text Box 26"/>
          <p:cNvSpPr txBox="1">
            <a:spLocks noChangeArrowheads="1"/>
          </p:cNvSpPr>
          <p:nvPr userDrawn="1"/>
        </p:nvSpPr>
        <p:spPr bwMode="blackWhite">
          <a:xfrm>
            <a:off x="10922274" y="4980512"/>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FY</a:t>
            </a:r>
          </a:p>
        </p:txBody>
      </p:sp>
      <p:sp>
        <p:nvSpPr>
          <p:cNvPr id="27" name="Text Box 26"/>
          <p:cNvSpPr txBox="1">
            <a:spLocks noChangeArrowheads="1"/>
          </p:cNvSpPr>
          <p:nvPr userDrawn="1"/>
        </p:nvSpPr>
        <p:spPr bwMode="blackWhite">
          <a:xfrm>
            <a:off x="9851249"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4Q</a:t>
            </a:r>
          </a:p>
        </p:txBody>
      </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1" name="Rectangle 27"/>
          <p:cNvSpPr>
            <a:spLocks noChangeArrowheads="1"/>
          </p:cNvSpPr>
          <p:nvPr userDrawn="1"/>
        </p:nvSpPr>
        <p:spPr bwMode="blackWhite">
          <a:xfrm>
            <a:off x="819309" y="1669202"/>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32" name="Freeform 28"/>
          <p:cNvSpPr>
            <a:spLocks noChangeAspect="1"/>
          </p:cNvSpPr>
          <p:nvPr userDrawn="1"/>
        </p:nvSpPr>
        <p:spPr bwMode="blackWhite">
          <a:xfrm rot="4200000">
            <a:off x="819404" y="1829248"/>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33" name="Text Box 26"/>
          <p:cNvSpPr txBox="1">
            <a:spLocks noChangeArrowheads="1"/>
          </p:cNvSpPr>
          <p:nvPr userDrawn="1"/>
        </p:nvSpPr>
        <p:spPr bwMode="blackWhite">
          <a:xfrm>
            <a:off x="956325" y="1586835"/>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34" name="Oval 33"/>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spTree>
    <p:extLst>
      <p:ext uri="{BB962C8B-B14F-4D97-AF65-F5344CB8AC3E}">
        <p14:creationId xmlns:p14="http://schemas.microsoft.com/office/powerpoint/2010/main" val="16192524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13553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3B21-0C23-0B48-B174-940565A6B3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913BA-FDD2-EE48-AB10-DAFF27945A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F872FB-3770-1045-BDCD-B0648E30BB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EE43CA-E1D2-8444-8916-E3D6E1D51AD8}"/>
              </a:ext>
            </a:extLst>
          </p:cNvPr>
          <p:cNvSpPr>
            <a:spLocks noGrp="1"/>
          </p:cNvSpPr>
          <p:nvPr>
            <p:ph type="dt" sz="half" idx="10"/>
          </p:nvPr>
        </p:nvSpPr>
        <p:spPr/>
        <p:txBody>
          <a:bodyPr/>
          <a:lstStyle/>
          <a:p>
            <a:fld id="{C3CBF38A-8BC9-FA45-9C03-2523BB60DBA7}" type="datetimeFigureOut">
              <a:rPr lang="en-US" smtClean="0"/>
              <a:t>8/25/2021</a:t>
            </a:fld>
            <a:endParaRPr lang="en-US"/>
          </a:p>
        </p:txBody>
      </p:sp>
      <p:sp>
        <p:nvSpPr>
          <p:cNvPr id="6" name="Footer Placeholder 5">
            <a:extLst>
              <a:ext uri="{FF2B5EF4-FFF2-40B4-BE49-F238E27FC236}">
                <a16:creationId xmlns:a16="http://schemas.microsoft.com/office/drawing/2014/main" id="{5166E6B9-E0FD-EC47-A7C4-54A60F4590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F8125-3AA9-F14A-896F-3F5405089AD9}"/>
              </a:ext>
            </a:extLst>
          </p:cNvPr>
          <p:cNvSpPr>
            <a:spLocks noGrp="1"/>
          </p:cNvSpPr>
          <p:nvPr>
            <p:ph type="sldNum" sz="quarter" idx="12"/>
          </p:nvPr>
        </p:nvSpPr>
        <p:spPr/>
        <p:txBody>
          <a:bodyPr/>
          <a:lstStyle/>
          <a:p>
            <a:fld id="{4FD4DD3D-386C-1A49-BDFF-B350A5F427EB}" type="slidenum">
              <a:rPr lang="en-US" smtClean="0"/>
              <a:t>‹#›</a:t>
            </a:fld>
            <a:endParaRPr lang="en-US"/>
          </a:p>
        </p:txBody>
      </p:sp>
    </p:spTree>
    <p:extLst>
      <p:ext uri="{BB962C8B-B14F-4D97-AF65-F5344CB8AC3E}">
        <p14:creationId xmlns:p14="http://schemas.microsoft.com/office/powerpoint/2010/main" val="20771612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 Box 11"/>
          <p:cNvSpPr txBox="1">
            <a:spLocks noChangeArrowheads="1"/>
          </p:cNvSpPr>
          <p:nvPr userDrawn="1"/>
        </p:nvSpPr>
        <p:spPr bwMode="blackWhite">
          <a:xfrm>
            <a:off x="1105969"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1Q</a:t>
            </a:r>
          </a:p>
        </p:txBody>
      </p:sp>
      <p:sp>
        <p:nvSpPr>
          <p:cNvPr id="16" name="Text Box 26"/>
          <p:cNvSpPr txBox="1">
            <a:spLocks noChangeArrowheads="1"/>
          </p:cNvSpPr>
          <p:nvPr userDrawn="1"/>
        </p:nvSpPr>
        <p:spPr bwMode="blackWhite">
          <a:xfrm>
            <a:off x="2139970"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2Q</a:t>
            </a:r>
          </a:p>
        </p:txBody>
      </p:sp>
      <p:sp>
        <p:nvSpPr>
          <p:cNvPr id="17" name="Text Box 26"/>
          <p:cNvSpPr txBox="1">
            <a:spLocks noChangeArrowheads="1"/>
          </p:cNvSpPr>
          <p:nvPr userDrawn="1"/>
        </p:nvSpPr>
        <p:spPr bwMode="blackWhite">
          <a:xfrm>
            <a:off x="3173817"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3Q</a:t>
            </a:r>
          </a:p>
        </p:txBody>
      </p:sp>
      <p:sp>
        <p:nvSpPr>
          <p:cNvPr id="18" name="Text Box 26"/>
          <p:cNvSpPr txBox="1">
            <a:spLocks noChangeArrowheads="1"/>
          </p:cNvSpPr>
          <p:nvPr userDrawn="1"/>
        </p:nvSpPr>
        <p:spPr bwMode="blackWhite">
          <a:xfrm>
            <a:off x="5275406" y="4973768"/>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FY</a:t>
            </a:r>
          </a:p>
        </p:txBody>
      </p: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 name="Text Box 26"/>
          <p:cNvSpPr txBox="1">
            <a:spLocks noChangeArrowheads="1"/>
          </p:cNvSpPr>
          <p:nvPr userDrawn="1"/>
        </p:nvSpPr>
        <p:spPr bwMode="blackWhite">
          <a:xfrm>
            <a:off x="4204381"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4Q</a:t>
            </a:r>
          </a:p>
        </p:txBody>
      </p:sp>
      <p:sp>
        <p:nvSpPr>
          <p:cNvPr id="23" name="Text Box 11"/>
          <p:cNvSpPr txBox="1">
            <a:spLocks noChangeArrowheads="1"/>
          </p:cNvSpPr>
          <p:nvPr userDrawn="1"/>
        </p:nvSpPr>
        <p:spPr bwMode="blackWhite">
          <a:xfrm>
            <a:off x="6752837"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1Q</a:t>
            </a:r>
          </a:p>
        </p:txBody>
      </p:sp>
      <p:sp>
        <p:nvSpPr>
          <p:cNvPr id="24" name="Text Box 26"/>
          <p:cNvSpPr txBox="1">
            <a:spLocks noChangeArrowheads="1"/>
          </p:cNvSpPr>
          <p:nvPr userDrawn="1"/>
        </p:nvSpPr>
        <p:spPr bwMode="blackWhite">
          <a:xfrm>
            <a:off x="7786838"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2Q</a:t>
            </a:r>
          </a:p>
        </p:txBody>
      </p:sp>
      <p:sp>
        <p:nvSpPr>
          <p:cNvPr id="25" name="Text Box 26"/>
          <p:cNvSpPr txBox="1">
            <a:spLocks noChangeArrowheads="1"/>
          </p:cNvSpPr>
          <p:nvPr userDrawn="1"/>
        </p:nvSpPr>
        <p:spPr bwMode="blackWhite">
          <a:xfrm>
            <a:off x="8820685"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3Q</a:t>
            </a:r>
          </a:p>
        </p:txBody>
      </p:sp>
      <p:sp>
        <p:nvSpPr>
          <p:cNvPr id="26" name="Text Box 26"/>
          <p:cNvSpPr txBox="1">
            <a:spLocks noChangeArrowheads="1"/>
          </p:cNvSpPr>
          <p:nvPr userDrawn="1"/>
        </p:nvSpPr>
        <p:spPr bwMode="blackWhite">
          <a:xfrm>
            <a:off x="10922274" y="4980512"/>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FY</a:t>
            </a:r>
          </a:p>
        </p:txBody>
      </p:sp>
      <p:sp>
        <p:nvSpPr>
          <p:cNvPr id="27" name="Text Box 26"/>
          <p:cNvSpPr txBox="1">
            <a:spLocks noChangeArrowheads="1"/>
          </p:cNvSpPr>
          <p:nvPr userDrawn="1"/>
        </p:nvSpPr>
        <p:spPr bwMode="blackWhite">
          <a:xfrm>
            <a:off x="9851249"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4Q</a:t>
            </a:r>
          </a:p>
        </p:txBody>
      </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1" name="Rectangle 27"/>
          <p:cNvSpPr>
            <a:spLocks noChangeArrowheads="1"/>
          </p:cNvSpPr>
          <p:nvPr userDrawn="1"/>
        </p:nvSpPr>
        <p:spPr bwMode="blackWhite">
          <a:xfrm>
            <a:off x="819309" y="1669202"/>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32" name="Freeform 28"/>
          <p:cNvSpPr>
            <a:spLocks noChangeAspect="1"/>
          </p:cNvSpPr>
          <p:nvPr userDrawn="1"/>
        </p:nvSpPr>
        <p:spPr bwMode="blackWhite">
          <a:xfrm rot="4200000">
            <a:off x="819404" y="1829248"/>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33" name="Text Box 26"/>
          <p:cNvSpPr txBox="1">
            <a:spLocks noChangeArrowheads="1"/>
          </p:cNvSpPr>
          <p:nvPr userDrawn="1"/>
        </p:nvSpPr>
        <p:spPr bwMode="blackWhite">
          <a:xfrm>
            <a:off x="956325" y="1586835"/>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34" name="Oval 33"/>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sp>
        <p:nvSpPr>
          <p:cNvPr id="35"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36"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37"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38"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39"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40"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41" name="TextBox 40"/>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42" name="TextBox 41"/>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43"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44"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37157851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15"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16"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17"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18"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22"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23"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24" name="TextBox 23"/>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25" name="TextBox 24"/>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26"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27"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23741344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16"/>
          <p:cNvSpPr>
            <a:spLocks noGrp="1"/>
          </p:cNvSpPr>
          <p:nvPr>
            <p:ph type="body" sz="quarter" idx="12" hasCustomPrompt="1"/>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userDrawn="1"/>
        </p:nvCxnSpPr>
        <p:spPr>
          <a:xfrm flipH="1">
            <a:off x="7991593" y="4955755"/>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971456"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7991593" y="1546076"/>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71456"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cxnSp>
        <p:nvCxnSpPr>
          <p:cNvPr id="16" name="Straight Connector 15"/>
          <p:cNvCxnSpPr/>
          <p:nvPr userDrawn="1"/>
        </p:nvCxnSpPr>
        <p:spPr>
          <a:xfrm flipH="1">
            <a:off x="4452080"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452080"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2" name="Text Placeholder 16"/>
          <p:cNvSpPr>
            <a:spLocks noGrp="1"/>
          </p:cNvSpPr>
          <p:nvPr>
            <p:ph type="body" sz="quarter" idx="15" hasCustomPrompt="1"/>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3" name="Text Box 15"/>
          <p:cNvSpPr txBox="1">
            <a:spLocks noChangeArrowheads="1"/>
          </p:cNvSpPr>
          <p:nvPr userDrawn="1"/>
        </p:nvSpPr>
        <p:spPr bwMode="auto">
          <a:xfrm>
            <a:off x="2232341"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2018</a:t>
            </a:r>
          </a:p>
        </p:txBody>
      </p:sp>
      <p:sp>
        <p:nvSpPr>
          <p:cNvPr id="24" name="Text Box 16"/>
          <p:cNvSpPr txBox="1">
            <a:spLocks noChangeArrowheads="1"/>
          </p:cNvSpPr>
          <p:nvPr userDrawn="1"/>
        </p:nvSpPr>
        <p:spPr bwMode="auto">
          <a:xfrm>
            <a:off x="1175323"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2014	</a:t>
            </a:r>
          </a:p>
        </p:txBody>
      </p:sp>
      <p:sp>
        <p:nvSpPr>
          <p:cNvPr id="25" name="Text Box 15"/>
          <p:cNvSpPr txBox="1">
            <a:spLocks noChangeArrowheads="1"/>
          </p:cNvSpPr>
          <p:nvPr userDrawn="1"/>
        </p:nvSpPr>
        <p:spPr bwMode="auto">
          <a:xfrm>
            <a:off x="330080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2022</a:t>
            </a:r>
          </a:p>
        </p:txBody>
      </p:sp>
      <p:sp>
        <p:nvSpPr>
          <p:cNvPr id="26" name="Text Box 15"/>
          <p:cNvSpPr txBox="1">
            <a:spLocks noChangeArrowheads="1"/>
          </p:cNvSpPr>
          <p:nvPr userDrawn="1"/>
        </p:nvSpPr>
        <p:spPr bwMode="auto">
          <a:xfrm>
            <a:off x="571210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2018</a:t>
            </a:r>
          </a:p>
        </p:txBody>
      </p:sp>
      <p:sp>
        <p:nvSpPr>
          <p:cNvPr id="27" name="Text Box 16"/>
          <p:cNvSpPr txBox="1">
            <a:spLocks noChangeArrowheads="1"/>
          </p:cNvSpPr>
          <p:nvPr userDrawn="1"/>
        </p:nvSpPr>
        <p:spPr bwMode="auto">
          <a:xfrm>
            <a:off x="4637531"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2014</a:t>
            </a:r>
          </a:p>
        </p:txBody>
      </p:sp>
      <p:sp>
        <p:nvSpPr>
          <p:cNvPr id="31" name="Text Box 15"/>
          <p:cNvSpPr txBox="1">
            <a:spLocks noChangeArrowheads="1"/>
          </p:cNvSpPr>
          <p:nvPr userDrawn="1"/>
        </p:nvSpPr>
        <p:spPr bwMode="auto">
          <a:xfrm>
            <a:off x="678058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2022</a:t>
            </a:r>
          </a:p>
        </p:txBody>
      </p:sp>
      <p:sp>
        <p:nvSpPr>
          <p:cNvPr id="32" name="Text Box 15"/>
          <p:cNvSpPr txBox="1">
            <a:spLocks noChangeArrowheads="1"/>
          </p:cNvSpPr>
          <p:nvPr userDrawn="1"/>
        </p:nvSpPr>
        <p:spPr bwMode="auto">
          <a:xfrm>
            <a:off x="924947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2018</a:t>
            </a:r>
          </a:p>
        </p:txBody>
      </p:sp>
      <p:sp>
        <p:nvSpPr>
          <p:cNvPr id="33" name="Text Box 16"/>
          <p:cNvSpPr txBox="1">
            <a:spLocks noChangeArrowheads="1"/>
          </p:cNvSpPr>
          <p:nvPr userDrawn="1"/>
        </p:nvSpPr>
        <p:spPr bwMode="auto">
          <a:xfrm>
            <a:off x="817986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2014</a:t>
            </a:r>
          </a:p>
        </p:txBody>
      </p:sp>
      <p:sp>
        <p:nvSpPr>
          <p:cNvPr id="34" name="Text Box 15"/>
          <p:cNvSpPr txBox="1">
            <a:spLocks noChangeArrowheads="1"/>
          </p:cNvSpPr>
          <p:nvPr userDrawn="1"/>
        </p:nvSpPr>
        <p:spPr bwMode="auto">
          <a:xfrm>
            <a:off x="1032099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2022</a:t>
            </a:r>
          </a:p>
        </p:txBody>
      </p:sp>
    </p:spTree>
    <p:extLst>
      <p:ext uri="{BB962C8B-B14F-4D97-AF65-F5344CB8AC3E}">
        <p14:creationId xmlns:p14="http://schemas.microsoft.com/office/powerpoint/2010/main" val="28465306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102" name="Oval 101"/>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109" name="TextBox 10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11" name="Picture 1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3361998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52" name="TextBox 51"/>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5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57" name="Picture 5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67"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8"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9"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70"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71"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72"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73"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4"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5"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6"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77"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78"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79"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80"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81"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82"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83"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4"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5"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6"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87"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88"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89"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90"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91"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92"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93"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94"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95"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96"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97"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98"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cxnSp>
        <p:nvCxnSpPr>
          <p:cNvPr id="99" name="Straight Connector 98"/>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104"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105"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106" name="Oval 105"/>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41" name="Straight Connector 140"/>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6416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Boxer no RYG vol memo">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52" name="TextBox 51"/>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5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57" name="Picture 5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54" name="Text Placeholder 16"/>
          <p:cNvSpPr>
            <a:spLocks noGrp="1"/>
          </p:cNvSpPr>
          <p:nvPr>
            <p:ph type="body" sz="quarter" idx="11" hasCustomPrompt="1"/>
          </p:nvPr>
        </p:nvSpPr>
        <p:spPr>
          <a:xfrm>
            <a:off x="704088" y="854016"/>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55" name="Text Placeholder 16"/>
          <p:cNvSpPr>
            <a:spLocks noGrp="1"/>
          </p:cNvSpPr>
          <p:nvPr>
            <p:ph type="body" sz="quarter" idx="12" hasCustomPrompt="1"/>
          </p:nvPr>
        </p:nvSpPr>
        <p:spPr>
          <a:xfrm>
            <a:off x="736684" y="3305598"/>
            <a:ext cx="5083991" cy="320492"/>
          </a:xfrm>
          <a:prstGeom prst="rect">
            <a:avLst/>
          </a:prstGeom>
        </p:spPr>
        <p:txBody>
          <a:bodyPr/>
          <a:lstStyle>
            <a:lvl1pPr marL="0" indent="0" algn="ctr">
              <a:buNone/>
              <a:defRPr sz="1800" b="1">
                <a:latin typeface="+mn-lt"/>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56" name="Text Placeholder 16"/>
          <p:cNvSpPr>
            <a:spLocks noGrp="1"/>
          </p:cNvSpPr>
          <p:nvPr>
            <p:ph type="body" sz="quarter" idx="13" hasCustomPrompt="1"/>
          </p:nvPr>
        </p:nvSpPr>
        <p:spPr>
          <a:xfrm>
            <a:off x="6404594" y="82960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58" name="Text Placeholder 16"/>
          <p:cNvSpPr>
            <a:spLocks noGrp="1"/>
          </p:cNvSpPr>
          <p:nvPr>
            <p:ph type="body" sz="quarter" idx="14" hasCustomPrompt="1"/>
          </p:nvPr>
        </p:nvSpPr>
        <p:spPr>
          <a:xfrm>
            <a:off x="6399337" y="3305598"/>
            <a:ext cx="5083991" cy="320492"/>
          </a:xfrm>
          <a:prstGeom prst="rect">
            <a:avLst/>
          </a:prstGeom>
        </p:spPr>
        <p:txBody>
          <a:bodyPr/>
          <a:lstStyle>
            <a:lvl1pPr marL="0" indent="0" algn="ctr">
              <a:buNone/>
              <a:defRPr sz="1800" b="1">
                <a:latin typeface="+mn-lt"/>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59"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2017</a:t>
            </a:r>
          </a:p>
        </p:txBody>
      </p:sp>
      <p:sp>
        <p:nvSpPr>
          <p:cNvPr id="60"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2019</a:t>
            </a:r>
          </a:p>
        </p:txBody>
      </p:sp>
      <p:sp>
        <p:nvSpPr>
          <p:cNvPr id="61" name="Text Box 39"/>
          <p:cNvSpPr txBox="1">
            <a:spLocks noChangeArrowheads="1"/>
          </p:cNvSpPr>
          <p:nvPr userDrawn="1"/>
        </p:nvSpPr>
        <p:spPr bwMode="auto">
          <a:xfrm>
            <a:off x="3676240"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2021</a:t>
            </a:r>
          </a:p>
        </p:txBody>
      </p:sp>
      <p:sp>
        <p:nvSpPr>
          <p:cNvPr id="62" name="Text Box 41"/>
          <p:cNvSpPr txBox="1">
            <a:spLocks noChangeArrowheads="1"/>
          </p:cNvSpPr>
          <p:nvPr userDrawn="1"/>
        </p:nvSpPr>
        <p:spPr bwMode="auto">
          <a:xfrm>
            <a:off x="1496558"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2018</a:t>
            </a:r>
          </a:p>
        </p:txBody>
      </p:sp>
      <p:sp>
        <p:nvSpPr>
          <p:cNvPr id="63"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2023</a:t>
            </a:r>
          </a:p>
        </p:txBody>
      </p:sp>
      <p:sp>
        <p:nvSpPr>
          <p:cNvPr id="64"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2020</a:t>
            </a:r>
          </a:p>
        </p:txBody>
      </p:sp>
      <p:sp>
        <p:nvSpPr>
          <p:cNvPr id="65"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2022</a:t>
            </a:r>
          </a:p>
        </p:txBody>
      </p:sp>
      <p:sp>
        <p:nvSpPr>
          <p:cNvPr id="66" name="Text Box 37"/>
          <p:cNvSpPr txBox="1">
            <a:spLocks noChangeArrowheads="1"/>
          </p:cNvSpPr>
          <p:nvPr userDrawn="1"/>
        </p:nvSpPr>
        <p:spPr bwMode="auto">
          <a:xfrm>
            <a:off x="788669" y="502104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kern="1200">
                <a:solidFill>
                  <a:schemeClr val="tx1"/>
                </a:solidFill>
                <a:latin typeface="+mn-lt"/>
                <a:ea typeface="ＭＳ Ｐゴシック" pitchFamily="34" charset="-128"/>
                <a:cs typeface="Arial" charset="0"/>
              </a:rPr>
              <a:t>2017</a:t>
            </a:r>
            <a:endParaRPr lang="en-US" altLang="en-US" sz="1400" b="1">
              <a:solidFill>
                <a:schemeClr val="tx1"/>
              </a:solidFill>
              <a:latin typeface="+mn-lt"/>
              <a:ea typeface="ＭＳ Ｐゴシック" pitchFamily="34" charset="-128"/>
            </a:endParaRPr>
          </a:p>
        </p:txBody>
      </p:sp>
      <p:sp>
        <p:nvSpPr>
          <p:cNvPr id="109" name="Text Box 38"/>
          <p:cNvSpPr txBox="1">
            <a:spLocks noChangeArrowheads="1"/>
          </p:cNvSpPr>
          <p:nvPr userDrawn="1"/>
        </p:nvSpPr>
        <p:spPr bwMode="auto">
          <a:xfrm>
            <a:off x="2213481" y="502104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2019</a:t>
            </a:r>
          </a:p>
        </p:txBody>
      </p:sp>
      <p:sp>
        <p:nvSpPr>
          <p:cNvPr id="110" name="Text Box 39"/>
          <p:cNvSpPr txBox="1">
            <a:spLocks noChangeArrowheads="1"/>
          </p:cNvSpPr>
          <p:nvPr userDrawn="1"/>
        </p:nvSpPr>
        <p:spPr bwMode="auto">
          <a:xfrm>
            <a:off x="3680357" y="502104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kern="1200">
                <a:solidFill>
                  <a:schemeClr val="tx1"/>
                </a:solidFill>
                <a:latin typeface="+mn-lt"/>
                <a:ea typeface="ＭＳ Ｐゴシック" pitchFamily="34" charset="-128"/>
                <a:cs typeface="Arial" charset="0"/>
              </a:rPr>
              <a:t>2021</a:t>
            </a:r>
            <a:endParaRPr lang="en-US" altLang="en-US" sz="1400" b="1">
              <a:solidFill>
                <a:schemeClr val="tx1"/>
              </a:solidFill>
              <a:latin typeface="+mn-lt"/>
              <a:ea typeface="ＭＳ Ｐゴシック" pitchFamily="34" charset="-128"/>
            </a:endParaRPr>
          </a:p>
        </p:txBody>
      </p:sp>
      <p:sp>
        <p:nvSpPr>
          <p:cNvPr id="111" name="Text Box 41"/>
          <p:cNvSpPr txBox="1">
            <a:spLocks noChangeArrowheads="1"/>
          </p:cNvSpPr>
          <p:nvPr userDrawn="1"/>
        </p:nvSpPr>
        <p:spPr bwMode="auto">
          <a:xfrm>
            <a:off x="1500674" y="502104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2018</a:t>
            </a:r>
          </a:p>
        </p:txBody>
      </p:sp>
      <p:sp>
        <p:nvSpPr>
          <p:cNvPr id="112" name="Text Box 42"/>
          <p:cNvSpPr txBox="1">
            <a:spLocks noChangeArrowheads="1"/>
          </p:cNvSpPr>
          <p:nvPr userDrawn="1"/>
        </p:nvSpPr>
        <p:spPr bwMode="auto">
          <a:xfrm>
            <a:off x="5144731" y="502104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kern="1200">
                <a:solidFill>
                  <a:schemeClr val="tx1"/>
                </a:solidFill>
                <a:latin typeface="+mn-lt"/>
                <a:ea typeface="ＭＳ Ｐゴシック" pitchFamily="34" charset="-128"/>
                <a:cs typeface="Arial" charset="0"/>
              </a:rPr>
              <a:t>2023</a:t>
            </a:r>
          </a:p>
        </p:txBody>
      </p:sp>
      <p:sp>
        <p:nvSpPr>
          <p:cNvPr id="113" name="Text Box 39"/>
          <p:cNvSpPr txBox="1">
            <a:spLocks noChangeArrowheads="1"/>
          </p:cNvSpPr>
          <p:nvPr userDrawn="1"/>
        </p:nvSpPr>
        <p:spPr bwMode="auto">
          <a:xfrm>
            <a:off x="2937702" y="502104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2020</a:t>
            </a:r>
          </a:p>
        </p:txBody>
      </p:sp>
      <p:sp>
        <p:nvSpPr>
          <p:cNvPr id="114" name="Text Box 39"/>
          <p:cNvSpPr txBox="1">
            <a:spLocks noChangeArrowheads="1"/>
          </p:cNvSpPr>
          <p:nvPr userDrawn="1"/>
        </p:nvSpPr>
        <p:spPr bwMode="auto">
          <a:xfrm>
            <a:off x="4417401" y="502104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kern="1200">
                <a:solidFill>
                  <a:schemeClr val="tx1"/>
                </a:solidFill>
                <a:latin typeface="+mn-lt"/>
                <a:ea typeface="ＭＳ Ｐゴシック" pitchFamily="34" charset="-128"/>
                <a:cs typeface="Arial" charset="0"/>
              </a:rPr>
              <a:t>2022</a:t>
            </a:r>
          </a:p>
        </p:txBody>
      </p:sp>
      <p:sp>
        <p:nvSpPr>
          <p:cNvPr id="115" name="Text Box 37"/>
          <p:cNvSpPr txBox="1">
            <a:spLocks noChangeArrowheads="1"/>
          </p:cNvSpPr>
          <p:nvPr userDrawn="1"/>
        </p:nvSpPr>
        <p:spPr bwMode="auto">
          <a:xfrm>
            <a:off x="6405227" y="502104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kern="1200">
                <a:solidFill>
                  <a:schemeClr val="tx1"/>
                </a:solidFill>
                <a:latin typeface="+mn-lt"/>
                <a:ea typeface="ＭＳ Ｐゴシック" pitchFamily="34" charset="-128"/>
                <a:cs typeface="Arial" charset="0"/>
              </a:rPr>
              <a:t>2017</a:t>
            </a:r>
          </a:p>
        </p:txBody>
      </p:sp>
      <p:sp>
        <p:nvSpPr>
          <p:cNvPr id="116" name="Text Box 38"/>
          <p:cNvSpPr txBox="1">
            <a:spLocks noChangeArrowheads="1"/>
          </p:cNvSpPr>
          <p:nvPr userDrawn="1"/>
        </p:nvSpPr>
        <p:spPr bwMode="auto">
          <a:xfrm>
            <a:off x="7830039" y="502104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2019</a:t>
            </a:r>
          </a:p>
        </p:txBody>
      </p:sp>
      <p:sp>
        <p:nvSpPr>
          <p:cNvPr id="117" name="Text Box 39"/>
          <p:cNvSpPr txBox="1">
            <a:spLocks noChangeArrowheads="1"/>
          </p:cNvSpPr>
          <p:nvPr userDrawn="1"/>
        </p:nvSpPr>
        <p:spPr bwMode="auto">
          <a:xfrm>
            <a:off x="9296915" y="502104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400" b="1" kern="1200">
                <a:solidFill>
                  <a:schemeClr val="tx1"/>
                </a:solidFill>
                <a:latin typeface="+mn-lt"/>
                <a:ea typeface="ＭＳ Ｐゴシック" pitchFamily="34" charset="-128"/>
                <a:cs typeface="Arial" charset="0"/>
              </a:rPr>
              <a:t>2021</a:t>
            </a:r>
          </a:p>
        </p:txBody>
      </p:sp>
      <p:sp>
        <p:nvSpPr>
          <p:cNvPr id="118" name="Text Box 41"/>
          <p:cNvSpPr txBox="1">
            <a:spLocks noChangeArrowheads="1"/>
          </p:cNvSpPr>
          <p:nvPr userDrawn="1"/>
        </p:nvSpPr>
        <p:spPr bwMode="auto">
          <a:xfrm>
            <a:off x="7117232" y="502104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2018</a:t>
            </a:r>
          </a:p>
        </p:txBody>
      </p:sp>
      <p:sp>
        <p:nvSpPr>
          <p:cNvPr id="119" name="Text Box 42"/>
          <p:cNvSpPr txBox="1">
            <a:spLocks noChangeArrowheads="1"/>
          </p:cNvSpPr>
          <p:nvPr userDrawn="1"/>
        </p:nvSpPr>
        <p:spPr bwMode="auto">
          <a:xfrm>
            <a:off x="10761289" y="502104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kern="1200">
                <a:solidFill>
                  <a:schemeClr val="tx1"/>
                </a:solidFill>
                <a:latin typeface="+mn-lt"/>
                <a:ea typeface="ＭＳ Ｐゴシック" pitchFamily="34" charset="-128"/>
                <a:cs typeface="Arial" charset="0"/>
              </a:rPr>
              <a:t>2023</a:t>
            </a:r>
          </a:p>
        </p:txBody>
      </p:sp>
      <p:sp>
        <p:nvSpPr>
          <p:cNvPr id="120" name="Text Box 39"/>
          <p:cNvSpPr txBox="1">
            <a:spLocks noChangeArrowheads="1"/>
          </p:cNvSpPr>
          <p:nvPr userDrawn="1"/>
        </p:nvSpPr>
        <p:spPr bwMode="auto">
          <a:xfrm>
            <a:off x="8554260" y="502104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2020</a:t>
            </a:r>
          </a:p>
        </p:txBody>
      </p:sp>
      <p:sp>
        <p:nvSpPr>
          <p:cNvPr id="121" name="Text Box 39"/>
          <p:cNvSpPr txBox="1">
            <a:spLocks noChangeArrowheads="1"/>
          </p:cNvSpPr>
          <p:nvPr userDrawn="1"/>
        </p:nvSpPr>
        <p:spPr bwMode="auto">
          <a:xfrm>
            <a:off x="10033959" y="502104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kern="1200">
                <a:solidFill>
                  <a:schemeClr val="tx1"/>
                </a:solidFill>
                <a:latin typeface="+mn-lt"/>
                <a:ea typeface="ＭＳ Ｐゴシック" pitchFamily="34" charset="-128"/>
                <a:cs typeface="Arial" charset="0"/>
              </a:rPr>
              <a:t>2022</a:t>
            </a:r>
          </a:p>
        </p:txBody>
      </p:sp>
      <p:sp>
        <p:nvSpPr>
          <p:cNvPr id="122"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2017</a:t>
            </a:r>
          </a:p>
        </p:txBody>
      </p:sp>
      <p:sp>
        <p:nvSpPr>
          <p:cNvPr id="123" name="Text Box 38"/>
          <p:cNvSpPr txBox="1">
            <a:spLocks noChangeArrowheads="1"/>
          </p:cNvSpPr>
          <p:nvPr userDrawn="1"/>
        </p:nvSpPr>
        <p:spPr bwMode="auto">
          <a:xfrm>
            <a:off x="7825922"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2019</a:t>
            </a:r>
          </a:p>
        </p:txBody>
      </p:sp>
      <p:sp>
        <p:nvSpPr>
          <p:cNvPr id="124" name="Text Box 39"/>
          <p:cNvSpPr txBox="1">
            <a:spLocks noChangeArrowheads="1"/>
          </p:cNvSpPr>
          <p:nvPr userDrawn="1"/>
        </p:nvSpPr>
        <p:spPr bwMode="auto">
          <a:xfrm>
            <a:off x="929279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400" b="1" kern="1200">
                <a:solidFill>
                  <a:schemeClr val="tx1"/>
                </a:solidFill>
                <a:latin typeface="+mn-lt"/>
                <a:ea typeface="ＭＳ Ｐゴシック" pitchFamily="34" charset="-128"/>
                <a:cs typeface="Arial" charset="0"/>
              </a:rPr>
              <a:t>2021</a:t>
            </a:r>
          </a:p>
        </p:txBody>
      </p:sp>
      <p:sp>
        <p:nvSpPr>
          <p:cNvPr id="125" name="Text Box 41"/>
          <p:cNvSpPr txBox="1">
            <a:spLocks noChangeArrowheads="1"/>
          </p:cNvSpPr>
          <p:nvPr userDrawn="1"/>
        </p:nvSpPr>
        <p:spPr bwMode="auto">
          <a:xfrm>
            <a:off x="711311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2018</a:t>
            </a:r>
          </a:p>
        </p:txBody>
      </p:sp>
      <p:sp>
        <p:nvSpPr>
          <p:cNvPr id="126" name="Text Box 42"/>
          <p:cNvSpPr txBox="1">
            <a:spLocks noChangeArrowheads="1"/>
          </p:cNvSpPr>
          <p:nvPr userDrawn="1"/>
        </p:nvSpPr>
        <p:spPr bwMode="auto">
          <a:xfrm>
            <a:off x="10757173"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kern="1200">
                <a:solidFill>
                  <a:schemeClr val="tx1"/>
                </a:solidFill>
                <a:latin typeface="+mn-lt"/>
                <a:ea typeface="ＭＳ Ｐゴシック" pitchFamily="34" charset="-128"/>
                <a:cs typeface="Arial" charset="0"/>
              </a:rPr>
              <a:t>2023</a:t>
            </a:r>
          </a:p>
        </p:txBody>
      </p:sp>
      <p:sp>
        <p:nvSpPr>
          <p:cNvPr id="127"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2020</a:t>
            </a:r>
          </a:p>
        </p:txBody>
      </p:sp>
      <p:sp>
        <p:nvSpPr>
          <p:cNvPr id="128" name="Text Box 39"/>
          <p:cNvSpPr txBox="1">
            <a:spLocks noChangeArrowheads="1"/>
          </p:cNvSpPr>
          <p:nvPr userDrawn="1"/>
        </p:nvSpPr>
        <p:spPr bwMode="auto">
          <a:xfrm>
            <a:off x="10029843"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kern="1200">
                <a:solidFill>
                  <a:schemeClr val="tx1"/>
                </a:solidFill>
                <a:latin typeface="+mn-lt"/>
                <a:ea typeface="ＭＳ Ｐゴシック" pitchFamily="34" charset="-128"/>
                <a:cs typeface="Arial" charset="0"/>
              </a:rPr>
              <a:t>2022</a:t>
            </a:r>
          </a:p>
        </p:txBody>
      </p:sp>
      <p:cxnSp>
        <p:nvCxnSpPr>
          <p:cNvPr id="129" name="Straight Connector 128"/>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flipH="1">
            <a:off x="6333405" y="505762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flipH="1">
            <a:off x="703402" y="505762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3"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134"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135"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136" name="Oval 135"/>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37" name="Straight Connector 136"/>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flipH="1">
            <a:off x="6333405" y="3622014"/>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flipH="1">
            <a:off x="703402" y="3622014"/>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2640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259732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5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5785499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 Placeholder 16"/>
          <p:cNvSpPr>
            <a:spLocks noGrp="1"/>
          </p:cNvSpPr>
          <p:nvPr>
            <p:ph type="body" sz="quarter" idx="11" hasCustomPrompt="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7" name="Text Placeholder 16"/>
          <p:cNvSpPr>
            <a:spLocks noGrp="1"/>
          </p:cNvSpPr>
          <p:nvPr>
            <p:ph type="body" sz="quarter" idx="12" hasCustomPrompt="1"/>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3" hasCustomPrompt="1"/>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 name="Text Placeholder 16"/>
          <p:cNvSpPr>
            <a:spLocks noGrp="1"/>
          </p:cNvSpPr>
          <p:nvPr>
            <p:ph type="body" sz="quarter" idx="14" hasCustomPrompt="1"/>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884150"/>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2044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801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102" name="Oval 101"/>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6956700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Boxer no 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userDrawn="1"/>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userDrawn="1"/>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37" name="Text Box 38"/>
          <p:cNvSpPr txBox="1">
            <a:spLocks noChangeArrowheads="1"/>
          </p:cNvSpPr>
          <p:nvPr userDrawn="1"/>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userDrawn="1"/>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userDrawn="1"/>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userDrawn="1"/>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userDrawn="1"/>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userDrawn="1"/>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userDrawn="1"/>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userDrawn="1"/>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cxnSp>
        <p:nvCxnSpPr>
          <p:cNvPr id="57" name="Straight Connector 56"/>
          <p:cNvCxnSpPr/>
          <p:nvPr userDrawn="1"/>
        </p:nvCxnSpPr>
        <p:spPr>
          <a:xfrm flipH="1">
            <a:off x="2151094"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2151094"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6561197"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6561197"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1977660"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3" name="Text Placeholder 16"/>
          <p:cNvSpPr>
            <a:spLocks noGrp="1"/>
          </p:cNvSpPr>
          <p:nvPr>
            <p:ph type="body" sz="quarter" idx="18" hasCustomPrompt="1"/>
          </p:nvPr>
        </p:nvSpPr>
        <p:spPr>
          <a:xfrm>
            <a:off x="6387461"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4" name="Text Box 38"/>
          <p:cNvSpPr txBox="1">
            <a:spLocks noChangeArrowheads="1"/>
          </p:cNvSpPr>
          <p:nvPr userDrawn="1"/>
        </p:nvSpPr>
        <p:spPr bwMode="auto">
          <a:xfrm>
            <a:off x="2679720"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userDrawn="1"/>
        </p:nvSpPr>
        <p:spPr bwMode="auto">
          <a:xfrm>
            <a:off x="329027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userDrawn="1"/>
        </p:nvSpPr>
        <p:spPr bwMode="auto">
          <a:xfrm>
            <a:off x="3900830"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20691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userDrawn="1"/>
        </p:nvSpPr>
        <p:spPr bwMode="auto">
          <a:xfrm>
            <a:off x="451138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5121941"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7077137"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userDrawn="1"/>
        </p:nvSpPr>
        <p:spPr bwMode="auto">
          <a:xfrm>
            <a:off x="7687692"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8298247"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6466582"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userDrawn="1"/>
        </p:nvSpPr>
        <p:spPr bwMode="auto">
          <a:xfrm>
            <a:off x="8908802"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95193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1866918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9858-CD90-5643-A9AE-8ACC757BC5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88C378-8EA5-6746-9519-D7E5749389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2B11A0-3D4F-1D4D-8F4D-619CE0EAC4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F412DC-EAC4-B54B-A93A-4AAE5363FA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581F2-2374-4847-98C0-C73AB8FA10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19EF9D-B2C4-594D-A273-598902A730C5}"/>
              </a:ext>
            </a:extLst>
          </p:cNvPr>
          <p:cNvSpPr>
            <a:spLocks noGrp="1"/>
          </p:cNvSpPr>
          <p:nvPr>
            <p:ph type="dt" sz="half" idx="10"/>
          </p:nvPr>
        </p:nvSpPr>
        <p:spPr/>
        <p:txBody>
          <a:bodyPr/>
          <a:lstStyle/>
          <a:p>
            <a:fld id="{C3CBF38A-8BC9-FA45-9C03-2523BB60DBA7}" type="datetimeFigureOut">
              <a:rPr lang="en-US" smtClean="0"/>
              <a:t>8/25/2021</a:t>
            </a:fld>
            <a:endParaRPr lang="en-US"/>
          </a:p>
        </p:txBody>
      </p:sp>
      <p:sp>
        <p:nvSpPr>
          <p:cNvPr id="8" name="Footer Placeholder 7">
            <a:extLst>
              <a:ext uri="{FF2B5EF4-FFF2-40B4-BE49-F238E27FC236}">
                <a16:creationId xmlns:a16="http://schemas.microsoft.com/office/drawing/2014/main" id="{561CD388-364F-684C-9467-7165138E43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2EEF0A-D476-7F4A-8DD6-F106026632EC}"/>
              </a:ext>
            </a:extLst>
          </p:cNvPr>
          <p:cNvSpPr>
            <a:spLocks noGrp="1"/>
          </p:cNvSpPr>
          <p:nvPr>
            <p:ph type="sldNum" sz="quarter" idx="12"/>
          </p:nvPr>
        </p:nvSpPr>
        <p:spPr/>
        <p:txBody>
          <a:bodyPr/>
          <a:lstStyle/>
          <a:p>
            <a:fld id="{4FD4DD3D-386C-1A49-BDFF-B350A5F427EB}" type="slidenum">
              <a:rPr lang="en-US" smtClean="0"/>
              <a:t>‹#›</a:t>
            </a:fld>
            <a:endParaRPr lang="en-US"/>
          </a:p>
        </p:txBody>
      </p:sp>
    </p:spTree>
    <p:extLst>
      <p:ext uri="{BB962C8B-B14F-4D97-AF65-F5344CB8AC3E}">
        <p14:creationId xmlns:p14="http://schemas.microsoft.com/office/powerpoint/2010/main" val="17826152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userDrawn="1"/>
        </p:nvCxnSpPr>
        <p:spPr>
          <a:xfrm flipH="1">
            <a:off x="8187878" y="3044584"/>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cxnSp>
        <p:nvCxnSpPr>
          <p:cNvPr id="16" name="Straight Connector 15"/>
          <p:cNvCxnSpPr/>
          <p:nvPr userDrawn="1"/>
        </p:nvCxnSpPr>
        <p:spPr>
          <a:xfrm flipH="1">
            <a:off x="4358640"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37" name="Text Box 38"/>
          <p:cNvSpPr txBox="1">
            <a:spLocks noChangeArrowheads="1"/>
          </p:cNvSpPr>
          <p:nvPr userDrawn="1"/>
        </p:nvSpPr>
        <p:spPr bwMode="auto">
          <a:xfrm>
            <a:off x="107028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userDrawn="1"/>
        </p:nvSpPr>
        <p:spPr bwMode="auto">
          <a:xfrm>
            <a:off x="168084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userDrawn="1"/>
        </p:nvSpPr>
        <p:spPr bwMode="auto">
          <a:xfrm>
            <a:off x="229139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userDrawn="1"/>
        </p:nvSpPr>
        <p:spPr bwMode="auto">
          <a:xfrm>
            <a:off x="290195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userDrawn="1"/>
        </p:nvSpPr>
        <p:spPr bwMode="auto">
          <a:xfrm>
            <a:off x="548513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userDrawn="1"/>
        </p:nvSpPr>
        <p:spPr bwMode="auto">
          <a:xfrm>
            <a:off x="670624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userDrawn="1"/>
        </p:nvSpPr>
        <p:spPr bwMode="auto">
          <a:xfrm>
            <a:off x="932977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userDrawn="1"/>
        </p:nvSpPr>
        <p:spPr bwMode="auto">
          <a:xfrm>
            <a:off x="1055088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56" name="Straight Connector 55"/>
          <p:cNvCxnSpPr/>
          <p:nvPr userDrawn="1"/>
        </p:nvCxnSpPr>
        <p:spPr>
          <a:xfrm flipH="1">
            <a:off x="8207409" y="513743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36389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3" name="Text Placeholder 16"/>
          <p:cNvSpPr>
            <a:spLocks noGrp="1"/>
          </p:cNvSpPr>
          <p:nvPr>
            <p:ph type="body" sz="quarter" idx="18" hasCustomPrompt="1"/>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4" name="Text Box 38"/>
          <p:cNvSpPr txBox="1">
            <a:spLocks noChangeArrowheads="1"/>
          </p:cNvSpPr>
          <p:nvPr userDrawn="1"/>
        </p:nvSpPr>
        <p:spPr bwMode="auto">
          <a:xfrm>
            <a:off x="107334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userDrawn="1"/>
        </p:nvSpPr>
        <p:spPr bwMode="auto">
          <a:xfrm>
            <a:off x="168389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userDrawn="1"/>
        </p:nvSpPr>
        <p:spPr bwMode="auto">
          <a:xfrm>
            <a:off x="229445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userDrawn="1"/>
        </p:nvSpPr>
        <p:spPr bwMode="auto">
          <a:xfrm>
            <a:off x="290500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userDrawn="1"/>
        </p:nvSpPr>
        <p:spPr bwMode="auto">
          <a:xfrm>
            <a:off x="549642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userDrawn="1"/>
        </p:nvSpPr>
        <p:spPr bwMode="auto">
          <a:xfrm>
            <a:off x="671753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userDrawn="1"/>
        </p:nvSpPr>
        <p:spPr bwMode="auto">
          <a:xfrm>
            <a:off x="934930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userDrawn="1"/>
        </p:nvSpPr>
        <p:spPr bwMode="auto">
          <a:xfrm>
            <a:off x="1057041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2105620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userDrawn="1"/>
        </p:nvCxnSpPr>
        <p:spPr>
          <a:xfrm flipH="1">
            <a:off x="8187878" y="3044584"/>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cxnSp>
        <p:nvCxnSpPr>
          <p:cNvPr id="16" name="Straight Connector 15"/>
          <p:cNvCxnSpPr/>
          <p:nvPr userDrawn="1"/>
        </p:nvCxnSpPr>
        <p:spPr>
          <a:xfrm flipH="1">
            <a:off x="4358640"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37" name="Text Box 38"/>
          <p:cNvSpPr txBox="1">
            <a:spLocks noChangeArrowheads="1"/>
          </p:cNvSpPr>
          <p:nvPr userDrawn="1"/>
        </p:nvSpPr>
        <p:spPr bwMode="auto">
          <a:xfrm>
            <a:off x="107028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userDrawn="1"/>
        </p:nvSpPr>
        <p:spPr bwMode="auto">
          <a:xfrm>
            <a:off x="168084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userDrawn="1"/>
        </p:nvSpPr>
        <p:spPr bwMode="auto">
          <a:xfrm>
            <a:off x="229139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userDrawn="1"/>
        </p:nvSpPr>
        <p:spPr bwMode="auto">
          <a:xfrm>
            <a:off x="290195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userDrawn="1"/>
        </p:nvSpPr>
        <p:spPr bwMode="auto">
          <a:xfrm>
            <a:off x="548513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userDrawn="1"/>
        </p:nvSpPr>
        <p:spPr bwMode="auto">
          <a:xfrm>
            <a:off x="670624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userDrawn="1"/>
        </p:nvSpPr>
        <p:spPr bwMode="auto">
          <a:xfrm>
            <a:off x="932977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userDrawn="1"/>
        </p:nvSpPr>
        <p:spPr bwMode="auto">
          <a:xfrm>
            <a:off x="1055088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56" name="Straight Connector 55"/>
          <p:cNvCxnSpPr/>
          <p:nvPr userDrawn="1"/>
        </p:nvCxnSpPr>
        <p:spPr>
          <a:xfrm flipH="1">
            <a:off x="8207409" y="513743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36389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3" name="Text Placeholder 16"/>
          <p:cNvSpPr>
            <a:spLocks noGrp="1"/>
          </p:cNvSpPr>
          <p:nvPr>
            <p:ph type="body" sz="quarter" idx="18" hasCustomPrompt="1"/>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4" name="Text Box 38"/>
          <p:cNvSpPr txBox="1">
            <a:spLocks noChangeArrowheads="1"/>
          </p:cNvSpPr>
          <p:nvPr userDrawn="1"/>
        </p:nvSpPr>
        <p:spPr bwMode="auto">
          <a:xfrm>
            <a:off x="107334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userDrawn="1"/>
        </p:nvSpPr>
        <p:spPr bwMode="auto">
          <a:xfrm>
            <a:off x="168389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userDrawn="1"/>
        </p:nvSpPr>
        <p:spPr bwMode="auto">
          <a:xfrm>
            <a:off x="229445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userDrawn="1"/>
        </p:nvSpPr>
        <p:spPr bwMode="auto">
          <a:xfrm>
            <a:off x="290500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userDrawn="1"/>
        </p:nvSpPr>
        <p:spPr bwMode="auto">
          <a:xfrm>
            <a:off x="549642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userDrawn="1"/>
        </p:nvSpPr>
        <p:spPr bwMode="auto">
          <a:xfrm>
            <a:off x="671753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userDrawn="1"/>
        </p:nvSpPr>
        <p:spPr bwMode="auto">
          <a:xfrm>
            <a:off x="934930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userDrawn="1"/>
        </p:nvSpPr>
        <p:spPr bwMode="auto">
          <a:xfrm>
            <a:off x="1057041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82"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83"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84"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8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8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8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88" name="TextBox 8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89" name="TextBox 8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9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9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7735326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userDrawn="1"/>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userDrawn="1"/>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37" name="Text Box 38"/>
          <p:cNvSpPr txBox="1">
            <a:spLocks noChangeArrowheads="1"/>
          </p:cNvSpPr>
          <p:nvPr userDrawn="1"/>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userDrawn="1"/>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userDrawn="1"/>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userDrawn="1"/>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userDrawn="1"/>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userDrawn="1"/>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userDrawn="1"/>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userDrawn="1"/>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56" name="Straight Connector 55"/>
          <p:cNvCxnSpPr/>
          <p:nvPr userDrawn="1"/>
        </p:nvCxnSpPr>
        <p:spPr>
          <a:xfrm flipH="1">
            <a:off x="8207409" y="57882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405905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3" name="Text Placeholder 16"/>
          <p:cNvSpPr>
            <a:spLocks noGrp="1"/>
          </p:cNvSpPr>
          <p:nvPr>
            <p:ph type="body" sz="quarter" idx="18" hasCustomPrompt="1"/>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4" name="Text Box 38"/>
          <p:cNvSpPr txBox="1">
            <a:spLocks noChangeArrowheads="1"/>
          </p:cNvSpPr>
          <p:nvPr userDrawn="1"/>
        </p:nvSpPr>
        <p:spPr bwMode="auto">
          <a:xfrm>
            <a:off x="107334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userDrawn="1"/>
        </p:nvSpPr>
        <p:spPr bwMode="auto">
          <a:xfrm>
            <a:off x="168389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userDrawn="1"/>
        </p:nvSpPr>
        <p:spPr bwMode="auto">
          <a:xfrm>
            <a:off x="229445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userDrawn="1"/>
        </p:nvSpPr>
        <p:spPr bwMode="auto">
          <a:xfrm>
            <a:off x="290500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userDrawn="1"/>
        </p:nvSpPr>
        <p:spPr bwMode="auto">
          <a:xfrm>
            <a:off x="549642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userDrawn="1"/>
        </p:nvSpPr>
        <p:spPr bwMode="auto">
          <a:xfrm>
            <a:off x="671753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userDrawn="1"/>
        </p:nvSpPr>
        <p:spPr bwMode="auto">
          <a:xfrm>
            <a:off x="934930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userDrawn="1"/>
        </p:nvSpPr>
        <p:spPr bwMode="auto">
          <a:xfrm>
            <a:off x="1057041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25947143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userDrawn="1"/>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userDrawn="1"/>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37" name="Text Box 38"/>
          <p:cNvSpPr txBox="1">
            <a:spLocks noChangeArrowheads="1"/>
          </p:cNvSpPr>
          <p:nvPr userDrawn="1"/>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userDrawn="1"/>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userDrawn="1"/>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userDrawn="1"/>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userDrawn="1"/>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userDrawn="1"/>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userDrawn="1"/>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userDrawn="1"/>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56" name="Straight Connector 55"/>
          <p:cNvCxnSpPr/>
          <p:nvPr userDrawn="1"/>
        </p:nvCxnSpPr>
        <p:spPr>
          <a:xfrm flipH="1">
            <a:off x="8207409" y="57882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405905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3" name="Text Placeholder 16"/>
          <p:cNvSpPr>
            <a:spLocks noGrp="1"/>
          </p:cNvSpPr>
          <p:nvPr>
            <p:ph type="body" sz="quarter" idx="18" hasCustomPrompt="1"/>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4" name="Text Box 38"/>
          <p:cNvSpPr txBox="1">
            <a:spLocks noChangeArrowheads="1"/>
          </p:cNvSpPr>
          <p:nvPr userDrawn="1"/>
        </p:nvSpPr>
        <p:spPr bwMode="auto">
          <a:xfrm>
            <a:off x="107334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userDrawn="1"/>
        </p:nvSpPr>
        <p:spPr bwMode="auto">
          <a:xfrm>
            <a:off x="168389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userDrawn="1"/>
        </p:nvSpPr>
        <p:spPr bwMode="auto">
          <a:xfrm>
            <a:off x="229445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userDrawn="1"/>
        </p:nvSpPr>
        <p:spPr bwMode="auto">
          <a:xfrm>
            <a:off x="290500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userDrawn="1"/>
        </p:nvSpPr>
        <p:spPr bwMode="auto">
          <a:xfrm>
            <a:off x="549642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userDrawn="1"/>
        </p:nvSpPr>
        <p:spPr bwMode="auto">
          <a:xfrm>
            <a:off x="671753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userDrawn="1"/>
        </p:nvSpPr>
        <p:spPr bwMode="auto">
          <a:xfrm>
            <a:off x="934930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userDrawn="1"/>
        </p:nvSpPr>
        <p:spPr bwMode="auto">
          <a:xfrm>
            <a:off x="1057041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82"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83"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84"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8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8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8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88" name="TextBox 8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89" name="TextBox 8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9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9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12019710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16"/>
          <p:cNvSpPr>
            <a:spLocks noGrp="1"/>
          </p:cNvSpPr>
          <p:nvPr>
            <p:ph type="body" sz="quarter" idx="12" hasCustomPrompt="1"/>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userDrawn="1"/>
        </p:nvCxnSpPr>
        <p:spPr>
          <a:xfrm flipH="1">
            <a:off x="8191628" y="2805682"/>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372171"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91628" y="1307174"/>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372171"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cxnSp>
        <p:nvCxnSpPr>
          <p:cNvPr id="16" name="Straight Connector 15"/>
          <p:cNvCxnSpPr/>
          <p:nvPr userDrawn="1"/>
        </p:nvCxnSpPr>
        <p:spPr>
          <a:xfrm flipH="1">
            <a:off x="4271772"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271772"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2" name="Text Placeholder 16"/>
          <p:cNvSpPr>
            <a:spLocks noGrp="1"/>
          </p:cNvSpPr>
          <p:nvPr>
            <p:ph type="body" sz="quarter" idx="15" hasCustomPrompt="1"/>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37" name="Text Box 38"/>
          <p:cNvSpPr txBox="1">
            <a:spLocks noChangeArrowheads="1"/>
          </p:cNvSpPr>
          <p:nvPr userDrawn="1"/>
        </p:nvSpPr>
        <p:spPr bwMode="auto">
          <a:xfrm>
            <a:off x="777188" y="2811466"/>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38" name="Text Box 39"/>
          <p:cNvSpPr txBox="1">
            <a:spLocks noChangeArrowheads="1"/>
          </p:cNvSpPr>
          <p:nvPr userDrawn="1"/>
        </p:nvSpPr>
        <p:spPr bwMode="auto">
          <a:xfrm>
            <a:off x="1192522" y="2811466"/>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39" name="Text Box 40"/>
          <p:cNvSpPr txBox="1">
            <a:spLocks noChangeArrowheads="1"/>
          </p:cNvSpPr>
          <p:nvPr userDrawn="1"/>
        </p:nvSpPr>
        <p:spPr bwMode="auto">
          <a:xfrm>
            <a:off x="1617474" y="2811466"/>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40" name="Text Box 41"/>
          <p:cNvSpPr txBox="1">
            <a:spLocks noChangeArrowheads="1"/>
          </p:cNvSpPr>
          <p:nvPr userDrawn="1"/>
        </p:nvSpPr>
        <p:spPr bwMode="auto">
          <a:xfrm>
            <a:off x="278497" y="2811466"/>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1" name="Text Box 42"/>
          <p:cNvSpPr txBox="1">
            <a:spLocks noChangeArrowheads="1"/>
          </p:cNvSpPr>
          <p:nvPr userDrawn="1"/>
        </p:nvSpPr>
        <p:spPr bwMode="auto">
          <a:xfrm>
            <a:off x="2040823"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2" name="Text Box 42"/>
          <p:cNvSpPr txBox="1">
            <a:spLocks noChangeArrowheads="1"/>
          </p:cNvSpPr>
          <p:nvPr userDrawn="1"/>
        </p:nvSpPr>
        <p:spPr bwMode="auto">
          <a:xfrm>
            <a:off x="3038205"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5" name="Text Placeholder 16"/>
          <p:cNvSpPr>
            <a:spLocks noGrp="1"/>
          </p:cNvSpPr>
          <p:nvPr>
            <p:ph type="body" sz="quarter" idx="16" hasCustomPrompt="1"/>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56" name="Straight Connector 55"/>
          <p:cNvCxnSpPr/>
          <p:nvPr userDrawn="1"/>
        </p:nvCxnSpPr>
        <p:spPr>
          <a:xfrm flipH="1">
            <a:off x="8191628" y="5055057"/>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372171"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191628" y="3556549"/>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372171"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271772"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271772"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3" name="Text Placeholder 16"/>
          <p:cNvSpPr>
            <a:spLocks noGrp="1"/>
          </p:cNvSpPr>
          <p:nvPr>
            <p:ph type="body" sz="quarter" idx="18" hasCustomPrompt="1"/>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2" name="Text Box 42"/>
          <p:cNvSpPr txBox="1">
            <a:spLocks noChangeArrowheads="1"/>
          </p:cNvSpPr>
          <p:nvPr userDrawn="1"/>
        </p:nvSpPr>
        <p:spPr bwMode="auto">
          <a:xfrm>
            <a:off x="2539514"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83" name="Text Box 38"/>
          <p:cNvSpPr txBox="1">
            <a:spLocks noChangeArrowheads="1"/>
          </p:cNvSpPr>
          <p:nvPr userDrawn="1"/>
        </p:nvSpPr>
        <p:spPr bwMode="auto">
          <a:xfrm>
            <a:off x="3536898"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93" name="Text Box 38"/>
          <p:cNvSpPr txBox="1">
            <a:spLocks noChangeArrowheads="1"/>
          </p:cNvSpPr>
          <p:nvPr userDrawn="1"/>
        </p:nvSpPr>
        <p:spPr bwMode="auto">
          <a:xfrm>
            <a:off x="777188" y="506504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userDrawn="1"/>
        </p:nvSpPr>
        <p:spPr bwMode="auto">
          <a:xfrm>
            <a:off x="1192522" y="506504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userDrawn="1"/>
        </p:nvSpPr>
        <p:spPr bwMode="auto">
          <a:xfrm>
            <a:off x="1617474" y="506504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userDrawn="1"/>
        </p:nvSpPr>
        <p:spPr bwMode="auto">
          <a:xfrm>
            <a:off x="278497" y="506504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userDrawn="1"/>
        </p:nvSpPr>
        <p:spPr bwMode="auto">
          <a:xfrm>
            <a:off x="2040823"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userDrawn="1"/>
        </p:nvSpPr>
        <p:spPr bwMode="auto">
          <a:xfrm>
            <a:off x="3038205"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99" name="Text Box 42"/>
          <p:cNvSpPr txBox="1">
            <a:spLocks noChangeArrowheads="1"/>
          </p:cNvSpPr>
          <p:nvPr userDrawn="1"/>
        </p:nvSpPr>
        <p:spPr bwMode="auto">
          <a:xfrm>
            <a:off x="2539514"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0" name="Text Box 38"/>
          <p:cNvSpPr txBox="1">
            <a:spLocks noChangeArrowheads="1"/>
          </p:cNvSpPr>
          <p:nvPr userDrawn="1"/>
        </p:nvSpPr>
        <p:spPr bwMode="auto">
          <a:xfrm>
            <a:off x="3536898"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userDrawn="1"/>
        </p:nvSpPr>
        <p:spPr bwMode="auto">
          <a:xfrm>
            <a:off x="8586671" y="280821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userDrawn="1"/>
        </p:nvSpPr>
        <p:spPr bwMode="auto">
          <a:xfrm>
            <a:off x="9003395" y="280821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userDrawn="1"/>
        </p:nvSpPr>
        <p:spPr bwMode="auto">
          <a:xfrm>
            <a:off x="9429737" y="280821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userDrawn="1"/>
        </p:nvSpPr>
        <p:spPr bwMode="auto">
          <a:xfrm>
            <a:off x="8086590" y="280821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userDrawn="1"/>
        </p:nvSpPr>
        <p:spPr bwMode="auto">
          <a:xfrm>
            <a:off x="9854476"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userDrawn="1"/>
        </p:nvSpPr>
        <p:spPr bwMode="auto">
          <a:xfrm>
            <a:off x="10854637"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32" name="Text Box 42"/>
          <p:cNvSpPr txBox="1">
            <a:spLocks noChangeArrowheads="1"/>
          </p:cNvSpPr>
          <p:nvPr userDrawn="1"/>
        </p:nvSpPr>
        <p:spPr bwMode="auto">
          <a:xfrm>
            <a:off x="10354557" y="2808218"/>
            <a:ext cx="618076"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userDrawn="1"/>
        </p:nvSpPr>
        <p:spPr bwMode="auto">
          <a:xfrm>
            <a:off x="11354719"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userDrawn="1"/>
        </p:nvSpPr>
        <p:spPr bwMode="auto">
          <a:xfrm>
            <a:off x="8586671" y="50715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userDrawn="1"/>
        </p:nvSpPr>
        <p:spPr bwMode="auto">
          <a:xfrm>
            <a:off x="9003395" y="50715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userDrawn="1"/>
        </p:nvSpPr>
        <p:spPr bwMode="auto">
          <a:xfrm>
            <a:off x="9429737" y="50715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userDrawn="1"/>
        </p:nvSpPr>
        <p:spPr bwMode="auto">
          <a:xfrm>
            <a:off x="8086590" y="50715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userDrawn="1"/>
        </p:nvSpPr>
        <p:spPr bwMode="auto">
          <a:xfrm>
            <a:off x="9854476"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userDrawn="1"/>
        </p:nvSpPr>
        <p:spPr bwMode="auto">
          <a:xfrm>
            <a:off x="10854638"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40" name="Text Box 42"/>
          <p:cNvSpPr txBox="1">
            <a:spLocks noChangeArrowheads="1"/>
          </p:cNvSpPr>
          <p:nvPr userDrawn="1"/>
        </p:nvSpPr>
        <p:spPr bwMode="auto">
          <a:xfrm>
            <a:off x="10354557"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userDrawn="1"/>
        </p:nvSpPr>
        <p:spPr bwMode="auto">
          <a:xfrm>
            <a:off x="11354719"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userDrawn="1"/>
        </p:nvSpPr>
        <p:spPr bwMode="auto">
          <a:xfrm>
            <a:off x="4666409" y="28082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userDrawn="1"/>
        </p:nvSpPr>
        <p:spPr bwMode="auto">
          <a:xfrm>
            <a:off x="5083133" y="28082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userDrawn="1"/>
        </p:nvSpPr>
        <p:spPr bwMode="auto">
          <a:xfrm>
            <a:off x="5509475" y="28082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userDrawn="1"/>
        </p:nvSpPr>
        <p:spPr bwMode="auto">
          <a:xfrm>
            <a:off x="4166328" y="28082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userDrawn="1"/>
        </p:nvSpPr>
        <p:spPr bwMode="auto">
          <a:xfrm>
            <a:off x="5934214"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userDrawn="1"/>
        </p:nvSpPr>
        <p:spPr bwMode="auto">
          <a:xfrm>
            <a:off x="6934376"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48" name="Text Box 42"/>
          <p:cNvSpPr txBox="1">
            <a:spLocks noChangeArrowheads="1"/>
          </p:cNvSpPr>
          <p:nvPr userDrawn="1"/>
        </p:nvSpPr>
        <p:spPr bwMode="auto">
          <a:xfrm>
            <a:off x="6434295"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userDrawn="1"/>
        </p:nvSpPr>
        <p:spPr bwMode="auto">
          <a:xfrm>
            <a:off x="7434457"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50" name="Text Box 38"/>
          <p:cNvSpPr txBox="1">
            <a:spLocks noChangeArrowheads="1"/>
          </p:cNvSpPr>
          <p:nvPr userDrawn="1"/>
        </p:nvSpPr>
        <p:spPr bwMode="auto">
          <a:xfrm>
            <a:off x="4666409" y="507152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51" name="Text Box 39"/>
          <p:cNvSpPr txBox="1">
            <a:spLocks noChangeArrowheads="1"/>
          </p:cNvSpPr>
          <p:nvPr userDrawn="1"/>
        </p:nvSpPr>
        <p:spPr bwMode="auto">
          <a:xfrm>
            <a:off x="5083133" y="507152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52" name="Text Box 40"/>
          <p:cNvSpPr txBox="1">
            <a:spLocks noChangeArrowheads="1"/>
          </p:cNvSpPr>
          <p:nvPr userDrawn="1"/>
        </p:nvSpPr>
        <p:spPr bwMode="auto">
          <a:xfrm>
            <a:off x="5509475" y="507152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53" name="Text Box 41"/>
          <p:cNvSpPr txBox="1">
            <a:spLocks noChangeArrowheads="1"/>
          </p:cNvSpPr>
          <p:nvPr userDrawn="1"/>
        </p:nvSpPr>
        <p:spPr bwMode="auto">
          <a:xfrm>
            <a:off x="4166328" y="507152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54" name="Text Box 42"/>
          <p:cNvSpPr txBox="1">
            <a:spLocks noChangeArrowheads="1"/>
          </p:cNvSpPr>
          <p:nvPr userDrawn="1"/>
        </p:nvSpPr>
        <p:spPr bwMode="auto">
          <a:xfrm>
            <a:off x="5934214"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5" name="Text Box 42"/>
          <p:cNvSpPr txBox="1">
            <a:spLocks noChangeArrowheads="1"/>
          </p:cNvSpPr>
          <p:nvPr userDrawn="1"/>
        </p:nvSpPr>
        <p:spPr bwMode="auto">
          <a:xfrm>
            <a:off x="6934376"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56" name="Text Box 42"/>
          <p:cNvSpPr txBox="1">
            <a:spLocks noChangeArrowheads="1"/>
          </p:cNvSpPr>
          <p:nvPr userDrawn="1"/>
        </p:nvSpPr>
        <p:spPr bwMode="auto">
          <a:xfrm>
            <a:off x="6434295"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7" name="Text Box 38"/>
          <p:cNvSpPr txBox="1">
            <a:spLocks noChangeArrowheads="1"/>
          </p:cNvSpPr>
          <p:nvPr userDrawn="1"/>
        </p:nvSpPr>
        <p:spPr bwMode="auto">
          <a:xfrm>
            <a:off x="7434457"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Tree>
    <p:extLst>
      <p:ext uri="{BB962C8B-B14F-4D97-AF65-F5344CB8AC3E}">
        <p14:creationId xmlns:p14="http://schemas.microsoft.com/office/powerpoint/2010/main" val="2980425992"/>
      </p:ext>
    </p:extLst>
  </p:cSld>
  <p:clrMapOvr>
    <a:masterClrMapping/>
  </p:clrMapOvr>
  <p:extLst>
    <p:ext uri="{DCECCB84-F9BA-43D5-87BE-67443E8EF086}">
      <p15:sldGuideLst xmlns:p15="http://schemas.microsoft.com/office/powerpoint/2012/main">
        <p15:guide id="1" orient="horz" pos="2160">
          <p15:clr>
            <a:srgbClr val="FBAE40"/>
          </p15:clr>
        </p15:guide>
        <p15:guide id="2" pos="240">
          <p15:clr>
            <a:srgbClr val="FBAE40"/>
          </p15:clr>
        </p15:guide>
        <p15:guide id="3" pos="5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16"/>
          <p:cNvSpPr>
            <a:spLocks noGrp="1"/>
          </p:cNvSpPr>
          <p:nvPr>
            <p:ph type="body" sz="quarter" idx="12" hasCustomPrompt="1"/>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userDrawn="1"/>
        </p:nvCxnSpPr>
        <p:spPr>
          <a:xfrm flipH="1">
            <a:off x="8191628" y="2805682"/>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372171"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91628" y="1307174"/>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372171"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cxnSp>
        <p:nvCxnSpPr>
          <p:cNvPr id="16" name="Straight Connector 15"/>
          <p:cNvCxnSpPr/>
          <p:nvPr userDrawn="1"/>
        </p:nvCxnSpPr>
        <p:spPr>
          <a:xfrm flipH="1">
            <a:off x="4271772"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271772"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2" name="Text Placeholder 16"/>
          <p:cNvSpPr>
            <a:spLocks noGrp="1"/>
          </p:cNvSpPr>
          <p:nvPr>
            <p:ph type="body" sz="quarter" idx="15" hasCustomPrompt="1"/>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37" name="Text Box 38"/>
          <p:cNvSpPr txBox="1">
            <a:spLocks noChangeArrowheads="1"/>
          </p:cNvSpPr>
          <p:nvPr userDrawn="1"/>
        </p:nvSpPr>
        <p:spPr bwMode="auto">
          <a:xfrm>
            <a:off x="777188" y="2811466"/>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38" name="Text Box 39"/>
          <p:cNvSpPr txBox="1">
            <a:spLocks noChangeArrowheads="1"/>
          </p:cNvSpPr>
          <p:nvPr userDrawn="1"/>
        </p:nvSpPr>
        <p:spPr bwMode="auto">
          <a:xfrm>
            <a:off x="1192522" y="2811466"/>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39" name="Text Box 40"/>
          <p:cNvSpPr txBox="1">
            <a:spLocks noChangeArrowheads="1"/>
          </p:cNvSpPr>
          <p:nvPr userDrawn="1"/>
        </p:nvSpPr>
        <p:spPr bwMode="auto">
          <a:xfrm>
            <a:off x="1617474" y="2811466"/>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40" name="Text Box 41"/>
          <p:cNvSpPr txBox="1">
            <a:spLocks noChangeArrowheads="1"/>
          </p:cNvSpPr>
          <p:nvPr userDrawn="1"/>
        </p:nvSpPr>
        <p:spPr bwMode="auto">
          <a:xfrm>
            <a:off x="278497" y="2811466"/>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1" name="Text Box 42"/>
          <p:cNvSpPr txBox="1">
            <a:spLocks noChangeArrowheads="1"/>
          </p:cNvSpPr>
          <p:nvPr userDrawn="1"/>
        </p:nvSpPr>
        <p:spPr bwMode="auto">
          <a:xfrm>
            <a:off x="2040823"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2" name="Text Box 42"/>
          <p:cNvSpPr txBox="1">
            <a:spLocks noChangeArrowheads="1"/>
          </p:cNvSpPr>
          <p:nvPr userDrawn="1"/>
        </p:nvSpPr>
        <p:spPr bwMode="auto">
          <a:xfrm>
            <a:off x="3038205"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5" name="Text Placeholder 16"/>
          <p:cNvSpPr>
            <a:spLocks noGrp="1"/>
          </p:cNvSpPr>
          <p:nvPr>
            <p:ph type="body" sz="quarter" idx="16" hasCustomPrompt="1"/>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56" name="Straight Connector 55"/>
          <p:cNvCxnSpPr/>
          <p:nvPr userDrawn="1"/>
        </p:nvCxnSpPr>
        <p:spPr>
          <a:xfrm flipH="1">
            <a:off x="8191628" y="5055057"/>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372171"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191628" y="3556549"/>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372171"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271772"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271772"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3" name="Text Placeholder 16"/>
          <p:cNvSpPr>
            <a:spLocks noGrp="1"/>
          </p:cNvSpPr>
          <p:nvPr>
            <p:ph type="body" sz="quarter" idx="18" hasCustomPrompt="1"/>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2" name="Text Box 42"/>
          <p:cNvSpPr txBox="1">
            <a:spLocks noChangeArrowheads="1"/>
          </p:cNvSpPr>
          <p:nvPr userDrawn="1"/>
        </p:nvSpPr>
        <p:spPr bwMode="auto">
          <a:xfrm>
            <a:off x="2539514"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83" name="Text Box 38"/>
          <p:cNvSpPr txBox="1">
            <a:spLocks noChangeArrowheads="1"/>
          </p:cNvSpPr>
          <p:nvPr userDrawn="1"/>
        </p:nvSpPr>
        <p:spPr bwMode="auto">
          <a:xfrm>
            <a:off x="3536898"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93" name="Text Box 38"/>
          <p:cNvSpPr txBox="1">
            <a:spLocks noChangeArrowheads="1"/>
          </p:cNvSpPr>
          <p:nvPr userDrawn="1"/>
        </p:nvSpPr>
        <p:spPr bwMode="auto">
          <a:xfrm>
            <a:off x="777188" y="506504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userDrawn="1"/>
        </p:nvSpPr>
        <p:spPr bwMode="auto">
          <a:xfrm>
            <a:off x="1192522" y="506504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userDrawn="1"/>
        </p:nvSpPr>
        <p:spPr bwMode="auto">
          <a:xfrm>
            <a:off x="1617474" y="506504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userDrawn="1"/>
        </p:nvSpPr>
        <p:spPr bwMode="auto">
          <a:xfrm>
            <a:off x="278497" y="506504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userDrawn="1"/>
        </p:nvSpPr>
        <p:spPr bwMode="auto">
          <a:xfrm>
            <a:off x="2040823"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userDrawn="1"/>
        </p:nvSpPr>
        <p:spPr bwMode="auto">
          <a:xfrm>
            <a:off x="3038205"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99" name="Text Box 42"/>
          <p:cNvSpPr txBox="1">
            <a:spLocks noChangeArrowheads="1"/>
          </p:cNvSpPr>
          <p:nvPr userDrawn="1"/>
        </p:nvSpPr>
        <p:spPr bwMode="auto">
          <a:xfrm>
            <a:off x="2539514"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0" name="Text Box 38"/>
          <p:cNvSpPr txBox="1">
            <a:spLocks noChangeArrowheads="1"/>
          </p:cNvSpPr>
          <p:nvPr userDrawn="1"/>
        </p:nvSpPr>
        <p:spPr bwMode="auto">
          <a:xfrm>
            <a:off x="3536898"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userDrawn="1"/>
        </p:nvSpPr>
        <p:spPr bwMode="auto">
          <a:xfrm>
            <a:off x="8586671" y="280821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userDrawn="1"/>
        </p:nvSpPr>
        <p:spPr bwMode="auto">
          <a:xfrm>
            <a:off x="9003395" y="280821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userDrawn="1"/>
        </p:nvSpPr>
        <p:spPr bwMode="auto">
          <a:xfrm>
            <a:off x="9429737" y="280821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userDrawn="1"/>
        </p:nvSpPr>
        <p:spPr bwMode="auto">
          <a:xfrm>
            <a:off x="8086590" y="280821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userDrawn="1"/>
        </p:nvSpPr>
        <p:spPr bwMode="auto">
          <a:xfrm>
            <a:off x="9854476"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userDrawn="1"/>
        </p:nvSpPr>
        <p:spPr bwMode="auto">
          <a:xfrm>
            <a:off x="10854637"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32" name="Text Box 42"/>
          <p:cNvSpPr txBox="1">
            <a:spLocks noChangeArrowheads="1"/>
          </p:cNvSpPr>
          <p:nvPr userDrawn="1"/>
        </p:nvSpPr>
        <p:spPr bwMode="auto">
          <a:xfrm>
            <a:off x="10354557" y="2808218"/>
            <a:ext cx="618076"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userDrawn="1"/>
        </p:nvSpPr>
        <p:spPr bwMode="auto">
          <a:xfrm>
            <a:off x="11354719"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userDrawn="1"/>
        </p:nvSpPr>
        <p:spPr bwMode="auto">
          <a:xfrm>
            <a:off x="8586671" y="50715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userDrawn="1"/>
        </p:nvSpPr>
        <p:spPr bwMode="auto">
          <a:xfrm>
            <a:off x="9003395" y="50715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userDrawn="1"/>
        </p:nvSpPr>
        <p:spPr bwMode="auto">
          <a:xfrm>
            <a:off x="9429737" y="50715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userDrawn="1"/>
        </p:nvSpPr>
        <p:spPr bwMode="auto">
          <a:xfrm>
            <a:off x="8086590" y="50715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userDrawn="1"/>
        </p:nvSpPr>
        <p:spPr bwMode="auto">
          <a:xfrm>
            <a:off x="9854476"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userDrawn="1"/>
        </p:nvSpPr>
        <p:spPr bwMode="auto">
          <a:xfrm>
            <a:off x="10854638"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40" name="Text Box 42"/>
          <p:cNvSpPr txBox="1">
            <a:spLocks noChangeArrowheads="1"/>
          </p:cNvSpPr>
          <p:nvPr userDrawn="1"/>
        </p:nvSpPr>
        <p:spPr bwMode="auto">
          <a:xfrm>
            <a:off x="10354557"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userDrawn="1"/>
        </p:nvSpPr>
        <p:spPr bwMode="auto">
          <a:xfrm>
            <a:off x="11354719"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userDrawn="1"/>
        </p:nvSpPr>
        <p:spPr bwMode="auto">
          <a:xfrm>
            <a:off x="4666409" y="28082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userDrawn="1"/>
        </p:nvSpPr>
        <p:spPr bwMode="auto">
          <a:xfrm>
            <a:off x="5083133" y="28082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userDrawn="1"/>
        </p:nvSpPr>
        <p:spPr bwMode="auto">
          <a:xfrm>
            <a:off x="5509475" y="28082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userDrawn="1"/>
        </p:nvSpPr>
        <p:spPr bwMode="auto">
          <a:xfrm>
            <a:off x="4166328" y="28082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userDrawn="1"/>
        </p:nvSpPr>
        <p:spPr bwMode="auto">
          <a:xfrm>
            <a:off x="5934214"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userDrawn="1"/>
        </p:nvSpPr>
        <p:spPr bwMode="auto">
          <a:xfrm>
            <a:off x="6934376"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48" name="Text Box 42"/>
          <p:cNvSpPr txBox="1">
            <a:spLocks noChangeArrowheads="1"/>
          </p:cNvSpPr>
          <p:nvPr userDrawn="1"/>
        </p:nvSpPr>
        <p:spPr bwMode="auto">
          <a:xfrm>
            <a:off x="6434295"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userDrawn="1"/>
        </p:nvSpPr>
        <p:spPr bwMode="auto">
          <a:xfrm>
            <a:off x="7434457"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50" name="Text Box 38"/>
          <p:cNvSpPr txBox="1">
            <a:spLocks noChangeArrowheads="1"/>
          </p:cNvSpPr>
          <p:nvPr userDrawn="1"/>
        </p:nvSpPr>
        <p:spPr bwMode="auto">
          <a:xfrm>
            <a:off x="4666409" y="507152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51" name="Text Box 39"/>
          <p:cNvSpPr txBox="1">
            <a:spLocks noChangeArrowheads="1"/>
          </p:cNvSpPr>
          <p:nvPr userDrawn="1"/>
        </p:nvSpPr>
        <p:spPr bwMode="auto">
          <a:xfrm>
            <a:off x="5083133" y="507152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52" name="Text Box 40"/>
          <p:cNvSpPr txBox="1">
            <a:spLocks noChangeArrowheads="1"/>
          </p:cNvSpPr>
          <p:nvPr userDrawn="1"/>
        </p:nvSpPr>
        <p:spPr bwMode="auto">
          <a:xfrm>
            <a:off x="5509475" y="507152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53" name="Text Box 41"/>
          <p:cNvSpPr txBox="1">
            <a:spLocks noChangeArrowheads="1"/>
          </p:cNvSpPr>
          <p:nvPr userDrawn="1"/>
        </p:nvSpPr>
        <p:spPr bwMode="auto">
          <a:xfrm>
            <a:off x="4166328" y="507152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54" name="Text Box 42"/>
          <p:cNvSpPr txBox="1">
            <a:spLocks noChangeArrowheads="1"/>
          </p:cNvSpPr>
          <p:nvPr userDrawn="1"/>
        </p:nvSpPr>
        <p:spPr bwMode="auto">
          <a:xfrm>
            <a:off x="5934214"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5" name="Text Box 42"/>
          <p:cNvSpPr txBox="1">
            <a:spLocks noChangeArrowheads="1"/>
          </p:cNvSpPr>
          <p:nvPr userDrawn="1"/>
        </p:nvSpPr>
        <p:spPr bwMode="auto">
          <a:xfrm>
            <a:off x="6934376"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56" name="Text Box 42"/>
          <p:cNvSpPr txBox="1">
            <a:spLocks noChangeArrowheads="1"/>
          </p:cNvSpPr>
          <p:nvPr userDrawn="1"/>
        </p:nvSpPr>
        <p:spPr bwMode="auto">
          <a:xfrm>
            <a:off x="6434295"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7" name="Text Box 38"/>
          <p:cNvSpPr txBox="1">
            <a:spLocks noChangeArrowheads="1"/>
          </p:cNvSpPr>
          <p:nvPr userDrawn="1"/>
        </p:nvSpPr>
        <p:spPr bwMode="auto">
          <a:xfrm>
            <a:off x="7434457"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74"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75"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76"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77"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78"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79"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80" name="TextBox 79"/>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81" name="TextBox 80"/>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84"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85"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3076693468"/>
      </p:ext>
    </p:extLst>
  </p:cSld>
  <p:clrMapOvr>
    <a:masterClrMapping/>
  </p:clrMapOvr>
  <p:extLst>
    <p:ext uri="{DCECCB84-F9BA-43D5-87BE-67443E8EF086}">
      <p15:sldGuideLst xmlns:p15="http://schemas.microsoft.com/office/powerpoint/2012/main">
        <p15:guide id="1" orient="horz" pos="2160">
          <p15:clr>
            <a:srgbClr val="FBAE40"/>
          </p15:clr>
        </p15:guide>
        <p15:guide id="2" pos="240">
          <p15:clr>
            <a:srgbClr val="FBAE40"/>
          </p15:clr>
        </p15:guide>
        <p15:guide id="3" pos="5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4" name="Text Placeholder 16"/>
          <p:cNvSpPr>
            <a:spLocks noGrp="1"/>
          </p:cNvSpPr>
          <p:nvPr>
            <p:ph type="body" sz="quarter" idx="12" hasCustomPrompt="1"/>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85" name="Straight Connector 84"/>
          <p:cNvCxnSpPr/>
          <p:nvPr userDrawn="1"/>
        </p:nvCxnSpPr>
        <p:spPr>
          <a:xfrm flipH="1">
            <a:off x="8191628" y="304887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flipH="1">
            <a:off x="372171"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flipH="1">
            <a:off x="8191628" y="1550365"/>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flipH="1">
            <a:off x="372171"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flipH="1">
            <a:off x="4271772"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flipH="1">
            <a:off x="4271772"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1" name="Text Placeholder 16"/>
          <p:cNvSpPr>
            <a:spLocks noGrp="1"/>
          </p:cNvSpPr>
          <p:nvPr>
            <p:ph type="body" sz="quarter" idx="14" hasCustomPrompt="1"/>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2" name="Text Placeholder 16"/>
          <p:cNvSpPr>
            <a:spLocks noGrp="1"/>
          </p:cNvSpPr>
          <p:nvPr>
            <p:ph type="body" sz="quarter" idx="15" hasCustomPrompt="1"/>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3" name="Text Box 38"/>
          <p:cNvSpPr txBox="1">
            <a:spLocks noChangeArrowheads="1"/>
          </p:cNvSpPr>
          <p:nvPr userDrawn="1"/>
        </p:nvSpPr>
        <p:spPr bwMode="auto">
          <a:xfrm>
            <a:off x="777188" y="305465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userDrawn="1"/>
        </p:nvSpPr>
        <p:spPr bwMode="auto">
          <a:xfrm>
            <a:off x="1192522" y="305465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userDrawn="1"/>
        </p:nvSpPr>
        <p:spPr bwMode="auto">
          <a:xfrm>
            <a:off x="1617474" y="305465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userDrawn="1"/>
        </p:nvSpPr>
        <p:spPr bwMode="auto">
          <a:xfrm>
            <a:off x="278497" y="305465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userDrawn="1"/>
        </p:nvSpPr>
        <p:spPr bwMode="auto">
          <a:xfrm>
            <a:off x="2040823"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userDrawn="1"/>
        </p:nvSpPr>
        <p:spPr bwMode="auto">
          <a:xfrm>
            <a:off x="3038205"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99" name="Text Placeholder 16"/>
          <p:cNvSpPr>
            <a:spLocks noGrp="1"/>
          </p:cNvSpPr>
          <p:nvPr>
            <p:ph type="body" sz="quarter" idx="16" hasCustomPrompt="1"/>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00" name="Straight Connector 99"/>
          <p:cNvCxnSpPr/>
          <p:nvPr userDrawn="1"/>
        </p:nvCxnSpPr>
        <p:spPr>
          <a:xfrm flipH="1">
            <a:off x="8191628" y="5560901"/>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flipH="1">
            <a:off x="372171"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flipH="1">
            <a:off x="8191628" y="406239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flipH="1">
            <a:off x="372171"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4271772"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4271772"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 Placeholder 16"/>
          <p:cNvSpPr>
            <a:spLocks noGrp="1"/>
          </p:cNvSpPr>
          <p:nvPr>
            <p:ph type="body" sz="quarter" idx="17" hasCustomPrompt="1"/>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107" name="Text Placeholder 16"/>
          <p:cNvSpPr>
            <a:spLocks noGrp="1"/>
          </p:cNvSpPr>
          <p:nvPr>
            <p:ph type="body" sz="quarter" idx="18" hasCustomPrompt="1"/>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108" name="Text Box 42"/>
          <p:cNvSpPr txBox="1">
            <a:spLocks noChangeArrowheads="1"/>
          </p:cNvSpPr>
          <p:nvPr userDrawn="1"/>
        </p:nvSpPr>
        <p:spPr bwMode="auto">
          <a:xfrm>
            <a:off x="2539514"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9" name="Text Box 38"/>
          <p:cNvSpPr txBox="1">
            <a:spLocks noChangeArrowheads="1"/>
          </p:cNvSpPr>
          <p:nvPr userDrawn="1"/>
        </p:nvSpPr>
        <p:spPr bwMode="auto">
          <a:xfrm>
            <a:off x="3536898"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0" name="Text Box 38"/>
          <p:cNvSpPr txBox="1">
            <a:spLocks noChangeArrowheads="1"/>
          </p:cNvSpPr>
          <p:nvPr userDrawn="1"/>
        </p:nvSpPr>
        <p:spPr bwMode="auto">
          <a:xfrm>
            <a:off x="777188" y="557088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1" name="Text Box 39"/>
          <p:cNvSpPr txBox="1">
            <a:spLocks noChangeArrowheads="1"/>
          </p:cNvSpPr>
          <p:nvPr userDrawn="1"/>
        </p:nvSpPr>
        <p:spPr bwMode="auto">
          <a:xfrm>
            <a:off x="1192522" y="557088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12" name="Text Box 40"/>
          <p:cNvSpPr txBox="1">
            <a:spLocks noChangeArrowheads="1"/>
          </p:cNvSpPr>
          <p:nvPr userDrawn="1"/>
        </p:nvSpPr>
        <p:spPr bwMode="auto">
          <a:xfrm>
            <a:off x="1617474" y="557088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13" name="Text Box 41"/>
          <p:cNvSpPr txBox="1">
            <a:spLocks noChangeArrowheads="1"/>
          </p:cNvSpPr>
          <p:nvPr userDrawn="1"/>
        </p:nvSpPr>
        <p:spPr bwMode="auto">
          <a:xfrm>
            <a:off x="278497" y="557088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14" name="Text Box 42"/>
          <p:cNvSpPr txBox="1">
            <a:spLocks noChangeArrowheads="1"/>
          </p:cNvSpPr>
          <p:nvPr userDrawn="1"/>
        </p:nvSpPr>
        <p:spPr bwMode="auto">
          <a:xfrm>
            <a:off x="2040823"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5" name="Text Box 42"/>
          <p:cNvSpPr txBox="1">
            <a:spLocks noChangeArrowheads="1"/>
          </p:cNvSpPr>
          <p:nvPr userDrawn="1"/>
        </p:nvSpPr>
        <p:spPr bwMode="auto">
          <a:xfrm>
            <a:off x="3038205"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16" name="Text Box 42"/>
          <p:cNvSpPr txBox="1">
            <a:spLocks noChangeArrowheads="1"/>
          </p:cNvSpPr>
          <p:nvPr userDrawn="1"/>
        </p:nvSpPr>
        <p:spPr bwMode="auto">
          <a:xfrm>
            <a:off x="2539514"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7" name="Text Box 38"/>
          <p:cNvSpPr txBox="1">
            <a:spLocks noChangeArrowheads="1"/>
          </p:cNvSpPr>
          <p:nvPr userDrawn="1"/>
        </p:nvSpPr>
        <p:spPr bwMode="auto">
          <a:xfrm>
            <a:off x="3536898"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8" name="Text Box 38"/>
          <p:cNvSpPr txBox="1">
            <a:spLocks noChangeArrowheads="1"/>
          </p:cNvSpPr>
          <p:nvPr userDrawn="1"/>
        </p:nvSpPr>
        <p:spPr bwMode="auto">
          <a:xfrm>
            <a:off x="8586671" y="3051409"/>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9" name="Text Box 39"/>
          <p:cNvSpPr txBox="1">
            <a:spLocks noChangeArrowheads="1"/>
          </p:cNvSpPr>
          <p:nvPr userDrawn="1"/>
        </p:nvSpPr>
        <p:spPr bwMode="auto">
          <a:xfrm>
            <a:off x="9003395" y="3051409"/>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0" name="Text Box 40"/>
          <p:cNvSpPr txBox="1">
            <a:spLocks noChangeArrowheads="1"/>
          </p:cNvSpPr>
          <p:nvPr userDrawn="1"/>
        </p:nvSpPr>
        <p:spPr bwMode="auto">
          <a:xfrm>
            <a:off x="9429737" y="3051409"/>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1" name="Text Box 41"/>
          <p:cNvSpPr txBox="1">
            <a:spLocks noChangeArrowheads="1"/>
          </p:cNvSpPr>
          <p:nvPr userDrawn="1"/>
        </p:nvSpPr>
        <p:spPr bwMode="auto">
          <a:xfrm>
            <a:off x="8086590" y="3051409"/>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22" name="Text Box 42"/>
          <p:cNvSpPr txBox="1">
            <a:spLocks noChangeArrowheads="1"/>
          </p:cNvSpPr>
          <p:nvPr userDrawn="1"/>
        </p:nvSpPr>
        <p:spPr bwMode="auto">
          <a:xfrm>
            <a:off x="9854476"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3" name="Text Box 42"/>
          <p:cNvSpPr txBox="1">
            <a:spLocks noChangeArrowheads="1"/>
          </p:cNvSpPr>
          <p:nvPr userDrawn="1"/>
        </p:nvSpPr>
        <p:spPr bwMode="auto">
          <a:xfrm>
            <a:off x="10854638"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24" name="Text Box 42"/>
          <p:cNvSpPr txBox="1">
            <a:spLocks noChangeArrowheads="1"/>
          </p:cNvSpPr>
          <p:nvPr userDrawn="1"/>
        </p:nvSpPr>
        <p:spPr bwMode="auto">
          <a:xfrm>
            <a:off x="10354557"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5" name="Text Box 38"/>
          <p:cNvSpPr txBox="1">
            <a:spLocks noChangeArrowheads="1"/>
          </p:cNvSpPr>
          <p:nvPr userDrawn="1"/>
        </p:nvSpPr>
        <p:spPr bwMode="auto">
          <a:xfrm>
            <a:off x="11354719"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userDrawn="1"/>
        </p:nvSpPr>
        <p:spPr bwMode="auto">
          <a:xfrm>
            <a:off x="8586671" y="557736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userDrawn="1"/>
        </p:nvSpPr>
        <p:spPr bwMode="auto">
          <a:xfrm>
            <a:off x="9003395" y="557736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userDrawn="1"/>
        </p:nvSpPr>
        <p:spPr bwMode="auto">
          <a:xfrm>
            <a:off x="9429737" y="557736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userDrawn="1"/>
        </p:nvSpPr>
        <p:spPr bwMode="auto">
          <a:xfrm>
            <a:off x="8086590" y="557736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userDrawn="1"/>
        </p:nvSpPr>
        <p:spPr bwMode="auto">
          <a:xfrm>
            <a:off x="9854476"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userDrawn="1"/>
        </p:nvSpPr>
        <p:spPr bwMode="auto">
          <a:xfrm>
            <a:off x="10854638"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32" name="Text Box 42"/>
          <p:cNvSpPr txBox="1">
            <a:spLocks noChangeArrowheads="1"/>
          </p:cNvSpPr>
          <p:nvPr userDrawn="1"/>
        </p:nvSpPr>
        <p:spPr bwMode="auto">
          <a:xfrm>
            <a:off x="10354557"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userDrawn="1"/>
        </p:nvSpPr>
        <p:spPr bwMode="auto">
          <a:xfrm>
            <a:off x="11354719"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userDrawn="1"/>
        </p:nvSpPr>
        <p:spPr bwMode="auto">
          <a:xfrm>
            <a:off x="4666409" y="3051414"/>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userDrawn="1"/>
        </p:nvSpPr>
        <p:spPr bwMode="auto">
          <a:xfrm>
            <a:off x="5083133" y="3051414"/>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userDrawn="1"/>
        </p:nvSpPr>
        <p:spPr bwMode="auto">
          <a:xfrm>
            <a:off x="5509475" y="3051414"/>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userDrawn="1"/>
        </p:nvSpPr>
        <p:spPr bwMode="auto">
          <a:xfrm>
            <a:off x="4166328" y="3051414"/>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userDrawn="1"/>
        </p:nvSpPr>
        <p:spPr bwMode="auto">
          <a:xfrm>
            <a:off x="5934214"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userDrawn="1"/>
        </p:nvSpPr>
        <p:spPr bwMode="auto">
          <a:xfrm>
            <a:off x="6934376"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40" name="Text Box 42"/>
          <p:cNvSpPr txBox="1">
            <a:spLocks noChangeArrowheads="1"/>
          </p:cNvSpPr>
          <p:nvPr userDrawn="1"/>
        </p:nvSpPr>
        <p:spPr bwMode="auto">
          <a:xfrm>
            <a:off x="6434295"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userDrawn="1"/>
        </p:nvSpPr>
        <p:spPr bwMode="auto">
          <a:xfrm>
            <a:off x="7434457"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userDrawn="1"/>
        </p:nvSpPr>
        <p:spPr bwMode="auto">
          <a:xfrm>
            <a:off x="4666409" y="5577372"/>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userDrawn="1"/>
        </p:nvSpPr>
        <p:spPr bwMode="auto">
          <a:xfrm>
            <a:off x="5083133" y="5577372"/>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userDrawn="1"/>
        </p:nvSpPr>
        <p:spPr bwMode="auto">
          <a:xfrm>
            <a:off x="5509475" y="5577372"/>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userDrawn="1"/>
        </p:nvSpPr>
        <p:spPr bwMode="auto">
          <a:xfrm>
            <a:off x="4166328" y="5577372"/>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userDrawn="1"/>
        </p:nvSpPr>
        <p:spPr bwMode="auto">
          <a:xfrm>
            <a:off x="5934214"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userDrawn="1"/>
        </p:nvSpPr>
        <p:spPr bwMode="auto">
          <a:xfrm>
            <a:off x="6934376"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48" name="Text Box 42"/>
          <p:cNvSpPr txBox="1">
            <a:spLocks noChangeArrowheads="1"/>
          </p:cNvSpPr>
          <p:nvPr userDrawn="1"/>
        </p:nvSpPr>
        <p:spPr bwMode="auto">
          <a:xfrm>
            <a:off x="6434295"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userDrawn="1"/>
        </p:nvSpPr>
        <p:spPr bwMode="auto">
          <a:xfrm>
            <a:off x="7434457"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Tree>
    <p:extLst>
      <p:ext uri="{BB962C8B-B14F-4D97-AF65-F5344CB8AC3E}">
        <p14:creationId xmlns:p14="http://schemas.microsoft.com/office/powerpoint/2010/main" val="27742449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4" name="Text Placeholder 16"/>
          <p:cNvSpPr>
            <a:spLocks noGrp="1"/>
          </p:cNvSpPr>
          <p:nvPr>
            <p:ph type="body" sz="quarter" idx="12" hasCustomPrompt="1"/>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85" name="Straight Connector 84"/>
          <p:cNvCxnSpPr/>
          <p:nvPr userDrawn="1"/>
        </p:nvCxnSpPr>
        <p:spPr>
          <a:xfrm flipH="1">
            <a:off x="8191628" y="304887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flipH="1">
            <a:off x="372171"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flipH="1">
            <a:off x="8191628" y="1550365"/>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flipH="1">
            <a:off x="372171"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flipH="1">
            <a:off x="4271772"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flipH="1">
            <a:off x="4271772"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1" name="Text Placeholder 16"/>
          <p:cNvSpPr>
            <a:spLocks noGrp="1"/>
          </p:cNvSpPr>
          <p:nvPr>
            <p:ph type="body" sz="quarter" idx="14" hasCustomPrompt="1"/>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2" name="Text Placeholder 16"/>
          <p:cNvSpPr>
            <a:spLocks noGrp="1"/>
          </p:cNvSpPr>
          <p:nvPr>
            <p:ph type="body" sz="quarter" idx="15" hasCustomPrompt="1"/>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3" name="Text Box 38"/>
          <p:cNvSpPr txBox="1">
            <a:spLocks noChangeArrowheads="1"/>
          </p:cNvSpPr>
          <p:nvPr userDrawn="1"/>
        </p:nvSpPr>
        <p:spPr bwMode="auto">
          <a:xfrm>
            <a:off x="777188" y="305465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userDrawn="1"/>
        </p:nvSpPr>
        <p:spPr bwMode="auto">
          <a:xfrm>
            <a:off x="1192522" y="305465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userDrawn="1"/>
        </p:nvSpPr>
        <p:spPr bwMode="auto">
          <a:xfrm>
            <a:off x="1617474" y="305465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userDrawn="1"/>
        </p:nvSpPr>
        <p:spPr bwMode="auto">
          <a:xfrm>
            <a:off x="278497" y="305465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userDrawn="1"/>
        </p:nvSpPr>
        <p:spPr bwMode="auto">
          <a:xfrm>
            <a:off x="2040823"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userDrawn="1"/>
        </p:nvSpPr>
        <p:spPr bwMode="auto">
          <a:xfrm>
            <a:off x="3038205"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99" name="Text Placeholder 16"/>
          <p:cNvSpPr>
            <a:spLocks noGrp="1"/>
          </p:cNvSpPr>
          <p:nvPr>
            <p:ph type="body" sz="quarter" idx="16" hasCustomPrompt="1"/>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00" name="Straight Connector 99"/>
          <p:cNvCxnSpPr/>
          <p:nvPr userDrawn="1"/>
        </p:nvCxnSpPr>
        <p:spPr>
          <a:xfrm flipH="1">
            <a:off x="8191628" y="5560901"/>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flipH="1">
            <a:off x="372171"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flipH="1">
            <a:off x="8191628" y="406239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flipH="1">
            <a:off x="372171"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4271772"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4271772"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 Placeholder 16"/>
          <p:cNvSpPr>
            <a:spLocks noGrp="1"/>
          </p:cNvSpPr>
          <p:nvPr>
            <p:ph type="body" sz="quarter" idx="17" hasCustomPrompt="1"/>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107" name="Text Placeholder 16"/>
          <p:cNvSpPr>
            <a:spLocks noGrp="1"/>
          </p:cNvSpPr>
          <p:nvPr>
            <p:ph type="body" sz="quarter" idx="18" hasCustomPrompt="1"/>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108" name="Text Box 42"/>
          <p:cNvSpPr txBox="1">
            <a:spLocks noChangeArrowheads="1"/>
          </p:cNvSpPr>
          <p:nvPr userDrawn="1"/>
        </p:nvSpPr>
        <p:spPr bwMode="auto">
          <a:xfrm>
            <a:off x="2539514"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9" name="Text Box 38"/>
          <p:cNvSpPr txBox="1">
            <a:spLocks noChangeArrowheads="1"/>
          </p:cNvSpPr>
          <p:nvPr userDrawn="1"/>
        </p:nvSpPr>
        <p:spPr bwMode="auto">
          <a:xfrm>
            <a:off x="3536898"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0" name="Text Box 38"/>
          <p:cNvSpPr txBox="1">
            <a:spLocks noChangeArrowheads="1"/>
          </p:cNvSpPr>
          <p:nvPr userDrawn="1"/>
        </p:nvSpPr>
        <p:spPr bwMode="auto">
          <a:xfrm>
            <a:off x="777188" y="557088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1" name="Text Box 39"/>
          <p:cNvSpPr txBox="1">
            <a:spLocks noChangeArrowheads="1"/>
          </p:cNvSpPr>
          <p:nvPr userDrawn="1"/>
        </p:nvSpPr>
        <p:spPr bwMode="auto">
          <a:xfrm>
            <a:off x="1192522" y="557088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12" name="Text Box 40"/>
          <p:cNvSpPr txBox="1">
            <a:spLocks noChangeArrowheads="1"/>
          </p:cNvSpPr>
          <p:nvPr userDrawn="1"/>
        </p:nvSpPr>
        <p:spPr bwMode="auto">
          <a:xfrm>
            <a:off x="1617474" y="557088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13" name="Text Box 41"/>
          <p:cNvSpPr txBox="1">
            <a:spLocks noChangeArrowheads="1"/>
          </p:cNvSpPr>
          <p:nvPr userDrawn="1"/>
        </p:nvSpPr>
        <p:spPr bwMode="auto">
          <a:xfrm>
            <a:off x="278497" y="557088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14" name="Text Box 42"/>
          <p:cNvSpPr txBox="1">
            <a:spLocks noChangeArrowheads="1"/>
          </p:cNvSpPr>
          <p:nvPr userDrawn="1"/>
        </p:nvSpPr>
        <p:spPr bwMode="auto">
          <a:xfrm>
            <a:off x="2040823"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5" name="Text Box 42"/>
          <p:cNvSpPr txBox="1">
            <a:spLocks noChangeArrowheads="1"/>
          </p:cNvSpPr>
          <p:nvPr userDrawn="1"/>
        </p:nvSpPr>
        <p:spPr bwMode="auto">
          <a:xfrm>
            <a:off x="3038205"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16" name="Text Box 42"/>
          <p:cNvSpPr txBox="1">
            <a:spLocks noChangeArrowheads="1"/>
          </p:cNvSpPr>
          <p:nvPr userDrawn="1"/>
        </p:nvSpPr>
        <p:spPr bwMode="auto">
          <a:xfrm>
            <a:off x="2539514"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7" name="Text Box 38"/>
          <p:cNvSpPr txBox="1">
            <a:spLocks noChangeArrowheads="1"/>
          </p:cNvSpPr>
          <p:nvPr userDrawn="1"/>
        </p:nvSpPr>
        <p:spPr bwMode="auto">
          <a:xfrm>
            <a:off x="3536898"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8" name="Text Box 38"/>
          <p:cNvSpPr txBox="1">
            <a:spLocks noChangeArrowheads="1"/>
          </p:cNvSpPr>
          <p:nvPr userDrawn="1"/>
        </p:nvSpPr>
        <p:spPr bwMode="auto">
          <a:xfrm>
            <a:off x="8586671" y="3051409"/>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9" name="Text Box 39"/>
          <p:cNvSpPr txBox="1">
            <a:spLocks noChangeArrowheads="1"/>
          </p:cNvSpPr>
          <p:nvPr userDrawn="1"/>
        </p:nvSpPr>
        <p:spPr bwMode="auto">
          <a:xfrm>
            <a:off x="9003395" y="3051409"/>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0" name="Text Box 40"/>
          <p:cNvSpPr txBox="1">
            <a:spLocks noChangeArrowheads="1"/>
          </p:cNvSpPr>
          <p:nvPr userDrawn="1"/>
        </p:nvSpPr>
        <p:spPr bwMode="auto">
          <a:xfrm>
            <a:off x="9429737" y="3051409"/>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1" name="Text Box 41"/>
          <p:cNvSpPr txBox="1">
            <a:spLocks noChangeArrowheads="1"/>
          </p:cNvSpPr>
          <p:nvPr userDrawn="1"/>
        </p:nvSpPr>
        <p:spPr bwMode="auto">
          <a:xfrm>
            <a:off x="8086590" y="3051409"/>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22" name="Text Box 42"/>
          <p:cNvSpPr txBox="1">
            <a:spLocks noChangeArrowheads="1"/>
          </p:cNvSpPr>
          <p:nvPr userDrawn="1"/>
        </p:nvSpPr>
        <p:spPr bwMode="auto">
          <a:xfrm>
            <a:off x="9854476"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3" name="Text Box 42"/>
          <p:cNvSpPr txBox="1">
            <a:spLocks noChangeArrowheads="1"/>
          </p:cNvSpPr>
          <p:nvPr userDrawn="1"/>
        </p:nvSpPr>
        <p:spPr bwMode="auto">
          <a:xfrm>
            <a:off x="10854638"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24" name="Text Box 42"/>
          <p:cNvSpPr txBox="1">
            <a:spLocks noChangeArrowheads="1"/>
          </p:cNvSpPr>
          <p:nvPr userDrawn="1"/>
        </p:nvSpPr>
        <p:spPr bwMode="auto">
          <a:xfrm>
            <a:off x="10354557"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5" name="Text Box 38"/>
          <p:cNvSpPr txBox="1">
            <a:spLocks noChangeArrowheads="1"/>
          </p:cNvSpPr>
          <p:nvPr userDrawn="1"/>
        </p:nvSpPr>
        <p:spPr bwMode="auto">
          <a:xfrm>
            <a:off x="11354719"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userDrawn="1"/>
        </p:nvSpPr>
        <p:spPr bwMode="auto">
          <a:xfrm>
            <a:off x="8586671" y="557736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userDrawn="1"/>
        </p:nvSpPr>
        <p:spPr bwMode="auto">
          <a:xfrm>
            <a:off x="9003395" y="557736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userDrawn="1"/>
        </p:nvSpPr>
        <p:spPr bwMode="auto">
          <a:xfrm>
            <a:off x="9429737" y="557736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userDrawn="1"/>
        </p:nvSpPr>
        <p:spPr bwMode="auto">
          <a:xfrm>
            <a:off x="8086590" y="557736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userDrawn="1"/>
        </p:nvSpPr>
        <p:spPr bwMode="auto">
          <a:xfrm>
            <a:off x="9854476"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userDrawn="1"/>
        </p:nvSpPr>
        <p:spPr bwMode="auto">
          <a:xfrm>
            <a:off x="10854638"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32" name="Text Box 42"/>
          <p:cNvSpPr txBox="1">
            <a:spLocks noChangeArrowheads="1"/>
          </p:cNvSpPr>
          <p:nvPr userDrawn="1"/>
        </p:nvSpPr>
        <p:spPr bwMode="auto">
          <a:xfrm>
            <a:off x="10354557"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userDrawn="1"/>
        </p:nvSpPr>
        <p:spPr bwMode="auto">
          <a:xfrm>
            <a:off x="11354719"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userDrawn="1"/>
        </p:nvSpPr>
        <p:spPr bwMode="auto">
          <a:xfrm>
            <a:off x="4666409" y="3051414"/>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userDrawn="1"/>
        </p:nvSpPr>
        <p:spPr bwMode="auto">
          <a:xfrm>
            <a:off x="5083133" y="3051414"/>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userDrawn="1"/>
        </p:nvSpPr>
        <p:spPr bwMode="auto">
          <a:xfrm>
            <a:off x="5509475" y="3051414"/>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userDrawn="1"/>
        </p:nvSpPr>
        <p:spPr bwMode="auto">
          <a:xfrm>
            <a:off x="4166328" y="3051414"/>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userDrawn="1"/>
        </p:nvSpPr>
        <p:spPr bwMode="auto">
          <a:xfrm>
            <a:off x="5934214"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userDrawn="1"/>
        </p:nvSpPr>
        <p:spPr bwMode="auto">
          <a:xfrm>
            <a:off x="6934376"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40" name="Text Box 42"/>
          <p:cNvSpPr txBox="1">
            <a:spLocks noChangeArrowheads="1"/>
          </p:cNvSpPr>
          <p:nvPr userDrawn="1"/>
        </p:nvSpPr>
        <p:spPr bwMode="auto">
          <a:xfrm>
            <a:off x="6434295"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userDrawn="1"/>
        </p:nvSpPr>
        <p:spPr bwMode="auto">
          <a:xfrm>
            <a:off x="7434457"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userDrawn="1"/>
        </p:nvSpPr>
        <p:spPr bwMode="auto">
          <a:xfrm>
            <a:off x="4666409" y="5577372"/>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userDrawn="1"/>
        </p:nvSpPr>
        <p:spPr bwMode="auto">
          <a:xfrm>
            <a:off x="5083133" y="5577372"/>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userDrawn="1"/>
        </p:nvSpPr>
        <p:spPr bwMode="auto">
          <a:xfrm>
            <a:off x="5509475" y="5577372"/>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userDrawn="1"/>
        </p:nvSpPr>
        <p:spPr bwMode="auto">
          <a:xfrm>
            <a:off x="4166328" y="5577372"/>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userDrawn="1"/>
        </p:nvSpPr>
        <p:spPr bwMode="auto">
          <a:xfrm>
            <a:off x="5934214"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userDrawn="1"/>
        </p:nvSpPr>
        <p:spPr bwMode="auto">
          <a:xfrm>
            <a:off x="6934376"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4Q</a:t>
            </a:r>
          </a:p>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148" name="Text Box 42"/>
          <p:cNvSpPr txBox="1">
            <a:spLocks noChangeArrowheads="1"/>
          </p:cNvSpPr>
          <p:nvPr userDrawn="1"/>
        </p:nvSpPr>
        <p:spPr bwMode="auto">
          <a:xfrm>
            <a:off x="6434295"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3Q</a:t>
            </a: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userDrawn="1"/>
        </p:nvSpPr>
        <p:spPr bwMode="auto">
          <a:xfrm>
            <a:off x="7434457"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72"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73"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74"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7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7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7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78" name="TextBox 7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79" name="TextBox 7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8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8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11496986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13" name="Rectangle 12"/>
          <p:cNvSpPr/>
          <p:nvPr/>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20400615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13" name="Rectangle 12"/>
          <p:cNvSpPr/>
          <p:nvPr/>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312483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C212-0405-9948-BF6C-CB45C252DA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60E1CD-D3F1-1749-8450-09CCBEE6B432}"/>
              </a:ext>
            </a:extLst>
          </p:cNvPr>
          <p:cNvSpPr>
            <a:spLocks noGrp="1"/>
          </p:cNvSpPr>
          <p:nvPr>
            <p:ph type="dt" sz="half" idx="10"/>
          </p:nvPr>
        </p:nvSpPr>
        <p:spPr/>
        <p:txBody>
          <a:bodyPr/>
          <a:lstStyle/>
          <a:p>
            <a:fld id="{C3CBF38A-8BC9-FA45-9C03-2523BB60DBA7}" type="datetimeFigureOut">
              <a:rPr lang="en-US" smtClean="0"/>
              <a:t>8/25/2021</a:t>
            </a:fld>
            <a:endParaRPr lang="en-US"/>
          </a:p>
        </p:txBody>
      </p:sp>
      <p:sp>
        <p:nvSpPr>
          <p:cNvPr id="4" name="Footer Placeholder 3">
            <a:extLst>
              <a:ext uri="{FF2B5EF4-FFF2-40B4-BE49-F238E27FC236}">
                <a16:creationId xmlns:a16="http://schemas.microsoft.com/office/drawing/2014/main" id="{8E1483B4-8901-B64E-A901-3E6246B7A7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7B6B6-849A-5541-A2C2-EC46C278318F}"/>
              </a:ext>
            </a:extLst>
          </p:cNvPr>
          <p:cNvSpPr>
            <a:spLocks noGrp="1"/>
          </p:cNvSpPr>
          <p:nvPr>
            <p:ph type="sldNum" sz="quarter" idx="12"/>
          </p:nvPr>
        </p:nvSpPr>
        <p:spPr/>
        <p:txBody>
          <a:bodyPr/>
          <a:lstStyle/>
          <a:p>
            <a:fld id="{4FD4DD3D-386C-1A49-BDFF-B350A5F427EB}" type="slidenum">
              <a:rPr lang="en-US" smtClean="0"/>
              <a:t>‹#›</a:t>
            </a:fld>
            <a:endParaRPr lang="en-US"/>
          </a:p>
        </p:txBody>
      </p:sp>
    </p:spTree>
    <p:extLst>
      <p:ext uri="{BB962C8B-B14F-4D97-AF65-F5344CB8AC3E}">
        <p14:creationId xmlns:p14="http://schemas.microsoft.com/office/powerpoint/2010/main" val="385582502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Lincoln 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13" name="Rectangle 12"/>
          <p:cNvSpPr/>
          <p:nvPr/>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700" y="3049193"/>
            <a:ext cx="2071391" cy="722376"/>
          </a:xfrm>
          <a:prstGeom prst="rect">
            <a:avLst/>
          </a:prstGeom>
        </p:spPr>
      </p:pic>
    </p:spTree>
    <p:extLst>
      <p:ext uri="{BB962C8B-B14F-4D97-AF65-F5344CB8AC3E}">
        <p14:creationId xmlns:p14="http://schemas.microsoft.com/office/powerpoint/2010/main" val="20626472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cSld name="Coll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BEFB28-BA74-B042-A95D-7B60414821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4240" y="2787208"/>
            <a:ext cx="2503520" cy="1251760"/>
          </a:xfrm>
          <a:prstGeom prst="rect">
            <a:avLst/>
          </a:prstGeom>
        </p:spPr>
      </p:pic>
      <p:sp>
        <p:nvSpPr>
          <p:cNvPr id="4" name="Shape 2"/>
          <p:cNvSpPr>
            <a:spLocks noGrp="1"/>
          </p:cNvSpPr>
          <p:nvPr>
            <p:ph type="title" hasCustomPrompt="1"/>
          </p:nvPr>
        </p:nvSpPr>
        <p:spPr>
          <a:xfrm>
            <a:off x="4493542" y="3923466"/>
            <a:ext cx="3204916" cy="12171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a:lnSpc>
                <a:spcPts val="4000"/>
              </a:lnSpc>
              <a:defRPr sz="3600" baseline="0">
                <a:solidFill>
                  <a:schemeClr val="accent1"/>
                </a:solidFill>
              </a:defRPr>
            </a:lvl1pPr>
          </a:lstStyle>
          <a:p>
            <a:r>
              <a:rPr lang="en-US"/>
              <a:t>Title Text</a:t>
            </a:r>
            <a:endParaRPr/>
          </a:p>
        </p:txBody>
      </p:sp>
    </p:spTree>
    <p:extLst>
      <p:ext uri="{BB962C8B-B14F-4D97-AF65-F5344CB8AC3E}">
        <p14:creationId xmlns:p14="http://schemas.microsoft.com/office/powerpoint/2010/main" val="151442280"/>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Lincoln">
    <p:spTree>
      <p:nvGrpSpPr>
        <p:cNvPr id="1" name=""/>
        <p:cNvGrpSpPr/>
        <p:nvPr/>
      </p:nvGrpSpPr>
      <p:grpSpPr>
        <a:xfrm>
          <a:off x="0" y="0"/>
          <a:ext cx="0" cy="0"/>
          <a:chOff x="0" y="0"/>
          <a:chExt cx="0" cy="0"/>
        </a:xfrm>
      </p:grpSpPr>
      <p:sp>
        <p:nvSpPr>
          <p:cNvPr id="4" name="Shape 2"/>
          <p:cNvSpPr>
            <a:spLocks noGrp="1"/>
          </p:cNvSpPr>
          <p:nvPr>
            <p:ph type="title" hasCustomPrompt="1"/>
          </p:nvPr>
        </p:nvSpPr>
        <p:spPr>
          <a:xfrm>
            <a:off x="4493542" y="3923466"/>
            <a:ext cx="3204916" cy="12171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a:lnSpc>
                <a:spcPts val="4000"/>
              </a:lnSpc>
              <a:defRPr sz="3600" baseline="0">
                <a:solidFill>
                  <a:schemeClr val="accent1"/>
                </a:solidFill>
              </a:defRPr>
            </a:lvl1pPr>
          </a:lstStyle>
          <a:p>
            <a:r>
              <a:rPr lang="en-US"/>
              <a:t>Title Text</a:t>
            </a:r>
            <a:endParaRPr/>
          </a:p>
        </p:txBody>
      </p:sp>
      <p:pic>
        <p:nvPicPr>
          <p:cNvPr id="6" name="Picture 5"/>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808814" y="2969604"/>
            <a:ext cx="2574372" cy="886968"/>
          </a:xfrm>
          <a:prstGeom prst="rect">
            <a:avLst/>
          </a:prstGeom>
          <a:noFill/>
          <a:ln>
            <a:noFill/>
          </a:ln>
        </p:spPr>
      </p:pic>
    </p:spTree>
    <p:extLst>
      <p:ext uri="{BB962C8B-B14F-4D97-AF65-F5344CB8AC3E}">
        <p14:creationId xmlns:p14="http://schemas.microsoft.com/office/powerpoint/2010/main" val="3095713386"/>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9017356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2890423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incoln 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8" name="Picture 7"/>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1196" y="6405682"/>
            <a:ext cx="716578" cy="246888"/>
          </a:xfrm>
          <a:prstGeom prst="rect">
            <a:avLst/>
          </a:prstGeom>
        </p:spPr>
      </p:pic>
    </p:spTree>
    <p:extLst>
      <p:ext uri="{BB962C8B-B14F-4D97-AF65-F5344CB8AC3E}">
        <p14:creationId xmlns:p14="http://schemas.microsoft.com/office/powerpoint/2010/main" val="289216384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2660629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mp; Side Bumper w_labels">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3" name="Left Brace 12"/>
          <p:cNvSpPr/>
          <p:nvPr/>
        </p:nvSpPr>
        <p:spPr>
          <a:xfrm rot="16200000">
            <a:off x="2880750" y="4647516"/>
            <a:ext cx="204301" cy="1882067"/>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4" name="TextBox 13"/>
          <p:cNvSpPr txBox="1"/>
          <p:nvPr/>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r>
              <a:rPr lang="en-US">
                <a:sym typeface="Ford Antenna Cond Regular"/>
              </a:rPr>
              <a:t>$432</a:t>
            </a:r>
          </a:p>
        </p:txBody>
      </p:sp>
      <p:sp>
        <p:nvSpPr>
          <p:cNvPr id="15" name="TextBox 14"/>
          <p:cNvSpPr txBox="1"/>
          <p:nvPr/>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hangingPunct="0"/>
            <a:r>
              <a:rPr lang="en-US" sz="1200" b="1">
                <a:latin typeface="Arial" panose="020B0604020202020204" pitchFamily="34" charset="0"/>
                <a:ea typeface="Ford Antenna Cond Regular"/>
                <a:cs typeface="Arial" panose="020B0604020202020204" pitchFamily="34" charset="0"/>
                <a:sym typeface="Ford Antenna Cond Regular"/>
              </a:rPr>
              <a:t>Market Factors</a:t>
            </a:r>
          </a:p>
        </p:txBody>
      </p:sp>
      <p:sp>
        <p:nvSpPr>
          <p:cNvPr id="16" name="Rectangle 72"/>
          <p:cNvSpPr>
            <a:spLocks noChangeArrowheads="1"/>
          </p:cNvSpPr>
          <p:nvPr/>
        </p:nvSpPr>
        <p:spPr bwMode="auto">
          <a:xfrm>
            <a:off x="1763079"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Volume /</a:t>
            </a:r>
          </a:p>
          <a:p>
            <a:pPr algn="ctr" defTabSz="1009625" eaLnBrk="0" hangingPunct="0">
              <a:lnSpc>
                <a:spcPct val="85000"/>
              </a:lnSpc>
              <a:defRPr/>
            </a:pPr>
            <a:r>
              <a:rPr lang="en-US" sz="1200" b="1">
                <a:solidFill>
                  <a:schemeClr val="tx1"/>
                </a:solidFill>
                <a:cs typeface="Arial" charset="0"/>
              </a:rPr>
              <a:t>Mix</a:t>
            </a:r>
          </a:p>
        </p:txBody>
      </p:sp>
      <p:sp>
        <p:nvSpPr>
          <p:cNvPr id="17" name="Rectangle 73"/>
          <p:cNvSpPr>
            <a:spLocks noChangeArrowheads="1"/>
          </p:cNvSpPr>
          <p:nvPr/>
        </p:nvSpPr>
        <p:spPr bwMode="auto">
          <a:xfrm>
            <a:off x="2962278"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Net</a:t>
            </a:r>
          </a:p>
          <a:p>
            <a:pPr algn="ctr" defTabSz="1009625" eaLnBrk="0" hangingPunct="0">
              <a:lnSpc>
                <a:spcPct val="85000"/>
              </a:lnSpc>
              <a:defRPr/>
            </a:pPr>
            <a:r>
              <a:rPr lang="en-US" sz="1200" b="1">
                <a:solidFill>
                  <a:schemeClr val="tx1"/>
                </a:solidFill>
                <a:cs typeface="Arial" charset="0"/>
              </a:rPr>
              <a:t>Pricing</a:t>
            </a:r>
          </a:p>
        </p:txBody>
      </p:sp>
      <p:sp>
        <p:nvSpPr>
          <p:cNvPr id="18" name="Rectangle 77"/>
          <p:cNvSpPr>
            <a:spLocks noChangeArrowheads="1"/>
          </p:cNvSpPr>
          <p:nvPr/>
        </p:nvSpPr>
        <p:spPr bwMode="auto">
          <a:xfrm>
            <a:off x="5398151"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Other</a:t>
            </a:r>
          </a:p>
        </p:txBody>
      </p:sp>
      <p:sp>
        <p:nvSpPr>
          <p:cNvPr id="19" name="Rectangle 73"/>
          <p:cNvSpPr>
            <a:spLocks noChangeArrowheads="1"/>
          </p:cNvSpPr>
          <p:nvPr/>
        </p:nvSpPr>
        <p:spPr bwMode="auto">
          <a:xfrm>
            <a:off x="4161477"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Cost</a:t>
            </a:r>
          </a:p>
        </p:txBody>
      </p:sp>
      <p:sp>
        <p:nvSpPr>
          <p:cNvPr id="20" name="Rectangle 70"/>
          <p:cNvSpPr>
            <a:spLocks noChangeArrowheads="1"/>
          </p:cNvSpPr>
          <p:nvPr/>
        </p:nvSpPr>
        <p:spPr bwMode="auto">
          <a:xfrm>
            <a:off x="6597348"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1Q 2018</a:t>
            </a:r>
          </a:p>
        </p:txBody>
      </p:sp>
      <p:sp>
        <p:nvSpPr>
          <p:cNvPr id="21" name="Rectangle 71"/>
          <p:cNvSpPr>
            <a:spLocks noChangeArrowheads="1"/>
          </p:cNvSpPr>
          <p:nvPr/>
        </p:nvSpPr>
        <p:spPr bwMode="auto">
          <a:xfrm>
            <a:off x="563880"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1Q 2017</a:t>
            </a:r>
          </a:p>
        </p:txBody>
      </p:sp>
      <p:cxnSp>
        <p:nvCxnSpPr>
          <p:cNvPr id="22" name="Straight Connector 21"/>
          <p:cNvCxnSpPr/>
          <p:nvPr/>
        </p:nvCxnSpPr>
        <p:spPr>
          <a:xfrm flipH="1">
            <a:off x="570906" y="4905148"/>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887623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incoln Waterfall">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sp>
        <p:nvSpPr>
          <p:cNvPr id="13" name="Left Brace 12"/>
          <p:cNvSpPr/>
          <p:nvPr/>
        </p:nvSpPr>
        <p:spPr>
          <a:xfrm rot="16200000">
            <a:off x="2880750" y="4647516"/>
            <a:ext cx="204301" cy="1882067"/>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4" name="TextBox 13"/>
          <p:cNvSpPr txBox="1"/>
          <p:nvPr/>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r>
              <a:rPr lang="en-US">
                <a:sym typeface="Ford Antenna Cond Regular"/>
              </a:rPr>
              <a:t>$432</a:t>
            </a:r>
          </a:p>
        </p:txBody>
      </p:sp>
      <p:sp>
        <p:nvSpPr>
          <p:cNvPr id="15" name="TextBox 14"/>
          <p:cNvSpPr txBox="1"/>
          <p:nvPr/>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hangingPunct="0"/>
            <a:r>
              <a:rPr lang="en-US" sz="1200" b="1">
                <a:latin typeface="Arial" panose="020B0604020202020204" pitchFamily="34" charset="0"/>
                <a:ea typeface="Ford Antenna Cond Regular"/>
                <a:cs typeface="Arial" panose="020B0604020202020204" pitchFamily="34" charset="0"/>
                <a:sym typeface="Ford Antenna Cond Regular"/>
              </a:rPr>
              <a:t>Market Factors</a:t>
            </a:r>
          </a:p>
        </p:txBody>
      </p:sp>
      <p:sp>
        <p:nvSpPr>
          <p:cNvPr id="16" name="Rectangle 72"/>
          <p:cNvSpPr>
            <a:spLocks noChangeArrowheads="1"/>
          </p:cNvSpPr>
          <p:nvPr/>
        </p:nvSpPr>
        <p:spPr bwMode="auto">
          <a:xfrm>
            <a:off x="1763079"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Volume /</a:t>
            </a:r>
          </a:p>
          <a:p>
            <a:pPr algn="ctr" defTabSz="1009625" eaLnBrk="0" hangingPunct="0">
              <a:lnSpc>
                <a:spcPct val="85000"/>
              </a:lnSpc>
              <a:defRPr/>
            </a:pPr>
            <a:r>
              <a:rPr lang="en-US" sz="1200" b="1">
                <a:solidFill>
                  <a:schemeClr val="tx1"/>
                </a:solidFill>
                <a:cs typeface="Arial" charset="0"/>
              </a:rPr>
              <a:t>Mix</a:t>
            </a:r>
          </a:p>
        </p:txBody>
      </p:sp>
      <p:sp>
        <p:nvSpPr>
          <p:cNvPr id="17" name="Rectangle 73"/>
          <p:cNvSpPr>
            <a:spLocks noChangeArrowheads="1"/>
          </p:cNvSpPr>
          <p:nvPr/>
        </p:nvSpPr>
        <p:spPr bwMode="auto">
          <a:xfrm>
            <a:off x="2962278"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Net</a:t>
            </a:r>
          </a:p>
          <a:p>
            <a:pPr algn="ctr" defTabSz="1009625" eaLnBrk="0" hangingPunct="0">
              <a:lnSpc>
                <a:spcPct val="85000"/>
              </a:lnSpc>
              <a:defRPr/>
            </a:pPr>
            <a:r>
              <a:rPr lang="en-US" sz="1200" b="1">
                <a:solidFill>
                  <a:schemeClr val="tx1"/>
                </a:solidFill>
                <a:cs typeface="Arial" charset="0"/>
              </a:rPr>
              <a:t>Pricing</a:t>
            </a:r>
          </a:p>
        </p:txBody>
      </p:sp>
      <p:sp>
        <p:nvSpPr>
          <p:cNvPr id="18" name="Rectangle 77"/>
          <p:cNvSpPr>
            <a:spLocks noChangeArrowheads="1"/>
          </p:cNvSpPr>
          <p:nvPr/>
        </p:nvSpPr>
        <p:spPr bwMode="auto">
          <a:xfrm>
            <a:off x="5398151"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Other</a:t>
            </a:r>
          </a:p>
        </p:txBody>
      </p:sp>
      <p:sp>
        <p:nvSpPr>
          <p:cNvPr id="19" name="Rectangle 73"/>
          <p:cNvSpPr>
            <a:spLocks noChangeArrowheads="1"/>
          </p:cNvSpPr>
          <p:nvPr/>
        </p:nvSpPr>
        <p:spPr bwMode="auto">
          <a:xfrm>
            <a:off x="4161477"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Cost</a:t>
            </a:r>
          </a:p>
        </p:txBody>
      </p:sp>
      <p:sp>
        <p:nvSpPr>
          <p:cNvPr id="20" name="Rectangle 70"/>
          <p:cNvSpPr>
            <a:spLocks noChangeArrowheads="1"/>
          </p:cNvSpPr>
          <p:nvPr/>
        </p:nvSpPr>
        <p:spPr bwMode="auto">
          <a:xfrm>
            <a:off x="6597348"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1Q 2018</a:t>
            </a:r>
          </a:p>
        </p:txBody>
      </p:sp>
      <p:sp>
        <p:nvSpPr>
          <p:cNvPr id="21" name="Rectangle 71"/>
          <p:cNvSpPr>
            <a:spLocks noChangeArrowheads="1"/>
          </p:cNvSpPr>
          <p:nvPr/>
        </p:nvSpPr>
        <p:spPr bwMode="auto">
          <a:xfrm>
            <a:off x="563880"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1Q 2017</a:t>
            </a:r>
          </a:p>
        </p:txBody>
      </p:sp>
      <p:cxnSp>
        <p:nvCxnSpPr>
          <p:cNvPr id="22" name="Straight Connector 21"/>
          <p:cNvCxnSpPr/>
          <p:nvPr/>
        </p:nvCxnSpPr>
        <p:spPr>
          <a:xfrm flipH="1">
            <a:off x="570906" y="4905148"/>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24" name="Picture 23"/>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1196" y="6405682"/>
            <a:ext cx="716578" cy="246888"/>
          </a:xfrm>
          <a:prstGeom prst="rect">
            <a:avLst/>
          </a:prstGeom>
        </p:spPr>
      </p:pic>
    </p:spTree>
    <p:extLst>
      <p:ext uri="{BB962C8B-B14F-4D97-AF65-F5344CB8AC3E}">
        <p14:creationId xmlns:p14="http://schemas.microsoft.com/office/powerpoint/2010/main" val="225621257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ide Bumper only">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796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F811CC-BDE7-ED40-A883-F6C3398F3BEE}"/>
              </a:ext>
            </a:extLst>
          </p:cNvPr>
          <p:cNvSpPr>
            <a:spLocks noGrp="1"/>
          </p:cNvSpPr>
          <p:nvPr>
            <p:ph type="dt" sz="half" idx="10"/>
          </p:nvPr>
        </p:nvSpPr>
        <p:spPr/>
        <p:txBody>
          <a:bodyPr/>
          <a:lstStyle/>
          <a:p>
            <a:fld id="{C3CBF38A-8BC9-FA45-9C03-2523BB60DBA7}" type="datetimeFigureOut">
              <a:rPr lang="en-US" smtClean="0"/>
              <a:t>8/25/2021</a:t>
            </a:fld>
            <a:endParaRPr lang="en-US"/>
          </a:p>
        </p:txBody>
      </p:sp>
      <p:sp>
        <p:nvSpPr>
          <p:cNvPr id="3" name="Footer Placeholder 2">
            <a:extLst>
              <a:ext uri="{FF2B5EF4-FFF2-40B4-BE49-F238E27FC236}">
                <a16:creationId xmlns:a16="http://schemas.microsoft.com/office/drawing/2014/main" id="{02D35795-3E68-6946-9473-B935D4CBE7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728A98-6620-FF40-B5FF-02E595BFCD27}"/>
              </a:ext>
            </a:extLst>
          </p:cNvPr>
          <p:cNvSpPr>
            <a:spLocks noGrp="1"/>
          </p:cNvSpPr>
          <p:nvPr>
            <p:ph type="sldNum" sz="quarter" idx="12"/>
          </p:nvPr>
        </p:nvSpPr>
        <p:spPr/>
        <p:txBody>
          <a:bodyPr/>
          <a:lstStyle/>
          <a:p>
            <a:fld id="{4FD4DD3D-386C-1A49-BDFF-B350A5F427EB}" type="slidenum">
              <a:rPr lang="en-US" smtClean="0"/>
              <a:t>‹#›</a:t>
            </a:fld>
            <a:endParaRPr lang="en-US"/>
          </a:p>
        </p:txBody>
      </p:sp>
    </p:spTree>
    <p:extLst>
      <p:ext uri="{BB962C8B-B14F-4D97-AF65-F5344CB8AC3E}">
        <p14:creationId xmlns:p14="http://schemas.microsoft.com/office/powerpoint/2010/main" val="34593551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ide Bumper w_Ford logo">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5" name="Picture 4">
            <a:extLst>
              <a:ext uri="{FF2B5EF4-FFF2-40B4-BE49-F238E27FC236}">
                <a16:creationId xmlns:a16="http://schemas.microsoft.com/office/drawing/2014/main" id="{EF2D2BEF-481A-9A44-AF7C-88F068E617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094" t="15129" r="7776" b="16320"/>
          <a:stretch/>
        </p:blipFill>
        <p:spPr>
          <a:xfrm>
            <a:off x="9308592" y="3063240"/>
            <a:ext cx="2038524" cy="830512"/>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3997410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Side Bumper w_Lincoln logo">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6" name="Picture 5"/>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20287" y="3061648"/>
            <a:ext cx="2415133" cy="832104"/>
          </a:xfrm>
          <a:prstGeom prst="rect">
            <a:avLst/>
          </a:prstGeom>
        </p:spPr>
      </p:pic>
    </p:spTree>
    <p:extLst>
      <p:ext uri="{BB962C8B-B14F-4D97-AF65-F5344CB8AC3E}">
        <p14:creationId xmlns:p14="http://schemas.microsoft.com/office/powerpoint/2010/main" val="117843910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mp; Side Bumper no blue">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2312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7"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11"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13"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14"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15"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16" name="TextBox 15"/>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17" name="TextBox 16"/>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18"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19"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
        <p:nvSpPr>
          <p:cNvPr id="20" name="TextBox 1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5027903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Major Initiative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32"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33"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34"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35"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36"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37"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38" name="TextBox 37"/>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39" name="TextBox 38"/>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40"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41"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
        <p:nvSpPr>
          <p:cNvPr id="20" name="TextBox 1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3961144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18981915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12"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13"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15"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16"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17"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18" name="TextBox 17"/>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19" name="TextBox 18"/>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20"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21"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216697863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14025067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32198203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18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6A1C-2CC0-EB4F-BB09-9899AD74A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9F9F35-CBA4-BC47-B3BF-109618553B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12219E-AEF6-6142-AD40-DB9245D54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E106EE-5240-9F4E-8958-0C587736E992}"/>
              </a:ext>
            </a:extLst>
          </p:cNvPr>
          <p:cNvSpPr>
            <a:spLocks noGrp="1"/>
          </p:cNvSpPr>
          <p:nvPr>
            <p:ph type="dt" sz="half" idx="10"/>
          </p:nvPr>
        </p:nvSpPr>
        <p:spPr/>
        <p:txBody>
          <a:bodyPr/>
          <a:lstStyle/>
          <a:p>
            <a:fld id="{C3CBF38A-8BC9-FA45-9C03-2523BB60DBA7}" type="datetimeFigureOut">
              <a:rPr lang="en-US" smtClean="0"/>
              <a:t>8/25/2021</a:t>
            </a:fld>
            <a:endParaRPr lang="en-US"/>
          </a:p>
        </p:txBody>
      </p:sp>
      <p:sp>
        <p:nvSpPr>
          <p:cNvPr id="6" name="Footer Placeholder 5">
            <a:extLst>
              <a:ext uri="{FF2B5EF4-FFF2-40B4-BE49-F238E27FC236}">
                <a16:creationId xmlns:a16="http://schemas.microsoft.com/office/drawing/2014/main" id="{8FCDB128-1DA8-E340-B7D6-2F16B3368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64179-C47A-A841-8F22-F5BAE4B347E3}"/>
              </a:ext>
            </a:extLst>
          </p:cNvPr>
          <p:cNvSpPr>
            <a:spLocks noGrp="1"/>
          </p:cNvSpPr>
          <p:nvPr>
            <p:ph type="sldNum" sz="quarter" idx="12"/>
          </p:nvPr>
        </p:nvSpPr>
        <p:spPr/>
        <p:txBody>
          <a:bodyPr/>
          <a:lstStyle/>
          <a:p>
            <a:fld id="{4FD4DD3D-386C-1A49-BDFF-B350A5F427EB}" type="slidenum">
              <a:rPr lang="en-US" smtClean="0"/>
              <a:t>‹#›</a:t>
            </a:fld>
            <a:endParaRPr lang="en-US"/>
          </a:p>
        </p:txBody>
      </p:sp>
    </p:spTree>
    <p:extLst>
      <p:ext uri="{BB962C8B-B14F-4D97-AF65-F5344CB8AC3E}">
        <p14:creationId xmlns:p14="http://schemas.microsoft.com/office/powerpoint/2010/main" val="359149199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12" name="TextBox 11"/>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3"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03225208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Text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13" name="TextBox 12"/>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4"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26270332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2" name="Straight Connector 11"/>
          <p:cNvCxnSpPr/>
          <p:nvPr/>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8200" y="186292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98329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Boxer w_bump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2" name="Straight Connector 11"/>
          <p:cNvCxnSpPr/>
          <p:nvPr/>
        </p:nvCxnSpPr>
        <p:spPr>
          <a:xfrm flipH="1">
            <a:off x="838200" y="504152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8200" y="164050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15"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64721563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 name="Text Placeholder 7"/>
          <p:cNvSpPr txBox="1">
            <a:spLocks/>
          </p:cNvSpPr>
          <p:nvPr/>
        </p:nvSpPr>
        <p:spPr>
          <a:xfrm>
            <a:off x="915893" y="6576595"/>
            <a:ext cx="4700544" cy="255409"/>
          </a:xfrm>
          <a:prstGeom prst="rect">
            <a:avLst/>
          </a:prstGeom>
        </p:spPr>
        <p:txBody>
          <a:bodyPr lIns="0">
            <a:noAutofit/>
          </a:bodyPr>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700" b="0" i="0" u="none" strike="noStrike" kern="1200" cap="none" spc="0" normalizeH="0" baseline="0" noProof="0">
                <a:ln>
                  <a:noFill/>
                </a:ln>
                <a:solidFill>
                  <a:srgbClr val="C8CCD1">
                    <a:lumMod val="50000"/>
                  </a:srgbClr>
                </a:solidFill>
                <a:effectLst/>
                <a:uLnTx/>
                <a:uFillTx/>
                <a:latin typeface="Arial" panose="020B0604020202020204"/>
              </a:rPr>
              <a:t>The information contained herein does not constitute the Company’s forecast of financial performance and has been prepared solely for business planning purposes to determine actions the Company may take to meet its plan</a:t>
            </a:r>
          </a:p>
        </p:txBody>
      </p:sp>
      <p:cxnSp>
        <p:nvCxnSpPr>
          <p:cNvPr id="12" name="Straight Connector 11"/>
          <p:cNvCxnSpPr/>
          <p:nvPr/>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41176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 Box 11"/>
          <p:cNvSpPr txBox="1">
            <a:spLocks noChangeArrowheads="1"/>
          </p:cNvSpPr>
          <p:nvPr/>
        </p:nvSpPr>
        <p:spPr bwMode="blackWhite">
          <a:xfrm>
            <a:off x="1105969"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1Q</a:t>
            </a:r>
          </a:p>
        </p:txBody>
      </p:sp>
      <p:sp>
        <p:nvSpPr>
          <p:cNvPr id="16" name="Text Box 26"/>
          <p:cNvSpPr txBox="1">
            <a:spLocks noChangeArrowheads="1"/>
          </p:cNvSpPr>
          <p:nvPr/>
        </p:nvSpPr>
        <p:spPr bwMode="blackWhite">
          <a:xfrm>
            <a:off x="2139970"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2Q</a:t>
            </a:r>
          </a:p>
        </p:txBody>
      </p:sp>
      <p:sp>
        <p:nvSpPr>
          <p:cNvPr id="17" name="Text Box 26"/>
          <p:cNvSpPr txBox="1">
            <a:spLocks noChangeArrowheads="1"/>
          </p:cNvSpPr>
          <p:nvPr/>
        </p:nvSpPr>
        <p:spPr bwMode="blackWhite">
          <a:xfrm>
            <a:off x="3173817"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3Q</a:t>
            </a:r>
          </a:p>
        </p:txBody>
      </p:sp>
      <p:sp>
        <p:nvSpPr>
          <p:cNvPr id="18" name="Text Box 26"/>
          <p:cNvSpPr txBox="1">
            <a:spLocks noChangeArrowheads="1"/>
          </p:cNvSpPr>
          <p:nvPr/>
        </p:nvSpPr>
        <p:spPr bwMode="blackWhite">
          <a:xfrm>
            <a:off x="5275406" y="4973768"/>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FY</a:t>
            </a:r>
          </a:p>
        </p:txBody>
      </p:sp>
      <p:grpSp>
        <p:nvGrpSpPr>
          <p:cNvPr id="19" name="Group 18"/>
          <p:cNvGrpSpPr/>
          <p:nvPr/>
        </p:nvGrpSpPr>
        <p:grpSpPr>
          <a:xfrm>
            <a:off x="776217" y="1546076"/>
            <a:ext cx="10848145" cy="0"/>
            <a:chOff x="928615" y="4581960"/>
            <a:chExt cx="10848145" cy="0"/>
          </a:xfrm>
        </p:grpSpPr>
        <p:cxnSp>
          <p:nvCxnSpPr>
            <p:cNvPr id="20" name="Straight Connector 19"/>
            <p:cNvCxnSpPr/>
            <p:nvPr/>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 name="Text Box 26"/>
          <p:cNvSpPr txBox="1">
            <a:spLocks noChangeArrowheads="1"/>
          </p:cNvSpPr>
          <p:nvPr/>
        </p:nvSpPr>
        <p:spPr bwMode="blackWhite">
          <a:xfrm>
            <a:off x="4204381"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4Q</a:t>
            </a:r>
          </a:p>
        </p:txBody>
      </p:sp>
      <p:sp>
        <p:nvSpPr>
          <p:cNvPr id="23" name="Text Box 11"/>
          <p:cNvSpPr txBox="1">
            <a:spLocks noChangeArrowheads="1"/>
          </p:cNvSpPr>
          <p:nvPr/>
        </p:nvSpPr>
        <p:spPr bwMode="blackWhite">
          <a:xfrm>
            <a:off x="6752837"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1Q</a:t>
            </a:r>
          </a:p>
        </p:txBody>
      </p:sp>
      <p:sp>
        <p:nvSpPr>
          <p:cNvPr id="24" name="Text Box 26"/>
          <p:cNvSpPr txBox="1">
            <a:spLocks noChangeArrowheads="1"/>
          </p:cNvSpPr>
          <p:nvPr/>
        </p:nvSpPr>
        <p:spPr bwMode="blackWhite">
          <a:xfrm>
            <a:off x="7786838"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2Q</a:t>
            </a:r>
          </a:p>
        </p:txBody>
      </p:sp>
      <p:sp>
        <p:nvSpPr>
          <p:cNvPr id="25" name="Text Box 26"/>
          <p:cNvSpPr txBox="1">
            <a:spLocks noChangeArrowheads="1"/>
          </p:cNvSpPr>
          <p:nvPr/>
        </p:nvSpPr>
        <p:spPr bwMode="blackWhite">
          <a:xfrm>
            <a:off x="8820685"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3Q</a:t>
            </a:r>
          </a:p>
        </p:txBody>
      </p:sp>
      <p:sp>
        <p:nvSpPr>
          <p:cNvPr id="26" name="Text Box 26"/>
          <p:cNvSpPr txBox="1">
            <a:spLocks noChangeArrowheads="1"/>
          </p:cNvSpPr>
          <p:nvPr/>
        </p:nvSpPr>
        <p:spPr bwMode="blackWhite">
          <a:xfrm>
            <a:off x="10922274" y="4980512"/>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FY</a:t>
            </a:r>
          </a:p>
        </p:txBody>
      </p:sp>
      <p:sp>
        <p:nvSpPr>
          <p:cNvPr id="27" name="Text Box 26"/>
          <p:cNvSpPr txBox="1">
            <a:spLocks noChangeArrowheads="1"/>
          </p:cNvSpPr>
          <p:nvPr/>
        </p:nvSpPr>
        <p:spPr bwMode="blackWhite">
          <a:xfrm>
            <a:off x="9851249"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4Q</a:t>
            </a:r>
          </a:p>
        </p:txBody>
      </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1" name="Rectangle 27"/>
          <p:cNvSpPr>
            <a:spLocks noChangeArrowheads="1"/>
          </p:cNvSpPr>
          <p:nvPr/>
        </p:nvSpPr>
        <p:spPr bwMode="blackWhite">
          <a:xfrm>
            <a:off x="819309" y="1669202"/>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32" name="Freeform 28"/>
          <p:cNvSpPr>
            <a:spLocks noChangeAspect="1"/>
          </p:cNvSpPr>
          <p:nvPr/>
        </p:nvSpPr>
        <p:spPr bwMode="blackWhite">
          <a:xfrm rot="4200000">
            <a:off x="819404" y="1829248"/>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33" name="Text Box 26"/>
          <p:cNvSpPr txBox="1">
            <a:spLocks noChangeArrowheads="1"/>
          </p:cNvSpPr>
          <p:nvPr/>
        </p:nvSpPr>
        <p:spPr bwMode="blackWhite">
          <a:xfrm>
            <a:off x="956325" y="1586835"/>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34" name="Oval 33"/>
          <p:cNvSpPr/>
          <p:nvPr/>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spTree>
    <p:extLst>
      <p:ext uri="{BB962C8B-B14F-4D97-AF65-F5344CB8AC3E}">
        <p14:creationId xmlns:p14="http://schemas.microsoft.com/office/powerpoint/2010/main" val="411796615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2-Boxer w_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776217" y="1546076"/>
            <a:ext cx="10848145" cy="0"/>
            <a:chOff x="928615" y="4581960"/>
            <a:chExt cx="10848145" cy="0"/>
          </a:xfrm>
        </p:grpSpPr>
        <p:cxnSp>
          <p:nvCxnSpPr>
            <p:cNvPr id="20" name="Straight Connector 19"/>
            <p:cNvCxnSpPr/>
            <p:nvPr/>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68965164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 Box 11"/>
          <p:cNvSpPr txBox="1">
            <a:spLocks noChangeArrowheads="1"/>
          </p:cNvSpPr>
          <p:nvPr/>
        </p:nvSpPr>
        <p:spPr bwMode="blackWhite">
          <a:xfrm>
            <a:off x="1105969"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1Q</a:t>
            </a:r>
          </a:p>
        </p:txBody>
      </p:sp>
      <p:sp>
        <p:nvSpPr>
          <p:cNvPr id="16" name="Text Box 26"/>
          <p:cNvSpPr txBox="1">
            <a:spLocks noChangeArrowheads="1"/>
          </p:cNvSpPr>
          <p:nvPr/>
        </p:nvSpPr>
        <p:spPr bwMode="blackWhite">
          <a:xfrm>
            <a:off x="2139970"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2Q</a:t>
            </a:r>
          </a:p>
        </p:txBody>
      </p:sp>
      <p:sp>
        <p:nvSpPr>
          <p:cNvPr id="17" name="Text Box 26"/>
          <p:cNvSpPr txBox="1">
            <a:spLocks noChangeArrowheads="1"/>
          </p:cNvSpPr>
          <p:nvPr/>
        </p:nvSpPr>
        <p:spPr bwMode="blackWhite">
          <a:xfrm>
            <a:off x="3173817"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3Q</a:t>
            </a:r>
          </a:p>
        </p:txBody>
      </p:sp>
      <p:sp>
        <p:nvSpPr>
          <p:cNvPr id="18" name="Text Box 26"/>
          <p:cNvSpPr txBox="1">
            <a:spLocks noChangeArrowheads="1"/>
          </p:cNvSpPr>
          <p:nvPr/>
        </p:nvSpPr>
        <p:spPr bwMode="blackWhite">
          <a:xfrm>
            <a:off x="5275406" y="4973768"/>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FY</a:t>
            </a:r>
          </a:p>
        </p:txBody>
      </p:sp>
      <p:grpSp>
        <p:nvGrpSpPr>
          <p:cNvPr id="19" name="Group 18"/>
          <p:cNvGrpSpPr/>
          <p:nvPr/>
        </p:nvGrpSpPr>
        <p:grpSpPr>
          <a:xfrm>
            <a:off x="776217" y="1546076"/>
            <a:ext cx="10848145" cy="0"/>
            <a:chOff x="928615" y="4581960"/>
            <a:chExt cx="10848145" cy="0"/>
          </a:xfrm>
        </p:grpSpPr>
        <p:cxnSp>
          <p:nvCxnSpPr>
            <p:cNvPr id="20" name="Straight Connector 19"/>
            <p:cNvCxnSpPr/>
            <p:nvPr/>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 name="Text Box 26"/>
          <p:cNvSpPr txBox="1">
            <a:spLocks noChangeArrowheads="1"/>
          </p:cNvSpPr>
          <p:nvPr/>
        </p:nvSpPr>
        <p:spPr bwMode="blackWhite">
          <a:xfrm>
            <a:off x="4204381"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4Q</a:t>
            </a:r>
          </a:p>
        </p:txBody>
      </p:sp>
      <p:sp>
        <p:nvSpPr>
          <p:cNvPr id="23" name="Text Box 11"/>
          <p:cNvSpPr txBox="1">
            <a:spLocks noChangeArrowheads="1"/>
          </p:cNvSpPr>
          <p:nvPr/>
        </p:nvSpPr>
        <p:spPr bwMode="blackWhite">
          <a:xfrm>
            <a:off x="6752837"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1Q</a:t>
            </a:r>
          </a:p>
        </p:txBody>
      </p:sp>
      <p:sp>
        <p:nvSpPr>
          <p:cNvPr id="24" name="Text Box 26"/>
          <p:cNvSpPr txBox="1">
            <a:spLocks noChangeArrowheads="1"/>
          </p:cNvSpPr>
          <p:nvPr/>
        </p:nvSpPr>
        <p:spPr bwMode="blackWhite">
          <a:xfrm>
            <a:off x="7786838"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2Q</a:t>
            </a:r>
          </a:p>
        </p:txBody>
      </p:sp>
      <p:sp>
        <p:nvSpPr>
          <p:cNvPr id="25" name="Text Box 26"/>
          <p:cNvSpPr txBox="1">
            <a:spLocks noChangeArrowheads="1"/>
          </p:cNvSpPr>
          <p:nvPr/>
        </p:nvSpPr>
        <p:spPr bwMode="blackWhite">
          <a:xfrm>
            <a:off x="8820685"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3Q</a:t>
            </a:r>
          </a:p>
        </p:txBody>
      </p:sp>
      <p:sp>
        <p:nvSpPr>
          <p:cNvPr id="26" name="Text Box 26"/>
          <p:cNvSpPr txBox="1">
            <a:spLocks noChangeArrowheads="1"/>
          </p:cNvSpPr>
          <p:nvPr/>
        </p:nvSpPr>
        <p:spPr bwMode="blackWhite">
          <a:xfrm>
            <a:off x="10922274" y="4980512"/>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FY</a:t>
            </a:r>
          </a:p>
        </p:txBody>
      </p:sp>
      <p:sp>
        <p:nvSpPr>
          <p:cNvPr id="27" name="Text Box 26"/>
          <p:cNvSpPr txBox="1">
            <a:spLocks noChangeArrowheads="1"/>
          </p:cNvSpPr>
          <p:nvPr/>
        </p:nvSpPr>
        <p:spPr bwMode="blackWhite">
          <a:xfrm>
            <a:off x="9851249"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4Q</a:t>
            </a:r>
          </a:p>
        </p:txBody>
      </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1" name="Rectangle 27"/>
          <p:cNvSpPr>
            <a:spLocks noChangeArrowheads="1"/>
          </p:cNvSpPr>
          <p:nvPr/>
        </p:nvSpPr>
        <p:spPr bwMode="blackWhite">
          <a:xfrm>
            <a:off x="819309" y="1669202"/>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32" name="Freeform 28"/>
          <p:cNvSpPr>
            <a:spLocks noChangeAspect="1"/>
          </p:cNvSpPr>
          <p:nvPr/>
        </p:nvSpPr>
        <p:spPr bwMode="blackWhite">
          <a:xfrm rot="4200000">
            <a:off x="819404" y="1829248"/>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33" name="Text Box 26"/>
          <p:cNvSpPr txBox="1">
            <a:spLocks noChangeArrowheads="1"/>
          </p:cNvSpPr>
          <p:nvPr/>
        </p:nvSpPr>
        <p:spPr bwMode="blackWhite">
          <a:xfrm>
            <a:off x="956325" y="1586835"/>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34" name="Oval 33"/>
          <p:cNvSpPr/>
          <p:nvPr/>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sp>
        <p:nvSpPr>
          <p:cNvPr id="35"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36"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37"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38"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39"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40"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41" name="TextBox 40"/>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42" name="TextBox 41"/>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43"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44"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270880176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2-Boxer w_bumper, w-RY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776217" y="1546076"/>
            <a:ext cx="10848145" cy="0"/>
            <a:chOff x="928615" y="4581960"/>
            <a:chExt cx="10848145" cy="0"/>
          </a:xfrm>
        </p:grpSpPr>
        <p:cxnSp>
          <p:nvCxnSpPr>
            <p:cNvPr id="20" name="Straight Connector 19"/>
            <p:cNvCxnSpPr/>
            <p:nvPr/>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15"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16"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17"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18"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22"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23"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24" name="TextBox 23"/>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25" name="TextBox 24"/>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26"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27"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154767071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3-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16"/>
          <p:cNvSpPr>
            <a:spLocks noGrp="1"/>
          </p:cNvSpPr>
          <p:nvPr>
            <p:ph type="body" sz="quarter" idx="12" hasCustomPrompt="1"/>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p:nvCxnSpPr>
        <p:spPr>
          <a:xfrm flipH="1">
            <a:off x="7991593" y="4955755"/>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971456"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991593" y="1546076"/>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71456"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cxnSp>
        <p:nvCxnSpPr>
          <p:cNvPr id="16" name="Straight Connector 15"/>
          <p:cNvCxnSpPr/>
          <p:nvPr/>
        </p:nvCxnSpPr>
        <p:spPr>
          <a:xfrm flipH="1">
            <a:off x="4452080"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452080"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2" name="Text Placeholder 16"/>
          <p:cNvSpPr>
            <a:spLocks noGrp="1"/>
          </p:cNvSpPr>
          <p:nvPr>
            <p:ph type="body" sz="quarter" idx="15" hasCustomPrompt="1"/>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3" name="Text Box 15"/>
          <p:cNvSpPr txBox="1">
            <a:spLocks noChangeArrowheads="1"/>
          </p:cNvSpPr>
          <p:nvPr/>
        </p:nvSpPr>
        <p:spPr bwMode="auto">
          <a:xfrm>
            <a:off x="2232341"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2018</a:t>
            </a:r>
          </a:p>
        </p:txBody>
      </p:sp>
      <p:sp>
        <p:nvSpPr>
          <p:cNvPr id="24" name="Text Box 16"/>
          <p:cNvSpPr txBox="1">
            <a:spLocks noChangeArrowheads="1"/>
          </p:cNvSpPr>
          <p:nvPr/>
        </p:nvSpPr>
        <p:spPr bwMode="auto">
          <a:xfrm>
            <a:off x="1175323"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2014	</a:t>
            </a:r>
          </a:p>
        </p:txBody>
      </p:sp>
      <p:sp>
        <p:nvSpPr>
          <p:cNvPr id="25" name="Text Box 15"/>
          <p:cNvSpPr txBox="1">
            <a:spLocks noChangeArrowheads="1"/>
          </p:cNvSpPr>
          <p:nvPr/>
        </p:nvSpPr>
        <p:spPr bwMode="auto">
          <a:xfrm>
            <a:off x="330080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2022</a:t>
            </a:r>
          </a:p>
        </p:txBody>
      </p:sp>
      <p:sp>
        <p:nvSpPr>
          <p:cNvPr id="26" name="Text Box 15"/>
          <p:cNvSpPr txBox="1">
            <a:spLocks noChangeArrowheads="1"/>
          </p:cNvSpPr>
          <p:nvPr/>
        </p:nvSpPr>
        <p:spPr bwMode="auto">
          <a:xfrm>
            <a:off x="571210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2018</a:t>
            </a:r>
          </a:p>
        </p:txBody>
      </p:sp>
      <p:sp>
        <p:nvSpPr>
          <p:cNvPr id="27" name="Text Box 16"/>
          <p:cNvSpPr txBox="1">
            <a:spLocks noChangeArrowheads="1"/>
          </p:cNvSpPr>
          <p:nvPr/>
        </p:nvSpPr>
        <p:spPr bwMode="auto">
          <a:xfrm>
            <a:off x="4637531"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2014</a:t>
            </a:r>
          </a:p>
        </p:txBody>
      </p:sp>
      <p:sp>
        <p:nvSpPr>
          <p:cNvPr id="31" name="Text Box 15"/>
          <p:cNvSpPr txBox="1">
            <a:spLocks noChangeArrowheads="1"/>
          </p:cNvSpPr>
          <p:nvPr/>
        </p:nvSpPr>
        <p:spPr bwMode="auto">
          <a:xfrm>
            <a:off x="678058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2022</a:t>
            </a:r>
          </a:p>
        </p:txBody>
      </p:sp>
      <p:sp>
        <p:nvSpPr>
          <p:cNvPr id="32" name="Text Box 15"/>
          <p:cNvSpPr txBox="1">
            <a:spLocks noChangeArrowheads="1"/>
          </p:cNvSpPr>
          <p:nvPr/>
        </p:nvSpPr>
        <p:spPr bwMode="auto">
          <a:xfrm>
            <a:off x="924947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2018</a:t>
            </a:r>
          </a:p>
        </p:txBody>
      </p:sp>
      <p:sp>
        <p:nvSpPr>
          <p:cNvPr id="33" name="Text Box 16"/>
          <p:cNvSpPr txBox="1">
            <a:spLocks noChangeArrowheads="1"/>
          </p:cNvSpPr>
          <p:nvPr/>
        </p:nvSpPr>
        <p:spPr bwMode="auto">
          <a:xfrm>
            <a:off x="817986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2014</a:t>
            </a:r>
          </a:p>
        </p:txBody>
      </p:sp>
      <p:sp>
        <p:nvSpPr>
          <p:cNvPr id="34" name="Text Box 15"/>
          <p:cNvSpPr txBox="1">
            <a:spLocks noChangeArrowheads="1"/>
          </p:cNvSpPr>
          <p:nvPr/>
        </p:nvSpPr>
        <p:spPr bwMode="auto">
          <a:xfrm>
            <a:off x="1032099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2022</a:t>
            </a:r>
          </a:p>
        </p:txBody>
      </p:sp>
    </p:spTree>
    <p:extLst>
      <p:ext uri="{BB962C8B-B14F-4D97-AF65-F5344CB8AC3E}">
        <p14:creationId xmlns:p14="http://schemas.microsoft.com/office/powerpoint/2010/main" val="424416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68A1-94DA-8E4A-9E14-5BAB6C44F4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DFD57E-C9B4-BD4E-A082-3BD681B90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7AA50B-9E26-844C-9D8F-1433B5CBD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CB24EA-A433-904A-8264-53A46FAB3085}"/>
              </a:ext>
            </a:extLst>
          </p:cNvPr>
          <p:cNvSpPr>
            <a:spLocks noGrp="1"/>
          </p:cNvSpPr>
          <p:nvPr>
            <p:ph type="dt" sz="half" idx="10"/>
          </p:nvPr>
        </p:nvSpPr>
        <p:spPr/>
        <p:txBody>
          <a:bodyPr/>
          <a:lstStyle/>
          <a:p>
            <a:fld id="{C3CBF38A-8BC9-FA45-9C03-2523BB60DBA7}" type="datetimeFigureOut">
              <a:rPr lang="en-US" smtClean="0"/>
              <a:t>8/25/2021</a:t>
            </a:fld>
            <a:endParaRPr lang="en-US"/>
          </a:p>
        </p:txBody>
      </p:sp>
      <p:sp>
        <p:nvSpPr>
          <p:cNvPr id="6" name="Footer Placeholder 5">
            <a:extLst>
              <a:ext uri="{FF2B5EF4-FFF2-40B4-BE49-F238E27FC236}">
                <a16:creationId xmlns:a16="http://schemas.microsoft.com/office/drawing/2014/main" id="{7E8AA3F4-914F-814A-82B6-C67D63CD3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EFF0D9-E787-CD43-8046-416E7A473C65}"/>
              </a:ext>
            </a:extLst>
          </p:cNvPr>
          <p:cNvSpPr>
            <a:spLocks noGrp="1"/>
          </p:cNvSpPr>
          <p:nvPr>
            <p:ph type="sldNum" sz="quarter" idx="12"/>
          </p:nvPr>
        </p:nvSpPr>
        <p:spPr/>
        <p:txBody>
          <a:bodyPr/>
          <a:lstStyle/>
          <a:p>
            <a:fld id="{4FD4DD3D-386C-1A49-BDFF-B350A5F427EB}" type="slidenum">
              <a:rPr lang="en-US" smtClean="0"/>
              <a:t>‹#›</a:t>
            </a:fld>
            <a:endParaRPr lang="en-US"/>
          </a:p>
        </p:txBody>
      </p:sp>
    </p:spTree>
    <p:extLst>
      <p:ext uri="{BB962C8B-B14F-4D97-AF65-F5344CB8AC3E}">
        <p14:creationId xmlns:p14="http://schemas.microsoft.com/office/powerpoint/2010/main" val="210322345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4-Boxer w/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57"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58"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63" name="TextBox 62"/>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64" name="TextBox 63"/>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
        <p:nvSpPr>
          <p:cNvPr id="67" name="Text Box 37"/>
          <p:cNvSpPr txBox="1">
            <a:spLocks noChangeArrowheads="1"/>
          </p:cNvSpPr>
          <p:nvPr/>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cxnSp>
        <p:nvCxnSpPr>
          <p:cNvPr id="95" name="Straight Connector 94"/>
          <p:cNvCxnSpPr/>
          <p:nvPr/>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102" name="Oval 101"/>
          <p:cNvSpPr/>
          <p:nvPr/>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109" name="TextBox 10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11" name="Picture 1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2297611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4-Box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107" name="Rectangle 106"/>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52" name="TextBox 51"/>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53"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57" name="Picture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67"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8"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9"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70"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71" name="Text Box 37"/>
          <p:cNvSpPr txBox="1">
            <a:spLocks noChangeArrowheads="1"/>
          </p:cNvSpPr>
          <p:nvPr/>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72" name="Text Box 38"/>
          <p:cNvSpPr txBox="1">
            <a:spLocks noChangeArrowheads="1"/>
          </p:cNvSpPr>
          <p:nvPr/>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73" name="Text Box 39"/>
          <p:cNvSpPr txBox="1">
            <a:spLocks noChangeArrowheads="1"/>
          </p:cNvSpPr>
          <p:nvPr/>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4" name="Text Box 41"/>
          <p:cNvSpPr txBox="1">
            <a:spLocks noChangeArrowheads="1"/>
          </p:cNvSpPr>
          <p:nvPr/>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5" name="Text Box 42"/>
          <p:cNvSpPr txBox="1">
            <a:spLocks noChangeArrowheads="1"/>
          </p:cNvSpPr>
          <p:nvPr/>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6" name="Text Box 39"/>
          <p:cNvSpPr txBox="1">
            <a:spLocks noChangeArrowheads="1"/>
          </p:cNvSpPr>
          <p:nvPr/>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77" name="Text Box 39"/>
          <p:cNvSpPr txBox="1">
            <a:spLocks noChangeArrowheads="1"/>
          </p:cNvSpPr>
          <p:nvPr/>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78" name="Text Box 37"/>
          <p:cNvSpPr txBox="1">
            <a:spLocks noChangeArrowheads="1"/>
          </p:cNvSpPr>
          <p:nvPr/>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79" name="Text Box 38"/>
          <p:cNvSpPr txBox="1">
            <a:spLocks noChangeArrowheads="1"/>
          </p:cNvSpPr>
          <p:nvPr/>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80" name="Text Box 39"/>
          <p:cNvSpPr txBox="1">
            <a:spLocks noChangeArrowheads="1"/>
          </p:cNvSpPr>
          <p:nvPr/>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81" name="Text Box 41"/>
          <p:cNvSpPr txBox="1">
            <a:spLocks noChangeArrowheads="1"/>
          </p:cNvSpPr>
          <p:nvPr/>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82" name="Text Box 42"/>
          <p:cNvSpPr txBox="1">
            <a:spLocks noChangeArrowheads="1"/>
          </p:cNvSpPr>
          <p:nvPr/>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83" name="Text Box 39"/>
          <p:cNvSpPr txBox="1">
            <a:spLocks noChangeArrowheads="1"/>
          </p:cNvSpPr>
          <p:nvPr/>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4" name="Text Box 39"/>
          <p:cNvSpPr txBox="1">
            <a:spLocks noChangeArrowheads="1"/>
          </p:cNvSpPr>
          <p:nvPr/>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5" name="Text Box 37"/>
          <p:cNvSpPr txBox="1">
            <a:spLocks noChangeArrowheads="1"/>
          </p:cNvSpPr>
          <p:nvPr/>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6" name="Text Box 38"/>
          <p:cNvSpPr txBox="1">
            <a:spLocks noChangeArrowheads="1"/>
          </p:cNvSpPr>
          <p:nvPr/>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87" name="Text Box 39"/>
          <p:cNvSpPr txBox="1">
            <a:spLocks noChangeArrowheads="1"/>
          </p:cNvSpPr>
          <p:nvPr/>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88" name="Text Box 41"/>
          <p:cNvSpPr txBox="1">
            <a:spLocks noChangeArrowheads="1"/>
          </p:cNvSpPr>
          <p:nvPr/>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89" name="Text Box 42"/>
          <p:cNvSpPr txBox="1">
            <a:spLocks noChangeArrowheads="1"/>
          </p:cNvSpPr>
          <p:nvPr/>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90" name="Text Box 39"/>
          <p:cNvSpPr txBox="1">
            <a:spLocks noChangeArrowheads="1"/>
          </p:cNvSpPr>
          <p:nvPr/>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91" name="Text Box 39"/>
          <p:cNvSpPr txBox="1">
            <a:spLocks noChangeArrowheads="1"/>
          </p:cNvSpPr>
          <p:nvPr/>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92" name="Text Box 37"/>
          <p:cNvSpPr txBox="1">
            <a:spLocks noChangeArrowheads="1"/>
          </p:cNvSpPr>
          <p:nvPr/>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93" name="Text Box 38"/>
          <p:cNvSpPr txBox="1">
            <a:spLocks noChangeArrowheads="1"/>
          </p:cNvSpPr>
          <p:nvPr/>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94" name="Text Box 39"/>
          <p:cNvSpPr txBox="1">
            <a:spLocks noChangeArrowheads="1"/>
          </p:cNvSpPr>
          <p:nvPr/>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95" name="Text Box 41"/>
          <p:cNvSpPr txBox="1">
            <a:spLocks noChangeArrowheads="1"/>
          </p:cNvSpPr>
          <p:nvPr/>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96" name="Text Box 42"/>
          <p:cNvSpPr txBox="1">
            <a:spLocks noChangeArrowheads="1"/>
          </p:cNvSpPr>
          <p:nvPr/>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97" name="Text Box 39"/>
          <p:cNvSpPr txBox="1">
            <a:spLocks noChangeArrowheads="1"/>
          </p:cNvSpPr>
          <p:nvPr/>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98" name="Text Box 39"/>
          <p:cNvSpPr txBox="1">
            <a:spLocks noChangeArrowheads="1"/>
          </p:cNvSpPr>
          <p:nvPr/>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cxnSp>
        <p:nvCxnSpPr>
          <p:cNvPr id="99" name="Straight Connector 98"/>
          <p:cNvCxnSpPr/>
          <p:nvPr/>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27"/>
          <p:cNvSpPr>
            <a:spLocks noChangeArrowheads="1"/>
          </p:cNvSpPr>
          <p:nvPr/>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104" name="Freeform 28"/>
          <p:cNvSpPr>
            <a:spLocks noChangeAspect="1"/>
          </p:cNvSpPr>
          <p:nvPr/>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105" name="Text Box 26"/>
          <p:cNvSpPr txBox="1">
            <a:spLocks noChangeArrowheads="1"/>
          </p:cNvSpPr>
          <p:nvPr/>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106" name="Oval 105"/>
          <p:cNvSpPr/>
          <p:nvPr/>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41" name="Straight Connector 140"/>
          <p:cNvCxnSpPr/>
          <p:nvPr/>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34603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4-Boxer no RYG vol memo">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107" name="Rectangle 106"/>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52" name="TextBox 51"/>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53"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57" name="Picture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54" name="Text Placeholder 16"/>
          <p:cNvSpPr>
            <a:spLocks noGrp="1"/>
          </p:cNvSpPr>
          <p:nvPr>
            <p:ph type="body" sz="quarter" idx="11" hasCustomPrompt="1"/>
          </p:nvPr>
        </p:nvSpPr>
        <p:spPr>
          <a:xfrm>
            <a:off x="704088" y="854016"/>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55" name="Text Placeholder 16"/>
          <p:cNvSpPr>
            <a:spLocks noGrp="1"/>
          </p:cNvSpPr>
          <p:nvPr>
            <p:ph type="body" sz="quarter" idx="12" hasCustomPrompt="1"/>
          </p:nvPr>
        </p:nvSpPr>
        <p:spPr>
          <a:xfrm>
            <a:off x="736684" y="3305598"/>
            <a:ext cx="5083991" cy="320492"/>
          </a:xfrm>
          <a:prstGeom prst="rect">
            <a:avLst/>
          </a:prstGeom>
        </p:spPr>
        <p:txBody>
          <a:bodyPr/>
          <a:lstStyle>
            <a:lvl1pPr marL="0" indent="0" algn="ctr">
              <a:buNone/>
              <a:defRPr sz="1800" b="1">
                <a:latin typeface="+mn-lt"/>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56" name="Text Placeholder 16"/>
          <p:cNvSpPr>
            <a:spLocks noGrp="1"/>
          </p:cNvSpPr>
          <p:nvPr>
            <p:ph type="body" sz="quarter" idx="13" hasCustomPrompt="1"/>
          </p:nvPr>
        </p:nvSpPr>
        <p:spPr>
          <a:xfrm>
            <a:off x="6404594" y="82960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58" name="Text Placeholder 16"/>
          <p:cNvSpPr>
            <a:spLocks noGrp="1"/>
          </p:cNvSpPr>
          <p:nvPr>
            <p:ph type="body" sz="quarter" idx="14" hasCustomPrompt="1"/>
          </p:nvPr>
        </p:nvSpPr>
        <p:spPr>
          <a:xfrm>
            <a:off x="6399337" y="3305598"/>
            <a:ext cx="5083991" cy="320492"/>
          </a:xfrm>
          <a:prstGeom prst="rect">
            <a:avLst/>
          </a:prstGeom>
        </p:spPr>
        <p:txBody>
          <a:bodyPr/>
          <a:lstStyle>
            <a:lvl1pPr marL="0" indent="0" algn="ctr">
              <a:buNone/>
              <a:defRPr sz="1800" b="1">
                <a:latin typeface="+mn-lt"/>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59" name="Text Box 37"/>
          <p:cNvSpPr txBox="1">
            <a:spLocks noChangeArrowheads="1"/>
          </p:cNvSpPr>
          <p:nvPr/>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2017</a:t>
            </a:r>
          </a:p>
        </p:txBody>
      </p:sp>
      <p:sp>
        <p:nvSpPr>
          <p:cNvPr id="60" name="Text Box 38"/>
          <p:cNvSpPr txBox="1">
            <a:spLocks noChangeArrowheads="1"/>
          </p:cNvSpPr>
          <p:nvPr/>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2019</a:t>
            </a:r>
          </a:p>
        </p:txBody>
      </p:sp>
      <p:sp>
        <p:nvSpPr>
          <p:cNvPr id="61" name="Text Box 39"/>
          <p:cNvSpPr txBox="1">
            <a:spLocks noChangeArrowheads="1"/>
          </p:cNvSpPr>
          <p:nvPr/>
        </p:nvSpPr>
        <p:spPr bwMode="auto">
          <a:xfrm>
            <a:off x="3676240"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2021</a:t>
            </a:r>
          </a:p>
        </p:txBody>
      </p:sp>
      <p:sp>
        <p:nvSpPr>
          <p:cNvPr id="62" name="Text Box 41"/>
          <p:cNvSpPr txBox="1">
            <a:spLocks noChangeArrowheads="1"/>
          </p:cNvSpPr>
          <p:nvPr/>
        </p:nvSpPr>
        <p:spPr bwMode="auto">
          <a:xfrm>
            <a:off x="1496558"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2018</a:t>
            </a:r>
          </a:p>
        </p:txBody>
      </p:sp>
      <p:sp>
        <p:nvSpPr>
          <p:cNvPr id="63" name="Text Box 42"/>
          <p:cNvSpPr txBox="1">
            <a:spLocks noChangeArrowheads="1"/>
          </p:cNvSpPr>
          <p:nvPr/>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2023</a:t>
            </a:r>
          </a:p>
        </p:txBody>
      </p:sp>
      <p:sp>
        <p:nvSpPr>
          <p:cNvPr id="64" name="Text Box 39"/>
          <p:cNvSpPr txBox="1">
            <a:spLocks noChangeArrowheads="1"/>
          </p:cNvSpPr>
          <p:nvPr/>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2020</a:t>
            </a:r>
          </a:p>
        </p:txBody>
      </p:sp>
      <p:sp>
        <p:nvSpPr>
          <p:cNvPr id="65" name="Text Box 39"/>
          <p:cNvSpPr txBox="1">
            <a:spLocks noChangeArrowheads="1"/>
          </p:cNvSpPr>
          <p:nvPr/>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2022</a:t>
            </a:r>
          </a:p>
        </p:txBody>
      </p:sp>
      <p:sp>
        <p:nvSpPr>
          <p:cNvPr id="66" name="Text Box 37"/>
          <p:cNvSpPr txBox="1">
            <a:spLocks noChangeArrowheads="1"/>
          </p:cNvSpPr>
          <p:nvPr/>
        </p:nvSpPr>
        <p:spPr bwMode="auto">
          <a:xfrm>
            <a:off x="788669" y="502104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kern="1200">
                <a:solidFill>
                  <a:schemeClr val="tx1"/>
                </a:solidFill>
                <a:latin typeface="+mn-lt"/>
                <a:ea typeface="ＭＳ Ｐゴシック" pitchFamily="34" charset="-128"/>
                <a:cs typeface="Arial" charset="0"/>
              </a:rPr>
              <a:t>2017</a:t>
            </a:r>
            <a:endParaRPr lang="en-US" altLang="en-US" sz="1400" b="1">
              <a:solidFill>
                <a:schemeClr val="tx1"/>
              </a:solidFill>
              <a:latin typeface="+mn-lt"/>
              <a:ea typeface="ＭＳ Ｐゴシック" pitchFamily="34" charset="-128"/>
            </a:endParaRPr>
          </a:p>
        </p:txBody>
      </p:sp>
      <p:sp>
        <p:nvSpPr>
          <p:cNvPr id="109" name="Text Box 38"/>
          <p:cNvSpPr txBox="1">
            <a:spLocks noChangeArrowheads="1"/>
          </p:cNvSpPr>
          <p:nvPr/>
        </p:nvSpPr>
        <p:spPr bwMode="auto">
          <a:xfrm>
            <a:off x="2213481" y="502104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2019</a:t>
            </a:r>
          </a:p>
        </p:txBody>
      </p:sp>
      <p:sp>
        <p:nvSpPr>
          <p:cNvPr id="110" name="Text Box 39"/>
          <p:cNvSpPr txBox="1">
            <a:spLocks noChangeArrowheads="1"/>
          </p:cNvSpPr>
          <p:nvPr/>
        </p:nvSpPr>
        <p:spPr bwMode="auto">
          <a:xfrm>
            <a:off x="3680357" y="502104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kern="1200">
                <a:solidFill>
                  <a:schemeClr val="tx1"/>
                </a:solidFill>
                <a:latin typeface="+mn-lt"/>
                <a:ea typeface="ＭＳ Ｐゴシック" pitchFamily="34" charset="-128"/>
                <a:cs typeface="Arial" charset="0"/>
              </a:rPr>
              <a:t>2021</a:t>
            </a:r>
            <a:endParaRPr lang="en-US" altLang="en-US" sz="1400" b="1">
              <a:solidFill>
                <a:schemeClr val="tx1"/>
              </a:solidFill>
              <a:latin typeface="+mn-lt"/>
              <a:ea typeface="ＭＳ Ｐゴシック" pitchFamily="34" charset="-128"/>
            </a:endParaRPr>
          </a:p>
        </p:txBody>
      </p:sp>
      <p:sp>
        <p:nvSpPr>
          <p:cNvPr id="111" name="Text Box 41"/>
          <p:cNvSpPr txBox="1">
            <a:spLocks noChangeArrowheads="1"/>
          </p:cNvSpPr>
          <p:nvPr/>
        </p:nvSpPr>
        <p:spPr bwMode="auto">
          <a:xfrm>
            <a:off x="1500674" y="502104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2018</a:t>
            </a:r>
          </a:p>
        </p:txBody>
      </p:sp>
      <p:sp>
        <p:nvSpPr>
          <p:cNvPr id="112" name="Text Box 42"/>
          <p:cNvSpPr txBox="1">
            <a:spLocks noChangeArrowheads="1"/>
          </p:cNvSpPr>
          <p:nvPr/>
        </p:nvSpPr>
        <p:spPr bwMode="auto">
          <a:xfrm>
            <a:off x="5144731" y="502104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kern="1200">
                <a:solidFill>
                  <a:schemeClr val="tx1"/>
                </a:solidFill>
                <a:latin typeface="+mn-lt"/>
                <a:ea typeface="ＭＳ Ｐゴシック" pitchFamily="34" charset="-128"/>
                <a:cs typeface="Arial" charset="0"/>
              </a:rPr>
              <a:t>2023</a:t>
            </a:r>
          </a:p>
        </p:txBody>
      </p:sp>
      <p:sp>
        <p:nvSpPr>
          <p:cNvPr id="113" name="Text Box 39"/>
          <p:cNvSpPr txBox="1">
            <a:spLocks noChangeArrowheads="1"/>
          </p:cNvSpPr>
          <p:nvPr/>
        </p:nvSpPr>
        <p:spPr bwMode="auto">
          <a:xfrm>
            <a:off x="2937702" y="502104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2020</a:t>
            </a:r>
          </a:p>
        </p:txBody>
      </p:sp>
      <p:sp>
        <p:nvSpPr>
          <p:cNvPr id="114" name="Text Box 39"/>
          <p:cNvSpPr txBox="1">
            <a:spLocks noChangeArrowheads="1"/>
          </p:cNvSpPr>
          <p:nvPr/>
        </p:nvSpPr>
        <p:spPr bwMode="auto">
          <a:xfrm>
            <a:off x="4417401" y="502104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kern="1200">
                <a:solidFill>
                  <a:schemeClr val="tx1"/>
                </a:solidFill>
                <a:latin typeface="+mn-lt"/>
                <a:ea typeface="ＭＳ Ｐゴシック" pitchFamily="34" charset="-128"/>
                <a:cs typeface="Arial" charset="0"/>
              </a:rPr>
              <a:t>2022</a:t>
            </a:r>
          </a:p>
        </p:txBody>
      </p:sp>
      <p:sp>
        <p:nvSpPr>
          <p:cNvPr id="115" name="Text Box 37"/>
          <p:cNvSpPr txBox="1">
            <a:spLocks noChangeArrowheads="1"/>
          </p:cNvSpPr>
          <p:nvPr/>
        </p:nvSpPr>
        <p:spPr bwMode="auto">
          <a:xfrm>
            <a:off x="6405227" y="502104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kern="1200">
                <a:solidFill>
                  <a:schemeClr val="tx1"/>
                </a:solidFill>
                <a:latin typeface="+mn-lt"/>
                <a:ea typeface="ＭＳ Ｐゴシック" pitchFamily="34" charset="-128"/>
                <a:cs typeface="Arial" charset="0"/>
              </a:rPr>
              <a:t>2017</a:t>
            </a:r>
          </a:p>
        </p:txBody>
      </p:sp>
      <p:sp>
        <p:nvSpPr>
          <p:cNvPr id="116" name="Text Box 38"/>
          <p:cNvSpPr txBox="1">
            <a:spLocks noChangeArrowheads="1"/>
          </p:cNvSpPr>
          <p:nvPr/>
        </p:nvSpPr>
        <p:spPr bwMode="auto">
          <a:xfrm>
            <a:off x="7830039" y="502104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2019</a:t>
            </a:r>
          </a:p>
        </p:txBody>
      </p:sp>
      <p:sp>
        <p:nvSpPr>
          <p:cNvPr id="117" name="Text Box 39"/>
          <p:cNvSpPr txBox="1">
            <a:spLocks noChangeArrowheads="1"/>
          </p:cNvSpPr>
          <p:nvPr/>
        </p:nvSpPr>
        <p:spPr bwMode="auto">
          <a:xfrm>
            <a:off x="9296915" y="502104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400" b="1" kern="1200">
                <a:solidFill>
                  <a:schemeClr val="tx1"/>
                </a:solidFill>
                <a:latin typeface="+mn-lt"/>
                <a:ea typeface="ＭＳ Ｐゴシック" pitchFamily="34" charset="-128"/>
                <a:cs typeface="Arial" charset="0"/>
              </a:rPr>
              <a:t>2021</a:t>
            </a:r>
          </a:p>
        </p:txBody>
      </p:sp>
      <p:sp>
        <p:nvSpPr>
          <p:cNvPr id="118" name="Text Box 41"/>
          <p:cNvSpPr txBox="1">
            <a:spLocks noChangeArrowheads="1"/>
          </p:cNvSpPr>
          <p:nvPr/>
        </p:nvSpPr>
        <p:spPr bwMode="auto">
          <a:xfrm>
            <a:off x="7117232" y="502104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2018</a:t>
            </a:r>
          </a:p>
        </p:txBody>
      </p:sp>
      <p:sp>
        <p:nvSpPr>
          <p:cNvPr id="119" name="Text Box 42"/>
          <p:cNvSpPr txBox="1">
            <a:spLocks noChangeArrowheads="1"/>
          </p:cNvSpPr>
          <p:nvPr/>
        </p:nvSpPr>
        <p:spPr bwMode="auto">
          <a:xfrm>
            <a:off x="10761289" y="502104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kern="1200">
                <a:solidFill>
                  <a:schemeClr val="tx1"/>
                </a:solidFill>
                <a:latin typeface="+mn-lt"/>
                <a:ea typeface="ＭＳ Ｐゴシック" pitchFamily="34" charset="-128"/>
                <a:cs typeface="Arial" charset="0"/>
              </a:rPr>
              <a:t>2023</a:t>
            </a:r>
          </a:p>
        </p:txBody>
      </p:sp>
      <p:sp>
        <p:nvSpPr>
          <p:cNvPr id="120" name="Text Box 39"/>
          <p:cNvSpPr txBox="1">
            <a:spLocks noChangeArrowheads="1"/>
          </p:cNvSpPr>
          <p:nvPr/>
        </p:nvSpPr>
        <p:spPr bwMode="auto">
          <a:xfrm>
            <a:off x="8554260" y="502104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2020</a:t>
            </a:r>
          </a:p>
        </p:txBody>
      </p:sp>
      <p:sp>
        <p:nvSpPr>
          <p:cNvPr id="121" name="Text Box 39"/>
          <p:cNvSpPr txBox="1">
            <a:spLocks noChangeArrowheads="1"/>
          </p:cNvSpPr>
          <p:nvPr/>
        </p:nvSpPr>
        <p:spPr bwMode="auto">
          <a:xfrm>
            <a:off x="10033959" y="502104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kern="1200">
                <a:solidFill>
                  <a:schemeClr val="tx1"/>
                </a:solidFill>
                <a:latin typeface="+mn-lt"/>
                <a:ea typeface="ＭＳ Ｐゴシック" pitchFamily="34" charset="-128"/>
                <a:cs typeface="Arial" charset="0"/>
              </a:rPr>
              <a:t>2022</a:t>
            </a:r>
          </a:p>
        </p:txBody>
      </p:sp>
      <p:sp>
        <p:nvSpPr>
          <p:cNvPr id="122" name="Text Box 37"/>
          <p:cNvSpPr txBox="1">
            <a:spLocks noChangeArrowheads="1"/>
          </p:cNvSpPr>
          <p:nvPr/>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2017</a:t>
            </a:r>
          </a:p>
        </p:txBody>
      </p:sp>
      <p:sp>
        <p:nvSpPr>
          <p:cNvPr id="123" name="Text Box 38"/>
          <p:cNvSpPr txBox="1">
            <a:spLocks noChangeArrowheads="1"/>
          </p:cNvSpPr>
          <p:nvPr/>
        </p:nvSpPr>
        <p:spPr bwMode="auto">
          <a:xfrm>
            <a:off x="7825922"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2019</a:t>
            </a:r>
          </a:p>
        </p:txBody>
      </p:sp>
      <p:sp>
        <p:nvSpPr>
          <p:cNvPr id="124" name="Text Box 39"/>
          <p:cNvSpPr txBox="1">
            <a:spLocks noChangeArrowheads="1"/>
          </p:cNvSpPr>
          <p:nvPr/>
        </p:nvSpPr>
        <p:spPr bwMode="auto">
          <a:xfrm>
            <a:off x="929279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400" b="1" kern="1200">
                <a:solidFill>
                  <a:schemeClr val="tx1"/>
                </a:solidFill>
                <a:latin typeface="+mn-lt"/>
                <a:ea typeface="ＭＳ Ｐゴシック" pitchFamily="34" charset="-128"/>
                <a:cs typeface="Arial" charset="0"/>
              </a:rPr>
              <a:t>2021</a:t>
            </a:r>
          </a:p>
        </p:txBody>
      </p:sp>
      <p:sp>
        <p:nvSpPr>
          <p:cNvPr id="125" name="Text Box 41"/>
          <p:cNvSpPr txBox="1">
            <a:spLocks noChangeArrowheads="1"/>
          </p:cNvSpPr>
          <p:nvPr/>
        </p:nvSpPr>
        <p:spPr bwMode="auto">
          <a:xfrm>
            <a:off x="711311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2018</a:t>
            </a:r>
          </a:p>
        </p:txBody>
      </p:sp>
      <p:sp>
        <p:nvSpPr>
          <p:cNvPr id="126" name="Text Box 42"/>
          <p:cNvSpPr txBox="1">
            <a:spLocks noChangeArrowheads="1"/>
          </p:cNvSpPr>
          <p:nvPr/>
        </p:nvSpPr>
        <p:spPr bwMode="auto">
          <a:xfrm>
            <a:off x="10757173"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kern="1200">
                <a:solidFill>
                  <a:schemeClr val="tx1"/>
                </a:solidFill>
                <a:latin typeface="+mn-lt"/>
                <a:ea typeface="ＭＳ Ｐゴシック" pitchFamily="34" charset="-128"/>
                <a:cs typeface="Arial" charset="0"/>
              </a:rPr>
              <a:t>2023</a:t>
            </a:r>
          </a:p>
        </p:txBody>
      </p:sp>
      <p:sp>
        <p:nvSpPr>
          <p:cNvPr id="127" name="Text Box 39"/>
          <p:cNvSpPr txBox="1">
            <a:spLocks noChangeArrowheads="1"/>
          </p:cNvSpPr>
          <p:nvPr/>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n-lt"/>
                <a:ea typeface="ＭＳ Ｐゴシック" pitchFamily="34" charset="-128"/>
              </a:rPr>
              <a:t>2020</a:t>
            </a:r>
          </a:p>
        </p:txBody>
      </p:sp>
      <p:sp>
        <p:nvSpPr>
          <p:cNvPr id="128" name="Text Box 39"/>
          <p:cNvSpPr txBox="1">
            <a:spLocks noChangeArrowheads="1"/>
          </p:cNvSpPr>
          <p:nvPr/>
        </p:nvSpPr>
        <p:spPr bwMode="auto">
          <a:xfrm>
            <a:off x="10029843"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kern="1200">
                <a:solidFill>
                  <a:schemeClr val="tx1"/>
                </a:solidFill>
                <a:latin typeface="+mn-lt"/>
                <a:ea typeface="ＭＳ Ｐゴシック" pitchFamily="34" charset="-128"/>
                <a:cs typeface="Arial" charset="0"/>
              </a:rPr>
              <a:t>2022</a:t>
            </a:r>
          </a:p>
        </p:txBody>
      </p:sp>
      <p:cxnSp>
        <p:nvCxnSpPr>
          <p:cNvPr id="129" name="Straight Connector 128"/>
          <p:cNvCxnSpPr/>
          <p:nvPr/>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6333405" y="505762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703402" y="505762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3" name="Rectangle 27"/>
          <p:cNvSpPr>
            <a:spLocks noChangeArrowheads="1"/>
          </p:cNvSpPr>
          <p:nvPr/>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134" name="Freeform 28"/>
          <p:cNvSpPr>
            <a:spLocks noChangeAspect="1"/>
          </p:cNvSpPr>
          <p:nvPr/>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135" name="Text Box 26"/>
          <p:cNvSpPr txBox="1">
            <a:spLocks noChangeArrowheads="1"/>
          </p:cNvSpPr>
          <p:nvPr/>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136" name="Oval 135"/>
          <p:cNvSpPr/>
          <p:nvPr/>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37" name="Straight Connector 136"/>
          <p:cNvCxnSpPr/>
          <p:nvPr/>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6333405" y="3622014"/>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703402" y="3622014"/>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45488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4-Boxer no bump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57"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58"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63" name="TextBox 62"/>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64" name="TextBox 63"/>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
        <p:nvSpPr>
          <p:cNvPr id="67" name="Text Box 37"/>
          <p:cNvSpPr txBox="1">
            <a:spLocks noChangeArrowheads="1"/>
          </p:cNvSpPr>
          <p:nvPr/>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cxnSp>
        <p:nvCxnSpPr>
          <p:cNvPr id="95" name="Straight Connector 94"/>
          <p:cNvCxnSpPr/>
          <p:nvPr/>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102" name="Oval 101"/>
          <p:cNvSpPr/>
          <p:nvPr/>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09" name="Picture 10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88568772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4-Boxer 1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7" name="Text Box 37"/>
          <p:cNvSpPr txBox="1">
            <a:spLocks noChangeArrowheads="1"/>
          </p:cNvSpPr>
          <p:nvPr/>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cxnSp>
        <p:nvCxnSpPr>
          <p:cNvPr id="95" name="Straight Connector 94"/>
          <p:cNvCxnSpPr/>
          <p:nvPr/>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102" name="Oval 101"/>
          <p:cNvSpPr/>
          <p:nvPr/>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5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45920530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4-Boxer middle memo no bump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7" name="Text Placeholder 16"/>
          <p:cNvSpPr>
            <a:spLocks noGrp="1"/>
          </p:cNvSpPr>
          <p:nvPr>
            <p:ph type="body" sz="quarter" idx="12" hasCustomPrompt="1"/>
          </p:nvPr>
        </p:nvSpPr>
        <p:spPr>
          <a:xfrm>
            <a:off x="736684" y="378204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 name="Text Placeholder 16"/>
          <p:cNvSpPr>
            <a:spLocks noGrp="1"/>
          </p:cNvSpPr>
          <p:nvPr>
            <p:ph type="body" sz="quarter" idx="14" hasCustomPrompt="1"/>
          </p:nvPr>
        </p:nvSpPr>
        <p:spPr>
          <a:xfrm>
            <a:off x="6399337" y="378319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7" name="Text Box 37"/>
          <p:cNvSpPr txBox="1">
            <a:spLocks noChangeArrowheads="1"/>
          </p:cNvSpPr>
          <p:nvPr/>
        </p:nvSpPr>
        <p:spPr bwMode="auto">
          <a:xfrm>
            <a:off x="78455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996876"/>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99687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644571"/>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644571"/>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644571"/>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644571"/>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996876"/>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99687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cxnSp>
        <p:nvCxnSpPr>
          <p:cNvPr id="95" name="Straight Connector 94"/>
          <p:cNvCxnSpPr/>
          <p:nvPr/>
        </p:nvCxnSpPr>
        <p:spPr>
          <a:xfrm flipH="1">
            <a:off x="6325167" y="301144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301144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68694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68694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102" name="Oval 101"/>
          <p:cNvSpPr/>
          <p:nvPr/>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409188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409188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5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17986194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4-Boxer two-row 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 Placeholder 16"/>
          <p:cNvSpPr>
            <a:spLocks noGrp="1"/>
          </p:cNvSpPr>
          <p:nvPr>
            <p:ph type="body" sz="quarter" idx="11" hasCustomPrompt="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7" name="Text Placeholder 16"/>
          <p:cNvSpPr>
            <a:spLocks noGrp="1"/>
          </p:cNvSpPr>
          <p:nvPr>
            <p:ph type="body" sz="quarter" idx="12" hasCustomPrompt="1"/>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3" hasCustomPrompt="1"/>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 name="Text Placeholder 16"/>
          <p:cNvSpPr>
            <a:spLocks noGrp="1"/>
          </p:cNvSpPr>
          <p:nvPr>
            <p:ph type="body" sz="quarter" idx="14" hasCustomPrompt="1"/>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57"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58"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63" name="TextBox 62"/>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64" name="TextBox 63"/>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
        <p:nvSpPr>
          <p:cNvPr id="67" name="Text Box 37"/>
          <p:cNvSpPr txBox="1">
            <a:spLocks noChangeArrowheads="1"/>
          </p:cNvSpPr>
          <p:nvPr/>
        </p:nvSpPr>
        <p:spPr bwMode="auto">
          <a:xfrm>
            <a:off x="78455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cxnSp>
        <p:nvCxnSpPr>
          <p:cNvPr id="95" name="Straight Connector 94"/>
          <p:cNvCxnSpPr/>
          <p:nvPr/>
        </p:nvCxnSpPr>
        <p:spPr>
          <a:xfrm flipH="1">
            <a:off x="6325167"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884150"/>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2044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801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102" name="Oval 101"/>
          <p:cNvSpPr/>
          <p:nvPr/>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09" name="Picture 10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77006182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5-Boxer no 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37" name="Text Box 38"/>
          <p:cNvSpPr txBox="1">
            <a:spLocks noChangeArrowheads="1"/>
          </p:cNvSpPr>
          <p:nvPr/>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cxnSp>
        <p:nvCxnSpPr>
          <p:cNvPr id="57" name="Straight Connector 56"/>
          <p:cNvCxnSpPr/>
          <p:nvPr/>
        </p:nvCxnSpPr>
        <p:spPr>
          <a:xfrm flipH="1">
            <a:off x="2151094"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151094"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6561197"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6561197"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1977660"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3" name="Text Placeholder 16"/>
          <p:cNvSpPr>
            <a:spLocks noGrp="1"/>
          </p:cNvSpPr>
          <p:nvPr>
            <p:ph type="body" sz="quarter" idx="18" hasCustomPrompt="1"/>
          </p:nvPr>
        </p:nvSpPr>
        <p:spPr>
          <a:xfrm>
            <a:off x="6387461"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4" name="Text Box 38"/>
          <p:cNvSpPr txBox="1">
            <a:spLocks noChangeArrowheads="1"/>
          </p:cNvSpPr>
          <p:nvPr/>
        </p:nvSpPr>
        <p:spPr bwMode="auto">
          <a:xfrm>
            <a:off x="2679720"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p:nvSpPr>
        <p:spPr bwMode="auto">
          <a:xfrm>
            <a:off x="329027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p:nvSpPr>
        <p:spPr bwMode="auto">
          <a:xfrm>
            <a:off x="3900830"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p:nvSpPr>
        <p:spPr bwMode="auto">
          <a:xfrm>
            <a:off x="20691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p:nvSpPr>
        <p:spPr bwMode="auto">
          <a:xfrm>
            <a:off x="451138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p:nvSpPr>
        <p:spPr bwMode="auto">
          <a:xfrm>
            <a:off x="5121941"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p:nvSpPr>
        <p:spPr bwMode="auto">
          <a:xfrm>
            <a:off x="7077137"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p:nvSpPr>
        <p:spPr bwMode="auto">
          <a:xfrm>
            <a:off x="7687692"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p:nvSpPr>
        <p:spPr bwMode="auto">
          <a:xfrm>
            <a:off x="8298247"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p:nvSpPr>
        <p:spPr bwMode="auto">
          <a:xfrm>
            <a:off x="6466582"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p:nvSpPr>
        <p:spPr bwMode="auto">
          <a:xfrm>
            <a:off x="8908802"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p:nvSpPr>
        <p:spPr bwMode="auto">
          <a:xfrm>
            <a:off x="95193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310406551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6-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p:nvCxnSpPr>
        <p:spPr>
          <a:xfrm flipH="1">
            <a:off x="8187878" y="3044584"/>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41663"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cxnSp>
        <p:nvCxnSpPr>
          <p:cNvPr id="16" name="Straight Connector 15"/>
          <p:cNvCxnSpPr/>
          <p:nvPr/>
        </p:nvCxnSpPr>
        <p:spPr>
          <a:xfrm flipH="1">
            <a:off x="4358640"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37" name="Text Box 38"/>
          <p:cNvSpPr txBox="1">
            <a:spLocks noChangeArrowheads="1"/>
          </p:cNvSpPr>
          <p:nvPr/>
        </p:nvSpPr>
        <p:spPr bwMode="auto">
          <a:xfrm>
            <a:off x="107028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p:nvSpPr>
        <p:spPr bwMode="auto">
          <a:xfrm>
            <a:off x="168084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p:nvSpPr>
        <p:spPr bwMode="auto">
          <a:xfrm>
            <a:off x="229139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p:nvSpPr>
        <p:spPr bwMode="auto">
          <a:xfrm>
            <a:off x="45973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p:nvSpPr>
        <p:spPr bwMode="auto">
          <a:xfrm>
            <a:off x="290195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p:nvSpPr>
        <p:spPr bwMode="auto">
          <a:xfrm>
            <a:off x="351251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p:nvSpPr>
        <p:spPr bwMode="auto">
          <a:xfrm>
            <a:off x="487458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p:nvSpPr>
        <p:spPr bwMode="auto">
          <a:xfrm>
            <a:off x="548513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p:nvSpPr>
        <p:spPr bwMode="auto">
          <a:xfrm>
            <a:off x="609569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p:nvSpPr>
        <p:spPr bwMode="auto">
          <a:xfrm>
            <a:off x="426402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p:nvSpPr>
        <p:spPr bwMode="auto">
          <a:xfrm>
            <a:off x="670624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p:nvSpPr>
        <p:spPr bwMode="auto">
          <a:xfrm>
            <a:off x="7316801"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p:nvSpPr>
        <p:spPr bwMode="auto">
          <a:xfrm>
            <a:off x="871921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p:nvSpPr>
        <p:spPr bwMode="auto">
          <a:xfrm>
            <a:off x="932977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p:nvSpPr>
        <p:spPr bwMode="auto">
          <a:xfrm>
            <a:off x="994032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p:nvSpPr>
        <p:spPr bwMode="auto">
          <a:xfrm>
            <a:off x="810866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p:nvSpPr>
        <p:spPr bwMode="auto">
          <a:xfrm>
            <a:off x="1055088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p:nvSpPr>
        <p:spPr bwMode="auto">
          <a:xfrm>
            <a:off x="11161438"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56" name="Straight Connector 55"/>
          <p:cNvCxnSpPr/>
          <p:nvPr/>
        </p:nvCxnSpPr>
        <p:spPr>
          <a:xfrm flipH="1">
            <a:off x="8207409" y="513743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44718"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207409" y="36389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4718"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369933"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369933"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3" name="Text Placeholder 16"/>
          <p:cNvSpPr>
            <a:spLocks noGrp="1"/>
          </p:cNvSpPr>
          <p:nvPr>
            <p:ph type="body" sz="quarter" idx="18" hasCustomPrompt="1"/>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4" name="Text Box 38"/>
          <p:cNvSpPr txBox="1">
            <a:spLocks noChangeArrowheads="1"/>
          </p:cNvSpPr>
          <p:nvPr/>
        </p:nvSpPr>
        <p:spPr bwMode="auto">
          <a:xfrm>
            <a:off x="107334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p:nvSpPr>
        <p:spPr bwMode="auto">
          <a:xfrm>
            <a:off x="168389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p:nvSpPr>
        <p:spPr bwMode="auto">
          <a:xfrm>
            <a:off x="229445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p:nvSpPr>
        <p:spPr bwMode="auto">
          <a:xfrm>
            <a:off x="46278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p:nvSpPr>
        <p:spPr bwMode="auto">
          <a:xfrm>
            <a:off x="290500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p:nvSpPr>
        <p:spPr bwMode="auto">
          <a:xfrm>
            <a:off x="3515565"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p:nvSpPr>
        <p:spPr bwMode="auto">
          <a:xfrm>
            <a:off x="488587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p:nvSpPr>
        <p:spPr bwMode="auto">
          <a:xfrm>
            <a:off x="549642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p:nvSpPr>
        <p:spPr bwMode="auto">
          <a:xfrm>
            <a:off x="610698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p:nvSpPr>
        <p:spPr bwMode="auto">
          <a:xfrm>
            <a:off x="427531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p:nvSpPr>
        <p:spPr bwMode="auto">
          <a:xfrm>
            <a:off x="671753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p:nvSpPr>
        <p:spPr bwMode="auto">
          <a:xfrm>
            <a:off x="732809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p:nvSpPr>
        <p:spPr bwMode="auto">
          <a:xfrm>
            <a:off x="873874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p:nvSpPr>
        <p:spPr bwMode="auto">
          <a:xfrm>
            <a:off x="934930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p:nvSpPr>
        <p:spPr bwMode="auto">
          <a:xfrm>
            <a:off x="995985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p:nvSpPr>
        <p:spPr bwMode="auto">
          <a:xfrm>
            <a:off x="812819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p:nvSpPr>
        <p:spPr bwMode="auto">
          <a:xfrm>
            <a:off x="1057041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p:nvSpPr>
        <p:spPr bwMode="auto">
          <a:xfrm>
            <a:off x="1118096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184378158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1_6-Boxer, w_RY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p:nvCxnSpPr>
        <p:spPr>
          <a:xfrm flipH="1">
            <a:off x="8187878" y="3044584"/>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41663"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cxnSp>
        <p:nvCxnSpPr>
          <p:cNvPr id="16" name="Straight Connector 15"/>
          <p:cNvCxnSpPr/>
          <p:nvPr/>
        </p:nvCxnSpPr>
        <p:spPr>
          <a:xfrm flipH="1">
            <a:off x="4358640"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37" name="Text Box 38"/>
          <p:cNvSpPr txBox="1">
            <a:spLocks noChangeArrowheads="1"/>
          </p:cNvSpPr>
          <p:nvPr/>
        </p:nvSpPr>
        <p:spPr bwMode="auto">
          <a:xfrm>
            <a:off x="107028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p:nvSpPr>
        <p:spPr bwMode="auto">
          <a:xfrm>
            <a:off x="168084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p:nvSpPr>
        <p:spPr bwMode="auto">
          <a:xfrm>
            <a:off x="229139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p:nvSpPr>
        <p:spPr bwMode="auto">
          <a:xfrm>
            <a:off x="45973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p:nvSpPr>
        <p:spPr bwMode="auto">
          <a:xfrm>
            <a:off x="290195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p:nvSpPr>
        <p:spPr bwMode="auto">
          <a:xfrm>
            <a:off x="351251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p:nvSpPr>
        <p:spPr bwMode="auto">
          <a:xfrm>
            <a:off x="487458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p:nvSpPr>
        <p:spPr bwMode="auto">
          <a:xfrm>
            <a:off x="548513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p:nvSpPr>
        <p:spPr bwMode="auto">
          <a:xfrm>
            <a:off x="609569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p:nvSpPr>
        <p:spPr bwMode="auto">
          <a:xfrm>
            <a:off x="426402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p:nvSpPr>
        <p:spPr bwMode="auto">
          <a:xfrm>
            <a:off x="670624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p:nvSpPr>
        <p:spPr bwMode="auto">
          <a:xfrm>
            <a:off x="7316801"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p:nvSpPr>
        <p:spPr bwMode="auto">
          <a:xfrm>
            <a:off x="871921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p:nvSpPr>
        <p:spPr bwMode="auto">
          <a:xfrm>
            <a:off x="932977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p:nvSpPr>
        <p:spPr bwMode="auto">
          <a:xfrm>
            <a:off x="994032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p:nvSpPr>
        <p:spPr bwMode="auto">
          <a:xfrm>
            <a:off x="810866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p:nvSpPr>
        <p:spPr bwMode="auto">
          <a:xfrm>
            <a:off x="1055088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p:nvSpPr>
        <p:spPr bwMode="auto">
          <a:xfrm>
            <a:off x="11161438"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56" name="Straight Connector 55"/>
          <p:cNvCxnSpPr/>
          <p:nvPr/>
        </p:nvCxnSpPr>
        <p:spPr>
          <a:xfrm flipH="1">
            <a:off x="8207409" y="513743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44718"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207409" y="36389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4718"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369933"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369933"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3" name="Text Placeholder 16"/>
          <p:cNvSpPr>
            <a:spLocks noGrp="1"/>
          </p:cNvSpPr>
          <p:nvPr>
            <p:ph type="body" sz="quarter" idx="18" hasCustomPrompt="1"/>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4" name="Text Box 38"/>
          <p:cNvSpPr txBox="1">
            <a:spLocks noChangeArrowheads="1"/>
          </p:cNvSpPr>
          <p:nvPr/>
        </p:nvSpPr>
        <p:spPr bwMode="auto">
          <a:xfrm>
            <a:off x="107334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p:nvSpPr>
        <p:spPr bwMode="auto">
          <a:xfrm>
            <a:off x="168389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p:nvSpPr>
        <p:spPr bwMode="auto">
          <a:xfrm>
            <a:off x="229445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p:nvSpPr>
        <p:spPr bwMode="auto">
          <a:xfrm>
            <a:off x="46278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p:nvSpPr>
        <p:spPr bwMode="auto">
          <a:xfrm>
            <a:off x="290500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p:nvSpPr>
        <p:spPr bwMode="auto">
          <a:xfrm>
            <a:off x="3515565"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p:nvSpPr>
        <p:spPr bwMode="auto">
          <a:xfrm>
            <a:off x="488587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p:nvSpPr>
        <p:spPr bwMode="auto">
          <a:xfrm>
            <a:off x="549642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p:nvSpPr>
        <p:spPr bwMode="auto">
          <a:xfrm>
            <a:off x="610698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p:nvSpPr>
        <p:spPr bwMode="auto">
          <a:xfrm>
            <a:off x="427531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p:nvSpPr>
        <p:spPr bwMode="auto">
          <a:xfrm>
            <a:off x="671753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p:nvSpPr>
        <p:spPr bwMode="auto">
          <a:xfrm>
            <a:off x="732809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p:nvSpPr>
        <p:spPr bwMode="auto">
          <a:xfrm>
            <a:off x="873874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p:nvSpPr>
        <p:spPr bwMode="auto">
          <a:xfrm>
            <a:off x="934930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p:nvSpPr>
        <p:spPr bwMode="auto">
          <a:xfrm>
            <a:off x="995985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p:nvSpPr>
        <p:spPr bwMode="auto">
          <a:xfrm>
            <a:off x="812819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p:nvSpPr>
        <p:spPr bwMode="auto">
          <a:xfrm>
            <a:off x="1057041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p:nvSpPr>
        <p:spPr bwMode="auto">
          <a:xfrm>
            <a:off x="1118096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82"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83"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84"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85"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86"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87"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88" name="TextBox 87"/>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89" name="TextBox 88"/>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90"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91"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195341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9" Type="http://schemas.openxmlformats.org/officeDocument/2006/relationships/slideLayout" Target="../slideLayouts/slideLayout96.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34" Type="http://schemas.openxmlformats.org/officeDocument/2006/relationships/slideLayout" Target="../slideLayouts/slideLayout91.xml"/><Relationship Id="rId42" Type="http://schemas.openxmlformats.org/officeDocument/2006/relationships/slideLayout" Target="../slideLayouts/slideLayout99.xml"/><Relationship Id="rId47" Type="http://schemas.openxmlformats.org/officeDocument/2006/relationships/slideLayout" Target="../slideLayouts/slideLayout104.xml"/><Relationship Id="rId50" Type="http://schemas.openxmlformats.org/officeDocument/2006/relationships/theme" Target="../theme/theme3.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33" Type="http://schemas.openxmlformats.org/officeDocument/2006/relationships/slideLayout" Target="../slideLayouts/slideLayout90.xml"/><Relationship Id="rId38" Type="http://schemas.openxmlformats.org/officeDocument/2006/relationships/slideLayout" Target="../slideLayouts/slideLayout95.xml"/><Relationship Id="rId46" Type="http://schemas.openxmlformats.org/officeDocument/2006/relationships/slideLayout" Target="../slideLayouts/slideLayout103.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slideLayout" Target="../slideLayouts/slideLayout86.xml"/><Relationship Id="rId41" Type="http://schemas.openxmlformats.org/officeDocument/2006/relationships/slideLayout" Target="../slideLayouts/slideLayout98.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32" Type="http://schemas.openxmlformats.org/officeDocument/2006/relationships/slideLayout" Target="../slideLayouts/slideLayout89.xml"/><Relationship Id="rId37" Type="http://schemas.openxmlformats.org/officeDocument/2006/relationships/slideLayout" Target="../slideLayouts/slideLayout94.xml"/><Relationship Id="rId40" Type="http://schemas.openxmlformats.org/officeDocument/2006/relationships/slideLayout" Target="../slideLayouts/slideLayout97.xml"/><Relationship Id="rId45" Type="http://schemas.openxmlformats.org/officeDocument/2006/relationships/slideLayout" Target="../slideLayouts/slideLayout102.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slideLayout" Target="../slideLayouts/slideLayout85.xml"/><Relationship Id="rId36" Type="http://schemas.openxmlformats.org/officeDocument/2006/relationships/slideLayout" Target="../slideLayouts/slideLayout93.xml"/><Relationship Id="rId49" Type="http://schemas.openxmlformats.org/officeDocument/2006/relationships/slideLayout" Target="../slideLayouts/slideLayout106.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31" Type="http://schemas.openxmlformats.org/officeDocument/2006/relationships/slideLayout" Target="../slideLayouts/slideLayout88.xml"/><Relationship Id="rId44" Type="http://schemas.openxmlformats.org/officeDocument/2006/relationships/slideLayout" Target="../slideLayouts/slideLayout101.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 Id="rId30" Type="http://schemas.openxmlformats.org/officeDocument/2006/relationships/slideLayout" Target="../slideLayouts/slideLayout87.xml"/><Relationship Id="rId35" Type="http://schemas.openxmlformats.org/officeDocument/2006/relationships/slideLayout" Target="../slideLayouts/slideLayout92.xml"/><Relationship Id="rId43" Type="http://schemas.openxmlformats.org/officeDocument/2006/relationships/slideLayout" Target="../slideLayouts/slideLayout100.xml"/><Relationship Id="rId48" Type="http://schemas.openxmlformats.org/officeDocument/2006/relationships/slideLayout" Target="../slideLayouts/slideLayout105.xml"/><Relationship Id="rId8" Type="http://schemas.openxmlformats.org/officeDocument/2006/relationships/slideLayout" Target="../slideLayouts/slideLayout6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D9101-2A0E-CB41-A34A-7A0880AA7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4F1BDE-E15A-D342-B948-A47059D3EF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2CAC9-9AF5-EC46-BF75-2BEE841B9C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BF38A-8BC9-FA45-9C03-2523BB60DBA7}" type="datetimeFigureOut">
              <a:rPr lang="en-US" smtClean="0"/>
              <a:t>8/25/2021</a:t>
            </a:fld>
            <a:endParaRPr lang="en-US"/>
          </a:p>
        </p:txBody>
      </p:sp>
      <p:sp>
        <p:nvSpPr>
          <p:cNvPr id="5" name="Footer Placeholder 4">
            <a:extLst>
              <a:ext uri="{FF2B5EF4-FFF2-40B4-BE49-F238E27FC236}">
                <a16:creationId xmlns:a16="http://schemas.microsoft.com/office/drawing/2014/main" id="{762984DE-6FBC-FD41-8AEB-BDDFCAC3FC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3EB0F6-4852-254A-9F5D-91AB7AC39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4DD3D-386C-1A49-BDFF-B350A5F427EB}" type="slidenum">
              <a:rPr lang="en-US" smtClean="0"/>
              <a:t>‹#›</a:t>
            </a:fld>
            <a:endParaRPr lang="en-US"/>
          </a:p>
        </p:txBody>
      </p:sp>
    </p:spTree>
    <p:extLst>
      <p:ext uri="{BB962C8B-B14F-4D97-AF65-F5344CB8AC3E}">
        <p14:creationId xmlns:p14="http://schemas.microsoft.com/office/powerpoint/2010/main" val="2428696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34266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 id="2147483780" r:id="rId25"/>
    <p:sldLayoutId id="2147483781" r:id="rId26"/>
    <p:sldLayoutId id="2147483782" r:id="rId27"/>
    <p:sldLayoutId id="2147483783" r:id="rId28"/>
    <p:sldLayoutId id="2147483784" r:id="rId29"/>
    <p:sldLayoutId id="2147483785" r:id="rId30"/>
    <p:sldLayoutId id="2147483786" r:id="rId31"/>
    <p:sldLayoutId id="2147483787" r:id="rId32"/>
    <p:sldLayoutId id="2147483788" r:id="rId33"/>
    <p:sldLayoutId id="2147483789" r:id="rId34"/>
    <p:sldLayoutId id="2147483790" r:id="rId35"/>
    <p:sldLayoutId id="2147483791" r:id="rId36"/>
    <p:sldLayoutId id="2147483792" r:id="rId37"/>
    <p:sldLayoutId id="2147483793" r:id="rId38"/>
    <p:sldLayoutId id="2147483794" r:id="rId39"/>
    <p:sldLayoutId id="2147483795" r:id="rId40"/>
    <p:sldLayoutId id="2147483796" r:id="rId41"/>
    <p:sldLayoutId id="2147483797" r:id="rId42"/>
    <p:sldLayoutId id="2147483798" r:id="rId43"/>
    <p:sldLayoutId id="2147483799" r:id="rId44"/>
    <p:sldLayoutId id="2147483800" r:id="rId45"/>
    <p:sldLayoutId id="2147483801" r:id="rId4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479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29E2FB-C774-5D48-9DCE-E3D4D7F15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350619-D3DE-0A42-BA85-F00E47F62C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3AF164-282D-C24E-BCB5-B26180897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39943-E6D9-F041-82A6-6E9AC7C134C5}" type="datetimeFigureOut">
              <a:rPr lang="en-US" smtClean="0"/>
              <a:t>8/25/2021</a:t>
            </a:fld>
            <a:endParaRPr lang="en-US"/>
          </a:p>
        </p:txBody>
      </p:sp>
      <p:sp>
        <p:nvSpPr>
          <p:cNvPr id="5" name="Footer Placeholder 4">
            <a:extLst>
              <a:ext uri="{FF2B5EF4-FFF2-40B4-BE49-F238E27FC236}">
                <a16:creationId xmlns:a16="http://schemas.microsoft.com/office/drawing/2014/main" id="{9DC16710-2A3A-EB4F-84F2-A4C35AD087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B88BDD-E269-FA4A-9022-35AB0A6C8F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510A7-3324-6D48-8006-74BD52CD4BFA}" type="slidenum">
              <a:rPr lang="en-US" smtClean="0"/>
              <a:t>‹#›</a:t>
            </a:fld>
            <a:endParaRPr lang="en-US"/>
          </a:p>
        </p:txBody>
      </p:sp>
    </p:spTree>
    <p:extLst>
      <p:ext uri="{BB962C8B-B14F-4D97-AF65-F5344CB8AC3E}">
        <p14:creationId xmlns:p14="http://schemas.microsoft.com/office/powerpoint/2010/main" val="2295434481"/>
      </p:ext>
    </p:extLst>
  </p:cSld>
  <p:clrMap bg1="lt1" tx1="dk1" bg2="lt2" tx2="dk2" accent1="accent1" accent2="accent2" accent3="accent3" accent4="accent4" accent5="accent5" accent6="accent6" hlink="hlink" folHlink="folHlink"/>
  <p:sldLayoutIdLst>
    <p:sldLayoutId id="214748372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ira.ford.com/browse/FD-40253" TargetMode="External"/><Relationship Id="rId2" Type="http://schemas.openxmlformats.org/officeDocument/2006/relationships/hyperlink" Target="https://www.jira.ford.com/browse/FD-9786" TargetMode="Externa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5.xml"/><Relationship Id="rId5" Type="http://schemas.openxmlformats.org/officeDocument/2006/relationships/image" Target="../media/image8.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5.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5.xml"/><Relationship Id="rId5" Type="http://schemas.openxmlformats.org/officeDocument/2006/relationships/image" Target="../media/image1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38927" y="2912605"/>
            <a:ext cx="6721639" cy="640080"/>
          </a:xfrm>
        </p:spPr>
        <p:txBody>
          <a:bodyPr/>
          <a:lstStyle/>
          <a:p>
            <a:r>
              <a:rPr lang="en-US" dirty="0"/>
              <a:t>My Seat Space Summary</a:t>
            </a:r>
          </a:p>
        </p:txBody>
      </p:sp>
    </p:spTree>
    <p:extLst>
      <p:ext uri="{BB962C8B-B14F-4D97-AF65-F5344CB8AC3E}">
        <p14:creationId xmlns:p14="http://schemas.microsoft.com/office/powerpoint/2010/main" val="3592753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E53BF3-C397-8C4C-9DBC-43E6E5DDDE9F}"/>
              </a:ext>
            </a:extLst>
          </p:cNvPr>
          <p:cNvSpPr/>
          <p:nvPr/>
        </p:nvSpPr>
        <p:spPr>
          <a:xfrm>
            <a:off x="500752" y="812339"/>
            <a:ext cx="5733794" cy="6340197"/>
          </a:xfrm>
          <a:prstGeom prst="rect">
            <a:avLst/>
          </a:prstGeom>
        </p:spPr>
        <p:txBody>
          <a:bodyPr wrap="square" lIns="91440" tIns="45720" rIns="91440" bIns="45720" anchor="t">
            <a:spAutoFit/>
          </a:bodyPr>
          <a:lstStyle/>
          <a:p>
            <a:pPr fontAlgn="base"/>
            <a:r>
              <a:rPr lang="en-US" sz="1400" b="0" i="0" u="sng" dirty="0">
                <a:solidFill>
                  <a:srgbClr val="000000"/>
                </a:solidFill>
                <a:effectLst/>
                <a:latin typeface="Calibri" panose="020F0502020204030204" pitchFamily="34" charset="0"/>
                <a:cs typeface="Calibri" panose="020F0502020204030204" pitchFamily="34" charset="0"/>
              </a:rPr>
              <a:t>Positive Perspective:</a:t>
            </a:r>
            <a:r>
              <a:rPr lang="en-US" sz="1400" b="0" i="0" dirty="0">
                <a:solidFill>
                  <a:srgbClr val="000000"/>
                </a:solidFill>
                <a:effectLst/>
                <a:latin typeface="Calibri" panose="020F0502020204030204" pitchFamily="34" charset="0"/>
                <a:cs typeface="Calibri" panose="020F0502020204030204" pitchFamily="34" charset="0"/>
              </a:rPr>
              <a:t>​</a:t>
            </a:r>
          </a:p>
          <a:p>
            <a:pPr fontAlgn="base"/>
            <a:r>
              <a:rPr lang="en-US" sz="1400" b="0" i="0" u="none" strike="noStrike" dirty="0">
                <a:solidFill>
                  <a:schemeClr val="accent2"/>
                </a:solidFill>
                <a:effectLst/>
                <a:latin typeface="Calibri" panose="020F0502020204030204" pitchFamily="34" charset="0"/>
                <a:cs typeface="Calibri" panose="020F0502020204030204" pitchFamily="34" charset="0"/>
              </a:rPr>
              <a:t>Personal listening experience</a:t>
            </a: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Seat speakers in </a:t>
            </a:r>
            <a:r>
              <a:rPr lang="en-US" sz="1400" dirty="0">
                <a:solidFill>
                  <a:srgbClr val="C00000"/>
                </a:solidFill>
                <a:latin typeface="Calibri" panose="020F0502020204030204" pitchFamily="34" charset="0"/>
                <a:cs typeface="Calibri" panose="020F0502020204030204" pitchFamily="34" charset="0"/>
              </a:rPr>
              <a:t>1</a:t>
            </a:r>
            <a:r>
              <a:rPr lang="en-US" sz="1400" baseline="30000" dirty="0">
                <a:solidFill>
                  <a:srgbClr val="C00000"/>
                </a:solidFill>
                <a:latin typeface="Calibri" panose="020F0502020204030204" pitchFamily="34" charset="0"/>
                <a:cs typeface="Calibri" panose="020F0502020204030204" pitchFamily="34" charset="0"/>
              </a:rPr>
              <a:t>st</a:t>
            </a:r>
            <a:r>
              <a:rPr lang="en-US" sz="1400" dirty="0">
                <a:solidFill>
                  <a:srgbClr val="C00000"/>
                </a:solidFill>
                <a:latin typeface="Calibri" panose="020F0502020204030204" pitchFamily="34" charset="0"/>
                <a:cs typeface="Calibri" panose="020F0502020204030204" pitchFamily="34" charset="0"/>
              </a:rPr>
              <a:t> and 2</a:t>
            </a:r>
            <a:r>
              <a:rPr lang="en-US" sz="1400" baseline="30000" dirty="0">
                <a:solidFill>
                  <a:srgbClr val="C00000"/>
                </a:solidFill>
                <a:latin typeface="Calibri" panose="020F0502020204030204" pitchFamily="34" charset="0"/>
                <a:cs typeface="Calibri" panose="020F0502020204030204" pitchFamily="34" charset="0"/>
              </a:rPr>
              <a:t>nd</a:t>
            </a:r>
            <a:r>
              <a:rPr lang="en-US" sz="1400" dirty="0">
                <a:solidFill>
                  <a:srgbClr val="C00000"/>
                </a:solidFill>
                <a:latin typeface="Calibri" panose="020F0502020204030204" pitchFamily="34" charset="0"/>
                <a:cs typeface="Calibri" panose="020F0502020204030204" pitchFamily="34" charset="0"/>
              </a:rPr>
              <a:t> row</a:t>
            </a:r>
            <a:r>
              <a:rPr lang="en-US" sz="1400" dirty="0">
                <a:solidFill>
                  <a:srgbClr val="000000"/>
                </a:solidFill>
                <a:latin typeface="Calibri" panose="020F0502020204030204" pitchFamily="34" charset="0"/>
                <a:cs typeface="Calibri" panose="020F0502020204030204" pitchFamily="34" charset="0"/>
              </a:rPr>
              <a:t>, allowing for an enhanced audio experience and the ability for the first row and second row to listen to individual sources.</a:t>
            </a:r>
          </a:p>
          <a:p>
            <a:pPr fontAlgn="base"/>
            <a:endParaRPr lang="en-US" sz="1400" b="0" i="0" u="none" strike="noStrike" dirty="0">
              <a:solidFill>
                <a:srgbClr val="000000"/>
              </a:solidFill>
              <a:effectLst/>
              <a:latin typeface="Calibri" panose="020F0502020204030204" pitchFamily="34" charset="0"/>
              <a:cs typeface="Calibri" panose="020F0502020204030204" pitchFamily="34" charset="0"/>
            </a:endParaRPr>
          </a:p>
          <a:p>
            <a:pPr fontAlgn="base"/>
            <a:r>
              <a:rPr lang="en-US" sz="1400" dirty="0">
                <a:solidFill>
                  <a:schemeClr val="accent2"/>
                </a:solidFill>
                <a:latin typeface="Calibri" panose="020F0502020204030204" pitchFamily="34" charset="0"/>
                <a:cs typeface="Calibri" panose="020F0502020204030204" pitchFamily="34" charset="0"/>
              </a:rPr>
              <a:t>Everyone is included in the journey: </a:t>
            </a:r>
          </a:p>
          <a:p>
            <a:pPr marL="285750" indent="-285750" fontAlgn="base">
              <a:buFont typeface="Arial" panose="020B0604020202020204" pitchFamily="34" charset="0"/>
              <a:buChar char="•"/>
            </a:pPr>
            <a:r>
              <a:rPr lang="en-US" sz="1400" dirty="0">
                <a:solidFill>
                  <a:srgbClr val="000000"/>
                </a:solidFill>
                <a:latin typeface="Calibri"/>
                <a:cs typeface="Calibri"/>
              </a:rPr>
              <a:t>Music sharing between most seats allows multiple centers of gravity in the vehicle (Via the center stack or my phone as a passenger) </a:t>
            </a:r>
            <a:r>
              <a:rPr lang="en-US" sz="1400" dirty="0">
                <a:solidFill>
                  <a:srgbClr val="C00000"/>
                </a:solidFill>
                <a:latin typeface="Calibri" panose="020F0502020204030204" pitchFamily="34" charset="0"/>
                <a:cs typeface="Calibri" panose="020F0502020204030204" pitchFamily="34" charset="0"/>
              </a:rPr>
              <a:t>(applicable to 1</a:t>
            </a:r>
            <a:r>
              <a:rPr lang="en-US" sz="1400" baseline="30000" dirty="0">
                <a:solidFill>
                  <a:srgbClr val="C00000"/>
                </a:solidFill>
                <a:latin typeface="Calibri" panose="020F0502020204030204" pitchFamily="34" charset="0"/>
                <a:cs typeface="Calibri" panose="020F0502020204030204" pitchFamily="34" charset="0"/>
              </a:rPr>
              <a:t>st</a:t>
            </a:r>
            <a:r>
              <a:rPr lang="en-US" sz="1400" dirty="0">
                <a:solidFill>
                  <a:srgbClr val="C00000"/>
                </a:solidFill>
                <a:latin typeface="Calibri" panose="020F0502020204030204" pitchFamily="34" charset="0"/>
                <a:cs typeface="Calibri" panose="020F0502020204030204" pitchFamily="34" charset="0"/>
              </a:rPr>
              <a:t> and 2</a:t>
            </a:r>
            <a:r>
              <a:rPr lang="en-US" sz="1400" baseline="30000" dirty="0">
                <a:solidFill>
                  <a:srgbClr val="C00000"/>
                </a:solidFill>
                <a:latin typeface="Calibri" panose="020F0502020204030204" pitchFamily="34" charset="0"/>
                <a:cs typeface="Calibri" panose="020F0502020204030204" pitchFamily="34" charset="0"/>
              </a:rPr>
              <a:t>nd</a:t>
            </a:r>
            <a:r>
              <a:rPr lang="en-US" sz="1400" dirty="0">
                <a:solidFill>
                  <a:srgbClr val="C00000"/>
                </a:solidFill>
                <a:latin typeface="Calibri" panose="020F0502020204030204" pitchFamily="34" charset="0"/>
                <a:cs typeface="Calibri" panose="020F0502020204030204" pitchFamily="34" charset="0"/>
              </a:rPr>
              <a:t> row)</a:t>
            </a:r>
            <a:endParaRPr lang="en-US" sz="1400" b="0" i="0" u="none" strike="noStrike" dirty="0">
              <a:solidFill>
                <a:srgbClr val="000000"/>
              </a:solidFill>
              <a:effectLst/>
              <a:latin typeface="Calibri"/>
              <a:cs typeface="Calibri"/>
            </a:endParaRPr>
          </a:p>
          <a:p>
            <a:pPr marL="285750" indent="-285750" fontAlgn="base">
              <a:buFont typeface="Arial" panose="020B0604020202020204" pitchFamily="34" charset="0"/>
              <a:buChar char="•"/>
            </a:pPr>
            <a:r>
              <a:rPr lang="en-US" sz="1400" b="0" i="0" u="none" strike="noStrike" dirty="0">
                <a:solidFill>
                  <a:srgbClr val="000000"/>
                </a:solidFill>
                <a:effectLst/>
                <a:latin typeface="Calibri" panose="020F0502020204030204" pitchFamily="34" charset="0"/>
                <a:cs typeface="Calibri" panose="020F0502020204030204" pitchFamily="34" charset="0"/>
              </a:rPr>
              <a:t>In Car Communication – Carry on a conversation between the first and third row of the vehicle without having to shout. The media ducks; people can hear each other over their individual seat speakers</a:t>
            </a:r>
          </a:p>
          <a:p>
            <a:pPr marL="285750" indent="-285750">
              <a:buFont typeface="Arial" panose="020B0604020202020204" pitchFamily="34" charset="0"/>
              <a:buChar char="•"/>
            </a:pPr>
            <a:r>
              <a:rPr lang="en-US" sz="1400" dirty="0">
                <a:solidFill>
                  <a:srgbClr val="000000"/>
                </a:solidFill>
                <a:latin typeface="Calibri"/>
                <a:cs typeface="Calibri"/>
              </a:rPr>
              <a:t>Full cabin audio is improved</a:t>
            </a:r>
            <a:endParaRPr lang="en-US" sz="1400" dirty="0">
              <a:solidFill>
                <a:srgbClr val="000000"/>
              </a:solidFill>
              <a:latin typeface="Calibri" panose="020F0502020204030204" pitchFamily="34" charset="0"/>
              <a:cs typeface="Calibri" panose="020F0502020204030204" pitchFamily="34" charset="0"/>
            </a:endParaRPr>
          </a:p>
          <a:p>
            <a:pPr fontAlgn="base"/>
            <a:endParaRPr lang="en-US" sz="1400" dirty="0">
              <a:solidFill>
                <a:srgbClr val="000000"/>
              </a:solidFill>
              <a:latin typeface="Calibri" panose="020F0502020204030204" pitchFamily="34" charset="0"/>
              <a:cs typeface="Calibri" panose="020F0502020204030204" pitchFamily="34" charset="0"/>
            </a:endParaRPr>
          </a:p>
          <a:p>
            <a:pPr fontAlgn="base"/>
            <a:r>
              <a:rPr lang="en-US" sz="1400" b="0" i="0" u="none" strike="noStrike" dirty="0">
                <a:solidFill>
                  <a:schemeClr val="accent2"/>
                </a:solidFill>
                <a:effectLst/>
                <a:latin typeface="Calibri" panose="020F0502020204030204" pitchFamily="34" charset="0"/>
                <a:cs typeface="Calibri" panose="020F0502020204030204" pitchFamily="34" charset="0"/>
              </a:rPr>
              <a:t>Privacy modes: </a:t>
            </a:r>
          </a:p>
          <a:p>
            <a:pPr marL="285750" indent="-285750" fontAlgn="base">
              <a:buFont typeface="Arial" panose="020B0604020202020204" pitchFamily="34" charset="0"/>
              <a:buChar char="•"/>
            </a:pPr>
            <a:r>
              <a:rPr lang="en-US" sz="1400" b="0" i="0" u="none" strike="noStrike" dirty="0">
                <a:solidFill>
                  <a:srgbClr val="000000"/>
                </a:solidFill>
                <a:effectLst/>
                <a:latin typeface="Calibri" panose="020F0502020204030204" pitchFamily="34" charset="0"/>
                <a:cs typeface="Calibri" panose="020F0502020204030204" pitchFamily="34" charset="0"/>
              </a:rPr>
              <a:t>Mute speakers in a selected seat so I can choose when I want to listen to music </a:t>
            </a:r>
            <a:r>
              <a:rPr lang="en-US" sz="1400" b="0" i="0" u="none" strike="noStrike" dirty="0">
                <a:solidFill>
                  <a:srgbClr val="C00000"/>
                </a:solidFill>
                <a:effectLst/>
                <a:latin typeface="Calibri" panose="020F0502020204030204" pitchFamily="34" charset="0"/>
                <a:cs typeface="Calibri" panose="020F0502020204030204" pitchFamily="34" charset="0"/>
              </a:rPr>
              <a:t>(applicable to 1</a:t>
            </a:r>
            <a:r>
              <a:rPr lang="en-US" sz="1400" b="0" i="0" u="none" strike="noStrike" baseline="30000" dirty="0">
                <a:solidFill>
                  <a:srgbClr val="C00000"/>
                </a:solidFill>
                <a:effectLst/>
                <a:latin typeface="Calibri" panose="020F0502020204030204" pitchFamily="34" charset="0"/>
                <a:cs typeface="Calibri" panose="020F0502020204030204" pitchFamily="34" charset="0"/>
              </a:rPr>
              <a:t>st</a:t>
            </a:r>
            <a:r>
              <a:rPr lang="en-US" sz="1400" b="0" i="0" u="none" strike="noStrike" dirty="0">
                <a:solidFill>
                  <a:srgbClr val="C00000"/>
                </a:solidFill>
                <a:effectLst/>
                <a:latin typeface="Calibri" panose="020F0502020204030204" pitchFamily="34" charset="0"/>
                <a:cs typeface="Calibri" panose="020F0502020204030204" pitchFamily="34" charset="0"/>
              </a:rPr>
              <a:t> and 2</a:t>
            </a:r>
            <a:r>
              <a:rPr lang="en-US" sz="1400" b="0" i="0" u="none" strike="noStrike" baseline="30000" dirty="0">
                <a:solidFill>
                  <a:srgbClr val="C00000"/>
                </a:solidFill>
                <a:effectLst/>
                <a:latin typeface="Calibri" panose="020F0502020204030204" pitchFamily="34" charset="0"/>
                <a:cs typeface="Calibri" panose="020F0502020204030204" pitchFamily="34" charset="0"/>
              </a:rPr>
              <a:t>nd</a:t>
            </a:r>
            <a:r>
              <a:rPr lang="en-US" sz="1400" b="0" i="0" u="none" strike="noStrike" dirty="0">
                <a:solidFill>
                  <a:srgbClr val="C00000"/>
                </a:solidFill>
                <a:effectLst/>
                <a:latin typeface="Calibri" panose="020F0502020204030204" pitchFamily="34" charset="0"/>
                <a:cs typeface="Calibri" panose="020F0502020204030204" pitchFamily="34" charset="0"/>
              </a:rPr>
              <a:t> row)</a:t>
            </a:r>
            <a:endParaRPr lang="en-US" sz="1400" b="0" i="0" u="none" strike="noStrike" dirty="0">
              <a:solidFill>
                <a:srgbClr val="000000"/>
              </a:solidFill>
              <a:effectLst/>
              <a:latin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sz="1400" b="0" i="0" dirty="0">
                <a:solidFill>
                  <a:srgbClr val="000000"/>
                </a:solidFill>
                <a:effectLst/>
                <a:latin typeface="Calibri" panose="020F0502020204030204" pitchFamily="34" charset="0"/>
                <a:cs typeface="Calibri" panose="020F0502020204030204" pitchFamily="34" charset="0"/>
              </a:rPr>
              <a:t>Phone calls - The </a:t>
            </a:r>
            <a:r>
              <a:rPr lang="en-US" sz="1400" dirty="0">
                <a:solidFill>
                  <a:srgbClr val="000000"/>
                </a:solidFill>
                <a:latin typeface="Calibri" panose="020F0502020204030204" pitchFamily="34" charset="0"/>
                <a:cs typeface="Calibri" panose="020F0502020204030204" pitchFamily="34" charset="0"/>
              </a:rPr>
              <a:t>sound comes through the seat speakers so I can take private phone calls without disrupting the rest of the vehicle or having to put my phone up to my ear </a:t>
            </a:r>
            <a:r>
              <a:rPr lang="en-US" sz="1400" dirty="0">
                <a:solidFill>
                  <a:srgbClr val="C00000"/>
                </a:solidFill>
                <a:latin typeface="Calibri" panose="020F0502020204030204" pitchFamily="34" charset="0"/>
                <a:cs typeface="Calibri" panose="020F0502020204030204" pitchFamily="34" charset="0"/>
              </a:rPr>
              <a:t>(applicable to 1</a:t>
            </a:r>
            <a:r>
              <a:rPr lang="en-US" sz="1400" baseline="30000" dirty="0">
                <a:solidFill>
                  <a:srgbClr val="C00000"/>
                </a:solidFill>
                <a:latin typeface="Calibri" panose="020F0502020204030204" pitchFamily="34" charset="0"/>
                <a:cs typeface="Calibri" panose="020F0502020204030204" pitchFamily="34" charset="0"/>
              </a:rPr>
              <a:t>st</a:t>
            </a:r>
            <a:r>
              <a:rPr lang="en-US" sz="1400" dirty="0">
                <a:solidFill>
                  <a:srgbClr val="C00000"/>
                </a:solidFill>
                <a:latin typeface="Calibri" panose="020F0502020204030204" pitchFamily="34" charset="0"/>
                <a:cs typeface="Calibri" panose="020F0502020204030204" pitchFamily="34" charset="0"/>
              </a:rPr>
              <a:t> and 2</a:t>
            </a:r>
            <a:r>
              <a:rPr lang="en-US" sz="1400" baseline="30000" dirty="0">
                <a:solidFill>
                  <a:srgbClr val="C00000"/>
                </a:solidFill>
                <a:latin typeface="Calibri" panose="020F0502020204030204" pitchFamily="34" charset="0"/>
                <a:cs typeface="Calibri" panose="020F0502020204030204" pitchFamily="34" charset="0"/>
              </a:rPr>
              <a:t>nd</a:t>
            </a:r>
            <a:r>
              <a:rPr lang="en-US" sz="1400" dirty="0">
                <a:solidFill>
                  <a:srgbClr val="C00000"/>
                </a:solidFill>
                <a:latin typeface="Calibri" panose="020F0502020204030204" pitchFamily="34" charset="0"/>
                <a:cs typeface="Calibri" panose="020F0502020204030204" pitchFamily="34" charset="0"/>
              </a:rPr>
              <a:t> row)</a:t>
            </a:r>
            <a:endParaRPr lang="en-US" sz="1400" dirty="0">
              <a:solidFill>
                <a:srgbClr val="000000"/>
              </a:solidFill>
              <a:latin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sz="1400" dirty="0">
                <a:solidFill>
                  <a:srgbClr val="000000"/>
                </a:solidFill>
                <a:latin typeface="Calibri"/>
                <a:cs typeface="Calibri"/>
              </a:rPr>
              <a:t>Row to row Noise</a:t>
            </a:r>
            <a:r>
              <a:rPr lang="en-US" sz="1400" b="0" i="0" dirty="0">
                <a:solidFill>
                  <a:srgbClr val="000000"/>
                </a:solidFill>
                <a:effectLst/>
                <a:latin typeface="Calibri"/>
                <a:cs typeface="Calibri"/>
              </a:rPr>
              <a:t> cancellation helps me to focus more on my own audio</a:t>
            </a:r>
          </a:p>
          <a:p>
            <a:pPr marL="285750" indent="-285750" fontAlgn="base">
              <a:buFont typeface="Arial" panose="020B0604020202020204" pitchFamily="34" charset="0"/>
              <a:buChar char="•"/>
            </a:pPr>
            <a:r>
              <a:rPr lang="en-US" sz="1400" b="0" i="0" u="none" strike="noStrike" dirty="0">
                <a:solidFill>
                  <a:srgbClr val="000000"/>
                </a:solidFill>
                <a:effectLst/>
                <a:latin typeface="Calibri" panose="020F0502020204030204" pitchFamily="34" charset="0"/>
                <a:cs typeface="Calibri" panose="020F0502020204030204" pitchFamily="34" charset="0"/>
              </a:rPr>
              <a:t>Do Not Disturb – I’m not bombarded with notifications on my phone of people wanting to share music, I’m content listening to my preferred content </a:t>
            </a:r>
            <a:r>
              <a:rPr lang="en-US" sz="1400" dirty="0">
                <a:solidFill>
                  <a:srgbClr val="C00000"/>
                </a:solidFill>
                <a:latin typeface="Calibri" panose="020F0502020204030204" pitchFamily="34" charset="0"/>
                <a:cs typeface="Calibri" panose="020F0502020204030204" pitchFamily="34" charset="0"/>
              </a:rPr>
              <a:t>(applicable to 1</a:t>
            </a:r>
            <a:r>
              <a:rPr lang="en-US" sz="1400" baseline="30000" dirty="0">
                <a:solidFill>
                  <a:srgbClr val="C00000"/>
                </a:solidFill>
                <a:latin typeface="Calibri" panose="020F0502020204030204" pitchFamily="34" charset="0"/>
                <a:cs typeface="Calibri" panose="020F0502020204030204" pitchFamily="34" charset="0"/>
              </a:rPr>
              <a:t>st</a:t>
            </a:r>
            <a:r>
              <a:rPr lang="en-US" sz="1400" dirty="0">
                <a:solidFill>
                  <a:srgbClr val="C00000"/>
                </a:solidFill>
                <a:latin typeface="Calibri" panose="020F0502020204030204" pitchFamily="34" charset="0"/>
                <a:cs typeface="Calibri" panose="020F0502020204030204" pitchFamily="34" charset="0"/>
              </a:rPr>
              <a:t> and 2</a:t>
            </a:r>
            <a:r>
              <a:rPr lang="en-US" sz="1400" baseline="30000" dirty="0">
                <a:solidFill>
                  <a:srgbClr val="C00000"/>
                </a:solidFill>
                <a:latin typeface="Calibri" panose="020F0502020204030204" pitchFamily="34" charset="0"/>
                <a:cs typeface="Calibri" panose="020F0502020204030204" pitchFamily="34" charset="0"/>
              </a:rPr>
              <a:t>nd</a:t>
            </a:r>
            <a:r>
              <a:rPr lang="en-US" sz="1400" dirty="0">
                <a:solidFill>
                  <a:srgbClr val="C00000"/>
                </a:solidFill>
                <a:latin typeface="Calibri" panose="020F0502020204030204" pitchFamily="34" charset="0"/>
                <a:cs typeface="Calibri" panose="020F0502020204030204" pitchFamily="34" charset="0"/>
              </a:rPr>
              <a:t> row)</a:t>
            </a:r>
            <a:endParaRPr lang="en-US" sz="1400" dirty="0">
              <a:solidFill>
                <a:srgbClr val="000000"/>
              </a:solidFill>
              <a:latin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endParaRPr lang="en-US" sz="1400" b="0" i="0" dirty="0">
              <a:solidFill>
                <a:srgbClr val="000000"/>
              </a:solidFill>
              <a:effectLst/>
              <a:latin typeface="Calibri" panose="020F0502020204030204" pitchFamily="34" charset="0"/>
              <a:cs typeface="Calibri" panose="020F0502020204030204" pitchFamily="34" charset="0"/>
            </a:endParaRPr>
          </a:p>
          <a:p>
            <a:pPr fontAlgn="base"/>
            <a:endParaRPr lang="en-US" sz="1400" dirty="0">
              <a:solidFill>
                <a:schemeClr val="accent2"/>
              </a:solidFill>
              <a:latin typeface="Calibri" panose="020F0502020204030204" pitchFamily="34" charset="0"/>
              <a:cs typeface="Calibri" panose="020F0502020204030204" pitchFamily="34" charset="0"/>
            </a:endParaRPr>
          </a:p>
          <a:p>
            <a:pPr fontAlgn="base"/>
            <a:r>
              <a:rPr lang="en-US" sz="1400" b="0" i="0" dirty="0">
                <a:solidFill>
                  <a:srgbClr val="000000"/>
                </a:solidFill>
                <a:effectLst/>
                <a:latin typeface="Calibri" panose="020F0502020204030204" pitchFamily="34" charset="0"/>
                <a:cs typeface="Calibri" panose="020F0502020204030204" pitchFamily="34" charset="0"/>
              </a:rPr>
              <a:t>​</a:t>
            </a:r>
          </a:p>
          <a:p>
            <a:pPr fontAlgn="base">
              <a:buFont typeface="Arial" panose="020B0604020202020204" pitchFamily="34" charset="0"/>
              <a:buChar char="•"/>
            </a:pPr>
            <a:endParaRPr lang="en-US" sz="1400" b="0" i="0" dirty="0">
              <a:solidFill>
                <a:srgbClr val="000000"/>
              </a:solidFill>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C1D79BA-97A2-9F46-B5D9-BED5E30BD6D7}"/>
              </a:ext>
            </a:extLst>
          </p:cNvPr>
          <p:cNvSpPr txBox="1"/>
          <p:nvPr/>
        </p:nvSpPr>
        <p:spPr>
          <a:xfrm>
            <a:off x="500752" y="287676"/>
            <a:ext cx="8210110" cy="369332"/>
          </a:xfrm>
          <a:prstGeom prst="rect">
            <a:avLst/>
          </a:prstGeom>
          <a:noFill/>
        </p:spPr>
        <p:txBody>
          <a:bodyPr wrap="square" rtlCol="0">
            <a:spAutoFit/>
          </a:bodyPr>
          <a:lstStyle/>
          <a:p>
            <a:r>
              <a:rPr lang="en-US" dirty="0"/>
              <a:t>My Seat Space – Positive vs. Negative Perspectives – </a:t>
            </a:r>
            <a:r>
              <a:rPr lang="en-US" dirty="0">
                <a:solidFill>
                  <a:srgbClr val="C00000"/>
                </a:solidFill>
              </a:rPr>
              <a:t>U718 w/o Third Row Speakers</a:t>
            </a:r>
          </a:p>
        </p:txBody>
      </p:sp>
      <p:sp>
        <p:nvSpPr>
          <p:cNvPr id="6" name="Rectangle 5">
            <a:extLst>
              <a:ext uri="{FF2B5EF4-FFF2-40B4-BE49-F238E27FC236}">
                <a16:creationId xmlns:a16="http://schemas.microsoft.com/office/drawing/2014/main" id="{14BD4C61-5AC6-1D43-8921-DCBD1D0B1F3B}"/>
              </a:ext>
            </a:extLst>
          </p:cNvPr>
          <p:cNvSpPr/>
          <p:nvPr/>
        </p:nvSpPr>
        <p:spPr>
          <a:xfrm>
            <a:off x="6941127" y="812339"/>
            <a:ext cx="4862945" cy="4401205"/>
          </a:xfrm>
          <a:prstGeom prst="rect">
            <a:avLst/>
          </a:prstGeom>
        </p:spPr>
        <p:txBody>
          <a:bodyPr wrap="square">
            <a:spAutoFit/>
          </a:bodyPr>
          <a:lstStyle/>
          <a:p>
            <a:pPr fontAlgn="base"/>
            <a:r>
              <a:rPr lang="en-US" sz="1400" u="sng" dirty="0">
                <a:solidFill>
                  <a:srgbClr val="000000"/>
                </a:solidFill>
                <a:latin typeface="Calibri" panose="020F0502020204030204" pitchFamily="34" charset="0"/>
                <a:cs typeface="Calibri" panose="020F0502020204030204" pitchFamily="34" charset="0"/>
              </a:rPr>
              <a:t>Negative Perspective:</a:t>
            </a:r>
            <a:r>
              <a:rPr lang="en-US" sz="1400" dirty="0">
                <a:solidFill>
                  <a:srgbClr val="000000"/>
                </a:solidFill>
                <a:latin typeface="Calibri" panose="020F0502020204030204" pitchFamily="34" charset="0"/>
                <a:cs typeface="Calibri" panose="020F0502020204030204" pitchFamily="34" charset="0"/>
              </a:rPr>
              <a:t>​</a:t>
            </a:r>
          </a:p>
          <a:p>
            <a:pPr fontAlgn="base"/>
            <a:r>
              <a:rPr lang="en-US" sz="1400" b="0" i="0" u="none" strike="noStrike" dirty="0">
                <a:solidFill>
                  <a:schemeClr val="accent2"/>
                </a:solidFill>
                <a:effectLst/>
                <a:latin typeface="Calibri" panose="020F0502020204030204" pitchFamily="34" charset="0"/>
                <a:cs typeface="Calibri" panose="020F0502020204030204" pitchFamily="34" charset="0"/>
              </a:rPr>
              <a:t>Personal listening experience</a:t>
            </a:r>
            <a:endParaRPr lang="en-US" sz="1400" dirty="0">
              <a:solidFill>
                <a:srgbClr val="000000"/>
              </a:solidFill>
              <a:latin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Audio bleeding and limited noise cancellation does not feel like a personal sanctuary, I am still hearing what everyone else is listening to</a:t>
            </a:r>
          </a:p>
          <a:p>
            <a:pPr marL="285750" indent="-285750" fontAlgn="base">
              <a:buFont typeface="Arial" panose="020B0604020202020204" pitchFamily="34" charset="0"/>
              <a:buChar char="•"/>
            </a:pPr>
            <a:endParaRPr lang="en-US" sz="1400" dirty="0">
              <a:solidFill>
                <a:srgbClr val="000000"/>
              </a:solidFill>
              <a:latin typeface="Calibri" panose="020F0502020204030204" pitchFamily="34" charset="0"/>
              <a:cs typeface="Calibri" panose="020F0502020204030204" pitchFamily="34" charset="0"/>
            </a:endParaRPr>
          </a:p>
          <a:p>
            <a:pPr fontAlgn="base"/>
            <a:r>
              <a:rPr lang="en-US" sz="1400" dirty="0">
                <a:solidFill>
                  <a:schemeClr val="accent2"/>
                </a:solidFill>
                <a:latin typeface="Calibri" panose="020F0502020204030204" pitchFamily="34" charset="0"/>
                <a:cs typeface="Calibri" panose="020F0502020204030204" pitchFamily="34" charset="0"/>
              </a:rPr>
              <a:t>Everyone is included in the journey: </a:t>
            </a:r>
            <a:endParaRPr lang="en-US" sz="1400" strike="sngStrike" dirty="0">
              <a:solidFill>
                <a:srgbClr val="000000"/>
              </a:solidFill>
              <a:latin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sz="1400" dirty="0">
                <a:solidFill>
                  <a:srgbClr val="C00000"/>
                </a:solidFill>
                <a:latin typeface="Calibri" panose="020F0502020204030204" pitchFamily="34" charset="0"/>
                <a:cs typeface="Calibri" panose="020F0502020204030204" pitchFamily="34" charset="0"/>
              </a:rPr>
              <a:t>There is no sound for the 3</a:t>
            </a:r>
            <a:r>
              <a:rPr lang="en-US" sz="1400" baseline="30000" dirty="0">
                <a:solidFill>
                  <a:srgbClr val="C00000"/>
                </a:solidFill>
                <a:latin typeface="Calibri" panose="020F0502020204030204" pitchFamily="34" charset="0"/>
                <a:cs typeface="Calibri" panose="020F0502020204030204" pitchFamily="34" charset="0"/>
              </a:rPr>
              <a:t>rd</a:t>
            </a:r>
            <a:r>
              <a:rPr lang="en-US" sz="1400" dirty="0">
                <a:solidFill>
                  <a:srgbClr val="C00000"/>
                </a:solidFill>
                <a:latin typeface="Calibri" panose="020F0502020204030204" pitchFamily="34" charset="0"/>
                <a:cs typeface="Calibri" panose="020F0502020204030204" pitchFamily="34" charset="0"/>
              </a:rPr>
              <a:t> row passengers, they have to put in headphones otherwise they just hear the audio bleed from other seats</a:t>
            </a:r>
          </a:p>
          <a:p>
            <a:pPr fontAlgn="base"/>
            <a:endParaRPr lang="en-US" sz="1400" b="0" i="0" u="none" strike="noStrike" dirty="0">
              <a:solidFill>
                <a:schemeClr val="accent2"/>
              </a:solidFill>
              <a:effectLst/>
              <a:latin typeface="Calibri" panose="020F0502020204030204" pitchFamily="34" charset="0"/>
              <a:cs typeface="Calibri" panose="020F0502020204030204" pitchFamily="34" charset="0"/>
            </a:endParaRPr>
          </a:p>
          <a:p>
            <a:pPr fontAlgn="base"/>
            <a:endParaRPr lang="en-US" sz="1400" dirty="0">
              <a:solidFill>
                <a:schemeClr val="accent2"/>
              </a:solidFill>
              <a:latin typeface="Calibri" panose="020F0502020204030204" pitchFamily="34" charset="0"/>
              <a:cs typeface="Calibri" panose="020F0502020204030204" pitchFamily="34" charset="0"/>
            </a:endParaRPr>
          </a:p>
          <a:p>
            <a:pPr fontAlgn="base"/>
            <a:endParaRPr lang="en-US" sz="1400" b="0" i="0" u="none" strike="noStrike" dirty="0">
              <a:solidFill>
                <a:schemeClr val="accent2"/>
              </a:solidFill>
              <a:effectLst/>
              <a:latin typeface="Calibri" panose="020F0502020204030204" pitchFamily="34" charset="0"/>
              <a:cs typeface="Calibri" panose="020F0502020204030204" pitchFamily="34" charset="0"/>
            </a:endParaRPr>
          </a:p>
          <a:p>
            <a:pPr fontAlgn="base"/>
            <a:r>
              <a:rPr lang="en-US" sz="1400" b="0" i="0" u="none" strike="noStrike" dirty="0">
                <a:solidFill>
                  <a:schemeClr val="accent2"/>
                </a:solidFill>
                <a:effectLst/>
                <a:latin typeface="Calibri" panose="020F0502020204030204" pitchFamily="34" charset="0"/>
                <a:cs typeface="Calibri" panose="020F0502020204030204" pitchFamily="34" charset="0"/>
              </a:rPr>
              <a:t>Privacy modes: </a:t>
            </a:r>
            <a:endParaRPr lang="en-US" sz="1400" dirty="0">
              <a:solidFill>
                <a:srgbClr val="000000"/>
              </a:solidFill>
              <a:latin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Individual mute does not cancel out the bleed from the other seats, I can still hear what others are listening to</a:t>
            </a: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Only 2 phone calls can be taken while in zone mode at a time, the rest of the calls go to the handset</a:t>
            </a: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No noise cancellation between adjacent seats so I can still hear what the person next to me is listening to</a:t>
            </a:r>
          </a:p>
        </p:txBody>
      </p:sp>
      <p:cxnSp>
        <p:nvCxnSpPr>
          <p:cNvPr id="8" name="Straight Connector 7">
            <a:extLst>
              <a:ext uri="{FF2B5EF4-FFF2-40B4-BE49-F238E27FC236}">
                <a16:creationId xmlns:a16="http://schemas.microsoft.com/office/drawing/2014/main" id="{F5128525-5FEE-AB4E-B21F-6671C3C7762D}"/>
              </a:ext>
            </a:extLst>
          </p:cNvPr>
          <p:cNvCxnSpPr>
            <a:cxnSpLocks/>
          </p:cNvCxnSpPr>
          <p:nvPr/>
        </p:nvCxnSpPr>
        <p:spPr>
          <a:xfrm>
            <a:off x="6587836" y="657008"/>
            <a:ext cx="0" cy="586848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45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1E725E5C-5165-40D7-AAAB-A4B89957EF4A}"/>
              </a:ext>
            </a:extLst>
          </p:cNvPr>
          <p:cNvPicPr>
            <a:picLocks noChangeAspect="1"/>
          </p:cNvPicPr>
          <p:nvPr/>
        </p:nvPicPr>
        <p:blipFill>
          <a:blip r:embed="rId3"/>
          <a:stretch>
            <a:fillRect/>
          </a:stretch>
        </p:blipFill>
        <p:spPr>
          <a:xfrm>
            <a:off x="166262" y="5517021"/>
            <a:ext cx="11791950" cy="790575"/>
          </a:xfrm>
          <a:prstGeom prst="rect">
            <a:avLst/>
          </a:prstGeom>
        </p:spPr>
      </p:pic>
      <p:sp>
        <p:nvSpPr>
          <p:cNvPr id="106" name="Subtitle 4">
            <a:extLst>
              <a:ext uri="{FF2B5EF4-FFF2-40B4-BE49-F238E27FC236}">
                <a16:creationId xmlns:a16="http://schemas.microsoft.com/office/drawing/2014/main" id="{29DB3B8A-3389-47CF-915B-F3FBF6DB6BBB}"/>
              </a:ext>
            </a:extLst>
          </p:cNvPr>
          <p:cNvSpPr txBox="1">
            <a:spLocks/>
          </p:cNvSpPr>
          <p:nvPr/>
        </p:nvSpPr>
        <p:spPr>
          <a:xfrm>
            <a:off x="302023" y="5698653"/>
            <a:ext cx="11360067" cy="49842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TextBox 1">
            <a:extLst>
              <a:ext uri="{FF2B5EF4-FFF2-40B4-BE49-F238E27FC236}">
                <a16:creationId xmlns:a16="http://schemas.microsoft.com/office/drawing/2014/main" id="{0A7E239E-D344-4A2E-894F-3B1168DF5B76}"/>
              </a:ext>
            </a:extLst>
          </p:cNvPr>
          <p:cNvSpPr txBox="1"/>
          <p:nvPr/>
        </p:nvSpPr>
        <p:spPr>
          <a:xfrm>
            <a:off x="556591" y="5517021"/>
            <a:ext cx="11105499" cy="461665"/>
          </a:xfrm>
          <a:prstGeom prst="rect">
            <a:avLst/>
          </a:prstGeom>
          <a:noFill/>
        </p:spPr>
        <p:txBody>
          <a:bodyPr wrap="square" rtlCol="0">
            <a:spAutoFit/>
          </a:bodyPr>
          <a:lstStyle/>
          <a:p>
            <a:pPr algn="ctr"/>
            <a:r>
              <a:rPr lang="en-US" sz="2400" dirty="0">
                <a:solidFill>
                  <a:schemeClr val="bg1"/>
                </a:solidFill>
                <a:latin typeface="Arial Rounded MT Bold" panose="020F0704030504030204" pitchFamily="34" charset="0"/>
              </a:rPr>
              <a:t>Boundary Diagram</a:t>
            </a:r>
          </a:p>
        </p:txBody>
      </p:sp>
      <p:pic>
        <p:nvPicPr>
          <p:cNvPr id="5" name="Picture 4">
            <a:extLst>
              <a:ext uri="{FF2B5EF4-FFF2-40B4-BE49-F238E27FC236}">
                <a16:creationId xmlns:a16="http://schemas.microsoft.com/office/drawing/2014/main" id="{1AE709E3-1679-4F7D-AB77-2FF6A2EECCED}"/>
              </a:ext>
            </a:extLst>
          </p:cNvPr>
          <p:cNvPicPr>
            <a:picLocks noChangeAspect="1"/>
          </p:cNvPicPr>
          <p:nvPr/>
        </p:nvPicPr>
        <p:blipFill>
          <a:blip r:embed="rId4"/>
          <a:stretch>
            <a:fillRect/>
          </a:stretch>
        </p:blipFill>
        <p:spPr>
          <a:xfrm>
            <a:off x="886181" y="138994"/>
            <a:ext cx="10191750" cy="5067300"/>
          </a:xfrm>
          <a:prstGeom prst="rect">
            <a:avLst/>
          </a:prstGeom>
        </p:spPr>
      </p:pic>
    </p:spTree>
    <p:extLst>
      <p:ext uri="{BB962C8B-B14F-4D97-AF65-F5344CB8AC3E}">
        <p14:creationId xmlns:p14="http://schemas.microsoft.com/office/powerpoint/2010/main" val="3728191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6B26-CFD7-FB4F-A7BA-47F3C844432D}"/>
              </a:ext>
            </a:extLst>
          </p:cNvPr>
          <p:cNvSpPr>
            <a:spLocks noGrp="1"/>
          </p:cNvSpPr>
          <p:nvPr>
            <p:ph type="title"/>
          </p:nvPr>
        </p:nvSpPr>
        <p:spPr>
          <a:xfrm>
            <a:off x="838200" y="3704226"/>
            <a:ext cx="10515600" cy="1325563"/>
          </a:xfrm>
        </p:spPr>
        <p:txBody>
          <a:bodyPr/>
          <a:lstStyle/>
          <a:p>
            <a:r>
              <a:rPr lang="en-US">
                <a:solidFill>
                  <a:schemeClr val="tx2">
                    <a:lumMod val="50000"/>
                  </a:schemeClr>
                </a:solidFill>
              </a:rPr>
              <a:t>Backup</a:t>
            </a:r>
          </a:p>
        </p:txBody>
      </p:sp>
    </p:spTree>
    <p:extLst>
      <p:ext uri="{BB962C8B-B14F-4D97-AF65-F5344CB8AC3E}">
        <p14:creationId xmlns:p14="http://schemas.microsoft.com/office/powerpoint/2010/main" val="673009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C5002D-A5F1-40C1-AA85-4B59F6F75EA9}"/>
              </a:ext>
            </a:extLst>
          </p:cNvPr>
          <p:cNvSpPr>
            <a:spLocks noGrp="1"/>
          </p:cNvSpPr>
          <p:nvPr>
            <p:ph type="title"/>
          </p:nvPr>
        </p:nvSpPr>
        <p:spPr>
          <a:xfrm>
            <a:off x="640079" y="173248"/>
            <a:ext cx="10835640" cy="579120"/>
          </a:xfrm>
        </p:spPr>
        <p:txBody>
          <a:bodyPr/>
          <a:lstStyle/>
          <a:p>
            <a:r>
              <a:rPr lang="en-US" dirty="0"/>
              <a:t>UX and Program Status</a:t>
            </a:r>
          </a:p>
        </p:txBody>
      </p:sp>
      <p:sp>
        <p:nvSpPr>
          <p:cNvPr id="5" name="Subtitle 4">
            <a:extLst>
              <a:ext uri="{FF2B5EF4-FFF2-40B4-BE49-F238E27FC236}">
                <a16:creationId xmlns:a16="http://schemas.microsoft.com/office/drawing/2014/main" id="{15EC4C35-A5E4-4420-B559-1FDCD3603B59}"/>
              </a:ext>
            </a:extLst>
          </p:cNvPr>
          <p:cNvSpPr>
            <a:spLocks noGrp="1"/>
          </p:cNvSpPr>
          <p:nvPr>
            <p:ph type="subTitle" idx="10"/>
          </p:nvPr>
        </p:nvSpPr>
        <p:spPr/>
        <p:txBody>
          <a:bodyPr/>
          <a:lstStyle/>
          <a:p>
            <a:r>
              <a:rPr lang="en-US" dirty="0"/>
              <a:t>Latest Status</a:t>
            </a:r>
          </a:p>
        </p:txBody>
      </p:sp>
      <p:sp>
        <p:nvSpPr>
          <p:cNvPr id="2" name="TextBox 1">
            <a:extLst>
              <a:ext uri="{FF2B5EF4-FFF2-40B4-BE49-F238E27FC236}">
                <a16:creationId xmlns:a16="http://schemas.microsoft.com/office/drawing/2014/main" id="{5571497D-FD2C-40F6-983B-46DCB1B2F63E}"/>
              </a:ext>
            </a:extLst>
          </p:cNvPr>
          <p:cNvSpPr txBox="1"/>
          <p:nvPr/>
        </p:nvSpPr>
        <p:spPr>
          <a:xfrm>
            <a:off x="419894" y="752368"/>
            <a:ext cx="11352212" cy="535531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00264E"/>
                </a:solidFill>
                <a:effectLst/>
                <a:uLnTx/>
                <a:uFillTx/>
                <a:latin typeface="Arial" panose="020B0604020202020204"/>
                <a:ea typeface="+mn-ea"/>
                <a:cs typeface="+mn-cs"/>
              </a:rPr>
              <a:t>Feature Owner Deliverable – Obtain UX Alignment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rPr>
              <a:t>CDX74x – </a:t>
            </a:r>
            <a:r>
              <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hlinkClick r:id="rId2"/>
              </a:rPr>
              <a:t>FD-9786</a:t>
            </a:r>
            <a:r>
              <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rPr>
              <a:t> – Done </a:t>
            </a:r>
            <a:r>
              <a:rPr lang="en-US" dirty="0">
                <a:solidFill>
                  <a:srgbClr val="00264E"/>
                </a:solidFill>
                <a:latin typeface="Arial" panose="020B0604020202020204"/>
              </a:rPr>
              <a:t>2</a:t>
            </a:r>
            <a:r>
              <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rPr>
              <a:t>/3/21. Confirmed Alignment with CIED. CIED PAT on </a:t>
            </a:r>
            <a:r>
              <a:rPr lang="en-US" dirty="0">
                <a:solidFill>
                  <a:srgbClr val="00264E"/>
                </a:solidFill>
                <a:latin typeface="Arial" panose="020B0604020202020204"/>
              </a:rPr>
              <a:t>2</a:t>
            </a:r>
            <a:r>
              <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rPr>
              <a:t>/3/21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rPr>
              <a:t>U71x – </a:t>
            </a:r>
            <a:r>
              <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hlinkClick r:id="rId3"/>
              </a:rPr>
              <a:t>FD-40253</a:t>
            </a:r>
            <a:r>
              <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rPr>
              <a:t> – Waived, Deliverable C/O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rPr>
              <a:t>CIED ARL Released in FEDE - RQT-002004- 712583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00264E"/>
                </a:solidFill>
                <a:effectLst/>
                <a:uLnTx/>
                <a:uFillTx/>
                <a:latin typeface="Arial" panose="020B0604020202020204"/>
                <a:ea typeface="+mn-ea"/>
                <a:cs typeface="+mn-cs"/>
              </a:rPr>
              <a:t>Program Status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rPr>
              <a:t>CDX74x – </a:t>
            </a:r>
            <a:r>
              <a:rPr lang="en-US" dirty="0">
                <a:solidFill>
                  <a:schemeClr val="accent6">
                    <a:lumMod val="75000"/>
                  </a:schemeClr>
                </a:solidFill>
                <a:latin typeface="Arial" panose="020B0604020202020204"/>
              </a:rPr>
              <a:t>Yellow</a:t>
            </a:r>
            <a:r>
              <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rPr>
              <a:t> – On </a:t>
            </a:r>
            <a:r>
              <a:rPr lang="en-US" dirty="0">
                <a:solidFill>
                  <a:srgbClr val="00264E"/>
                </a:solidFill>
                <a:latin typeface="Arial" panose="020B0604020202020204"/>
              </a:rPr>
              <a:t>Target On 5D For UPV1 </a:t>
            </a:r>
            <a:r>
              <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rPr>
              <a:t>FO Deliverables. Specs Cascaded 8/13. UPV2 On Target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rPr>
              <a:t>U6xx – </a:t>
            </a:r>
            <a:r>
              <a:rPr lang="en-US" dirty="0">
                <a:solidFill>
                  <a:schemeClr val="bg1">
                    <a:lumMod val="50000"/>
                  </a:schemeClr>
                </a:solidFill>
                <a:latin typeface="Arial" panose="020B0604020202020204"/>
              </a:rPr>
              <a:t>NA</a:t>
            </a:r>
            <a:r>
              <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rPr>
              <a:t> – Program removed feature from Bill of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rPr>
              <a:t>U71x – </a:t>
            </a:r>
            <a:r>
              <a:rPr kumimoji="0" lang="en-US" sz="1800" b="0" i="0" u="none" strike="noStrike" kern="1200" cap="none" spc="0" normalizeH="0" baseline="0" noProof="0" dirty="0">
                <a:ln>
                  <a:noFill/>
                </a:ln>
                <a:solidFill>
                  <a:srgbClr val="00B050"/>
                </a:solidFill>
                <a:effectLst/>
                <a:uLnTx/>
                <a:uFillTx/>
                <a:latin typeface="Arial" panose="020B0604020202020204"/>
                <a:ea typeface="+mn-ea"/>
                <a:cs typeface="+mn-cs"/>
              </a:rPr>
              <a:t>Green</a:t>
            </a:r>
            <a:r>
              <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rPr>
              <a:t> – C/O FO Deliverables Complete Through UPV0. </a:t>
            </a:r>
            <a:r>
              <a:rPr lang="en-US" dirty="0">
                <a:solidFill>
                  <a:srgbClr val="00264E"/>
                </a:solidFill>
                <a:latin typeface="Arial" panose="020B0604020202020204"/>
              </a:rPr>
              <a:t>ECU Handshake To Occur Week Of 8/16</a:t>
            </a:r>
            <a:r>
              <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rPr>
              <a:t>. UPV1 On Target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264E"/>
              </a:solidFill>
              <a:effectLst/>
              <a:uLnTx/>
              <a:uFillTx/>
              <a:latin typeface="Arial" panose="020B0604020202020204"/>
              <a:ea typeface="+mn-ea"/>
              <a:cs typeface="+mn-cs"/>
            </a:endParaRPr>
          </a:p>
        </p:txBody>
      </p:sp>
    </p:spTree>
    <p:extLst>
      <p:ext uri="{BB962C8B-B14F-4D97-AF65-F5344CB8AC3E}">
        <p14:creationId xmlns:p14="http://schemas.microsoft.com/office/powerpoint/2010/main" val="2352242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A2DE00-8722-44F2-8C92-F9D8869560C1}"/>
              </a:ext>
            </a:extLst>
          </p:cNvPr>
          <p:cNvSpPr>
            <a:spLocks noGrp="1"/>
          </p:cNvSpPr>
          <p:nvPr>
            <p:ph type="title"/>
          </p:nvPr>
        </p:nvSpPr>
        <p:spPr>
          <a:xfrm>
            <a:off x="307851" y="160112"/>
            <a:ext cx="11822529" cy="579120"/>
          </a:xfrm>
        </p:spPr>
        <p:txBody>
          <a:bodyPr vert="horz" lIns="91440" tIns="45720" rIns="91440" bIns="45720" rtlCol="0" anchor="ctr">
            <a:noAutofit/>
          </a:bodyPr>
          <a:lstStyle/>
          <a:p>
            <a:r>
              <a:rPr lang="en-US" sz="2800" b="0" dirty="0">
                <a:solidFill>
                  <a:schemeClr val="accent3"/>
                </a:solidFill>
                <a:latin typeface="Calibri Light"/>
                <a:cs typeface="Calibri Light"/>
              </a:rPr>
              <a:t>My Seat Space Zone Mode Options – Visual Comparison</a:t>
            </a:r>
          </a:p>
        </p:txBody>
      </p:sp>
      <p:pic>
        <p:nvPicPr>
          <p:cNvPr id="72" name="Picture 71">
            <a:extLst>
              <a:ext uri="{FF2B5EF4-FFF2-40B4-BE49-F238E27FC236}">
                <a16:creationId xmlns:a16="http://schemas.microsoft.com/office/drawing/2014/main" id="{931A9846-089D-4230-8D11-F0A7F25F3133}"/>
              </a:ext>
            </a:extLst>
          </p:cNvPr>
          <p:cNvPicPr>
            <a:picLocks noChangeAspect="1"/>
          </p:cNvPicPr>
          <p:nvPr/>
        </p:nvPicPr>
        <p:blipFill>
          <a:blip r:embed="rId3"/>
          <a:stretch>
            <a:fillRect/>
          </a:stretch>
        </p:blipFill>
        <p:spPr>
          <a:xfrm>
            <a:off x="1106906" y="920864"/>
            <a:ext cx="2245894" cy="4416925"/>
          </a:xfrm>
          <a:prstGeom prst="rect">
            <a:avLst/>
          </a:prstGeom>
        </p:spPr>
      </p:pic>
      <p:pic>
        <p:nvPicPr>
          <p:cNvPr id="75" name="Picture 74">
            <a:extLst>
              <a:ext uri="{FF2B5EF4-FFF2-40B4-BE49-F238E27FC236}">
                <a16:creationId xmlns:a16="http://schemas.microsoft.com/office/drawing/2014/main" id="{E4408565-1623-4716-849A-0D3FB1DFAF24}"/>
              </a:ext>
            </a:extLst>
          </p:cNvPr>
          <p:cNvPicPr>
            <a:picLocks noChangeAspect="1"/>
          </p:cNvPicPr>
          <p:nvPr/>
        </p:nvPicPr>
        <p:blipFill>
          <a:blip r:embed="rId4"/>
          <a:stretch>
            <a:fillRect/>
          </a:stretch>
        </p:blipFill>
        <p:spPr>
          <a:xfrm>
            <a:off x="4713273" y="920863"/>
            <a:ext cx="2245894" cy="4453881"/>
          </a:xfrm>
          <a:prstGeom prst="rect">
            <a:avLst/>
          </a:prstGeom>
        </p:spPr>
      </p:pic>
      <p:pic>
        <p:nvPicPr>
          <p:cNvPr id="57" name="Picture 56">
            <a:extLst>
              <a:ext uri="{FF2B5EF4-FFF2-40B4-BE49-F238E27FC236}">
                <a16:creationId xmlns:a16="http://schemas.microsoft.com/office/drawing/2014/main" id="{1E725E5C-5165-40D7-AAAB-A4B89957EF4A}"/>
              </a:ext>
            </a:extLst>
          </p:cNvPr>
          <p:cNvPicPr>
            <a:picLocks noChangeAspect="1"/>
          </p:cNvPicPr>
          <p:nvPr/>
        </p:nvPicPr>
        <p:blipFill>
          <a:blip r:embed="rId5"/>
          <a:stretch>
            <a:fillRect/>
          </a:stretch>
        </p:blipFill>
        <p:spPr>
          <a:xfrm>
            <a:off x="166262" y="5517021"/>
            <a:ext cx="11791950" cy="790575"/>
          </a:xfrm>
          <a:prstGeom prst="rect">
            <a:avLst/>
          </a:prstGeom>
        </p:spPr>
      </p:pic>
      <p:sp>
        <p:nvSpPr>
          <p:cNvPr id="106" name="Subtitle 4">
            <a:extLst>
              <a:ext uri="{FF2B5EF4-FFF2-40B4-BE49-F238E27FC236}">
                <a16:creationId xmlns:a16="http://schemas.microsoft.com/office/drawing/2014/main" id="{29DB3B8A-3389-47CF-915B-F3FBF6DB6BBB}"/>
              </a:ext>
            </a:extLst>
          </p:cNvPr>
          <p:cNvSpPr txBox="1">
            <a:spLocks/>
          </p:cNvSpPr>
          <p:nvPr/>
        </p:nvSpPr>
        <p:spPr>
          <a:xfrm>
            <a:off x="302023" y="5698653"/>
            <a:ext cx="11360067" cy="49842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rgbClr val="FFFFFF"/>
                </a:solidFill>
              </a:rPr>
              <a:t>Driver can push the zone configuration to 2 Zones</a:t>
            </a:r>
          </a:p>
        </p:txBody>
      </p:sp>
    </p:spTree>
    <p:extLst>
      <p:ext uri="{BB962C8B-B14F-4D97-AF65-F5344CB8AC3E}">
        <p14:creationId xmlns:p14="http://schemas.microsoft.com/office/powerpoint/2010/main" val="271666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2A18-C491-9648-A86D-2C4DC6C5F1BC}"/>
              </a:ext>
            </a:extLst>
          </p:cNvPr>
          <p:cNvSpPr>
            <a:spLocks noGrp="1"/>
          </p:cNvSpPr>
          <p:nvPr>
            <p:ph type="title"/>
          </p:nvPr>
        </p:nvSpPr>
        <p:spPr>
          <a:xfrm>
            <a:off x="217827" y="170405"/>
            <a:ext cx="10515600" cy="581639"/>
          </a:xfrm>
        </p:spPr>
        <p:txBody>
          <a:bodyPr>
            <a:noAutofit/>
          </a:bodyPr>
          <a:lstStyle/>
          <a:p>
            <a:r>
              <a:rPr lang="en-US" sz="2800" dirty="0">
                <a:solidFill>
                  <a:schemeClr val="tx2">
                    <a:lumMod val="50000"/>
                  </a:schemeClr>
                </a:solidFill>
              </a:rPr>
              <a:t>My Seat Space Experience – Description</a:t>
            </a:r>
          </a:p>
        </p:txBody>
      </p:sp>
      <p:grpSp>
        <p:nvGrpSpPr>
          <p:cNvPr id="4" name="Group 3">
            <a:extLst>
              <a:ext uri="{FF2B5EF4-FFF2-40B4-BE49-F238E27FC236}">
                <a16:creationId xmlns:a16="http://schemas.microsoft.com/office/drawing/2014/main" id="{C3501EC7-A0D7-5E42-9E44-C0743752AE66}"/>
              </a:ext>
            </a:extLst>
          </p:cNvPr>
          <p:cNvGrpSpPr/>
          <p:nvPr/>
        </p:nvGrpSpPr>
        <p:grpSpPr>
          <a:xfrm>
            <a:off x="8006264" y="889507"/>
            <a:ext cx="3778158" cy="5363882"/>
            <a:chOff x="6464423" y="901881"/>
            <a:chExt cx="3778158" cy="5363882"/>
          </a:xfrm>
        </p:grpSpPr>
        <p:grpSp>
          <p:nvGrpSpPr>
            <p:cNvPr id="5" name="Group 4">
              <a:extLst>
                <a:ext uri="{FF2B5EF4-FFF2-40B4-BE49-F238E27FC236}">
                  <a16:creationId xmlns:a16="http://schemas.microsoft.com/office/drawing/2014/main" id="{BFA1A931-8AE4-D643-9366-18622D57BC29}"/>
                </a:ext>
              </a:extLst>
            </p:cNvPr>
            <p:cNvGrpSpPr/>
            <p:nvPr/>
          </p:nvGrpSpPr>
          <p:grpSpPr>
            <a:xfrm>
              <a:off x="6464423" y="901881"/>
              <a:ext cx="3778158" cy="5363882"/>
              <a:chOff x="860778" y="1411292"/>
              <a:chExt cx="3836498" cy="5446708"/>
            </a:xfrm>
          </p:grpSpPr>
          <p:grpSp>
            <p:nvGrpSpPr>
              <p:cNvPr id="12" name="Group 11">
                <a:extLst>
                  <a:ext uri="{FF2B5EF4-FFF2-40B4-BE49-F238E27FC236}">
                    <a16:creationId xmlns:a16="http://schemas.microsoft.com/office/drawing/2014/main" id="{5BDF776A-CB0C-AD45-A3E2-120ECC47E835}"/>
                  </a:ext>
                </a:extLst>
              </p:cNvPr>
              <p:cNvGrpSpPr/>
              <p:nvPr/>
            </p:nvGrpSpPr>
            <p:grpSpPr>
              <a:xfrm>
                <a:off x="1214633" y="1411292"/>
                <a:ext cx="3028949" cy="5446708"/>
                <a:chOff x="0" y="0"/>
                <a:chExt cx="1667109" cy="2979821"/>
              </a:xfrm>
            </p:grpSpPr>
            <p:pic>
              <p:nvPicPr>
                <p:cNvPr id="21" name="Picture 20">
                  <a:extLst>
                    <a:ext uri="{FF2B5EF4-FFF2-40B4-BE49-F238E27FC236}">
                      <a16:creationId xmlns:a16="http://schemas.microsoft.com/office/drawing/2014/main" id="{5BB7D4AA-5BAF-B54F-B9CF-35B01677A7F9}"/>
                    </a:ext>
                  </a:extLst>
                </p:cNvPr>
                <p:cNvPicPr>
                  <a:picLocks noChangeAspect="1"/>
                </p:cNvPicPr>
                <p:nvPr/>
              </p:nvPicPr>
              <p:blipFill>
                <a:blip r:embed="rId2">
                  <a:alphaModFix/>
                </a:blip>
                <a:stretch>
                  <a:fillRect/>
                </a:stretch>
              </p:blipFill>
              <p:spPr>
                <a:xfrm rot="5400000">
                  <a:off x="-656356" y="656356"/>
                  <a:ext cx="2979821" cy="1667109"/>
                </a:xfrm>
                <a:prstGeom prst="rect">
                  <a:avLst/>
                </a:prstGeom>
              </p:spPr>
            </p:pic>
            <p:sp>
              <p:nvSpPr>
                <p:cNvPr id="22" name="TextBox 21">
                  <a:extLst>
                    <a:ext uri="{FF2B5EF4-FFF2-40B4-BE49-F238E27FC236}">
                      <a16:creationId xmlns:a16="http://schemas.microsoft.com/office/drawing/2014/main" id="{3B42ED15-56DF-2043-9677-5C48E90F9F5A}"/>
                    </a:ext>
                  </a:extLst>
                </p:cNvPr>
                <p:cNvSpPr txBox="1"/>
                <p:nvPr/>
              </p:nvSpPr>
              <p:spPr>
                <a:xfrm>
                  <a:off x="460338" y="1314935"/>
                  <a:ext cx="299427" cy="2779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b="1"/>
                    <a:t>A</a:t>
                  </a:r>
                </a:p>
              </p:txBody>
            </p:sp>
            <p:sp>
              <p:nvSpPr>
                <p:cNvPr id="23" name="TextBox 22">
                  <a:extLst>
                    <a:ext uri="{FF2B5EF4-FFF2-40B4-BE49-F238E27FC236}">
                      <a16:creationId xmlns:a16="http://schemas.microsoft.com/office/drawing/2014/main" id="{133D2E76-4FB2-BF4E-86F0-8947912A9295}"/>
                    </a:ext>
                  </a:extLst>
                </p:cNvPr>
                <p:cNvSpPr txBox="1"/>
                <p:nvPr/>
              </p:nvSpPr>
              <p:spPr>
                <a:xfrm>
                  <a:off x="943915" y="1314935"/>
                  <a:ext cx="298450" cy="2779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b="1"/>
                    <a:t>B</a:t>
                  </a:r>
                </a:p>
              </p:txBody>
            </p:sp>
            <p:sp>
              <p:nvSpPr>
                <p:cNvPr id="24" name="TextBox 23">
                  <a:extLst>
                    <a:ext uri="{FF2B5EF4-FFF2-40B4-BE49-F238E27FC236}">
                      <a16:creationId xmlns:a16="http://schemas.microsoft.com/office/drawing/2014/main" id="{48C29C17-49DC-FB48-9CDE-BDAB4DF46494}"/>
                    </a:ext>
                  </a:extLst>
                </p:cNvPr>
                <p:cNvSpPr txBox="1"/>
                <p:nvPr/>
              </p:nvSpPr>
              <p:spPr>
                <a:xfrm>
                  <a:off x="460338" y="1842962"/>
                  <a:ext cx="299427" cy="2779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b="1"/>
                    <a:t>C</a:t>
                  </a:r>
                </a:p>
              </p:txBody>
            </p:sp>
            <p:sp>
              <p:nvSpPr>
                <p:cNvPr id="25" name="TextBox 24">
                  <a:extLst>
                    <a:ext uri="{FF2B5EF4-FFF2-40B4-BE49-F238E27FC236}">
                      <a16:creationId xmlns:a16="http://schemas.microsoft.com/office/drawing/2014/main" id="{175FEE2E-A809-FB4F-953B-A5E3C0796FB2}"/>
                    </a:ext>
                  </a:extLst>
                </p:cNvPr>
                <p:cNvSpPr txBox="1"/>
                <p:nvPr/>
              </p:nvSpPr>
              <p:spPr>
                <a:xfrm>
                  <a:off x="943915" y="1842962"/>
                  <a:ext cx="298450" cy="2779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b="1"/>
                    <a:t>D</a:t>
                  </a:r>
                </a:p>
              </p:txBody>
            </p:sp>
            <p:sp>
              <p:nvSpPr>
                <p:cNvPr id="26" name="TextBox 25">
                  <a:extLst>
                    <a:ext uri="{FF2B5EF4-FFF2-40B4-BE49-F238E27FC236}">
                      <a16:creationId xmlns:a16="http://schemas.microsoft.com/office/drawing/2014/main" id="{459BE12C-120E-F748-9A5C-C531F95F6679}"/>
                    </a:ext>
                  </a:extLst>
                </p:cNvPr>
                <p:cNvSpPr txBox="1"/>
                <p:nvPr/>
              </p:nvSpPr>
              <p:spPr>
                <a:xfrm>
                  <a:off x="498438" y="2364639"/>
                  <a:ext cx="299427" cy="2779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b="1"/>
                    <a:t>E</a:t>
                  </a:r>
                </a:p>
              </p:txBody>
            </p:sp>
            <p:sp>
              <p:nvSpPr>
                <p:cNvPr id="27" name="TextBox 26">
                  <a:extLst>
                    <a:ext uri="{FF2B5EF4-FFF2-40B4-BE49-F238E27FC236}">
                      <a16:creationId xmlns:a16="http://schemas.microsoft.com/office/drawing/2014/main" id="{5FBC3144-2BF5-2342-9788-F37C49199564}"/>
                    </a:ext>
                  </a:extLst>
                </p:cNvPr>
                <p:cNvSpPr txBox="1"/>
                <p:nvPr/>
              </p:nvSpPr>
              <p:spPr>
                <a:xfrm>
                  <a:off x="886765" y="2364639"/>
                  <a:ext cx="298450" cy="2779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b="1"/>
                    <a:t>F</a:t>
                  </a:r>
                </a:p>
              </p:txBody>
            </p:sp>
            <p:sp>
              <p:nvSpPr>
                <p:cNvPr id="28" name="TextBox 27">
                  <a:extLst>
                    <a:ext uri="{FF2B5EF4-FFF2-40B4-BE49-F238E27FC236}">
                      <a16:creationId xmlns:a16="http://schemas.microsoft.com/office/drawing/2014/main" id="{DC61707B-66EE-2A4B-87CC-AEDBD3A06416}"/>
                    </a:ext>
                  </a:extLst>
                </p:cNvPr>
                <p:cNvSpPr txBox="1"/>
                <p:nvPr/>
              </p:nvSpPr>
              <p:spPr>
                <a:xfrm>
                  <a:off x="694854" y="2425643"/>
                  <a:ext cx="298450" cy="27549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en-US" sz="1400" b="1"/>
                </a:p>
              </p:txBody>
            </p:sp>
          </p:grpSp>
          <p:sp>
            <p:nvSpPr>
              <p:cNvPr id="13" name="Rounded Rectangle 12">
                <a:extLst>
                  <a:ext uri="{FF2B5EF4-FFF2-40B4-BE49-F238E27FC236}">
                    <a16:creationId xmlns:a16="http://schemas.microsoft.com/office/drawing/2014/main" id="{2117EEB1-2B4A-DB4F-81E2-BACE6182DD72}"/>
                  </a:ext>
                </a:extLst>
              </p:cNvPr>
              <p:cNvSpPr/>
              <p:nvPr/>
            </p:nvSpPr>
            <p:spPr>
              <a:xfrm>
                <a:off x="1904994" y="3716452"/>
                <a:ext cx="800549" cy="948267"/>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E921A68D-A7B9-DB46-961F-93BD3C4BC766}"/>
                  </a:ext>
                </a:extLst>
              </p:cNvPr>
              <p:cNvSpPr/>
              <p:nvPr/>
            </p:nvSpPr>
            <p:spPr>
              <a:xfrm>
                <a:off x="1936766" y="4779976"/>
                <a:ext cx="779721" cy="175341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37301DC-4C8E-5142-925B-9E5F1785E4BF}"/>
                  </a:ext>
                </a:extLst>
              </p:cNvPr>
              <p:cNvSpPr txBox="1"/>
              <p:nvPr/>
            </p:nvSpPr>
            <p:spPr>
              <a:xfrm>
                <a:off x="860778" y="4021242"/>
                <a:ext cx="817788" cy="369332"/>
              </a:xfrm>
              <a:prstGeom prst="rect">
                <a:avLst/>
              </a:prstGeom>
              <a:noFill/>
            </p:spPr>
            <p:txBody>
              <a:bodyPr wrap="none" rtlCol="0">
                <a:spAutoFit/>
              </a:bodyPr>
              <a:lstStyle/>
              <a:p>
                <a:r>
                  <a:rPr lang="en-US">
                    <a:solidFill>
                      <a:schemeClr val="accent6"/>
                    </a:solidFill>
                  </a:rPr>
                  <a:t>Zone 1</a:t>
                </a:r>
              </a:p>
            </p:txBody>
          </p:sp>
          <p:sp>
            <p:nvSpPr>
              <p:cNvPr id="16" name="TextBox 15">
                <a:extLst>
                  <a:ext uri="{FF2B5EF4-FFF2-40B4-BE49-F238E27FC236}">
                    <a16:creationId xmlns:a16="http://schemas.microsoft.com/office/drawing/2014/main" id="{1CCB2ECC-739B-644C-B792-FB72501A394A}"/>
                  </a:ext>
                </a:extLst>
              </p:cNvPr>
              <p:cNvSpPr txBox="1"/>
              <p:nvPr/>
            </p:nvSpPr>
            <p:spPr>
              <a:xfrm>
                <a:off x="860778" y="5466219"/>
                <a:ext cx="830416" cy="375035"/>
              </a:xfrm>
              <a:prstGeom prst="rect">
                <a:avLst/>
              </a:prstGeom>
              <a:noFill/>
            </p:spPr>
            <p:txBody>
              <a:bodyPr wrap="none" rtlCol="0">
                <a:spAutoFit/>
              </a:bodyPr>
              <a:lstStyle/>
              <a:p>
                <a:r>
                  <a:rPr lang="en-US">
                    <a:solidFill>
                      <a:srgbClr val="00B0F0"/>
                    </a:solidFill>
                  </a:rPr>
                  <a:t>Zone 3</a:t>
                </a:r>
              </a:p>
            </p:txBody>
          </p:sp>
          <p:sp>
            <p:nvSpPr>
              <p:cNvPr id="17" name="Rounded Rectangle 16">
                <a:extLst>
                  <a:ext uri="{FF2B5EF4-FFF2-40B4-BE49-F238E27FC236}">
                    <a16:creationId xmlns:a16="http://schemas.microsoft.com/office/drawing/2014/main" id="{E9FA32BA-D4CC-374A-9E68-31C1052CC88A}"/>
                  </a:ext>
                </a:extLst>
              </p:cNvPr>
              <p:cNvSpPr/>
              <p:nvPr/>
            </p:nvSpPr>
            <p:spPr>
              <a:xfrm>
                <a:off x="2806204" y="3712259"/>
                <a:ext cx="748938" cy="914301"/>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63BCE7E2-7414-4242-BDFD-B6473C04A0DE}"/>
                  </a:ext>
                </a:extLst>
              </p:cNvPr>
              <p:cNvSpPr/>
              <p:nvPr/>
            </p:nvSpPr>
            <p:spPr>
              <a:xfrm>
                <a:off x="2775421" y="4775784"/>
                <a:ext cx="779721" cy="1719445"/>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88C1600-9915-1543-8350-C85DAEE25476}"/>
                  </a:ext>
                </a:extLst>
              </p:cNvPr>
              <p:cNvSpPr txBox="1"/>
              <p:nvPr/>
            </p:nvSpPr>
            <p:spPr>
              <a:xfrm>
                <a:off x="3866860" y="4021242"/>
                <a:ext cx="830416" cy="375035"/>
              </a:xfrm>
              <a:prstGeom prst="rect">
                <a:avLst/>
              </a:prstGeom>
              <a:noFill/>
            </p:spPr>
            <p:txBody>
              <a:bodyPr wrap="none" rtlCol="0">
                <a:spAutoFit/>
              </a:bodyPr>
              <a:lstStyle/>
              <a:p>
                <a:r>
                  <a:rPr lang="en-US">
                    <a:solidFill>
                      <a:srgbClr val="C00000"/>
                    </a:solidFill>
                  </a:rPr>
                  <a:t>Zone 2</a:t>
                </a:r>
              </a:p>
            </p:txBody>
          </p:sp>
          <p:sp>
            <p:nvSpPr>
              <p:cNvPr id="20" name="TextBox 19">
                <a:extLst>
                  <a:ext uri="{FF2B5EF4-FFF2-40B4-BE49-F238E27FC236}">
                    <a16:creationId xmlns:a16="http://schemas.microsoft.com/office/drawing/2014/main" id="{FAF6997E-257B-4040-A6A6-20BEBBC0F32B}"/>
                  </a:ext>
                </a:extLst>
              </p:cNvPr>
              <p:cNvSpPr txBox="1"/>
              <p:nvPr/>
            </p:nvSpPr>
            <p:spPr>
              <a:xfrm>
                <a:off x="3866860" y="5466219"/>
                <a:ext cx="830416" cy="375035"/>
              </a:xfrm>
              <a:prstGeom prst="rect">
                <a:avLst/>
              </a:prstGeom>
              <a:noFill/>
            </p:spPr>
            <p:txBody>
              <a:bodyPr wrap="none" rtlCol="0">
                <a:spAutoFit/>
              </a:bodyPr>
              <a:lstStyle/>
              <a:p>
                <a:r>
                  <a:rPr lang="en-US">
                    <a:solidFill>
                      <a:schemeClr val="accent4">
                        <a:lumMod val="75000"/>
                      </a:schemeClr>
                    </a:solidFill>
                  </a:rPr>
                  <a:t>Zone 4</a:t>
                </a:r>
              </a:p>
            </p:txBody>
          </p:sp>
        </p:grpSp>
        <p:sp>
          <p:nvSpPr>
            <p:cNvPr id="6" name="Rounded Rectangle 5">
              <a:extLst>
                <a:ext uri="{FF2B5EF4-FFF2-40B4-BE49-F238E27FC236}">
                  <a16:creationId xmlns:a16="http://schemas.microsoft.com/office/drawing/2014/main" id="{973A37D6-EF26-EB48-AC52-6DF61BF2F9CC}"/>
                </a:ext>
              </a:extLst>
            </p:cNvPr>
            <p:cNvSpPr/>
            <p:nvPr/>
          </p:nvSpPr>
          <p:spPr>
            <a:xfrm>
              <a:off x="7568391" y="3305446"/>
              <a:ext cx="603922" cy="709338"/>
            </a:xfrm>
            <a:prstGeom prst="roundRect">
              <a:avLst/>
            </a:prstGeom>
            <a:solidFill>
              <a:srgbClr val="7030A0">
                <a:alpha val="4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EEA588EE-33D2-E34E-96F4-038D4C328100}"/>
                </a:ext>
              </a:extLst>
            </p:cNvPr>
            <p:cNvSpPr/>
            <p:nvPr/>
          </p:nvSpPr>
          <p:spPr>
            <a:xfrm>
              <a:off x="8471502" y="3305446"/>
              <a:ext cx="603922" cy="709338"/>
            </a:xfrm>
            <a:prstGeom prst="roundRect">
              <a:avLst/>
            </a:prstGeom>
            <a:solidFill>
              <a:srgbClr val="C00000">
                <a:alpha val="4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170230D0-47CA-5741-AF91-81A785456BEB}"/>
                </a:ext>
              </a:extLst>
            </p:cNvPr>
            <p:cNvSpPr/>
            <p:nvPr/>
          </p:nvSpPr>
          <p:spPr>
            <a:xfrm>
              <a:off x="7568391" y="4276290"/>
              <a:ext cx="603922" cy="709338"/>
            </a:xfrm>
            <a:prstGeom prst="roundRect">
              <a:avLst/>
            </a:prstGeom>
            <a:solidFill>
              <a:schemeClr val="accent1">
                <a:alpha val="4902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8EFA36C9-D15C-A240-BC22-B73A7497C599}"/>
                </a:ext>
              </a:extLst>
            </p:cNvPr>
            <p:cNvSpPr/>
            <p:nvPr/>
          </p:nvSpPr>
          <p:spPr>
            <a:xfrm>
              <a:off x="8471502" y="4276290"/>
              <a:ext cx="603922" cy="709338"/>
            </a:xfrm>
            <a:prstGeom prst="roundRect">
              <a:avLst/>
            </a:prstGeom>
            <a:solidFill>
              <a:schemeClr val="accent4">
                <a:alpha val="4902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DAD38C2E-766D-3E46-AEDD-82F79F5213F1}"/>
                </a:ext>
              </a:extLst>
            </p:cNvPr>
            <p:cNvSpPr/>
            <p:nvPr/>
          </p:nvSpPr>
          <p:spPr>
            <a:xfrm>
              <a:off x="7659914" y="5145534"/>
              <a:ext cx="603922" cy="709338"/>
            </a:xfrm>
            <a:prstGeom prst="roundRect">
              <a:avLst/>
            </a:prstGeom>
            <a:solidFill>
              <a:schemeClr val="accent1">
                <a:alpha val="4902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087297C5-7E54-7F46-BDF2-87A54DD59740}"/>
                </a:ext>
              </a:extLst>
            </p:cNvPr>
            <p:cNvSpPr/>
            <p:nvPr/>
          </p:nvSpPr>
          <p:spPr>
            <a:xfrm>
              <a:off x="8358131" y="5145534"/>
              <a:ext cx="603922" cy="709338"/>
            </a:xfrm>
            <a:prstGeom prst="roundRect">
              <a:avLst/>
            </a:prstGeom>
            <a:solidFill>
              <a:schemeClr val="accent4">
                <a:alpha val="4902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D35F49AA-12D3-494C-B170-02F477F235F1}"/>
              </a:ext>
            </a:extLst>
          </p:cNvPr>
          <p:cNvSpPr txBox="1"/>
          <p:nvPr/>
        </p:nvSpPr>
        <p:spPr>
          <a:xfrm>
            <a:off x="9201755" y="1329959"/>
            <a:ext cx="1542558" cy="553998"/>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a:cs typeface="Arial"/>
              </a:rPr>
              <a:t>4</a:t>
            </a:r>
            <a:r>
              <a:rPr kumimoji="0" lang="en-US" sz="1800" b="1" i="0" u="none" strike="noStrike" kern="1200" cap="none" spc="0" normalizeH="0" baseline="0" noProof="0">
                <a:ln>
                  <a:noFill/>
                </a:ln>
                <a:effectLst/>
                <a:uLnTx/>
                <a:uFillTx/>
                <a:latin typeface="Arial"/>
                <a:ea typeface="+mn-ea"/>
                <a:cs typeface="Arial"/>
              </a:rPr>
              <a:t> Zones</a:t>
            </a:r>
          </a:p>
          <a:p>
            <a:pPr>
              <a:defRPr/>
            </a:pPr>
            <a:r>
              <a:rPr lang="en-US" sz="1200" b="1">
                <a:latin typeface="Arial"/>
                <a:cs typeface="Arial"/>
              </a:rPr>
              <a:t>(4 media sources)</a:t>
            </a:r>
          </a:p>
        </p:txBody>
      </p:sp>
      <p:cxnSp>
        <p:nvCxnSpPr>
          <p:cNvPr id="30" name="Straight Connector 29">
            <a:extLst>
              <a:ext uri="{FF2B5EF4-FFF2-40B4-BE49-F238E27FC236}">
                <a16:creationId xmlns:a16="http://schemas.microsoft.com/office/drawing/2014/main" id="{CBA5BF31-D9F7-4047-AFC7-A4D2CBBDD23C}"/>
              </a:ext>
            </a:extLst>
          </p:cNvPr>
          <p:cNvCxnSpPr/>
          <p:nvPr/>
        </p:nvCxnSpPr>
        <p:spPr>
          <a:xfrm>
            <a:off x="7479586" y="752044"/>
            <a:ext cx="0" cy="5768351"/>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1575080-353A-214C-982F-B81B75C3DC3D}"/>
              </a:ext>
            </a:extLst>
          </p:cNvPr>
          <p:cNvSpPr/>
          <p:nvPr/>
        </p:nvSpPr>
        <p:spPr>
          <a:xfrm>
            <a:off x="220987" y="751115"/>
            <a:ext cx="7035611" cy="4231928"/>
          </a:xfrm>
          <a:prstGeom prst="rect">
            <a:avLst/>
          </a:prstGeom>
        </p:spPr>
        <p:txBody>
          <a:bodyPr wrap="square" lIns="91440" tIns="45720" rIns="91440" bIns="45720" anchor="t">
            <a:spAutoFit/>
          </a:bodyPr>
          <a:lstStyle/>
          <a:p>
            <a:pPr>
              <a:spcBef>
                <a:spcPts val="600"/>
              </a:spcBef>
            </a:pPr>
            <a:r>
              <a:rPr lang="en-US" sz="1600" u="sng" dirty="0">
                <a:cs typeface="Calibri"/>
              </a:rPr>
              <a:t>The goal is to enhance each passengers’ entertainment and communication experience with:</a:t>
            </a:r>
          </a:p>
          <a:p>
            <a:pPr marL="285750" indent="-285750">
              <a:spcBef>
                <a:spcPts val="600"/>
              </a:spcBef>
              <a:buFont typeface="Arial" panose="020B0604020202020204" pitchFamily="34" charset="0"/>
              <a:buChar char="•"/>
            </a:pPr>
            <a:r>
              <a:rPr lang="en-US" sz="1600" dirty="0"/>
              <a:t>Multiple simultaneous connections/controls</a:t>
            </a:r>
          </a:p>
          <a:p>
            <a:pPr marL="742950" lvl="1" indent="-285750">
              <a:spcBef>
                <a:spcPts val="600"/>
              </a:spcBef>
              <a:buFont typeface="Arial" panose="020B0604020202020204" pitchFamily="34" charset="0"/>
              <a:buChar char="•"/>
            </a:pPr>
            <a:r>
              <a:rPr lang="en-US" sz="1600" dirty="0"/>
              <a:t>System allows for per zone personalized audio experiences</a:t>
            </a:r>
          </a:p>
          <a:p>
            <a:pPr marL="742950" lvl="1" indent="-285750">
              <a:spcBef>
                <a:spcPts val="600"/>
              </a:spcBef>
              <a:buFont typeface="Arial" panose="020B0604020202020204" pitchFamily="34" charset="0"/>
              <a:buChar char="•"/>
            </a:pPr>
            <a:r>
              <a:rPr lang="en-US" sz="1600" dirty="0"/>
              <a:t>Audio and media streaming as well as private phone calls are contained to one seat/zone</a:t>
            </a:r>
          </a:p>
          <a:p>
            <a:pPr marL="742950" lvl="1" indent="-285750">
              <a:spcBef>
                <a:spcPts val="600"/>
              </a:spcBef>
              <a:buFont typeface="Arial" panose="020B0604020202020204" pitchFamily="34" charset="0"/>
              <a:buChar char="•"/>
            </a:pPr>
            <a:r>
              <a:rPr lang="en-US" sz="1600" dirty="0"/>
              <a:t>Chimes and prompts can be sent to the appropriate seat without interrupting the entire vehicle</a:t>
            </a:r>
            <a:endParaRPr lang="en-US" sz="1600" dirty="0">
              <a:cs typeface="Calibri"/>
            </a:endParaRPr>
          </a:p>
          <a:p>
            <a:pPr marL="285750" indent="-285750">
              <a:spcBef>
                <a:spcPts val="600"/>
              </a:spcBef>
              <a:buFont typeface="Arial" panose="020B0604020202020204" pitchFamily="34" charset="0"/>
              <a:buChar char="•"/>
            </a:pPr>
            <a:r>
              <a:rPr lang="en-US" sz="1600" dirty="0"/>
              <a:t>Media sharing and enhanced in-vehicle communication</a:t>
            </a:r>
          </a:p>
          <a:p>
            <a:pPr marL="742950" lvl="1" indent="-285750">
              <a:spcBef>
                <a:spcPts val="600"/>
              </a:spcBef>
              <a:buFont typeface="Arial" panose="020B0604020202020204" pitchFamily="34" charset="0"/>
              <a:buChar char="•"/>
            </a:pPr>
            <a:r>
              <a:rPr lang="en-US" sz="1600" dirty="0"/>
              <a:t>Allows for improved two-way row-to-row communication by amplifying occupant speech</a:t>
            </a:r>
          </a:p>
          <a:p>
            <a:pPr marL="742950" lvl="1" indent="-285750">
              <a:spcBef>
                <a:spcPts val="600"/>
              </a:spcBef>
              <a:buFont typeface="Arial" panose="020B0604020202020204" pitchFamily="34" charset="0"/>
              <a:buChar char="•"/>
            </a:pPr>
            <a:r>
              <a:rPr lang="en-US" sz="1600" dirty="0"/>
              <a:t>Allows for one-way communication for driver announcements</a:t>
            </a:r>
          </a:p>
          <a:p>
            <a:pPr marL="742950" lvl="1" indent="-285750">
              <a:spcBef>
                <a:spcPts val="600"/>
              </a:spcBef>
              <a:buFont typeface="Arial" panose="020B0604020202020204" pitchFamily="34" charset="0"/>
              <a:buChar char="•"/>
            </a:pPr>
            <a:r>
              <a:rPr lang="en-US" sz="1600" dirty="0"/>
              <a:t>Users can share their media content with others in the vehicle</a:t>
            </a:r>
            <a:endParaRPr lang="en-US" sz="1600" dirty="0">
              <a:cs typeface="Calibri"/>
            </a:endParaRPr>
          </a:p>
          <a:p>
            <a:pPr marL="285750" indent="-285750">
              <a:spcBef>
                <a:spcPts val="600"/>
              </a:spcBef>
              <a:buFont typeface="Arial" panose="020B0604020202020204" pitchFamily="34" charset="0"/>
              <a:buChar char="•"/>
            </a:pPr>
            <a:endParaRPr lang="en-US" sz="1600" dirty="0">
              <a:cs typeface="Calibri"/>
            </a:endParaRPr>
          </a:p>
        </p:txBody>
      </p:sp>
    </p:spTree>
    <p:extLst>
      <p:ext uri="{BB962C8B-B14F-4D97-AF65-F5344CB8AC3E}">
        <p14:creationId xmlns:p14="http://schemas.microsoft.com/office/powerpoint/2010/main" val="230021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2A18-C491-9648-A86D-2C4DC6C5F1BC}"/>
              </a:ext>
            </a:extLst>
          </p:cNvPr>
          <p:cNvSpPr>
            <a:spLocks noGrp="1"/>
          </p:cNvSpPr>
          <p:nvPr>
            <p:ph type="title"/>
          </p:nvPr>
        </p:nvSpPr>
        <p:spPr>
          <a:xfrm>
            <a:off x="217827" y="170405"/>
            <a:ext cx="10515600" cy="581639"/>
          </a:xfrm>
        </p:spPr>
        <p:txBody>
          <a:bodyPr>
            <a:noAutofit/>
          </a:bodyPr>
          <a:lstStyle/>
          <a:p>
            <a:r>
              <a:rPr lang="en-US" sz="2800" dirty="0">
                <a:solidFill>
                  <a:schemeClr val="tx2">
                    <a:lumMod val="50000"/>
                  </a:schemeClr>
                </a:solidFill>
              </a:rPr>
              <a:t>My Seat Space Experience – Use Cases</a:t>
            </a:r>
          </a:p>
        </p:txBody>
      </p:sp>
      <p:grpSp>
        <p:nvGrpSpPr>
          <p:cNvPr id="4" name="Group 3">
            <a:extLst>
              <a:ext uri="{FF2B5EF4-FFF2-40B4-BE49-F238E27FC236}">
                <a16:creationId xmlns:a16="http://schemas.microsoft.com/office/drawing/2014/main" id="{C3501EC7-A0D7-5E42-9E44-C0743752AE66}"/>
              </a:ext>
            </a:extLst>
          </p:cNvPr>
          <p:cNvGrpSpPr/>
          <p:nvPr/>
        </p:nvGrpSpPr>
        <p:grpSpPr>
          <a:xfrm>
            <a:off x="8006264" y="889507"/>
            <a:ext cx="3778158" cy="5363882"/>
            <a:chOff x="6464423" y="901881"/>
            <a:chExt cx="3778158" cy="5363882"/>
          </a:xfrm>
        </p:grpSpPr>
        <p:grpSp>
          <p:nvGrpSpPr>
            <p:cNvPr id="5" name="Group 4">
              <a:extLst>
                <a:ext uri="{FF2B5EF4-FFF2-40B4-BE49-F238E27FC236}">
                  <a16:creationId xmlns:a16="http://schemas.microsoft.com/office/drawing/2014/main" id="{BFA1A931-8AE4-D643-9366-18622D57BC29}"/>
                </a:ext>
              </a:extLst>
            </p:cNvPr>
            <p:cNvGrpSpPr/>
            <p:nvPr/>
          </p:nvGrpSpPr>
          <p:grpSpPr>
            <a:xfrm>
              <a:off x="6464423" y="901881"/>
              <a:ext cx="3778158" cy="5363882"/>
              <a:chOff x="860778" y="1411292"/>
              <a:chExt cx="3836498" cy="5446708"/>
            </a:xfrm>
          </p:grpSpPr>
          <p:grpSp>
            <p:nvGrpSpPr>
              <p:cNvPr id="12" name="Group 11">
                <a:extLst>
                  <a:ext uri="{FF2B5EF4-FFF2-40B4-BE49-F238E27FC236}">
                    <a16:creationId xmlns:a16="http://schemas.microsoft.com/office/drawing/2014/main" id="{5BDF776A-CB0C-AD45-A3E2-120ECC47E835}"/>
                  </a:ext>
                </a:extLst>
              </p:cNvPr>
              <p:cNvGrpSpPr/>
              <p:nvPr/>
            </p:nvGrpSpPr>
            <p:grpSpPr>
              <a:xfrm>
                <a:off x="1214633" y="1411292"/>
                <a:ext cx="3028949" cy="5446708"/>
                <a:chOff x="0" y="0"/>
                <a:chExt cx="1667109" cy="2979821"/>
              </a:xfrm>
            </p:grpSpPr>
            <p:pic>
              <p:nvPicPr>
                <p:cNvPr id="21" name="Picture 20">
                  <a:extLst>
                    <a:ext uri="{FF2B5EF4-FFF2-40B4-BE49-F238E27FC236}">
                      <a16:creationId xmlns:a16="http://schemas.microsoft.com/office/drawing/2014/main" id="{5BB7D4AA-5BAF-B54F-B9CF-35B01677A7F9}"/>
                    </a:ext>
                  </a:extLst>
                </p:cNvPr>
                <p:cNvPicPr>
                  <a:picLocks noChangeAspect="1"/>
                </p:cNvPicPr>
                <p:nvPr/>
              </p:nvPicPr>
              <p:blipFill>
                <a:blip r:embed="rId2">
                  <a:alphaModFix/>
                </a:blip>
                <a:stretch>
                  <a:fillRect/>
                </a:stretch>
              </p:blipFill>
              <p:spPr>
                <a:xfrm rot="5400000">
                  <a:off x="-656356" y="656356"/>
                  <a:ext cx="2979821" cy="1667109"/>
                </a:xfrm>
                <a:prstGeom prst="rect">
                  <a:avLst/>
                </a:prstGeom>
              </p:spPr>
            </p:pic>
            <p:sp>
              <p:nvSpPr>
                <p:cNvPr id="22" name="TextBox 21">
                  <a:extLst>
                    <a:ext uri="{FF2B5EF4-FFF2-40B4-BE49-F238E27FC236}">
                      <a16:creationId xmlns:a16="http://schemas.microsoft.com/office/drawing/2014/main" id="{3B42ED15-56DF-2043-9677-5C48E90F9F5A}"/>
                    </a:ext>
                  </a:extLst>
                </p:cNvPr>
                <p:cNvSpPr txBox="1"/>
                <p:nvPr/>
              </p:nvSpPr>
              <p:spPr>
                <a:xfrm>
                  <a:off x="460338" y="1314935"/>
                  <a:ext cx="299427" cy="2779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b="1"/>
                    <a:t>A</a:t>
                  </a:r>
                </a:p>
              </p:txBody>
            </p:sp>
            <p:sp>
              <p:nvSpPr>
                <p:cNvPr id="23" name="TextBox 22">
                  <a:extLst>
                    <a:ext uri="{FF2B5EF4-FFF2-40B4-BE49-F238E27FC236}">
                      <a16:creationId xmlns:a16="http://schemas.microsoft.com/office/drawing/2014/main" id="{133D2E76-4FB2-BF4E-86F0-8947912A9295}"/>
                    </a:ext>
                  </a:extLst>
                </p:cNvPr>
                <p:cNvSpPr txBox="1"/>
                <p:nvPr/>
              </p:nvSpPr>
              <p:spPr>
                <a:xfrm>
                  <a:off x="943915" y="1314935"/>
                  <a:ext cx="298450" cy="2779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b="1"/>
                    <a:t>B</a:t>
                  </a:r>
                </a:p>
              </p:txBody>
            </p:sp>
            <p:sp>
              <p:nvSpPr>
                <p:cNvPr id="24" name="TextBox 23">
                  <a:extLst>
                    <a:ext uri="{FF2B5EF4-FFF2-40B4-BE49-F238E27FC236}">
                      <a16:creationId xmlns:a16="http://schemas.microsoft.com/office/drawing/2014/main" id="{48C29C17-49DC-FB48-9CDE-BDAB4DF46494}"/>
                    </a:ext>
                  </a:extLst>
                </p:cNvPr>
                <p:cNvSpPr txBox="1"/>
                <p:nvPr/>
              </p:nvSpPr>
              <p:spPr>
                <a:xfrm>
                  <a:off x="460338" y="1842962"/>
                  <a:ext cx="299427" cy="2779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b="1"/>
                    <a:t>C</a:t>
                  </a:r>
                </a:p>
              </p:txBody>
            </p:sp>
            <p:sp>
              <p:nvSpPr>
                <p:cNvPr id="25" name="TextBox 24">
                  <a:extLst>
                    <a:ext uri="{FF2B5EF4-FFF2-40B4-BE49-F238E27FC236}">
                      <a16:creationId xmlns:a16="http://schemas.microsoft.com/office/drawing/2014/main" id="{175FEE2E-A809-FB4F-953B-A5E3C0796FB2}"/>
                    </a:ext>
                  </a:extLst>
                </p:cNvPr>
                <p:cNvSpPr txBox="1"/>
                <p:nvPr/>
              </p:nvSpPr>
              <p:spPr>
                <a:xfrm>
                  <a:off x="943915" y="1842962"/>
                  <a:ext cx="298450" cy="2779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b="1"/>
                    <a:t>D</a:t>
                  </a:r>
                </a:p>
              </p:txBody>
            </p:sp>
            <p:sp>
              <p:nvSpPr>
                <p:cNvPr id="26" name="TextBox 25">
                  <a:extLst>
                    <a:ext uri="{FF2B5EF4-FFF2-40B4-BE49-F238E27FC236}">
                      <a16:creationId xmlns:a16="http://schemas.microsoft.com/office/drawing/2014/main" id="{459BE12C-120E-F748-9A5C-C531F95F6679}"/>
                    </a:ext>
                  </a:extLst>
                </p:cNvPr>
                <p:cNvSpPr txBox="1"/>
                <p:nvPr/>
              </p:nvSpPr>
              <p:spPr>
                <a:xfrm>
                  <a:off x="498438" y="2364639"/>
                  <a:ext cx="299427" cy="2779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b="1"/>
                    <a:t>E</a:t>
                  </a:r>
                </a:p>
              </p:txBody>
            </p:sp>
            <p:sp>
              <p:nvSpPr>
                <p:cNvPr id="27" name="TextBox 26">
                  <a:extLst>
                    <a:ext uri="{FF2B5EF4-FFF2-40B4-BE49-F238E27FC236}">
                      <a16:creationId xmlns:a16="http://schemas.microsoft.com/office/drawing/2014/main" id="{5FBC3144-2BF5-2342-9788-F37C49199564}"/>
                    </a:ext>
                  </a:extLst>
                </p:cNvPr>
                <p:cNvSpPr txBox="1"/>
                <p:nvPr/>
              </p:nvSpPr>
              <p:spPr>
                <a:xfrm>
                  <a:off x="886765" y="2364639"/>
                  <a:ext cx="298450" cy="2779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b="1"/>
                    <a:t>F</a:t>
                  </a:r>
                </a:p>
              </p:txBody>
            </p:sp>
            <p:sp>
              <p:nvSpPr>
                <p:cNvPr id="28" name="TextBox 27">
                  <a:extLst>
                    <a:ext uri="{FF2B5EF4-FFF2-40B4-BE49-F238E27FC236}">
                      <a16:creationId xmlns:a16="http://schemas.microsoft.com/office/drawing/2014/main" id="{DC61707B-66EE-2A4B-87CC-AEDBD3A06416}"/>
                    </a:ext>
                  </a:extLst>
                </p:cNvPr>
                <p:cNvSpPr txBox="1"/>
                <p:nvPr/>
              </p:nvSpPr>
              <p:spPr>
                <a:xfrm>
                  <a:off x="694854" y="2425643"/>
                  <a:ext cx="298450" cy="27549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en-US" sz="1400" b="1"/>
                </a:p>
              </p:txBody>
            </p:sp>
          </p:grpSp>
          <p:sp>
            <p:nvSpPr>
              <p:cNvPr id="13" name="Rounded Rectangle 12">
                <a:extLst>
                  <a:ext uri="{FF2B5EF4-FFF2-40B4-BE49-F238E27FC236}">
                    <a16:creationId xmlns:a16="http://schemas.microsoft.com/office/drawing/2014/main" id="{2117EEB1-2B4A-DB4F-81E2-BACE6182DD72}"/>
                  </a:ext>
                </a:extLst>
              </p:cNvPr>
              <p:cNvSpPr/>
              <p:nvPr/>
            </p:nvSpPr>
            <p:spPr>
              <a:xfrm>
                <a:off x="1904994" y="3716452"/>
                <a:ext cx="800549" cy="948267"/>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E921A68D-A7B9-DB46-961F-93BD3C4BC766}"/>
                  </a:ext>
                </a:extLst>
              </p:cNvPr>
              <p:cNvSpPr/>
              <p:nvPr/>
            </p:nvSpPr>
            <p:spPr>
              <a:xfrm>
                <a:off x="1936766" y="4779976"/>
                <a:ext cx="779721" cy="175341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37301DC-4C8E-5142-925B-9E5F1785E4BF}"/>
                  </a:ext>
                </a:extLst>
              </p:cNvPr>
              <p:cNvSpPr txBox="1"/>
              <p:nvPr/>
            </p:nvSpPr>
            <p:spPr>
              <a:xfrm>
                <a:off x="860778" y="4021242"/>
                <a:ext cx="817788" cy="369332"/>
              </a:xfrm>
              <a:prstGeom prst="rect">
                <a:avLst/>
              </a:prstGeom>
              <a:noFill/>
            </p:spPr>
            <p:txBody>
              <a:bodyPr wrap="none" rtlCol="0">
                <a:spAutoFit/>
              </a:bodyPr>
              <a:lstStyle/>
              <a:p>
                <a:r>
                  <a:rPr lang="en-US">
                    <a:solidFill>
                      <a:schemeClr val="accent6"/>
                    </a:solidFill>
                  </a:rPr>
                  <a:t>Zone 1</a:t>
                </a:r>
              </a:p>
            </p:txBody>
          </p:sp>
          <p:sp>
            <p:nvSpPr>
              <p:cNvPr id="16" name="TextBox 15">
                <a:extLst>
                  <a:ext uri="{FF2B5EF4-FFF2-40B4-BE49-F238E27FC236}">
                    <a16:creationId xmlns:a16="http://schemas.microsoft.com/office/drawing/2014/main" id="{1CCB2ECC-739B-644C-B792-FB72501A394A}"/>
                  </a:ext>
                </a:extLst>
              </p:cNvPr>
              <p:cNvSpPr txBox="1"/>
              <p:nvPr/>
            </p:nvSpPr>
            <p:spPr>
              <a:xfrm>
                <a:off x="860778" y="5466219"/>
                <a:ext cx="830416" cy="375035"/>
              </a:xfrm>
              <a:prstGeom prst="rect">
                <a:avLst/>
              </a:prstGeom>
              <a:noFill/>
            </p:spPr>
            <p:txBody>
              <a:bodyPr wrap="none" rtlCol="0">
                <a:spAutoFit/>
              </a:bodyPr>
              <a:lstStyle/>
              <a:p>
                <a:r>
                  <a:rPr lang="en-US">
                    <a:solidFill>
                      <a:srgbClr val="00B0F0"/>
                    </a:solidFill>
                  </a:rPr>
                  <a:t>Zone 3</a:t>
                </a:r>
              </a:p>
            </p:txBody>
          </p:sp>
          <p:sp>
            <p:nvSpPr>
              <p:cNvPr id="17" name="Rounded Rectangle 16">
                <a:extLst>
                  <a:ext uri="{FF2B5EF4-FFF2-40B4-BE49-F238E27FC236}">
                    <a16:creationId xmlns:a16="http://schemas.microsoft.com/office/drawing/2014/main" id="{E9FA32BA-D4CC-374A-9E68-31C1052CC88A}"/>
                  </a:ext>
                </a:extLst>
              </p:cNvPr>
              <p:cNvSpPr/>
              <p:nvPr/>
            </p:nvSpPr>
            <p:spPr>
              <a:xfrm>
                <a:off x="2806204" y="3712259"/>
                <a:ext cx="748938" cy="914301"/>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63BCE7E2-7414-4242-BDFD-B6473C04A0DE}"/>
                  </a:ext>
                </a:extLst>
              </p:cNvPr>
              <p:cNvSpPr/>
              <p:nvPr/>
            </p:nvSpPr>
            <p:spPr>
              <a:xfrm>
                <a:off x="2775421" y="4775784"/>
                <a:ext cx="779721" cy="1719445"/>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88C1600-9915-1543-8350-C85DAEE25476}"/>
                  </a:ext>
                </a:extLst>
              </p:cNvPr>
              <p:cNvSpPr txBox="1"/>
              <p:nvPr/>
            </p:nvSpPr>
            <p:spPr>
              <a:xfrm>
                <a:off x="3866860" y="4021242"/>
                <a:ext cx="830416" cy="375035"/>
              </a:xfrm>
              <a:prstGeom prst="rect">
                <a:avLst/>
              </a:prstGeom>
              <a:noFill/>
            </p:spPr>
            <p:txBody>
              <a:bodyPr wrap="none" rtlCol="0">
                <a:spAutoFit/>
              </a:bodyPr>
              <a:lstStyle/>
              <a:p>
                <a:r>
                  <a:rPr lang="en-US">
                    <a:solidFill>
                      <a:srgbClr val="C00000"/>
                    </a:solidFill>
                  </a:rPr>
                  <a:t>Zone 2</a:t>
                </a:r>
              </a:p>
            </p:txBody>
          </p:sp>
          <p:sp>
            <p:nvSpPr>
              <p:cNvPr id="20" name="TextBox 19">
                <a:extLst>
                  <a:ext uri="{FF2B5EF4-FFF2-40B4-BE49-F238E27FC236}">
                    <a16:creationId xmlns:a16="http://schemas.microsoft.com/office/drawing/2014/main" id="{FAF6997E-257B-4040-A6A6-20BEBBC0F32B}"/>
                  </a:ext>
                </a:extLst>
              </p:cNvPr>
              <p:cNvSpPr txBox="1"/>
              <p:nvPr/>
            </p:nvSpPr>
            <p:spPr>
              <a:xfrm>
                <a:off x="3866860" y="5466219"/>
                <a:ext cx="830416" cy="375035"/>
              </a:xfrm>
              <a:prstGeom prst="rect">
                <a:avLst/>
              </a:prstGeom>
              <a:noFill/>
            </p:spPr>
            <p:txBody>
              <a:bodyPr wrap="none" rtlCol="0">
                <a:spAutoFit/>
              </a:bodyPr>
              <a:lstStyle/>
              <a:p>
                <a:r>
                  <a:rPr lang="en-US">
                    <a:solidFill>
                      <a:schemeClr val="accent4">
                        <a:lumMod val="75000"/>
                      </a:schemeClr>
                    </a:solidFill>
                  </a:rPr>
                  <a:t>Zone 4</a:t>
                </a:r>
              </a:p>
            </p:txBody>
          </p:sp>
        </p:grpSp>
        <p:sp>
          <p:nvSpPr>
            <p:cNvPr id="6" name="Rounded Rectangle 5">
              <a:extLst>
                <a:ext uri="{FF2B5EF4-FFF2-40B4-BE49-F238E27FC236}">
                  <a16:creationId xmlns:a16="http://schemas.microsoft.com/office/drawing/2014/main" id="{973A37D6-EF26-EB48-AC52-6DF61BF2F9CC}"/>
                </a:ext>
              </a:extLst>
            </p:cNvPr>
            <p:cNvSpPr/>
            <p:nvPr/>
          </p:nvSpPr>
          <p:spPr>
            <a:xfrm>
              <a:off x="7568391" y="3305446"/>
              <a:ext cx="603922" cy="709338"/>
            </a:xfrm>
            <a:prstGeom prst="roundRect">
              <a:avLst/>
            </a:prstGeom>
            <a:solidFill>
              <a:srgbClr val="7030A0">
                <a:alpha val="4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EEA588EE-33D2-E34E-96F4-038D4C328100}"/>
                </a:ext>
              </a:extLst>
            </p:cNvPr>
            <p:cNvSpPr/>
            <p:nvPr/>
          </p:nvSpPr>
          <p:spPr>
            <a:xfrm>
              <a:off x="8471502" y="3305446"/>
              <a:ext cx="603922" cy="709338"/>
            </a:xfrm>
            <a:prstGeom prst="roundRect">
              <a:avLst/>
            </a:prstGeom>
            <a:solidFill>
              <a:srgbClr val="C00000">
                <a:alpha val="4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170230D0-47CA-5741-AF91-81A785456BEB}"/>
                </a:ext>
              </a:extLst>
            </p:cNvPr>
            <p:cNvSpPr/>
            <p:nvPr/>
          </p:nvSpPr>
          <p:spPr>
            <a:xfrm>
              <a:off x="7568391" y="4276290"/>
              <a:ext cx="603922" cy="709338"/>
            </a:xfrm>
            <a:prstGeom prst="roundRect">
              <a:avLst/>
            </a:prstGeom>
            <a:solidFill>
              <a:schemeClr val="accent1">
                <a:alpha val="4902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8EFA36C9-D15C-A240-BC22-B73A7497C599}"/>
                </a:ext>
              </a:extLst>
            </p:cNvPr>
            <p:cNvSpPr/>
            <p:nvPr/>
          </p:nvSpPr>
          <p:spPr>
            <a:xfrm>
              <a:off x="8471502" y="4276290"/>
              <a:ext cx="603922" cy="709338"/>
            </a:xfrm>
            <a:prstGeom prst="roundRect">
              <a:avLst/>
            </a:prstGeom>
            <a:solidFill>
              <a:schemeClr val="accent4">
                <a:alpha val="4902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DAD38C2E-766D-3E46-AEDD-82F79F5213F1}"/>
                </a:ext>
              </a:extLst>
            </p:cNvPr>
            <p:cNvSpPr/>
            <p:nvPr/>
          </p:nvSpPr>
          <p:spPr>
            <a:xfrm>
              <a:off x="7659914" y="5145534"/>
              <a:ext cx="603922" cy="709338"/>
            </a:xfrm>
            <a:prstGeom prst="roundRect">
              <a:avLst/>
            </a:prstGeom>
            <a:solidFill>
              <a:schemeClr val="accent1">
                <a:alpha val="4902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087297C5-7E54-7F46-BDF2-87A54DD59740}"/>
                </a:ext>
              </a:extLst>
            </p:cNvPr>
            <p:cNvSpPr/>
            <p:nvPr/>
          </p:nvSpPr>
          <p:spPr>
            <a:xfrm>
              <a:off x="8358131" y="5145534"/>
              <a:ext cx="603922" cy="709338"/>
            </a:xfrm>
            <a:prstGeom prst="roundRect">
              <a:avLst/>
            </a:prstGeom>
            <a:solidFill>
              <a:schemeClr val="accent4">
                <a:alpha val="4902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D35F49AA-12D3-494C-B170-02F477F235F1}"/>
              </a:ext>
            </a:extLst>
          </p:cNvPr>
          <p:cNvSpPr txBox="1"/>
          <p:nvPr/>
        </p:nvSpPr>
        <p:spPr>
          <a:xfrm>
            <a:off x="9201755" y="1329959"/>
            <a:ext cx="1542558" cy="553998"/>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a:cs typeface="Arial"/>
              </a:rPr>
              <a:t>4</a:t>
            </a:r>
            <a:r>
              <a:rPr kumimoji="0" lang="en-US" sz="1800" b="1" i="0" u="none" strike="noStrike" kern="1200" cap="none" spc="0" normalizeH="0" baseline="0" noProof="0">
                <a:ln>
                  <a:noFill/>
                </a:ln>
                <a:effectLst/>
                <a:uLnTx/>
                <a:uFillTx/>
                <a:latin typeface="Arial"/>
                <a:ea typeface="+mn-ea"/>
                <a:cs typeface="Arial"/>
              </a:rPr>
              <a:t> Zones</a:t>
            </a:r>
          </a:p>
          <a:p>
            <a:pPr>
              <a:defRPr/>
            </a:pPr>
            <a:r>
              <a:rPr lang="en-US" sz="1200" b="1">
                <a:latin typeface="Arial"/>
                <a:cs typeface="Arial"/>
              </a:rPr>
              <a:t>(4 media sources)</a:t>
            </a:r>
          </a:p>
        </p:txBody>
      </p:sp>
      <p:cxnSp>
        <p:nvCxnSpPr>
          <p:cNvPr id="30" name="Straight Connector 29">
            <a:extLst>
              <a:ext uri="{FF2B5EF4-FFF2-40B4-BE49-F238E27FC236}">
                <a16:creationId xmlns:a16="http://schemas.microsoft.com/office/drawing/2014/main" id="{CBA5BF31-D9F7-4047-AFC7-A4D2CBBDD23C}"/>
              </a:ext>
            </a:extLst>
          </p:cNvPr>
          <p:cNvCxnSpPr/>
          <p:nvPr/>
        </p:nvCxnSpPr>
        <p:spPr>
          <a:xfrm>
            <a:off x="7479586" y="752044"/>
            <a:ext cx="0" cy="5768351"/>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1575080-353A-214C-982F-B81B75C3DC3D}"/>
              </a:ext>
            </a:extLst>
          </p:cNvPr>
          <p:cNvSpPr/>
          <p:nvPr/>
        </p:nvSpPr>
        <p:spPr>
          <a:xfrm>
            <a:off x="220987" y="751115"/>
            <a:ext cx="7112000" cy="5693866"/>
          </a:xfrm>
          <a:prstGeom prst="rect">
            <a:avLst/>
          </a:prstGeom>
        </p:spPr>
        <p:txBody>
          <a:bodyPr wrap="square" lIns="91440" tIns="45720" rIns="91440" bIns="45720" anchor="t">
            <a:spAutoFit/>
          </a:bodyPr>
          <a:lstStyle/>
          <a:p>
            <a:pPr>
              <a:spcBef>
                <a:spcPts val="600"/>
              </a:spcBef>
            </a:pPr>
            <a:r>
              <a:rPr lang="en-US" sz="1600" u="sng" dirty="0">
                <a:cs typeface="Calibri"/>
              </a:rPr>
              <a:t>Use Cases</a:t>
            </a:r>
          </a:p>
          <a:p>
            <a:pPr marL="285750" indent="-285750">
              <a:spcBef>
                <a:spcPts val="600"/>
              </a:spcBef>
              <a:buFont typeface="Arial" panose="020B0604020202020204" pitchFamily="34" charset="0"/>
              <a:buChar char="•"/>
            </a:pPr>
            <a:r>
              <a:rPr lang="en-US" sz="1600" dirty="0"/>
              <a:t>Audio can be split between driver, front passenger, left side (2</a:t>
            </a:r>
            <a:r>
              <a:rPr lang="en-US" sz="1600" baseline="30000" dirty="0"/>
              <a:t>nd</a:t>
            </a:r>
            <a:r>
              <a:rPr lang="en-US" sz="1600" dirty="0"/>
              <a:t> and 3</a:t>
            </a:r>
            <a:r>
              <a:rPr lang="en-US" sz="1600" baseline="30000" dirty="0"/>
              <a:t>rd</a:t>
            </a:r>
            <a:r>
              <a:rPr lang="en-US" sz="1600" dirty="0"/>
              <a:t> row) seats, and right side (2</a:t>
            </a:r>
            <a:r>
              <a:rPr lang="en-US" sz="1600" baseline="30000" dirty="0"/>
              <a:t>nd</a:t>
            </a:r>
            <a:r>
              <a:rPr lang="en-US" sz="1600" dirty="0"/>
              <a:t> and 3</a:t>
            </a:r>
            <a:r>
              <a:rPr lang="en-US" sz="1600" baseline="30000" dirty="0"/>
              <a:t>rd</a:t>
            </a:r>
            <a:r>
              <a:rPr lang="en-US" sz="1600" dirty="0"/>
              <a:t> ) row seats</a:t>
            </a:r>
          </a:p>
          <a:p>
            <a:pPr marL="742950" lvl="1" indent="-285750">
              <a:spcBef>
                <a:spcPts val="600"/>
              </a:spcBef>
              <a:buFont typeface="Arial" panose="020B0604020202020204" pitchFamily="34" charset="0"/>
              <a:buChar char="•"/>
            </a:pPr>
            <a:r>
              <a:rPr lang="en-US" sz="1600" dirty="0">
                <a:cs typeface="Calibri"/>
              </a:rPr>
              <a:t>Driver can simulate a two-zone configuration</a:t>
            </a:r>
          </a:p>
          <a:p>
            <a:pPr marL="1200150" lvl="2" indent="-285750">
              <a:spcBef>
                <a:spcPts val="600"/>
              </a:spcBef>
              <a:buFont typeface="Arial" panose="020B0604020202020204" pitchFamily="34" charset="0"/>
              <a:buChar char="•"/>
            </a:pPr>
            <a:r>
              <a:rPr lang="en-US" sz="1600" dirty="0">
                <a:cs typeface="Calibri"/>
              </a:rPr>
              <a:t>Front Zone: The driver and front row passenger</a:t>
            </a:r>
          </a:p>
          <a:p>
            <a:pPr marL="1200150" lvl="2" indent="-285750">
              <a:spcBef>
                <a:spcPts val="600"/>
              </a:spcBef>
              <a:buFont typeface="Arial" panose="020B0604020202020204" pitchFamily="34" charset="0"/>
              <a:buChar char="•"/>
            </a:pPr>
            <a:r>
              <a:rPr lang="en-US" sz="1600" dirty="0">
                <a:cs typeface="Calibri"/>
              </a:rPr>
              <a:t>Rear Zone: The second and third row</a:t>
            </a:r>
          </a:p>
          <a:p>
            <a:pPr marL="285750" indent="-285750">
              <a:spcBef>
                <a:spcPts val="600"/>
              </a:spcBef>
              <a:buFont typeface="Arial" panose="020B0604020202020204" pitchFamily="34" charset="0"/>
              <a:buChar char="•"/>
            </a:pPr>
            <a:r>
              <a:rPr lang="en-US" sz="1600" dirty="0"/>
              <a:t>2 phone calls active at a time (never in adjacent seats) – other seats in zone continue with audio unless seat using URC is the one in the phone call (if so all other seats are muted)</a:t>
            </a:r>
            <a:endParaRPr lang="en-US" sz="1600" dirty="0">
              <a:cs typeface="Calibri"/>
            </a:endParaRPr>
          </a:p>
          <a:p>
            <a:pPr marL="285750" indent="-285750">
              <a:spcBef>
                <a:spcPts val="600"/>
              </a:spcBef>
              <a:buFont typeface="Arial" panose="020B0604020202020204" pitchFamily="34" charset="0"/>
              <a:buChar char="•"/>
            </a:pPr>
            <a:r>
              <a:rPr lang="en-US" sz="1600" dirty="0"/>
              <a:t>Audio sharing between all (4) zones available</a:t>
            </a:r>
            <a:endParaRPr lang="en-US" sz="1600" dirty="0">
              <a:cs typeface="Calibri" panose="020F0502020204030204"/>
            </a:endParaRPr>
          </a:p>
          <a:p>
            <a:pPr marL="285750" indent="-285750">
              <a:spcBef>
                <a:spcPts val="600"/>
              </a:spcBef>
              <a:buFont typeface="Arial" panose="020B0604020202020204" pitchFamily="34" charset="0"/>
              <a:buChar char="•"/>
            </a:pPr>
            <a:r>
              <a:rPr lang="en-US" sz="1600" dirty="0"/>
              <a:t>Mute speakers in a selected seat – mute does not cancel out bleed from other seats</a:t>
            </a:r>
            <a:endParaRPr lang="en-US" sz="1600" dirty="0">
              <a:cs typeface="Calibri"/>
            </a:endParaRPr>
          </a:p>
          <a:p>
            <a:pPr marL="285750" indent="-285750">
              <a:spcBef>
                <a:spcPts val="600"/>
              </a:spcBef>
              <a:buFont typeface="Arial" panose="020B0604020202020204" pitchFamily="34" charset="0"/>
              <a:buChar char="•"/>
            </a:pPr>
            <a:r>
              <a:rPr lang="en-US" sz="1600" dirty="0"/>
              <a:t>Do Not Disturb – (Do not allow audio sharing requests)</a:t>
            </a:r>
            <a:endParaRPr lang="en-US" sz="1600" dirty="0">
              <a:cs typeface="Calibri"/>
            </a:endParaRPr>
          </a:p>
          <a:p>
            <a:pPr marL="285750" indent="-285750">
              <a:spcBef>
                <a:spcPts val="600"/>
              </a:spcBef>
              <a:buFont typeface="Arial" panose="020B0604020202020204" pitchFamily="34" charset="0"/>
              <a:buChar char="•"/>
            </a:pPr>
            <a:r>
              <a:rPr lang="en-US" sz="1600" dirty="0"/>
              <a:t>In-Car Communication available: Ease of communication between the first and third rows by amplifying speech</a:t>
            </a:r>
          </a:p>
          <a:p>
            <a:pPr marL="285750" indent="-285750">
              <a:spcBef>
                <a:spcPts val="600"/>
              </a:spcBef>
              <a:buFont typeface="Arial" panose="020B0604020202020204" pitchFamily="34" charset="0"/>
              <a:buChar char="•"/>
            </a:pPr>
            <a:r>
              <a:rPr lang="en-US" sz="1600" dirty="0">
                <a:cs typeface="Calibri"/>
              </a:rPr>
              <a:t>Captain’s Announcement available: The ability for the driver to stop media throughout the vehicle and make an announcement</a:t>
            </a:r>
          </a:p>
          <a:p>
            <a:pPr marL="285750" indent="-285750">
              <a:spcBef>
                <a:spcPts val="600"/>
              </a:spcBef>
              <a:buFont typeface="Arial" panose="020B0604020202020204" pitchFamily="34" charset="0"/>
              <a:buChar char="•"/>
            </a:pPr>
            <a:endParaRPr lang="en-US" sz="1600" dirty="0">
              <a:cs typeface="Calibri"/>
            </a:endParaRPr>
          </a:p>
          <a:p>
            <a:pPr marL="285750" indent="-285750">
              <a:spcBef>
                <a:spcPts val="600"/>
              </a:spcBef>
              <a:buFont typeface="Arial" panose="020B0604020202020204" pitchFamily="34" charset="0"/>
              <a:buChar char="•"/>
            </a:pPr>
            <a:endParaRPr lang="en-US" sz="1600" dirty="0">
              <a:cs typeface="Calibri"/>
            </a:endParaRPr>
          </a:p>
        </p:txBody>
      </p:sp>
    </p:spTree>
    <p:extLst>
      <p:ext uri="{BB962C8B-B14F-4D97-AF65-F5344CB8AC3E}">
        <p14:creationId xmlns:p14="http://schemas.microsoft.com/office/powerpoint/2010/main" val="1524275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A2DE00-8722-44F2-8C92-F9D8869560C1}"/>
              </a:ext>
            </a:extLst>
          </p:cNvPr>
          <p:cNvSpPr>
            <a:spLocks noGrp="1"/>
          </p:cNvSpPr>
          <p:nvPr>
            <p:ph type="title"/>
          </p:nvPr>
        </p:nvSpPr>
        <p:spPr>
          <a:xfrm>
            <a:off x="307851" y="160112"/>
            <a:ext cx="11822529" cy="579120"/>
          </a:xfrm>
        </p:spPr>
        <p:txBody>
          <a:bodyPr vert="horz" lIns="91440" tIns="45720" rIns="91440" bIns="45720" rtlCol="0" anchor="ctr">
            <a:noAutofit/>
          </a:bodyPr>
          <a:lstStyle/>
          <a:p>
            <a:r>
              <a:rPr lang="en-US" sz="2800" b="0" dirty="0">
                <a:solidFill>
                  <a:schemeClr val="accent3"/>
                </a:solidFill>
                <a:latin typeface="Calibri Light"/>
                <a:cs typeface="Calibri Light"/>
              </a:rPr>
              <a:t>My Seat Space Zone – Audio Share</a:t>
            </a:r>
          </a:p>
        </p:txBody>
      </p:sp>
      <p:sp>
        <p:nvSpPr>
          <p:cNvPr id="15" name="Rectangle 14">
            <a:extLst>
              <a:ext uri="{FF2B5EF4-FFF2-40B4-BE49-F238E27FC236}">
                <a16:creationId xmlns:a16="http://schemas.microsoft.com/office/drawing/2014/main" id="{302AD3F4-B827-4DCB-B7AB-2163B35EEDB1}"/>
              </a:ext>
            </a:extLst>
          </p:cNvPr>
          <p:cNvSpPr/>
          <p:nvPr/>
        </p:nvSpPr>
        <p:spPr>
          <a:xfrm>
            <a:off x="302023" y="920864"/>
            <a:ext cx="3951926" cy="704677"/>
          </a:xfrm>
          <a:prstGeom prst="rect">
            <a:avLst/>
          </a:prstGeom>
          <a:gradFill flip="none" rotWithShape="1">
            <a:gsLst>
              <a:gs pos="0">
                <a:srgbClr val="D80000">
                  <a:shade val="30000"/>
                  <a:satMod val="115000"/>
                </a:srgbClr>
              </a:gs>
              <a:gs pos="50000">
                <a:srgbClr val="D80000">
                  <a:shade val="67500"/>
                  <a:satMod val="115000"/>
                </a:srgbClr>
              </a:gs>
              <a:gs pos="100000">
                <a:srgbClr val="D80000">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rial" panose="020B0604020202020204"/>
                <a:ea typeface="+mn-ea"/>
                <a:cs typeface="+mn-cs"/>
              </a:rPr>
              <a:t>4 Zones w/ 2 Zone Shortcut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a:ea typeface="+mn-ea"/>
                <a:cs typeface="+mn-cs"/>
              </a:rPr>
              <a:t>Virtually Simulates 2 Zones with HMI Interface Control, No back end changes</a:t>
            </a:r>
          </a:p>
        </p:txBody>
      </p:sp>
      <p:cxnSp>
        <p:nvCxnSpPr>
          <p:cNvPr id="21" name="Straight Connector 20">
            <a:extLst>
              <a:ext uri="{FF2B5EF4-FFF2-40B4-BE49-F238E27FC236}">
                <a16:creationId xmlns:a16="http://schemas.microsoft.com/office/drawing/2014/main" id="{02302EAB-B638-4EA4-B179-868253A7490F}"/>
              </a:ext>
            </a:extLst>
          </p:cNvPr>
          <p:cNvCxnSpPr>
            <a:cxnSpLocks/>
          </p:cNvCxnSpPr>
          <p:nvPr/>
        </p:nvCxnSpPr>
        <p:spPr>
          <a:xfrm flipV="1">
            <a:off x="12033652" y="1986247"/>
            <a:ext cx="0" cy="3117403"/>
          </a:xfrm>
          <a:prstGeom prst="line">
            <a:avLst/>
          </a:prstGeom>
          <a:ln w="285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1E725E5C-5165-40D7-AAAB-A4B89957EF4A}"/>
              </a:ext>
            </a:extLst>
          </p:cNvPr>
          <p:cNvPicPr>
            <a:picLocks noChangeAspect="1"/>
          </p:cNvPicPr>
          <p:nvPr/>
        </p:nvPicPr>
        <p:blipFill>
          <a:blip r:embed="rId3"/>
          <a:stretch>
            <a:fillRect/>
          </a:stretch>
        </p:blipFill>
        <p:spPr>
          <a:xfrm>
            <a:off x="166262" y="5517021"/>
            <a:ext cx="11791950" cy="790575"/>
          </a:xfrm>
          <a:prstGeom prst="rect">
            <a:avLst/>
          </a:prstGeom>
        </p:spPr>
      </p:pic>
      <p:sp>
        <p:nvSpPr>
          <p:cNvPr id="106" name="Subtitle 4">
            <a:extLst>
              <a:ext uri="{FF2B5EF4-FFF2-40B4-BE49-F238E27FC236}">
                <a16:creationId xmlns:a16="http://schemas.microsoft.com/office/drawing/2014/main" id="{29DB3B8A-3389-47CF-915B-F3FBF6DB6BBB}"/>
              </a:ext>
            </a:extLst>
          </p:cNvPr>
          <p:cNvSpPr txBox="1">
            <a:spLocks/>
          </p:cNvSpPr>
          <p:nvPr/>
        </p:nvSpPr>
        <p:spPr>
          <a:xfrm>
            <a:off x="302023" y="5698653"/>
            <a:ext cx="11360067" cy="49842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13" name="Picture 112">
            <a:extLst>
              <a:ext uri="{FF2B5EF4-FFF2-40B4-BE49-F238E27FC236}">
                <a16:creationId xmlns:a16="http://schemas.microsoft.com/office/drawing/2014/main" id="{135D37C2-2B9B-40BE-9320-6FB6B8AC9AFD}"/>
              </a:ext>
            </a:extLst>
          </p:cNvPr>
          <p:cNvPicPr>
            <a:picLocks noChangeAspect="1"/>
          </p:cNvPicPr>
          <p:nvPr/>
        </p:nvPicPr>
        <p:blipFill>
          <a:blip r:embed="rId4"/>
          <a:stretch>
            <a:fillRect/>
          </a:stretch>
        </p:blipFill>
        <p:spPr>
          <a:xfrm>
            <a:off x="2382620" y="1745925"/>
            <a:ext cx="1871329" cy="3680280"/>
          </a:xfrm>
          <a:prstGeom prst="rect">
            <a:avLst/>
          </a:prstGeom>
        </p:spPr>
      </p:pic>
      <p:pic>
        <p:nvPicPr>
          <p:cNvPr id="114" name="Picture 113">
            <a:extLst>
              <a:ext uri="{FF2B5EF4-FFF2-40B4-BE49-F238E27FC236}">
                <a16:creationId xmlns:a16="http://schemas.microsoft.com/office/drawing/2014/main" id="{0B0C79C6-7380-4CE2-A5AF-BC17A0EDEA23}"/>
              </a:ext>
            </a:extLst>
          </p:cNvPr>
          <p:cNvPicPr>
            <a:picLocks noChangeAspect="1"/>
          </p:cNvPicPr>
          <p:nvPr/>
        </p:nvPicPr>
        <p:blipFill>
          <a:blip r:embed="rId5"/>
          <a:stretch>
            <a:fillRect/>
          </a:stretch>
        </p:blipFill>
        <p:spPr>
          <a:xfrm>
            <a:off x="302023" y="1755775"/>
            <a:ext cx="1845868" cy="3660580"/>
          </a:xfrm>
          <a:prstGeom prst="rect">
            <a:avLst/>
          </a:prstGeom>
        </p:spPr>
      </p:pic>
      <p:sp>
        <p:nvSpPr>
          <p:cNvPr id="4" name="TextBox 3">
            <a:extLst>
              <a:ext uri="{FF2B5EF4-FFF2-40B4-BE49-F238E27FC236}">
                <a16:creationId xmlns:a16="http://schemas.microsoft.com/office/drawing/2014/main" id="{1C5E84BB-38C2-48D0-A758-EFB6CC326F6F}"/>
              </a:ext>
            </a:extLst>
          </p:cNvPr>
          <p:cNvSpPr txBox="1"/>
          <p:nvPr/>
        </p:nvSpPr>
        <p:spPr>
          <a:xfrm>
            <a:off x="4969565" y="920864"/>
            <a:ext cx="6920409" cy="5078313"/>
          </a:xfrm>
          <a:prstGeom prst="rect">
            <a:avLst/>
          </a:prstGeom>
          <a:noFill/>
        </p:spPr>
        <p:txBody>
          <a:bodyPr wrap="square" rtlCol="0">
            <a:spAutoFit/>
          </a:bodyPr>
          <a:lstStyle/>
          <a:p>
            <a:r>
              <a:rPr lang="en-US" b="1" dirty="0"/>
              <a:t>My Seat Space Experience – 4 Zone Scope Change</a:t>
            </a:r>
          </a:p>
          <a:p>
            <a:pPr marL="285750" indent="-285750">
              <a:buFont typeface="Arial" panose="020B0604020202020204" pitchFamily="34" charset="0"/>
              <a:buChar char="•"/>
            </a:pPr>
            <a:r>
              <a:rPr lang="en-US" dirty="0"/>
              <a:t>Four separate audio streams maximum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Driver has a 2 zone shortcut, locks the configuration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Passengers can stream/share audio from phones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Passengers accept/deny requests via URC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Driver accepts/denies requests via SYNC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Driver must accept any share request that would put the vehicle into Zone Mode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Third row passengers do not have audio sharing control</a:t>
            </a:r>
          </a:p>
          <a:p>
            <a:pPr marL="742950" lvl="1" indent="-285750">
              <a:buFont typeface="Arial" panose="020B0604020202020204" pitchFamily="34" charset="0"/>
              <a:buChar char="•"/>
            </a:pPr>
            <a:r>
              <a:rPr lang="en-US" dirty="0"/>
              <a:t>This includes phone calls via seat speakers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0A7E239E-D344-4A2E-894F-3B1168DF5B76}"/>
              </a:ext>
            </a:extLst>
          </p:cNvPr>
          <p:cNvSpPr txBox="1"/>
          <p:nvPr/>
        </p:nvSpPr>
        <p:spPr>
          <a:xfrm>
            <a:off x="556591" y="5517021"/>
            <a:ext cx="11105499" cy="369332"/>
          </a:xfrm>
          <a:prstGeom prst="rect">
            <a:avLst/>
          </a:prstGeom>
          <a:noFill/>
        </p:spPr>
        <p:txBody>
          <a:bodyPr wrap="square" rtlCol="0">
            <a:spAutoFit/>
          </a:bodyPr>
          <a:lstStyle/>
          <a:p>
            <a:pPr algn="ctr"/>
            <a:r>
              <a:rPr lang="en-US" dirty="0">
                <a:solidFill>
                  <a:schemeClr val="bg1"/>
                </a:solidFill>
              </a:rPr>
              <a:t>Team is successfully implementing 2 Zone Audio Share shortcut. Status is GREEN for J1.</a:t>
            </a:r>
          </a:p>
        </p:txBody>
      </p:sp>
    </p:spTree>
    <p:extLst>
      <p:ext uri="{BB962C8B-B14F-4D97-AF65-F5344CB8AC3E}">
        <p14:creationId xmlns:p14="http://schemas.microsoft.com/office/powerpoint/2010/main" val="27475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A2DE00-8722-44F2-8C92-F9D8869560C1}"/>
              </a:ext>
            </a:extLst>
          </p:cNvPr>
          <p:cNvSpPr>
            <a:spLocks noGrp="1"/>
          </p:cNvSpPr>
          <p:nvPr>
            <p:ph type="title"/>
          </p:nvPr>
        </p:nvSpPr>
        <p:spPr>
          <a:xfrm>
            <a:off x="307851" y="160112"/>
            <a:ext cx="11822529" cy="579120"/>
          </a:xfrm>
        </p:spPr>
        <p:txBody>
          <a:bodyPr vert="horz" lIns="91440" tIns="45720" rIns="91440" bIns="45720" rtlCol="0" anchor="ctr">
            <a:noAutofit/>
          </a:bodyPr>
          <a:lstStyle/>
          <a:p>
            <a:r>
              <a:rPr lang="en-US" sz="2800" b="0" dirty="0">
                <a:solidFill>
                  <a:schemeClr val="accent3"/>
                </a:solidFill>
                <a:latin typeface="Calibri Light"/>
                <a:cs typeface="Calibri Light"/>
              </a:rPr>
              <a:t>My Seat Space Zone – Phone Calls</a:t>
            </a:r>
          </a:p>
        </p:txBody>
      </p:sp>
      <p:sp>
        <p:nvSpPr>
          <p:cNvPr id="15" name="Rectangle 14">
            <a:extLst>
              <a:ext uri="{FF2B5EF4-FFF2-40B4-BE49-F238E27FC236}">
                <a16:creationId xmlns:a16="http://schemas.microsoft.com/office/drawing/2014/main" id="{302AD3F4-B827-4DCB-B7AB-2163B35EEDB1}"/>
              </a:ext>
            </a:extLst>
          </p:cNvPr>
          <p:cNvSpPr/>
          <p:nvPr/>
        </p:nvSpPr>
        <p:spPr>
          <a:xfrm>
            <a:off x="302023" y="920864"/>
            <a:ext cx="3951926" cy="704677"/>
          </a:xfrm>
          <a:prstGeom prst="rect">
            <a:avLst/>
          </a:prstGeom>
          <a:gradFill flip="none" rotWithShape="1">
            <a:gsLst>
              <a:gs pos="0">
                <a:srgbClr val="D80000">
                  <a:shade val="30000"/>
                  <a:satMod val="115000"/>
                </a:srgbClr>
              </a:gs>
              <a:gs pos="50000">
                <a:srgbClr val="D80000">
                  <a:shade val="67500"/>
                  <a:satMod val="115000"/>
                </a:srgbClr>
              </a:gs>
              <a:gs pos="100000">
                <a:srgbClr val="D80000">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rial" panose="020B0604020202020204"/>
                <a:ea typeface="+mn-ea"/>
                <a:cs typeface="+mn-cs"/>
              </a:rPr>
              <a:t>4 Zones w/ 2 Zone Shortcut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a:ea typeface="+mn-ea"/>
                <a:cs typeface="+mn-cs"/>
              </a:rPr>
              <a:t>Virtually Simulates 2 Zones with HMI Interface Control, No back end changes</a:t>
            </a:r>
          </a:p>
        </p:txBody>
      </p:sp>
      <p:cxnSp>
        <p:nvCxnSpPr>
          <p:cNvPr id="21" name="Straight Connector 20">
            <a:extLst>
              <a:ext uri="{FF2B5EF4-FFF2-40B4-BE49-F238E27FC236}">
                <a16:creationId xmlns:a16="http://schemas.microsoft.com/office/drawing/2014/main" id="{02302EAB-B638-4EA4-B179-868253A7490F}"/>
              </a:ext>
            </a:extLst>
          </p:cNvPr>
          <p:cNvCxnSpPr>
            <a:cxnSpLocks/>
          </p:cNvCxnSpPr>
          <p:nvPr/>
        </p:nvCxnSpPr>
        <p:spPr>
          <a:xfrm flipV="1">
            <a:off x="12033652" y="1986247"/>
            <a:ext cx="0" cy="3117403"/>
          </a:xfrm>
          <a:prstGeom prst="line">
            <a:avLst/>
          </a:prstGeom>
          <a:ln w="285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1E725E5C-5165-40D7-AAAB-A4B89957EF4A}"/>
              </a:ext>
            </a:extLst>
          </p:cNvPr>
          <p:cNvPicPr>
            <a:picLocks noChangeAspect="1"/>
          </p:cNvPicPr>
          <p:nvPr/>
        </p:nvPicPr>
        <p:blipFill>
          <a:blip r:embed="rId3"/>
          <a:stretch>
            <a:fillRect/>
          </a:stretch>
        </p:blipFill>
        <p:spPr>
          <a:xfrm>
            <a:off x="166262" y="5517021"/>
            <a:ext cx="11791950" cy="790575"/>
          </a:xfrm>
          <a:prstGeom prst="rect">
            <a:avLst/>
          </a:prstGeom>
        </p:spPr>
      </p:pic>
      <p:sp>
        <p:nvSpPr>
          <p:cNvPr id="106" name="Subtitle 4">
            <a:extLst>
              <a:ext uri="{FF2B5EF4-FFF2-40B4-BE49-F238E27FC236}">
                <a16:creationId xmlns:a16="http://schemas.microsoft.com/office/drawing/2014/main" id="{29DB3B8A-3389-47CF-915B-F3FBF6DB6BBB}"/>
              </a:ext>
            </a:extLst>
          </p:cNvPr>
          <p:cNvSpPr txBox="1">
            <a:spLocks/>
          </p:cNvSpPr>
          <p:nvPr/>
        </p:nvSpPr>
        <p:spPr>
          <a:xfrm>
            <a:off x="302023" y="5698653"/>
            <a:ext cx="11360067" cy="49842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1C5E84BB-38C2-48D0-A758-EFB6CC326F6F}"/>
              </a:ext>
            </a:extLst>
          </p:cNvPr>
          <p:cNvSpPr txBox="1"/>
          <p:nvPr/>
        </p:nvSpPr>
        <p:spPr>
          <a:xfrm>
            <a:off x="4969565" y="920864"/>
            <a:ext cx="6920409" cy="4247317"/>
          </a:xfrm>
          <a:prstGeom prst="rect">
            <a:avLst/>
          </a:prstGeom>
          <a:noFill/>
        </p:spPr>
        <p:txBody>
          <a:bodyPr wrap="square" rtlCol="0">
            <a:spAutoFit/>
          </a:bodyPr>
          <a:lstStyle/>
          <a:p>
            <a:r>
              <a:rPr lang="en-US" b="1" dirty="0"/>
              <a:t>My Seat Space Experience – 4 Zone Scope Change</a:t>
            </a:r>
          </a:p>
          <a:p>
            <a:pPr marL="285750" indent="-285750">
              <a:buFont typeface="Arial" panose="020B0604020202020204" pitchFamily="34" charset="0"/>
              <a:buChar char="•"/>
            </a:pPr>
            <a:r>
              <a:rPr lang="en-US" dirty="0"/>
              <a:t>Users can take a phone call within the seat speakers/microphone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Limiting 1 phone call via seat speakers per row</a:t>
            </a:r>
          </a:p>
          <a:p>
            <a:pPr marL="742950" lvl="1" indent="-285750">
              <a:buFont typeface="Arial" panose="020B0604020202020204" pitchFamily="34" charset="0"/>
              <a:buChar char="•"/>
            </a:pPr>
            <a:r>
              <a:rPr lang="en-US" dirty="0"/>
              <a:t>This limits the vehicle to 2 phone calls in seat speakers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Driver will have priority for the front row.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Second row phone calls will be first come, first serve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Anyone sharing music will stop sharing music for the duration of the phone call</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0A7E239E-D344-4A2E-894F-3B1168DF5B76}"/>
              </a:ext>
            </a:extLst>
          </p:cNvPr>
          <p:cNvSpPr txBox="1"/>
          <p:nvPr/>
        </p:nvSpPr>
        <p:spPr>
          <a:xfrm>
            <a:off x="556591" y="5517021"/>
            <a:ext cx="11105499" cy="369332"/>
          </a:xfrm>
          <a:prstGeom prst="rect">
            <a:avLst/>
          </a:prstGeom>
          <a:noFill/>
        </p:spPr>
        <p:txBody>
          <a:bodyPr wrap="square" rtlCol="0">
            <a:spAutoFit/>
          </a:bodyPr>
          <a:lstStyle/>
          <a:p>
            <a:pPr algn="ctr"/>
            <a:r>
              <a:rPr lang="en-US" dirty="0">
                <a:solidFill>
                  <a:schemeClr val="bg1"/>
                </a:solidFill>
              </a:rPr>
              <a:t>Team has successfully developed the use cases for phone calls. Status is GREEN for J1.</a:t>
            </a:r>
          </a:p>
        </p:txBody>
      </p:sp>
      <p:pic>
        <p:nvPicPr>
          <p:cNvPr id="11" name="Picture 10">
            <a:extLst>
              <a:ext uri="{FF2B5EF4-FFF2-40B4-BE49-F238E27FC236}">
                <a16:creationId xmlns:a16="http://schemas.microsoft.com/office/drawing/2014/main" id="{4673B83D-65B4-4A09-BBF3-15DBA09F07F1}"/>
              </a:ext>
            </a:extLst>
          </p:cNvPr>
          <p:cNvPicPr>
            <a:picLocks noChangeAspect="1"/>
          </p:cNvPicPr>
          <p:nvPr/>
        </p:nvPicPr>
        <p:blipFill>
          <a:blip r:embed="rId4"/>
          <a:stretch>
            <a:fillRect/>
          </a:stretch>
        </p:blipFill>
        <p:spPr>
          <a:xfrm rot="16200000">
            <a:off x="440299" y="2625985"/>
            <a:ext cx="3675373" cy="1885667"/>
          </a:xfrm>
          <a:prstGeom prst="rect">
            <a:avLst/>
          </a:prstGeom>
        </p:spPr>
      </p:pic>
      <p:pic>
        <p:nvPicPr>
          <p:cNvPr id="6" name="Picture 5">
            <a:extLst>
              <a:ext uri="{FF2B5EF4-FFF2-40B4-BE49-F238E27FC236}">
                <a16:creationId xmlns:a16="http://schemas.microsoft.com/office/drawing/2014/main" id="{D8C8860F-E6AB-44DE-9400-C443AE329766}"/>
              </a:ext>
            </a:extLst>
          </p:cNvPr>
          <p:cNvPicPr>
            <a:picLocks noChangeAspect="1"/>
          </p:cNvPicPr>
          <p:nvPr/>
        </p:nvPicPr>
        <p:blipFill>
          <a:blip r:embed="rId5"/>
          <a:stretch>
            <a:fillRect/>
          </a:stretch>
        </p:blipFill>
        <p:spPr>
          <a:xfrm>
            <a:off x="1696181" y="2383055"/>
            <a:ext cx="516932" cy="739909"/>
          </a:xfrm>
          <a:prstGeom prst="rect">
            <a:avLst/>
          </a:prstGeom>
        </p:spPr>
      </p:pic>
      <p:pic>
        <p:nvPicPr>
          <p:cNvPr id="8" name="Picture 7">
            <a:extLst>
              <a:ext uri="{FF2B5EF4-FFF2-40B4-BE49-F238E27FC236}">
                <a16:creationId xmlns:a16="http://schemas.microsoft.com/office/drawing/2014/main" id="{5327F2F7-45E0-4D8A-B227-ACF277ACC9C5}"/>
              </a:ext>
            </a:extLst>
          </p:cNvPr>
          <p:cNvPicPr>
            <a:picLocks noChangeAspect="1"/>
          </p:cNvPicPr>
          <p:nvPr/>
        </p:nvPicPr>
        <p:blipFill>
          <a:blip r:embed="rId6"/>
          <a:stretch>
            <a:fillRect/>
          </a:stretch>
        </p:blipFill>
        <p:spPr>
          <a:xfrm>
            <a:off x="2426981" y="3232923"/>
            <a:ext cx="499915" cy="676715"/>
          </a:xfrm>
          <a:prstGeom prst="rect">
            <a:avLst/>
          </a:prstGeom>
        </p:spPr>
      </p:pic>
    </p:spTree>
    <p:extLst>
      <p:ext uri="{BB962C8B-B14F-4D97-AF65-F5344CB8AC3E}">
        <p14:creationId xmlns:p14="http://schemas.microsoft.com/office/powerpoint/2010/main" val="213673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A2DE00-8722-44F2-8C92-F9D8869560C1}"/>
              </a:ext>
            </a:extLst>
          </p:cNvPr>
          <p:cNvSpPr>
            <a:spLocks noGrp="1"/>
          </p:cNvSpPr>
          <p:nvPr>
            <p:ph type="title"/>
          </p:nvPr>
        </p:nvSpPr>
        <p:spPr>
          <a:xfrm>
            <a:off x="307851" y="160112"/>
            <a:ext cx="11822529" cy="579120"/>
          </a:xfrm>
        </p:spPr>
        <p:txBody>
          <a:bodyPr vert="horz" lIns="91440" tIns="45720" rIns="91440" bIns="45720" rtlCol="0" anchor="ctr">
            <a:noAutofit/>
          </a:bodyPr>
          <a:lstStyle/>
          <a:p>
            <a:r>
              <a:rPr lang="en-US" sz="2800" b="0" dirty="0">
                <a:solidFill>
                  <a:schemeClr val="accent3"/>
                </a:solidFill>
                <a:latin typeface="Calibri Light"/>
                <a:cs typeface="Calibri Light"/>
              </a:rPr>
              <a:t>My Seat Space Zone – In Car Communication</a:t>
            </a:r>
          </a:p>
        </p:txBody>
      </p:sp>
      <p:sp>
        <p:nvSpPr>
          <p:cNvPr id="15" name="Rectangle 14">
            <a:extLst>
              <a:ext uri="{FF2B5EF4-FFF2-40B4-BE49-F238E27FC236}">
                <a16:creationId xmlns:a16="http://schemas.microsoft.com/office/drawing/2014/main" id="{302AD3F4-B827-4DCB-B7AB-2163B35EEDB1}"/>
              </a:ext>
            </a:extLst>
          </p:cNvPr>
          <p:cNvSpPr/>
          <p:nvPr/>
        </p:nvSpPr>
        <p:spPr>
          <a:xfrm>
            <a:off x="302023" y="920864"/>
            <a:ext cx="3951926" cy="704677"/>
          </a:xfrm>
          <a:prstGeom prst="rect">
            <a:avLst/>
          </a:prstGeom>
          <a:gradFill flip="none" rotWithShape="1">
            <a:gsLst>
              <a:gs pos="0">
                <a:srgbClr val="D80000">
                  <a:shade val="30000"/>
                  <a:satMod val="115000"/>
                </a:srgbClr>
              </a:gs>
              <a:gs pos="50000">
                <a:srgbClr val="D80000">
                  <a:shade val="67500"/>
                  <a:satMod val="115000"/>
                </a:srgbClr>
              </a:gs>
              <a:gs pos="100000">
                <a:srgbClr val="D80000">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rial" panose="020B0604020202020204"/>
                <a:ea typeface="+mn-ea"/>
                <a:cs typeface="+mn-cs"/>
              </a:rPr>
              <a:t>4 Zones w/ 2 Zone Shortcut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a:ea typeface="+mn-ea"/>
                <a:cs typeface="+mn-cs"/>
              </a:rPr>
              <a:t>Virtually Simulates 2 Zones with HMI Interface Control, No back end changes</a:t>
            </a:r>
          </a:p>
        </p:txBody>
      </p:sp>
      <p:cxnSp>
        <p:nvCxnSpPr>
          <p:cNvPr id="21" name="Straight Connector 20">
            <a:extLst>
              <a:ext uri="{FF2B5EF4-FFF2-40B4-BE49-F238E27FC236}">
                <a16:creationId xmlns:a16="http://schemas.microsoft.com/office/drawing/2014/main" id="{02302EAB-B638-4EA4-B179-868253A7490F}"/>
              </a:ext>
            </a:extLst>
          </p:cNvPr>
          <p:cNvCxnSpPr>
            <a:cxnSpLocks/>
          </p:cNvCxnSpPr>
          <p:nvPr/>
        </p:nvCxnSpPr>
        <p:spPr>
          <a:xfrm flipV="1">
            <a:off x="12033652" y="1986247"/>
            <a:ext cx="0" cy="3117403"/>
          </a:xfrm>
          <a:prstGeom prst="line">
            <a:avLst/>
          </a:prstGeom>
          <a:ln w="285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1E725E5C-5165-40D7-AAAB-A4B89957EF4A}"/>
              </a:ext>
            </a:extLst>
          </p:cNvPr>
          <p:cNvPicPr>
            <a:picLocks noChangeAspect="1"/>
          </p:cNvPicPr>
          <p:nvPr/>
        </p:nvPicPr>
        <p:blipFill>
          <a:blip r:embed="rId3"/>
          <a:stretch>
            <a:fillRect/>
          </a:stretch>
        </p:blipFill>
        <p:spPr>
          <a:xfrm>
            <a:off x="166262" y="5517021"/>
            <a:ext cx="11791950" cy="790575"/>
          </a:xfrm>
          <a:prstGeom prst="rect">
            <a:avLst/>
          </a:prstGeom>
        </p:spPr>
      </p:pic>
      <p:sp>
        <p:nvSpPr>
          <p:cNvPr id="106" name="Subtitle 4">
            <a:extLst>
              <a:ext uri="{FF2B5EF4-FFF2-40B4-BE49-F238E27FC236}">
                <a16:creationId xmlns:a16="http://schemas.microsoft.com/office/drawing/2014/main" id="{29DB3B8A-3389-47CF-915B-F3FBF6DB6BBB}"/>
              </a:ext>
            </a:extLst>
          </p:cNvPr>
          <p:cNvSpPr txBox="1">
            <a:spLocks/>
          </p:cNvSpPr>
          <p:nvPr/>
        </p:nvSpPr>
        <p:spPr>
          <a:xfrm>
            <a:off x="302023" y="5698653"/>
            <a:ext cx="11360067" cy="49842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1C5E84BB-38C2-48D0-A758-EFB6CC326F6F}"/>
              </a:ext>
            </a:extLst>
          </p:cNvPr>
          <p:cNvSpPr txBox="1"/>
          <p:nvPr/>
        </p:nvSpPr>
        <p:spPr>
          <a:xfrm>
            <a:off x="4969565" y="920864"/>
            <a:ext cx="6920409" cy="3970318"/>
          </a:xfrm>
          <a:prstGeom prst="rect">
            <a:avLst/>
          </a:prstGeom>
          <a:noFill/>
        </p:spPr>
        <p:txBody>
          <a:bodyPr wrap="square" rtlCol="0">
            <a:spAutoFit/>
          </a:bodyPr>
          <a:lstStyle/>
          <a:p>
            <a:r>
              <a:rPr lang="en-US" b="1" dirty="0"/>
              <a:t>My Seat Space Experience – 4 Zone Scope Change</a:t>
            </a:r>
          </a:p>
          <a:p>
            <a:pPr marL="285750" indent="-285750">
              <a:buFont typeface="Arial" panose="020B0604020202020204" pitchFamily="34" charset="0"/>
              <a:buChar char="•"/>
            </a:pPr>
            <a:r>
              <a:rPr lang="en-US" dirty="0"/>
              <a:t>Activated/Deactivated via SYNC screen or URC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Only available in URC for first/third row passengers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Plays audio simultaneously with music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Front row speech only plays for third row, vice versa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Cannot work at the same time as phone calls/voice recognition</a:t>
            </a:r>
          </a:p>
          <a:p>
            <a:pPr marL="742950" lvl="1" indent="-285750">
              <a:buFont typeface="Arial" panose="020B0604020202020204" pitchFamily="34" charset="0"/>
              <a:buChar char="•"/>
            </a:pPr>
            <a:r>
              <a:rPr lang="en-US" dirty="0"/>
              <a:t>We would make ICC unavailable in this case</a:t>
            </a:r>
          </a:p>
          <a:p>
            <a:pPr marL="742950" lvl="1" indent="-285750">
              <a:buFont typeface="Arial" panose="020B0604020202020204" pitchFamily="34" charset="0"/>
              <a:buChar char="•"/>
            </a:pPr>
            <a:r>
              <a:rPr lang="en-US" dirty="0"/>
              <a:t>On/Off/Unavailable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0A7E239E-D344-4A2E-894F-3B1168DF5B76}"/>
              </a:ext>
            </a:extLst>
          </p:cNvPr>
          <p:cNvSpPr txBox="1"/>
          <p:nvPr/>
        </p:nvSpPr>
        <p:spPr>
          <a:xfrm>
            <a:off x="556591" y="5517021"/>
            <a:ext cx="11105499" cy="369332"/>
          </a:xfrm>
          <a:prstGeom prst="rect">
            <a:avLst/>
          </a:prstGeom>
          <a:noFill/>
        </p:spPr>
        <p:txBody>
          <a:bodyPr wrap="square" rtlCol="0">
            <a:spAutoFit/>
          </a:bodyPr>
          <a:lstStyle/>
          <a:p>
            <a:pPr algn="ctr"/>
            <a:r>
              <a:rPr lang="en-US" dirty="0">
                <a:solidFill>
                  <a:schemeClr val="bg1"/>
                </a:solidFill>
              </a:rPr>
              <a:t>Team has developed the use cases for In-Car Communication. Status is GREEN for J1.</a:t>
            </a:r>
          </a:p>
        </p:txBody>
      </p:sp>
      <p:pic>
        <p:nvPicPr>
          <p:cNvPr id="11" name="Picture 10">
            <a:extLst>
              <a:ext uri="{FF2B5EF4-FFF2-40B4-BE49-F238E27FC236}">
                <a16:creationId xmlns:a16="http://schemas.microsoft.com/office/drawing/2014/main" id="{4673B83D-65B4-4A09-BBF3-15DBA09F07F1}"/>
              </a:ext>
            </a:extLst>
          </p:cNvPr>
          <p:cNvPicPr>
            <a:picLocks noChangeAspect="1"/>
          </p:cNvPicPr>
          <p:nvPr/>
        </p:nvPicPr>
        <p:blipFill>
          <a:blip r:embed="rId4"/>
          <a:stretch>
            <a:fillRect/>
          </a:stretch>
        </p:blipFill>
        <p:spPr>
          <a:xfrm rot="16200000">
            <a:off x="440299" y="2625985"/>
            <a:ext cx="3675373" cy="1885667"/>
          </a:xfrm>
          <a:prstGeom prst="rect">
            <a:avLst/>
          </a:prstGeom>
        </p:spPr>
      </p:pic>
      <p:pic>
        <p:nvPicPr>
          <p:cNvPr id="6" name="Picture 5">
            <a:extLst>
              <a:ext uri="{FF2B5EF4-FFF2-40B4-BE49-F238E27FC236}">
                <a16:creationId xmlns:a16="http://schemas.microsoft.com/office/drawing/2014/main" id="{D8C8860F-E6AB-44DE-9400-C443AE329766}"/>
              </a:ext>
            </a:extLst>
          </p:cNvPr>
          <p:cNvPicPr>
            <a:picLocks noChangeAspect="1"/>
          </p:cNvPicPr>
          <p:nvPr/>
        </p:nvPicPr>
        <p:blipFill>
          <a:blip r:embed="rId5"/>
          <a:stretch>
            <a:fillRect/>
          </a:stretch>
        </p:blipFill>
        <p:spPr>
          <a:xfrm>
            <a:off x="1696180" y="2383056"/>
            <a:ext cx="1230715" cy="678196"/>
          </a:xfrm>
          <a:prstGeom prst="rect">
            <a:avLst/>
          </a:prstGeom>
        </p:spPr>
      </p:pic>
      <p:pic>
        <p:nvPicPr>
          <p:cNvPr id="8" name="Picture 7">
            <a:extLst>
              <a:ext uri="{FF2B5EF4-FFF2-40B4-BE49-F238E27FC236}">
                <a16:creationId xmlns:a16="http://schemas.microsoft.com/office/drawing/2014/main" id="{5327F2F7-45E0-4D8A-B227-ACF277ACC9C5}"/>
              </a:ext>
            </a:extLst>
          </p:cNvPr>
          <p:cNvPicPr>
            <a:picLocks noChangeAspect="1"/>
          </p:cNvPicPr>
          <p:nvPr/>
        </p:nvPicPr>
        <p:blipFill>
          <a:blip r:embed="rId6"/>
          <a:stretch>
            <a:fillRect/>
          </a:stretch>
        </p:blipFill>
        <p:spPr>
          <a:xfrm>
            <a:off x="1828800" y="4120819"/>
            <a:ext cx="947265" cy="676715"/>
          </a:xfrm>
          <a:prstGeom prst="rect">
            <a:avLst/>
          </a:prstGeom>
        </p:spPr>
      </p:pic>
    </p:spTree>
    <p:extLst>
      <p:ext uri="{BB962C8B-B14F-4D97-AF65-F5344CB8AC3E}">
        <p14:creationId xmlns:p14="http://schemas.microsoft.com/office/powerpoint/2010/main" val="3608130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A2DE00-8722-44F2-8C92-F9D8869560C1}"/>
              </a:ext>
            </a:extLst>
          </p:cNvPr>
          <p:cNvSpPr>
            <a:spLocks noGrp="1"/>
          </p:cNvSpPr>
          <p:nvPr>
            <p:ph type="title"/>
          </p:nvPr>
        </p:nvSpPr>
        <p:spPr>
          <a:xfrm>
            <a:off x="307851" y="160112"/>
            <a:ext cx="11822529" cy="579120"/>
          </a:xfrm>
        </p:spPr>
        <p:txBody>
          <a:bodyPr vert="horz" lIns="91440" tIns="45720" rIns="91440" bIns="45720" rtlCol="0" anchor="ctr">
            <a:noAutofit/>
          </a:bodyPr>
          <a:lstStyle/>
          <a:p>
            <a:r>
              <a:rPr lang="en-US" sz="2800" b="0" dirty="0">
                <a:solidFill>
                  <a:schemeClr val="accent3"/>
                </a:solidFill>
                <a:latin typeface="Calibri Light"/>
                <a:cs typeface="Calibri Light"/>
              </a:rPr>
              <a:t>My Seat Space Zone – Do Not Disturb</a:t>
            </a:r>
          </a:p>
        </p:txBody>
      </p:sp>
      <p:sp>
        <p:nvSpPr>
          <p:cNvPr id="15" name="Rectangle 14">
            <a:extLst>
              <a:ext uri="{FF2B5EF4-FFF2-40B4-BE49-F238E27FC236}">
                <a16:creationId xmlns:a16="http://schemas.microsoft.com/office/drawing/2014/main" id="{302AD3F4-B827-4DCB-B7AB-2163B35EEDB1}"/>
              </a:ext>
            </a:extLst>
          </p:cNvPr>
          <p:cNvSpPr/>
          <p:nvPr/>
        </p:nvSpPr>
        <p:spPr>
          <a:xfrm>
            <a:off x="302023" y="920864"/>
            <a:ext cx="3951926" cy="704677"/>
          </a:xfrm>
          <a:prstGeom prst="rect">
            <a:avLst/>
          </a:prstGeom>
          <a:gradFill flip="none" rotWithShape="1">
            <a:gsLst>
              <a:gs pos="0">
                <a:srgbClr val="D80000">
                  <a:shade val="30000"/>
                  <a:satMod val="115000"/>
                </a:srgbClr>
              </a:gs>
              <a:gs pos="50000">
                <a:srgbClr val="D80000">
                  <a:shade val="67500"/>
                  <a:satMod val="115000"/>
                </a:srgbClr>
              </a:gs>
              <a:gs pos="100000">
                <a:srgbClr val="D80000">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rial" panose="020B0604020202020204"/>
                <a:ea typeface="+mn-ea"/>
                <a:cs typeface="+mn-cs"/>
              </a:rPr>
              <a:t>4 Zones w/ 2 Zone Shortcut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a:ea typeface="+mn-ea"/>
                <a:cs typeface="+mn-cs"/>
              </a:rPr>
              <a:t>Virtually Simulates 2 Zones with HMI Interface Control, No back end changes</a:t>
            </a:r>
          </a:p>
        </p:txBody>
      </p:sp>
      <p:cxnSp>
        <p:nvCxnSpPr>
          <p:cNvPr id="21" name="Straight Connector 20">
            <a:extLst>
              <a:ext uri="{FF2B5EF4-FFF2-40B4-BE49-F238E27FC236}">
                <a16:creationId xmlns:a16="http://schemas.microsoft.com/office/drawing/2014/main" id="{02302EAB-B638-4EA4-B179-868253A7490F}"/>
              </a:ext>
            </a:extLst>
          </p:cNvPr>
          <p:cNvCxnSpPr>
            <a:cxnSpLocks/>
          </p:cNvCxnSpPr>
          <p:nvPr/>
        </p:nvCxnSpPr>
        <p:spPr>
          <a:xfrm flipV="1">
            <a:off x="12033652" y="1986247"/>
            <a:ext cx="0" cy="3117403"/>
          </a:xfrm>
          <a:prstGeom prst="line">
            <a:avLst/>
          </a:prstGeom>
          <a:ln w="285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1E725E5C-5165-40D7-AAAB-A4B89957EF4A}"/>
              </a:ext>
            </a:extLst>
          </p:cNvPr>
          <p:cNvPicPr>
            <a:picLocks noChangeAspect="1"/>
          </p:cNvPicPr>
          <p:nvPr/>
        </p:nvPicPr>
        <p:blipFill>
          <a:blip r:embed="rId3"/>
          <a:stretch>
            <a:fillRect/>
          </a:stretch>
        </p:blipFill>
        <p:spPr>
          <a:xfrm>
            <a:off x="166262" y="5517021"/>
            <a:ext cx="11791950" cy="790575"/>
          </a:xfrm>
          <a:prstGeom prst="rect">
            <a:avLst/>
          </a:prstGeom>
        </p:spPr>
      </p:pic>
      <p:sp>
        <p:nvSpPr>
          <p:cNvPr id="106" name="Subtitle 4">
            <a:extLst>
              <a:ext uri="{FF2B5EF4-FFF2-40B4-BE49-F238E27FC236}">
                <a16:creationId xmlns:a16="http://schemas.microsoft.com/office/drawing/2014/main" id="{29DB3B8A-3389-47CF-915B-F3FBF6DB6BBB}"/>
              </a:ext>
            </a:extLst>
          </p:cNvPr>
          <p:cNvSpPr txBox="1">
            <a:spLocks/>
          </p:cNvSpPr>
          <p:nvPr/>
        </p:nvSpPr>
        <p:spPr>
          <a:xfrm>
            <a:off x="302023" y="5698653"/>
            <a:ext cx="11360067" cy="49842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1C5E84BB-38C2-48D0-A758-EFB6CC326F6F}"/>
              </a:ext>
            </a:extLst>
          </p:cNvPr>
          <p:cNvSpPr txBox="1"/>
          <p:nvPr/>
        </p:nvSpPr>
        <p:spPr>
          <a:xfrm>
            <a:off x="4969565" y="920864"/>
            <a:ext cx="6920409" cy="4524315"/>
          </a:xfrm>
          <a:prstGeom prst="rect">
            <a:avLst/>
          </a:prstGeom>
          <a:noFill/>
        </p:spPr>
        <p:txBody>
          <a:bodyPr wrap="square" rtlCol="0">
            <a:spAutoFit/>
          </a:bodyPr>
          <a:lstStyle/>
          <a:p>
            <a:r>
              <a:rPr lang="en-US" b="1" dirty="0"/>
              <a:t>My Seat Space Experience – 4 Zone Scope Change</a:t>
            </a:r>
          </a:p>
          <a:p>
            <a:pPr marL="285750" indent="-285750">
              <a:buFont typeface="Arial" panose="020B0604020202020204" pitchFamily="34" charset="0"/>
              <a:buChar char="•"/>
            </a:pPr>
            <a:r>
              <a:rPr lang="en-US" dirty="0"/>
              <a:t>Passengers can activate DND via URC to stop share requests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will prevent the driver from sharing to or changing the audio for a zone in DND</a:t>
            </a:r>
          </a:p>
          <a:p>
            <a:pPr marL="742950" lvl="1" indent="-285750">
              <a:buFont typeface="Arial" panose="020B0604020202020204" pitchFamily="34" charset="0"/>
              <a:buChar char="•"/>
            </a:pPr>
            <a:r>
              <a:rPr lang="en-US" dirty="0"/>
              <a:t>There are cases that still work for driver control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“Driver Lock” is currently being discussed (similar to DND)</a:t>
            </a:r>
          </a:p>
          <a:p>
            <a:pPr marL="742950" lvl="1" indent="-285750">
              <a:buFont typeface="Arial" panose="020B0604020202020204" pitchFamily="34" charset="0"/>
              <a:buChar char="•"/>
            </a:pPr>
            <a:r>
              <a:rPr lang="en-US" dirty="0"/>
              <a:t>This allows the driver to prevent sharing to users w/o URC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Driver actions that still work</a:t>
            </a:r>
          </a:p>
          <a:p>
            <a:pPr marL="742950" lvl="1" indent="-285750">
              <a:buFont typeface="Arial" panose="020B0604020202020204" pitchFamily="34" charset="0"/>
              <a:buChar char="•"/>
            </a:pPr>
            <a:r>
              <a:rPr lang="en-US" dirty="0"/>
              <a:t>Push to Cabin</a:t>
            </a:r>
          </a:p>
          <a:p>
            <a:pPr marL="742950" lvl="1" indent="-285750">
              <a:buFont typeface="Arial" panose="020B0604020202020204" pitchFamily="34" charset="0"/>
              <a:buChar char="•"/>
            </a:pPr>
            <a:r>
              <a:rPr lang="en-US" dirty="0"/>
              <a:t>Turn off MSS</a:t>
            </a:r>
          </a:p>
          <a:p>
            <a:pPr marL="742950" lvl="1" indent="-285750">
              <a:buFont typeface="Arial" panose="020B0604020202020204" pitchFamily="34" charset="0"/>
              <a:buChar char="•"/>
            </a:pPr>
            <a:r>
              <a:rPr lang="en-US" dirty="0"/>
              <a:t>Lock out URC</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0A7E239E-D344-4A2E-894F-3B1168DF5B76}"/>
              </a:ext>
            </a:extLst>
          </p:cNvPr>
          <p:cNvSpPr txBox="1"/>
          <p:nvPr/>
        </p:nvSpPr>
        <p:spPr>
          <a:xfrm>
            <a:off x="556591" y="5517021"/>
            <a:ext cx="11105499" cy="369332"/>
          </a:xfrm>
          <a:prstGeom prst="rect">
            <a:avLst/>
          </a:prstGeom>
          <a:noFill/>
        </p:spPr>
        <p:txBody>
          <a:bodyPr wrap="square" rtlCol="0">
            <a:spAutoFit/>
          </a:bodyPr>
          <a:lstStyle/>
          <a:p>
            <a:pPr algn="ctr"/>
            <a:r>
              <a:rPr lang="en-US" dirty="0">
                <a:solidFill>
                  <a:schemeClr val="bg1"/>
                </a:solidFill>
              </a:rPr>
              <a:t>Team is currently developing the use cases for Do Not Disturb. Status is GREEN for J1.</a:t>
            </a:r>
          </a:p>
        </p:txBody>
      </p:sp>
      <p:pic>
        <p:nvPicPr>
          <p:cNvPr id="11" name="Picture 10">
            <a:extLst>
              <a:ext uri="{FF2B5EF4-FFF2-40B4-BE49-F238E27FC236}">
                <a16:creationId xmlns:a16="http://schemas.microsoft.com/office/drawing/2014/main" id="{4673B83D-65B4-4A09-BBF3-15DBA09F07F1}"/>
              </a:ext>
            </a:extLst>
          </p:cNvPr>
          <p:cNvPicPr>
            <a:picLocks noChangeAspect="1"/>
          </p:cNvPicPr>
          <p:nvPr/>
        </p:nvPicPr>
        <p:blipFill>
          <a:blip r:embed="rId4"/>
          <a:stretch>
            <a:fillRect/>
          </a:stretch>
        </p:blipFill>
        <p:spPr>
          <a:xfrm rot="16200000">
            <a:off x="440299" y="2625985"/>
            <a:ext cx="3675373" cy="1885667"/>
          </a:xfrm>
          <a:prstGeom prst="rect">
            <a:avLst/>
          </a:prstGeom>
        </p:spPr>
      </p:pic>
      <p:pic>
        <p:nvPicPr>
          <p:cNvPr id="8" name="Picture 7">
            <a:extLst>
              <a:ext uri="{FF2B5EF4-FFF2-40B4-BE49-F238E27FC236}">
                <a16:creationId xmlns:a16="http://schemas.microsoft.com/office/drawing/2014/main" id="{5327F2F7-45E0-4D8A-B227-ACF277ACC9C5}"/>
              </a:ext>
            </a:extLst>
          </p:cNvPr>
          <p:cNvPicPr>
            <a:picLocks noChangeAspect="1"/>
          </p:cNvPicPr>
          <p:nvPr/>
        </p:nvPicPr>
        <p:blipFill>
          <a:blip r:embed="rId5"/>
          <a:stretch>
            <a:fillRect/>
          </a:stretch>
        </p:blipFill>
        <p:spPr>
          <a:xfrm>
            <a:off x="2194291" y="3232923"/>
            <a:ext cx="781372" cy="1617373"/>
          </a:xfrm>
          <a:prstGeom prst="rect">
            <a:avLst/>
          </a:prstGeom>
        </p:spPr>
      </p:pic>
    </p:spTree>
    <p:extLst>
      <p:ext uri="{BB962C8B-B14F-4D97-AF65-F5344CB8AC3E}">
        <p14:creationId xmlns:p14="http://schemas.microsoft.com/office/powerpoint/2010/main" val="190820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2A18-C491-9648-A86D-2C4DC6C5F1BC}"/>
              </a:ext>
            </a:extLst>
          </p:cNvPr>
          <p:cNvSpPr>
            <a:spLocks noGrp="1"/>
          </p:cNvSpPr>
          <p:nvPr>
            <p:ph type="title"/>
          </p:nvPr>
        </p:nvSpPr>
        <p:spPr>
          <a:xfrm>
            <a:off x="217827" y="170405"/>
            <a:ext cx="10515600" cy="581639"/>
          </a:xfrm>
        </p:spPr>
        <p:txBody>
          <a:bodyPr>
            <a:noAutofit/>
          </a:bodyPr>
          <a:lstStyle/>
          <a:p>
            <a:r>
              <a:rPr lang="en-US" sz="2800" dirty="0">
                <a:solidFill>
                  <a:schemeClr val="tx2">
                    <a:lumMod val="50000"/>
                  </a:schemeClr>
                </a:solidFill>
              </a:rPr>
              <a:t>My Seat Space Experience – Video Streaming</a:t>
            </a:r>
          </a:p>
        </p:txBody>
      </p:sp>
      <p:grpSp>
        <p:nvGrpSpPr>
          <p:cNvPr id="4" name="Group 3">
            <a:extLst>
              <a:ext uri="{FF2B5EF4-FFF2-40B4-BE49-F238E27FC236}">
                <a16:creationId xmlns:a16="http://schemas.microsoft.com/office/drawing/2014/main" id="{C3501EC7-A0D7-5E42-9E44-C0743752AE66}"/>
              </a:ext>
            </a:extLst>
          </p:cNvPr>
          <p:cNvGrpSpPr/>
          <p:nvPr/>
        </p:nvGrpSpPr>
        <p:grpSpPr>
          <a:xfrm>
            <a:off x="8006264" y="889507"/>
            <a:ext cx="3778158" cy="5363882"/>
            <a:chOff x="6464423" y="901881"/>
            <a:chExt cx="3778158" cy="5363882"/>
          </a:xfrm>
        </p:grpSpPr>
        <p:grpSp>
          <p:nvGrpSpPr>
            <p:cNvPr id="5" name="Group 4">
              <a:extLst>
                <a:ext uri="{FF2B5EF4-FFF2-40B4-BE49-F238E27FC236}">
                  <a16:creationId xmlns:a16="http://schemas.microsoft.com/office/drawing/2014/main" id="{BFA1A931-8AE4-D643-9366-18622D57BC29}"/>
                </a:ext>
              </a:extLst>
            </p:cNvPr>
            <p:cNvGrpSpPr/>
            <p:nvPr/>
          </p:nvGrpSpPr>
          <p:grpSpPr>
            <a:xfrm>
              <a:off x="6464423" y="901881"/>
              <a:ext cx="3778158" cy="5363882"/>
              <a:chOff x="860778" y="1411292"/>
              <a:chExt cx="3836498" cy="5446708"/>
            </a:xfrm>
          </p:grpSpPr>
          <p:grpSp>
            <p:nvGrpSpPr>
              <p:cNvPr id="12" name="Group 11">
                <a:extLst>
                  <a:ext uri="{FF2B5EF4-FFF2-40B4-BE49-F238E27FC236}">
                    <a16:creationId xmlns:a16="http://schemas.microsoft.com/office/drawing/2014/main" id="{5BDF776A-CB0C-AD45-A3E2-120ECC47E835}"/>
                  </a:ext>
                </a:extLst>
              </p:cNvPr>
              <p:cNvGrpSpPr/>
              <p:nvPr/>
            </p:nvGrpSpPr>
            <p:grpSpPr>
              <a:xfrm>
                <a:off x="1214633" y="1411292"/>
                <a:ext cx="3028949" cy="5446708"/>
                <a:chOff x="0" y="0"/>
                <a:chExt cx="1667109" cy="2979821"/>
              </a:xfrm>
            </p:grpSpPr>
            <p:pic>
              <p:nvPicPr>
                <p:cNvPr id="21" name="Picture 20">
                  <a:extLst>
                    <a:ext uri="{FF2B5EF4-FFF2-40B4-BE49-F238E27FC236}">
                      <a16:creationId xmlns:a16="http://schemas.microsoft.com/office/drawing/2014/main" id="{5BB7D4AA-5BAF-B54F-B9CF-35B01677A7F9}"/>
                    </a:ext>
                  </a:extLst>
                </p:cNvPr>
                <p:cNvPicPr>
                  <a:picLocks noChangeAspect="1"/>
                </p:cNvPicPr>
                <p:nvPr/>
              </p:nvPicPr>
              <p:blipFill>
                <a:blip r:embed="rId2">
                  <a:alphaModFix/>
                </a:blip>
                <a:stretch>
                  <a:fillRect/>
                </a:stretch>
              </p:blipFill>
              <p:spPr>
                <a:xfrm rot="5400000">
                  <a:off x="-656356" y="656356"/>
                  <a:ext cx="2979821" cy="1667109"/>
                </a:xfrm>
                <a:prstGeom prst="rect">
                  <a:avLst/>
                </a:prstGeom>
              </p:spPr>
            </p:pic>
            <p:sp>
              <p:nvSpPr>
                <p:cNvPr id="22" name="TextBox 21">
                  <a:extLst>
                    <a:ext uri="{FF2B5EF4-FFF2-40B4-BE49-F238E27FC236}">
                      <a16:creationId xmlns:a16="http://schemas.microsoft.com/office/drawing/2014/main" id="{3B42ED15-56DF-2043-9677-5C48E90F9F5A}"/>
                    </a:ext>
                  </a:extLst>
                </p:cNvPr>
                <p:cNvSpPr txBox="1"/>
                <p:nvPr/>
              </p:nvSpPr>
              <p:spPr>
                <a:xfrm>
                  <a:off x="460338" y="1314935"/>
                  <a:ext cx="299427" cy="2779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b="1"/>
                    <a:t>A</a:t>
                  </a:r>
                </a:p>
              </p:txBody>
            </p:sp>
            <p:sp>
              <p:nvSpPr>
                <p:cNvPr id="23" name="TextBox 22">
                  <a:extLst>
                    <a:ext uri="{FF2B5EF4-FFF2-40B4-BE49-F238E27FC236}">
                      <a16:creationId xmlns:a16="http://schemas.microsoft.com/office/drawing/2014/main" id="{133D2E76-4FB2-BF4E-86F0-8947912A9295}"/>
                    </a:ext>
                  </a:extLst>
                </p:cNvPr>
                <p:cNvSpPr txBox="1"/>
                <p:nvPr/>
              </p:nvSpPr>
              <p:spPr>
                <a:xfrm>
                  <a:off x="943915" y="1314935"/>
                  <a:ext cx="298450" cy="2779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b="1"/>
                    <a:t>B</a:t>
                  </a:r>
                </a:p>
              </p:txBody>
            </p:sp>
            <p:sp>
              <p:nvSpPr>
                <p:cNvPr id="24" name="TextBox 23">
                  <a:extLst>
                    <a:ext uri="{FF2B5EF4-FFF2-40B4-BE49-F238E27FC236}">
                      <a16:creationId xmlns:a16="http://schemas.microsoft.com/office/drawing/2014/main" id="{48C29C17-49DC-FB48-9CDE-BDAB4DF46494}"/>
                    </a:ext>
                  </a:extLst>
                </p:cNvPr>
                <p:cNvSpPr txBox="1"/>
                <p:nvPr/>
              </p:nvSpPr>
              <p:spPr>
                <a:xfrm>
                  <a:off x="460338" y="1842962"/>
                  <a:ext cx="299427" cy="2779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b="1"/>
                    <a:t>C</a:t>
                  </a:r>
                </a:p>
              </p:txBody>
            </p:sp>
            <p:sp>
              <p:nvSpPr>
                <p:cNvPr id="25" name="TextBox 24">
                  <a:extLst>
                    <a:ext uri="{FF2B5EF4-FFF2-40B4-BE49-F238E27FC236}">
                      <a16:creationId xmlns:a16="http://schemas.microsoft.com/office/drawing/2014/main" id="{175FEE2E-A809-FB4F-953B-A5E3C0796FB2}"/>
                    </a:ext>
                  </a:extLst>
                </p:cNvPr>
                <p:cNvSpPr txBox="1"/>
                <p:nvPr/>
              </p:nvSpPr>
              <p:spPr>
                <a:xfrm>
                  <a:off x="943915" y="1842962"/>
                  <a:ext cx="298450" cy="2779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b="1"/>
                    <a:t>D</a:t>
                  </a:r>
                </a:p>
              </p:txBody>
            </p:sp>
            <p:sp>
              <p:nvSpPr>
                <p:cNvPr id="26" name="TextBox 25">
                  <a:extLst>
                    <a:ext uri="{FF2B5EF4-FFF2-40B4-BE49-F238E27FC236}">
                      <a16:creationId xmlns:a16="http://schemas.microsoft.com/office/drawing/2014/main" id="{459BE12C-120E-F748-9A5C-C531F95F6679}"/>
                    </a:ext>
                  </a:extLst>
                </p:cNvPr>
                <p:cNvSpPr txBox="1"/>
                <p:nvPr/>
              </p:nvSpPr>
              <p:spPr>
                <a:xfrm>
                  <a:off x="498438" y="2364639"/>
                  <a:ext cx="299427" cy="2779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b="1"/>
                    <a:t>E</a:t>
                  </a:r>
                </a:p>
              </p:txBody>
            </p:sp>
            <p:sp>
              <p:nvSpPr>
                <p:cNvPr id="27" name="TextBox 26">
                  <a:extLst>
                    <a:ext uri="{FF2B5EF4-FFF2-40B4-BE49-F238E27FC236}">
                      <a16:creationId xmlns:a16="http://schemas.microsoft.com/office/drawing/2014/main" id="{5FBC3144-2BF5-2342-9788-F37C49199564}"/>
                    </a:ext>
                  </a:extLst>
                </p:cNvPr>
                <p:cNvSpPr txBox="1"/>
                <p:nvPr/>
              </p:nvSpPr>
              <p:spPr>
                <a:xfrm>
                  <a:off x="886765" y="2364639"/>
                  <a:ext cx="298450" cy="2779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b="1"/>
                    <a:t>F</a:t>
                  </a:r>
                </a:p>
              </p:txBody>
            </p:sp>
            <p:sp>
              <p:nvSpPr>
                <p:cNvPr id="28" name="TextBox 27">
                  <a:extLst>
                    <a:ext uri="{FF2B5EF4-FFF2-40B4-BE49-F238E27FC236}">
                      <a16:creationId xmlns:a16="http://schemas.microsoft.com/office/drawing/2014/main" id="{DC61707B-66EE-2A4B-87CC-AEDBD3A06416}"/>
                    </a:ext>
                  </a:extLst>
                </p:cNvPr>
                <p:cNvSpPr txBox="1"/>
                <p:nvPr/>
              </p:nvSpPr>
              <p:spPr>
                <a:xfrm>
                  <a:off x="694854" y="2425643"/>
                  <a:ext cx="298450" cy="27549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en-US" sz="1400" b="1"/>
                </a:p>
              </p:txBody>
            </p:sp>
          </p:grpSp>
          <p:sp>
            <p:nvSpPr>
              <p:cNvPr id="13" name="Rounded Rectangle 12">
                <a:extLst>
                  <a:ext uri="{FF2B5EF4-FFF2-40B4-BE49-F238E27FC236}">
                    <a16:creationId xmlns:a16="http://schemas.microsoft.com/office/drawing/2014/main" id="{2117EEB1-2B4A-DB4F-81E2-BACE6182DD72}"/>
                  </a:ext>
                </a:extLst>
              </p:cNvPr>
              <p:cNvSpPr/>
              <p:nvPr/>
            </p:nvSpPr>
            <p:spPr>
              <a:xfrm>
                <a:off x="1904994" y="3716452"/>
                <a:ext cx="800549" cy="948267"/>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E921A68D-A7B9-DB46-961F-93BD3C4BC766}"/>
                  </a:ext>
                </a:extLst>
              </p:cNvPr>
              <p:cNvSpPr/>
              <p:nvPr/>
            </p:nvSpPr>
            <p:spPr>
              <a:xfrm>
                <a:off x="1936766" y="4779976"/>
                <a:ext cx="779721" cy="175341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37301DC-4C8E-5142-925B-9E5F1785E4BF}"/>
                  </a:ext>
                </a:extLst>
              </p:cNvPr>
              <p:cNvSpPr txBox="1"/>
              <p:nvPr/>
            </p:nvSpPr>
            <p:spPr>
              <a:xfrm>
                <a:off x="860778" y="4021242"/>
                <a:ext cx="817788" cy="369332"/>
              </a:xfrm>
              <a:prstGeom prst="rect">
                <a:avLst/>
              </a:prstGeom>
              <a:noFill/>
            </p:spPr>
            <p:txBody>
              <a:bodyPr wrap="none" rtlCol="0">
                <a:spAutoFit/>
              </a:bodyPr>
              <a:lstStyle/>
              <a:p>
                <a:r>
                  <a:rPr lang="en-US">
                    <a:solidFill>
                      <a:schemeClr val="accent6"/>
                    </a:solidFill>
                  </a:rPr>
                  <a:t>Zone 1</a:t>
                </a:r>
              </a:p>
            </p:txBody>
          </p:sp>
          <p:sp>
            <p:nvSpPr>
              <p:cNvPr id="16" name="TextBox 15">
                <a:extLst>
                  <a:ext uri="{FF2B5EF4-FFF2-40B4-BE49-F238E27FC236}">
                    <a16:creationId xmlns:a16="http://schemas.microsoft.com/office/drawing/2014/main" id="{1CCB2ECC-739B-644C-B792-FB72501A394A}"/>
                  </a:ext>
                </a:extLst>
              </p:cNvPr>
              <p:cNvSpPr txBox="1"/>
              <p:nvPr/>
            </p:nvSpPr>
            <p:spPr>
              <a:xfrm>
                <a:off x="860778" y="5466219"/>
                <a:ext cx="830416" cy="375035"/>
              </a:xfrm>
              <a:prstGeom prst="rect">
                <a:avLst/>
              </a:prstGeom>
              <a:noFill/>
            </p:spPr>
            <p:txBody>
              <a:bodyPr wrap="none" rtlCol="0">
                <a:spAutoFit/>
              </a:bodyPr>
              <a:lstStyle/>
              <a:p>
                <a:r>
                  <a:rPr lang="en-US">
                    <a:solidFill>
                      <a:srgbClr val="00B0F0"/>
                    </a:solidFill>
                  </a:rPr>
                  <a:t>Zone 3</a:t>
                </a:r>
              </a:p>
            </p:txBody>
          </p:sp>
          <p:sp>
            <p:nvSpPr>
              <p:cNvPr id="17" name="Rounded Rectangle 16">
                <a:extLst>
                  <a:ext uri="{FF2B5EF4-FFF2-40B4-BE49-F238E27FC236}">
                    <a16:creationId xmlns:a16="http://schemas.microsoft.com/office/drawing/2014/main" id="{E9FA32BA-D4CC-374A-9E68-31C1052CC88A}"/>
                  </a:ext>
                </a:extLst>
              </p:cNvPr>
              <p:cNvSpPr/>
              <p:nvPr/>
            </p:nvSpPr>
            <p:spPr>
              <a:xfrm>
                <a:off x="2806204" y="3712259"/>
                <a:ext cx="748938" cy="914301"/>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63BCE7E2-7414-4242-BDFD-B6473C04A0DE}"/>
                  </a:ext>
                </a:extLst>
              </p:cNvPr>
              <p:cNvSpPr/>
              <p:nvPr/>
            </p:nvSpPr>
            <p:spPr>
              <a:xfrm>
                <a:off x="2775421" y="4775784"/>
                <a:ext cx="779721" cy="1719445"/>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88C1600-9915-1543-8350-C85DAEE25476}"/>
                  </a:ext>
                </a:extLst>
              </p:cNvPr>
              <p:cNvSpPr txBox="1"/>
              <p:nvPr/>
            </p:nvSpPr>
            <p:spPr>
              <a:xfrm>
                <a:off x="3866860" y="4021242"/>
                <a:ext cx="830416" cy="375035"/>
              </a:xfrm>
              <a:prstGeom prst="rect">
                <a:avLst/>
              </a:prstGeom>
              <a:noFill/>
            </p:spPr>
            <p:txBody>
              <a:bodyPr wrap="none" rtlCol="0">
                <a:spAutoFit/>
              </a:bodyPr>
              <a:lstStyle/>
              <a:p>
                <a:r>
                  <a:rPr lang="en-US">
                    <a:solidFill>
                      <a:srgbClr val="C00000"/>
                    </a:solidFill>
                  </a:rPr>
                  <a:t>Zone 2</a:t>
                </a:r>
              </a:p>
            </p:txBody>
          </p:sp>
          <p:sp>
            <p:nvSpPr>
              <p:cNvPr id="20" name="TextBox 19">
                <a:extLst>
                  <a:ext uri="{FF2B5EF4-FFF2-40B4-BE49-F238E27FC236}">
                    <a16:creationId xmlns:a16="http://schemas.microsoft.com/office/drawing/2014/main" id="{FAF6997E-257B-4040-A6A6-20BEBBC0F32B}"/>
                  </a:ext>
                </a:extLst>
              </p:cNvPr>
              <p:cNvSpPr txBox="1"/>
              <p:nvPr/>
            </p:nvSpPr>
            <p:spPr>
              <a:xfrm>
                <a:off x="3866860" y="5466219"/>
                <a:ext cx="830416" cy="375035"/>
              </a:xfrm>
              <a:prstGeom prst="rect">
                <a:avLst/>
              </a:prstGeom>
              <a:noFill/>
            </p:spPr>
            <p:txBody>
              <a:bodyPr wrap="none" rtlCol="0">
                <a:spAutoFit/>
              </a:bodyPr>
              <a:lstStyle/>
              <a:p>
                <a:r>
                  <a:rPr lang="en-US">
                    <a:solidFill>
                      <a:schemeClr val="accent4">
                        <a:lumMod val="75000"/>
                      </a:schemeClr>
                    </a:solidFill>
                  </a:rPr>
                  <a:t>Zone 4</a:t>
                </a:r>
              </a:p>
            </p:txBody>
          </p:sp>
        </p:grpSp>
        <p:sp>
          <p:nvSpPr>
            <p:cNvPr id="6" name="Rounded Rectangle 5">
              <a:extLst>
                <a:ext uri="{FF2B5EF4-FFF2-40B4-BE49-F238E27FC236}">
                  <a16:creationId xmlns:a16="http://schemas.microsoft.com/office/drawing/2014/main" id="{973A37D6-EF26-EB48-AC52-6DF61BF2F9CC}"/>
                </a:ext>
              </a:extLst>
            </p:cNvPr>
            <p:cNvSpPr/>
            <p:nvPr/>
          </p:nvSpPr>
          <p:spPr>
            <a:xfrm>
              <a:off x="7568391" y="3305446"/>
              <a:ext cx="603922" cy="709338"/>
            </a:xfrm>
            <a:prstGeom prst="roundRect">
              <a:avLst/>
            </a:prstGeom>
            <a:solidFill>
              <a:srgbClr val="7030A0">
                <a:alpha val="4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EEA588EE-33D2-E34E-96F4-038D4C328100}"/>
                </a:ext>
              </a:extLst>
            </p:cNvPr>
            <p:cNvSpPr/>
            <p:nvPr/>
          </p:nvSpPr>
          <p:spPr>
            <a:xfrm>
              <a:off x="8471502" y="3305446"/>
              <a:ext cx="603922" cy="709338"/>
            </a:xfrm>
            <a:prstGeom prst="roundRect">
              <a:avLst/>
            </a:prstGeom>
            <a:solidFill>
              <a:srgbClr val="C00000">
                <a:alpha val="4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170230D0-47CA-5741-AF91-81A785456BEB}"/>
                </a:ext>
              </a:extLst>
            </p:cNvPr>
            <p:cNvSpPr/>
            <p:nvPr/>
          </p:nvSpPr>
          <p:spPr>
            <a:xfrm>
              <a:off x="7568391" y="4276290"/>
              <a:ext cx="603922" cy="709338"/>
            </a:xfrm>
            <a:prstGeom prst="roundRect">
              <a:avLst/>
            </a:prstGeom>
            <a:solidFill>
              <a:schemeClr val="accent1">
                <a:alpha val="4902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8EFA36C9-D15C-A240-BC22-B73A7497C599}"/>
                </a:ext>
              </a:extLst>
            </p:cNvPr>
            <p:cNvSpPr/>
            <p:nvPr/>
          </p:nvSpPr>
          <p:spPr>
            <a:xfrm>
              <a:off x="8471502" y="4276290"/>
              <a:ext cx="603922" cy="709338"/>
            </a:xfrm>
            <a:prstGeom prst="roundRect">
              <a:avLst/>
            </a:prstGeom>
            <a:solidFill>
              <a:schemeClr val="accent4">
                <a:alpha val="4902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DAD38C2E-766D-3E46-AEDD-82F79F5213F1}"/>
                </a:ext>
              </a:extLst>
            </p:cNvPr>
            <p:cNvSpPr/>
            <p:nvPr/>
          </p:nvSpPr>
          <p:spPr>
            <a:xfrm>
              <a:off x="7659914" y="5145534"/>
              <a:ext cx="603922" cy="709338"/>
            </a:xfrm>
            <a:prstGeom prst="roundRect">
              <a:avLst/>
            </a:prstGeom>
            <a:solidFill>
              <a:schemeClr val="accent1">
                <a:alpha val="4902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087297C5-7E54-7F46-BDF2-87A54DD59740}"/>
                </a:ext>
              </a:extLst>
            </p:cNvPr>
            <p:cNvSpPr/>
            <p:nvPr/>
          </p:nvSpPr>
          <p:spPr>
            <a:xfrm>
              <a:off x="8358131" y="5145534"/>
              <a:ext cx="603922" cy="709338"/>
            </a:xfrm>
            <a:prstGeom prst="roundRect">
              <a:avLst/>
            </a:prstGeom>
            <a:solidFill>
              <a:schemeClr val="accent4">
                <a:alpha val="4902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D35F49AA-12D3-494C-B170-02F477F235F1}"/>
              </a:ext>
            </a:extLst>
          </p:cNvPr>
          <p:cNvSpPr txBox="1"/>
          <p:nvPr/>
        </p:nvSpPr>
        <p:spPr>
          <a:xfrm>
            <a:off x="9201755" y="1329959"/>
            <a:ext cx="1542558" cy="553998"/>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a:cs typeface="Arial"/>
              </a:rPr>
              <a:t>4</a:t>
            </a:r>
            <a:r>
              <a:rPr kumimoji="0" lang="en-US" sz="1800" b="1" i="0" u="none" strike="noStrike" kern="1200" cap="none" spc="0" normalizeH="0" baseline="0" noProof="0">
                <a:ln>
                  <a:noFill/>
                </a:ln>
                <a:effectLst/>
                <a:uLnTx/>
                <a:uFillTx/>
                <a:latin typeface="Arial"/>
                <a:ea typeface="+mn-ea"/>
                <a:cs typeface="Arial"/>
              </a:rPr>
              <a:t> Zones</a:t>
            </a:r>
          </a:p>
          <a:p>
            <a:pPr>
              <a:defRPr/>
            </a:pPr>
            <a:r>
              <a:rPr lang="en-US" sz="1200" b="1">
                <a:latin typeface="Arial"/>
                <a:cs typeface="Arial"/>
              </a:rPr>
              <a:t>(4 media sources)</a:t>
            </a:r>
          </a:p>
        </p:txBody>
      </p:sp>
      <p:cxnSp>
        <p:nvCxnSpPr>
          <p:cNvPr id="30" name="Straight Connector 29">
            <a:extLst>
              <a:ext uri="{FF2B5EF4-FFF2-40B4-BE49-F238E27FC236}">
                <a16:creationId xmlns:a16="http://schemas.microsoft.com/office/drawing/2014/main" id="{CBA5BF31-D9F7-4047-AFC7-A4D2CBBDD23C}"/>
              </a:ext>
            </a:extLst>
          </p:cNvPr>
          <p:cNvCxnSpPr/>
          <p:nvPr/>
        </p:nvCxnSpPr>
        <p:spPr>
          <a:xfrm>
            <a:off x="7479586" y="752044"/>
            <a:ext cx="0" cy="5768351"/>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1575080-353A-214C-982F-B81B75C3DC3D}"/>
              </a:ext>
            </a:extLst>
          </p:cNvPr>
          <p:cNvSpPr/>
          <p:nvPr/>
        </p:nvSpPr>
        <p:spPr>
          <a:xfrm>
            <a:off x="220990" y="1125210"/>
            <a:ext cx="7035611" cy="2462213"/>
          </a:xfrm>
          <a:prstGeom prst="rect">
            <a:avLst/>
          </a:prstGeom>
        </p:spPr>
        <p:txBody>
          <a:bodyPr wrap="square" lIns="91440" tIns="45720" rIns="91440" bIns="45720" anchor="t">
            <a:spAutoFit/>
          </a:bodyPr>
          <a:lstStyle/>
          <a:p>
            <a:pPr>
              <a:spcBef>
                <a:spcPts val="600"/>
              </a:spcBef>
            </a:pPr>
            <a:r>
              <a:rPr lang="en-US" b="1" u="sng" dirty="0">
                <a:cs typeface="Calibri"/>
              </a:rPr>
              <a:t>There is expected to be a delay between the video and audio stream:</a:t>
            </a:r>
          </a:p>
          <a:p>
            <a:pPr marL="285750" indent="-285750">
              <a:spcBef>
                <a:spcPts val="600"/>
              </a:spcBef>
              <a:buFont typeface="Arial" panose="020B0604020202020204" pitchFamily="34" charset="0"/>
              <a:buChar char="•"/>
            </a:pPr>
            <a:r>
              <a:rPr lang="en-US" dirty="0"/>
              <a:t>This delay occurs in vehicles today</a:t>
            </a:r>
          </a:p>
          <a:p>
            <a:pPr marL="285750" indent="-285750">
              <a:spcBef>
                <a:spcPts val="600"/>
              </a:spcBef>
              <a:buFont typeface="Arial" panose="020B0604020202020204" pitchFamily="34" charset="0"/>
              <a:buChar char="•"/>
            </a:pPr>
            <a:r>
              <a:rPr lang="en-US" dirty="0"/>
              <a:t>The MSS System will process audio through more modules than today</a:t>
            </a:r>
          </a:p>
          <a:p>
            <a:pPr marL="285750" indent="-285750">
              <a:spcBef>
                <a:spcPts val="600"/>
              </a:spcBef>
              <a:buFont typeface="Arial" panose="020B0604020202020204" pitchFamily="34" charset="0"/>
              <a:buChar char="•"/>
            </a:pPr>
            <a:r>
              <a:rPr lang="en-US" dirty="0"/>
              <a:t>6 total phones connected via Bluetooth</a:t>
            </a:r>
          </a:p>
          <a:p>
            <a:pPr marL="285750" indent="-285750">
              <a:spcBef>
                <a:spcPts val="600"/>
              </a:spcBef>
              <a:buFont typeface="Arial" panose="020B0604020202020204" pitchFamily="34" charset="0"/>
              <a:buChar char="•"/>
            </a:pPr>
            <a:r>
              <a:rPr lang="en-US" dirty="0"/>
              <a:t>4 total phones potentially streaming audio</a:t>
            </a:r>
          </a:p>
          <a:p>
            <a:pPr marL="285750" indent="-285750">
              <a:spcBef>
                <a:spcPts val="600"/>
              </a:spcBef>
              <a:buFont typeface="Arial" panose="020B0604020202020204" pitchFamily="34" charset="0"/>
              <a:buChar char="•"/>
            </a:pPr>
            <a:r>
              <a:rPr lang="en-US" dirty="0"/>
              <a:t>We need to test video streaming to confirm audio/video delay</a:t>
            </a:r>
          </a:p>
          <a:p>
            <a:pPr marL="285750" indent="-285750">
              <a:spcBef>
                <a:spcPts val="600"/>
              </a:spcBef>
              <a:buFont typeface="Arial" panose="020B0604020202020204" pitchFamily="34" charset="0"/>
              <a:buChar char="•"/>
            </a:pPr>
            <a:endParaRPr lang="en-US" sz="1600" dirty="0">
              <a:cs typeface="Calibri"/>
            </a:endParaRPr>
          </a:p>
        </p:txBody>
      </p:sp>
    </p:spTree>
    <p:extLst>
      <p:ext uri="{BB962C8B-B14F-4D97-AF65-F5344CB8AC3E}">
        <p14:creationId xmlns:p14="http://schemas.microsoft.com/office/powerpoint/2010/main" val="667559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E53BF3-C397-8C4C-9DBC-43E6E5DDDE9F}"/>
              </a:ext>
            </a:extLst>
          </p:cNvPr>
          <p:cNvSpPr/>
          <p:nvPr/>
        </p:nvSpPr>
        <p:spPr>
          <a:xfrm>
            <a:off x="468090" y="812339"/>
            <a:ext cx="5766456" cy="6124754"/>
          </a:xfrm>
          <a:prstGeom prst="rect">
            <a:avLst/>
          </a:prstGeom>
        </p:spPr>
        <p:txBody>
          <a:bodyPr wrap="square" lIns="91440" tIns="45720" rIns="91440" bIns="45720" anchor="t">
            <a:spAutoFit/>
          </a:bodyPr>
          <a:lstStyle/>
          <a:p>
            <a:pPr fontAlgn="base"/>
            <a:r>
              <a:rPr lang="en-US" sz="1400" b="0" i="0" u="sng" dirty="0">
                <a:solidFill>
                  <a:srgbClr val="000000"/>
                </a:solidFill>
                <a:effectLst/>
                <a:latin typeface="Calibri" panose="020F0502020204030204" pitchFamily="34" charset="0"/>
                <a:cs typeface="Calibri" panose="020F0502020204030204" pitchFamily="34" charset="0"/>
              </a:rPr>
              <a:t>Positive Perspective:</a:t>
            </a:r>
            <a:r>
              <a:rPr lang="en-US" sz="1400" b="0" i="0" dirty="0">
                <a:solidFill>
                  <a:srgbClr val="000000"/>
                </a:solidFill>
                <a:effectLst/>
                <a:latin typeface="Calibri" panose="020F0502020204030204" pitchFamily="34" charset="0"/>
                <a:cs typeface="Calibri" panose="020F0502020204030204" pitchFamily="34" charset="0"/>
              </a:rPr>
              <a:t>​</a:t>
            </a:r>
          </a:p>
          <a:p>
            <a:pPr fontAlgn="base"/>
            <a:r>
              <a:rPr lang="en-US" sz="1400" b="0" i="0" u="none" strike="noStrike" dirty="0">
                <a:solidFill>
                  <a:schemeClr val="accent2"/>
                </a:solidFill>
                <a:effectLst/>
                <a:latin typeface="Calibri" panose="020F0502020204030204" pitchFamily="34" charset="0"/>
                <a:cs typeface="Calibri" panose="020F0502020204030204" pitchFamily="34" charset="0"/>
              </a:rPr>
              <a:t>Personal listening experience</a:t>
            </a: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Seat speakers in every seat, allowing for an enhanced audio experience and the ability for the first row and second row to listen to individual sources.</a:t>
            </a:r>
          </a:p>
          <a:p>
            <a:pPr fontAlgn="base"/>
            <a:endParaRPr lang="en-US" sz="1400" b="0" i="0" u="none" strike="noStrike" dirty="0">
              <a:solidFill>
                <a:srgbClr val="000000"/>
              </a:solidFill>
              <a:effectLst/>
              <a:latin typeface="Calibri" panose="020F0502020204030204" pitchFamily="34" charset="0"/>
              <a:cs typeface="Calibri" panose="020F0502020204030204" pitchFamily="34" charset="0"/>
            </a:endParaRPr>
          </a:p>
          <a:p>
            <a:pPr fontAlgn="base"/>
            <a:r>
              <a:rPr lang="en-US" sz="1400" dirty="0">
                <a:solidFill>
                  <a:schemeClr val="accent2"/>
                </a:solidFill>
                <a:latin typeface="Calibri" panose="020F0502020204030204" pitchFamily="34" charset="0"/>
                <a:cs typeface="Calibri" panose="020F0502020204030204" pitchFamily="34" charset="0"/>
              </a:rPr>
              <a:t>Everyone is included in the journey: </a:t>
            </a:r>
          </a:p>
          <a:p>
            <a:pPr marL="285750" indent="-285750" fontAlgn="base">
              <a:buFont typeface="Arial" panose="020B0604020202020204" pitchFamily="34" charset="0"/>
              <a:buChar char="•"/>
            </a:pPr>
            <a:r>
              <a:rPr lang="en-US" sz="1400" dirty="0">
                <a:solidFill>
                  <a:srgbClr val="000000"/>
                </a:solidFill>
                <a:latin typeface="Calibri"/>
                <a:cs typeface="Calibri"/>
              </a:rPr>
              <a:t>Music sharing between most seats allows multiple centers of gravity in the vehicle (Via the center stack or my phone as a passenger)</a:t>
            </a:r>
            <a:endParaRPr lang="en-US" sz="1400" b="0" i="0" u="none" strike="noStrike" dirty="0">
              <a:solidFill>
                <a:srgbClr val="000000"/>
              </a:solidFill>
              <a:effectLst/>
              <a:latin typeface="Calibri"/>
              <a:cs typeface="Calibri"/>
            </a:endParaRPr>
          </a:p>
          <a:p>
            <a:pPr marL="285750" indent="-285750" fontAlgn="base">
              <a:buFont typeface="Arial" panose="020B0604020202020204" pitchFamily="34" charset="0"/>
              <a:buChar char="•"/>
            </a:pPr>
            <a:r>
              <a:rPr lang="en-US" sz="1400" b="0" i="0" u="none" strike="noStrike" dirty="0">
                <a:solidFill>
                  <a:srgbClr val="000000"/>
                </a:solidFill>
                <a:effectLst/>
                <a:latin typeface="Calibri" panose="020F0502020204030204" pitchFamily="34" charset="0"/>
                <a:cs typeface="Calibri" panose="020F0502020204030204" pitchFamily="34" charset="0"/>
              </a:rPr>
              <a:t>In Car Communication – Carry on a conversation between the first and third row of the vehicle without having to shout. The media ducks; people can hear each other over their individual seat speakers</a:t>
            </a:r>
          </a:p>
          <a:p>
            <a:pPr marL="285750" indent="-285750">
              <a:buFont typeface="Arial" panose="020B0604020202020204" pitchFamily="34" charset="0"/>
              <a:buChar char="•"/>
            </a:pPr>
            <a:r>
              <a:rPr lang="en-US" sz="1400" dirty="0">
                <a:solidFill>
                  <a:srgbClr val="000000"/>
                </a:solidFill>
                <a:latin typeface="Calibri"/>
                <a:cs typeface="Calibri"/>
              </a:rPr>
              <a:t>Full cabin audio is improved</a:t>
            </a:r>
            <a:endParaRPr lang="en-US" sz="1400" dirty="0">
              <a:solidFill>
                <a:srgbClr val="000000"/>
              </a:solidFill>
              <a:latin typeface="Calibri" panose="020F0502020204030204" pitchFamily="34" charset="0"/>
              <a:cs typeface="Calibri" panose="020F0502020204030204" pitchFamily="34" charset="0"/>
            </a:endParaRPr>
          </a:p>
          <a:p>
            <a:pPr fontAlgn="base"/>
            <a:endParaRPr lang="en-US" sz="1400" dirty="0">
              <a:solidFill>
                <a:srgbClr val="000000"/>
              </a:solidFill>
              <a:latin typeface="Calibri" panose="020F0502020204030204" pitchFamily="34" charset="0"/>
              <a:cs typeface="Calibri" panose="020F0502020204030204" pitchFamily="34" charset="0"/>
            </a:endParaRPr>
          </a:p>
          <a:p>
            <a:pPr fontAlgn="base"/>
            <a:r>
              <a:rPr lang="en-US" sz="1400" b="0" i="0" u="none" strike="noStrike" dirty="0">
                <a:solidFill>
                  <a:schemeClr val="accent2"/>
                </a:solidFill>
                <a:effectLst/>
                <a:latin typeface="Calibri" panose="020F0502020204030204" pitchFamily="34" charset="0"/>
                <a:cs typeface="Calibri" panose="020F0502020204030204" pitchFamily="34" charset="0"/>
              </a:rPr>
              <a:t>Privacy modes: </a:t>
            </a:r>
          </a:p>
          <a:p>
            <a:pPr marL="285750" indent="-285750" fontAlgn="base">
              <a:buFont typeface="Arial" panose="020B0604020202020204" pitchFamily="34" charset="0"/>
              <a:buChar char="•"/>
            </a:pPr>
            <a:r>
              <a:rPr lang="en-US" sz="1400" b="0" i="0" u="none" strike="noStrike" dirty="0">
                <a:solidFill>
                  <a:srgbClr val="000000"/>
                </a:solidFill>
                <a:effectLst/>
                <a:latin typeface="Calibri" panose="020F0502020204030204" pitchFamily="34" charset="0"/>
                <a:cs typeface="Calibri" panose="020F0502020204030204" pitchFamily="34" charset="0"/>
              </a:rPr>
              <a:t>Mute speakers in a selected seat so I can choose when I want to listen to music</a:t>
            </a:r>
          </a:p>
          <a:p>
            <a:pPr marL="285750" indent="-285750" fontAlgn="base">
              <a:buFont typeface="Arial" panose="020B0604020202020204" pitchFamily="34" charset="0"/>
              <a:buChar char="•"/>
            </a:pPr>
            <a:r>
              <a:rPr lang="en-US" sz="1400" b="0" i="0" dirty="0">
                <a:solidFill>
                  <a:srgbClr val="000000"/>
                </a:solidFill>
                <a:effectLst/>
                <a:latin typeface="Calibri" panose="020F0502020204030204" pitchFamily="34" charset="0"/>
                <a:cs typeface="Calibri" panose="020F0502020204030204" pitchFamily="34" charset="0"/>
              </a:rPr>
              <a:t>Phone calls - The </a:t>
            </a:r>
            <a:r>
              <a:rPr lang="en-US" sz="1400" dirty="0">
                <a:solidFill>
                  <a:srgbClr val="000000"/>
                </a:solidFill>
                <a:latin typeface="Calibri" panose="020F0502020204030204" pitchFamily="34" charset="0"/>
                <a:cs typeface="Calibri" panose="020F0502020204030204" pitchFamily="34" charset="0"/>
              </a:rPr>
              <a:t>sound comes through the seat speakers so I can take private phone calls without disrupting the rest of the vehicle or having to put my phone up to my ear</a:t>
            </a:r>
          </a:p>
          <a:p>
            <a:pPr marL="285750" indent="-285750" fontAlgn="base">
              <a:buFont typeface="Arial" panose="020B0604020202020204" pitchFamily="34" charset="0"/>
              <a:buChar char="•"/>
            </a:pPr>
            <a:r>
              <a:rPr lang="en-US" sz="1400" dirty="0">
                <a:solidFill>
                  <a:srgbClr val="000000"/>
                </a:solidFill>
                <a:latin typeface="Calibri"/>
                <a:cs typeface="Calibri"/>
              </a:rPr>
              <a:t>Row to row Noise</a:t>
            </a:r>
            <a:r>
              <a:rPr lang="en-US" sz="1400" b="0" i="0" dirty="0">
                <a:solidFill>
                  <a:srgbClr val="000000"/>
                </a:solidFill>
                <a:effectLst/>
                <a:latin typeface="Calibri"/>
                <a:cs typeface="Calibri"/>
              </a:rPr>
              <a:t> cancellation helps me to focus more on my own audio</a:t>
            </a:r>
          </a:p>
          <a:p>
            <a:pPr marL="285750" indent="-285750" fontAlgn="base">
              <a:buFont typeface="Arial" panose="020B0604020202020204" pitchFamily="34" charset="0"/>
              <a:buChar char="•"/>
            </a:pPr>
            <a:r>
              <a:rPr lang="en-US" sz="1400" b="0" i="0" u="none" strike="noStrike" dirty="0">
                <a:solidFill>
                  <a:srgbClr val="000000"/>
                </a:solidFill>
                <a:effectLst/>
                <a:latin typeface="Calibri" panose="020F0502020204030204" pitchFamily="34" charset="0"/>
                <a:cs typeface="Calibri" panose="020F0502020204030204" pitchFamily="34" charset="0"/>
              </a:rPr>
              <a:t>Do Not Disturb – I’m not bombarded with notifications on my phone of people wanting to share music, I’m content listening to my preferred content</a:t>
            </a:r>
            <a:endParaRPr lang="en-US" sz="1400" b="0" i="0" dirty="0">
              <a:solidFill>
                <a:srgbClr val="000000"/>
              </a:solidFill>
              <a:effectLst/>
              <a:latin typeface="Calibri" panose="020F0502020204030204" pitchFamily="34" charset="0"/>
              <a:cs typeface="Calibri" panose="020F0502020204030204" pitchFamily="34" charset="0"/>
            </a:endParaRPr>
          </a:p>
          <a:p>
            <a:pPr fontAlgn="base"/>
            <a:endParaRPr lang="en-US" sz="1400" dirty="0">
              <a:solidFill>
                <a:schemeClr val="accent2"/>
              </a:solidFill>
              <a:latin typeface="Calibri" panose="020F0502020204030204" pitchFamily="34" charset="0"/>
              <a:cs typeface="Calibri" panose="020F0502020204030204" pitchFamily="34" charset="0"/>
            </a:endParaRPr>
          </a:p>
          <a:p>
            <a:pPr fontAlgn="base"/>
            <a:r>
              <a:rPr lang="en-US" sz="1400" b="0" i="0" dirty="0">
                <a:solidFill>
                  <a:srgbClr val="000000"/>
                </a:solidFill>
                <a:effectLst/>
                <a:latin typeface="Calibri" panose="020F0502020204030204" pitchFamily="34" charset="0"/>
                <a:cs typeface="Calibri" panose="020F0502020204030204" pitchFamily="34" charset="0"/>
              </a:rPr>
              <a:t>​</a:t>
            </a:r>
          </a:p>
          <a:p>
            <a:pPr fontAlgn="base">
              <a:buFont typeface="Arial" panose="020B0604020202020204" pitchFamily="34" charset="0"/>
              <a:buChar char="•"/>
            </a:pPr>
            <a:endParaRPr lang="en-US" sz="1400" b="0" i="0" dirty="0">
              <a:solidFill>
                <a:srgbClr val="000000"/>
              </a:solidFill>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C1D79BA-97A2-9F46-B5D9-BED5E30BD6D7}"/>
              </a:ext>
            </a:extLst>
          </p:cNvPr>
          <p:cNvSpPr txBox="1"/>
          <p:nvPr/>
        </p:nvSpPr>
        <p:spPr>
          <a:xfrm>
            <a:off x="468090" y="287676"/>
            <a:ext cx="8980708" cy="369332"/>
          </a:xfrm>
          <a:prstGeom prst="rect">
            <a:avLst/>
          </a:prstGeom>
          <a:noFill/>
        </p:spPr>
        <p:txBody>
          <a:bodyPr wrap="square" rtlCol="0">
            <a:spAutoFit/>
          </a:bodyPr>
          <a:lstStyle/>
          <a:p>
            <a:r>
              <a:rPr lang="en-US" dirty="0"/>
              <a:t>My Seat Space – Positive vs. Negative Perspectives – CDX747 / U718 w/ Third Row Speakers</a:t>
            </a:r>
          </a:p>
        </p:txBody>
      </p:sp>
      <p:sp>
        <p:nvSpPr>
          <p:cNvPr id="6" name="Rectangle 5">
            <a:extLst>
              <a:ext uri="{FF2B5EF4-FFF2-40B4-BE49-F238E27FC236}">
                <a16:creationId xmlns:a16="http://schemas.microsoft.com/office/drawing/2014/main" id="{14BD4C61-5AC6-1D43-8921-DCBD1D0B1F3B}"/>
              </a:ext>
            </a:extLst>
          </p:cNvPr>
          <p:cNvSpPr/>
          <p:nvPr/>
        </p:nvSpPr>
        <p:spPr>
          <a:xfrm>
            <a:off x="6941127" y="812339"/>
            <a:ext cx="4862945" cy="4401205"/>
          </a:xfrm>
          <a:prstGeom prst="rect">
            <a:avLst/>
          </a:prstGeom>
        </p:spPr>
        <p:txBody>
          <a:bodyPr wrap="square">
            <a:spAutoFit/>
          </a:bodyPr>
          <a:lstStyle/>
          <a:p>
            <a:pPr fontAlgn="base"/>
            <a:r>
              <a:rPr lang="en-US" sz="1400" u="sng" dirty="0">
                <a:solidFill>
                  <a:srgbClr val="000000"/>
                </a:solidFill>
                <a:latin typeface="Calibri" panose="020F0502020204030204" pitchFamily="34" charset="0"/>
                <a:cs typeface="Calibri" panose="020F0502020204030204" pitchFamily="34" charset="0"/>
              </a:rPr>
              <a:t>Negative Perspective:</a:t>
            </a:r>
            <a:r>
              <a:rPr lang="en-US" sz="1400" dirty="0">
                <a:solidFill>
                  <a:srgbClr val="000000"/>
                </a:solidFill>
                <a:latin typeface="Calibri" panose="020F0502020204030204" pitchFamily="34" charset="0"/>
                <a:cs typeface="Calibri" panose="020F0502020204030204" pitchFamily="34" charset="0"/>
              </a:rPr>
              <a:t>​</a:t>
            </a:r>
          </a:p>
          <a:p>
            <a:pPr fontAlgn="base"/>
            <a:r>
              <a:rPr lang="en-US" sz="1400" b="0" i="0" u="none" strike="noStrike" dirty="0">
                <a:solidFill>
                  <a:schemeClr val="accent2"/>
                </a:solidFill>
                <a:effectLst/>
                <a:latin typeface="Calibri" panose="020F0502020204030204" pitchFamily="34" charset="0"/>
                <a:cs typeface="Calibri" panose="020F0502020204030204" pitchFamily="34" charset="0"/>
              </a:rPr>
              <a:t>Personal listening experience</a:t>
            </a:r>
            <a:endParaRPr lang="en-US" sz="1400" dirty="0">
              <a:solidFill>
                <a:srgbClr val="000000"/>
              </a:solidFill>
              <a:latin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Audio bleeding and limited noise cancellation does not feel like a personal sanctuary, I am still hearing what everyone else is listening to</a:t>
            </a:r>
          </a:p>
          <a:p>
            <a:pPr marL="285750" indent="-285750" fontAlgn="base">
              <a:buFont typeface="Arial" panose="020B0604020202020204" pitchFamily="34" charset="0"/>
              <a:buChar char="•"/>
            </a:pPr>
            <a:endParaRPr lang="en-US" sz="1400" dirty="0">
              <a:solidFill>
                <a:srgbClr val="000000"/>
              </a:solidFill>
              <a:latin typeface="Calibri" panose="020F0502020204030204" pitchFamily="34" charset="0"/>
              <a:cs typeface="Calibri" panose="020F0502020204030204" pitchFamily="34" charset="0"/>
            </a:endParaRPr>
          </a:p>
          <a:p>
            <a:pPr fontAlgn="base"/>
            <a:r>
              <a:rPr lang="en-US" sz="1400" dirty="0">
                <a:solidFill>
                  <a:schemeClr val="accent2"/>
                </a:solidFill>
                <a:latin typeface="Calibri" panose="020F0502020204030204" pitchFamily="34" charset="0"/>
                <a:cs typeface="Calibri" panose="020F0502020204030204" pitchFamily="34" charset="0"/>
              </a:rPr>
              <a:t>Everyone is included in the journey: </a:t>
            </a:r>
            <a:endParaRPr lang="en-US" sz="1400" dirty="0">
              <a:solidFill>
                <a:srgbClr val="000000"/>
              </a:solidFill>
              <a:latin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The 3</a:t>
            </a:r>
            <a:r>
              <a:rPr lang="en-US" sz="1400" baseline="30000" dirty="0">
                <a:solidFill>
                  <a:srgbClr val="000000"/>
                </a:solidFill>
                <a:latin typeface="Calibri" panose="020F0502020204030204" pitchFamily="34" charset="0"/>
                <a:cs typeface="Calibri" panose="020F0502020204030204" pitchFamily="34" charset="0"/>
              </a:rPr>
              <a:t>rd</a:t>
            </a:r>
            <a:r>
              <a:rPr lang="en-US" sz="1400" dirty="0">
                <a:solidFill>
                  <a:srgbClr val="000000"/>
                </a:solidFill>
                <a:latin typeface="Calibri" panose="020F0502020204030204" pitchFamily="34" charset="0"/>
                <a:cs typeface="Calibri" panose="020F0502020204030204" pitchFamily="34" charset="0"/>
              </a:rPr>
              <a:t> row audio is linked to whatever the second row is playing, not useful or optimized for a 3</a:t>
            </a:r>
            <a:r>
              <a:rPr lang="en-US" sz="1400" baseline="30000" dirty="0">
                <a:solidFill>
                  <a:srgbClr val="000000"/>
                </a:solidFill>
                <a:latin typeface="Calibri" panose="020F0502020204030204" pitchFamily="34" charset="0"/>
                <a:cs typeface="Calibri" panose="020F0502020204030204" pitchFamily="34" charset="0"/>
              </a:rPr>
              <a:t>rd</a:t>
            </a:r>
            <a:r>
              <a:rPr lang="en-US" sz="1400" dirty="0">
                <a:solidFill>
                  <a:srgbClr val="000000"/>
                </a:solidFill>
                <a:latin typeface="Calibri" panose="020F0502020204030204" pitchFamily="34" charset="0"/>
                <a:cs typeface="Calibri" panose="020F0502020204030204" pitchFamily="34" charset="0"/>
              </a:rPr>
              <a:t> row passenger</a:t>
            </a:r>
          </a:p>
          <a:p>
            <a:pPr marL="285750" indent="-285750" fontAlgn="base">
              <a:buFont typeface="Arial" panose="020B0604020202020204" pitchFamily="34" charset="0"/>
              <a:buChar char="•"/>
            </a:pPr>
            <a:endParaRPr lang="en-US" sz="1400" dirty="0">
              <a:solidFill>
                <a:srgbClr val="000000"/>
              </a:solidFill>
              <a:latin typeface="Calibri" panose="020F0502020204030204" pitchFamily="34" charset="0"/>
              <a:cs typeface="Calibri" panose="020F0502020204030204" pitchFamily="34" charset="0"/>
            </a:endParaRPr>
          </a:p>
          <a:p>
            <a:pPr fontAlgn="base"/>
            <a:endParaRPr lang="en-US" sz="1400" b="0" i="0" u="none" strike="noStrike" dirty="0">
              <a:solidFill>
                <a:schemeClr val="accent2"/>
              </a:solidFill>
              <a:effectLst/>
              <a:latin typeface="Calibri" panose="020F0502020204030204" pitchFamily="34" charset="0"/>
              <a:cs typeface="Calibri" panose="020F0502020204030204" pitchFamily="34" charset="0"/>
            </a:endParaRPr>
          </a:p>
          <a:p>
            <a:pPr fontAlgn="base"/>
            <a:endParaRPr lang="en-US" sz="1400" dirty="0">
              <a:solidFill>
                <a:schemeClr val="accent2"/>
              </a:solidFill>
              <a:latin typeface="Calibri" panose="020F0502020204030204" pitchFamily="34" charset="0"/>
              <a:cs typeface="Calibri" panose="020F0502020204030204" pitchFamily="34" charset="0"/>
            </a:endParaRPr>
          </a:p>
          <a:p>
            <a:pPr fontAlgn="base"/>
            <a:endParaRPr lang="en-US" sz="1400" b="0" i="0" u="none" strike="noStrike" dirty="0">
              <a:solidFill>
                <a:schemeClr val="accent2"/>
              </a:solidFill>
              <a:effectLst/>
              <a:latin typeface="Calibri" panose="020F0502020204030204" pitchFamily="34" charset="0"/>
              <a:cs typeface="Calibri" panose="020F0502020204030204" pitchFamily="34" charset="0"/>
            </a:endParaRPr>
          </a:p>
          <a:p>
            <a:pPr fontAlgn="base"/>
            <a:r>
              <a:rPr lang="en-US" sz="1400" b="0" i="0" u="none" strike="noStrike" dirty="0">
                <a:solidFill>
                  <a:schemeClr val="accent2"/>
                </a:solidFill>
                <a:effectLst/>
                <a:latin typeface="Calibri" panose="020F0502020204030204" pitchFamily="34" charset="0"/>
                <a:cs typeface="Calibri" panose="020F0502020204030204" pitchFamily="34" charset="0"/>
              </a:rPr>
              <a:t>Privacy modes: </a:t>
            </a:r>
            <a:endParaRPr lang="en-US" sz="1400" dirty="0">
              <a:solidFill>
                <a:srgbClr val="000000"/>
              </a:solidFill>
              <a:latin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Individual mute does not cancel out the bleed from the other seats, I can still hear what others are listening to</a:t>
            </a: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Only 2 phone calls can be taken while in zone mode at a time, the rest of the calls go to the handset</a:t>
            </a:r>
          </a:p>
          <a:p>
            <a:pPr marL="285750" indent="-285750" fontAlgn="base">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No noise cancellation between adjacent seats so I can still hear what the person next to me is listening to</a:t>
            </a:r>
          </a:p>
        </p:txBody>
      </p:sp>
      <p:cxnSp>
        <p:nvCxnSpPr>
          <p:cNvPr id="8" name="Straight Connector 7">
            <a:extLst>
              <a:ext uri="{FF2B5EF4-FFF2-40B4-BE49-F238E27FC236}">
                <a16:creationId xmlns:a16="http://schemas.microsoft.com/office/drawing/2014/main" id="{F5128525-5FEE-AB4E-B21F-6671C3C7762D}"/>
              </a:ext>
            </a:extLst>
          </p:cNvPr>
          <p:cNvCxnSpPr>
            <a:cxnSpLocks/>
          </p:cNvCxnSpPr>
          <p:nvPr/>
        </p:nvCxnSpPr>
        <p:spPr>
          <a:xfrm>
            <a:off x="6587836" y="812339"/>
            <a:ext cx="0" cy="571315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506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3.xml><?xml version="1.0" encoding="utf-8"?>
<a:theme xmlns:a="http://schemas.openxmlformats.org/drawingml/2006/main" name="Ford theme 1">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ord theme 1" id="{DA7DFED7-250C-4416-BEE2-AFE3A775D4EE}" vid="{3E749C9D-4212-45C0-A838-2AD09DD19B1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1a16630-39fb-41b5-a1e8-d0d101c4a562">
      <UserInfo>
        <DisplayName>Rawlings, Jeremy (J.A.)</DisplayName>
        <AccountId>54</AccountId>
        <AccountType/>
      </UserInfo>
      <UserInfo>
        <DisplayName>Torres, Nhi (N.)</DisplayName>
        <AccountId>11</AccountId>
        <AccountType/>
      </UserInfo>
      <UserInfo>
        <DisplayName>Crockett, Dante (D.K.)</DisplayName>
        <AccountId>215</AccountId>
        <AccountType/>
      </UserInfo>
      <UserInfo>
        <DisplayName>Bentley, Sonya (S.D.)</DisplayName>
        <AccountId>28</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B3DEDE04233141A468AED40479C3CE" ma:contentTypeVersion="11" ma:contentTypeDescription="Create a new document." ma:contentTypeScope="" ma:versionID="2ce6befdd1b0b47020c77760e3a0e973">
  <xsd:schema xmlns:xsd="http://www.w3.org/2001/XMLSchema" xmlns:xs="http://www.w3.org/2001/XMLSchema" xmlns:p="http://schemas.microsoft.com/office/2006/metadata/properties" xmlns:ns2="0d42e90f-a17e-46ab-bac7-0e5ee25dc08c" xmlns:ns3="81a16630-39fb-41b5-a1e8-d0d101c4a562" targetNamespace="http://schemas.microsoft.com/office/2006/metadata/properties" ma:root="true" ma:fieldsID="691c1c696998048661dea6fdaed29d7f" ns2:_="" ns3:_="">
    <xsd:import namespace="0d42e90f-a17e-46ab-bac7-0e5ee25dc08c"/>
    <xsd:import namespace="81a16630-39fb-41b5-a1e8-d0d101c4a56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42e90f-a17e-46ab-bac7-0e5ee25dc0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a16630-39fb-41b5-a1e8-d0d101c4a56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11AD74-D27D-4A44-BBFD-1AC867466E74}">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430be73-10af-4217-a6ca-64280a4d8949"/>
    <ds:schemaRef ds:uri="6b780c06-87e7-43c1-b78a-8d4ed83d6136"/>
    <ds:schemaRef ds:uri="http://www.w3.org/XML/1998/namespace"/>
    <ds:schemaRef ds:uri="http://purl.org/dc/dcmitype/"/>
  </ds:schemaRefs>
</ds:datastoreItem>
</file>

<file path=customXml/itemProps2.xml><?xml version="1.0" encoding="utf-8"?>
<ds:datastoreItem xmlns:ds="http://schemas.openxmlformats.org/officeDocument/2006/customXml" ds:itemID="{24807DB1-A181-4E17-AE5F-F0AC05A05C8A}">
  <ds:schemaRefs>
    <ds:schemaRef ds:uri="http://schemas.microsoft.com/sharepoint/v3/contenttype/forms"/>
  </ds:schemaRefs>
</ds:datastoreItem>
</file>

<file path=customXml/itemProps3.xml><?xml version="1.0" encoding="utf-8"?>
<ds:datastoreItem xmlns:ds="http://schemas.openxmlformats.org/officeDocument/2006/customXml" ds:itemID="{5728D82B-36DA-4D19-AD0D-9EEA67186E00}"/>
</file>

<file path=docProps/app.xml><?xml version="1.0" encoding="utf-8"?>
<Properties xmlns="http://schemas.openxmlformats.org/officeDocument/2006/extended-properties" xmlns:vt="http://schemas.openxmlformats.org/officeDocument/2006/docPropsVTypes">
  <TotalTime>1516</TotalTime>
  <Words>1755</Words>
  <Application>Microsoft Office PowerPoint</Application>
  <PresentationFormat>Widescreen</PresentationFormat>
  <Paragraphs>224</Paragraphs>
  <Slides>14</Slides>
  <Notes>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14</vt:i4>
      </vt:variant>
    </vt:vector>
  </HeadingPairs>
  <TitlesOfParts>
    <vt:vector size="24" baseType="lpstr">
      <vt:lpstr>Arial</vt:lpstr>
      <vt:lpstr>Arial Rounded MT Bold</vt:lpstr>
      <vt:lpstr>Calibri</vt:lpstr>
      <vt:lpstr>Calibri Light</vt:lpstr>
      <vt:lpstr>Ford Antenna Medium</vt:lpstr>
      <vt:lpstr>Wingdings</vt:lpstr>
      <vt:lpstr>Office Theme</vt:lpstr>
      <vt:lpstr>2_Corp Presentations 2018</vt:lpstr>
      <vt:lpstr>Ford theme 1</vt:lpstr>
      <vt:lpstr>Office Theme</vt:lpstr>
      <vt:lpstr>My Seat Space Summary</vt:lpstr>
      <vt:lpstr>My Seat Space Experience – Description</vt:lpstr>
      <vt:lpstr>My Seat Space Experience – Use Cases</vt:lpstr>
      <vt:lpstr>My Seat Space Zone – Audio Share</vt:lpstr>
      <vt:lpstr>My Seat Space Zone – Phone Calls</vt:lpstr>
      <vt:lpstr>My Seat Space Zone – In Car Communication</vt:lpstr>
      <vt:lpstr>My Seat Space Zone – Do Not Disturb</vt:lpstr>
      <vt:lpstr>My Seat Space Experience – Video Streaming</vt:lpstr>
      <vt:lpstr>PowerPoint Presentation</vt:lpstr>
      <vt:lpstr>PowerPoint Presentation</vt:lpstr>
      <vt:lpstr>PowerPoint Presentation</vt:lpstr>
      <vt:lpstr>Backup</vt:lpstr>
      <vt:lpstr>UX and Program Status</vt:lpstr>
      <vt:lpstr>My Seat Space Zone Mode Options – Visual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Fields, Raven (R.N.)</dc:creator>
  <cp:lastModifiedBy>Austin</cp:lastModifiedBy>
  <cp:revision>10</cp:revision>
  <dcterms:created xsi:type="dcterms:W3CDTF">2021-05-06T19:54:16Z</dcterms:created>
  <dcterms:modified xsi:type="dcterms:W3CDTF">2021-08-26T13:54:00Z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0x01010026B3DEDE04233141A468AED40479C3CE</vt:lpwstr>
  </property>
</Properties>
</file>