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0" r:id="rId5"/>
  </p:sldMasterIdLst>
  <p:notesMasterIdLst>
    <p:notesMasterId r:id="rId14"/>
  </p:notesMasterIdLst>
  <p:handoutMasterIdLst>
    <p:handoutMasterId r:id="rId15"/>
  </p:handoutMasterIdLst>
  <p:sldIdLst>
    <p:sldId id="524" r:id="rId6"/>
    <p:sldId id="526" r:id="rId7"/>
    <p:sldId id="497" r:id="rId8"/>
    <p:sldId id="520" r:id="rId9"/>
    <p:sldId id="525" r:id="rId10"/>
    <p:sldId id="523" r:id="rId11"/>
    <p:sldId id="522" r:id="rId12"/>
    <p:sldId id="521" r:id="rId13"/>
  </p:sldIdLst>
  <p:sldSz cx="12192000" cy="6858000"/>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sz="2400"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sz="2400"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sz="2400"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sz="2400" kern="1200">
        <a:solidFill>
          <a:schemeClr val="tx1"/>
        </a:solidFill>
        <a:latin typeface="Arial" panose="020B0604020202020204" pitchFamily="34" charset="0"/>
        <a:ea typeface="ヒラギノ角ゴ Pro W3" charset="-128"/>
        <a:cs typeface="+mn-cs"/>
      </a:defRPr>
    </a:lvl9pPr>
  </p:defaultTextStyle>
  <p:extLst>
    <p:ext uri="{521415D9-36F7-43E2-AB2F-B90AF26B5E84}">
      <p14:sectionLst xmlns:p14="http://schemas.microsoft.com/office/powerpoint/2010/main">
        <p14:section name="Overview" id="{5239D09D-0A93-48E6-9D7B-9E0247D1447A}">
          <p14:sldIdLst>
            <p14:sldId id="524"/>
            <p14:sldId id="526"/>
            <p14:sldId id="497"/>
            <p14:sldId id="520"/>
            <p14:sldId id="525"/>
            <p14:sldId id="523"/>
          </p14:sldIdLst>
        </p14:section>
        <p14:section name="bak" id="{1B565E8D-20DC-4281-998F-AE99878EBAF4}">
          <p14:sldIdLst>
            <p14:sldId id="522"/>
            <p14:sldId id="5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200"/>
    <a:srgbClr val="0000CC"/>
    <a:srgbClr val="FF9999"/>
    <a:srgbClr val="F47C3A"/>
    <a:srgbClr val="777E88"/>
    <a:srgbClr val="6165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F1B846-9D45-4480-9A9F-84299E57B445}" v="53" dt="2023-02-06T08:10:03.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4660"/>
  </p:normalViewPr>
  <p:slideViewPr>
    <p:cSldViewPr snapToGrid="0">
      <p:cViewPr varScale="1">
        <p:scale>
          <a:sx n="81" d="100"/>
          <a:sy n="81" d="100"/>
        </p:scale>
        <p:origin x="797"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Cong (Jack)" userId="45a565ec-fbd5-4986-aab4-597f863ca403" providerId="ADAL" clId="{A6D106BE-9CA9-4EA7-B430-22542A04A4C4}"/>
    <pc:docChg chg="undo custSel addSld modSld sldOrd addSection modSection">
      <pc:chgData name="Li, Cong (Jack)" userId="45a565ec-fbd5-4986-aab4-597f863ca403" providerId="ADAL" clId="{A6D106BE-9CA9-4EA7-B430-22542A04A4C4}" dt="2022-11-02T02:37:37.475" v="2266" actId="208"/>
      <pc:docMkLst>
        <pc:docMk/>
      </pc:docMkLst>
      <pc:sldChg chg="modSp mod">
        <pc:chgData name="Li, Cong (Jack)" userId="45a565ec-fbd5-4986-aab4-597f863ca403" providerId="ADAL" clId="{A6D106BE-9CA9-4EA7-B430-22542A04A4C4}" dt="2022-11-02T01:22:15.173" v="2248" actId="20577"/>
        <pc:sldMkLst>
          <pc:docMk/>
          <pc:sldMk cId="2494310112" sldId="256"/>
        </pc:sldMkLst>
        <pc:spChg chg="mod">
          <ac:chgData name="Li, Cong (Jack)" userId="45a565ec-fbd5-4986-aab4-597f863ca403" providerId="ADAL" clId="{A6D106BE-9CA9-4EA7-B430-22542A04A4C4}" dt="2022-11-02T01:22:15.173" v="2248" actId="20577"/>
          <ac:spMkLst>
            <pc:docMk/>
            <pc:sldMk cId="2494310112" sldId="256"/>
            <ac:spMk id="4" creationId="{00000000-0000-0000-0000-000000000000}"/>
          </ac:spMkLst>
        </pc:spChg>
      </pc:sldChg>
      <pc:sldChg chg="modSp mod">
        <pc:chgData name="Li, Cong (Jack)" userId="45a565ec-fbd5-4986-aab4-597f863ca403" providerId="ADAL" clId="{A6D106BE-9CA9-4EA7-B430-22542A04A4C4}" dt="2022-10-23T15:04:34.136" v="0" actId="20577"/>
        <pc:sldMkLst>
          <pc:docMk/>
          <pc:sldMk cId="1401159463" sldId="265"/>
        </pc:sldMkLst>
        <pc:spChg chg="mod">
          <ac:chgData name="Li, Cong (Jack)" userId="45a565ec-fbd5-4986-aab4-597f863ca403" providerId="ADAL" clId="{A6D106BE-9CA9-4EA7-B430-22542A04A4C4}" dt="2022-10-23T15:04:34.136" v="0" actId="20577"/>
          <ac:spMkLst>
            <pc:docMk/>
            <pc:sldMk cId="1401159463" sldId="265"/>
            <ac:spMk id="16" creationId="{2759A8FF-4EAD-432A-AED0-8C38119C52F2}"/>
          </ac:spMkLst>
        </pc:spChg>
      </pc:sldChg>
      <pc:sldChg chg="modSp mod">
        <pc:chgData name="Li, Cong (Jack)" userId="45a565ec-fbd5-4986-aab4-597f863ca403" providerId="ADAL" clId="{A6D106BE-9CA9-4EA7-B430-22542A04A4C4}" dt="2022-10-31T14:04:58.021" v="1997" actId="1076"/>
        <pc:sldMkLst>
          <pc:docMk/>
          <pc:sldMk cId="3694394352" sldId="266"/>
        </pc:sldMkLst>
        <pc:spChg chg="mod">
          <ac:chgData name="Li, Cong (Jack)" userId="45a565ec-fbd5-4986-aab4-597f863ca403" providerId="ADAL" clId="{A6D106BE-9CA9-4EA7-B430-22542A04A4C4}" dt="2022-10-31T14:04:43.763" v="1993" actId="255"/>
          <ac:spMkLst>
            <pc:docMk/>
            <pc:sldMk cId="3694394352" sldId="266"/>
            <ac:spMk id="4" creationId="{00000000-0000-0000-0000-000000000000}"/>
          </ac:spMkLst>
        </pc:spChg>
        <pc:spChg chg="mod">
          <ac:chgData name="Li, Cong (Jack)" userId="45a565ec-fbd5-4986-aab4-597f863ca403" providerId="ADAL" clId="{A6D106BE-9CA9-4EA7-B430-22542A04A4C4}" dt="2022-10-31T14:04:48.062" v="1994" actId="255"/>
          <ac:spMkLst>
            <pc:docMk/>
            <pc:sldMk cId="3694394352" sldId="266"/>
            <ac:spMk id="7" creationId="{00000000-0000-0000-0000-000000000000}"/>
          </ac:spMkLst>
        </pc:spChg>
        <pc:picChg chg="mod">
          <ac:chgData name="Li, Cong (Jack)" userId="45a565ec-fbd5-4986-aab4-597f863ca403" providerId="ADAL" clId="{A6D106BE-9CA9-4EA7-B430-22542A04A4C4}" dt="2022-10-31T14:04:58.021" v="1997" actId="1076"/>
          <ac:picMkLst>
            <pc:docMk/>
            <pc:sldMk cId="3694394352" sldId="266"/>
            <ac:picMk id="8" creationId="{49AD26C5-BA85-4B66-B775-FDC2CA008AC8}"/>
          </ac:picMkLst>
        </pc:picChg>
        <pc:picChg chg="mod">
          <ac:chgData name="Li, Cong (Jack)" userId="45a565ec-fbd5-4986-aab4-597f863ca403" providerId="ADAL" clId="{A6D106BE-9CA9-4EA7-B430-22542A04A4C4}" dt="2022-10-31T14:04:58.021" v="1997" actId="1076"/>
          <ac:picMkLst>
            <pc:docMk/>
            <pc:sldMk cId="3694394352" sldId="266"/>
            <ac:picMk id="10" creationId="{E26D33E2-9F89-4004-990F-3C1BFBF88AC5}"/>
          </ac:picMkLst>
        </pc:picChg>
      </pc:sldChg>
      <pc:sldChg chg="modSp mod">
        <pc:chgData name="Li, Cong (Jack)" userId="45a565ec-fbd5-4986-aab4-597f863ca403" providerId="ADAL" clId="{A6D106BE-9CA9-4EA7-B430-22542A04A4C4}" dt="2022-11-02T01:05:19.388" v="2037" actId="1076"/>
        <pc:sldMkLst>
          <pc:docMk/>
          <pc:sldMk cId="3552775447" sldId="278"/>
        </pc:sldMkLst>
        <pc:picChg chg="mod">
          <ac:chgData name="Li, Cong (Jack)" userId="45a565ec-fbd5-4986-aab4-597f863ca403" providerId="ADAL" clId="{A6D106BE-9CA9-4EA7-B430-22542A04A4C4}" dt="2022-11-02T01:05:19.388" v="2037" actId="1076"/>
          <ac:picMkLst>
            <pc:docMk/>
            <pc:sldMk cId="3552775447" sldId="278"/>
            <ac:picMk id="30" creationId="{EBADF54B-F9FA-4E75-812C-211C025C0BE4}"/>
          </ac:picMkLst>
        </pc:picChg>
      </pc:sldChg>
      <pc:sldChg chg="modSp mod">
        <pc:chgData name="Li, Cong (Jack)" userId="45a565ec-fbd5-4986-aab4-597f863ca403" providerId="ADAL" clId="{A6D106BE-9CA9-4EA7-B430-22542A04A4C4}" dt="2022-11-02T01:05:25.456" v="2039" actId="1076"/>
        <pc:sldMkLst>
          <pc:docMk/>
          <pc:sldMk cId="2233509315" sldId="279"/>
        </pc:sldMkLst>
        <pc:spChg chg="mod">
          <ac:chgData name="Li, Cong (Jack)" userId="45a565ec-fbd5-4986-aab4-597f863ca403" providerId="ADAL" clId="{A6D106BE-9CA9-4EA7-B430-22542A04A4C4}" dt="2022-10-31T14:05:21.385" v="2000" actId="2711"/>
          <ac:spMkLst>
            <pc:docMk/>
            <pc:sldMk cId="2233509315" sldId="279"/>
            <ac:spMk id="6" creationId="{64ADE036-1F1F-4076-B91C-6581A7A8BB12}"/>
          </ac:spMkLst>
        </pc:spChg>
        <pc:spChg chg="mod">
          <ac:chgData name="Li, Cong (Jack)" userId="45a565ec-fbd5-4986-aab4-597f863ca403" providerId="ADAL" clId="{A6D106BE-9CA9-4EA7-B430-22542A04A4C4}" dt="2022-10-31T14:05:15.763" v="1999" actId="2711"/>
          <ac:spMkLst>
            <pc:docMk/>
            <pc:sldMk cId="2233509315" sldId="279"/>
            <ac:spMk id="13" creationId="{7814FA9F-E27E-4043-8CD3-197EC5D8FC3B}"/>
          </ac:spMkLst>
        </pc:spChg>
        <pc:picChg chg="mod">
          <ac:chgData name="Li, Cong (Jack)" userId="45a565ec-fbd5-4986-aab4-597f863ca403" providerId="ADAL" clId="{A6D106BE-9CA9-4EA7-B430-22542A04A4C4}" dt="2022-11-02T01:05:25.456" v="2039" actId="1076"/>
          <ac:picMkLst>
            <pc:docMk/>
            <pc:sldMk cId="2233509315" sldId="279"/>
            <ac:picMk id="24" creationId="{B9E88FB6-2961-4E77-9A26-3D30892495CE}"/>
          </ac:picMkLst>
        </pc:picChg>
      </pc:sldChg>
      <pc:sldChg chg="modSp mod">
        <pc:chgData name="Li, Cong (Jack)" userId="45a565ec-fbd5-4986-aab4-597f863ca403" providerId="ADAL" clId="{A6D106BE-9CA9-4EA7-B430-22542A04A4C4}" dt="2022-10-31T13:52:21.109" v="1888" actId="255"/>
        <pc:sldMkLst>
          <pc:docMk/>
          <pc:sldMk cId="1476050392" sldId="293"/>
        </pc:sldMkLst>
        <pc:spChg chg="mod">
          <ac:chgData name="Li, Cong (Jack)" userId="45a565ec-fbd5-4986-aab4-597f863ca403" providerId="ADAL" clId="{A6D106BE-9CA9-4EA7-B430-22542A04A4C4}" dt="2022-10-31T13:39:02.253" v="1851" actId="20577"/>
          <ac:spMkLst>
            <pc:docMk/>
            <pc:sldMk cId="1476050392" sldId="293"/>
            <ac:spMk id="2" creationId="{F2060B57-D29C-438D-9347-DD2BDFAB6F8C}"/>
          </ac:spMkLst>
        </pc:spChg>
        <pc:spChg chg="mod">
          <ac:chgData name="Li, Cong (Jack)" userId="45a565ec-fbd5-4986-aab4-597f863ca403" providerId="ADAL" clId="{A6D106BE-9CA9-4EA7-B430-22542A04A4C4}" dt="2022-10-31T13:52:21.109" v="1888" actId="255"/>
          <ac:spMkLst>
            <pc:docMk/>
            <pc:sldMk cId="1476050392" sldId="293"/>
            <ac:spMk id="3" creationId="{4C510061-BB6B-4985-84ED-A044D7284D72}"/>
          </ac:spMkLst>
        </pc:spChg>
      </pc:sldChg>
      <pc:sldChg chg="modSp mod">
        <pc:chgData name="Li, Cong (Jack)" userId="45a565ec-fbd5-4986-aab4-597f863ca403" providerId="ADAL" clId="{A6D106BE-9CA9-4EA7-B430-22542A04A4C4}" dt="2022-11-02T01:05:22.137" v="2038" actId="1076"/>
        <pc:sldMkLst>
          <pc:docMk/>
          <pc:sldMk cId="3819372953" sldId="295"/>
        </pc:sldMkLst>
        <pc:picChg chg="mod">
          <ac:chgData name="Li, Cong (Jack)" userId="45a565ec-fbd5-4986-aab4-597f863ca403" providerId="ADAL" clId="{A6D106BE-9CA9-4EA7-B430-22542A04A4C4}" dt="2022-11-02T01:05:22.137" v="2038" actId="1076"/>
          <ac:picMkLst>
            <pc:docMk/>
            <pc:sldMk cId="3819372953" sldId="295"/>
            <ac:picMk id="32" creationId="{FFAD0015-C957-45CF-ADB0-D12911936227}"/>
          </ac:picMkLst>
        </pc:picChg>
      </pc:sldChg>
      <pc:sldChg chg="modSp mod ord">
        <pc:chgData name="Li, Cong (Jack)" userId="45a565ec-fbd5-4986-aab4-597f863ca403" providerId="ADAL" clId="{A6D106BE-9CA9-4EA7-B430-22542A04A4C4}" dt="2022-10-31T14:06:46.460" v="2002" actId="1076"/>
        <pc:sldMkLst>
          <pc:docMk/>
          <pc:sldMk cId="4060450258" sldId="495"/>
        </pc:sldMkLst>
        <pc:spChg chg="mod">
          <ac:chgData name="Li, Cong (Jack)" userId="45a565ec-fbd5-4986-aab4-597f863ca403" providerId="ADAL" clId="{A6D106BE-9CA9-4EA7-B430-22542A04A4C4}" dt="2022-10-31T14:06:46.460" v="2002" actId="1076"/>
          <ac:spMkLst>
            <pc:docMk/>
            <pc:sldMk cId="4060450258" sldId="495"/>
            <ac:spMk id="143" creationId="{F9D36A13-B2FF-43E7-AFEA-84042BCF6E65}"/>
          </ac:spMkLst>
        </pc:spChg>
      </pc:sldChg>
      <pc:sldChg chg="addSp delSp modSp mod">
        <pc:chgData name="Li, Cong (Jack)" userId="45a565ec-fbd5-4986-aab4-597f863ca403" providerId="ADAL" clId="{A6D106BE-9CA9-4EA7-B430-22542A04A4C4}" dt="2022-11-02T01:11:03.387" v="2060" actId="1076"/>
        <pc:sldMkLst>
          <pc:docMk/>
          <pc:sldMk cId="3148413016" sldId="496"/>
        </pc:sldMkLst>
        <pc:spChg chg="mod">
          <ac:chgData name="Li, Cong (Jack)" userId="45a565ec-fbd5-4986-aab4-597f863ca403" providerId="ADAL" clId="{A6D106BE-9CA9-4EA7-B430-22542A04A4C4}" dt="2022-10-31T12:26:30.701" v="997" actId="20577"/>
          <ac:spMkLst>
            <pc:docMk/>
            <pc:sldMk cId="3148413016" sldId="496"/>
            <ac:spMk id="3" creationId="{CA1A8A47-9A3B-4184-95FD-C5E8E4073DEE}"/>
          </ac:spMkLst>
        </pc:spChg>
        <pc:spChg chg="add mod">
          <ac:chgData name="Li, Cong (Jack)" userId="45a565ec-fbd5-4986-aab4-597f863ca403" providerId="ADAL" clId="{A6D106BE-9CA9-4EA7-B430-22542A04A4C4}" dt="2022-11-02T01:07:25.055" v="2050" actId="208"/>
          <ac:spMkLst>
            <pc:docMk/>
            <pc:sldMk cId="3148413016" sldId="496"/>
            <ac:spMk id="5" creationId="{8D821654-E1EC-4894-93E7-357BF3234282}"/>
          </ac:spMkLst>
        </pc:spChg>
        <pc:spChg chg="mod">
          <ac:chgData name="Li, Cong (Jack)" userId="45a565ec-fbd5-4986-aab4-597f863ca403" providerId="ADAL" clId="{A6D106BE-9CA9-4EA7-B430-22542A04A4C4}" dt="2022-11-02T01:07:40.402" v="2052" actId="20577"/>
          <ac:spMkLst>
            <pc:docMk/>
            <pc:sldMk cId="3148413016" sldId="496"/>
            <ac:spMk id="6" creationId="{41FCB0D2-19EA-476D-B1E6-6D778946E412}"/>
          </ac:spMkLst>
        </pc:spChg>
        <pc:spChg chg="del">
          <ac:chgData name="Li, Cong (Jack)" userId="45a565ec-fbd5-4986-aab4-597f863ca403" providerId="ADAL" clId="{A6D106BE-9CA9-4EA7-B430-22542A04A4C4}" dt="2022-11-02T01:06:49.062" v="2041" actId="478"/>
          <ac:spMkLst>
            <pc:docMk/>
            <pc:sldMk cId="3148413016" sldId="496"/>
            <ac:spMk id="7" creationId="{478192CE-845F-48D6-AD50-F357A0D6DF50}"/>
          </ac:spMkLst>
        </pc:spChg>
        <pc:spChg chg="add mod">
          <ac:chgData name="Li, Cong (Jack)" userId="45a565ec-fbd5-4986-aab4-597f863ca403" providerId="ADAL" clId="{A6D106BE-9CA9-4EA7-B430-22542A04A4C4}" dt="2022-11-02T01:11:03.387" v="2060" actId="1076"/>
          <ac:spMkLst>
            <pc:docMk/>
            <pc:sldMk cId="3148413016" sldId="496"/>
            <ac:spMk id="10" creationId="{A246D0E4-FE74-4A06-9A82-5CA0DFE7D274}"/>
          </ac:spMkLst>
        </pc:spChg>
        <pc:picChg chg="add mod">
          <ac:chgData name="Li, Cong (Jack)" userId="45a565ec-fbd5-4986-aab4-597f863ca403" providerId="ADAL" clId="{A6D106BE-9CA9-4EA7-B430-22542A04A4C4}" dt="2022-11-02T01:06:58.770" v="2044" actId="1076"/>
          <ac:picMkLst>
            <pc:docMk/>
            <pc:sldMk cId="3148413016" sldId="496"/>
            <ac:picMk id="9" creationId="{41CA12E5-CB7B-4301-B573-578C3F14938E}"/>
          </ac:picMkLst>
        </pc:picChg>
        <pc:picChg chg="del">
          <ac:chgData name="Li, Cong (Jack)" userId="45a565ec-fbd5-4986-aab4-597f863ca403" providerId="ADAL" clId="{A6D106BE-9CA9-4EA7-B430-22542A04A4C4}" dt="2022-11-02T01:06:47.106" v="2040" actId="478"/>
          <ac:picMkLst>
            <pc:docMk/>
            <pc:sldMk cId="3148413016" sldId="496"/>
            <ac:picMk id="1026" creationId="{AE64D8DA-9DA4-4F95-8922-66114312AA88}"/>
          </ac:picMkLst>
        </pc:picChg>
      </pc:sldChg>
      <pc:sldChg chg="modSp mod">
        <pc:chgData name="Li, Cong (Jack)" userId="45a565ec-fbd5-4986-aab4-597f863ca403" providerId="ADAL" clId="{A6D106BE-9CA9-4EA7-B430-22542A04A4C4}" dt="2022-11-02T01:10:08.876" v="2056" actId="1076"/>
        <pc:sldMkLst>
          <pc:docMk/>
          <pc:sldMk cId="113955788" sldId="497"/>
        </pc:sldMkLst>
        <pc:spChg chg="mod">
          <ac:chgData name="Li, Cong (Jack)" userId="45a565ec-fbd5-4986-aab4-597f863ca403" providerId="ADAL" clId="{A6D106BE-9CA9-4EA7-B430-22542A04A4C4}" dt="2022-10-31T13:43:10.440" v="1861" actId="20577"/>
          <ac:spMkLst>
            <pc:docMk/>
            <pc:sldMk cId="113955788" sldId="497"/>
            <ac:spMk id="4" creationId="{78A3BBD0-C779-4BEA-85F0-CE007E6AA106}"/>
          </ac:spMkLst>
        </pc:spChg>
        <pc:picChg chg="mod">
          <ac:chgData name="Li, Cong (Jack)" userId="45a565ec-fbd5-4986-aab4-597f863ca403" providerId="ADAL" clId="{A6D106BE-9CA9-4EA7-B430-22542A04A4C4}" dt="2022-11-02T01:10:08.876" v="2056" actId="1076"/>
          <ac:picMkLst>
            <pc:docMk/>
            <pc:sldMk cId="113955788" sldId="497"/>
            <ac:picMk id="5" creationId="{B85A7F35-0D74-4472-9CFD-10821DEE5D0B}"/>
          </ac:picMkLst>
        </pc:picChg>
        <pc:picChg chg="mod">
          <ac:chgData name="Li, Cong (Jack)" userId="45a565ec-fbd5-4986-aab4-597f863ca403" providerId="ADAL" clId="{A6D106BE-9CA9-4EA7-B430-22542A04A4C4}" dt="2022-10-31T13:43:17.056" v="1863" actId="1076"/>
          <ac:picMkLst>
            <pc:docMk/>
            <pc:sldMk cId="113955788" sldId="497"/>
            <ac:picMk id="25" creationId="{9868A9BE-1BD9-430C-B856-C7DAB9F525A5}"/>
          </ac:picMkLst>
        </pc:picChg>
      </pc:sldChg>
      <pc:sldChg chg="addSp modSp mod">
        <pc:chgData name="Li, Cong (Jack)" userId="45a565ec-fbd5-4986-aab4-597f863ca403" providerId="ADAL" clId="{A6D106BE-9CA9-4EA7-B430-22542A04A4C4}" dt="2022-11-02T01:20:03.274" v="2243" actId="1076"/>
        <pc:sldMkLst>
          <pc:docMk/>
          <pc:sldMk cId="295538351" sldId="498"/>
        </pc:sldMkLst>
        <pc:spChg chg="mod">
          <ac:chgData name="Li, Cong (Jack)" userId="45a565ec-fbd5-4986-aab4-597f863ca403" providerId="ADAL" clId="{A6D106BE-9CA9-4EA7-B430-22542A04A4C4}" dt="2022-11-02T01:19:31.184" v="2230" actId="1076"/>
          <ac:spMkLst>
            <pc:docMk/>
            <pc:sldMk cId="295538351" sldId="498"/>
            <ac:spMk id="8" creationId="{38094213-5AAA-444B-BAC3-79BCE2B404CB}"/>
          </ac:spMkLst>
        </pc:spChg>
        <pc:spChg chg="add mod">
          <ac:chgData name="Li, Cong (Jack)" userId="45a565ec-fbd5-4986-aab4-597f863ca403" providerId="ADAL" clId="{A6D106BE-9CA9-4EA7-B430-22542A04A4C4}" dt="2022-10-31T13:26:27.791" v="1841" actId="1076"/>
          <ac:spMkLst>
            <pc:docMk/>
            <pc:sldMk cId="295538351" sldId="498"/>
            <ac:spMk id="18" creationId="{5BA2EB41-B113-4B3B-B22E-F5AAE4903930}"/>
          </ac:spMkLst>
        </pc:spChg>
        <pc:spChg chg="mod">
          <ac:chgData name="Li, Cong (Jack)" userId="45a565ec-fbd5-4986-aab4-597f863ca403" providerId="ADAL" clId="{A6D106BE-9CA9-4EA7-B430-22542A04A4C4}" dt="2022-10-31T13:26:07.912" v="1837" actId="255"/>
          <ac:spMkLst>
            <pc:docMk/>
            <pc:sldMk cId="295538351" sldId="498"/>
            <ac:spMk id="20" creationId="{71AB034C-D726-4A40-9EE3-ACB9D377A200}"/>
          </ac:spMkLst>
        </pc:spChg>
        <pc:spChg chg="mod">
          <ac:chgData name="Li, Cong (Jack)" userId="45a565ec-fbd5-4986-aab4-597f863ca403" providerId="ADAL" clId="{A6D106BE-9CA9-4EA7-B430-22542A04A4C4}" dt="2022-10-31T13:26:13.159" v="1838" actId="255"/>
          <ac:spMkLst>
            <pc:docMk/>
            <pc:sldMk cId="295538351" sldId="498"/>
            <ac:spMk id="21" creationId="{57504AB6-9141-4FD9-9DBF-4D6BA5F00B3E}"/>
          </ac:spMkLst>
        </pc:spChg>
        <pc:spChg chg="mod">
          <ac:chgData name="Li, Cong (Jack)" userId="45a565ec-fbd5-4986-aab4-597f863ca403" providerId="ADAL" clId="{A6D106BE-9CA9-4EA7-B430-22542A04A4C4}" dt="2022-10-31T13:26:20.216" v="1839" actId="255"/>
          <ac:spMkLst>
            <pc:docMk/>
            <pc:sldMk cId="295538351" sldId="498"/>
            <ac:spMk id="22" creationId="{1F46E1DB-0A4E-4972-B762-3DC2D840CE46}"/>
          </ac:spMkLst>
        </pc:spChg>
        <pc:spChg chg="mod">
          <ac:chgData name="Li, Cong (Jack)" userId="45a565ec-fbd5-4986-aab4-597f863ca403" providerId="ADAL" clId="{A6D106BE-9CA9-4EA7-B430-22542A04A4C4}" dt="2022-11-02T01:19:13.791" v="2224" actId="1076"/>
          <ac:spMkLst>
            <pc:docMk/>
            <pc:sldMk cId="295538351" sldId="498"/>
            <ac:spMk id="23" creationId="{45321FBD-7484-481A-9488-B0A479869B47}"/>
          </ac:spMkLst>
        </pc:spChg>
        <pc:spChg chg="add mod">
          <ac:chgData name="Li, Cong (Jack)" userId="45a565ec-fbd5-4986-aab4-597f863ca403" providerId="ADAL" clId="{A6D106BE-9CA9-4EA7-B430-22542A04A4C4}" dt="2022-10-31T12:35:40.029" v="1053" actId="14100"/>
          <ac:spMkLst>
            <pc:docMk/>
            <pc:sldMk cId="295538351" sldId="498"/>
            <ac:spMk id="25" creationId="{C1746163-C88C-43DD-BFB0-A2FECC881264}"/>
          </ac:spMkLst>
        </pc:spChg>
        <pc:spChg chg="mod">
          <ac:chgData name="Li, Cong (Jack)" userId="45a565ec-fbd5-4986-aab4-597f863ca403" providerId="ADAL" clId="{A6D106BE-9CA9-4EA7-B430-22542A04A4C4}" dt="2022-11-02T01:19:19.407" v="2226" actId="1076"/>
          <ac:spMkLst>
            <pc:docMk/>
            <pc:sldMk cId="295538351" sldId="498"/>
            <ac:spMk id="26" creationId="{57C1E8F5-CE79-48EE-B7C0-6A7E2803E4EF}"/>
          </ac:spMkLst>
        </pc:spChg>
        <pc:spChg chg="mod">
          <ac:chgData name="Li, Cong (Jack)" userId="45a565ec-fbd5-4986-aab4-597f863ca403" providerId="ADAL" clId="{A6D106BE-9CA9-4EA7-B430-22542A04A4C4}" dt="2022-11-02T01:20:03.274" v="2243" actId="1076"/>
          <ac:spMkLst>
            <pc:docMk/>
            <pc:sldMk cId="295538351" sldId="498"/>
            <ac:spMk id="52" creationId="{E8237AD8-0D5A-4199-81B2-290CB9369617}"/>
          </ac:spMkLst>
        </pc:spChg>
        <pc:spChg chg="mod">
          <ac:chgData name="Li, Cong (Jack)" userId="45a565ec-fbd5-4986-aab4-597f863ca403" providerId="ADAL" clId="{A6D106BE-9CA9-4EA7-B430-22542A04A4C4}" dt="2022-11-02T01:19:25.337" v="2227" actId="1076"/>
          <ac:spMkLst>
            <pc:docMk/>
            <pc:sldMk cId="295538351" sldId="498"/>
            <ac:spMk id="59" creationId="{A4930B7B-CA55-4F29-B2CA-91968351B74A}"/>
          </ac:spMkLst>
        </pc:spChg>
        <pc:spChg chg="add mod">
          <ac:chgData name="Li, Cong (Jack)" userId="45a565ec-fbd5-4986-aab4-597f863ca403" providerId="ADAL" clId="{A6D106BE-9CA9-4EA7-B430-22542A04A4C4}" dt="2022-11-02T01:19:29.432" v="2229" actId="1076"/>
          <ac:spMkLst>
            <pc:docMk/>
            <pc:sldMk cId="295538351" sldId="498"/>
            <ac:spMk id="61" creationId="{61E3BC7C-9D03-4A2F-AA44-7DE363361C60}"/>
          </ac:spMkLst>
        </pc:spChg>
        <pc:grpChg chg="mod">
          <ac:chgData name="Li, Cong (Jack)" userId="45a565ec-fbd5-4986-aab4-597f863ca403" providerId="ADAL" clId="{A6D106BE-9CA9-4EA7-B430-22542A04A4C4}" dt="2022-11-02T01:07:47.742" v="2054" actId="1076"/>
          <ac:grpSpMkLst>
            <pc:docMk/>
            <pc:sldMk cId="295538351" sldId="498"/>
            <ac:grpSpMk id="9" creationId="{F1C21CD2-F2B3-4BD2-871B-1B1C3EE6C6A3}"/>
          </ac:grpSpMkLst>
        </pc:grpChg>
        <pc:graphicFrameChg chg="mod modGraphic">
          <ac:chgData name="Li, Cong (Jack)" userId="45a565ec-fbd5-4986-aab4-597f863ca403" providerId="ADAL" clId="{A6D106BE-9CA9-4EA7-B430-22542A04A4C4}" dt="2022-11-02T01:19:16.159" v="2225" actId="1076"/>
          <ac:graphicFrameMkLst>
            <pc:docMk/>
            <pc:sldMk cId="295538351" sldId="498"/>
            <ac:graphicFrameMk id="24" creationId="{FD97FF4D-1956-48E2-B440-DC1B4FE0D21F}"/>
          </ac:graphicFrameMkLst>
        </pc:graphicFrameChg>
        <pc:picChg chg="add mod modCrop">
          <ac:chgData name="Li, Cong (Jack)" userId="45a565ec-fbd5-4986-aab4-597f863ca403" providerId="ADAL" clId="{A6D106BE-9CA9-4EA7-B430-22542A04A4C4}" dt="2022-10-31T12:21:39.448" v="944" actId="1076"/>
          <ac:picMkLst>
            <pc:docMk/>
            <pc:sldMk cId="295538351" sldId="498"/>
            <ac:picMk id="4" creationId="{631CA892-AAB6-4283-9D77-8DEA509848E4}"/>
          </ac:picMkLst>
        </pc:picChg>
        <pc:picChg chg="add mod">
          <ac:chgData name="Li, Cong (Jack)" userId="45a565ec-fbd5-4986-aab4-597f863ca403" providerId="ADAL" clId="{A6D106BE-9CA9-4EA7-B430-22542A04A4C4}" dt="2022-11-02T01:19:27.272" v="2228" actId="1076"/>
          <ac:picMkLst>
            <pc:docMk/>
            <pc:sldMk cId="295538351" sldId="498"/>
            <ac:picMk id="60" creationId="{220B030C-CE54-49CE-9EEC-EC9966D34F44}"/>
          </ac:picMkLst>
        </pc:picChg>
        <pc:cxnChg chg="add mod">
          <ac:chgData name="Li, Cong (Jack)" userId="45a565ec-fbd5-4986-aab4-597f863ca403" providerId="ADAL" clId="{A6D106BE-9CA9-4EA7-B430-22542A04A4C4}" dt="2022-10-31T12:30:56.633" v="1048" actId="14100"/>
          <ac:cxnSpMkLst>
            <pc:docMk/>
            <pc:sldMk cId="295538351" sldId="498"/>
            <ac:cxnSpMk id="7" creationId="{A0E2EC7D-21A5-4CAF-B0C4-9716490C1DB0}"/>
          </ac:cxnSpMkLst>
        </pc:cxnChg>
      </pc:sldChg>
      <pc:sldChg chg="modSp mod">
        <pc:chgData name="Li, Cong (Jack)" userId="45a565ec-fbd5-4986-aab4-597f863ca403" providerId="ADAL" clId="{A6D106BE-9CA9-4EA7-B430-22542A04A4C4}" dt="2022-10-31T14:18:37.395" v="2036" actId="20577"/>
        <pc:sldMkLst>
          <pc:docMk/>
          <pc:sldMk cId="3287294125" sldId="499"/>
        </pc:sldMkLst>
        <pc:spChg chg="mod">
          <ac:chgData name="Li, Cong (Jack)" userId="45a565ec-fbd5-4986-aab4-597f863ca403" providerId="ADAL" clId="{A6D106BE-9CA9-4EA7-B430-22542A04A4C4}" dt="2022-10-31T14:18:37.395" v="2036" actId="20577"/>
          <ac:spMkLst>
            <pc:docMk/>
            <pc:sldMk cId="3287294125" sldId="499"/>
            <ac:spMk id="3" creationId="{82231DE9-5A63-4CBE-B1BA-6FBBA7F698D9}"/>
          </ac:spMkLst>
        </pc:spChg>
        <pc:spChg chg="mod">
          <ac:chgData name="Li, Cong (Jack)" userId="45a565ec-fbd5-4986-aab4-597f863ca403" providerId="ADAL" clId="{A6D106BE-9CA9-4EA7-B430-22542A04A4C4}" dt="2022-10-31T12:28:21.605" v="1032" actId="20577"/>
          <ac:spMkLst>
            <pc:docMk/>
            <pc:sldMk cId="3287294125" sldId="499"/>
            <ac:spMk id="4" creationId="{84C5361B-1312-4BFD-8A75-92FB6D7A8F35}"/>
          </ac:spMkLst>
        </pc:spChg>
      </pc:sldChg>
      <pc:sldChg chg="addSp delSp modSp new mod">
        <pc:chgData name="Li, Cong (Jack)" userId="45a565ec-fbd5-4986-aab4-597f863ca403" providerId="ADAL" clId="{A6D106BE-9CA9-4EA7-B430-22542A04A4C4}" dt="2022-10-31T14:11:24.739" v="2016" actId="20577"/>
        <pc:sldMkLst>
          <pc:docMk/>
          <pc:sldMk cId="3183164995" sldId="500"/>
        </pc:sldMkLst>
        <pc:spChg chg="mod">
          <ac:chgData name="Li, Cong (Jack)" userId="45a565ec-fbd5-4986-aab4-597f863ca403" providerId="ADAL" clId="{A6D106BE-9CA9-4EA7-B430-22542A04A4C4}" dt="2022-10-31T14:11:24.739" v="2016" actId="20577"/>
          <ac:spMkLst>
            <pc:docMk/>
            <pc:sldMk cId="3183164995" sldId="500"/>
            <ac:spMk id="2" creationId="{CE14C07C-3200-42C7-9507-257B8665F7DF}"/>
          </ac:spMkLst>
        </pc:spChg>
        <pc:spChg chg="del">
          <ac:chgData name="Li, Cong (Jack)" userId="45a565ec-fbd5-4986-aab4-597f863ca403" providerId="ADAL" clId="{A6D106BE-9CA9-4EA7-B430-22542A04A4C4}" dt="2022-10-31T08:48:23.051" v="612"/>
          <ac:spMkLst>
            <pc:docMk/>
            <pc:sldMk cId="3183164995" sldId="500"/>
            <ac:spMk id="3" creationId="{8C4D734E-177F-4EF7-9E5A-8A724B576F8D}"/>
          </ac:spMkLst>
        </pc:spChg>
        <pc:spChg chg="add mod">
          <ac:chgData name="Li, Cong (Jack)" userId="45a565ec-fbd5-4986-aab4-597f863ca403" providerId="ADAL" clId="{A6D106BE-9CA9-4EA7-B430-22542A04A4C4}" dt="2022-10-31T08:48:28.764" v="613"/>
          <ac:spMkLst>
            <pc:docMk/>
            <pc:sldMk cId="3183164995" sldId="500"/>
            <ac:spMk id="5" creationId="{AC4AF948-B183-4641-A1A8-40FCB9748851}"/>
          </ac:spMkLst>
        </pc:spChg>
        <pc:picChg chg="add mod">
          <ac:chgData name="Li, Cong (Jack)" userId="45a565ec-fbd5-4986-aab4-597f863ca403" providerId="ADAL" clId="{A6D106BE-9CA9-4EA7-B430-22542A04A4C4}" dt="2022-10-31T08:48:44.960" v="615" actId="1076"/>
          <ac:picMkLst>
            <pc:docMk/>
            <pc:sldMk cId="3183164995" sldId="500"/>
            <ac:picMk id="4" creationId="{7F627FA9-3367-452E-9DB6-E12576C1D70F}"/>
          </ac:picMkLst>
        </pc:picChg>
      </pc:sldChg>
      <pc:sldChg chg="addSp delSp modSp new mod">
        <pc:chgData name="Li, Cong (Jack)" userId="45a565ec-fbd5-4986-aab4-597f863ca403" providerId="ADAL" clId="{A6D106BE-9CA9-4EA7-B430-22542A04A4C4}" dt="2022-11-02T02:37:37.475" v="2266" actId="208"/>
        <pc:sldMkLst>
          <pc:docMk/>
          <pc:sldMk cId="261227356" sldId="501"/>
        </pc:sldMkLst>
        <pc:spChg chg="mod">
          <ac:chgData name="Li, Cong (Jack)" userId="45a565ec-fbd5-4986-aab4-597f863ca403" providerId="ADAL" clId="{A6D106BE-9CA9-4EA7-B430-22542A04A4C4}" dt="2022-10-31T14:11:42.238" v="2035" actId="20577"/>
          <ac:spMkLst>
            <pc:docMk/>
            <pc:sldMk cId="261227356" sldId="501"/>
            <ac:spMk id="2" creationId="{56D27A96-D58E-439F-9118-96ECE3A33D03}"/>
          </ac:spMkLst>
        </pc:spChg>
        <pc:spChg chg="add mod">
          <ac:chgData name="Li, Cong (Jack)" userId="45a565ec-fbd5-4986-aab4-597f863ca403" providerId="ADAL" clId="{A6D106BE-9CA9-4EA7-B430-22542A04A4C4}" dt="2022-11-02T02:37:37.475" v="2266" actId="208"/>
          <ac:spMkLst>
            <pc:docMk/>
            <pc:sldMk cId="261227356" sldId="501"/>
            <ac:spMk id="3" creationId="{89624495-4B08-46E9-B0EC-7E6421EB4A83}"/>
          </ac:spMkLst>
        </pc:spChg>
        <pc:spChg chg="del">
          <ac:chgData name="Li, Cong (Jack)" userId="45a565ec-fbd5-4986-aab4-597f863ca403" providerId="ADAL" clId="{A6D106BE-9CA9-4EA7-B430-22542A04A4C4}" dt="2022-10-31T08:49:25.740" v="687"/>
          <ac:spMkLst>
            <pc:docMk/>
            <pc:sldMk cId="261227356" sldId="501"/>
            <ac:spMk id="3" creationId="{EA08B7E9-CB4C-43F0-A3FC-5DF5172FE7A7}"/>
          </ac:spMkLst>
        </pc:spChg>
        <pc:spChg chg="add mod">
          <ac:chgData name="Li, Cong (Jack)" userId="45a565ec-fbd5-4986-aab4-597f863ca403" providerId="ADAL" clId="{A6D106BE-9CA9-4EA7-B430-22542A04A4C4}" dt="2022-10-31T08:49:19.198" v="686"/>
          <ac:spMkLst>
            <pc:docMk/>
            <pc:sldMk cId="261227356" sldId="501"/>
            <ac:spMk id="4" creationId="{386F7D82-95BE-41FD-B8D4-57D3B7F50E0D}"/>
          </ac:spMkLst>
        </pc:spChg>
        <pc:picChg chg="add mod">
          <ac:chgData name="Li, Cong (Jack)" userId="45a565ec-fbd5-4986-aab4-597f863ca403" providerId="ADAL" clId="{A6D106BE-9CA9-4EA7-B430-22542A04A4C4}" dt="2022-10-31T14:03:34.858" v="1986" actId="1076"/>
          <ac:picMkLst>
            <pc:docMk/>
            <pc:sldMk cId="261227356" sldId="501"/>
            <ac:picMk id="5" creationId="{1CE37A92-9DAF-493A-BDCF-F9A6DCDD9151}"/>
          </ac:picMkLst>
        </pc:picChg>
      </pc:sldChg>
      <pc:sldChg chg="addSp delSp modSp new mod">
        <pc:chgData name="Li, Cong (Jack)" userId="45a565ec-fbd5-4986-aab4-597f863ca403" providerId="ADAL" clId="{A6D106BE-9CA9-4EA7-B430-22542A04A4C4}" dt="2022-10-31T13:23:09.222" v="1823" actId="207"/>
        <pc:sldMkLst>
          <pc:docMk/>
          <pc:sldMk cId="1824566392" sldId="502"/>
        </pc:sldMkLst>
        <pc:spChg chg="mod">
          <ac:chgData name="Li, Cong (Jack)" userId="45a565ec-fbd5-4986-aab4-597f863ca403" providerId="ADAL" clId="{A6D106BE-9CA9-4EA7-B430-22542A04A4C4}" dt="2022-10-31T08:51:53.323" v="798" actId="20577"/>
          <ac:spMkLst>
            <pc:docMk/>
            <pc:sldMk cId="1824566392" sldId="502"/>
            <ac:spMk id="2" creationId="{4C45F765-7AD8-41DF-A065-8B81CE935A35}"/>
          </ac:spMkLst>
        </pc:spChg>
        <pc:spChg chg="del">
          <ac:chgData name="Li, Cong (Jack)" userId="45a565ec-fbd5-4986-aab4-597f863ca403" providerId="ADAL" clId="{A6D106BE-9CA9-4EA7-B430-22542A04A4C4}" dt="2022-10-31T12:41:38.172" v="1056"/>
          <ac:spMkLst>
            <pc:docMk/>
            <pc:sldMk cId="1824566392" sldId="502"/>
            <ac:spMk id="3" creationId="{0210AD66-80EF-465C-93AB-EA703908674E}"/>
          </ac:spMkLst>
        </pc:spChg>
        <pc:spChg chg="add mod">
          <ac:chgData name="Li, Cong (Jack)" userId="45a565ec-fbd5-4986-aab4-597f863ca403" providerId="ADAL" clId="{A6D106BE-9CA9-4EA7-B430-22542A04A4C4}" dt="2022-10-31T12:24:08.261" v="950"/>
          <ac:spMkLst>
            <pc:docMk/>
            <pc:sldMk cId="1824566392" sldId="502"/>
            <ac:spMk id="4" creationId="{2AA661D9-9FC3-47AA-A44B-9699D980F2E6}"/>
          </ac:spMkLst>
        </pc:spChg>
        <pc:spChg chg="add mod">
          <ac:chgData name="Li, Cong (Jack)" userId="45a565ec-fbd5-4986-aab4-597f863ca403" providerId="ADAL" clId="{A6D106BE-9CA9-4EA7-B430-22542A04A4C4}" dt="2022-10-31T13:21:48.708" v="1818" actId="1076"/>
          <ac:spMkLst>
            <pc:docMk/>
            <pc:sldMk cId="1824566392" sldId="502"/>
            <ac:spMk id="6" creationId="{E23CF14F-6403-484E-87AE-7D068ACAAB69}"/>
          </ac:spMkLst>
        </pc:spChg>
        <pc:spChg chg="add mod">
          <ac:chgData name="Li, Cong (Jack)" userId="45a565ec-fbd5-4986-aab4-597f863ca403" providerId="ADAL" clId="{A6D106BE-9CA9-4EA7-B430-22542A04A4C4}" dt="2022-10-31T13:21:48.708" v="1818" actId="1076"/>
          <ac:spMkLst>
            <pc:docMk/>
            <pc:sldMk cId="1824566392" sldId="502"/>
            <ac:spMk id="7" creationId="{A182BC2B-B56E-4252-AA6C-44A661E17D25}"/>
          </ac:spMkLst>
        </pc:spChg>
        <pc:spChg chg="add mod">
          <ac:chgData name="Li, Cong (Jack)" userId="45a565ec-fbd5-4986-aab4-597f863ca403" providerId="ADAL" clId="{A6D106BE-9CA9-4EA7-B430-22542A04A4C4}" dt="2022-10-31T13:13:37.642" v="1731" actId="20577"/>
          <ac:spMkLst>
            <pc:docMk/>
            <pc:sldMk cId="1824566392" sldId="502"/>
            <ac:spMk id="9" creationId="{93EA5962-293A-4029-B02F-CB7D1DC71C79}"/>
          </ac:spMkLst>
        </pc:spChg>
        <pc:spChg chg="add mod">
          <ac:chgData name="Li, Cong (Jack)" userId="45a565ec-fbd5-4986-aab4-597f863ca403" providerId="ADAL" clId="{A6D106BE-9CA9-4EA7-B430-22542A04A4C4}" dt="2022-10-31T12:45:38.364" v="1183" actId="20577"/>
          <ac:spMkLst>
            <pc:docMk/>
            <pc:sldMk cId="1824566392" sldId="502"/>
            <ac:spMk id="11" creationId="{E279EDF5-D917-4C9D-A41C-95082B73430B}"/>
          </ac:spMkLst>
        </pc:spChg>
        <pc:spChg chg="add mod">
          <ac:chgData name="Li, Cong (Jack)" userId="45a565ec-fbd5-4986-aab4-597f863ca403" providerId="ADAL" clId="{A6D106BE-9CA9-4EA7-B430-22542A04A4C4}" dt="2022-10-31T12:48:56.917" v="1227" actId="1076"/>
          <ac:spMkLst>
            <pc:docMk/>
            <pc:sldMk cId="1824566392" sldId="502"/>
            <ac:spMk id="20" creationId="{D9F63748-F530-405F-9C30-4AA1C7FC7CC4}"/>
          </ac:spMkLst>
        </pc:spChg>
        <pc:spChg chg="add mod">
          <ac:chgData name="Li, Cong (Jack)" userId="45a565ec-fbd5-4986-aab4-597f863ca403" providerId="ADAL" clId="{A6D106BE-9CA9-4EA7-B430-22542A04A4C4}" dt="2022-10-31T12:48:51.314" v="1224" actId="1076"/>
          <ac:spMkLst>
            <pc:docMk/>
            <pc:sldMk cId="1824566392" sldId="502"/>
            <ac:spMk id="25" creationId="{4597FC00-361B-45AB-832A-96E5FCB754ED}"/>
          </ac:spMkLst>
        </pc:spChg>
        <pc:spChg chg="add mod">
          <ac:chgData name="Li, Cong (Jack)" userId="45a565ec-fbd5-4986-aab4-597f863ca403" providerId="ADAL" clId="{A6D106BE-9CA9-4EA7-B430-22542A04A4C4}" dt="2022-10-31T12:49:37.600" v="1233" actId="1076"/>
          <ac:spMkLst>
            <pc:docMk/>
            <pc:sldMk cId="1824566392" sldId="502"/>
            <ac:spMk id="27" creationId="{5720D570-7892-40C0-8C53-C05A7F549611}"/>
          </ac:spMkLst>
        </pc:spChg>
        <pc:spChg chg="add mod">
          <ac:chgData name="Li, Cong (Jack)" userId="45a565ec-fbd5-4986-aab4-597f863ca403" providerId="ADAL" clId="{A6D106BE-9CA9-4EA7-B430-22542A04A4C4}" dt="2022-10-31T12:49:56.373" v="1238" actId="1076"/>
          <ac:spMkLst>
            <pc:docMk/>
            <pc:sldMk cId="1824566392" sldId="502"/>
            <ac:spMk id="28" creationId="{05AEC976-CFC1-4F70-9DAF-F5B2CC9AEB8C}"/>
          </ac:spMkLst>
        </pc:spChg>
        <pc:spChg chg="add del mod">
          <ac:chgData name="Li, Cong (Jack)" userId="45a565ec-fbd5-4986-aab4-597f863ca403" providerId="ADAL" clId="{A6D106BE-9CA9-4EA7-B430-22542A04A4C4}" dt="2022-10-31T12:54:00.429" v="1252" actId="478"/>
          <ac:spMkLst>
            <pc:docMk/>
            <pc:sldMk cId="1824566392" sldId="502"/>
            <ac:spMk id="30" creationId="{08985773-CAEC-4D7D-9C0D-B2E8060997AB}"/>
          </ac:spMkLst>
        </pc:spChg>
        <pc:spChg chg="add mod">
          <ac:chgData name="Li, Cong (Jack)" userId="45a565ec-fbd5-4986-aab4-597f863ca403" providerId="ADAL" clId="{A6D106BE-9CA9-4EA7-B430-22542A04A4C4}" dt="2022-10-31T13:21:45.002" v="1817" actId="1076"/>
          <ac:spMkLst>
            <pc:docMk/>
            <pc:sldMk cId="1824566392" sldId="502"/>
            <ac:spMk id="31" creationId="{D98F0855-60BC-45A4-A158-DC9C9329462F}"/>
          </ac:spMkLst>
        </pc:spChg>
        <pc:spChg chg="add del mod">
          <ac:chgData name="Li, Cong (Jack)" userId="45a565ec-fbd5-4986-aab4-597f863ca403" providerId="ADAL" clId="{A6D106BE-9CA9-4EA7-B430-22542A04A4C4}" dt="2022-10-31T12:59:11.358" v="1443"/>
          <ac:spMkLst>
            <pc:docMk/>
            <pc:sldMk cId="1824566392" sldId="502"/>
            <ac:spMk id="33" creationId="{F62618CA-C6D4-4CBA-8D4A-11AB5B2474DC}"/>
          </ac:spMkLst>
        </pc:spChg>
        <pc:spChg chg="add del mod">
          <ac:chgData name="Li, Cong (Jack)" userId="45a565ec-fbd5-4986-aab4-597f863ca403" providerId="ADAL" clId="{A6D106BE-9CA9-4EA7-B430-22542A04A4C4}" dt="2022-10-31T12:59:11.358" v="1443"/>
          <ac:spMkLst>
            <pc:docMk/>
            <pc:sldMk cId="1824566392" sldId="502"/>
            <ac:spMk id="34" creationId="{2ADDDD8E-1066-4E92-9A04-0FFBB8A0C86E}"/>
          </ac:spMkLst>
        </pc:spChg>
        <pc:spChg chg="add mod">
          <ac:chgData name="Li, Cong (Jack)" userId="45a565ec-fbd5-4986-aab4-597f863ca403" providerId="ADAL" clId="{A6D106BE-9CA9-4EA7-B430-22542A04A4C4}" dt="2022-10-31T13:23:09.222" v="1823" actId="207"/>
          <ac:spMkLst>
            <pc:docMk/>
            <pc:sldMk cId="1824566392" sldId="502"/>
            <ac:spMk id="36" creationId="{FAAAC218-C2C9-48EC-B912-5AE9C1CEDA49}"/>
          </ac:spMkLst>
        </pc:spChg>
        <pc:graphicFrameChg chg="add mod modGraphic">
          <ac:chgData name="Li, Cong (Jack)" userId="45a565ec-fbd5-4986-aab4-597f863ca403" providerId="ADAL" clId="{A6D106BE-9CA9-4EA7-B430-22542A04A4C4}" dt="2022-10-31T13:20:11.170" v="1810" actId="14734"/>
          <ac:graphicFrameMkLst>
            <pc:docMk/>
            <pc:sldMk cId="1824566392" sldId="502"/>
            <ac:graphicFrameMk id="8" creationId="{D5D562FF-991B-4FB8-9A14-BB9180AE38BA}"/>
          </ac:graphicFrameMkLst>
        </pc:graphicFrameChg>
        <pc:picChg chg="add mod">
          <ac:chgData name="Li, Cong (Jack)" userId="45a565ec-fbd5-4986-aab4-597f863ca403" providerId="ADAL" clId="{A6D106BE-9CA9-4EA7-B430-22542A04A4C4}" dt="2022-10-31T13:21:48.708" v="1818" actId="1076"/>
          <ac:picMkLst>
            <pc:docMk/>
            <pc:sldMk cId="1824566392" sldId="502"/>
            <ac:picMk id="5" creationId="{CACB6B42-8CC1-4BC0-B905-A8E562515479}"/>
          </ac:picMkLst>
        </pc:picChg>
        <pc:picChg chg="add mod">
          <ac:chgData name="Li, Cong (Jack)" userId="45a565ec-fbd5-4986-aab4-597f863ca403" providerId="ADAL" clId="{A6D106BE-9CA9-4EA7-B430-22542A04A4C4}" dt="2022-10-31T12:49:47.985" v="1237" actId="1076"/>
          <ac:picMkLst>
            <pc:docMk/>
            <pc:sldMk cId="1824566392" sldId="502"/>
            <ac:picMk id="10" creationId="{1FB8611A-EEF1-4BD9-894B-EA0D02CEE9E5}"/>
          </ac:picMkLst>
        </pc:picChg>
        <pc:picChg chg="add del mod">
          <ac:chgData name="Li, Cong (Jack)" userId="45a565ec-fbd5-4986-aab4-597f863ca403" providerId="ADAL" clId="{A6D106BE-9CA9-4EA7-B430-22542A04A4C4}" dt="2022-10-31T12:59:11.358" v="1443"/>
          <ac:picMkLst>
            <pc:docMk/>
            <pc:sldMk cId="1824566392" sldId="502"/>
            <ac:picMk id="32" creationId="{046EC265-C663-4CC8-8EF1-E663C094EEC7}"/>
          </ac:picMkLst>
        </pc:picChg>
        <pc:cxnChg chg="add mod">
          <ac:chgData name="Li, Cong (Jack)" userId="45a565ec-fbd5-4986-aab4-597f863ca403" providerId="ADAL" clId="{A6D106BE-9CA9-4EA7-B430-22542A04A4C4}" dt="2022-10-31T12:48:18.072" v="1209" actId="1582"/>
          <ac:cxnSpMkLst>
            <pc:docMk/>
            <pc:sldMk cId="1824566392" sldId="502"/>
            <ac:cxnSpMk id="13" creationId="{51D49551-87B1-4A97-8DF7-F20550F6014C}"/>
          </ac:cxnSpMkLst>
        </pc:cxnChg>
        <pc:cxnChg chg="add mod">
          <ac:chgData name="Li, Cong (Jack)" userId="45a565ec-fbd5-4986-aab4-597f863ca403" providerId="ADAL" clId="{A6D106BE-9CA9-4EA7-B430-22542A04A4C4}" dt="2022-10-31T12:48:22.466" v="1210" actId="1582"/>
          <ac:cxnSpMkLst>
            <pc:docMk/>
            <pc:sldMk cId="1824566392" sldId="502"/>
            <ac:cxnSpMk id="15" creationId="{295F1FD1-52D6-48D8-B805-367DE5B79536}"/>
          </ac:cxnSpMkLst>
        </pc:cxnChg>
        <pc:cxnChg chg="add mod">
          <ac:chgData name="Li, Cong (Jack)" userId="45a565ec-fbd5-4986-aab4-597f863ca403" providerId="ADAL" clId="{A6D106BE-9CA9-4EA7-B430-22542A04A4C4}" dt="2022-10-31T12:48:30.160" v="1213" actId="14100"/>
          <ac:cxnSpMkLst>
            <pc:docMk/>
            <pc:sldMk cId="1824566392" sldId="502"/>
            <ac:cxnSpMk id="21" creationId="{D7661919-D75E-48F8-B004-28C6E4DF6E0C}"/>
          </ac:cxnSpMkLst>
        </pc:cxnChg>
        <pc:cxnChg chg="add mod">
          <ac:chgData name="Li, Cong (Jack)" userId="45a565ec-fbd5-4986-aab4-597f863ca403" providerId="ADAL" clId="{A6D106BE-9CA9-4EA7-B430-22542A04A4C4}" dt="2022-10-31T12:49:09.642" v="1229" actId="14100"/>
          <ac:cxnSpMkLst>
            <pc:docMk/>
            <pc:sldMk cId="1824566392" sldId="502"/>
            <ac:cxnSpMk id="23" creationId="{0790D54B-5FE2-4686-BA18-728DE1C11800}"/>
          </ac:cxnSpMkLst>
        </pc:cxnChg>
      </pc:sldChg>
      <pc:sldChg chg="addSp delSp modSp new mod">
        <pc:chgData name="Li, Cong (Jack)" userId="45a565ec-fbd5-4986-aab4-597f863ca403" providerId="ADAL" clId="{A6D106BE-9CA9-4EA7-B430-22542A04A4C4}" dt="2022-11-02T01:08:40.065" v="2055" actId="255"/>
        <pc:sldMkLst>
          <pc:docMk/>
          <pc:sldMk cId="2667572889" sldId="503"/>
        </pc:sldMkLst>
        <pc:spChg chg="mod">
          <ac:chgData name="Li, Cong (Jack)" userId="45a565ec-fbd5-4986-aab4-597f863ca403" providerId="ADAL" clId="{A6D106BE-9CA9-4EA7-B430-22542A04A4C4}" dt="2022-10-31T08:53:27.660" v="923" actId="20577"/>
          <ac:spMkLst>
            <pc:docMk/>
            <pc:sldMk cId="2667572889" sldId="503"/>
            <ac:spMk id="2" creationId="{6B6F1F40-2020-4E68-B5EE-883B5C8C2A45}"/>
          </ac:spMkLst>
        </pc:spChg>
        <pc:spChg chg="mod">
          <ac:chgData name="Li, Cong (Jack)" userId="45a565ec-fbd5-4986-aab4-597f863ca403" providerId="ADAL" clId="{A6D106BE-9CA9-4EA7-B430-22542A04A4C4}" dt="2022-11-02T01:08:40.065" v="2055" actId="255"/>
          <ac:spMkLst>
            <pc:docMk/>
            <pc:sldMk cId="2667572889" sldId="503"/>
            <ac:spMk id="3" creationId="{1B9CFB81-12D8-4B3A-A360-1048C7E04D04}"/>
          </ac:spMkLst>
        </pc:spChg>
        <pc:spChg chg="add mod">
          <ac:chgData name="Li, Cong (Jack)" userId="45a565ec-fbd5-4986-aab4-597f863ca403" providerId="ADAL" clId="{A6D106BE-9CA9-4EA7-B430-22542A04A4C4}" dt="2022-10-31T08:53:31.967" v="924"/>
          <ac:spMkLst>
            <pc:docMk/>
            <pc:sldMk cId="2667572889" sldId="503"/>
            <ac:spMk id="4" creationId="{89CF2063-9114-4C03-B2F2-E0FC1AD48234}"/>
          </ac:spMkLst>
        </pc:spChg>
        <pc:spChg chg="add mod">
          <ac:chgData name="Li, Cong (Jack)" userId="45a565ec-fbd5-4986-aab4-597f863ca403" providerId="ADAL" clId="{A6D106BE-9CA9-4EA7-B430-22542A04A4C4}" dt="2022-10-31T13:58:32.820" v="1935" actId="14100"/>
          <ac:spMkLst>
            <pc:docMk/>
            <pc:sldMk cId="2667572889" sldId="503"/>
            <ac:spMk id="8" creationId="{B981A449-2313-4B8D-9B72-7E578EECCE5A}"/>
          </ac:spMkLst>
        </pc:spChg>
        <pc:spChg chg="add mod">
          <ac:chgData name="Li, Cong (Jack)" userId="45a565ec-fbd5-4986-aab4-597f863ca403" providerId="ADAL" clId="{A6D106BE-9CA9-4EA7-B430-22542A04A4C4}" dt="2022-10-31T13:58:42.955" v="1942" actId="20577"/>
          <ac:spMkLst>
            <pc:docMk/>
            <pc:sldMk cId="2667572889" sldId="503"/>
            <ac:spMk id="9" creationId="{6CFCA021-3DB6-4E83-9AAD-9C13AE889288}"/>
          </ac:spMkLst>
        </pc:spChg>
        <pc:spChg chg="add mod">
          <ac:chgData name="Li, Cong (Jack)" userId="45a565ec-fbd5-4986-aab4-597f863ca403" providerId="ADAL" clId="{A6D106BE-9CA9-4EA7-B430-22542A04A4C4}" dt="2022-10-31T13:58:53.428" v="1946" actId="20577"/>
          <ac:spMkLst>
            <pc:docMk/>
            <pc:sldMk cId="2667572889" sldId="503"/>
            <ac:spMk id="10" creationId="{BA6BA65B-5C28-42DD-BC6D-4B5D3F66536B}"/>
          </ac:spMkLst>
        </pc:spChg>
        <pc:spChg chg="add mod">
          <ac:chgData name="Li, Cong (Jack)" userId="45a565ec-fbd5-4986-aab4-597f863ca403" providerId="ADAL" clId="{A6D106BE-9CA9-4EA7-B430-22542A04A4C4}" dt="2022-10-31T14:00:15.444" v="1961" actId="1076"/>
          <ac:spMkLst>
            <pc:docMk/>
            <pc:sldMk cId="2667572889" sldId="503"/>
            <ac:spMk id="11" creationId="{114A5BD2-61E6-4E6B-A9E0-857FBD765812}"/>
          </ac:spMkLst>
        </pc:spChg>
        <pc:spChg chg="add mod">
          <ac:chgData name="Li, Cong (Jack)" userId="45a565ec-fbd5-4986-aab4-597f863ca403" providerId="ADAL" clId="{A6D106BE-9CA9-4EA7-B430-22542A04A4C4}" dt="2022-10-31T14:00:56.592" v="1973" actId="20577"/>
          <ac:spMkLst>
            <pc:docMk/>
            <pc:sldMk cId="2667572889" sldId="503"/>
            <ac:spMk id="12" creationId="{8C06E09A-2AD5-442C-A0F1-74780BBC91E9}"/>
          </ac:spMkLst>
        </pc:spChg>
        <pc:spChg chg="add mod">
          <ac:chgData name="Li, Cong (Jack)" userId="45a565ec-fbd5-4986-aab4-597f863ca403" providerId="ADAL" clId="{A6D106BE-9CA9-4EA7-B430-22542A04A4C4}" dt="2022-10-31T14:01:06.436" v="1977" actId="20577"/>
          <ac:spMkLst>
            <pc:docMk/>
            <pc:sldMk cId="2667572889" sldId="503"/>
            <ac:spMk id="13" creationId="{49221C0C-99DD-44C3-9959-1A038C333F75}"/>
          </ac:spMkLst>
        </pc:spChg>
        <pc:picChg chg="add del mod">
          <ac:chgData name="Li, Cong (Jack)" userId="45a565ec-fbd5-4986-aab4-597f863ca403" providerId="ADAL" clId="{A6D106BE-9CA9-4EA7-B430-22542A04A4C4}" dt="2022-10-31T13:46:22.286" v="1872" actId="22"/>
          <ac:picMkLst>
            <pc:docMk/>
            <pc:sldMk cId="2667572889" sldId="503"/>
            <ac:picMk id="6" creationId="{34C2EFCB-1EB9-476C-A4A7-02F23C5DFE17}"/>
          </ac:picMkLst>
        </pc:picChg>
        <pc:picChg chg="add mod">
          <ac:chgData name="Li, Cong (Jack)" userId="45a565ec-fbd5-4986-aab4-597f863ca403" providerId="ADAL" clId="{A6D106BE-9CA9-4EA7-B430-22542A04A4C4}" dt="2022-10-31T14:00:19.544" v="1963" actId="1076"/>
          <ac:picMkLst>
            <pc:docMk/>
            <pc:sldMk cId="2667572889" sldId="503"/>
            <ac:picMk id="7" creationId="{9EF75A86-7F4F-42C4-9A49-0B8CABFB283E}"/>
          </ac:picMkLst>
        </pc:picChg>
      </pc:sldChg>
      <pc:sldChg chg="addSp delSp modSp new mod modClrScheme chgLayout">
        <pc:chgData name="Li, Cong (Jack)" userId="45a565ec-fbd5-4986-aab4-597f863ca403" providerId="ADAL" clId="{A6D106BE-9CA9-4EA7-B430-22542A04A4C4}" dt="2022-11-02T01:24:06.533" v="2264" actId="20577"/>
        <pc:sldMkLst>
          <pc:docMk/>
          <pc:sldMk cId="933084667" sldId="504"/>
        </pc:sldMkLst>
        <pc:spChg chg="del mod ord">
          <ac:chgData name="Li, Cong (Jack)" userId="45a565ec-fbd5-4986-aab4-597f863ca403" providerId="ADAL" clId="{A6D106BE-9CA9-4EA7-B430-22542A04A4C4}" dt="2022-11-02T01:23:59.798" v="2250" actId="700"/>
          <ac:spMkLst>
            <pc:docMk/>
            <pc:sldMk cId="933084667" sldId="504"/>
            <ac:spMk id="2" creationId="{C23C572E-79C9-432A-A3B8-952DC230EA30}"/>
          </ac:spMkLst>
        </pc:spChg>
        <pc:spChg chg="del mod ord">
          <ac:chgData name="Li, Cong (Jack)" userId="45a565ec-fbd5-4986-aab4-597f863ca403" providerId="ADAL" clId="{A6D106BE-9CA9-4EA7-B430-22542A04A4C4}" dt="2022-11-02T01:23:59.798" v="2250" actId="700"/>
          <ac:spMkLst>
            <pc:docMk/>
            <pc:sldMk cId="933084667" sldId="504"/>
            <ac:spMk id="3" creationId="{2303E2F7-247D-4F40-B55D-15E667B28278}"/>
          </ac:spMkLst>
        </pc:spChg>
        <pc:spChg chg="add mod ord">
          <ac:chgData name="Li, Cong (Jack)" userId="45a565ec-fbd5-4986-aab4-597f863ca403" providerId="ADAL" clId="{A6D106BE-9CA9-4EA7-B430-22542A04A4C4}" dt="2022-11-02T01:24:06.533" v="2264" actId="20577"/>
          <ac:spMkLst>
            <pc:docMk/>
            <pc:sldMk cId="933084667" sldId="504"/>
            <ac:spMk id="4" creationId="{B47D2B9A-D082-46B1-BB93-6D399894B3C3}"/>
          </ac:spMkLst>
        </pc:spChg>
        <pc:spChg chg="add mod ord">
          <ac:chgData name="Li, Cong (Jack)" userId="45a565ec-fbd5-4986-aab4-597f863ca403" providerId="ADAL" clId="{A6D106BE-9CA9-4EA7-B430-22542A04A4C4}" dt="2022-11-02T01:23:59.798" v="2250" actId="700"/>
          <ac:spMkLst>
            <pc:docMk/>
            <pc:sldMk cId="933084667" sldId="504"/>
            <ac:spMk id="5" creationId="{D945E9EE-FC7C-435B-9CF1-F241E075A37A}"/>
          </ac:spMkLst>
        </pc:spChg>
      </pc:sldChg>
    </pc:docChg>
  </pc:docChgLst>
  <pc:docChgLst>
    <pc:chgData name="Liu, Vincent (Peng)" userId="b62008fe-2632-400b-bd1d-345ea8fff13a" providerId="ADAL" clId="{DFF1B846-9D45-4480-9A9F-84299E57B445}"/>
    <pc:docChg chg="undo custSel addSld delSld modSld modSection">
      <pc:chgData name="Liu, Vincent (Peng)" userId="b62008fe-2632-400b-bd1d-345ea8fff13a" providerId="ADAL" clId="{DFF1B846-9D45-4480-9A9F-84299E57B445}" dt="2023-02-07T01:34:34.217" v="944" actId="478"/>
      <pc:docMkLst>
        <pc:docMk/>
      </pc:docMkLst>
      <pc:sldChg chg="addSp delSp modSp mod">
        <pc:chgData name="Liu, Vincent (Peng)" userId="b62008fe-2632-400b-bd1d-345ea8fff13a" providerId="ADAL" clId="{DFF1B846-9D45-4480-9A9F-84299E57B445}" dt="2023-02-07T01:34:34.217" v="944" actId="478"/>
        <pc:sldMkLst>
          <pc:docMk/>
          <pc:sldMk cId="113955788" sldId="497"/>
        </pc:sldMkLst>
        <pc:picChg chg="add del mod">
          <ac:chgData name="Liu, Vincent (Peng)" userId="b62008fe-2632-400b-bd1d-345ea8fff13a" providerId="ADAL" clId="{DFF1B846-9D45-4480-9A9F-84299E57B445}" dt="2023-02-07T01:34:34.217" v="944" actId="478"/>
          <ac:picMkLst>
            <pc:docMk/>
            <pc:sldMk cId="113955788" sldId="497"/>
            <ac:picMk id="5" creationId="{90F61B75-4537-4B09-A467-228F1DC83934}"/>
          </ac:picMkLst>
        </pc:picChg>
        <pc:picChg chg="mod">
          <ac:chgData name="Liu, Vincent (Peng)" userId="b62008fe-2632-400b-bd1d-345ea8fff13a" providerId="ADAL" clId="{DFF1B846-9D45-4480-9A9F-84299E57B445}" dt="2023-02-06T03:36:02.079" v="21" actId="14100"/>
          <ac:picMkLst>
            <pc:docMk/>
            <pc:sldMk cId="113955788" sldId="497"/>
            <ac:picMk id="7" creationId="{177294CC-D5D3-48E8-90BB-9196AFFB3C8A}"/>
          </ac:picMkLst>
        </pc:picChg>
      </pc:sldChg>
      <pc:sldChg chg="modSp mod">
        <pc:chgData name="Liu, Vincent (Peng)" userId="b62008fe-2632-400b-bd1d-345ea8fff13a" providerId="ADAL" clId="{DFF1B846-9D45-4480-9A9F-84299E57B445}" dt="2023-02-06T07:21:11.159" v="161" actId="20577"/>
        <pc:sldMkLst>
          <pc:docMk/>
          <pc:sldMk cId="2858529789" sldId="524"/>
        </pc:sldMkLst>
        <pc:spChg chg="mod">
          <ac:chgData name="Liu, Vincent (Peng)" userId="b62008fe-2632-400b-bd1d-345ea8fff13a" providerId="ADAL" clId="{DFF1B846-9D45-4480-9A9F-84299E57B445}" dt="2023-02-06T07:21:11.159" v="161" actId="20577"/>
          <ac:spMkLst>
            <pc:docMk/>
            <pc:sldMk cId="2858529789" sldId="524"/>
            <ac:spMk id="2" creationId="{5A7E18EE-C705-4D14-80BB-B71E4920B4AB}"/>
          </ac:spMkLst>
        </pc:spChg>
      </pc:sldChg>
      <pc:sldChg chg="modSp mod">
        <pc:chgData name="Liu, Vincent (Peng)" userId="b62008fe-2632-400b-bd1d-345ea8fff13a" providerId="ADAL" clId="{DFF1B846-9D45-4480-9A9F-84299E57B445}" dt="2023-02-06T03:28:32.841" v="10" actId="20577"/>
        <pc:sldMkLst>
          <pc:docMk/>
          <pc:sldMk cId="333936690" sldId="525"/>
        </pc:sldMkLst>
        <pc:spChg chg="mod">
          <ac:chgData name="Liu, Vincent (Peng)" userId="b62008fe-2632-400b-bd1d-345ea8fff13a" providerId="ADAL" clId="{DFF1B846-9D45-4480-9A9F-84299E57B445}" dt="2023-02-06T03:28:32.841" v="10" actId="20577"/>
          <ac:spMkLst>
            <pc:docMk/>
            <pc:sldMk cId="333936690" sldId="525"/>
            <ac:spMk id="4" creationId="{9CE01258-2529-4051-B719-AAF6429B0F44}"/>
          </ac:spMkLst>
        </pc:spChg>
        <pc:cxnChg chg="mod">
          <ac:chgData name="Liu, Vincent (Peng)" userId="b62008fe-2632-400b-bd1d-345ea8fff13a" providerId="ADAL" clId="{DFF1B846-9D45-4480-9A9F-84299E57B445}" dt="2023-02-06T03:28:10.330" v="1" actId="1076"/>
          <ac:cxnSpMkLst>
            <pc:docMk/>
            <pc:sldMk cId="333936690" sldId="525"/>
            <ac:cxnSpMk id="133" creationId="{FFACB391-DE24-4B81-9F01-DFB04BBCC48F}"/>
          </ac:cxnSpMkLst>
        </pc:cxnChg>
      </pc:sldChg>
      <pc:sldChg chg="addSp delSp modSp new mod modAnim">
        <pc:chgData name="Liu, Vincent (Peng)" userId="b62008fe-2632-400b-bd1d-345ea8fff13a" providerId="ADAL" clId="{DFF1B846-9D45-4480-9A9F-84299E57B445}" dt="2023-02-06T08:10:13.575" v="942" actId="20577"/>
        <pc:sldMkLst>
          <pc:docMk/>
          <pc:sldMk cId="2062960070" sldId="526"/>
        </pc:sldMkLst>
        <pc:spChg chg="mod">
          <ac:chgData name="Liu, Vincent (Peng)" userId="b62008fe-2632-400b-bd1d-345ea8fff13a" providerId="ADAL" clId="{DFF1B846-9D45-4480-9A9F-84299E57B445}" dt="2023-02-06T07:21:59.367" v="227" actId="20577"/>
          <ac:spMkLst>
            <pc:docMk/>
            <pc:sldMk cId="2062960070" sldId="526"/>
            <ac:spMk id="2" creationId="{E9C51FD8-891A-4CE7-AAC2-8AF2DF31BB92}"/>
          </ac:spMkLst>
        </pc:spChg>
        <pc:spChg chg="mod">
          <ac:chgData name="Liu, Vincent (Peng)" userId="b62008fe-2632-400b-bd1d-345ea8fff13a" providerId="ADAL" clId="{DFF1B846-9D45-4480-9A9F-84299E57B445}" dt="2023-02-06T07:54:26.836" v="871" actId="114"/>
          <ac:spMkLst>
            <pc:docMk/>
            <pc:sldMk cId="2062960070" sldId="526"/>
            <ac:spMk id="3" creationId="{E81D7953-849C-4BBD-97F0-D0685076E6DB}"/>
          </ac:spMkLst>
        </pc:spChg>
        <pc:spChg chg="add mod ord topLvl">
          <ac:chgData name="Liu, Vincent (Peng)" userId="b62008fe-2632-400b-bd1d-345ea8fff13a" providerId="ADAL" clId="{DFF1B846-9D45-4480-9A9F-84299E57B445}" dt="2023-02-06T07:42:00.640" v="579" actId="164"/>
          <ac:spMkLst>
            <pc:docMk/>
            <pc:sldMk cId="2062960070" sldId="526"/>
            <ac:spMk id="5" creationId="{374C25CA-6F5C-4347-9247-DFBCEED83417}"/>
          </ac:spMkLst>
        </pc:spChg>
        <pc:spChg chg="add del mod">
          <ac:chgData name="Liu, Vincent (Peng)" userId="b62008fe-2632-400b-bd1d-345ea8fff13a" providerId="ADAL" clId="{DFF1B846-9D45-4480-9A9F-84299E57B445}" dt="2023-02-06T07:24:55.118" v="249" actId="478"/>
          <ac:spMkLst>
            <pc:docMk/>
            <pc:sldMk cId="2062960070" sldId="526"/>
            <ac:spMk id="6" creationId="{8AA9815B-7F61-46EB-9F0B-890BD337F2C5}"/>
          </ac:spMkLst>
        </pc:spChg>
        <pc:spChg chg="add del mod">
          <ac:chgData name="Liu, Vincent (Peng)" userId="b62008fe-2632-400b-bd1d-345ea8fff13a" providerId="ADAL" clId="{DFF1B846-9D45-4480-9A9F-84299E57B445}" dt="2023-02-06T07:26:58.839" v="302" actId="478"/>
          <ac:spMkLst>
            <pc:docMk/>
            <pc:sldMk cId="2062960070" sldId="526"/>
            <ac:spMk id="7" creationId="{74013FA1-3C61-48BC-BD9F-D937F258FDBA}"/>
          </ac:spMkLst>
        </pc:spChg>
        <pc:spChg chg="add del mod">
          <ac:chgData name="Liu, Vincent (Peng)" userId="b62008fe-2632-400b-bd1d-345ea8fff13a" providerId="ADAL" clId="{DFF1B846-9D45-4480-9A9F-84299E57B445}" dt="2023-02-06T07:26:56.643" v="301" actId="478"/>
          <ac:spMkLst>
            <pc:docMk/>
            <pc:sldMk cId="2062960070" sldId="526"/>
            <ac:spMk id="8" creationId="{36A26CE4-BC7A-4CDC-B59C-1A16B5410081}"/>
          </ac:spMkLst>
        </pc:spChg>
        <pc:spChg chg="add mod">
          <ac:chgData name="Liu, Vincent (Peng)" userId="b62008fe-2632-400b-bd1d-345ea8fff13a" providerId="ADAL" clId="{DFF1B846-9D45-4480-9A9F-84299E57B445}" dt="2023-02-06T07:40:35.261" v="537" actId="165"/>
          <ac:spMkLst>
            <pc:docMk/>
            <pc:sldMk cId="2062960070" sldId="526"/>
            <ac:spMk id="9" creationId="{47C99FD4-9EF3-43BD-BF97-1A896F6F2803}"/>
          </ac:spMkLst>
        </pc:spChg>
        <pc:spChg chg="add mod">
          <ac:chgData name="Liu, Vincent (Peng)" userId="b62008fe-2632-400b-bd1d-345ea8fff13a" providerId="ADAL" clId="{DFF1B846-9D45-4480-9A9F-84299E57B445}" dt="2023-02-06T07:41:11.946" v="561" actId="20577"/>
          <ac:spMkLst>
            <pc:docMk/>
            <pc:sldMk cId="2062960070" sldId="526"/>
            <ac:spMk id="10" creationId="{E012EE18-E262-49F3-8479-F4B89E371D11}"/>
          </ac:spMkLst>
        </pc:spChg>
        <pc:spChg chg="add mod topLvl">
          <ac:chgData name="Liu, Vincent (Peng)" userId="b62008fe-2632-400b-bd1d-345ea8fff13a" providerId="ADAL" clId="{DFF1B846-9D45-4480-9A9F-84299E57B445}" dt="2023-02-06T07:42:00.640" v="579" actId="164"/>
          <ac:spMkLst>
            <pc:docMk/>
            <pc:sldMk cId="2062960070" sldId="526"/>
            <ac:spMk id="11" creationId="{DBBE42A5-5CC7-4E36-B5E4-60EF96C24A03}"/>
          </ac:spMkLst>
        </pc:spChg>
        <pc:spChg chg="mod">
          <ac:chgData name="Liu, Vincent (Peng)" userId="b62008fe-2632-400b-bd1d-345ea8fff13a" providerId="ADAL" clId="{DFF1B846-9D45-4480-9A9F-84299E57B445}" dt="2023-02-06T07:56:49.700" v="874" actId="165"/>
          <ac:spMkLst>
            <pc:docMk/>
            <pc:sldMk cId="2062960070" sldId="526"/>
            <ac:spMk id="15" creationId="{A1FE912C-9AA1-48E4-A2AA-310AFD6983B9}"/>
          </ac:spMkLst>
        </pc:spChg>
        <pc:spChg chg="mod">
          <ac:chgData name="Liu, Vincent (Peng)" userId="b62008fe-2632-400b-bd1d-345ea8fff13a" providerId="ADAL" clId="{DFF1B846-9D45-4480-9A9F-84299E57B445}" dt="2023-02-06T07:56:49.700" v="874" actId="165"/>
          <ac:spMkLst>
            <pc:docMk/>
            <pc:sldMk cId="2062960070" sldId="526"/>
            <ac:spMk id="16" creationId="{BA94129F-BEA3-489E-9C68-6B202B65801E}"/>
          </ac:spMkLst>
        </pc:spChg>
        <pc:spChg chg="add mod topLvl">
          <ac:chgData name="Liu, Vincent (Peng)" userId="b62008fe-2632-400b-bd1d-345ea8fff13a" providerId="ADAL" clId="{DFF1B846-9D45-4480-9A9F-84299E57B445}" dt="2023-02-06T07:57:11.056" v="877" actId="164"/>
          <ac:spMkLst>
            <pc:docMk/>
            <pc:sldMk cId="2062960070" sldId="526"/>
            <ac:spMk id="17" creationId="{A4B5A236-0661-4AF4-9FAC-BB2463E6A067}"/>
          </ac:spMkLst>
        </pc:spChg>
        <pc:spChg chg="add mod topLvl">
          <ac:chgData name="Liu, Vincent (Peng)" userId="b62008fe-2632-400b-bd1d-345ea8fff13a" providerId="ADAL" clId="{DFF1B846-9D45-4480-9A9F-84299E57B445}" dt="2023-02-06T07:57:11.056" v="877" actId="164"/>
          <ac:spMkLst>
            <pc:docMk/>
            <pc:sldMk cId="2062960070" sldId="526"/>
            <ac:spMk id="18" creationId="{38C3B167-1A45-49A9-A1D5-2A49ACA80413}"/>
          </ac:spMkLst>
        </pc:spChg>
        <pc:spChg chg="add mod topLvl">
          <ac:chgData name="Liu, Vincent (Peng)" userId="b62008fe-2632-400b-bd1d-345ea8fff13a" providerId="ADAL" clId="{DFF1B846-9D45-4480-9A9F-84299E57B445}" dt="2023-02-06T07:56:49.700" v="874" actId="165"/>
          <ac:spMkLst>
            <pc:docMk/>
            <pc:sldMk cId="2062960070" sldId="526"/>
            <ac:spMk id="19" creationId="{7641B7C9-0538-4C6F-AA28-8C6B6C519A55}"/>
          </ac:spMkLst>
        </pc:spChg>
        <pc:spChg chg="add mod topLvl">
          <ac:chgData name="Liu, Vincent (Peng)" userId="b62008fe-2632-400b-bd1d-345ea8fff13a" providerId="ADAL" clId="{DFF1B846-9D45-4480-9A9F-84299E57B445}" dt="2023-02-06T07:56:49.700" v="874" actId="165"/>
          <ac:spMkLst>
            <pc:docMk/>
            <pc:sldMk cId="2062960070" sldId="526"/>
            <ac:spMk id="22" creationId="{9EF10CF7-3F7A-4729-9192-549FEFDCA930}"/>
          </ac:spMkLst>
        </pc:spChg>
        <pc:spChg chg="add mod topLvl">
          <ac:chgData name="Liu, Vincent (Peng)" userId="b62008fe-2632-400b-bd1d-345ea8fff13a" providerId="ADAL" clId="{DFF1B846-9D45-4480-9A9F-84299E57B445}" dt="2023-02-06T07:56:49.700" v="874" actId="165"/>
          <ac:spMkLst>
            <pc:docMk/>
            <pc:sldMk cId="2062960070" sldId="526"/>
            <ac:spMk id="23" creationId="{72433105-8E2A-48DD-900B-BC02576FDBFB}"/>
          </ac:spMkLst>
        </pc:spChg>
        <pc:spChg chg="add del">
          <ac:chgData name="Liu, Vincent (Peng)" userId="b62008fe-2632-400b-bd1d-345ea8fff13a" providerId="ADAL" clId="{DFF1B846-9D45-4480-9A9F-84299E57B445}" dt="2023-02-06T07:33:51.801" v="412" actId="11529"/>
          <ac:spMkLst>
            <pc:docMk/>
            <pc:sldMk cId="2062960070" sldId="526"/>
            <ac:spMk id="28" creationId="{51EB8601-52FB-414B-95C1-9961B101473E}"/>
          </ac:spMkLst>
        </pc:spChg>
        <pc:spChg chg="add mod topLvl">
          <ac:chgData name="Liu, Vincent (Peng)" userId="b62008fe-2632-400b-bd1d-345ea8fff13a" providerId="ADAL" clId="{DFF1B846-9D45-4480-9A9F-84299E57B445}" dt="2023-02-06T07:37:08.442" v="449" actId="164"/>
          <ac:spMkLst>
            <pc:docMk/>
            <pc:sldMk cId="2062960070" sldId="526"/>
            <ac:spMk id="29" creationId="{556A1FA5-DD4B-4600-8F80-E7006C685C7C}"/>
          </ac:spMkLst>
        </pc:spChg>
        <pc:spChg chg="mod">
          <ac:chgData name="Liu, Vincent (Peng)" userId="b62008fe-2632-400b-bd1d-345ea8fff13a" providerId="ADAL" clId="{DFF1B846-9D45-4480-9A9F-84299E57B445}" dt="2023-02-06T07:56:49.700" v="874" actId="165"/>
          <ac:spMkLst>
            <pc:docMk/>
            <pc:sldMk cId="2062960070" sldId="526"/>
            <ac:spMk id="37" creationId="{9D7B7256-7B42-46EC-9629-C8EEDC529D3B}"/>
          </ac:spMkLst>
        </pc:spChg>
        <pc:spChg chg="mod">
          <ac:chgData name="Liu, Vincent (Peng)" userId="b62008fe-2632-400b-bd1d-345ea8fff13a" providerId="ADAL" clId="{DFF1B846-9D45-4480-9A9F-84299E57B445}" dt="2023-02-06T07:56:49.700" v="874" actId="165"/>
          <ac:spMkLst>
            <pc:docMk/>
            <pc:sldMk cId="2062960070" sldId="526"/>
            <ac:spMk id="40" creationId="{ECE79ADE-7ED9-4232-8E98-9C334910AB94}"/>
          </ac:spMkLst>
        </pc:spChg>
        <pc:spChg chg="mod">
          <ac:chgData name="Liu, Vincent (Peng)" userId="b62008fe-2632-400b-bd1d-345ea8fff13a" providerId="ADAL" clId="{DFF1B846-9D45-4480-9A9F-84299E57B445}" dt="2023-02-06T07:56:49.700" v="874" actId="165"/>
          <ac:spMkLst>
            <pc:docMk/>
            <pc:sldMk cId="2062960070" sldId="526"/>
            <ac:spMk id="43" creationId="{5022231F-9BCC-4FAF-85BA-9F3797C1EAC8}"/>
          </ac:spMkLst>
        </pc:spChg>
        <pc:spChg chg="mod">
          <ac:chgData name="Liu, Vincent (Peng)" userId="b62008fe-2632-400b-bd1d-345ea8fff13a" providerId="ADAL" clId="{DFF1B846-9D45-4480-9A9F-84299E57B445}" dt="2023-02-06T07:56:49.700" v="874" actId="165"/>
          <ac:spMkLst>
            <pc:docMk/>
            <pc:sldMk cId="2062960070" sldId="526"/>
            <ac:spMk id="46" creationId="{44996353-E232-4A7B-835A-ADBD632E3A5F}"/>
          </ac:spMkLst>
        </pc:spChg>
        <pc:spChg chg="add del">
          <ac:chgData name="Liu, Vincent (Peng)" userId="b62008fe-2632-400b-bd1d-345ea8fff13a" providerId="ADAL" clId="{DFF1B846-9D45-4480-9A9F-84299E57B445}" dt="2023-02-06T07:38:11.777" v="470" actId="11529"/>
          <ac:spMkLst>
            <pc:docMk/>
            <pc:sldMk cId="2062960070" sldId="526"/>
            <ac:spMk id="48" creationId="{69E7623C-0272-4C73-9D23-8CE6F7E4A0C6}"/>
          </ac:spMkLst>
        </pc:spChg>
        <pc:spChg chg="add mod">
          <ac:chgData name="Liu, Vincent (Peng)" userId="b62008fe-2632-400b-bd1d-345ea8fff13a" providerId="ADAL" clId="{DFF1B846-9D45-4480-9A9F-84299E57B445}" dt="2023-02-06T07:48:13.211" v="736" actId="1076"/>
          <ac:spMkLst>
            <pc:docMk/>
            <pc:sldMk cId="2062960070" sldId="526"/>
            <ac:spMk id="50" creationId="{AC7AEF21-E3D4-4956-A882-FA089C2CAB24}"/>
          </ac:spMkLst>
        </pc:spChg>
        <pc:spChg chg="add mod">
          <ac:chgData name="Liu, Vincent (Peng)" userId="b62008fe-2632-400b-bd1d-345ea8fff13a" providerId="ADAL" clId="{DFF1B846-9D45-4480-9A9F-84299E57B445}" dt="2023-02-06T07:48:13.211" v="736" actId="1076"/>
          <ac:spMkLst>
            <pc:docMk/>
            <pc:sldMk cId="2062960070" sldId="526"/>
            <ac:spMk id="52" creationId="{38639B42-E3B9-4022-9066-F3832966F0BB}"/>
          </ac:spMkLst>
        </pc:spChg>
        <pc:spChg chg="add mod">
          <ac:chgData name="Liu, Vincent (Peng)" userId="b62008fe-2632-400b-bd1d-345ea8fff13a" providerId="ADAL" clId="{DFF1B846-9D45-4480-9A9F-84299E57B445}" dt="2023-02-06T07:42:00.640" v="579" actId="164"/>
          <ac:spMkLst>
            <pc:docMk/>
            <pc:sldMk cId="2062960070" sldId="526"/>
            <ac:spMk id="53" creationId="{13C28064-E0EB-4921-8B81-5721E57D6981}"/>
          </ac:spMkLst>
        </pc:spChg>
        <pc:spChg chg="mod">
          <ac:chgData name="Liu, Vincent (Peng)" userId="b62008fe-2632-400b-bd1d-345ea8fff13a" providerId="ADAL" clId="{DFF1B846-9D45-4480-9A9F-84299E57B445}" dt="2023-02-06T07:45:13.177" v="697"/>
          <ac:spMkLst>
            <pc:docMk/>
            <pc:sldMk cId="2062960070" sldId="526"/>
            <ac:spMk id="58" creationId="{36350D93-5F28-4A66-A303-6866F4232B94}"/>
          </ac:spMkLst>
        </pc:spChg>
        <pc:spChg chg="mod">
          <ac:chgData name="Liu, Vincent (Peng)" userId="b62008fe-2632-400b-bd1d-345ea8fff13a" providerId="ADAL" clId="{DFF1B846-9D45-4480-9A9F-84299E57B445}" dt="2023-02-06T07:47:15.809" v="718"/>
          <ac:spMkLst>
            <pc:docMk/>
            <pc:sldMk cId="2062960070" sldId="526"/>
            <ac:spMk id="59" creationId="{644DAFB9-86F5-4475-9DFA-52DA08E2C2A0}"/>
          </ac:spMkLst>
        </pc:spChg>
        <pc:spChg chg="mod">
          <ac:chgData name="Liu, Vincent (Peng)" userId="b62008fe-2632-400b-bd1d-345ea8fff13a" providerId="ADAL" clId="{DFF1B846-9D45-4480-9A9F-84299E57B445}" dt="2023-02-06T07:45:13.177" v="697"/>
          <ac:spMkLst>
            <pc:docMk/>
            <pc:sldMk cId="2062960070" sldId="526"/>
            <ac:spMk id="60" creationId="{A84F12C5-039C-4541-BEE5-00505EC0F41A}"/>
          </ac:spMkLst>
        </pc:spChg>
        <pc:spChg chg="mod">
          <ac:chgData name="Liu, Vincent (Peng)" userId="b62008fe-2632-400b-bd1d-345ea8fff13a" providerId="ADAL" clId="{DFF1B846-9D45-4480-9A9F-84299E57B445}" dt="2023-02-06T07:45:13.177" v="697"/>
          <ac:spMkLst>
            <pc:docMk/>
            <pc:sldMk cId="2062960070" sldId="526"/>
            <ac:spMk id="61" creationId="{13E3F64D-D902-4053-8063-B8CBABEDC47B}"/>
          </ac:spMkLst>
        </pc:spChg>
        <pc:spChg chg="mod">
          <ac:chgData name="Liu, Vincent (Peng)" userId="b62008fe-2632-400b-bd1d-345ea8fff13a" providerId="ADAL" clId="{DFF1B846-9D45-4480-9A9F-84299E57B445}" dt="2023-02-06T07:45:13.177" v="697"/>
          <ac:spMkLst>
            <pc:docMk/>
            <pc:sldMk cId="2062960070" sldId="526"/>
            <ac:spMk id="62" creationId="{5F86A409-D7BF-488D-AAD5-BABBD59E3EAA}"/>
          </ac:spMkLst>
        </pc:spChg>
        <pc:spChg chg="mod">
          <ac:chgData name="Liu, Vincent (Peng)" userId="b62008fe-2632-400b-bd1d-345ea8fff13a" providerId="ADAL" clId="{DFF1B846-9D45-4480-9A9F-84299E57B445}" dt="2023-02-06T07:45:25.718" v="700" actId="571"/>
          <ac:spMkLst>
            <pc:docMk/>
            <pc:sldMk cId="2062960070" sldId="526"/>
            <ac:spMk id="66" creationId="{89B73A0E-27D2-4BFC-B9D9-BCCFAC6BB8D4}"/>
          </ac:spMkLst>
        </pc:spChg>
        <pc:spChg chg="mod">
          <ac:chgData name="Liu, Vincent (Peng)" userId="b62008fe-2632-400b-bd1d-345ea8fff13a" providerId="ADAL" clId="{DFF1B846-9D45-4480-9A9F-84299E57B445}" dt="2023-02-06T07:45:25.718" v="700" actId="571"/>
          <ac:spMkLst>
            <pc:docMk/>
            <pc:sldMk cId="2062960070" sldId="526"/>
            <ac:spMk id="67" creationId="{18ACA638-38A9-4A0F-8241-6F0763021CEB}"/>
          </ac:spMkLst>
        </pc:spChg>
        <pc:spChg chg="mod">
          <ac:chgData name="Liu, Vincent (Peng)" userId="b62008fe-2632-400b-bd1d-345ea8fff13a" providerId="ADAL" clId="{DFF1B846-9D45-4480-9A9F-84299E57B445}" dt="2023-02-06T07:45:25.718" v="700" actId="571"/>
          <ac:spMkLst>
            <pc:docMk/>
            <pc:sldMk cId="2062960070" sldId="526"/>
            <ac:spMk id="68" creationId="{6E3977CF-C010-4667-B211-47D9FC7C5B69}"/>
          </ac:spMkLst>
        </pc:spChg>
        <pc:spChg chg="mod">
          <ac:chgData name="Liu, Vincent (Peng)" userId="b62008fe-2632-400b-bd1d-345ea8fff13a" providerId="ADAL" clId="{DFF1B846-9D45-4480-9A9F-84299E57B445}" dt="2023-02-06T07:45:25.718" v="700" actId="571"/>
          <ac:spMkLst>
            <pc:docMk/>
            <pc:sldMk cId="2062960070" sldId="526"/>
            <ac:spMk id="69" creationId="{11229868-3ED6-4592-8966-BBCFA2FC80D2}"/>
          </ac:spMkLst>
        </pc:spChg>
        <pc:spChg chg="mod">
          <ac:chgData name="Liu, Vincent (Peng)" userId="b62008fe-2632-400b-bd1d-345ea8fff13a" providerId="ADAL" clId="{DFF1B846-9D45-4480-9A9F-84299E57B445}" dt="2023-02-06T07:45:25.718" v="700" actId="571"/>
          <ac:spMkLst>
            <pc:docMk/>
            <pc:sldMk cId="2062960070" sldId="526"/>
            <ac:spMk id="70" creationId="{93B52BE4-728E-4FEF-AECC-6FA788C1FF37}"/>
          </ac:spMkLst>
        </pc:spChg>
        <pc:spChg chg="mod topLvl">
          <ac:chgData name="Liu, Vincent (Peng)" userId="b62008fe-2632-400b-bd1d-345ea8fff13a" providerId="ADAL" clId="{DFF1B846-9D45-4480-9A9F-84299E57B445}" dt="2023-02-06T08:02:22.631" v="878" actId="165"/>
          <ac:spMkLst>
            <pc:docMk/>
            <pc:sldMk cId="2062960070" sldId="526"/>
            <ac:spMk id="74" creationId="{F6B88FD7-B2C6-4C22-982B-A62790747203}"/>
          </ac:spMkLst>
        </pc:spChg>
        <pc:spChg chg="mod topLvl">
          <ac:chgData name="Liu, Vincent (Peng)" userId="b62008fe-2632-400b-bd1d-345ea8fff13a" providerId="ADAL" clId="{DFF1B846-9D45-4480-9A9F-84299E57B445}" dt="2023-02-06T08:02:22.631" v="878" actId="165"/>
          <ac:spMkLst>
            <pc:docMk/>
            <pc:sldMk cId="2062960070" sldId="526"/>
            <ac:spMk id="75" creationId="{487CDF46-8253-4D1B-80B8-E55CEECAB2F5}"/>
          </ac:spMkLst>
        </pc:spChg>
        <pc:spChg chg="mod">
          <ac:chgData name="Liu, Vincent (Peng)" userId="b62008fe-2632-400b-bd1d-345ea8fff13a" providerId="ADAL" clId="{DFF1B846-9D45-4480-9A9F-84299E57B445}" dt="2023-02-06T08:07:22.241" v="891" actId="692"/>
          <ac:spMkLst>
            <pc:docMk/>
            <pc:sldMk cId="2062960070" sldId="526"/>
            <ac:spMk id="81" creationId="{89F818F7-55EE-4F85-9F50-6F2AF58220B4}"/>
          </ac:spMkLst>
        </pc:spChg>
        <pc:spChg chg="mod">
          <ac:chgData name="Liu, Vincent (Peng)" userId="b62008fe-2632-400b-bd1d-345ea8fff13a" providerId="ADAL" clId="{DFF1B846-9D45-4480-9A9F-84299E57B445}" dt="2023-02-06T08:07:12.199" v="889" actId="692"/>
          <ac:spMkLst>
            <pc:docMk/>
            <pc:sldMk cId="2062960070" sldId="526"/>
            <ac:spMk id="83" creationId="{EC1147B3-342E-4C26-8D74-3AEACDF8FDE7}"/>
          </ac:spMkLst>
        </pc:spChg>
        <pc:spChg chg="mod">
          <ac:chgData name="Liu, Vincent (Peng)" userId="b62008fe-2632-400b-bd1d-345ea8fff13a" providerId="ADAL" clId="{DFF1B846-9D45-4480-9A9F-84299E57B445}" dt="2023-02-06T07:45:47.828" v="703" actId="165"/>
          <ac:spMkLst>
            <pc:docMk/>
            <pc:sldMk cId="2062960070" sldId="526"/>
            <ac:spMk id="85" creationId="{7AC54AD8-5038-44BF-A01B-923420AA602E}"/>
          </ac:spMkLst>
        </pc:spChg>
        <pc:spChg chg="mod">
          <ac:chgData name="Liu, Vincent (Peng)" userId="b62008fe-2632-400b-bd1d-345ea8fff13a" providerId="ADAL" clId="{DFF1B846-9D45-4480-9A9F-84299E57B445}" dt="2023-02-06T07:45:47.828" v="703" actId="165"/>
          <ac:spMkLst>
            <pc:docMk/>
            <pc:sldMk cId="2062960070" sldId="526"/>
            <ac:spMk id="87" creationId="{0D83AEFB-2CFF-4257-BD33-248818E4D1AE}"/>
          </ac:spMkLst>
        </pc:spChg>
        <pc:spChg chg="mod">
          <ac:chgData name="Liu, Vincent (Peng)" userId="b62008fe-2632-400b-bd1d-345ea8fff13a" providerId="ADAL" clId="{DFF1B846-9D45-4480-9A9F-84299E57B445}" dt="2023-02-06T08:02:22.631" v="878" actId="165"/>
          <ac:spMkLst>
            <pc:docMk/>
            <pc:sldMk cId="2062960070" sldId="526"/>
            <ac:spMk id="89" creationId="{D9D23FC0-AAC5-44D7-B6FB-CEE14B831FA1}"/>
          </ac:spMkLst>
        </pc:spChg>
        <pc:spChg chg="mod">
          <ac:chgData name="Liu, Vincent (Peng)" userId="b62008fe-2632-400b-bd1d-345ea8fff13a" providerId="ADAL" clId="{DFF1B846-9D45-4480-9A9F-84299E57B445}" dt="2023-02-06T08:02:22.631" v="878" actId="165"/>
          <ac:spMkLst>
            <pc:docMk/>
            <pc:sldMk cId="2062960070" sldId="526"/>
            <ac:spMk id="92" creationId="{CFF74CD3-DEB0-451D-8B27-FC6B91404789}"/>
          </ac:spMkLst>
        </pc:spChg>
        <pc:spChg chg="mod">
          <ac:chgData name="Liu, Vincent (Peng)" userId="b62008fe-2632-400b-bd1d-345ea8fff13a" providerId="ADAL" clId="{DFF1B846-9D45-4480-9A9F-84299E57B445}" dt="2023-02-06T08:02:22.631" v="878" actId="165"/>
          <ac:spMkLst>
            <pc:docMk/>
            <pc:sldMk cId="2062960070" sldId="526"/>
            <ac:spMk id="93" creationId="{692E673B-69EB-446D-9800-4DADF891C73D}"/>
          </ac:spMkLst>
        </pc:spChg>
        <pc:spChg chg="mod">
          <ac:chgData name="Liu, Vincent (Peng)" userId="b62008fe-2632-400b-bd1d-345ea8fff13a" providerId="ADAL" clId="{DFF1B846-9D45-4480-9A9F-84299E57B445}" dt="2023-02-06T08:02:22.631" v="878" actId="165"/>
          <ac:spMkLst>
            <pc:docMk/>
            <pc:sldMk cId="2062960070" sldId="526"/>
            <ac:spMk id="94" creationId="{96D71F81-9694-4D8A-B8E9-5ACBA43336D5}"/>
          </ac:spMkLst>
        </pc:spChg>
        <pc:spChg chg="mod">
          <ac:chgData name="Liu, Vincent (Peng)" userId="b62008fe-2632-400b-bd1d-345ea8fff13a" providerId="ADAL" clId="{DFF1B846-9D45-4480-9A9F-84299E57B445}" dt="2023-02-06T08:02:22.631" v="878" actId="165"/>
          <ac:spMkLst>
            <pc:docMk/>
            <pc:sldMk cId="2062960070" sldId="526"/>
            <ac:spMk id="95" creationId="{3299611C-6193-4469-ABC1-CC84DEDFD748}"/>
          </ac:spMkLst>
        </pc:spChg>
        <pc:spChg chg="add mod topLvl">
          <ac:chgData name="Liu, Vincent (Peng)" userId="b62008fe-2632-400b-bd1d-345ea8fff13a" providerId="ADAL" clId="{DFF1B846-9D45-4480-9A9F-84299E57B445}" dt="2023-02-06T08:02:22.631" v="878" actId="165"/>
          <ac:spMkLst>
            <pc:docMk/>
            <pc:sldMk cId="2062960070" sldId="526"/>
            <ac:spMk id="96" creationId="{7B3E8885-9329-4E7D-AA17-B90C5086FA8D}"/>
          </ac:spMkLst>
        </pc:spChg>
        <pc:spChg chg="add mod topLvl">
          <ac:chgData name="Liu, Vincent (Peng)" userId="b62008fe-2632-400b-bd1d-345ea8fff13a" providerId="ADAL" clId="{DFF1B846-9D45-4480-9A9F-84299E57B445}" dt="2023-02-06T08:02:22.631" v="878" actId="165"/>
          <ac:spMkLst>
            <pc:docMk/>
            <pc:sldMk cId="2062960070" sldId="526"/>
            <ac:spMk id="97" creationId="{3B43C4C3-D9CA-4D7E-B504-D575E25E8208}"/>
          </ac:spMkLst>
        </pc:spChg>
        <pc:spChg chg="add mod">
          <ac:chgData name="Liu, Vincent (Peng)" userId="b62008fe-2632-400b-bd1d-345ea8fff13a" providerId="ADAL" clId="{DFF1B846-9D45-4480-9A9F-84299E57B445}" dt="2023-02-06T07:48:07.420" v="735" actId="571"/>
          <ac:spMkLst>
            <pc:docMk/>
            <pc:sldMk cId="2062960070" sldId="526"/>
            <ac:spMk id="98" creationId="{BE51DBEB-FE64-46AE-B123-73925078C4D8}"/>
          </ac:spMkLst>
        </pc:spChg>
        <pc:spChg chg="add mod">
          <ac:chgData name="Liu, Vincent (Peng)" userId="b62008fe-2632-400b-bd1d-345ea8fff13a" providerId="ADAL" clId="{DFF1B846-9D45-4480-9A9F-84299E57B445}" dt="2023-02-06T07:48:07.420" v="735" actId="571"/>
          <ac:spMkLst>
            <pc:docMk/>
            <pc:sldMk cId="2062960070" sldId="526"/>
            <ac:spMk id="99" creationId="{7531192B-2A36-417C-86F8-817C2DB58CA5}"/>
          </ac:spMkLst>
        </pc:spChg>
        <pc:spChg chg="add mod topLvl">
          <ac:chgData name="Liu, Vincent (Peng)" userId="b62008fe-2632-400b-bd1d-345ea8fff13a" providerId="ADAL" clId="{DFF1B846-9D45-4480-9A9F-84299E57B445}" dt="2023-02-06T08:07:00.580" v="887" actId="207"/>
          <ac:spMkLst>
            <pc:docMk/>
            <pc:sldMk cId="2062960070" sldId="526"/>
            <ac:spMk id="100" creationId="{094986ED-EB33-45D2-887C-261BF91F00A1}"/>
          </ac:spMkLst>
        </pc:spChg>
        <pc:spChg chg="add mod topLvl">
          <ac:chgData name="Liu, Vincent (Peng)" userId="b62008fe-2632-400b-bd1d-345ea8fff13a" providerId="ADAL" clId="{DFF1B846-9D45-4480-9A9F-84299E57B445}" dt="2023-02-06T08:07:17.701" v="890" actId="207"/>
          <ac:spMkLst>
            <pc:docMk/>
            <pc:sldMk cId="2062960070" sldId="526"/>
            <ac:spMk id="101" creationId="{AAB38D63-0CD8-4274-9EF9-43F85B762C96}"/>
          </ac:spMkLst>
        </pc:spChg>
        <pc:spChg chg="mod">
          <ac:chgData name="Liu, Vincent (Peng)" userId="b62008fe-2632-400b-bd1d-345ea8fff13a" providerId="ADAL" clId="{DFF1B846-9D45-4480-9A9F-84299E57B445}" dt="2023-02-06T07:56:53.219" v="875" actId="571"/>
          <ac:spMkLst>
            <pc:docMk/>
            <pc:sldMk cId="2062960070" sldId="526"/>
            <ac:spMk id="104" creationId="{85603CB9-B3E8-497B-8FEB-E20A6EAF6DEF}"/>
          </ac:spMkLst>
        </pc:spChg>
        <pc:spChg chg="mod">
          <ac:chgData name="Liu, Vincent (Peng)" userId="b62008fe-2632-400b-bd1d-345ea8fff13a" providerId="ADAL" clId="{DFF1B846-9D45-4480-9A9F-84299E57B445}" dt="2023-02-06T08:07:33.625" v="893" actId="692"/>
          <ac:spMkLst>
            <pc:docMk/>
            <pc:sldMk cId="2062960070" sldId="526"/>
            <ac:spMk id="108" creationId="{B17EDA33-5BE4-463E-A4FE-F70317A81958}"/>
          </ac:spMkLst>
        </pc:spChg>
        <pc:spChg chg="add mod">
          <ac:chgData name="Liu, Vincent (Peng)" userId="b62008fe-2632-400b-bd1d-345ea8fff13a" providerId="ADAL" clId="{DFF1B846-9D45-4480-9A9F-84299E57B445}" dt="2023-02-06T08:09:02.903" v="895" actId="164"/>
          <ac:spMkLst>
            <pc:docMk/>
            <pc:sldMk cId="2062960070" sldId="526"/>
            <ac:spMk id="110" creationId="{CF1A3ABB-DC13-48A3-8732-2FA292807C5D}"/>
          </ac:spMkLst>
        </pc:spChg>
        <pc:spChg chg="add mod">
          <ac:chgData name="Liu, Vincent (Peng)" userId="b62008fe-2632-400b-bd1d-345ea8fff13a" providerId="ADAL" clId="{DFF1B846-9D45-4480-9A9F-84299E57B445}" dt="2023-02-06T08:10:00.587" v="927" actId="1076"/>
          <ac:spMkLst>
            <pc:docMk/>
            <pc:sldMk cId="2062960070" sldId="526"/>
            <ac:spMk id="112" creationId="{1566EB04-907B-4033-8E6C-4EB8D964EE5D}"/>
          </ac:spMkLst>
        </pc:spChg>
        <pc:spChg chg="add mod">
          <ac:chgData name="Liu, Vincent (Peng)" userId="b62008fe-2632-400b-bd1d-345ea8fff13a" providerId="ADAL" clId="{DFF1B846-9D45-4480-9A9F-84299E57B445}" dt="2023-02-06T08:10:13.575" v="942" actId="20577"/>
          <ac:spMkLst>
            <pc:docMk/>
            <pc:sldMk cId="2062960070" sldId="526"/>
            <ac:spMk id="113" creationId="{6411D094-2001-45A8-9291-355922490F3F}"/>
          </ac:spMkLst>
        </pc:spChg>
        <pc:grpChg chg="add mod topLvl">
          <ac:chgData name="Liu, Vincent (Peng)" userId="b62008fe-2632-400b-bd1d-345ea8fff13a" providerId="ADAL" clId="{DFF1B846-9D45-4480-9A9F-84299E57B445}" dt="2023-02-06T07:42:00.640" v="579" actId="164"/>
          <ac:grpSpMkLst>
            <pc:docMk/>
            <pc:sldMk cId="2062960070" sldId="526"/>
            <ac:grpSpMk id="12" creationId="{63BCFE6E-503E-4780-B03B-A00F454B32D3}"/>
          </ac:grpSpMkLst>
        </pc:grpChg>
        <pc:grpChg chg="add mod topLvl">
          <ac:chgData name="Liu, Vincent (Peng)" userId="b62008fe-2632-400b-bd1d-345ea8fff13a" providerId="ADAL" clId="{DFF1B846-9D45-4480-9A9F-84299E57B445}" dt="2023-02-06T07:57:11.056" v="877" actId="164"/>
          <ac:grpSpMkLst>
            <pc:docMk/>
            <pc:sldMk cId="2062960070" sldId="526"/>
            <ac:grpSpMk id="14" creationId="{511E326E-3F7F-410F-B3AE-F45E26968825}"/>
          </ac:grpSpMkLst>
        </pc:grpChg>
        <pc:grpChg chg="add del mod">
          <ac:chgData name="Liu, Vincent (Peng)" userId="b62008fe-2632-400b-bd1d-345ea8fff13a" providerId="ADAL" clId="{DFF1B846-9D45-4480-9A9F-84299E57B445}" dt="2023-02-06T07:30:41.455" v="349" actId="165"/>
          <ac:grpSpMkLst>
            <pc:docMk/>
            <pc:sldMk cId="2062960070" sldId="526"/>
            <ac:grpSpMk id="24" creationId="{C48B5B1A-AC1F-428C-A218-965B2CD0016F}"/>
          </ac:grpSpMkLst>
        </pc:grpChg>
        <pc:grpChg chg="add mod topLvl">
          <ac:chgData name="Liu, Vincent (Peng)" userId="b62008fe-2632-400b-bd1d-345ea8fff13a" providerId="ADAL" clId="{DFF1B846-9D45-4480-9A9F-84299E57B445}" dt="2023-02-06T07:57:11.056" v="877" actId="164"/>
          <ac:grpSpMkLst>
            <pc:docMk/>
            <pc:sldMk cId="2062960070" sldId="526"/>
            <ac:grpSpMk id="27" creationId="{E9B75CB8-1468-42B3-AE67-62223E0168E2}"/>
          </ac:grpSpMkLst>
        </pc:grpChg>
        <pc:grpChg chg="add del mod">
          <ac:chgData name="Liu, Vincent (Peng)" userId="b62008fe-2632-400b-bd1d-345ea8fff13a" providerId="ADAL" clId="{DFF1B846-9D45-4480-9A9F-84299E57B445}" dt="2023-02-06T07:36:59.188" v="447" actId="165"/>
          <ac:grpSpMkLst>
            <pc:docMk/>
            <pc:sldMk cId="2062960070" sldId="526"/>
            <ac:grpSpMk id="33" creationId="{027CF342-5C72-4619-88A9-AA5A571311A3}"/>
          </ac:grpSpMkLst>
        </pc:grpChg>
        <pc:grpChg chg="add del mod">
          <ac:chgData name="Liu, Vincent (Peng)" userId="b62008fe-2632-400b-bd1d-345ea8fff13a" providerId="ADAL" clId="{DFF1B846-9D45-4480-9A9F-84299E57B445}" dt="2023-02-06T07:46:56.661" v="717" actId="478"/>
          <ac:grpSpMkLst>
            <pc:docMk/>
            <pc:sldMk cId="2062960070" sldId="526"/>
            <ac:grpSpMk id="35" creationId="{76671370-4C8F-4E48-BD57-2FA625EDA548}"/>
          </ac:grpSpMkLst>
        </pc:grpChg>
        <pc:grpChg chg="add mod topLvl">
          <ac:chgData name="Liu, Vincent (Peng)" userId="b62008fe-2632-400b-bd1d-345ea8fff13a" providerId="ADAL" clId="{DFF1B846-9D45-4480-9A9F-84299E57B445}" dt="2023-02-06T07:57:11.056" v="877" actId="164"/>
          <ac:grpSpMkLst>
            <pc:docMk/>
            <pc:sldMk cId="2062960070" sldId="526"/>
            <ac:grpSpMk id="36" creationId="{0DCED7D1-CAF3-4859-96DE-A0D5FAE674D2}"/>
          </ac:grpSpMkLst>
        </pc:grpChg>
        <pc:grpChg chg="add mod topLvl">
          <ac:chgData name="Liu, Vincent (Peng)" userId="b62008fe-2632-400b-bd1d-345ea8fff13a" providerId="ADAL" clId="{DFF1B846-9D45-4480-9A9F-84299E57B445}" dt="2023-02-06T07:57:11.056" v="877" actId="164"/>
          <ac:grpSpMkLst>
            <pc:docMk/>
            <pc:sldMk cId="2062960070" sldId="526"/>
            <ac:grpSpMk id="39" creationId="{8607A90D-1CD5-4D08-B369-054633DCAA8A}"/>
          </ac:grpSpMkLst>
        </pc:grpChg>
        <pc:grpChg chg="add mod topLvl">
          <ac:chgData name="Liu, Vincent (Peng)" userId="b62008fe-2632-400b-bd1d-345ea8fff13a" providerId="ADAL" clId="{DFF1B846-9D45-4480-9A9F-84299E57B445}" dt="2023-02-06T07:57:11.056" v="877" actId="164"/>
          <ac:grpSpMkLst>
            <pc:docMk/>
            <pc:sldMk cId="2062960070" sldId="526"/>
            <ac:grpSpMk id="42" creationId="{A4BF1CDA-97A0-4EC2-B4A7-7E178656695F}"/>
          </ac:grpSpMkLst>
        </pc:grpChg>
        <pc:grpChg chg="add mod topLvl">
          <ac:chgData name="Liu, Vincent (Peng)" userId="b62008fe-2632-400b-bd1d-345ea8fff13a" providerId="ADAL" clId="{DFF1B846-9D45-4480-9A9F-84299E57B445}" dt="2023-02-06T07:57:11.056" v="877" actId="164"/>
          <ac:grpSpMkLst>
            <pc:docMk/>
            <pc:sldMk cId="2062960070" sldId="526"/>
            <ac:grpSpMk id="45" creationId="{8F3BB30E-AFB2-411B-95B8-7F86D1819548}"/>
          </ac:grpSpMkLst>
        </pc:grpChg>
        <pc:grpChg chg="add del mod">
          <ac:chgData name="Liu, Vincent (Peng)" userId="b62008fe-2632-400b-bd1d-345ea8fff13a" providerId="ADAL" clId="{DFF1B846-9D45-4480-9A9F-84299E57B445}" dt="2023-02-06T07:56:49.700" v="874" actId="165"/>
          <ac:grpSpMkLst>
            <pc:docMk/>
            <pc:sldMk cId="2062960070" sldId="526"/>
            <ac:grpSpMk id="49" creationId="{CE69F15F-0F7D-496A-AB71-8547F3A3DA01}"/>
          </ac:grpSpMkLst>
        </pc:grpChg>
        <pc:grpChg chg="add del mod">
          <ac:chgData name="Liu, Vincent (Peng)" userId="b62008fe-2632-400b-bd1d-345ea8fff13a" providerId="ADAL" clId="{DFF1B846-9D45-4480-9A9F-84299E57B445}" dt="2023-02-06T07:40:35.261" v="537" actId="165"/>
          <ac:grpSpMkLst>
            <pc:docMk/>
            <pc:sldMk cId="2062960070" sldId="526"/>
            <ac:grpSpMk id="51" creationId="{1E2202FE-B21B-41ED-A6F6-38C00CAEB007}"/>
          </ac:grpSpMkLst>
        </pc:grpChg>
        <pc:grpChg chg="add mod">
          <ac:chgData name="Liu, Vincent (Peng)" userId="b62008fe-2632-400b-bd1d-345ea8fff13a" providerId="ADAL" clId="{DFF1B846-9D45-4480-9A9F-84299E57B445}" dt="2023-02-06T07:42:00.640" v="579" actId="164"/>
          <ac:grpSpMkLst>
            <pc:docMk/>
            <pc:sldMk cId="2062960070" sldId="526"/>
            <ac:grpSpMk id="54" creationId="{0AE18808-0238-4127-BB2E-117E17D7AB4B}"/>
          </ac:grpSpMkLst>
        </pc:grpChg>
        <pc:grpChg chg="add mod">
          <ac:chgData name="Liu, Vincent (Peng)" userId="b62008fe-2632-400b-bd1d-345ea8fff13a" providerId="ADAL" clId="{DFF1B846-9D45-4480-9A9F-84299E57B445}" dt="2023-02-06T07:45:18.236" v="698" actId="1076"/>
          <ac:grpSpMkLst>
            <pc:docMk/>
            <pc:sldMk cId="2062960070" sldId="526"/>
            <ac:grpSpMk id="55" creationId="{E81DDECC-726D-4C73-AB0C-606D9CB44DAE}"/>
          </ac:grpSpMkLst>
        </pc:grpChg>
        <pc:grpChg chg="mod">
          <ac:chgData name="Liu, Vincent (Peng)" userId="b62008fe-2632-400b-bd1d-345ea8fff13a" providerId="ADAL" clId="{DFF1B846-9D45-4480-9A9F-84299E57B445}" dt="2023-02-06T07:45:13.177" v="697"/>
          <ac:grpSpMkLst>
            <pc:docMk/>
            <pc:sldMk cId="2062960070" sldId="526"/>
            <ac:grpSpMk id="57" creationId="{DF2F7355-88F2-4EFB-9D84-130332DFF393}"/>
          </ac:grpSpMkLst>
        </pc:grpChg>
        <pc:grpChg chg="add mod">
          <ac:chgData name="Liu, Vincent (Peng)" userId="b62008fe-2632-400b-bd1d-345ea8fff13a" providerId="ADAL" clId="{DFF1B846-9D45-4480-9A9F-84299E57B445}" dt="2023-02-06T07:45:25.718" v="700" actId="571"/>
          <ac:grpSpMkLst>
            <pc:docMk/>
            <pc:sldMk cId="2062960070" sldId="526"/>
            <ac:grpSpMk id="63" creationId="{5A1B04C6-1900-4347-B13B-A3E6480EFB80}"/>
          </ac:grpSpMkLst>
        </pc:grpChg>
        <pc:grpChg chg="mod">
          <ac:chgData name="Liu, Vincent (Peng)" userId="b62008fe-2632-400b-bd1d-345ea8fff13a" providerId="ADAL" clId="{DFF1B846-9D45-4480-9A9F-84299E57B445}" dt="2023-02-06T07:45:25.718" v="700" actId="571"/>
          <ac:grpSpMkLst>
            <pc:docMk/>
            <pc:sldMk cId="2062960070" sldId="526"/>
            <ac:grpSpMk id="65" creationId="{B0BE6F81-EE14-425B-A87D-EF5601F4D88B}"/>
          </ac:grpSpMkLst>
        </pc:grpChg>
        <pc:grpChg chg="add del mod">
          <ac:chgData name="Liu, Vincent (Peng)" userId="b62008fe-2632-400b-bd1d-345ea8fff13a" providerId="ADAL" clId="{DFF1B846-9D45-4480-9A9F-84299E57B445}" dt="2023-02-06T07:45:47.828" v="703" actId="165"/>
          <ac:grpSpMkLst>
            <pc:docMk/>
            <pc:sldMk cId="2062960070" sldId="526"/>
            <ac:grpSpMk id="71" creationId="{7A3644F8-45A0-437C-A0EA-93F7AE384A65}"/>
          </ac:grpSpMkLst>
        </pc:grpChg>
        <pc:grpChg chg="mod topLvl">
          <ac:chgData name="Liu, Vincent (Peng)" userId="b62008fe-2632-400b-bd1d-345ea8fff13a" providerId="ADAL" clId="{DFF1B846-9D45-4480-9A9F-84299E57B445}" dt="2023-02-06T08:02:27.890" v="880" actId="1076"/>
          <ac:grpSpMkLst>
            <pc:docMk/>
            <pc:sldMk cId="2062960070" sldId="526"/>
            <ac:grpSpMk id="73" creationId="{53B7CCEC-AF53-4579-8CC3-C4AAF4711847}"/>
          </ac:grpSpMkLst>
        </pc:grpChg>
        <pc:grpChg chg="mod topLvl">
          <ac:chgData name="Liu, Vincent (Peng)" userId="b62008fe-2632-400b-bd1d-345ea8fff13a" providerId="ADAL" clId="{DFF1B846-9D45-4480-9A9F-84299E57B445}" dt="2023-02-06T08:02:22.631" v="878" actId="165"/>
          <ac:grpSpMkLst>
            <pc:docMk/>
            <pc:sldMk cId="2062960070" sldId="526"/>
            <ac:grpSpMk id="76" creationId="{4F69314B-1EEB-4934-B481-0701DEF38010}"/>
          </ac:grpSpMkLst>
        </pc:grpChg>
        <pc:grpChg chg="del mod topLvl">
          <ac:chgData name="Liu, Vincent (Peng)" userId="b62008fe-2632-400b-bd1d-345ea8fff13a" providerId="ADAL" clId="{DFF1B846-9D45-4480-9A9F-84299E57B445}" dt="2023-02-06T07:45:49.884" v="704" actId="478"/>
          <ac:grpSpMkLst>
            <pc:docMk/>
            <pc:sldMk cId="2062960070" sldId="526"/>
            <ac:grpSpMk id="77" creationId="{81A1CCF3-660F-4665-81A0-31CC57F78DC3}"/>
          </ac:grpSpMkLst>
        </pc:grpChg>
        <pc:grpChg chg="del mod topLvl">
          <ac:chgData name="Liu, Vincent (Peng)" userId="b62008fe-2632-400b-bd1d-345ea8fff13a" providerId="ADAL" clId="{DFF1B846-9D45-4480-9A9F-84299E57B445}" dt="2023-02-06T07:45:50.898" v="705" actId="478"/>
          <ac:grpSpMkLst>
            <pc:docMk/>
            <pc:sldMk cId="2062960070" sldId="526"/>
            <ac:grpSpMk id="78" creationId="{4B6A0177-C126-4F89-A526-36AC482DC09C}"/>
          </ac:grpSpMkLst>
        </pc:grpChg>
        <pc:grpChg chg="mod topLvl">
          <ac:chgData name="Liu, Vincent (Peng)" userId="b62008fe-2632-400b-bd1d-345ea8fff13a" providerId="ADAL" clId="{DFF1B846-9D45-4480-9A9F-84299E57B445}" dt="2023-02-06T08:02:22.631" v="878" actId="165"/>
          <ac:grpSpMkLst>
            <pc:docMk/>
            <pc:sldMk cId="2062960070" sldId="526"/>
            <ac:grpSpMk id="79" creationId="{AC4E34BD-159C-4E6A-8259-F2B3F396DD15}"/>
          </ac:grpSpMkLst>
        </pc:grpChg>
        <pc:grpChg chg="mod topLvl">
          <ac:chgData name="Liu, Vincent (Peng)" userId="b62008fe-2632-400b-bd1d-345ea8fff13a" providerId="ADAL" clId="{DFF1B846-9D45-4480-9A9F-84299E57B445}" dt="2023-02-06T08:02:22.631" v="878" actId="165"/>
          <ac:grpSpMkLst>
            <pc:docMk/>
            <pc:sldMk cId="2062960070" sldId="526"/>
            <ac:grpSpMk id="80" creationId="{00CD92E0-2B1D-4890-A4AB-0AF3DA803CCA}"/>
          </ac:grpSpMkLst>
        </pc:grpChg>
        <pc:grpChg chg="add del mod">
          <ac:chgData name="Liu, Vincent (Peng)" userId="b62008fe-2632-400b-bd1d-345ea8fff13a" providerId="ADAL" clId="{DFF1B846-9D45-4480-9A9F-84299E57B445}" dt="2023-02-06T08:02:22.631" v="878" actId="165"/>
          <ac:grpSpMkLst>
            <pc:docMk/>
            <pc:sldMk cId="2062960070" sldId="526"/>
            <ac:grpSpMk id="102" creationId="{08F77987-06CF-42D2-B480-2F5AA69A90CE}"/>
          </ac:grpSpMkLst>
        </pc:grpChg>
        <pc:grpChg chg="add mod">
          <ac:chgData name="Liu, Vincent (Peng)" userId="b62008fe-2632-400b-bd1d-345ea8fff13a" providerId="ADAL" clId="{DFF1B846-9D45-4480-9A9F-84299E57B445}" dt="2023-02-06T08:08:48.797" v="894" actId="1076"/>
          <ac:grpSpMkLst>
            <pc:docMk/>
            <pc:sldMk cId="2062960070" sldId="526"/>
            <ac:grpSpMk id="103" creationId="{203110A5-346B-42C6-97CB-91FA440705EC}"/>
          </ac:grpSpMkLst>
        </pc:grpChg>
        <pc:grpChg chg="add mod">
          <ac:chgData name="Liu, Vincent (Peng)" userId="b62008fe-2632-400b-bd1d-345ea8fff13a" providerId="ADAL" clId="{DFF1B846-9D45-4480-9A9F-84299E57B445}" dt="2023-02-06T07:57:11.056" v="877" actId="164"/>
          <ac:grpSpMkLst>
            <pc:docMk/>
            <pc:sldMk cId="2062960070" sldId="526"/>
            <ac:grpSpMk id="106" creationId="{728E820B-8028-4E30-88EA-2E969296A864}"/>
          </ac:grpSpMkLst>
        </pc:grpChg>
        <pc:grpChg chg="add mod">
          <ac:chgData name="Liu, Vincent (Peng)" userId="b62008fe-2632-400b-bd1d-345ea8fff13a" providerId="ADAL" clId="{DFF1B846-9D45-4480-9A9F-84299E57B445}" dt="2023-02-06T08:09:02.903" v="895" actId="164"/>
          <ac:grpSpMkLst>
            <pc:docMk/>
            <pc:sldMk cId="2062960070" sldId="526"/>
            <ac:grpSpMk id="107" creationId="{087B02EC-7C1F-4B39-9B58-09C875C25F52}"/>
          </ac:grpSpMkLst>
        </pc:grpChg>
        <pc:grpChg chg="add mod">
          <ac:chgData name="Liu, Vincent (Peng)" userId="b62008fe-2632-400b-bd1d-345ea8fff13a" providerId="ADAL" clId="{DFF1B846-9D45-4480-9A9F-84299E57B445}" dt="2023-02-06T08:09:02.903" v="895" actId="164"/>
          <ac:grpSpMkLst>
            <pc:docMk/>
            <pc:sldMk cId="2062960070" sldId="526"/>
            <ac:grpSpMk id="111" creationId="{96461CFD-D1C5-4EFB-9457-064B46D6C313}"/>
          </ac:grpSpMkLst>
        </pc:grpChg>
        <pc:picChg chg="add mod topLvl">
          <ac:chgData name="Liu, Vincent (Peng)" userId="b62008fe-2632-400b-bd1d-345ea8fff13a" providerId="ADAL" clId="{DFF1B846-9D45-4480-9A9F-84299E57B445}" dt="2023-02-06T07:42:00.640" v="579" actId="164"/>
          <ac:picMkLst>
            <pc:docMk/>
            <pc:sldMk cId="2062960070" sldId="526"/>
            <ac:picMk id="4" creationId="{3162B647-9239-4C5F-84FB-7642D43C3F94}"/>
          </ac:picMkLst>
        </pc:picChg>
        <pc:picChg chg="add mod topLvl">
          <ac:chgData name="Liu, Vincent (Peng)" userId="b62008fe-2632-400b-bd1d-345ea8fff13a" providerId="ADAL" clId="{DFF1B846-9D45-4480-9A9F-84299E57B445}" dt="2023-02-06T07:57:11.056" v="877" actId="164"/>
          <ac:picMkLst>
            <pc:docMk/>
            <pc:sldMk cId="2062960070" sldId="526"/>
            <ac:picMk id="13" creationId="{0E03D905-4CDF-4C98-86AF-33E4A31B6F92}"/>
          </ac:picMkLst>
        </pc:picChg>
        <pc:picChg chg="add del">
          <ac:chgData name="Liu, Vincent (Peng)" userId="b62008fe-2632-400b-bd1d-345ea8fff13a" providerId="ADAL" clId="{DFF1B846-9D45-4480-9A9F-84299E57B445}" dt="2023-02-06T07:30:55.376" v="353" actId="22"/>
          <ac:picMkLst>
            <pc:docMk/>
            <pc:sldMk cId="2062960070" sldId="526"/>
            <ac:picMk id="26" creationId="{6AD4E095-C3A1-4B12-B8F9-46AAADEB70FD}"/>
          </ac:picMkLst>
        </pc:picChg>
        <pc:picChg chg="mod">
          <ac:chgData name="Liu, Vincent (Peng)" userId="b62008fe-2632-400b-bd1d-345ea8fff13a" providerId="ADAL" clId="{DFF1B846-9D45-4480-9A9F-84299E57B445}" dt="2023-02-06T07:45:13.177" v="697"/>
          <ac:picMkLst>
            <pc:docMk/>
            <pc:sldMk cId="2062960070" sldId="526"/>
            <ac:picMk id="56" creationId="{D274E87B-5876-4081-92B7-F676563F6A56}"/>
          </ac:picMkLst>
        </pc:picChg>
        <pc:picChg chg="mod">
          <ac:chgData name="Liu, Vincent (Peng)" userId="b62008fe-2632-400b-bd1d-345ea8fff13a" providerId="ADAL" clId="{DFF1B846-9D45-4480-9A9F-84299E57B445}" dt="2023-02-06T07:45:25.718" v="700" actId="571"/>
          <ac:picMkLst>
            <pc:docMk/>
            <pc:sldMk cId="2062960070" sldId="526"/>
            <ac:picMk id="64" creationId="{BA4D9492-3CBE-47F0-A6CF-DB0E2755760D}"/>
          </ac:picMkLst>
        </pc:picChg>
        <pc:picChg chg="mod topLvl">
          <ac:chgData name="Liu, Vincent (Peng)" userId="b62008fe-2632-400b-bd1d-345ea8fff13a" providerId="ADAL" clId="{DFF1B846-9D45-4480-9A9F-84299E57B445}" dt="2023-02-06T08:02:22.631" v="878" actId="165"/>
          <ac:picMkLst>
            <pc:docMk/>
            <pc:sldMk cId="2062960070" sldId="526"/>
            <ac:picMk id="72" creationId="{519A359F-EB18-49DC-9391-FE356AF3240D}"/>
          </ac:picMkLst>
        </pc:picChg>
        <pc:cxnChg chg="add mod topLvl">
          <ac:chgData name="Liu, Vincent (Peng)" userId="b62008fe-2632-400b-bd1d-345ea8fff13a" providerId="ADAL" clId="{DFF1B846-9D45-4480-9A9F-84299E57B445}" dt="2023-02-06T07:56:49.700" v="874" actId="165"/>
          <ac:cxnSpMkLst>
            <pc:docMk/>
            <pc:sldMk cId="2062960070" sldId="526"/>
            <ac:cxnSpMk id="20" creationId="{D82F6F4F-027D-4DFD-B8DA-CABA79A14E1D}"/>
          </ac:cxnSpMkLst>
        </pc:cxnChg>
        <pc:cxnChg chg="add mod topLvl">
          <ac:chgData name="Liu, Vincent (Peng)" userId="b62008fe-2632-400b-bd1d-345ea8fff13a" providerId="ADAL" clId="{DFF1B846-9D45-4480-9A9F-84299E57B445}" dt="2023-02-06T07:56:49.700" v="874" actId="165"/>
          <ac:cxnSpMkLst>
            <pc:docMk/>
            <pc:sldMk cId="2062960070" sldId="526"/>
            <ac:cxnSpMk id="21" creationId="{B4EF71EE-D201-448D-B93A-C7C21ADE7E15}"/>
          </ac:cxnSpMkLst>
        </pc:cxnChg>
        <pc:cxnChg chg="add mod topLvl">
          <ac:chgData name="Liu, Vincent (Peng)" userId="b62008fe-2632-400b-bd1d-345ea8fff13a" providerId="ADAL" clId="{DFF1B846-9D45-4480-9A9F-84299E57B445}" dt="2023-02-06T07:46:56.661" v="717" actId="478"/>
          <ac:cxnSpMkLst>
            <pc:docMk/>
            <pc:sldMk cId="2062960070" sldId="526"/>
            <ac:cxnSpMk id="31" creationId="{6B9A82B0-C8AA-4917-947B-0FB0EC1BB96A}"/>
          </ac:cxnSpMkLst>
        </pc:cxnChg>
        <pc:cxnChg chg="mod">
          <ac:chgData name="Liu, Vincent (Peng)" userId="b62008fe-2632-400b-bd1d-345ea8fff13a" providerId="ADAL" clId="{DFF1B846-9D45-4480-9A9F-84299E57B445}" dt="2023-02-06T07:56:49.700" v="874" actId="165"/>
          <ac:cxnSpMkLst>
            <pc:docMk/>
            <pc:sldMk cId="2062960070" sldId="526"/>
            <ac:cxnSpMk id="38" creationId="{4B120C45-9A29-4845-95F7-080113AA4599}"/>
          </ac:cxnSpMkLst>
        </pc:cxnChg>
        <pc:cxnChg chg="mod">
          <ac:chgData name="Liu, Vincent (Peng)" userId="b62008fe-2632-400b-bd1d-345ea8fff13a" providerId="ADAL" clId="{DFF1B846-9D45-4480-9A9F-84299E57B445}" dt="2023-02-06T07:56:49.700" v="874" actId="165"/>
          <ac:cxnSpMkLst>
            <pc:docMk/>
            <pc:sldMk cId="2062960070" sldId="526"/>
            <ac:cxnSpMk id="41" creationId="{7A217EAF-0FFE-44DF-9DB5-B84A9DF84DCC}"/>
          </ac:cxnSpMkLst>
        </pc:cxnChg>
        <pc:cxnChg chg="mod">
          <ac:chgData name="Liu, Vincent (Peng)" userId="b62008fe-2632-400b-bd1d-345ea8fff13a" providerId="ADAL" clId="{DFF1B846-9D45-4480-9A9F-84299E57B445}" dt="2023-02-06T07:56:49.700" v="874" actId="165"/>
          <ac:cxnSpMkLst>
            <pc:docMk/>
            <pc:sldMk cId="2062960070" sldId="526"/>
            <ac:cxnSpMk id="44" creationId="{71EBD00B-22AE-431E-A4A4-32BAB734EE29}"/>
          </ac:cxnSpMkLst>
        </pc:cxnChg>
        <pc:cxnChg chg="mod">
          <ac:chgData name="Liu, Vincent (Peng)" userId="b62008fe-2632-400b-bd1d-345ea8fff13a" providerId="ADAL" clId="{DFF1B846-9D45-4480-9A9F-84299E57B445}" dt="2023-02-06T07:56:49.700" v="874" actId="165"/>
          <ac:cxnSpMkLst>
            <pc:docMk/>
            <pc:sldMk cId="2062960070" sldId="526"/>
            <ac:cxnSpMk id="47" creationId="{1059FA2C-6662-4D6F-ACDC-72747BF31076}"/>
          </ac:cxnSpMkLst>
        </pc:cxnChg>
        <pc:cxnChg chg="mod">
          <ac:chgData name="Liu, Vincent (Peng)" userId="b62008fe-2632-400b-bd1d-345ea8fff13a" providerId="ADAL" clId="{DFF1B846-9D45-4480-9A9F-84299E57B445}" dt="2023-02-06T08:07:22.241" v="891" actId="692"/>
          <ac:cxnSpMkLst>
            <pc:docMk/>
            <pc:sldMk cId="2062960070" sldId="526"/>
            <ac:cxnSpMk id="82" creationId="{D85673D9-9DFB-4FCD-9890-B7F8698BCE7C}"/>
          </ac:cxnSpMkLst>
        </pc:cxnChg>
        <pc:cxnChg chg="mod">
          <ac:chgData name="Liu, Vincent (Peng)" userId="b62008fe-2632-400b-bd1d-345ea8fff13a" providerId="ADAL" clId="{DFF1B846-9D45-4480-9A9F-84299E57B445}" dt="2023-02-06T08:07:12.199" v="889" actId="692"/>
          <ac:cxnSpMkLst>
            <pc:docMk/>
            <pc:sldMk cId="2062960070" sldId="526"/>
            <ac:cxnSpMk id="84" creationId="{A2297F09-B96F-4C75-8B9B-0E5C68790A6F}"/>
          </ac:cxnSpMkLst>
        </pc:cxnChg>
        <pc:cxnChg chg="mod">
          <ac:chgData name="Liu, Vincent (Peng)" userId="b62008fe-2632-400b-bd1d-345ea8fff13a" providerId="ADAL" clId="{DFF1B846-9D45-4480-9A9F-84299E57B445}" dt="2023-02-06T07:45:50.898" v="705" actId="478"/>
          <ac:cxnSpMkLst>
            <pc:docMk/>
            <pc:sldMk cId="2062960070" sldId="526"/>
            <ac:cxnSpMk id="86" creationId="{8634BBDB-D07A-4D48-8F2D-E31B77AD9990}"/>
          </ac:cxnSpMkLst>
        </pc:cxnChg>
        <pc:cxnChg chg="mod">
          <ac:chgData name="Liu, Vincent (Peng)" userId="b62008fe-2632-400b-bd1d-345ea8fff13a" providerId="ADAL" clId="{DFF1B846-9D45-4480-9A9F-84299E57B445}" dt="2023-02-06T07:45:49.884" v="704" actId="478"/>
          <ac:cxnSpMkLst>
            <pc:docMk/>
            <pc:sldMk cId="2062960070" sldId="526"/>
            <ac:cxnSpMk id="88" creationId="{CB4C9400-26E3-46CE-A3B6-0FEC888ABA3B}"/>
          </ac:cxnSpMkLst>
        </pc:cxnChg>
        <pc:cxnChg chg="mod">
          <ac:chgData name="Liu, Vincent (Peng)" userId="b62008fe-2632-400b-bd1d-345ea8fff13a" providerId="ADAL" clId="{DFF1B846-9D45-4480-9A9F-84299E57B445}" dt="2023-02-06T08:02:22.631" v="878" actId="165"/>
          <ac:cxnSpMkLst>
            <pc:docMk/>
            <pc:sldMk cId="2062960070" sldId="526"/>
            <ac:cxnSpMk id="90" creationId="{BE238D00-6326-4585-9EFC-AFB50C7638FC}"/>
          </ac:cxnSpMkLst>
        </pc:cxnChg>
        <pc:cxnChg chg="mod">
          <ac:chgData name="Liu, Vincent (Peng)" userId="b62008fe-2632-400b-bd1d-345ea8fff13a" providerId="ADAL" clId="{DFF1B846-9D45-4480-9A9F-84299E57B445}" dt="2023-02-06T08:02:22.631" v="878" actId="165"/>
          <ac:cxnSpMkLst>
            <pc:docMk/>
            <pc:sldMk cId="2062960070" sldId="526"/>
            <ac:cxnSpMk id="91" creationId="{6B8AC72C-3C70-4027-ACF0-98936B2C4D1D}"/>
          </ac:cxnSpMkLst>
        </pc:cxnChg>
        <pc:cxnChg chg="mod">
          <ac:chgData name="Liu, Vincent (Peng)" userId="b62008fe-2632-400b-bd1d-345ea8fff13a" providerId="ADAL" clId="{DFF1B846-9D45-4480-9A9F-84299E57B445}" dt="2023-02-06T07:56:53.219" v="875" actId="571"/>
          <ac:cxnSpMkLst>
            <pc:docMk/>
            <pc:sldMk cId="2062960070" sldId="526"/>
            <ac:cxnSpMk id="105" creationId="{E95CD71D-F216-4AB0-98E5-E2EDE0DE7073}"/>
          </ac:cxnSpMkLst>
        </pc:cxnChg>
        <pc:cxnChg chg="mod">
          <ac:chgData name="Liu, Vincent (Peng)" userId="b62008fe-2632-400b-bd1d-345ea8fff13a" providerId="ADAL" clId="{DFF1B846-9D45-4480-9A9F-84299E57B445}" dt="2023-02-06T08:07:33.625" v="893" actId="692"/>
          <ac:cxnSpMkLst>
            <pc:docMk/>
            <pc:sldMk cId="2062960070" sldId="526"/>
            <ac:cxnSpMk id="109" creationId="{D9D62A01-ADFD-42BB-AD81-6322A329F18E}"/>
          </ac:cxnSpMkLst>
        </pc:cxnChg>
      </pc:sldChg>
      <pc:sldChg chg="addSp delSp modSp new del mod">
        <pc:chgData name="Liu, Vincent (Peng)" userId="b62008fe-2632-400b-bd1d-345ea8fff13a" providerId="ADAL" clId="{DFF1B846-9D45-4480-9A9F-84299E57B445}" dt="2023-02-06T07:19:54.804" v="133" actId="2696"/>
        <pc:sldMkLst>
          <pc:docMk/>
          <pc:sldMk cId="2517776798" sldId="526"/>
        </pc:sldMkLst>
        <pc:spChg chg="del">
          <ac:chgData name="Liu, Vincent (Peng)" userId="b62008fe-2632-400b-bd1d-345ea8fff13a" providerId="ADAL" clId="{DFF1B846-9D45-4480-9A9F-84299E57B445}" dt="2023-02-06T06:30:04.130" v="128" actId="478"/>
          <ac:spMkLst>
            <pc:docMk/>
            <pc:sldMk cId="2517776798" sldId="526"/>
            <ac:spMk id="2" creationId="{7790A864-3530-4853-9F9B-67BF5ED9B1C1}"/>
          </ac:spMkLst>
        </pc:spChg>
        <pc:spChg chg="del">
          <ac:chgData name="Liu, Vincent (Peng)" userId="b62008fe-2632-400b-bd1d-345ea8fff13a" providerId="ADAL" clId="{DFF1B846-9D45-4480-9A9F-84299E57B445}" dt="2023-02-06T06:30:04.130" v="128" actId="478"/>
          <ac:spMkLst>
            <pc:docMk/>
            <pc:sldMk cId="2517776798" sldId="526"/>
            <ac:spMk id="3" creationId="{FDD6F838-1481-425B-94B4-D30E4E5E3A59}"/>
          </ac:spMkLst>
        </pc:spChg>
        <pc:picChg chg="add mod">
          <ac:chgData name="Liu, Vincent (Peng)" userId="b62008fe-2632-400b-bd1d-345ea8fff13a" providerId="ADAL" clId="{DFF1B846-9D45-4480-9A9F-84299E57B445}" dt="2023-02-06T06:30:11.272" v="132" actId="14100"/>
          <ac:picMkLst>
            <pc:docMk/>
            <pc:sldMk cId="2517776798" sldId="526"/>
            <ac:picMk id="5" creationId="{DBBD0A24-C83C-4745-BC14-9BE164EC565F}"/>
          </ac:picMkLst>
        </pc:picChg>
      </pc:sldChg>
    </pc:docChg>
  </pc:docChgLst>
  <pc:docChgLst>
    <pc:chgData name="Li, Cong (Jack)" userId="S::cli157@ford.com::45a565ec-fbd5-4986-aab4-597f863ca403" providerId="AD" clId="Web-{05DA4CCC-9FF4-8003-B1DB-5973AB15260E}"/>
    <pc:docChg chg="modSld">
      <pc:chgData name="Li, Cong (Jack)" userId="S::cli157@ford.com::45a565ec-fbd5-4986-aab4-597f863ca403" providerId="AD" clId="Web-{05DA4CCC-9FF4-8003-B1DB-5973AB15260E}" dt="2022-10-30T10:10:45.076" v="1" actId="20577"/>
      <pc:docMkLst>
        <pc:docMk/>
      </pc:docMkLst>
      <pc:sldChg chg="modSp">
        <pc:chgData name="Li, Cong (Jack)" userId="S::cli157@ford.com::45a565ec-fbd5-4986-aab4-597f863ca403" providerId="AD" clId="Web-{05DA4CCC-9FF4-8003-B1DB-5973AB15260E}" dt="2022-10-30T10:10:45.076" v="1" actId="20577"/>
        <pc:sldMkLst>
          <pc:docMk/>
          <pc:sldMk cId="2494310112" sldId="256"/>
        </pc:sldMkLst>
        <pc:spChg chg="mod">
          <ac:chgData name="Li, Cong (Jack)" userId="S::cli157@ford.com::45a565ec-fbd5-4986-aab4-597f863ca403" providerId="AD" clId="Web-{05DA4CCC-9FF4-8003-B1DB-5973AB15260E}" dt="2022-10-30T10:10:45.076" v="1" actId="20577"/>
          <ac:spMkLst>
            <pc:docMk/>
            <pc:sldMk cId="2494310112" sldId="256"/>
            <ac:spMk id="4" creationId="{00000000-0000-0000-0000-000000000000}"/>
          </ac:spMkLst>
        </pc:spChg>
      </pc:sldChg>
    </pc:docChg>
  </pc:docChgLst>
  <pc:docChgLst>
    <pc:chgData name="Liu, Vincent (Peng)" userId="b62008fe-2632-400b-bd1d-345ea8fff13a" providerId="ADAL" clId="{A90ADA4E-1DD5-458E-BFF5-62B808405C93}"/>
    <pc:docChg chg="custSel addSld modSld modSection">
      <pc:chgData name="Liu, Vincent (Peng)" userId="b62008fe-2632-400b-bd1d-345ea8fff13a" providerId="ADAL" clId="{A90ADA4E-1DD5-458E-BFF5-62B808405C93}" dt="2022-12-08T06:52:52.563" v="55" actId="1076"/>
      <pc:docMkLst>
        <pc:docMk/>
      </pc:docMkLst>
      <pc:sldChg chg="modSp mod">
        <pc:chgData name="Liu, Vincent (Peng)" userId="b62008fe-2632-400b-bd1d-345ea8fff13a" providerId="ADAL" clId="{A90ADA4E-1DD5-458E-BFF5-62B808405C93}" dt="2022-12-08T01:17:19.347" v="9" actId="20577"/>
        <pc:sldMkLst>
          <pc:docMk/>
          <pc:sldMk cId="113955788" sldId="497"/>
        </pc:sldMkLst>
        <pc:spChg chg="mod">
          <ac:chgData name="Liu, Vincent (Peng)" userId="b62008fe-2632-400b-bd1d-345ea8fff13a" providerId="ADAL" clId="{A90ADA4E-1DD5-458E-BFF5-62B808405C93}" dt="2022-12-08T01:17:19.347" v="9" actId="20577"/>
          <ac:spMkLst>
            <pc:docMk/>
            <pc:sldMk cId="113955788" sldId="497"/>
            <ac:spMk id="38" creationId="{385839D3-9F01-46D5-88B1-9797E43090FF}"/>
          </ac:spMkLst>
        </pc:spChg>
      </pc:sldChg>
      <pc:sldChg chg="modSp mod">
        <pc:chgData name="Liu, Vincent (Peng)" userId="b62008fe-2632-400b-bd1d-345ea8fff13a" providerId="ADAL" clId="{A90ADA4E-1DD5-458E-BFF5-62B808405C93}" dt="2022-12-02T02:08:21.755" v="6" actId="1076"/>
        <pc:sldMkLst>
          <pc:docMk/>
          <pc:sldMk cId="4122091411" sldId="520"/>
        </pc:sldMkLst>
        <pc:graphicFrameChg chg="mod">
          <ac:chgData name="Liu, Vincent (Peng)" userId="b62008fe-2632-400b-bd1d-345ea8fff13a" providerId="ADAL" clId="{A90ADA4E-1DD5-458E-BFF5-62B808405C93}" dt="2022-12-02T02:08:21.755" v="6" actId="1076"/>
          <ac:graphicFrameMkLst>
            <pc:docMk/>
            <pc:sldMk cId="4122091411" sldId="520"/>
            <ac:graphicFrameMk id="5" creationId="{029E188C-BB28-4B35-90E0-0FA3868ACC25}"/>
          </ac:graphicFrameMkLst>
        </pc:graphicFrameChg>
        <pc:graphicFrameChg chg="mod">
          <ac:chgData name="Liu, Vincent (Peng)" userId="b62008fe-2632-400b-bd1d-345ea8fff13a" providerId="ADAL" clId="{A90ADA4E-1DD5-458E-BFF5-62B808405C93}" dt="2022-12-02T02:08:14.978" v="1" actId="1076"/>
          <ac:graphicFrameMkLst>
            <pc:docMk/>
            <pc:sldMk cId="4122091411" sldId="520"/>
            <ac:graphicFrameMk id="11" creationId="{E5B27B5C-BED7-4EB7-A802-6F0D423A9BA9}"/>
          </ac:graphicFrameMkLst>
        </pc:graphicFrameChg>
      </pc:sldChg>
      <pc:sldChg chg="modSp mod">
        <pc:chgData name="Liu, Vincent (Peng)" userId="b62008fe-2632-400b-bd1d-345ea8fff13a" providerId="ADAL" clId="{A90ADA4E-1DD5-458E-BFF5-62B808405C93}" dt="2022-12-02T02:08:33.185" v="8" actId="404"/>
        <pc:sldMkLst>
          <pc:docMk/>
          <pc:sldMk cId="1124007713" sldId="523"/>
        </pc:sldMkLst>
        <pc:spChg chg="mod">
          <ac:chgData name="Liu, Vincent (Peng)" userId="b62008fe-2632-400b-bd1d-345ea8fff13a" providerId="ADAL" clId="{A90ADA4E-1DD5-458E-BFF5-62B808405C93}" dt="2022-12-02T02:08:33.185" v="8" actId="404"/>
          <ac:spMkLst>
            <pc:docMk/>
            <pc:sldMk cId="1124007713" sldId="523"/>
            <ac:spMk id="170" creationId="{F6E75330-6423-4217-8B13-7B7B739A3BBC}"/>
          </ac:spMkLst>
        </pc:spChg>
      </pc:sldChg>
      <pc:sldChg chg="delSp modSp new mod">
        <pc:chgData name="Liu, Vincent (Peng)" userId="b62008fe-2632-400b-bd1d-345ea8fff13a" providerId="ADAL" clId="{A90ADA4E-1DD5-458E-BFF5-62B808405C93}" dt="2022-12-08T06:52:52.563" v="55" actId="1076"/>
        <pc:sldMkLst>
          <pc:docMk/>
          <pc:sldMk cId="2858529789" sldId="524"/>
        </pc:sldMkLst>
        <pc:spChg chg="mod">
          <ac:chgData name="Liu, Vincent (Peng)" userId="b62008fe-2632-400b-bd1d-345ea8fff13a" providerId="ADAL" clId="{A90ADA4E-1DD5-458E-BFF5-62B808405C93}" dt="2022-12-08T06:52:52.563" v="55" actId="1076"/>
          <ac:spMkLst>
            <pc:docMk/>
            <pc:sldMk cId="2858529789" sldId="524"/>
            <ac:spMk id="2" creationId="{5A7E18EE-C705-4D14-80BB-B71E4920B4AB}"/>
          </ac:spMkLst>
        </pc:spChg>
        <pc:spChg chg="del">
          <ac:chgData name="Liu, Vincent (Peng)" userId="b62008fe-2632-400b-bd1d-345ea8fff13a" providerId="ADAL" clId="{A90ADA4E-1DD5-458E-BFF5-62B808405C93}" dt="2022-12-08T06:52:49.942" v="54" actId="478"/>
          <ac:spMkLst>
            <pc:docMk/>
            <pc:sldMk cId="2858529789" sldId="524"/>
            <ac:spMk id="3" creationId="{FE5120B5-30F9-46E4-B10A-0672CB34F3A7}"/>
          </ac:spMkLst>
        </pc:spChg>
      </pc:sldChg>
    </pc:docChg>
  </pc:docChgLst>
  <pc:docChgLst>
    <pc:chgData name="Cong Li" userId="45a565ec-fbd5-4986-aab4-597f863ca403" providerId="ADAL" clId="{A6D106BE-9CA9-4EA7-B430-22542A04A4C4}"/>
    <pc:docChg chg="undo custSel modSld">
      <pc:chgData name="Cong Li" userId="45a565ec-fbd5-4986-aab4-597f863ca403" providerId="ADAL" clId="{A6D106BE-9CA9-4EA7-B430-22542A04A4C4}" dt="2022-11-03T02:14:58.268" v="15" actId="1076"/>
      <pc:docMkLst>
        <pc:docMk/>
      </pc:docMkLst>
      <pc:sldChg chg="modSp mod">
        <pc:chgData name="Cong Li" userId="45a565ec-fbd5-4986-aab4-597f863ca403" providerId="ADAL" clId="{A6D106BE-9CA9-4EA7-B430-22542A04A4C4}" dt="2022-11-03T01:57:54.522" v="12" actId="14100"/>
        <pc:sldMkLst>
          <pc:docMk/>
          <pc:sldMk cId="113955788" sldId="497"/>
        </pc:sldMkLst>
        <pc:picChg chg="mod">
          <ac:chgData name="Cong Li" userId="45a565ec-fbd5-4986-aab4-597f863ca403" providerId="ADAL" clId="{A6D106BE-9CA9-4EA7-B430-22542A04A4C4}" dt="2022-11-03T01:57:54.522" v="12" actId="14100"/>
          <ac:picMkLst>
            <pc:docMk/>
            <pc:sldMk cId="113955788" sldId="497"/>
            <ac:picMk id="25" creationId="{9868A9BE-1BD9-430C-B856-C7DAB9F525A5}"/>
          </ac:picMkLst>
        </pc:picChg>
      </pc:sldChg>
      <pc:sldChg chg="modSp mod">
        <pc:chgData name="Cong Li" userId="45a565ec-fbd5-4986-aab4-597f863ca403" providerId="ADAL" clId="{A6D106BE-9CA9-4EA7-B430-22542A04A4C4}" dt="2022-11-03T02:14:58.268" v="15" actId="1076"/>
        <pc:sldMkLst>
          <pc:docMk/>
          <pc:sldMk cId="295538351" sldId="498"/>
        </pc:sldMkLst>
        <pc:spChg chg="mod">
          <ac:chgData name="Cong Li" userId="45a565ec-fbd5-4986-aab4-597f863ca403" providerId="ADAL" clId="{A6D106BE-9CA9-4EA7-B430-22542A04A4C4}" dt="2022-11-03T02:14:55.076" v="13" actId="1076"/>
          <ac:spMkLst>
            <pc:docMk/>
            <pc:sldMk cId="295538351" sldId="498"/>
            <ac:spMk id="18" creationId="{5BA2EB41-B113-4B3B-B22E-F5AAE4903930}"/>
          </ac:spMkLst>
        </pc:spChg>
        <pc:spChg chg="mod">
          <ac:chgData name="Cong Li" userId="45a565ec-fbd5-4986-aab4-597f863ca403" providerId="ADAL" clId="{A6D106BE-9CA9-4EA7-B430-22542A04A4C4}" dt="2022-11-03T02:14:58.268" v="15" actId="1076"/>
          <ac:spMkLst>
            <pc:docMk/>
            <pc:sldMk cId="295538351" sldId="498"/>
            <ac:spMk id="58" creationId="{5BDC93C3-DB1B-48D2-8CAF-CBF980075560}"/>
          </ac:spMkLst>
        </pc:spChg>
        <pc:picChg chg="mod">
          <ac:chgData name="Cong Li" userId="45a565ec-fbd5-4986-aab4-597f863ca403" providerId="ADAL" clId="{A6D106BE-9CA9-4EA7-B430-22542A04A4C4}" dt="2022-11-03T02:14:56.788" v="14" actId="1076"/>
          <ac:picMkLst>
            <pc:docMk/>
            <pc:sldMk cId="295538351" sldId="498"/>
            <ac:picMk id="4" creationId="{631CA892-AAB6-4283-9D77-8DEA509848E4}"/>
          </ac:picMkLst>
        </pc:picChg>
      </pc:sldChg>
      <pc:sldChg chg="modSp mod">
        <pc:chgData name="Cong Li" userId="45a565ec-fbd5-4986-aab4-597f863ca403" providerId="ADAL" clId="{A6D106BE-9CA9-4EA7-B430-22542A04A4C4}" dt="2022-11-03T01:49:21.473" v="11" actId="20577"/>
        <pc:sldMkLst>
          <pc:docMk/>
          <pc:sldMk cId="3287294125" sldId="499"/>
        </pc:sldMkLst>
        <pc:spChg chg="mod">
          <ac:chgData name="Cong Li" userId="45a565ec-fbd5-4986-aab4-597f863ca403" providerId="ADAL" clId="{A6D106BE-9CA9-4EA7-B430-22542A04A4C4}" dt="2022-11-03T01:49:21.473" v="11" actId="20577"/>
          <ac:spMkLst>
            <pc:docMk/>
            <pc:sldMk cId="3287294125" sldId="499"/>
            <ac:spMk id="4" creationId="{84C5361B-1312-4BFD-8A75-92FB6D7A8F35}"/>
          </ac:spMkLst>
        </pc:spChg>
      </pc:sldChg>
    </pc:docChg>
  </pc:docChgLst>
  <pc:docChgLst>
    <pc:chgData name="Liu, Vincent (Peng)" userId="b62008fe-2632-400b-bd1d-345ea8fff13a" providerId="ADAL" clId="{234FEAE3-DF36-4A24-8EF4-A7E9197811AB}"/>
    <pc:docChg chg="undo custSel addSld delSld modSld addSection delSection modSection">
      <pc:chgData name="Liu, Vincent (Peng)" userId="b62008fe-2632-400b-bd1d-345ea8fff13a" providerId="ADAL" clId="{234FEAE3-DF36-4A24-8EF4-A7E9197811AB}" dt="2022-11-24T06:21:06.939" v="2882" actId="20577"/>
      <pc:docMkLst>
        <pc:docMk/>
      </pc:docMkLst>
      <pc:sldChg chg="del">
        <pc:chgData name="Liu, Vincent (Peng)" userId="b62008fe-2632-400b-bd1d-345ea8fff13a" providerId="ADAL" clId="{234FEAE3-DF36-4A24-8EF4-A7E9197811AB}" dt="2022-11-24T05:52:20.699" v="2681" actId="47"/>
        <pc:sldMkLst>
          <pc:docMk/>
          <pc:sldMk cId="2494310112" sldId="256"/>
        </pc:sldMkLst>
      </pc:sldChg>
      <pc:sldChg chg="add">
        <pc:chgData name="Liu, Vincent (Peng)" userId="b62008fe-2632-400b-bd1d-345ea8fff13a" providerId="ADAL" clId="{234FEAE3-DF36-4A24-8EF4-A7E9197811AB}" dt="2022-11-24T06:06:46.393" v="2775"/>
        <pc:sldMkLst>
          <pc:docMk/>
          <pc:sldMk cId="1060514007" sldId="258"/>
        </pc:sldMkLst>
      </pc:sldChg>
      <pc:sldChg chg="del">
        <pc:chgData name="Liu, Vincent (Peng)" userId="b62008fe-2632-400b-bd1d-345ea8fff13a" providerId="ADAL" clId="{234FEAE3-DF36-4A24-8EF4-A7E9197811AB}" dt="2022-11-24T05:52:49.104" v="2686" actId="47"/>
        <pc:sldMkLst>
          <pc:docMk/>
          <pc:sldMk cId="3694394352" sldId="266"/>
        </pc:sldMkLst>
      </pc:sldChg>
      <pc:sldChg chg="del">
        <pc:chgData name="Liu, Vincent (Peng)" userId="b62008fe-2632-400b-bd1d-345ea8fff13a" providerId="ADAL" clId="{234FEAE3-DF36-4A24-8EF4-A7E9197811AB}" dt="2022-11-24T05:53:02.535" v="2691" actId="47"/>
        <pc:sldMkLst>
          <pc:docMk/>
          <pc:sldMk cId="1574118849" sldId="273"/>
        </pc:sldMkLst>
      </pc:sldChg>
      <pc:sldChg chg="del">
        <pc:chgData name="Liu, Vincent (Peng)" userId="b62008fe-2632-400b-bd1d-345ea8fff13a" providerId="ADAL" clId="{234FEAE3-DF36-4A24-8EF4-A7E9197811AB}" dt="2022-11-24T05:53:02.535" v="2691" actId="47"/>
        <pc:sldMkLst>
          <pc:docMk/>
          <pc:sldMk cId="3931397156" sldId="276"/>
        </pc:sldMkLst>
      </pc:sldChg>
      <pc:sldChg chg="del">
        <pc:chgData name="Liu, Vincent (Peng)" userId="b62008fe-2632-400b-bd1d-345ea8fff13a" providerId="ADAL" clId="{234FEAE3-DF36-4A24-8EF4-A7E9197811AB}" dt="2022-11-24T05:52:49.104" v="2686" actId="47"/>
        <pc:sldMkLst>
          <pc:docMk/>
          <pc:sldMk cId="3552775447" sldId="278"/>
        </pc:sldMkLst>
      </pc:sldChg>
      <pc:sldChg chg="del">
        <pc:chgData name="Liu, Vincent (Peng)" userId="b62008fe-2632-400b-bd1d-345ea8fff13a" providerId="ADAL" clId="{234FEAE3-DF36-4A24-8EF4-A7E9197811AB}" dt="2022-11-24T05:52:49.104" v="2686" actId="47"/>
        <pc:sldMkLst>
          <pc:docMk/>
          <pc:sldMk cId="2233509315" sldId="279"/>
        </pc:sldMkLst>
      </pc:sldChg>
      <pc:sldChg chg="del">
        <pc:chgData name="Liu, Vincent (Peng)" userId="b62008fe-2632-400b-bd1d-345ea8fff13a" providerId="ADAL" clId="{234FEAE3-DF36-4A24-8EF4-A7E9197811AB}" dt="2022-11-24T05:52:49.104" v="2686" actId="47"/>
        <pc:sldMkLst>
          <pc:docMk/>
          <pc:sldMk cId="1476050392" sldId="293"/>
        </pc:sldMkLst>
      </pc:sldChg>
      <pc:sldChg chg="del">
        <pc:chgData name="Liu, Vincent (Peng)" userId="b62008fe-2632-400b-bd1d-345ea8fff13a" providerId="ADAL" clId="{234FEAE3-DF36-4A24-8EF4-A7E9197811AB}" dt="2022-11-24T05:52:49.104" v="2686" actId="47"/>
        <pc:sldMkLst>
          <pc:docMk/>
          <pc:sldMk cId="3819372953" sldId="295"/>
        </pc:sldMkLst>
      </pc:sldChg>
      <pc:sldChg chg="del">
        <pc:chgData name="Liu, Vincent (Peng)" userId="b62008fe-2632-400b-bd1d-345ea8fff13a" providerId="ADAL" clId="{234FEAE3-DF36-4A24-8EF4-A7E9197811AB}" dt="2022-11-24T05:52:58.475" v="2690" actId="47"/>
        <pc:sldMkLst>
          <pc:docMk/>
          <pc:sldMk cId="4060450258" sldId="495"/>
        </pc:sldMkLst>
      </pc:sldChg>
      <pc:sldChg chg="del">
        <pc:chgData name="Liu, Vincent (Peng)" userId="b62008fe-2632-400b-bd1d-345ea8fff13a" providerId="ADAL" clId="{234FEAE3-DF36-4A24-8EF4-A7E9197811AB}" dt="2022-11-24T05:52:17.072" v="2679" actId="47"/>
        <pc:sldMkLst>
          <pc:docMk/>
          <pc:sldMk cId="3148413016" sldId="496"/>
        </pc:sldMkLst>
      </pc:sldChg>
      <pc:sldChg chg="addSp delSp modSp add del mod delAnim modAnim">
        <pc:chgData name="Liu, Vincent (Peng)" userId="b62008fe-2632-400b-bd1d-345ea8fff13a" providerId="ADAL" clId="{234FEAE3-DF36-4A24-8EF4-A7E9197811AB}" dt="2022-11-24T06:12:20.926" v="2846" actId="14100"/>
        <pc:sldMkLst>
          <pc:docMk/>
          <pc:sldMk cId="113955788" sldId="497"/>
        </pc:sldMkLst>
        <pc:spChg chg="mod">
          <ac:chgData name="Liu, Vincent (Peng)" userId="b62008fe-2632-400b-bd1d-345ea8fff13a" providerId="ADAL" clId="{234FEAE3-DF36-4A24-8EF4-A7E9197811AB}" dt="2022-11-24T05:11:27.037" v="1538" actId="20577"/>
          <ac:spMkLst>
            <pc:docMk/>
            <pc:sldMk cId="113955788" sldId="497"/>
            <ac:spMk id="2" creationId="{F8A92604-182F-4AFD-9F00-DA7F44E5DD18}"/>
          </ac:spMkLst>
        </pc:spChg>
        <pc:spChg chg="add del mod">
          <ac:chgData name="Liu, Vincent (Peng)" userId="b62008fe-2632-400b-bd1d-345ea8fff13a" providerId="ADAL" clId="{234FEAE3-DF36-4A24-8EF4-A7E9197811AB}" dt="2022-11-24T06:08:19.120" v="2836" actId="20577"/>
          <ac:spMkLst>
            <pc:docMk/>
            <pc:sldMk cId="113955788" sldId="497"/>
            <ac:spMk id="4" creationId="{78A3BBD0-C779-4BEA-85F0-CE007E6AA106}"/>
          </ac:spMkLst>
        </pc:spChg>
        <pc:spChg chg="add del mod topLvl">
          <ac:chgData name="Liu, Vincent (Peng)" userId="b62008fe-2632-400b-bd1d-345ea8fff13a" providerId="ADAL" clId="{234FEAE3-DF36-4A24-8EF4-A7E9197811AB}" dt="2022-11-24T05:58:28.829" v="2739" actId="478"/>
          <ac:spMkLst>
            <pc:docMk/>
            <pc:sldMk cId="113955788" sldId="497"/>
            <ac:spMk id="8" creationId="{BF102805-F398-42C3-B236-A98D82775BD1}"/>
          </ac:spMkLst>
        </pc:spChg>
        <pc:spChg chg="add del mod">
          <ac:chgData name="Liu, Vincent (Peng)" userId="b62008fe-2632-400b-bd1d-345ea8fff13a" providerId="ADAL" clId="{234FEAE3-DF36-4A24-8EF4-A7E9197811AB}" dt="2022-11-24T05:59:08.402" v="2774"/>
          <ac:spMkLst>
            <pc:docMk/>
            <pc:sldMk cId="113955788" sldId="497"/>
            <ac:spMk id="10" creationId="{93E5E18F-36F8-4CBC-867B-15DC90D2249C}"/>
          </ac:spMkLst>
        </pc:spChg>
        <pc:spChg chg="add del mod">
          <ac:chgData name="Liu, Vincent (Peng)" userId="b62008fe-2632-400b-bd1d-345ea8fff13a" providerId="ADAL" clId="{234FEAE3-DF36-4A24-8EF4-A7E9197811AB}" dt="2022-11-23T15:22:40.366" v="58" actId="478"/>
          <ac:spMkLst>
            <pc:docMk/>
            <pc:sldMk cId="113955788" sldId="497"/>
            <ac:spMk id="11" creationId="{494E36FA-C375-44C2-ACD5-A6AC8C8586B4}"/>
          </ac:spMkLst>
        </pc:spChg>
        <pc:spChg chg="add mod">
          <ac:chgData name="Liu, Vincent (Peng)" userId="b62008fe-2632-400b-bd1d-345ea8fff13a" providerId="ADAL" clId="{234FEAE3-DF36-4A24-8EF4-A7E9197811AB}" dt="2022-11-24T06:07:57.961" v="2811" actId="1076"/>
          <ac:spMkLst>
            <pc:docMk/>
            <pc:sldMk cId="113955788" sldId="497"/>
            <ac:spMk id="11" creationId="{81665717-859A-4A35-BB5E-FB27CD9D4E5E}"/>
          </ac:spMkLst>
        </pc:spChg>
        <pc:spChg chg="add del mod">
          <ac:chgData name="Liu, Vincent (Peng)" userId="b62008fe-2632-400b-bd1d-345ea8fff13a" providerId="ADAL" clId="{234FEAE3-DF36-4A24-8EF4-A7E9197811AB}" dt="2022-11-23T16:12:12.367" v="548" actId="478"/>
          <ac:spMkLst>
            <pc:docMk/>
            <pc:sldMk cId="113955788" sldId="497"/>
            <ac:spMk id="12" creationId="{90A8B2C3-F63C-4C5C-B592-BAC521DED675}"/>
          </ac:spMkLst>
        </pc:spChg>
        <pc:spChg chg="add del mod">
          <ac:chgData name="Liu, Vincent (Peng)" userId="b62008fe-2632-400b-bd1d-345ea8fff13a" providerId="ADAL" clId="{234FEAE3-DF36-4A24-8EF4-A7E9197811AB}" dt="2022-11-23T16:12:12.367" v="548" actId="478"/>
          <ac:spMkLst>
            <pc:docMk/>
            <pc:sldMk cId="113955788" sldId="497"/>
            <ac:spMk id="13" creationId="{BBCA2D9C-0FBB-483C-BA43-C59C163EEA39}"/>
          </ac:spMkLst>
        </pc:spChg>
        <pc:spChg chg="add del mod topLvl">
          <ac:chgData name="Liu, Vincent (Peng)" userId="b62008fe-2632-400b-bd1d-345ea8fff13a" providerId="ADAL" clId="{234FEAE3-DF36-4A24-8EF4-A7E9197811AB}" dt="2022-11-23T16:12:12.367" v="548" actId="478"/>
          <ac:spMkLst>
            <pc:docMk/>
            <pc:sldMk cId="113955788" sldId="497"/>
            <ac:spMk id="14" creationId="{BAFE6A4F-7A5A-4029-BC02-961D0E8A09DA}"/>
          </ac:spMkLst>
        </pc:spChg>
        <pc:spChg chg="mod">
          <ac:chgData name="Liu, Vincent (Peng)" userId="b62008fe-2632-400b-bd1d-345ea8fff13a" providerId="ADAL" clId="{234FEAE3-DF36-4A24-8EF4-A7E9197811AB}" dt="2022-11-24T05:33:14.730" v="1874" actId="1076"/>
          <ac:spMkLst>
            <pc:docMk/>
            <pc:sldMk cId="113955788" sldId="497"/>
            <ac:spMk id="17" creationId="{CC8C9DCC-6B48-4E69-9CB8-388E3CE67C7C}"/>
          </ac:spMkLst>
        </pc:spChg>
        <pc:spChg chg="add del mod">
          <ac:chgData name="Liu, Vincent (Peng)" userId="b62008fe-2632-400b-bd1d-345ea8fff13a" providerId="ADAL" clId="{234FEAE3-DF36-4A24-8EF4-A7E9197811AB}" dt="2022-11-23T15:33:07.691" v="139" actId="478"/>
          <ac:spMkLst>
            <pc:docMk/>
            <pc:sldMk cId="113955788" sldId="497"/>
            <ac:spMk id="23" creationId="{092FC576-2AFA-469C-9AC2-157EFF3D4714}"/>
          </ac:spMkLst>
        </pc:spChg>
        <pc:spChg chg="del">
          <ac:chgData name="Liu, Vincent (Peng)" userId="b62008fe-2632-400b-bd1d-345ea8fff13a" providerId="ADAL" clId="{234FEAE3-DF36-4A24-8EF4-A7E9197811AB}" dt="2022-11-23T15:25:24.342" v="90" actId="478"/>
          <ac:spMkLst>
            <pc:docMk/>
            <pc:sldMk cId="113955788" sldId="497"/>
            <ac:spMk id="27" creationId="{E0125198-CCC3-4E2D-961E-4FBA95458515}"/>
          </ac:spMkLst>
        </pc:spChg>
        <pc:spChg chg="add del mod">
          <ac:chgData name="Liu, Vincent (Peng)" userId="b62008fe-2632-400b-bd1d-345ea8fff13a" providerId="ADAL" clId="{234FEAE3-DF36-4A24-8EF4-A7E9197811AB}" dt="2022-11-23T16:12:12.367" v="548" actId="478"/>
          <ac:spMkLst>
            <pc:docMk/>
            <pc:sldMk cId="113955788" sldId="497"/>
            <ac:spMk id="33" creationId="{8DDB69FA-DB16-4117-85E3-1221E358550E}"/>
          </ac:spMkLst>
        </pc:spChg>
        <pc:spChg chg="add del mod">
          <ac:chgData name="Liu, Vincent (Peng)" userId="b62008fe-2632-400b-bd1d-345ea8fff13a" providerId="ADAL" clId="{234FEAE3-DF36-4A24-8EF4-A7E9197811AB}" dt="2022-11-23T16:12:12.367" v="548" actId="478"/>
          <ac:spMkLst>
            <pc:docMk/>
            <pc:sldMk cId="113955788" sldId="497"/>
            <ac:spMk id="36" creationId="{0E3CAB1B-6D8A-4745-B2F8-66722E7E7E86}"/>
          </ac:spMkLst>
        </pc:spChg>
        <pc:spChg chg="add mod">
          <ac:chgData name="Liu, Vincent (Peng)" userId="b62008fe-2632-400b-bd1d-345ea8fff13a" providerId="ADAL" clId="{234FEAE3-DF36-4A24-8EF4-A7E9197811AB}" dt="2022-11-24T06:08:13.368" v="2833" actId="20577"/>
          <ac:spMkLst>
            <pc:docMk/>
            <pc:sldMk cId="113955788" sldId="497"/>
            <ac:spMk id="38" creationId="{385839D3-9F01-46D5-88B1-9797E43090FF}"/>
          </ac:spMkLst>
        </pc:spChg>
        <pc:spChg chg="add del mod">
          <ac:chgData name="Liu, Vincent (Peng)" userId="b62008fe-2632-400b-bd1d-345ea8fff13a" providerId="ADAL" clId="{234FEAE3-DF36-4A24-8EF4-A7E9197811AB}" dt="2022-11-23T15:33:06.642" v="138" actId="478"/>
          <ac:spMkLst>
            <pc:docMk/>
            <pc:sldMk cId="113955788" sldId="497"/>
            <ac:spMk id="42" creationId="{B25A8902-1C64-460E-A0C7-3261B1709EF9}"/>
          </ac:spMkLst>
        </pc:spChg>
        <pc:spChg chg="add del mod topLvl">
          <ac:chgData name="Liu, Vincent (Peng)" userId="b62008fe-2632-400b-bd1d-345ea8fff13a" providerId="ADAL" clId="{234FEAE3-DF36-4A24-8EF4-A7E9197811AB}" dt="2022-11-23T16:12:12.367" v="548" actId="478"/>
          <ac:spMkLst>
            <pc:docMk/>
            <pc:sldMk cId="113955788" sldId="497"/>
            <ac:spMk id="44" creationId="{E798BDA3-A596-4C2E-8E54-501574461E13}"/>
          </ac:spMkLst>
        </pc:spChg>
        <pc:spChg chg="add del mod">
          <ac:chgData name="Liu, Vincent (Peng)" userId="b62008fe-2632-400b-bd1d-345ea8fff13a" providerId="ADAL" clId="{234FEAE3-DF36-4A24-8EF4-A7E9197811AB}" dt="2022-11-23T16:12:12.367" v="548" actId="478"/>
          <ac:spMkLst>
            <pc:docMk/>
            <pc:sldMk cId="113955788" sldId="497"/>
            <ac:spMk id="48" creationId="{95951B36-D7A6-4C81-81F7-100EDE3ED23D}"/>
          </ac:spMkLst>
        </pc:spChg>
        <pc:spChg chg="add del mod">
          <ac:chgData name="Liu, Vincent (Peng)" userId="b62008fe-2632-400b-bd1d-345ea8fff13a" providerId="ADAL" clId="{234FEAE3-DF36-4A24-8EF4-A7E9197811AB}" dt="2022-11-23T16:12:12.367" v="548" actId="478"/>
          <ac:spMkLst>
            <pc:docMk/>
            <pc:sldMk cId="113955788" sldId="497"/>
            <ac:spMk id="49" creationId="{E6F2C843-07C4-4AD7-900E-0DA90AD79041}"/>
          </ac:spMkLst>
        </pc:spChg>
        <pc:spChg chg="add del mod topLvl">
          <ac:chgData name="Liu, Vincent (Peng)" userId="b62008fe-2632-400b-bd1d-345ea8fff13a" providerId="ADAL" clId="{234FEAE3-DF36-4A24-8EF4-A7E9197811AB}" dt="2022-11-23T16:12:12.367" v="548" actId="478"/>
          <ac:spMkLst>
            <pc:docMk/>
            <pc:sldMk cId="113955788" sldId="497"/>
            <ac:spMk id="50" creationId="{3E82A319-C5CB-49EE-8652-B7FB76ABBAFD}"/>
          </ac:spMkLst>
        </pc:spChg>
        <pc:spChg chg="add del mod">
          <ac:chgData name="Liu, Vincent (Peng)" userId="b62008fe-2632-400b-bd1d-345ea8fff13a" providerId="ADAL" clId="{234FEAE3-DF36-4A24-8EF4-A7E9197811AB}" dt="2022-11-23T16:12:12.367" v="548" actId="478"/>
          <ac:spMkLst>
            <pc:docMk/>
            <pc:sldMk cId="113955788" sldId="497"/>
            <ac:spMk id="60" creationId="{6D663E9E-1F7E-462B-8D52-B8A6230B2E81}"/>
          </ac:spMkLst>
        </pc:spChg>
        <pc:spChg chg="add del mod">
          <ac:chgData name="Liu, Vincent (Peng)" userId="b62008fe-2632-400b-bd1d-345ea8fff13a" providerId="ADAL" clId="{234FEAE3-DF36-4A24-8EF4-A7E9197811AB}" dt="2022-11-23T16:12:12.367" v="548" actId="478"/>
          <ac:spMkLst>
            <pc:docMk/>
            <pc:sldMk cId="113955788" sldId="497"/>
            <ac:spMk id="61" creationId="{0308395D-08DA-40B1-98A0-A6D1FDD6FBE0}"/>
          </ac:spMkLst>
        </pc:spChg>
        <pc:spChg chg="add del mod">
          <ac:chgData name="Liu, Vincent (Peng)" userId="b62008fe-2632-400b-bd1d-345ea8fff13a" providerId="ADAL" clId="{234FEAE3-DF36-4A24-8EF4-A7E9197811AB}" dt="2022-11-23T16:12:12.367" v="548" actId="478"/>
          <ac:spMkLst>
            <pc:docMk/>
            <pc:sldMk cId="113955788" sldId="497"/>
            <ac:spMk id="62" creationId="{96AEAF2A-A05A-4C14-BD56-3839F1BCC349}"/>
          </ac:spMkLst>
        </pc:spChg>
        <pc:spChg chg="add mod">
          <ac:chgData name="Liu, Vincent (Peng)" userId="b62008fe-2632-400b-bd1d-345ea8fff13a" providerId="ADAL" clId="{234FEAE3-DF36-4A24-8EF4-A7E9197811AB}" dt="2022-11-23T15:59:42.964" v="278" actId="571"/>
          <ac:spMkLst>
            <pc:docMk/>
            <pc:sldMk cId="113955788" sldId="497"/>
            <ac:spMk id="63" creationId="{EF8A1905-2B91-4E4A-897A-E4CBF9C9F346}"/>
          </ac:spMkLst>
        </pc:spChg>
        <pc:spChg chg="add mod">
          <ac:chgData name="Liu, Vincent (Peng)" userId="b62008fe-2632-400b-bd1d-345ea8fff13a" providerId="ADAL" clId="{234FEAE3-DF36-4A24-8EF4-A7E9197811AB}" dt="2022-11-23T15:59:42.964" v="278" actId="571"/>
          <ac:spMkLst>
            <pc:docMk/>
            <pc:sldMk cId="113955788" sldId="497"/>
            <ac:spMk id="64" creationId="{E9A3BA5B-E508-4AE8-8D63-E3CD85AD1D7D}"/>
          </ac:spMkLst>
        </pc:spChg>
        <pc:spChg chg="add del mod">
          <ac:chgData name="Liu, Vincent (Peng)" userId="b62008fe-2632-400b-bd1d-345ea8fff13a" providerId="ADAL" clId="{234FEAE3-DF36-4A24-8EF4-A7E9197811AB}" dt="2022-11-23T16:12:12.367" v="548" actId="478"/>
          <ac:spMkLst>
            <pc:docMk/>
            <pc:sldMk cId="113955788" sldId="497"/>
            <ac:spMk id="65" creationId="{5A784A0F-0893-48C3-BD28-E3A26A6F4A7A}"/>
          </ac:spMkLst>
        </pc:spChg>
        <pc:spChg chg="add del mod">
          <ac:chgData name="Liu, Vincent (Peng)" userId="b62008fe-2632-400b-bd1d-345ea8fff13a" providerId="ADAL" clId="{234FEAE3-DF36-4A24-8EF4-A7E9197811AB}" dt="2022-11-23T16:12:12.367" v="548" actId="478"/>
          <ac:spMkLst>
            <pc:docMk/>
            <pc:sldMk cId="113955788" sldId="497"/>
            <ac:spMk id="66" creationId="{BCBF10EA-5DF1-4B2F-9E5C-DBEDE48F60D4}"/>
          </ac:spMkLst>
        </pc:spChg>
        <pc:spChg chg="add del mod">
          <ac:chgData name="Liu, Vincent (Peng)" userId="b62008fe-2632-400b-bd1d-345ea8fff13a" providerId="ADAL" clId="{234FEAE3-DF36-4A24-8EF4-A7E9197811AB}" dt="2022-11-23T16:12:12.367" v="548" actId="478"/>
          <ac:spMkLst>
            <pc:docMk/>
            <pc:sldMk cId="113955788" sldId="497"/>
            <ac:spMk id="67" creationId="{A09C4AC4-A4D5-4A30-B983-84200DE96C43}"/>
          </ac:spMkLst>
        </pc:spChg>
        <pc:spChg chg="add del mod">
          <ac:chgData name="Liu, Vincent (Peng)" userId="b62008fe-2632-400b-bd1d-345ea8fff13a" providerId="ADAL" clId="{234FEAE3-DF36-4A24-8EF4-A7E9197811AB}" dt="2022-11-23T16:04:39.919" v="333" actId="478"/>
          <ac:spMkLst>
            <pc:docMk/>
            <pc:sldMk cId="113955788" sldId="497"/>
            <ac:spMk id="69" creationId="{D7F72242-68AC-4DD6-B6A9-C510E7DF6B58}"/>
          </ac:spMkLst>
        </pc:spChg>
        <pc:spChg chg="add mod">
          <ac:chgData name="Liu, Vincent (Peng)" userId="b62008fe-2632-400b-bd1d-345ea8fff13a" providerId="ADAL" clId="{234FEAE3-DF36-4A24-8EF4-A7E9197811AB}" dt="2022-11-24T05:33:07.761" v="1872" actId="1076"/>
          <ac:spMkLst>
            <pc:docMk/>
            <pc:sldMk cId="113955788" sldId="497"/>
            <ac:spMk id="71" creationId="{FAD39344-E6E5-4C06-85F7-37838ED6564B}"/>
          </ac:spMkLst>
        </pc:spChg>
        <pc:spChg chg="add mod">
          <ac:chgData name="Liu, Vincent (Peng)" userId="b62008fe-2632-400b-bd1d-345ea8fff13a" providerId="ADAL" clId="{234FEAE3-DF36-4A24-8EF4-A7E9197811AB}" dt="2022-11-24T05:33:07.761" v="1872" actId="1076"/>
          <ac:spMkLst>
            <pc:docMk/>
            <pc:sldMk cId="113955788" sldId="497"/>
            <ac:spMk id="72" creationId="{3B816989-CD42-48DF-8DA0-C687FCA161E3}"/>
          </ac:spMkLst>
        </pc:spChg>
        <pc:spChg chg="add mod">
          <ac:chgData name="Liu, Vincent (Peng)" userId="b62008fe-2632-400b-bd1d-345ea8fff13a" providerId="ADAL" clId="{234FEAE3-DF36-4A24-8EF4-A7E9197811AB}" dt="2022-11-24T05:33:07.761" v="1872" actId="1076"/>
          <ac:spMkLst>
            <pc:docMk/>
            <pc:sldMk cId="113955788" sldId="497"/>
            <ac:spMk id="73" creationId="{44AAF00F-56D3-45F9-AD5B-220D90ADDF86}"/>
          </ac:spMkLst>
        </pc:spChg>
        <pc:spChg chg="add mod">
          <ac:chgData name="Liu, Vincent (Peng)" userId="b62008fe-2632-400b-bd1d-345ea8fff13a" providerId="ADAL" clId="{234FEAE3-DF36-4A24-8EF4-A7E9197811AB}" dt="2022-11-24T05:33:07.761" v="1872" actId="1076"/>
          <ac:spMkLst>
            <pc:docMk/>
            <pc:sldMk cId="113955788" sldId="497"/>
            <ac:spMk id="74" creationId="{8F0D7F78-CE40-437F-932D-FC44BBFD823A}"/>
          </ac:spMkLst>
        </pc:spChg>
        <pc:spChg chg="add mod ord">
          <ac:chgData name="Liu, Vincent (Peng)" userId="b62008fe-2632-400b-bd1d-345ea8fff13a" providerId="ADAL" clId="{234FEAE3-DF36-4A24-8EF4-A7E9197811AB}" dt="2022-11-24T05:33:07.761" v="1872" actId="1076"/>
          <ac:spMkLst>
            <pc:docMk/>
            <pc:sldMk cId="113955788" sldId="497"/>
            <ac:spMk id="75" creationId="{BD688028-9F09-4B35-B035-D29FD62D8654}"/>
          </ac:spMkLst>
        </pc:spChg>
        <pc:spChg chg="add mod ord">
          <ac:chgData name="Liu, Vincent (Peng)" userId="b62008fe-2632-400b-bd1d-345ea8fff13a" providerId="ADAL" clId="{234FEAE3-DF36-4A24-8EF4-A7E9197811AB}" dt="2022-11-24T05:33:07.761" v="1872" actId="1076"/>
          <ac:spMkLst>
            <pc:docMk/>
            <pc:sldMk cId="113955788" sldId="497"/>
            <ac:spMk id="76" creationId="{4848D066-7AEA-4F48-8A07-6A1658E4B248}"/>
          </ac:spMkLst>
        </pc:spChg>
        <pc:spChg chg="add mod">
          <ac:chgData name="Liu, Vincent (Peng)" userId="b62008fe-2632-400b-bd1d-345ea8fff13a" providerId="ADAL" clId="{234FEAE3-DF36-4A24-8EF4-A7E9197811AB}" dt="2022-11-24T05:33:07.761" v="1872" actId="1076"/>
          <ac:spMkLst>
            <pc:docMk/>
            <pc:sldMk cId="113955788" sldId="497"/>
            <ac:spMk id="77" creationId="{F3E2F471-3F48-4545-8CC1-CC3164B00CB9}"/>
          </ac:spMkLst>
        </pc:spChg>
        <pc:spChg chg="add mod">
          <ac:chgData name="Liu, Vincent (Peng)" userId="b62008fe-2632-400b-bd1d-345ea8fff13a" providerId="ADAL" clId="{234FEAE3-DF36-4A24-8EF4-A7E9197811AB}" dt="2022-11-24T05:33:07.761" v="1872" actId="1076"/>
          <ac:spMkLst>
            <pc:docMk/>
            <pc:sldMk cId="113955788" sldId="497"/>
            <ac:spMk id="80" creationId="{62D5A0C5-5A41-4A9C-B589-81D3015A2E7E}"/>
          </ac:spMkLst>
        </pc:spChg>
        <pc:spChg chg="add mod">
          <ac:chgData name="Liu, Vincent (Peng)" userId="b62008fe-2632-400b-bd1d-345ea8fff13a" providerId="ADAL" clId="{234FEAE3-DF36-4A24-8EF4-A7E9197811AB}" dt="2022-11-24T05:33:07.761" v="1872" actId="1076"/>
          <ac:spMkLst>
            <pc:docMk/>
            <pc:sldMk cId="113955788" sldId="497"/>
            <ac:spMk id="81" creationId="{9BB96ACD-2F78-4C06-94C2-89D518908380}"/>
          </ac:spMkLst>
        </pc:spChg>
        <pc:spChg chg="add mod">
          <ac:chgData name="Liu, Vincent (Peng)" userId="b62008fe-2632-400b-bd1d-345ea8fff13a" providerId="ADAL" clId="{234FEAE3-DF36-4A24-8EF4-A7E9197811AB}" dt="2022-11-24T05:33:07.761" v="1872" actId="1076"/>
          <ac:spMkLst>
            <pc:docMk/>
            <pc:sldMk cId="113955788" sldId="497"/>
            <ac:spMk id="82" creationId="{3558995E-472D-4FBA-8123-1830F031C1DE}"/>
          </ac:spMkLst>
        </pc:spChg>
        <pc:spChg chg="add mod">
          <ac:chgData name="Liu, Vincent (Peng)" userId="b62008fe-2632-400b-bd1d-345ea8fff13a" providerId="ADAL" clId="{234FEAE3-DF36-4A24-8EF4-A7E9197811AB}" dt="2022-11-24T05:33:07.761" v="1872" actId="1076"/>
          <ac:spMkLst>
            <pc:docMk/>
            <pc:sldMk cId="113955788" sldId="497"/>
            <ac:spMk id="83" creationId="{09206A08-EC4F-4748-BAD8-73F483BCA76A}"/>
          </ac:spMkLst>
        </pc:spChg>
        <pc:spChg chg="add mod">
          <ac:chgData name="Liu, Vincent (Peng)" userId="b62008fe-2632-400b-bd1d-345ea8fff13a" providerId="ADAL" clId="{234FEAE3-DF36-4A24-8EF4-A7E9197811AB}" dt="2022-11-24T05:33:07.761" v="1872" actId="1076"/>
          <ac:spMkLst>
            <pc:docMk/>
            <pc:sldMk cId="113955788" sldId="497"/>
            <ac:spMk id="84" creationId="{7C6EE031-C95D-465C-A2DE-8369583BBD47}"/>
          </ac:spMkLst>
        </pc:spChg>
        <pc:spChg chg="add mod">
          <ac:chgData name="Liu, Vincent (Peng)" userId="b62008fe-2632-400b-bd1d-345ea8fff13a" providerId="ADAL" clId="{234FEAE3-DF36-4A24-8EF4-A7E9197811AB}" dt="2022-11-24T05:33:07.761" v="1872" actId="1076"/>
          <ac:spMkLst>
            <pc:docMk/>
            <pc:sldMk cId="113955788" sldId="497"/>
            <ac:spMk id="85" creationId="{CBF56CFA-95ED-4D3E-B938-9B753CD0158A}"/>
          </ac:spMkLst>
        </pc:spChg>
        <pc:spChg chg="add mod">
          <ac:chgData name="Liu, Vincent (Peng)" userId="b62008fe-2632-400b-bd1d-345ea8fff13a" providerId="ADAL" clId="{234FEAE3-DF36-4A24-8EF4-A7E9197811AB}" dt="2022-11-24T05:33:07.761" v="1872" actId="1076"/>
          <ac:spMkLst>
            <pc:docMk/>
            <pc:sldMk cId="113955788" sldId="497"/>
            <ac:spMk id="86" creationId="{DF586C53-1BF8-4776-AF02-3D473677E56F}"/>
          </ac:spMkLst>
        </pc:spChg>
        <pc:spChg chg="add mod">
          <ac:chgData name="Liu, Vincent (Peng)" userId="b62008fe-2632-400b-bd1d-345ea8fff13a" providerId="ADAL" clId="{234FEAE3-DF36-4A24-8EF4-A7E9197811AB}" dt="2022-11-24T05:33:07.761" v="1872" actId="1076"/>
          <ac:spMkLst>
            <pc:docMk/>
            <pc:sldMk cId="113955788" sldId="497"/>
            <ac:spMk id="87" creationId="{1E6810E1-49D6-4936-A720-448361625274}"/>
          </ac:spMkLst>
        </pc:spChg>
        <pc:grpChg chg="add del mod">
          <ac:chgData name="Liu, Vincent (Peng)" userId="b62008fe-2632-400b-bd1d-345ea8fff13a" providerId="ADAL" clId="{234FEAE3-DF36-4A24-8EF4-A7E9197811AB}" dt="2022-11-24T05:58:28.829" v="2739" actId="478"/>
          <ac:grpSpMkLst>
            <pc:docMk/>
            <pc:sldMk cId="113955788" sldId="497"/>
            <ac:grpSpMk id="9" creationId="{C3A13A98-23E2-4B13-AA7C-9FFF20E029F9}"/>
          </ac:grpSpMkLst>
        </pc:grpChg>
        <pc:grpChg chg="add del mod">
          <ac:chgData name="Liu, Vincent (Peng)" userId="b62008fe-2632-400b-bd1d-345ea8fff13a" providerId="ADAL" clId="{234FEAE3-DF36-4A24-8EF4-A7E9197811AB}" dt="2022-11-23T16:07:00.412" v="512" actId="165"/>
          <ac:grpSpMkLst>
            <pc:docMk/>
            <pc:sldMk cId="113955788" sldId="497"/>
            <ac:grpSpMk id="51" creationId="{276F2570-A0F6-4DFC-B6E7-6B6769E57C48}"/>
          </ac:grpSpMkLst>
        </pc:grpChg>
        <pc:grpChg chg="add mod">
          <ac:chgData name="Liu, Vincent (Peng)" userId="b62008fe-2632-400b-bd1d-345ea8fff13a" providerId="ADAL" clId="{234FEAE3-DF36-4A24-8EF4-A7E9197811AB}" dt="2022-11-23T15:44:10.650" v="245" actId="164"/>
          <ac:grpSpMkLst>
            <pc:docMk/>
            <pc:sldMk cId="113955788" sldId="497"/>
            <ac:grpSpMk id="52" creationId="{C2FA10AC-96C6-4FFB-A7C2-B3A718EABB0D}"/>
          </ac:grpSpMkLst>
        </pc:grpChg>
        <pc:grpChg chg="add mod">
          <ac:chgData name="Liu, Vincent (Peng)" userId="b62008fe-2632-400b-bd1d-345ea8fff13a" providerId="ADAL" clId="{234FEAE3-DF36-4A24-8EF4-A7E9197811AB}" dt="2022-11-23T15:44:20.907" v="247" actId="164"/>
          <ac:grpSpMkLst>
            <pc:docMk/>
            <pc:sldMk cId="113955788" sldId="497"/>
            <ac:grpSpMk id="55" creationId="{3BFC8A9D-ECC7-4F0B-8927-A19E4BD70745}"/>
          </ac:grpSpMkLst>
        </pc:grpChg>
        <pc:picChg chg="add mod ord">
          <ac:chgData name="Liu, Vincent (Peng)" userId="b62008fe-2632-400b-bd1d-345ea8fff13a" providerId="ADAL" clId="{234FEAE3-DF36-4A24-8EF4-A7E9197811AB}" dt="2022-11-24T06:12:20.926" v="2846" actId="14100"/>
          <ac:picMkLst>
            <pc:docMk/>
            <pc:sldMk cId="113955788" sldId="497"/>
            <ac:picMk id="5" creationId="{90F61B75-4537-4B09-A467-228F1DC83934}"/>
          </ac:picMkLst>
        </pc:picChg>
        <pc:picChg chg="del">
          <ac:chgData name="Liu, Vincent (Peng)" userId="b62008fe-2632-400b-bd1d-345ea8fff13a" providerId="ADAL" clId="{234FEAE3-DF36-4A24-8EF4-A7E9197811AB}" dt="2022-11-23T15:25:12.290" v="87" actId="478"/>
          <ac:picMkLst>
            <pc:docMk/>
            <pc:sldMk cId="113955788" sldId="497"/>
            <ac:picMk id="5" creationId="{B85A7F35-0D74-4472-9CFD-10821DEE5D0B}"/>
          </ac:picMkLst>
        </pc:picChg>
        <pc:picChg chg="add del mod">
          <ac:chgData name="Liu, Vincent (Peng)" userId="b62008fe-2632-400b-bd1d-345ea8fff13a" providerId="ADAL" clId="{234FEAE3-DF36-4A24-8EF4-A7E9197811AB}" dt="2022-11-23T09:23:01.333" v="31" actId="478"/>
          <ac:picMkLst>
            <pc:docMk/>
            <pc:sldMk cId="113955788" sldId="497"/>
            <ac:picMk id="6" creationId="{15EAD8B1-271C-47BF-B4E1-76407FE94F60}"/>
          </ac:picMkLst>
        </pc:picChg>
        <pc:picChg chg="add mod topLvl">
          <ac:chgData name="Liu, Vincent (Peng)" userId="b62008fe-2632-400b-bd1d-345ea8fff13a" providerId="ADAL" clId="{234FEAE3-DF36-4A24-8EF4-A7E9197811AB}" dt="2022-11-24T06:07:55.406" v="2810" actId="1076"/>
          <ac:picMkLst>
            <pc:docMk/>
            <pc:sldMk cId="113955788" sldId="497"/>
            <ac:picMk id="7" creationId="{177294CC-D5D3-48E8-90BB-9196AFFB3C8A}"/>
          </ac:picMkLst>
        </pc:picChg>
        <pc:picChg chg="add del mod">
          <ac:chgData name="Liu, Vincent (Peng)" userId="b62008fe-2632-400b-bd1d-345ea8fff13a" providerId="ADAL" clId="{234FEAE3-DF36-4A24-8EF4-A7E9197811AB}" dt="2022-11-23T15:19:25.166" v="34" actId="478"/>
          <ac:picMkLst>
            <pc:docMk/>
            <pc:sldMk cId="113955788" sldId="497"/>
            <ac:picMk id="8" creationId="{E7D0D7D4-703F-49D6-AB8E-C77749F5476D}"/>
          </ac:picMkLst>
        </pc:picChg>
        <pc:picChg chg="add del mod">
          <ac:chgData name="Liu, Vincent (Peng)" userId="b62008fe-2632-400b-bd1d-345ea8fff13a" providerId="ADAL" clId="{234FEAE3-DF36-4A24-8EF4-A7E9197811AB}" dt="2022-11-23T16:12:12.367" v="548" actId="478"/>
          <ac:picMkLst>
            <pc:docMk/>
            <pc:sldMk cId="113955788" sldId="497"/>
            <ac:picMk id="10" creationId="{5EA106AB-73A0-465C-AD0B-2CA37A118807}"/>
          </ac:picMkLst>
        </pc:picChg>
        <pc:picChg chg="add del mod">
          <ac:chgData name="Liu, Vincent (Peng)" userId="b62008fe-2632-400b-bd1d-345ea8fff13a" providerId="ADAL" clId="{234FEAE3-DF36-4A24-8EF4-A7E9197811AB}" dt="2022-11-24T05:32:25.149" v="1857" actId="478"/>
          <ac:picMkLst>
            <pc:docMk/>
            <pc:sldMk cId="113955788" sldId="497"/>
            <ac:picMk id="25" creationId="{9868A9BE-1BD9-430C-B856-C7DAB9F525A5}"/>
          </ac:picMkLst>
        </pc:picChg>
        <pc:picChg chg="del">
          <ac:chgData name="Liu, Vincent (Peng)" userId="b62008fe-2632-400b-bd1d-345ea8fff13a" providerId="ADAL" clId="{234FEAE3-DF36-4A24-8EF4-A7E9197811AB}" dt="2022-11-24T05:32:24.579" v="1856" actId="478"/>
          <ac:picMkLst>
            <pc:docMk/>
            <pc:sldMk cId="113955788" sldId="497"/>
            <ac:picMk id="26" creationId="{B61DCD01-133E-44EF-847C-F6F6CB96041F}"/>
          </ac:picMkLst>
        </pc:picChg>
        <pc:picChg chg="del">
          <ac:chgData name="Liu, Vincent (Peng)" userId="b62008fe-2632-400b-bd1d-345ea8fff13a" providerId="ADAL" clId="{234FEAE3-DF36-4A24-8EF4-A7E9197811AB}" dt="2022-11-23T15:25:23.062" v="89" actId="478"/>
          <ac:picMkLst>
            <pc:docMk/>
            <pc:sldMk cId="113955788" sldId="497"/>
            <ac:picMk id="28" creationId="{98B842B0-C53A-4B3E-A6EE-530B65C63637}"/>
          </ac:picMkLst>
        </pc:picChg>
        <pc:picChg chg="del">
          <ac:chgData name="Liu, Vincent (Peng)" userId="b62008fe-2632-400b-bd1d-345ea8fff13a" providerId="ADAL" clId="{234FEAE3-DF36-4A24-8EF4-A7E9197811AB}" dt="2022-11-23T15:25:13.573" v="88" actId="478"/>
          <ac:picMkLst>
            <pc:docMk/>
            <pc:sldMk cId="113955788" sldId="497"/>
            <ac:picMk id="29" creationId="{010AF71E-AE42-4821-BDBB-B889F166645E}"/>
          </ac:picMkLst>
        </pc:picChg>
        <pc:picChg chg="del">
          <ac:chgData name="Liu, Vincent (Peng)" userId="b62008fe-2632-400b-bd1d-345ea8fff13a" providerId="ADAL" clId="{234FEAE3-DF36-4A24-8EF4-A7E9197811AB}" dt="2022-11-24T05:31:45.655" v="1851" actId="478"/>
          <ac:picMkLst>
            <pc:docMk/>
            <pc:sldMk cId="113955788" sldId="497"/>
            <ac:picMk id="30" creationId="{93A699FC-9678-485D-9D8C-512FC9C04E16}"/>
          </ac:picMkLst>
        </pc:picChg>
        <pc:picChg chg="add del">
          <ac:chgData name="Liu, Vincent (Peng)" userId="b62008fe-2632-400b-bd1d-345ea8fff13a" providerId="ADAL" clId="{234FEAE3-DF36-4A24-8EF4-A7E9197811AB}" dt="2022-11-24T05:32:24.579" v="1856" actId="478"/>
          <ac:picMkLst>
            <pc:docMk/>
            <pc:sldMk cId="113955788" sldId="497"/>
            <ac:picMk id="31" creationId="{E4F374A2-EE04-425A-A200-E684F173BB73}"/>
          </ac:picMkLst>
        </pc:picChg>
        <pc:picChg chg="del">
          <ac:chgData name="Liu, Vincent (Peng)" userId="b62008fe-2632-400b-bd1d-345ea8fff13a" providerId="ADAL" clId="{234FEAE3-DF36-4A24-8EF4-A7E9197811AB}" dt="2022-11-23T15:25:28.477" v="91" actId="478"/>
          <ac:picMkLst>
            <pc:docMk/>
            <pc:sldMk cId="113955788" sldId="497"/>
            <ac:picMk id="32" creationId="{E597903D-11E9-4659-9ECA-7C3DE2175C5C}"/>
          </ac:picMkLst>
        </pc:picChg>
        <pc:picChg chg="mod">
          <ac:chgData name="Liu, Vincent (Peng)" userId="b62008fe-2632-400b-bd1d-345ea8fff13a" providerId="ADAL" clId="{234FEAE3-DF36-4A24-8EF4-A7E9197811AB}" dt="2022-11-24T05:33:14.730" v="1874" actId="1076"/>
          <ac:picMkLst>
            <pc:docMk/>
            <pc:sldMk cId="113955788" sldId="497"/>
            <ac:picMk id="34" creationId="{4BDCD79B-6307-4B01-9F83-0F46351861B2}"/>
          </ac:picMkLst>
        </pc:picChg>
        <pc:picChg chg="mod">
          <ac:chgData name="Liu, Vincent (Peng)" userId="b62008fe-2632-400b-bd1d-345ea8fff13a" providerId="ADAL" clId="{234FEAE3-DF36-4A24-8EF4-A7E9197811AB}" dt="2022-11-24T05:33:14.730" v="1874" actId="1076"/>
          <ac:picMkLst>
            <pc:docMk/>
            <pc:sldMk cId="113955788" sldId="497"/>
            <ac:picMk id="35" creationId="{A0A8C14D-A24F-4DD1-9AF7-FB2BFB32C21B}"/>
          </ac:picMkLst>
        </pc:picChg>
        <pc:picChg chg="del">
          <ac:chgData name="Liu, Vincent (Peng)" userId="b62008fe-2632-400b-bd1d-345ea8fff13a" providerId="ADAL" clId="{234FEAE3-DF36-4A24-8EF4-A7E9197811AB}" dt="2022-11-23T09:16:29.400" v="28" actId="478"/>
          <ac:picMkLst>
            <pc:docMk/>
            <pc:sldMk cId="113955788" sldId="497"/>
            <ac:picMk id="40" creationId="{29750BF0-4F14-4A7E-8DA9-80ECC51B58D3}"/>
          </ac:picMkLst>
        </pc:picChg>
        <pc:picChg chg="add mod">
          <ac:chgData name="Liu, Vincent (Peng)" userId="b62008fe-2632-400b-bd1d-345ea8fff13a" providerId="ADAL" clId="{234FEAE3-DF36-4A24-8EF4-A7E9197811AB}" dt="2022-11-24T05:33:07.761" v="1872" actId="1076"/>
          <ac:picMkLst>
            <pc:docMk/>
            <pc:sldMk cId="113955788" sldId="497"/>
            <ac:picMk id="70" creationId="{B304978C-8A3E-474C-98E0-EE5A6082784C}"/>
          </ac:picMkLst>
        </pc:picChg>
        <pc:cxnChg chg="add del mod">
          <ac:chgData name="Liu, Vincent (Peng)" userId="b62008fe-2632-400b-bd1d-345ea8fff13a" providerId="ADAL" clId="{234FEAE3-DF36-4A24-8EF4-A7E9197811AB}" dt="2022-11-23T15:32:14.723" v="126" actId="478"/>
          <ac:cxnSpMkLst>
            <pc:docMk/>
            <pc:sldMk cId="113955788" sldId="497"/>
            <ac:cxnSpMk id="16" creationId="{1EC2BE58-2E4F-4DD0-9AAD-0F5AE9F7F23B}"/>
          </ac:cxnSpMkLst>
        </pc:cxnChg>
        <pc:cxnChg chg="add del mod topLvl">
          <ac:chgData name="Liu, Vincent (Peng)" userId="b62008fe-2632-400b-bd1d-345ea8fff13a" providerId="ADAL" clId="{234FEAE3-DF36-4A24-8EF4-A7E9197811AB}" dt="2022-11-23T16:12:12.367" v="548" actId="478"/>
          <ac:cxnSpMkLst>
            <pc:docMk/>
            <pc:sldMk cId="113955788" sldId="497"/>
            <ac:cxnSpMk id="37" creationId="{9E612365-FFFA-4EA3-B75E-90F05A8A133D}"/>
          </ac:cxnSpMkLst>
        </pc:cxnChg>
        <pc:cxnChg chg="add del mod topLvl">
          <ac:chgData name="Liu, Vincent (Peng)" userId="b62008fe-2632-400b-bd1d-345ea8fff13a" providerId="ADAL" clId="{234FEAE3-DF36-4A24-8EF4-A7E9197811AB}" dt="2022-11-23T16:12:12.367" v="548" actId="478"/>
          <ac:cxnSpMkLst>
            <pc:docMk/>
            <pc:sldMk cId="113955788" sldId="497"/>
            <ac:cxnSpMk id="38" creationId="{DA3719B6-4081-4129-8027-F467E164908A}"/>
          </ac:cxnSpMkLst>
        </pc:cxnChg>
        <pc:cxnChg chg="add mod">
          <ac:chgData name="Liu, Vincent (Peng)" userId="b62008fe-2632-400b-bd1d-345ea8fff13a" providerId="ADAL" clId="{234FEAE3-DF36-4A24-8EF4-A7E9197811AB}" dt="2022-11-24T05:33:07.761" v="1872" actId="1076"/>
          <ac:cxnSpMkLst>
            <pc:docMk/>
            <pc:sldMk cId="113955788" sldId="497"/>
            <ac:cxnSpMk id="78" creationId="{ECA69EBD-F7E8-460A-8BBA-DEF72CA9D74E}"/>
          </ac:cxnSpMkLst>
        </pc:cxnChg>
        <pc:cxnChg chg="add mod">
          <ac:chgData name="Liu, Vincent (Peng)" userId="b62008fe-2632-400b-bd1d-345ea8fff13a" providerId="ADAL" clId="{234FEAE3-DF36-4A24-8EF4-A7E9197811AB}" dt="2022-11-24T05:33:07.761" v="1872" actId="1076"/>
          <ac:cxnSpMkLst>
            <pc:docMk/>
            <pc:sldMk cId="113955788" sldId="497"/>
            <ac:cxnSpMk id="79" creationId="{27F1B3C8-25AE-4559-9D17-7A837BB30362}"/>
          </ac:cxnSpMkLst>
        </pc:cxnChg>
      </pc:sldChg>
      <pc:sldChg chg="del">
        <pc:chgData name="Liu, Vincent (Peng)" userId="b62008fe-2632-400b-bd1d-345ea8fff13a" providerId="ADAL" clId="{234FEAE3-DF36-4A24-8EF4-A7E9197811AB}" dt="2022-11-24T05:52:55.081" v="2689" actId="47"/>
        <pc:sldMkLst>
          <pc:docMk/>
          <pc:sldMk cId="295538351" sldId="498"/>
        </pc:sldMkLst>
      </pc:sldChg>
      <pc:sldChg chg="del">
        <pc:chgData name="Liu, Vincent (Peng)" userId="b62008fe-2632-400b-bd1d-345ea8fff13a" providerId="ADAL" clId="{234FEAE3-DF36-4A24-8EF4-A7E9197811AB}" dt="2022-11-24T05:52:18.360" v="2680" actId="47"/>
        <pc:sldMkLst>
          <pc:docMk/>
          <pc:sldMk cId="3287294125" sldId="499"/>
        </pc:sldMkLst>
      </pc:sldChg>
      <pc:sldChg chg="del">
        <pc:chgData name="Liu, Vincent (Peng)" userId="b62008fe-2632-400b-bd1d-345ea8fff13a" providerId="ADAL" clId="{234FEAE3-DF36-4A24-8EF4-A7E9197811AB}" dt="2022-11-24T05:52:58.475" v="2690" actId="47"/>
        <pc:sldMkLst>
          <pc:docMk/>
          <pc:sldMk cId="3183164995" sldId="500"/>
        </pc:sldMkLst>
      </pc:sldChg>
      <pc:sldChg chg="del">
        <pc:chgData name="Liu, Vincent (Peng)" userId="b62008fe-2632-400b-bd1d-345ea8fff13a" providerId="ADAL" clId="{234FEAE3-DF36-4A24-8EF4-A7E9197811AB}" dt="2022-11-24T05:52:58.475" v="2690" actId="47"/>
        <pc:sldMkLst>
          <pc:docMk/>
          <pc:sldMk cId="261227356" sldId="501"/>
        </pc:sldMkLst>
      </pc:sldChg>
      <pc:sldChg chg="del">
        <pc:chgData name="Liu, Vincent (Peng)" userId="b62008fe-2632-400b-bd1d-345ea8fff13a" providerId="ADAL" clId="{234FEAE3-DF36-4A24-8EF4-A7E9197811AB}" dt="2022-11-24T05:52:55.081" v="2689" actId="47"/>
        <pc:sldMkLst>
          <pc:docMk/>
          <pc:sldMk cId="1824566392" sldId="502"/>
        </pc:sldMkLst>
      </pc:sldChg>
      <pc:sldChg chg="del">
        <pc:chgData name="Liu, Vincent (Peng)" userId="b62008fe-2632-400b-bd1d-345ea8fff13a" providerId="ADAL" clId="{234FEAE3-DF36-4A24-8EF4-A7E9197811AB}" dt="2022-11-24T05:52:49.104" v="2686" actId="47"/>
        <pc:sldMkLst>
          <pc:docMk/>
          <pc:sldMk cId="2667572889" sldId="503"/>
        </pc:sldMkLst>
      </pc:sldChg>
      <pc:sldChg chg="del">
        <pc:chgData name="Liu, Vincent (Peng)" userId="b62008fe-2632-400b-bd1d-345ea8fff13a" providerId="ADAL" clId="{234FEAE3-DF36-4A24-8EF4-A7E9197811AB}" dt="2022-11-24T05:52:58.475" v="2690" actId="47"/>
        <pc:sldMkLst>
          <pc:docMk/>
          <pc:sldMk cId="933084667" sldId="504"/>
        </pc:sldMkLst>
      </pc:sldChg>
      <pc:sldChg chg="addSp delSp modSp add mod modAnim">
        <pc:chgData name="Liu, Vincent (Peng)" userId="b62008fe-2632-400b-bd1d-345ea8fff13a" providerId="ADAL" clId="{234FEAE3-DF36-4A24-8EF4-A7E9197811AB}" dt="2022-11-24T05:52:38.066" v="2685" actId="478"/>
        <pc:sldMkLst>
          <pc:docMk/>
          <pc:sldMk cId="931892786" sldId="505"/>
        </pc:sldMkLst>
        <pc:spChg chg="del">
          <ac:chgData name="Liu, Vincent (Peng)" userId="b62008fe-2632-400b-bd1d-345ea8fff13a" providerId="ADAL" clId="{234FEAE3-DF36-4A24-8EF4-A7E9197811AB}" dt="2022-11-23T16:04:48.737" v="335" actId="478"/>
          <ac:spMkLst>
            <pc:docMk/>
            <pc:sldMk cId="931892786" sldId="505"/>
            <ac:spMk id="4" creationId="{78A3BBD0-C779-4BEA-85F0-CE007E6AA106}"/>
          </ac:spMkLst>
        </pc:spChg>
        <pc:spChg chg="add del mod">
          <ac:chgData name="Liu, Vincent (Peng)" userId="b62008fe-2632-400b-bd1d-345ea8fff13a" providerId="ADAL" clId="{234FEAE3-DF36-4A24-8EF4-A7E9197811AB}" dt="2022-11-23T16:04:50.061" v="336" actId="478"/>
          <ac:spMkLst>
            <pc:docMk/>
            <pc:sldMk cId="931892786" sldId="505"/>
            <ac:spMk id="5" creationId="{A81B2DF5-0E24-44C5-B512-D2F051FCF401}"/>
          </ac:spMkLst>
        </pc:spChg>
        <pc:spChg chg="add mod">
          <ac:chgData name="Liu, Vincent (Peng)" userId="b62008fe-2632-400b-bd1d-345ea8fff13a" providerId="ADAL" clId="{234FEAE3-DF36-4A24-8EF4-A7E9197811AB}" dt="2022-11-24T05:14:22.893" v="1606" actId="1076"/>
          <ac:spMkLst>
            <pc:docMk/>
            <pc:sldMk cId="931892786" sldId="505"/>
            <ac:spMk id="8" creationId="{EDD8BBAB-9875-4D99-8488-6E5888AB2B10}"/>
          </ac:spMkLst>
        </pc:spChg>
        <pc:spChg chg="mod">
          <ac:chgData name="Liu, Vincent (Peng)" userId="b62008fe-2632-400b-bd1d-345ea8fff13a" providerId="ADAL" clId="{234FEAE3-DF36-4A24-8EF4-A7E9197811AB}" dt="2022-11-23T16:06:53.503" v="511" actId="1076"/>
          <ac:spMkLst>
            <pc:docMk/>
            <pc:sldMk cId="931892786" sldId="505"/>
            <ac:spMk id="12" creationId="{90A8B2C3-F63C-4C5C-B592-BAC521DED675}"/>
          </ac:spMkLst>
        </pc:spChg>
        <pc:spChg chg="mod">
          <ac:chgData name="Liu, Vincent (Peng)" userId="b62008fe-2632-400b-bd1d-345ea8fff13a" providerId="ADAL" clId="{234FEAE3-DF36-4A24-8EF4-A7E9197811AB}" dt="2022-11-23T16:09:01.640" v="528" actId="207"/>
          <ac:spMkLst>
            <pc:docMk/>
            <pc:sldMk cId="931892786" sldId="505"/>
            <ac:spMk id="13" creationId="{BBCA2D9C-0FBB-483C-BA43-C59C163EEA39}"/>
          </ac:spMkLst>
        </pc:spChg>
        <pc:spChg chg="mod topLvl">
          <ac:chgData name="Liu, Vincent (Peng)" userId="b62008fe-2632-400b-bd1d-345ea8fff13a" providerId="ADAL" clId="{234FEAE3-DF36-4A24-8EF4-A7E9197811AB}" dt="2022-11-23T16:10:35.143" v="540" actId="14100"/>
          <ac:spMkLst>
            <pc:docMk/>
            <pc:sldMk cId="931892786" sldId="505"/>
            <ac:spMk id="14" creationId="{BAFE6A4F-7A5A-4029-BC02-961D0E8A09DA}"/>
          </ac:spMkLst>
        </pc:spChg>
        <pc:spChg chg="del">
          <ac:chgData name="Liu, Vincent (Peng)" userId="b62008fe-2632-400b-bd1d-345ea8fff13a" providerId="ADAL" clId="{234FEAE3-DF36-4A24-8EF4-A7E9197811AB}" dt="2022-11-24T05:52:38.066" v="2685" actId="478"/>
          <ac:spMkLst>
            <pc:docMk/>
            <pc:sldMk cId="931892786" sldId="505"/>
            <ac:spMk id="17" creationId="{CC8C9DCC-6B48-4E69-9CB8-388E3CE67C7C}"/>
          </ac:spMkLst>
        </pc:spChg>
        <pc:spChg chg="mod">
          <ac:chgData name="Liu, Vincent (Peng)" userId="b62008fe-2632-400b-bd1d-345ea8fff13a" providerId="ADAL" clId="{234FEAE3-DF36-4A24-8EF4-A7E9197811AB}" dt="2022-11-23T16:06:53.503" v="511" actId="1076"/>
          <ac:spMkLst>
            <pc:docMk/>
            <pc:sldMk cId="931892786" sldId="505"/>
            <ac:spMk id="33" creationId="{8DDB69FA-DB16-4117-85E3-1221E358550E}"/>
          </ac:spMkLst>
        </pc:spChg>
        <pc:spChg chg="mod">
          <ac:chgData name="Liu, Vincent (Peng)" userId="b62008fe-2632-400b-bd1d-345ea8fff13a" providerId="ADAL" clId="{234FEAE3-DF36-4A24-8EF4-A7E9197811AB}" dt="2022-11-23T16:09:01.640" v="528" actId="207"/>
          <ac:spMkLst>
            <pc:docMk/>
            <pc:sldMk cId="931892786" sldId="505"/>
            <ac:spMk id="36" creationId="{0E3CAB1B-6D8A-4745-B2F8-66722E7E7E86}"/>
          </ac:spMkLst>
        </pc:spChg>
        <pc:spChg chg="add mod">
          <ac:chgData name="Liu, Vincent (Peng)" userId="b62008fe-2632-400b-bd1d-345ea8fff13a" providerId="ADAL" clId="{234FEAE3-DF36-4A24-8EF4-A7E9197811AB}" dt="2022-11-24T05:14:14.801" v="1603" actId="1076"/>
          <ac:spMkLst>
            <pc:docMk/>
            <pc:sldMk cId="931892786" sldId="505"/>
            <ac:spMk id="39" creationId="{A1B56C7A-E964-4226-8FEA-ED26078007B0}"/>
          </ac:spMkLst>
        </pc:spChg>
        <pc:spChg chg="add mod">
          <ac:chgData name="Liu, Vincent (Peng)" userId="b62008fe-2632-400b-bd1d-345ea8fff13a" providerId="ADAL" clId="{234FEAE3-DF36-4A24-8EF4-A7E9197811AB}" dt="2022-11-24T05:11:01.587" v="1532" actId="20577"/>
          <ac:spMkLst>
            <pc:docMk/>
            <pc:sldMk cId="931892786" sldId="505"/>
            <ac:spMk id="42" creationId="{11EFFF99-A8E3-4AFE-BEAA-DA2699BD0347}"/>
          </ac:spMkLst>
        </pc:spChg>
        <pc:spChg chg="mod topLvl">
          <ac:chgData name="Liu, Vincent (Peng)" userId="b62008fe-2632-400b-bd1d-345ea8fff13a" providerId="ADAL" clId="{234FEAE3-DF36-4A24-8EF4-A7E9197811AB}" dt="2022-11-23T16:06:53.503" v="511" actId="1076"/>
          <ac:spMkLst>
            <pc:docMk/>
            <pc:sldMk cId="931892786" sldId="505"/>
            <ac:spMk id="44" creationId="{E798BDA3-A596-4C2E-8E54-501574461E13}"/>
          </ac:spMkLst>
        </pc:spChg>
        <pc:spChg chg="add mod">
          <ac:chgData name="Liu, Vincent (Peng)" userId="b62008fe-2632-400b-bd1d-345ea8fff13a" providerId="ADAL" clId="{234FEAE3-DF36-4A24-8EF4-A7E9197811AB}" dt="2022-11-24T05:14:45.337" v="1614" actId="1076"/>
          <ac:spMkLst>
            <pc:docMk/>
            <pc:sldMk cId="931892786" sldId="505"/>
            <ac:spMk id="45" creationId="{ED84EC35-5DFD-456F-8411-FEA66FC60C98}"/>
          </ac:spMkLst>
        </pc:spChg>
        <pc:spChg chg="mod">
          <ac:chgData name="Liu, Vincent (Peng)" userId="b62008fe-2632-400b-bd1d-345ea8fff13a" providerId="ADAL" clId="{234FEAE3-DF36-4A24-8EF4-A7E9197811AB}" dt="2022-11-24T05:14:07.810" v="1602" actId="14100"/>
          <ac:spMkLst>
            <pc:docMk/>
            <pc:sldMk cId="931892786" sldId="505"/>
            <ac:spMk id="48" creationId="{95951B36-D7A6-4C81-81F7-100EDE3ED23D}"/>
          </ac:spMkLst>
        </pc:spChg>
        <pc:spChg chg="mod">
          <ac:chgData name="Liu, Vincent (Peng)" userId="b62008fe-2632-400b-bd1d-345ea8fff13a" providerId="ADAL" clId="{234FEAE3-DF36-4A24-8EF4-A7E9197811AB}" dt="2022-11-24T05:13:56.039" v="1599" actId="14100"/>
          <ac:spMkLst>
            <pc:docMk/>
            <pc:sldMk cId="931892786" sldId="505"/>
            <ac:spMk id="49" creationId="{E6F2C843-07C4-4AD7-900E-0DA90AD79041}"/>
          </ac:spMkLst>
        </pc:spChg>
        <pc:spChg chg="mod topLvl">
          <ac:chgData name="Liu, Vincent (Peng)" userId="b62008fe-2632-400b-bd1d-345ea8fff13a" providerId="ADAL" clId="{234FEAE3-DF36-4A24-8EF4-A7E9197811AB}" dt="2022-11-24T05:10:48.601" v="1525" actId="1076"/>
          <ac:spMkLst>
            <pc:docMk/>
            <pc:sldMk cId="931892786" sldId="505"/>
            <ac:spMk id="50" creationId="{3E82A319-C5CB-49EE-8652-B7FB76ABBAFD}"/>
          </ac:spMkLst>
        </pc:spChg>
        <pc:spChg chg="mod">
          <ac:chgData name="Liu, Vincent (Peng)" userId="b62008fe-2632-400b-bd1d-345ea8fff13a" providerId="ADAL" clId="{234FEAE3-DF36-4A24-8EF4-A7E9197811AB}" dt="2022-11-23T16:09:46.650" v="532" actId="403"/>
          <ac:spMkLst>
            <pc:docMk/>
            <pc:sldMk cId="931892786" sldId="505"/>
            <ac:spMk id="60" creationId="{6D663E9E-1F7E-462B-8D52-B8A6230B2E81}"/>
          </ac:spMkLst>
        </pc:spChg>
        <pc:spChg chg="mod">
          <ac:chgData name="Liu, Vincent (Peng)" userId="b62008fe-2632-400b-bd1d-345ea8fff13a" providerId="ADAL" clId="{234FEAE3-DF36-4A24-8EF4-A7E9197811AB}" dt="2022-11-23T16:09:42.859" v="530" actId="13926"/>
          <ac:spMkLst>
            <pc:docMk/>
            <pc:sldMk cId="931892786" sldId="505"/>
            <ac:spMk id="61" creationId="{0308395D-08DA-40B1-98A0-A6D1FDD6FBE0}"/>
          </ac:spMkLst>
        </pc:spChg>
        <pc:spChg chg="mod">
          <ac:chgData name="Liu, Vincent (Peng)" userId="b62008fe-2632-400b-bd1d-345ea8fff13a" providerId="ADAL" clId="{234FEAE3-DF36-4A24-8EF4-A7E9197811AB}" dt="2022-11-23T16:09:37.315" v="529" actId="13926"/>
          <ac:spMkLst>
            <pc:docMk/>
            <pc:sldMk cId="931892786" sldId="505"/>
            <ac:spMk id="62" creationId="{96AEAF2A-A05A-4C14-BD56-3839F1BCC349}"/>
          </ac:spMkLst>
        </pc:spChg>
        <pc:spChg chg="mod">
          <ac:chgData name="Liu, Vincent (Peng)" userId="b62008fe-2632-400b-bd1d-345ea8fff13a" providerId="ADAL" clId="{234FEAE3-DF36-4A24-8EF4-A7E9197811AB}" dt="2022-11-23T16:09:49.762" v="534" actId="403"/>
          <ac:spMkLst>
            <pc:docMk/>
            <pc:sldMk cId="931892786" sldId="505"/>
            <ac:spMk id="65" creationId="{5A784A0F-0893-48C3-BD28-E3A26A6F4A7A}"/>
          </ac:spMkLst>
        </pc:spChg>
        <pc:spChg chg="mod">
          <ac:chgData name="Liu, Vincent (Peng)" userId="b62008fe-2632-400b-bd1d-345ea8fff13a" providerId="ADAL" clId="{234FEAE3-DF36-4A24-8EF4-A7E9197811AB}" dt="2022-11-24T05:14:00.024" v="1600" actId="14100"/>
          <ac:spMkLst>
            <pc:docMk/>
            <pc:sldMk cId="931892786" sldId="505"/>
            <ac:spMk id="66" creationId="{BCBF10EA-5DF1-4B2F-9E5C-DBEDE48F60D4}"/>
          </ac:spMkLst>
        </pc:spChg>
        <pc:spChg chg="mod">
          <ac:chgData name="Liu, Vincent (Peng)" userId="b62008fe-2632-400b-bd1d-345ea8fff13a" providerId="ADAL" clId="{234FEAE3-DF36-4A24-8EF4-A7E9197811AB}" dt="2022-11-24T05:14:03.647" v="1601" actId="14100"/>
          <ac:spMkLst>
            <pc:docMk/>
            <pc:sldMk cId="931892786" sldId="505"/>
            <ac:spMk id="67" creationId="{A09C4AC4-A4D5-4A30-B983-84200DE96C43}"/>
          </ac:spMkLst>
        </pc:spChg>
        <pc:grpChg chg="del mod">
          <ac:chgData name="Liu, Vincent (Peng)" userId="b62008fe-2632-400b-bd1d-345ea8fff13a" providerId="ADAL" clId="{234FEAE3-DF36-4A24-8EF4-A7E9197811AB}" dt="2022-11-23T16:06:48.291" v="508" actId="165"/>
          <ac:grpSpMkLst>
            <pc:docMk/>
            <pc:sldMk cId="931892786" sldId="505"/>
            <ac:grpSpMk id="51" creationId="{276F2570-A0F6-4DFC-B6E7-6B6769E57C48}"/>
          </ac:grpSpMkLst>
        </pc:grpChg>
        <pc:picChg chg="mod">
          <ac:chgData name="Liu, Vincent (Peng)" userId="b62008fe-2632-400b-bd1d-345ea8fff13a" providerId="ADAL" clId="{234FEAE3-DF36-4A24-8EF4-A7E9197811AB}" dt="2022-11-23T16:06:53.503" v="511" actId="1076"/>
          <ac:picMkLst>
            <pc:docMk/>
            <pc:sldMk cId="931892786" sldId="505"/>
            <ac:picMk id="10" creationId="{5EA106AB-73A0-465C-AD0B-2CA37A118807}"/>
          </ac:picMkLst>
        </pc:picChg>
        <pc:picChg chg="del mod">
          <ac:chgData name="Liu, Vincent (Peng)" userId="b62008fe-2632-400b-bd1d-345ea8fff13a" providerId="ADAL" clId="{234FEAE3-DF36-4A24-8EF4-A7E9197811AB}" dt="2022-11-24T05:52:38.066" v="2685" actId="478"/>
          <ac:picMkLst>
            <pc:docMk/>
            <pc:sldMk cId="931892786" sldId="505"/>
            <ac:picMk id="25" creationId="{9868A9BE-1BD9-430C-B856-C7DAB9F525A5}"/>
          </ac:picMkLst>
        </pc:picChg>
        <pc:picChg chg="del">
          <ac:chgData name="Liu, Vincent (Peng)" userId="b62008fe-2632-400b-bd1d-345ea8fff13a" providerId="ADAL" clId="{234FEAE3-DF36-4A24-8EF4-A7E9197811AB}" dt="2022-11-24T05:52:38.066" v="2685" actId="478"/>
          <ac:picMkLst>
            <pc:docMk/>
            <pc:sldMk cId="931892786" sldId="505"/>
            <ac:picMk id="26" creationId="{B61DCD01-133E-44EF-847C-F6F6CB96041F}"/>
          </ac:picMkLst>
        </pc:picChg>
        <pc:picChg chg="del">
          <ac:chgData name="Liu, Vincent (Peng)" userId="b62008fe-2632-400b-bd1d-345ea8fff13a" providerId="ADAL" clId="{234FEAE3-DF36-4A24-8EF4-A7E9197811AB}" dt="2022-11-24T05:52:38.066" v="2685" actId="478"/>
          <ac:picMkLst>
            <pc:docMk/>
            <pc:sldMk cId="931892786" sldId="505"/>
            <ac:picMk id="30" creationId="{93A699FC-9678-485D-9D8C-512FC9C04E16}"/>
          </ac:picMkLst>
        </pc:picChg>
        <pc:picChg chg="del">
          <ac:chgData name="Liu, Vincent (Peng)" userId="b62008fe-2632-400b-bd1d-345ea8fff13a" providerId="ADAL" clId="{234FEAE3-DF36-4A24-8EF4-A7E9197811AB}" dt="2022-11-24T05:52:38.066" v="2685" actId="478"/>
          <ac:picMkLst>
            <pc:docMk/>
            <pc:sldMk cId="931892786" sldId="505"/>
            <ac:picMk id="31" creationId="{E4F374A2-EE04-425A-A200-E684F173BB73}"/>
          </ac:picMkLst>
        </pc:picChg>
        <pc:picChg chg="del">
          <ac:chgData name="Liu, Vincent (Peng)" userId="b62008fe-2632-400b-bd1d-345ea8fff13a" providerId="ADAL" clId="{234FEAE3-DF36-4A24-8EF4-A7E9197811AB}" dt="2022-11-24T05:52:38.066" v="2685" actId="478"/>
          <ac:picMkLst>
            <pc:docMk/>
            <pc:sldMk cId="931892786" sldId="505"/>
            <ac:picMk id="34" creationId="{4BDCD79B-6307-4B01-9F83-0F46351861B2}"/>
          </ac:picMkLst>
        </pc:picChg>
        <pc:picChg chg="del">
          <ac:chgData name="Liu, Vincent (Peng)" userId="b62008fe-2632-400b-bd1d-345ea8fff13a" providerId="ADAL" clId="{234FEAE3-DF36-4A24-8EF4-A7E9197811AB}" dt="2022-11-24T05:52:38.066" v="2685" actId="478"/>
          <ac:picMkLst>
            <pc:docMk/>
            <pc:sldMk cId="931892786" sldId="505"/>
            <ac:picMk id="35" creationId="{A0A8C14D-A24F-4DD1-9AF7-FB2BFB32C21B}"/>
          </ac:picMkLst>
        </pc:picChg>
        <pc:cxnChg chg="add mod">
          <ac:chgData name="Liu, Vincent (Peng)" userId="b62008fe-2632-400b-bd1d-345ea8fff13a" providerId="ADAL" clId="{234FEAE3-DF36-4A24-8EF4-A7E9197811AB}" dt="2022-11-24T05:08:51.119" v="1500" actId="693"/>
          <ac:cxnSpMkLst>
            <pc:docMk/>
            <pc:sldMk cId="931892786" sldId="505"/>
            <ac:cxnSpMk id="4" creationId="{17D92FFD-A218-493C-BB81-CA5F9E064C5D}"/>
          </ac:cxnSpMkLst>
        </pc:cxnChg>
        <pc:cxnChg chg="add mod">
          <ac:chgData name="Liu, Vincent (Peng)" userId="b62008fe-2632-400b-bd1d-345ea8fff13a" providerId="ADAL" clId="{234FEAE3-DF36-4A24-8EF4-A7E9197811AB}" dt="2022-11-24T05:14:20.998" v="1605" actId="14100"/>
          <ac:cxnSpMkLst>
            <pc:docMk/>
            <pc:sldMk cId="931892786" sldId="505"/>
            <ac:cxnSpMk id="7" creationId="{833E2A55-E285-4C62-AE0F-FDF76C5BF812}"/>
          </ac:cxnSpMkLst>
        </pc:cxnChg>
        <pc:cxnChg chg="add mod">
          <ac:chgData name="Liu, Vincent (Peng)" userId="b62008fe-2632-400b-bd1d-345ea8fff13a" providerId="ADAL" clId="{234FEAE3-DF36-4A24-8EF4-A7E9197811AB}" dt="2022-11-24T05:14:14.801" v="1603" actId="1076"/>
          <ac:cxnSpMkLst>
            <pc:docMk/>
            <pc:sldMk cId="931892786" sldId="505"/>
            <ac:cxnSpMk id="11" creationId="{1C440C1C-46E3-4DA7-B843-76785F67632F}"/>
          </ac:cxnSpMkLst>
        </pc:cxnChg>
        <pc:cxnChg chg="add mod">
          <ac:chgData name="Liu, Vincent (Peng)" userId="b62008fe-2632-400b-bd1d-345ea8fff13a" providerId="ADAL" clId="{234FEAE3-DF36-4A24-8EF4-A7E9197811AB}" dt="2022-11-24T05:14:17.787" v="1604" actId="1076"/>
          <ac:cxnSpMkLst>
            <pc:docMk/>
            <pc:sldMk cId="931892786" sldId="505"/>
            <ac:cxnSpMk id="32" creationId="{A8228C6C-23D0-46E8-A410-642919DB4E8A}"/>
          </ac:cxnSpMkLst>
        </pc:cxnChg>
        <pc:cxnChg chg="mod topLvl">
          <ac:chgData name="Liu, Vincent (Peng)" userId="b62008fe-2632-400b-bd1d-345ea8fff13a" providerId="ADAL" clId="{234FEAE3-DF36-4A24-8EF4-A7E9197811AB}" dt="2022-11-23T16:06:53.503" v="511" actId="1076"/>
          <ac:cxnSpMkLst>
            <pc:docMk/>
            <pc:sldMk cId="931892786" sldId="505"/>
            <ac:cxnSpMk id="37" creationId="{9E612365-FFFA-4EA3-B75E-90F05A8A133D}"/>
          </ac:cxnSpMkLst>
        </pc:cxnChg>
        <pc:cxnChg chg="mod topLvl">
          <ac:chgData name="Liu, Vincent (Peng)" userId="b62008fe-2632-400b-bd1d-345ea8fff13a" providerId="ADAL" clId="{234FEAE3-DF36-4A24-8EF4-A7E9197811AB}" dt="2022-11-23T16:06:53.503" v="511" actId="1076"/>
          <ac:cxnSpMkLst>
            <pc:docMk/>
            <pc:sldMk cId="931892786" sldId="505"/>
            <ac:cxnSpMk id="38" creationId="{DA3719B6-4081-4129-8027-F467E164908A}"/>
          </ac:cxnSpMkLst>
        </pc:cxnChg>
        <pc:cxnChg chg="add mod">
          <ac:chgData name="Liu, Vincent (Peng)" userId="b62008fe-2632-400b-bd1d-345ea8fff13a" providerId="ADAL" clId="{234FEAE3-DF36-4A24-8EF4-A7E9197811AB}" dt="2022-11-24T05:10:53.889" v="1526" actId="1076"/>
          <ac:cxnSpMkLst>
            <pc:docMk/>
            <pc:sldMk cId="931892786" sldId="505"/>
            <ac:cxnSpMk id="40" creationId="{974F55CC-AFC2-4591-A0FB-2F31D75C7962}"/>
          </ac:cxnSpMkLst>
        </pc:cxnChg>
        <pc:cxnChg chg="add mod">
          <ac:chgData name="Liu, Vincent (Peng)" userId="b62008fe-2632-400b-bd1d-345ea8fff13a" providerId="ADAL" clId="{234FEAE3-DF36-4A24-8EF4-A7E9197811AB}" dt="2022-11-24T05:14:38.808" v="1613" actId="1076"/>
          <ac:cxnSpMkLst>
            <pc:docMk/>
            <pc:sldMk cId="931892786" sldId="505"/>
            <ac:cxnSpMk id="43" creationId="{217CA27B-56E6-4D93-89F9-D959C1ECBEB8}"/>
          </ac:cxnSpMkLst>
        </pc:cxnChg>
      </pc:sldChg>
      <pc:sldChg chg="new del">
        <pc:chgData name="Liu, Vincent (Peng)" userId="b62008fe-2632-400b-bd1d-345ea8fff13a" providerId="ADAL" clId="{234FEAE3-DF36-4A24-8EF4-A7E9197811AB}" dt="2022-11-23T08:14:32.475" v="1" actId="47"/>
        <pc:sldMkLst>
          <pc:docMk/>
          <pc:sldMk cId="934104421" sldId="505"/>
        </pc:sldMkLst>
      </pc:sldChg>
      <pc:sldChg chg="addSp delSp modSp add mod">
        <pc:chgData name="Liu, Vincent (Peng)" userId="b62008fe-2632-400b-bd1d-345ea8fff13a" providerId="ADAL" clId="{234FEAE3-DF36-4A24-8EF4-A7E9197811AB}" dt="2022-11-23T17:06:02.440" v="671" actId="1076"/>
        <pc:sldMkLst>
          <pc:docMk/>
          <pc:sldMk cId="933991328" sldId="519"/>
        </pc:sldMkLst>
        <pc:spChg chg="mod">
          <ac:chgData name="Liu, Vincent (Peng)" userId="b62008fe-2632-400b-bd1d-345ea8fff13a" providerId="ADAL" clId="{234FEAE3-DF36-4A24-8EF4-A7E9197811AB}" dt="2022-11-23T16:36:04.818" v="556"/>
          <ac:spMkLst>
            <pc:docMk/>
            <pc:sldMk cId="933991328" sldId="519"/>
            <ac:spMk id="2" creationId="{A388BE57-30EA-4B0C-87AA-053B46E339A0}"/>
          </ac:spMkLst>
        </pc:spChg>
        <pc:spChg chg="add mod">
          <ac:chgData name="Liu, Vincent (Peng)" userId="b62008fe-2632-400b-bd1d-345ea8fff13a" providerId="ADAL" clId="{234FEAE3-DF36-4A24-8EF4-A7E9197811AB}" dt="2022-11-23T16:54:02.137" v="622" actId="1076"/>
          <ac:spMkLst>
            <pc:docMk/>
            <pc:sldMk cId="933991328" sldId="519"/>
            <ac:spMk id="6" creationId="{A528B481-F63E-499B-BE82-76FEB02B3B57}"/>
          </ac:spMkLst>
        </pc:spChg>
        <pc:spChg chg="add mod">
          <ac:chgData name="Liu, Vincent (Peng)" userId="b62008fe-2632-400b-bd1d-345ea8fff13a" providerId="ADAL" clId="{234FEAE3-DF36-4A24-8EF4-A7E9197811AB}" dt="2022-11-23T16:56:12.994" v="663" actId="1076"/>
          <ac:spMkLst>
            <pc:docMk/>
            <pc:sldMk cId="933991328" sldId="519"/>
            <ac:spMk id="8" creationId="{EAB6A811-00EC-454D-BB0F-0B524BDA51A0}"/>
          </ac:spMkLst>
        </pc:spChg>
        <pc:spChg chg="add mod">
          <ac:chgData name="Liu, Vincent (Peng)" userId="b62008fe-2632-400b-bd1d-345ea8fff13a" providerId="ADAL" clId="{234FEAE3-DF36-4A24-8EF4-A7E9197811AB}" dt="2022-11-23T17:06:02.440" v="671" actId="1076"/>
          <ac:spMkLst>
            <pc:docMk/>
            <pc:sldMk cId="933991328" sldId="519"/>
            <ac:spMk id="27" creationId="{D1D994AE-7F93-4375-AE68-9A503DB3CBE0}"/>
          </ac:spMkLst>
        </pc:spChg>
        <pc:spChg chg="add del mod">
          <ac:chgData name="Liu, Vincent (Peng)" userId="b62008fe-2632-400b-bd1d-345ea8fff13a" providerId="ADAL" clId="{234FEAE3-DF36-4A24-8EF4-A7E9197811AB}" dt="2022-11-23T16:53:13.940" v="601" actId="478"/>
          <ac:spMkLst>
            <pc:docMk/>
            <pc:sldMk cId="933991328" sldId="519"/>
            <ac:spMk id="41" creationId="{B01F3D54-975B-435D-93C7-D6F0309932BD}"/>
          </ac:spMkLst>
        </pc:spChg>
        <pc:spChg chg="add del mod">
          <ac:chgData name="Liu, Vincent (Peng)" userId="b62008fe-2632-400b-bd1d-345ea8fff13a" providerId="ADAL" clId="{234FEAE3-DF36-4A24-8EF4-A7E9197811AB}" dt="2022-11-23T16:53:16.804" v="602" actId="478"/>
          <ac:spMkLst>
            <pc:docMk/>
            <pc:sldMk cId="933991328" sldId="519"/>
            <ac:spMk id="44" creationId="{0E28A7E0-CE02-45EF-9B53-DDBEA0879828}"/>
          </ac:spMkLst>
        </pc:spChg>
        <pc:spChg chg="add del mod">
          <ac:chgData name="Liu, Vincent (Peng)" userId="b62008fe-2632-400b-bd1d-345ea8fff13a" providerId="ADAL" clId="{234FEAE3-DF36-4A24-8EF4-A7E9197811AB}" dt="2022-11-23T16:53:26.898" v="605" actId="478"/>
          <ac:spMkLst>
            <pc:docMk/>
            <pc:sldMk cId="933991328" sldId="519"/>
            <ac:spMk id="49" creationId="{29C6B9DF-A2F4-496C-B167-CB6FB26F6524}"/>
          </ac:spMkLst>
        </pc:spChg>
        <pc:spChg chg="add mod">
          <ac:chgData name="Liu, Vincent (Peng)" userId="b62008fe-2632-400b-bd1d-345ea8fff13a" providerId="ADAL" clId="{234FEAE3-DF36-4A24-8EF4-A7E9197811AB}" dt="2022-11-23T16:56:03.805" v="662" actId="20577"/>
          <ac:spMkLst>
            <pc:docMk/>
            <pc:sldMk cId="933991328" sldId="519"/>
            <ac:spMk id="51" creationId="{DE0D0195-FEAA-4FB5-AC20-CB6E8F3D93AE}"/>
          </ac:spMkLst>
        </pc:spChg>
        <pc:spChg chg="add mod">
          <ac:chgData name="Liu, Vincent (Peng)" userId="b62008fe-2632-400b-bd1d-345ea8fff13a" providerId="ADAL" clId="{234FEAE3-DF36-4A24-8EF4-A7E9197811AB}" dt="2022-11-23T17:03:53.845" v="670" actId="1076"/>
          <ac:spMkLst>
            <pc:docMk/>
            <pc:sldMk cId="933991328" sldId="519"/>
            <ac:spMk id="56" creationId="{6FEF966F-C0FF-4EAD-8050-BD5FEAB51133}"/>
          </ac:spMkLst>
        </pc:spChg>
        <pc:cxnChg chg="mod">
          <ac:chgData name="Liu, Vincent (Peng)" userId="b62008fe-2632-400b-bd1d-345ea8fff13a" providerId="ADAL" clId="{234FEAE3-DF36-4A24-8EF4-A7E9197811AB}" dt="2022-11-23T16:55:08.957" v="630" actId="14100"/>
          <ac:cxnSpMkLst>
            <pc:docMk/>
            <pc:sldMk cId="933991328" sldId="519"/>
            <ac:cxnSpMk id="40" creationId="{C746B70D-EAD5-4B5B-9A2E-99E4A25B7CAD}"/>
          </ac:cxnSpMkLst>
        </pc:cxnChg>
        <pc:cxnChg chg="mod">
          <ac:chgData name="Liu, Vincent (Peng)" userId="b62008fe-2632-400b-bd1d-345ea8fff13a" providerId="ADAL" clId="{234FEAE3-DF36-4A24-8EF4-A7E9197811AB}" dt="2022-11-23T16:55:43.998" v="648" actId="14100"/>
          <ac:cxnSpMkLst>
            <pc:docMk/>
            <pc:sldMk cId="933991328" sldId="519"/>
            <ac:cxnSpMk id="50" creationId="{0C8F3693-2B57-445D-A711-07F958D79212}"/>
          </ac:cxnSpMkLst>
        </pc:cxnChg>
        <pc:cxnChg chg="add mod">
          <ac:chgData name="Liu, Vincent (Peng)" userId="b62008fe-2632-400b-bd1d-345ea8fff13a" providerId="ADAL" clId="{234FEAE3-DF36-4A24-8EF4-A7E9197811AB}" dt="2022-11-23T16:55:49.973" v="650" actId="14100"/>
          <ac:cxnSpMkLst>
            <pc:docMk/>
            <pc:sldMk cId="933991328" sldId="519"/>
            <ac:cxnSpMk id="53" creationId="{9747E613-C4B9-454E-99C9-538C6884E4D6}"/>
          </ac:cxnSpMkLst>
        </pc:cxnChg>
      </pc:sldChg>
      <pc:sldChg chg="addSp delSp modSp new add del mod delAnim modAnim">
        <pc:chgData name="Liu, Vincent (Peng)" userId="b62008fe-2632-400b-bd1d-345ea8fff13a" providerId="ADAL" clId="{234FEAE3-DF36-4A24-8EF4-A7E9197811AB}" dt="2022-11-24T06:21:06.939" v="2882" actId="20577"/>
        <pc:sldMkLst>
          <pc:docMk/>
          <pc:sldMk cId="4122091411" sldId="520"/>
        </pc:sldMkLst>
        <pc:spChg chg="mod">
          <ac:chgData name="Liu, Vincent (Peng)" userId="b62008fe-2632-400b-bd1d-345ea8fff13a" providerId="ADAL" clId="{234FEAE3-DF36-4A24-8EF4-A7E9197811AB}" dt="2022-11-24T05:27:38.831" v="1638" actId="20577"/>
          <ac:spMkLst>
            <pc:docMk/>
            <pc:sldMk cId="4122091411" sldId="520"/>
            <ac:spMk id="2" creationId="{7E158A0B-139F-4D5F-BFFF-EF3AECBF6104}"/>
          </ac:spMkLst>
        </pc:spChg>
        <pc:spChg chg="del">
          <ac:chgData name="Liu, Vincent (Peng)" userId="b62008fe-2632-400b-bd1d-345ea8fff13a" providerId="ADAL" clId="{234FEAE3-DF36-4A24-8EF4-A7E9197811AB}" dt="2022-11-23T17:06:28.081" v="673" actId="478"/>
          <ac:spMkLst>
            <pc:docMk/>
            <pc:sldMk cId="4122091411" sldId="520"/>
            <ac:spMk id="3" creationId="{46A6DCA6-F40A-4F5D-BE42-BF156CFB81E5}"/>
          </ac:spMkLst>
        </pc:spChg>
        <pc:spChg chg="add mod topLvl">
          <ac:chgData name="Liu, Vincent (Peng)" userId="b62008fe-2632-400b-bd1d-345ea8fff13a" providerId="ADAL" clId="{234FEAE3-DF36-4A24-8EF4-A7E9197811AB}" dt="2022-11-24T05:46:29.584" v="2372" actId="1076"/>
          <ac:spMkLst>
            <pc:docMk/>
            <pc:sldMk cId="4122091411" sldId="520"/>
            <ac:spMk id="4" creationId="{9CE01258-2529-4051-B719-AAF6429B0F44}"/>
          </ac:spMkLst>
        </pc:spChg>
        <pc:spChg chg="add del mod">
          <ac:chgData name="Liu, Vincent (Peng)" userId="b62008fe-2632-400b-bd1d-345ea8fff13a" providerId="ADAL" clId="{234FEAE3-DF36-4A24-8EF4-A7E9197811AB}" dt="2022-11-23T17:07:00.618" v="686" actId="478"/>
          <ac:spMkLst>
            <pc:docMk/>
            <pc:sldMk cId="4122091411" sldId="520"/>
            <ac:spMk id="5" creationId="{A70EB059-BA2A-442F-9BF6-57CA4CD19DB0}"/>
          </ac:spMkLst>
        </pc:spChg>
        <pc:spChg chg="add mod">
          <ac:chgData name="Liu, Vincent (Peng)" userId="b62008fe-2632-400b-bd1d-345ea8fff13a" providerId="ADAL" clId="{234FEAE3-DF36-4A24-8EF4-A7E9197811AB}" dt="2022-11-24T03:34:56.642" v="1276" actId="164"/>
          <ac:spMkLst>
            <pc:docMk/>
            <pc:sldMk cId="4122091411" sldId="520"/>
            <ac:spMk id="6" creationId="{6B14562F-0F46-431B-98F6-592A6907200A}"/>
          </ac:spMkLst>
        </pc:spChg>
        <pc:spChg chg="add mod">
          <ac:chgData name="Liu, Vincent (Peng)" userId="b62008fe-2632-400b-bd1d-345ea8fff13a" providerId="ADAL" clId="{234FEAE3-DF36-4A24-8EF4-A7E9197811AB}" dt="2022-11-24T05:46:29.584" v="2372" actId="1076"/>
          <ac:spMkLst>
            <pc:docMk/>
            <pc:sldMk cId="4122091411" sldId="520"/>
            <ac:spMk id="7" creationId="{4D4B35F0-2F5B-48C1-8B91-AF24C22E00A1}"/>
          </ac:spMkLst>
        </pc:spChg>
        <pc:spChg chg="add mod">
          <ac:chgData name="Liu, Vincent (Peng)" userId="b62008fe-2632-400b-bd1d-345ea8fff13a" providerId="ADAL" clId="{234FEAE3-DF36-4A24-8EF4-A7E9197811AB}" dt="2022-11-24T05:46:29.584" v="2372" actId="1076"/>
          <ac:spMkLst>
            <pc:docMk/>
            <pc:sldMk cId="4122091411" sldId="520"/>
            <ac:spMk id="8" creationId="{8F1C838B-6465-41E6-A2D8-D217A2A8328B}"/>
          </ac:spMkLst>
        </pc:spChg>
        <pc:spChg chg="add mod">
          <ac:chgData name="Liu, Vincent (Peng)" userId="b62008fe-2632-400b-bd1d-345ea8fff13a" providerId="ADAL" clId="{234FEAE3-DF36-4A24-8EF4-A7E9197811AB}" dt="2022-11-24T05:46:29.584" v="2372" actId="1076"/>
          <ac:spMkLst>
            <pc:docMk/>
            <pc:sldMk cId="4122091411" sldId="520"/>
            <ac:spMk id="9" creationId="{1A2F802F-2D0D-4C0B-8CAF-6C1478A5412B}"/>
          </ac:spMkLst>
        </pc:spChg>
        <pc:spChg chg="add mod">
          <ac:chgData name="Liu, Vincent (Peng)" userId="b62008fe-2632-400b-bd1d-345ea8fff13a" providerId="ADAL" clId="{234FEAE3-DF36-4A24-8EF4-A7E9197811AB}" dt="2022-11-24T05:46:29.584" v="2372" actId="1076"/>
          <ac:spMkLst>
            <pc:docMk/>
            <pc:sldMk cId="4122091411" sldId="520"/>
            <ac:spMk id="10" creationId="{C1C8742A-90C4-45BB-8AFC-2CDF63300E84}"/>
          </ac:spMkLst>
        </pc:spChg>
        <pc:spChg chg="add del mod">
          <ac:chgData name="Liu, Vincent (Peng)" userId="b62008fe-2632-400b-bd1d-345ea8fff13a" providerId="ADAL" clId="{234FEAE3-DF36-4A24-8EF4-A7E9197811AB}" dt="2022-11-24T03:38:49.732" v="1317" actId="478"/>
          <ac:spMkLst>
            <pc:docMk/>
            <pc:sldMk cId="4122091411" sldId="520"/>
            <ac:spMk id="24" creationId="{47F37F31-076E-463B-9636-03217ECC952E}"/>
          </ac:spMkLst>
        </pc:spChg>
        <pc:spChg chg="add del mod">
          <ac:chgData name="Liu, Vincent (Peng)" userId="b62008fe-2632-400b-bd1d-345ea8fff13a" providerId="ADAL" clId="{234FEAE3-DF36-4A24-8EF4-A7E9197811AB}" dt="2022-11-24T03:46:41.281" v="1357" actId="478"/>
          <ac:spMkLst>
            <pc:docMk/>
            <pc:sldMk cId="4122091411" sldId="520"/>
            <ac:spMk id="27" creationId="{0D2A0AD3-6D96-40C3-B668-9B4B437B2C6E}"/>
          </ac:spMkLst>
        </pc:spChg>
        <pc:spChg chg="add mod">
          <ac:chgData name="Liu, Vincent (Peng)" userId="b62008fe-2632-400b-bd1d-345ea8fff13a" providerId="ADAL" clId="{234FEAE3-DF36-4A24-8EF4-A7E9197811AB}" dt="2022-11-24T05:46:29.584" v="2372" actId="1076"/>
          <ac:spMkLst>
            <pc:docMk/>
            <pc:sldMk cId="4122091411" sldId="520"/>
            <ac:spMk id="41" creationId="{C2111423-BB30-4C89-B7BB-F96E86CCB2ED}"/>
          </ac:spMkLst>
        </pc:spChg>
        <pc:spChg chg="add del mod">
          <ac:chgData name="Liu, Vincent (Peng)" userId="b62008fe-2632-400b-bd1d-345ea8fff13a" providerId="ADAL" clId="{234FEAE3-DF36-4A24-8EF4-A7E9197811AB}" dt="2022-11-24T03:21:24.775" v="1163" actId="478"/>
          <ac:spMkLst>
            <pc:docMk/>
            <pc:sldMk cId="4122091411" sldId="520"/>
            <ac:spMk id="50" creationId="{696792B9-B421-400D-BBB1-02E920C37A59}"/>
          </ac:spMkLst>
        </pc:spChg>
        <pc:spChg chg="add mod">
          <ac:chgData name="Liu, Vincent (Peng)" userId="b62008fe-2632-400b-bd1d-345ea8fff13a" providerId="ADAL" clId="{234FEAE3-DF36-4A24-8EF4-A7E9197811AB}" dt="2022-11-24T05:46:29.584" v="2372" actId="1076"/>
          <ac:spMkLst>
            <pc:docMk/>
            <pc:sldMk cId="4122091411" sldId="520"/>
            <ac:spMk id="51" creationId="{63639035-F197-44D2-8BA0-6D0FDADB0BEC}"/>
          </ac:spMkLst>
        </pc:spChg>
        <pc:spChg chg="add mod">
          <ac:chgData name="Liu, Vincent (Peng)" userId="b62008fe-2632-400b-bd1d-345ea8fff13a" providerId="ADAL" clId="{234FEAE3-DF36-4A24-8EF4-A7E9197811AB}" dt="2022-11-24T05:11:47.654" v="1540" actId="164"/>
          <ac:spMkLst>
            <pc:docMk/>
            <pc:sldMk cId="4122091411" sldId="520"/>
            <ac:spMk id="60" creationId="{C59AE9C5-C7D0-4197-A6F4-17C17EDB589D}"/>
          </ac:spMkLst>
        </pc:spChg>
        <pc:spChg chg="add del mod">
          <ac:chgData name="Liu, Vincent (Peng)" userId="b62008fe-2632-400b-bd1d-345ea8fff13a" providerId="ADAL" clId="{234FEAE3-DF36-4A24-8EF4-A7E9197811AB}" dt="2022-11-24T03:29:51.775" v="1206"/>
          <ac:spMkLst>
            <pc:docMk/>
            <pc:sldMk cId="4122091411" sldId="520"/>
            <ac:spMk id="75" creationId="{D3153A48-A69A-4F7C-A8B0-14BC7DF37F07}"/>
          </ac:spMkLst>
        </pc:spChg>
        <pc:spChg chg="add mod">
          <ac:chgData name="Liu, Vincent (Peng)" userId="b62008fe-2632-400b-bd1d-345ea8fff13a" providerId="ADAL" clId="{234FEAE3-DF36-4A24-8EF4-A7E9197811AB}" dt="2022-11-24T05:46:29.584" v="2372" actId="1076"/>
          <ac:spMkLst>
            <pc:docMk/>
            <pc:sldMk cId="4122091411" sldId="520"/>
            <ac:spMk id="123" creationId="{CEADA5BD-FFAE-4A04-BBB3-30DD6A4A9043}"/>
          </ac:spMkLst>
        </pc:spChg>
        <pc:spChg chg="add mod">
          <ac:chgData name="Liu, Vincent (Peng)" userId="b62008fe-2632-400b-bd1d-345ea8fff13a" providerId="ADAL" clId="{234FEAE3-DF36-4A24-8EF4-A7E9197811AB}" dt="2022-11-24T05:46:29.584" v="2372" actId="1076"/>
          <ac:spMkLst>
            <pc:docMk/>
            <pc:sldMk cId="4122091411" sldId="520"/>
            <ac:spMk id="124" creationId="{7E419EC0-29DE-4C00-B52D-74DDAD8FCE0F}"/>
          </ac:spMkLst>
        </pc:spChg>
        <pc:spChg chg="add del mod">
          <ac:chgData name="Liu, Vincent (Peng)" userId="b62008fe-2632-400b-bd1d-345ea8fff13a" providerId="ADAL" clId="{234FEAE3-DF36-4A24-8EF4-A7E9197811AB}" dt="2022-11-24T03:46:21.655" v="1350"/>
          <ac:spMkLst>
            <pc:docMk/>
            <pc:sldMk cId="4122091411" sldId="520"/>
            <ac:spMk id="127" creationId="{FE7FEAF5-E684-44DE-87C8-336863CCA5F1}"/>
          </ac:spMkLst>
        </pc:spChg>
        <pc:spChg chg="add mod">
          <ac:chgData name="Liu, Vincent (Peng)" userId="b62008fe-2632-400b-bd1d-345ea8fff13a" providerId="ADAL" clId="{234FEAE3-DF36-4A24-8EF4-A7E9197811AB}" dt="2022-11-24T05:46:29.584" v="2372" actId="1076"/>
          <ac:spMkLst>
            <pc:docMk/>
            <pc:sldMk cId="4122091411" sldId="520"/>
            <ac:spMk id="130" creationId="{4E0CCA19-15FD-4311-BA11-A5A57B645380}"/>
          </ac:spMkLst>
        </pc:spChg>
        <pc:spChg chg="add mod">
          <ac:chgData name="Liu, Vincent (Peng)" userId="b62008fe-2632-400b-bd1d-345ea8fff13a" providerId="ADAL" clId="{234FEAE3-DF36-4A24-8EF4-A7E9197811AB}" dt="2022-11-24T05:46:29.584" v="2372" actId="1076"/>
          <ac:spMkLst>
            <pc:docMk/>
            <pc:sldMk cId="4122091411" sldId="520"/>
            <ac:spMk id="132" creationId="{904BAB23-1FCA-4841-9469-2E82627A6B9D}"/>
          </ac:spMkLst>
        </pc:spChg>
        <pc:spChg chg="add mod">
          <ac:chgData name="Liu, Vincent (Peng)" userId="b62008fe-2632-400b-bd1d-345ea8fff13a" providerId="ADAL" clId="{234FEAE3-DF36-4A24-8EF4-A7E9197811AB}" dt="2022-11-24T05:11:47.654" v="1540" actId="164"/>
          <ac:spMkLst>
            <pc:docMk/>
            <pc:sldMk cId="4122091411" sldId="520"/>
            <ac:spMk id="139" creationId="{DD52C949-BC3E-4955-BA3B-7AF20E9F72DA}"/>
          </ac:spMkLst>
        </pc:spChg>
        <pc:spChg chg="add mod">
          <ac:chgData name="Liu, Vincent (Peng)" userId="b62008fe-2632-400b-bd1d-345ea8fff13a" providerId="ADAL" clId="{234FEAE3-DF36-4A24-8EF4-A7E9197811AB}" dt="2022-11-24T05:46:29.584" v="2372" actId="1076"/>
          <ac:spMkLst>
            <pc:docMk/>
            <pc:sldMk cId="4122091411" sldId="520"/>
            <ac:spMk id="140" creationId="{C8AE938E-7A60-4C30-BC69-3603E4A3D70F}"/>
          </ac:spMkLst>
        </pc:spChg>
        <pc:spChg chg="add del mod">
          <ac:chgData name="Liu, Vincent (Peng)" userId="b62008fe-2632-400b-bd1d-345ea8fff13a" providerId="ADAL" clId="{234FEAE3-DF36-4A24-8EF4-A7E9197811AB}" dt="2022-11-24T03:58:46.324" v="1479" actId="478"/>
          <ac:spMkLst>
            <pc:docMk/>
            <pc:sldMk cId="4122091411" sldId="520"/>
            <ac:spMk id="147" creationId="{8DB91A35-364F-4E83-9780-EED0BA23CC4F}"/>
          </ac:spMkLst>
        </pc:spChg>
        <pc:spChg chg="add del mod">
          <ac:chgData name="Liu, Vincent (Peng)" userId="b62008fe-2632-400b-bd1d-345ea8fff13a" providerId="ADAL" clId="{234FEAE3-DF36-4A24-8EF4-A7E9197811AB}" dt="2022-11-24T03:58:46.324" v="1479" actId="478"/>
          <ac:spMkLst>
            <pc:docMk/>
            <pc:sldMk cId="4122091411" sldId="520"/>
            <ac:spMk id="150" creationId="{C6B996EC-65F3-4FEE-A093-208B53953BFC}"/>
          </ac:spMkLst>
        </pc:spChg>
        <pc:spChg chg="add del mod">
          <ac:chgData name="Liu, Vincent (Peng)" userId="b62008fe-2632-400b-bd1d-345ea8fff13a" providerId="ADAL" clId="{234FEAE3-DF36-4A24-8EF4-A7E9197811AB}" dt="2022-11-24T03:58:46.324" v="1479" actId="478"/>
          <ac:spMkLst>
            <pc:docMk/>
            <pc:sldMk cId="4122091411" sldId="520"/>
            <ac:spMk id="151" creationId="{CBC59C32-9C25-4CE3-831F-539CB97860B5}"/>
          </ac:spMkLst>
        </pc:spChg>
        <pc:spChg chg="add mod">
          <ac:chgData name="Liu, Vincent (Peng)" userId="b62008fe-2632-400b-bd1d-345ea8fff13a" providerId="ADAL" clId="{234FEAE3-DF36-4A24-8EF4-A7E9197811AB}" dt="2022-11-24T06:21:06.939" v="2882" actId="20577"/>
          <ac:spMkLst>
            <pc:docMk/>
            <pc:sldMk cId="4122091411" sldId="520"/>
            <ac:spMk id="170" creationId="{F6E75330-6423-4217-8B13-7B7B739A3BBC}"/>
          </ac:spMkLst>
        </pc:spChg>
        <pc:grpChg chg="add del mod ord">
          <ac:chgData name="Liu, Vincent (Peng)" userId="b62008fe-2632-400b-bd1d-345ea8fff13a" providerId="ADAL" clId="{234FEAE3-DF36-4A24-8EF4-A7E9197811AB}" dt="2022-11-24T06:17:50.414" v="2851" actId="478"/>
          <ac:grpSpMkLst>
            <pc:docMk/>
            <pc:sldMk cId="4122091411" sldId="520"/>
            <ac:grpSpMk id="20" creationId="{B9D11072-3530-4514-883B-B69DC1C52532}"/>
          </ac:grpSpMkLst>
        </pc:grpChg>
        <pc:grpChg chg="add del mod">
          <ac:chgData name="Liu, Vincent (Peng)" userId="b62008fe-2632-400b-bd1d-345ea8fff13a" providerId="ADAL" clId="{234FEAE3-DF36-4A24-8EF4-A7E9197811AB}" dt="2022-11-24T03:35:52.092" v="1293" actId="165"/>
          <ac:grpSpMkLst>
            <pc:docMk/>
            <pc:sldMk cId="4122091411" sldId="520"/>
            <ac:grpSpMk id="114" creationId="{786A54A1-A738-4853-A6C7-A4B793DE36F1}"/>
          </ac:grpSpMkLst>
        </pc:grpChg>
        <pc:grpChg chg="add del mod">
          <ac:chgData name="Liu, Vincent (Peng)" userId="b62008fe-2632-400b-bd1d-345ea8fff13a" providerId="ADAL" clId="{234FEAE3-DF36-4A24-8EF4-A7E9197811AB}" dt="2022-11-24T03:35:28.742" v="1283" actId="478"/>
          <ac:grpSpMkLst>
            <pc:docMk/>
            <pc:sldMk cId="4122091411" sldId="520"/>
            <ac:grpSpMk id="115" creationId="{CF6AF3D1-5D07-44DA-831F-7648DE17E368}"/>
          </ac:grpSpMkLst>
        </pc:grpChg>
        <pc:grpChg chg="add mod">
          <ac:chgData name="Liu, Vincent (Peng)" userId="b62008fe-2632-400b-bd1d-345ea8fff13a" providerId="ADAL" clId="{234FEAE3-DF36-4A24-8EF4-A7E9197811AB}" dt="2022-11-24T05:46:57.527" v="2377" actId="1076"/>
          <ac:grpSpMkLst>
            <pc:docMk/>
            <pc:sldMk cId="4122091411" sldId="520"/>
            <ac:grpSpMk id="154" creationId="{D21E030A-2A28-4149-B5D5-109BF6F5BE37}"/>
          </ac:grpSpMkLst>
        </pc:grpChg>
        <pc:graphicFrameChg chg="add mod modGraphic">
          <ac:chgData name="Liu, Vincent (Peng)" userId="b62008fe-2632-400b-bd1d-345ea8fff13a" providerId="ADAL" clId="{234FEAE3-DF36-4A24-8EF4-A7E9197811AB}" dt="2022-11-24T05:50:12.746" v="2570" actId="20577"/>
          <ac:graphicFrameMkLst>
            <pc:docMk/>
            <pc:sldMk cId="4122091411" sldId="520"/>
            <ac:graphicFrameMk id="155" creationId="{752A78D7-9F18-4642-B338-272D24037BCA}"/>
          </ac:graphicFrameMkLst>
        </pc:graphicFrameChg>
        <pc:picChg chg="mod">
          <ac:chgData name="Liu, Vincent (Peng)" userId="b62008fe-2632-400b-bd1d-345ea8fff13a" providerId="ADAL" clId="{234FEAE3-DF36-4A24-8EF4-A7E9197811AB}" dt="2022-11-24T02:41:26.381" v="1044"/>
          <ac:picMkLst>
            <pc:docMk/>
            <pc:sldMk cId="4122091411" sldId="520"/>
            <ac:picMk id="21" creationId="{230A44DF-865B-4506-A3A0-BF3CD5262DB5}"/>
          </ac:picMkLst>
        </pc:picChg>
        <pc:picChg chg="mod">
          <ac:chgData name="Liu, Vincent (Peng)" userId="b62008fe-2632-400b-bd1d-345ea8fff13a" providerId="ADAL" clId="{234FEAE3-DF36-4A24-8EF4-A7E9197811AB}" dt="2022-11-24T02:41:26.381" v="1044"/>
          <ac:picMkLst>
            <pc:docMk/>
            <pc:sldMk cId="4122091411" sldId="520"/>
            <ac:picMk id="23" creationId="{9013C5E2-D82C-4DB5-A79E-9D242E272138}"/>
          </ac:picMkLst>
        </pc:picChg>
        <pc:picChg chg="mod">
          <ac:chgData name="Liu, Vincent (Peng)" userId="b62008fe-2632-400b-bd1d-345ea8fff13a" providerId="ADAL" clId="{234FEAE3-DF36-4A24-8EF4-A7E9197811AB}" dt="2022-11-24T02:41:26.381" v="1044"/>
          <ac:picMkLst>
            <pc:docMk/>
            <pc:sldMk cId="4122091411" sldId="520"/>
            <ac:picMk id="29" creationId="{7656D65E-DE14-42E7-B161-116180B95596}"/>
          </ac:picMkLst>
        </pc:picChg>
        <pc:picChg chg="mod">
          <ac:chgData name="Liu, Vincent (Peng)" userId="b62008fe-2632-400b-bd1d-345ea8fff13a" providerId="ADAL" clId="{234FEAE3-DF36-4A24-8EF4-A7E9197811AB}" dt="2022-11-24T02:41:26.381" v="1044"/>
          <ac:picMkLst>
            <pc:docMk/>
            <pc:sldMk cId="4122091411" sldId="520"/>
            <ac:picMk id="30" creationId="{37D294EA-89C7-4EA3-9040-2B43CB3ABF87}"/>
          </ac:picMkLst>
        </pc:picChg>
        <pc:picChg chg="mod">
          <ac:chgData name="Liu, Vincent (Peng)" userId="b62008fe-2632-400b-bd1d-345ea8fff13a" providerId="ADAL" clId="{234FEAE3-DF36-4A24-8EF4-A7E9197811AB}" dt="2022-11-24T02:41:26.381" v="1044"/>
          <ac:picMkLst>
            <pc:docMk/>
            <pc:sldMk cId="4122091411" sldId="520"/>
            <ac:picMk id="31" creationId="{8B2BAB02-D99F-475E-86E6-71F050250321}"/>
          </ac:picMkLst>
        </pc:picChg>
        <pc:picChg chg="mod">
          <ac:chgData name="Liu, Vincent (Peng)" userId="b62008fe-2632-400b-bd1d-345ea8fff13a" providerId="ADAL" clId="{234FEAE3-DF36-4A24-8EF4-A7E9197811AB}" dt="2022-11-24T02:41:26.381" v="1044"/>
          <ac:picMkLst>
            <pc:docMk/>
            <pc:sldMk cId="4122091411" sldId="520"/>
            <ac:picMk id="32" creationId="{C150BBC5-6735-4C0D-A3EB-7759288B358B}"/>
          </ac:picMkLst>
        </pc:picChg>
        <pc:picChg chg="mod">
          <ac:chgData name="Liu, Vincent (Peng)" userId="b62008fe-2632-400b-bd1d-345ea8fff13a" providerId="ADAL" clId="{234FEAE3-DF36-4A24-8EF4-A7E9197811AB}" dt="2022-11-24T02:41:26.381" v="1044"/>
          <ac:picMkLst>
            <pc:docMk/>
            <pc:sldMk cId="4122091411" sldId="520"/>
            <ac:picMk id="33" creationId="{7955F9EF-2A78-4644-977C-CD8E4FF42EC5}"/>
          </ac:picMkLst>
        </pc:picChg>
        <pc:picChg chg="mod">
          <ac:chgData name="Liu, Vincent (Peng)" userId="b62008fe-2632-400b-bd1d-345ea8fff13a" providerId="ADAL" clId="{234FEAE3-DF36-4A24-8EF4-A7E9197811AB}" dt="2022-11-24T02:41:26.381" v="1044"/>
          <ac:picMkLst>
            <pc:docMk/>
            <pc:sldMk cId="4122091411" sldId="520"/>
            <ac:picMk id="34" creationId="{989BC514-F33F-4719-A82A-488CEACF37C3}"/>
          </ac:picMkLst>
        </pc:picChg>
        <pc:picChg chg="add mod ord">
          <ac:chgData name="Liu, Vincent (Peng)" userId="b62008fe-2632-400b-bd1d-345ea8fff13a" providerId="ADAL" clId="{234FEAE3-DF36-4A24-8EF4-A7E9197811AB}" dt="2022-11-24T06:18:26.009" v="2859" actId="14100"/>
          <ac:picMkLst>
            <pc:docMk/>
            <pc:sldMk cId="4122091411" sldId="520"/>
            <ac:picMk id="43" creationId="{463E82EF-0536-47D3-BC4A-0877C07684A4}"/>
          </ac:picMkLst>
        </pc:picChg>
        <pc:picChg chg="add mod">
          <ac:chgData name="Liu, Vincent (Peng)" userId="b62008fe-2632-400b-bd1d-345ea8fff13a" providerId="ADAL" clId="{234FEAE3-DF36-4A24-8EF4-A7E9197811AB}" dt="2022-11-24T05:46:29.584" v="2372" actId="1076"/>
          <ac:picMkLst>
            <pc:docMk/>
            <pc:sldMk cId="4122091411" sldId="520"/>
            <ac:picMk id="153" creationId="{BF865576-9914-4FE7-8EC3-B814485760D4}"/>
          </ac:picMkLst>
        </pc:picChg>
        <pc:cxnChg chg="add del mod">
          <ac:chgData name="Liu, Vincent (Peng)" userId="b62008fe-2632-400b-bd1d-345ea8fff13a" providerId="ADAL" clId="{234FEAE3-DF36-4A24-8EF4-A7E9197811AB}" dt="2022-11-24T03:32:05.677" v="1221" actId="478"/>
          <ac:cxnSpMkLst>
            <pc:docMk/>
            <pc:sldMk cId="4122091411" sldId="520"/>
            <ac:cxnSpMk id="12" creationId="{08E9B621-307B-4C5F-9C2E-E779365DA0B1}"/>
          </ac:cxnSpMkLst>
        </pc:cxnChg>
        <pc:cxnChg chg="add del mod">
          <ac:chgData name="Liu, Vincent (Peng)" userId="b62008fe-2632-400b-bd1d-345ea8fff13a" providerId="ADAL" clId="{234FEAE3-DF36-4A24-8EF4-A7E9197811AB}" dt="2022-11-24T03:32:08.016" v="1223" actId="478"/>
          <ac:cxnSpMkLst>
            <pc:docMk/>
            <pc:sldMk cId="4122091411" sldId="520"/>
            <ac:cxnSpMk id="13" creationId="{8BF21609-6813-415F-A823-1F5D9923F855}"/>
          </ac:cxnSpMkLst>
        </pc:cxnChg>
        <pc:cxnChg chg="add del mod">
          <ac:chgData name="Liu, Vincent (Peng)" userId="b62008fe-2632-400b-bd1d-345ea8fff13a" providerId="ADAL" clId="{234FEAE3-DF36-4A24-8EF4-A7E9197811AB}" dt="2022-11-24T03:32:08.594" v="1224" actId="478"/>
          <ac:cxnSpMkLst>
            <pc:docMk/>
            <pc:sldMk cId="4122091411" sldId="520"/>
            <ac:cxnSpMk id="17" creationId="{D6B5C7DC-7023-4311-BBCB-3DF92E0A9D2E}"/>
          </ac:cxnSpMkLst>
        </pc:cxnChg>
        <pc:cxnChg chg="add del mod">
          <ac:chgData name="Liu, Vincent (Peng)" userId="b62008fe-2632-400b-bd1d-345ea8fff13a" providerId="ADAL" clId="{234FEAE3-DF36-4A24-8EF4-A7E9197811AB}" dt="2022-11-24T03:32:12.284" v="1225" actId="478"/>
          <ac:cxnSpMkLst>
            <pc:docMk/>
            <pc:sldMk cId="4122091411" sldId="520"/>
            <ac:cxnSpMk id="22" creationId="{6F8758DB-EAE1-46DB-9927-1A1E55659B75}"/>
          </ac:cxnSpMkLst>
        </pc:cxnChg>
        <pc:cxnChg chg="mod">
          <ac:chgData name="Liu, Vincent (Peng)" userId="b62008fe-2632-400b-bd1d-345ea8fff13a" providerId="ADAL" clId="{234FEAE3-DF36-4A24-8EF4-A7E9197811AB}" dt="2022-11-24T06:17:50.414" v="2851" actId="478"/>
          <ac:cxnSpMkLst>
            <pc:docMk/>
            <pc:sldMk cId="4122091411" sldId="520"/>
            <ac:cxnSpMk id="25" creationId="{930F1492-86E0-409D-AEA5-CD2339D36F4B}"/>
          </ac:cxnSpMkLst>
        </pc:cxnChg>
        <pc:cxnChg chg="add del mod">
          <ac:chgData name="Liu, Vincent (Peng)" userId="b62008fe-2632-400b-bd1d-345ea8fff13a" providerId="ADAL" clId="{234FEAE3-DF36-4A24-8EF4-A7E9197811AB}" dt="2022-11-24T03:32:04.776" v="1220" actId="478"/>
          <ac:cxnSpMkLst>
            <pc:docMk/>
            <pc:sldMk cId="4122091411" sldId="520"/>
            <ac:cxnSpMk id="26" creationId="{42F6802D-7D60-454F-A4D7-870C0F78D6ED}"/>
          </ac:cxnSpMkLst>
        </pc:cxnChg>
        <pc:cxnChg chg="add del mod">
          <ac:chgData name="Liu, Vincent (Peng)" userId="b62008fe-2632-400b-bd1d-345ea8fff13a" providerId="ADAL" clId="{234FEAE3-DF36-4A24-8EF4-A7E9197811AB}" dt="2022-11-24T03:32:03.393" v="1219" actId="478"/>
          <ac:cxnSpMkLst>
            <pc:docMk/>
            <pc:sldMk cId="4122091411" sldId="520"/>
            <ac:cxnSpMk id="28" creationId="{846D5722-BEF2-4EC9-9710-8CECF3857424}"/>
          </ac:cxnSpMkLst>
        </pc:cxnChg>
        <pc:cxnChg chg="add del mod">
          <ac:chgData name="Liu, Vincent (Peng)" userId="b62008fe-2632-400b-bd1d-345ea8fff13a" providerId="ADAL" clId="{234FEAE3-DF36-4A24-8EF4-A7E9197811AB}" dt="2022-11-24T03:32:07.189" v="1222" actId="478"/>
          <ac:cxnSpMkLst>
            <pc:docMk/>
            <pc:sldMk cId="4122091411" sldId="520"/>
            <ac:cxnSpMk id="35" creationId="{2E8BAA3D-4F29-4044-A444-0181B28F2008}"/>
          </ac:cxnSpMkLst>
        </pc:cxnChg>
        <pc:cxnChg chg="mod">
          <ac:chgData name="Liu, Vincent (Peng)" userId="b62008fe-2632-400b-bd1d-345ea8fff13a" providerId="ADAL" clId="{234FEAE3-DF36-4A24-8EF4-A7E9197811AB}" dt="2022-11-24T06:17:50.414" v="2851" actId="478"/>
          <ac:cxnSpMkLst>
            <pc:docMk/>
            <pc:sldMk cId="4122091411" sldId="520"/>
            <ac:cxnSpMk id="36" creationId="{689CB996-94B5-425F-A05A-8ED96A05F9DF}"/>
          </ac:cxnSpMkLst>
        </pc:cxnChg>
        <pc:cxnChg chg="mod">
          <ac:chgData name="Liu, Vincent (Peng)" userId="b62008fe-2632-400b-bd1d-345ea8fff13a" providerId="ADAL" clId="{234FEAE3-DF36-4A24-8EF4-A7E9197811AB}" dt="2022-11-24T06:17:50.414" v="2851" actId="478"/>
          <ac:cxnSpMkLst>
            <pc:docMk/>
            <pc:sldMk cId="4122091411" sldId="520"/>
            <ac:cxnSpMk id="37" creationId="{C63848E8-8437-40C3-97A2-A9CD0228A463}"/>
          </ac:cxnSpMkLst>
        </pc:cxnChg>
        <pc:cxnChg chg="mod">
          <ac:chgData name="Liu, Vincent (Peng)" userId="b62008fe-2632-400b-bd1d-345ea8fff13a" providerId="ADAL" clId="{234FEAE3-DF36-4A24-8EF4-A7E9197811AB}" dt="2022-11-24T06:17:50.414" v="2851" actId="478"/>
          <ac:cxnSpMkLst>
            <pc:docMk/>
            <pc:sldMk cId="4122091411" sldId="520"/>
            <ac:cxnSpMk id="38" creationId="{BBD05F1F-E7A8-4821-B581-41094B18C258}"/>
          </ac:cxnSpMkLst>
        </pc:cxnChg>
        <pc:cxnChg chg="mod">
          <ac:chgData name="Liu, Vincent (Peng)" userId="b62008fe-2632-400b-bd1d-345ea8fff13a" providerId="ADAL" clId="{234FEAE3-DF36-4A24-8EF4-A7E9197811AB}" dt="2022-11-24T06:17:50.414" v="2851" actId="478"/>
          <ac:cxnSpMkLst>
            <pc:docMk/>
            <pc:sldMk cId="4122091411" sldId="520"/>
            <ac:cxnSpMk id="39" creationId="{30C62B0C-92C7-407A-BE36-78C36C1BE983}"/>
          </ac:cxnSpMkLst>
        </pc:cxnChg>
        <pc:cxnChg chg="mod">
          <ac:chgData name="Liu, Vincent (Peng)" userId="b62008fe-2632-400b-bd1d-345ea8fff13a" providerId="ADAL" clId="{234FEAE3-DF36-4A24-8EF4-A7E9197811AB}" dt="2022-11-24T06:17:50.414" v="2851" actId="478"/>
          <ac:cxnSpMkLst>
            <pc:docMk/>
            <pc:sldMk cId="4122091411" sldId="520"/>
            <ac:cxnSpMk id="40" creationId="{3B20F88C-9F5D-4BE1-ADD5-F808F1C5E814}"/>
          </ac:cxnSpMkLst>
        </pc:cxnChg>
        <pc:cxnChg chg="mod">
          <ac:chgData name="Liu, Vincent (Peng)" userId="b62008fe-2632-400b-bd1d-345ea8fff13a" providerId="ADAL" clId="{234FEAE3-DF36-4A24-8EF4-A7E9197811AB}" dt="2022-11-24T06:17:50.414" v="2851" actId="478"/>
          <ac:cxnSpMkLst>
            <pc:docMk/>
            <pc:sldMk cId="4122091411" sldId="520"/>
            <ac:cxnSpMk id="42" creationId="{1273CE91-AD85-42AA-9BE4-5A5BA1EABAA2}"/>
          </ac:cxnSpMkLst>
        </pc:cxnChg>
        <pc:cxnChg chg="add del mod">
          <ac:chgData name="Liu, Vincent (Peng)" userId="b62008fe-2632-400b-bd1d-345ea8fff13a" providerId="ADAL" clId="{234FEAE3-DF36-4A24-8EF4-A7E9197811AB}" dt="2022-11-24T03:21:58.828" v="1167" actId="478"/>
          <ac:cxnSpMkLst>
            <pc:docMk/>
            <pc:sldMk cId="4122091411" sldId="520"/>
            <ac:cxnSpMk id="54" creationId="{9E08FA8A-5305-4AD3-9411-30A601C27C19}"/>
          </ac:cxnSpMkLst>
        </pc:cxnChg>
        <pc:cxnChg chg="add del mod">
          <ac:chgData name="Liu, Vincent (Peng)" userId="b62008fe-2632-400b-bd1d-345ea8fff13a" providerId="ADAL" clId="{234FEAE3-DF36-4A24-8EF4-A7E9197811AB}" dt="2022-11-24T03:21:58.828" v="1167" actId="478"/>
          <ac:cxnSpMkLst>
            <pc:docMk/>
            <pc:sldMk cId="4122091411" sldId="520"/>
            <ac:cxnSpMk id="55" creationId="{A07C2D4E-DD27-4586-927B-AFDB4A86AB8A}"/>
          </ac:cxnSpMkLst>
        </pc:cxnChg>
        <pc:cxnChg chg="add mod">
          <ac:chgData name="Liu, Vincent (Peng)" userId="b62008fe-2632-400b-bd1d-345ea8fff13a" providerId="ADAL" clId="{234FEAE3-DF36-4A24-8EF4-A7E9197811AB}" dt="2022-11-24T05:46:29.584" v="2372" actId="1076"/>
          <ac:cxnSpMkLst>
            <pc:docMk/>
            <pc:sldMk cId="4122091411" sldId="520"/>
            <ac:cxnSpMk id="57" creationId="{70236D0A-13B6-47C9-8FBE-D64A761C0897}"/>
          </ac:cxnSpMkLst>
        </pc:cxnChg>
        <pc:cxnChg chg="add del mod">
          <ac:chgData name="Liu, Vincent (Peng)" userId="b62008fe-2632-400b-bd1d-345ea8fff13a" providerId="ADAL" clId="{234FEAE3-DF36-4A24-8EF4-A7E9197811AB}" dt="2022-11-24T03:34:12.194" v="1265" actId="478"/>
          <ac:cxnSpMkLst>
            <pc:docMk/>
            <pc:sldMk cId="4122091411" sldId="520"/>
            <ac:cxnSpMk id="102" creationId="{BDEFA968-427A-48A5-9C62-29325A4F1F99}"/>
          </ac:cxnSpMkLst>
        </pc:cxnChg>
        <pc:cxnChg chg="add mod">
          <ac:chgData name="Liu, Vincent (Peng)" userId="b62008fe-2632-400b-bd1d-345ea8fff13a" providerId="ADAL" clId="{234FEAE3-DF36-4A24-8EF4-A7E9197811AB}" dt="2022-11-24T03:35:28.742" v="1283" actId="478"/>
          <ac:cxnSpMkLst>
            <pc:docMk/>
            <pc:sldMk cId="4122091411" sldId="520"/>
            <ac:cxnSpMk id="105" creationId="{CF33D885-C756-4467-8840-C0E6FC949D74}"/>
          </ac:cxnSpMkLst>
        </pc:cxnChg>
        <pc:cxnChg chg="add mod topLvl">
          <ac:chgData name="Liu, Vincent (Peng)" userId="b62008fe-2632-400b-bd1d-345ea8fff13a" providerId="ADAL" clId="{234FEAE3-DF36-4A24-8EF4-A7E9197811AB}" dt="2022-11-24T05:46:29.584" v="2372" actId="1076"/>
          <ac:cxnSpMkLst>
            <pc:docMk/>
            <pc:sldMk cId="4122091411" sldId="520"/>
            <ac:cxnSpMk id="108" creationId="{B7267574-873D-4746-B3AF-0B8D853A7534}"/>
          </ac:cxnSpMkLst>
        </pc:cxnChg>
        <pc:cxnChg chg="add mod">
          <ac:chgData name="Liu, Vincent (Peng)" userId="b62008fe-2632-400b-bd1d-345ea8fff13a" providerId="ADAL" clId="{234FEAE3-DF36-4A24-8EF4-A7E9197811AB}" dt="2022-11-24T05:46:29.584" v="2372" actId="1076"/>
          <ac:cxnSpMkLst>
            <pc:docMk/>
            <pc:sldMk cId="4122091411" sldId="520"/>
            <ac:cxnSpMk id="118" creationId="{098CF447-C0BC-4E41-AFAD-31186D7490BC}"/>
          </ac:cxnSpMkLst>
        </pc:cxnChg>
        <pc:cxnChg chg="add mod">
          <ac:chgData name="Liu, Vincent (Peng)" userId="b62008fe-2632-400b-bd1d-345ea8fff13a" providerId="ADAL" clId="{234FEAE3-DF36-4A24-8EF4-A7E9197811AB}" dt="2022-11-24T05:11:47.654" v="1540" actId="164"/>
          <ac:cxnSpMkLst>
            <pc:docMk/>
            <pc:sldMk cId="4122091411" sldId="520"/>
            <ac:cxnSpMk id="126" creationId="{386F56EC-3AFF-4FC5-BC1C-98787FBCE171}"/>
          </ac:cxnSpMkLst>
        </pc:cxnChg>
        <pc:cxnChg chg="add mod">
          <ac:chgData name="Liu, Vincent (Peng)" userId="b62008fe-2632-400b-bd1d-345ea8fff13a" providerId="ADAL" clId="{234FEAE3-DF36-4A24-8EF4-A7E9197811AB}" dt="2022-11-24T05:46:29.584" v="2372" actId="1076"/>
          <ac:cxnSpMkLst>
            <pc:docMk/>
            <pc:sldMk cId="4122091411" sldId="520"/>
            <ac:cxnSpMk id="128" creationId="{60E4D26A-71DD-48F1-AC31-FDD1D960A313}"/>
          </ac:cxnSpMkLst>
        </pc:cxnChg>
        <pc:cxnChg chg="add mod">
          <ac:chgData name="Liu, Vincent (Peng)" userId="b62008fe-2632-400b-bd1d-345ea8fff13a" providerId="ADAL" clId="{234FEAE3-DF36-4A24-8EF4-A7E9197811AB}" dt="2022-11-24T05:46:29.584" v="2372" actId="1076"/>
          <ac:cxnSpMkLst>
            <pc:docMk/>
            <pc:sldMk cId="4122091411" sldId="520"/>
            <ac:cxnSpMk id="131" creationId="{673F6282-A499-44BC-ADA6-25CC91B9107D}"/>
          </ac:cxnSpMkLst>
        </pc:cxnChg>
        <pc:cxnChg chg="add mod">
          <ac:chgData name="Liu, Vincent (Peng)" userId="b62008fe-2632-400b-bd1d-345ea8fff13a" providerId="ADAL" clId="{234FEAE3-DF36-4A24-8EF4-A7E9197811AB}" dt="2022-11-24T05:46:29.584" v="2372" actId="1076"/>
          <ac:cxnSpMkLst>
            <pc:docMk/>
            <pc:sldMk cId="4122091411" sldId="520"/>
            <ac:cxnSpMk id="133" creationId="{FFACB391-DE24-4B81-9F01-DFB04BBCC48F}"/>
          </ac:cxnSpMkLst>
        </pc:cxnChg>
        <pc:cxnChg chg="add mod">
          <ac:chgData name="Liu, Vincent (Peng)" userId="b62008fe-2632-400b-bd1d-345ea8fff13a" providerId="ADAL" clId="{234FEAE3-DF36-4A24-8EF4-A7E9197811AB}" dt="2022-11-24T05:11:47.654" v="1540" actId="164"/>
          <ac:cxnSpMkLst>
            <pc:docMk/>
            <pc:sldMk cId="4122091411" sldId="520"/>
            <ac:cxnSpMk id="136" creationId="{C6AB9025-937B-4435-ACF5-C96587489511}"/>
          </ac:cxnSpMkLst>
        </pc:cxnChg>
        <pc:cxnChg chg="add del mod">
          <ac:chgData name="Liu, Vincent (Peng)" userId="b62008fe-2632-400b-bd1d-345ea8fff13a" providerId="ADAL" clId="{234FEAE3-DF36-4A24-8EF4-A7E9197811AB}" dt="2022-11-24T05:43:09.953" v="2240" actId="478"/>
          <ac:cxnSpMkLst>
            <pc:docMk/>
            <pc:sldMk cId="4122091411" sldId="520"/>
            <ac:cxnSpMk id="142" creationId="{577CBE0D-3CCE-453C-8EBD-9947F8C81F99}"/>
          </ac:cxnSpMkLst>
        </pc:cxnChg>
        <pc:cxnChg chg="add del mod">
          <ac:chgData name="Liu, Vincent (Peng)" userId="b62008fe-2632-400b-bd1d-345ea8fff13a" providerId="ADAL" clId="{234FEAE3-DF36-4A24-8EF4-A7E9197811AB}" dt="2022-11-24T05:43:09.372" v="2239" actId="478"/>
          <ac:cxnSpMkLst>
            <pc:docMk/>
            <pc:sldMk cId="4122091411" sldId="520"/>
            <ac:cxnSpMk id="143" creationId="{7D0073C3-5D6B-4F54-832B-BC11B2CCE50C}"/>
          </ac:cxnSpMkLst>
        </pc:cxnChg>
        <pc:cxnChg chg="add del mod">
          <ac:chgData name="Liu, Vincent (Peng)" userId="b62008fe-2632-400b-bd1d-345ea8fff13a" providerId="ADAL" clId="{234FEAE3-DF36-4A24-8EF4-A7E9197811AB}" dt="2022-11-24T03:58:46.324" v="1479" actId="478"/>
          <ac:cxnSpMkLst>
            <pc:docMk/>
            <pc:sldMk cId="4122091411" sldId="520"/>
            <ac:cxnSpMk id="148" creationId="{7ECA14B1-4423-4D77-8A36-DF36168C70E5}"/>
          </ac:cxnSpMkLst>
        </pc:cxnChg>
        <pc:cxnChg chg="add del mod">
          <ac:chgData name="Liu, Vincent (Peng)" userId="b62008fe-2632-400b-bd1d-345ea8fff13a" providerId="ADAL" clId="{234FEAE3-DF36-4A24-8EF4-A7E9197811AB}" dt="2022-11-24T03:58:46.324" v="1479" actId="478"/>
          <ac:cxnSpMkLst>
            <pc:docMk/>
            <pc:sldMk cId="4122091411" sldId="520"/>
            <ac:cxnSpMk id="149" creationId="{BBC00F5D-0AD0-47F2-89DB-7ECD6737EC5F}"/>
          </ac:cxnSpMkLst>
        </pc:cxnChg>
        <pc:cxnChg chg="add mod">
          <ac:chgData name="Liu, Vincent (Peng)" userId="b62008fe-2632-400b-bd1d-345ea8fff13a" providerId="ADAL" clId="{234FEAE3-DF36-4A24-8EF4-A7E9197811AB}" dt="2022-11-24T05:50:43.878" v="2575" actId="1076"/>
          <ac:cxnSpMkLst>
            <pc:docMk/>
            <pc:sldMk cId="4122091411" sldId="520"/>
            <ac:cxnSpMk id="168" creationId="{A51E4D8C-1085-4018-8695-352F3ADD2121}"/>
          </ac:cxnSpMkLst>
        </pc:cxnChg>
      </pc:sldChg>
      <pc:sldChg chg="addSp delSp modSp new mod">
        <pc:chgData name="Liu, Vincent (Peng)" userId="b62008fe-2632-400b-bd1d-345ea8fff13a" providerId="ADAL" clId="{234FEAE3-DF36-4A24-8EF4-A7E9197811AB}" dt="2022-11-24T06:16:18.210" v="2850" actId="14100"/>
        <pc:sldMkLst>
          <pc:docMk/>
          <pc:sldMk cId="4063694455" sldId="521"/>
        </pc:sldMkLst>
        <pc:spChg chg="del">
          <ac:chgData name="Liu, Vincent (Peng)" userId="b62008fe-2632-400b-bd1d-345ea8fff13a" providerId="ADAL" clId="{234FEAE3-DF36-4A24-8EF4-A7E9197811AB}" dt="2022-11-24T02:22:48.166" v="883" actId="478"/>
          <ac:spMkLst>
            <pc:docMk/>
            <pc:sldMk cId="4063694455" sldId="521"/>
            <ac:spMk id="2" creationId="{E1810D97-D98B-4FA4-848B-6E345B74AEE9}"/>
          </ac:spMkLst>
        </pc:spChg>
        <pc:spChg chg="del">
          <ac:chgData name="Liu, Vincent (Peng)" userId="b62008fe-2632-400b-bd1d-345ea8fff13a" providerId="ADAL" clId="{234FEAE3-DF36-4A24-8EF4-A7E9197811AB}" dt="2022-11-24T02:22:46.395" v="882" actId="478"/>
          <ac:spMkLst>
            <pc:docMk/>
            <pc:sldMk cId="4063694455" sldId="521"/>
            <ac:spMk id="3" creationId="{93A3C08B-BB1E-4AE3-8F9B-514E4681A7CB}"/>
          </ac:spMkLst>
        </pc:spChg>
        <pc:grpChg chg="add del mod">
          <ac:chgData name="Liu, Vincent (Peng)" userId="b62008fe-2632-400b-bd1d-345ea8fff13a" providerId="ADAL" clId="{234FEAE3-DF36-4A24-8EF4-A7E9197811AB}" dt="2022-11-24T02:25:42.141" v="925" actId="165"/>
          <ac:grpSpMkLst>
            <pc:docMk/>
            <pc:sldMk cId="4063694455" sldId="521"/>
            <ac:grpSpMk id="12" creationId="{BF6C75E9-DC83-426F-9ACE-6B8ADE8BCCC6}"/>
          </ac:grpSpMkLst>
        </pc:grpChg>
        <pc:grpChg chg="add mod">
          <ac:chgData name="Liu, Vincent (Peng)" userId="b62008fe-2632-400b-bd1d-345ea8fff13a" providerId="ADAL" clId="{234FEAE3-DF36-4A24-8EF4-A7E9197811AB}" dt="2022-11-24T06:16:18.210" v="2850" actId="14100"/>
          <ac:grpSpMkLst>
            <pc:docMk/>
            <pc:sldMk cId="4063694455" sldId="521"/>
            <ac:grpSpMk id="64" creationId="{95D32210-F14E-4D34-A044-172F81C26D6B}"/>
          </ac:grpSpMkLst>
        </pc:grpChg>
        <pc:picChg chg="add del mod">
          <ac:chgData name="Liu, Vincent (Peng)" userId="b62008fe-2632-400b-bd1d-345ea8fff13a" providerId="ADAL" clId="{234FEAE3-DF36-4A24-8EF4-A7E9197811AB}" dt="2022-11-24T02:24:58.615" v="909" actId="478"/>
          <ac:picMkLst>
            <pc:docMk/>
            <pc:sldMk cId="4063694455" sldId="521"/>
            <ac:picMk id="5" creationId="{DEDEAD66-2462-4027-8309-F2ACD64A1177}"/>
          </ac:picMkLst>
        </pc:picChg>
        <pc:picChg chg="add mod topLvl">
          <ac:chgData name="Liu, Vincent (Peng)" userId="b62008fe-2632-400b-bd1d-345ea8fff13a" providerId="ADAL" clId="{234FEAE3-DF36-4A24-8EF4-A7E9197811AB}" dt="2022-11-24T02:40:26.909" v="1041" actId="164"/>
          <ac:picMkLst>
            <pc:docMk/>
            <pc:sldMk cId="4063694455" sldId="521"/>
            <ac:picMk id="7" creationId="{9DFEADB8-4FE7-4A41-9B90-B27FFD0DD728}"/>
          </ac:picMkLst>
        </pc:picChg>
        <pc:picChg chg="add mod topLvl">
          <ac:chgData name="Liu, Vincent (Peng)" userId="b62008fe-2632-400b-bd1d-345ea8fff13a" providerId="ADAL" clId="{234FEAE3-DF36-4A24-8EF4-A7E9197811AB}" dt="2022-11-24T02:40:26.909" v="1041" actId="164"/>
          <ac:picMkLst>
            <pc:docMk/>
            <pc:sldMk cId="4063694455" sldId="521"/>
            <ac:picMk id="9" creationId="{0FBE1FB1-326B-4A05-AD66-9F57527ADFD7}"/>
          </ac:picMkLst>
        </pc:picChg>
        <pc:picChg chg="add mod">
          <ac:chgData name="Liu, Vincent (Peng)" userId="b62008fe-2632-400b-bd1d-345ea8fff13a" providerId="ADAL" clId="{234FEAE3-DF36-4A24-8EF4-A7E9197811AB}" dt="2022-11-24T02:40:26.909" v="1041" actId="164"/>
          <ac:picMkLst>
            <pc:docMk/>
            <pc:sldMk cId="4063694455" sldId="521"/>
            <ac:picMk id="14" creationId="{36C20AA8-3F4A-43D4-BE5D-8F041E2BEBC9}"/>
          </ac:picMkLst>
        </pc:picChg>
        <pc:picChg chg="add mod">
          <ac:chgData name="Liu, Vincent (Peng)" userId="b62008fe-2632-400b-bd1d-345ea8fff13a" providerId="ADAL" clId="{234FEAE3-DF36-4A24-8EF4-A7E9197811AB}" dt="2022-11-24T02:40:26.909" v="1041" actId="164"/>
          <ac:picMkLst>
            <pc:docMk/>
            <pc:sldMk cId="4063694455" sldId="521"/>
            <ac:picMk id="16" creationId="{531D1EC9-6EB6-4C70-8F67-4E436F45C506}"/>
          </ac:picMkLst>
        </pc:picChg>
        <pc:picChg chg="add mod">
          <ac:chgData name="Liu, Vincent (Peng)" userId="b62008fe-2632-400b-bd1d-345ea8fff13a" providerId="ADAL" clId="{234FEAE3-DF36-4A24-8EF4-A7E9197811AB}" dt="2022-11-24T02:40:26.909" v="1041" actId="164"/>
          <ac:picMkLst>
            <pc:docMk/>
            <pc:sldMk cId="4063694455" sldId="521"/>
            <ac:picMk id="18" creationId="{25E69E0D-E4E6-4940-A9FC-C4FC3B9F4B73}"/>
          </ac:picMkLst>
        </pc:picChg>
        <pc:picChg chg="add mod">
          <ac:chgData name="Liu, Vincent (Peng)" userId="b62008fe-2632-400b-bd1d-345ea8fff13a" providerId="ADAL" clId="{234FEAE3-DF36-4A24-8EF4-A7E9197811AB}" dt="2022-11-24T02:40:26.909" v="1041" actId="164"/>
          <ac:picMkLst>
            <pc:docMk/>
            <pc:sldMk cId="4063694455" sldId="521"/>
            <ac:picMk id="20" creationId="{04197847-8180-4E35-A006-6A818F59270F}"/>
          </ac:picMkLst>
        </pc:picChg>
        <pc:picChg chg="add mod">
          <ac:chgData name="Liu, Vincent (Peng)" userId="b62008fe-2632-400b-bd1d-345ea8fff13a" providerId="ADAL" clId="{234FEAE3-DF36-4A24-8EF4-A7E9197811AB}" dt="2022-11-24T02:40:26.909" v="1041" actId="164"/>
          <ac:picMkLst>
            <pc:docMk/>
            <pc:sldMk cId="4063694455" sldId="521"/>
            <ac:picMk id="22" creationId="{4A6D8350-1532-4B43-9AFE-436169096983}"/>
          </ac:picMkLst>
        </pc:picChg>
        <pc:picChg chg="add mod">
          <ac:chgData name="Liu, Vincent (Peng)" userId="b62008fe-2632-400b-bd1d-345ea8fff13a" providerId="ADAL" clId="{234FEAE3-DF36-4A24-8EF4-A7E9197811AB}" dt="2022-11-24T02:40:26.909" v="1041" actId="164"/>
          <ac:picMkLst>
            <pc:docMk/>
            <pc:sldMk cId="4063694455" sldId="521"/>
            <ac:picMk id="24" creationId="{B18408CB-06C6-470E-958C-E7DEF2750C6F}"/>
          </ac:picMkLst>
        </pc:picChg>
        <pc:cxnChg chg="add mod topLvl">
          <ac:chgData name="Liu, Vincent (Peng)" userId="b62008fe-2632-400b-bd1d-345ea8fff13a" providerId="ADAL" clId="{234FEAE3-DF36-4A24-8EF4-A7E9197811AB}" dt="2022-11-24T02:40:26.909" v="1041" actId="164"/>
          <ac:cxnSpMkLst>
            <pc:docMk/>
            <pc:sldMk cId="4063694455" sldId="521"/>
            <ac:cxnSpMk id="11" creationId="{2B44B9DF-2E36-452B-B6F3-D5B1487B84CA}"/>
          </ac:cxnSpMkLst>
        </pc:cxnChg>
        <pc:cxnChg chg="add mod">
          <ac:chgData name="Liu, Vincent (Peng)" userId="b62008fe-2632-400b-bd1d-345ea8fff13a" providerId="ADAL" clId="{234FEAE3-DF36-4A24-8EF4-A7E9197811AB}" dt="2022-11-24T02:40:26.909" v="1041" actId="164"/>
          <ac:cxnSpMkLst>
            <pc:docMk/>
            <pc:sldMk cId="4063694455" sldId="521"/>
            <ac:cxnSpMk id="25" creationId="{407C1A60-BF63-490C-879B-A0F72B51D9CD}"/>
          </ac:cxnSpMkLst>
        </pc:cxnChg>
        <pc:cxnChg chg="add mod">
          <ac:chgData name="Liu, Vincent (Peng)" userId="b62008fe-2632-400b-bd1d-345ea8fff13a" providerId="ADAL" clId="{234FEAE3-DF36-4A24-8EF4-A7E9197811AB}" dt="2022-11-24T02:40:26.909" v="1041" actId="164"/>
          <ac:cxnSpMkLst>
            <pc:docMk/>
            <pc:sldMk cId="4063694455" sldId="521"/>
            <ac:cxnSpMk id="28" creationId="{7D7FE04B-2F8E-4553-9EAB-369397F39ECB}"/>
          </ac:cxnSpMkLst>
        </pc:cxnChg>
        <pc:cxnChg chg="add del mod">
          <ac:chgData name="Liu, Vincent (Peng)" userId="b62008fe-2632-400b-bd1d-345ea8fff13a" providerId="ADAL" clId="{234FEAE3-DF36-4A24-8EF4-A7E9197811AB}" dt="2022-11-24T02:39:26.937" v="1006" actId="478"/>
          <ac:cxnSpMkLst>
            <pc:docMk/>
            <pc:sldMk cId="4063694455" sldId="521"/>
            <ac:cxnSpMk id="29" creationId="{948C6436-89F2-48E9-BEC3-1EFE71E72448}"/>
          </ac:cxnSpMkLst>
        </pc:cxnChg>
        <pc:cxnChg chg="add del mod">
          <ac:chgData name="Liu, Vincent (Peng)" userId="b62008fe-2632-400b-bd1d-345ea8fff13a" providerId="ADAL" clId="{234FEAE3-DF36-4A24-8EF4-A7E9197811AB}" dt="2022-11-24T02:39:27.675" v="1007" actId="478"/>
          <ac:cxnSpMkLst>
            <pc:docMk/>
            <pc:sldMk cId="4063694455" sldId="521"/>
            <ac:cxnSpMk id="34" creationId="{4DA71052-3A01-47E0-B33E-F5B364BCEC7F}"/>
          </ac:cxnSpMkLst>
        </pc:cxnChg>
        <pc:cxnChg chg="add del mod">
          <ac:chgData name="Liu, Vincent (Peng)" userId="b62008fe-2632-400b-bd1d-345ea8fff13a" providerId="ADAL" clId="{234FEAE3-DF36-4A24-8EF4-A7E9197811AB}" dt="2022-11-24T02:39:28.350" v="1008" actId="478"/>
          <ac:cxnSpMkLst>
            <pc:docMk/>
            <pc:sldMk cId="4063694455" sldId="521"/>
            <ac:cxnSpMk id="37" creationId="{03318C49-ACD8-4F4C-9E96-05A6CDAE9555}"/>
          </ac:cxnSpMkLst>
        </pc:cxnChg>
        <pc:cxnChg chg="add del mod">
          <ac:chgData name="Liu, Vincent (Peng)" userId="b62008fe-2632-400b-bd1d-345ea8fff13a" providerId="ADAL" clId="{234FEAE3-DF36-4A24-8EF4-A7E9197811AB}" dt="2022-11-24T02:39:24.970" v="1005" actId="478"/>
          <ac:cxnSpMkLst>
            <pc:docMk/>
            <pc:sldMk cId="4063694455" sldId="521"/>
            <ac:cxnSpMk id="42" creationId="{8FF7A7C3-5D20-4C0F-AF4A-7DDAED2AE2E1}"/>
          </ac:cxnSpMkLst>
        </pc:cxnChg>
        <pc:cxnChg chg="add mod">
          <ac:chgData name="Liu, Vincent (Peng)" userId="b62008fe-2632-400b-bd1d-345ea8fff13a" providerId="ADAL" clId="{234FEAE3-DF36-4A24-8EF4-A7E9197811AB}" dt="2022-11-24T02:40:26.909" v="1041" actId="164"/>
          <ac:cxnSpMkLst>
            <pc:docMk/>
            <pc:sldMk cId="4063694455" sldId="521"/>
            <ac:cxnSpMk id="44" creationId="{CBABC13A-434E-45B6-9A5F-19472E9D90AC}"/>
          </ac:cxnSpMkLst>
        </pc:cxnChg>
        <pc:cxnChg chg="add mod">
          <ac:chgData name="Liu, Vincent (Peng)" userId="b62008fe-2632-400b-bd1d-345ea8fff13a" providerId="ADAL" clId="{234FEAE3-DF36-4A24-8EF4-A7E9197811AB}" dt="2022-11-24T02:40:26.909" v="1041" actId="164"/>
          <ac:cxnSpMkLst>
            <pc:docMk/>
            <pc:sldMk cId="4063694455" sldId="521"/>
            <ac:cxnSpMk id="45" creationId="{8F4F934F-B567-4518-AAC7-660A7504FC06}"/>
          </ac:cxnSpMkLst>
        </pc:cxnChg>
        <pc:cxnChg chg="add mod">
          <ac:chgData name="Liu, Vincent (Peng)" userId="b62008fe-2632-400b-bd1d-345ea8fff13a" providerId="ADAL" clId="{234FEAE3-DF36-4A24-8EF4-A7E9197811AB}" dt="2022-11-24T02:40:26.909" v="1041" actId="164"/>
          <ac:cxnSpMkLst>
            <pc:docMk/>
            <pc:sldMk cId="4063694455" sldId="521"/>
            <ac:cxnSpMk id="46" creationId="{84B4DF10-FDBD-4735-B63D-181A8006ACA7}"/>
          </ac:cxnSpMkLst>
        </pc:cxnChg>
        <pc:cxnChg chg="add mod">
          <ac:chgData name="Liu, Vincent (Peng)" userId="b62008fe-2632-400b-bd1d-345ea8fff13a" providerId="ADAL" clId="{234FEAE3-DF36-4A24-8EF4-A7E9197811AB}" dt="2022-11-24T02:40:26.909" v="1041" actId="164"/>
          <ac:cxnSpMkLst>
            <pc:docMk/>
            <pc:sldMk cId="4063694455" sldId="521"/>
            <ac:cxnSpMk id="57" creationId="{677387AC-5434-4936-B919-EB17A3BB9EFD}"/>
          </ac:cxnSpMkLst>
        </pc:cxnChg>
      </pc:sldChg>
      <pc:sldMasterChg chg="delSldLayout">
        <pc:chgData name="Liu, Vincent (Peng)" userId="b62008fe-2632-400b-bd1d-345ea8fff13a" providerId="ADAL" clId="{234FEAE3-DF36-4A24-8EF4-A7E9197811AB}" dt="2022-11-24T05:52:58.475" v="2690" actId="47"/>
        <pc:sldMasterMkLst>
          <pc:docMk/>
          <pc:sldMasterMk cId="768512736" sldId="2147483660"/>
        </pc:sldMasterMkLst>
        <pc:sldLayoutChg chg="del">
          <pc:chgData name="Liu, Vincent (Peng)" userId="b62008fe-2632-400b-bd1d-345ea8fff13a" providerId="ADAL" clId="{234FEAE3-DF36-4A24-8EF4-A7E9197811AB}" dt="2022-11-24T05:52:58.475" v="2690" actId="47"/>
          <pc:sldLayoutMkLst>
            <pc:docMk/>
            <pc:sldMasterMk cId="768512736" sldId="2147483660"/>
            <pc:sldLayoutMk cId="2343277791" sldId="2147483702"/>
          </pc:sldLayoutMkLst>
        </pc:sldLayoutChg>
      </pc:sldMasterChg>
    </pc:docChg>
  </pc:docChgLst>
  <pc:docChgLst>
    <pc:chgData name="Cong" userId="45a565ec-fbd5-4986-aab4-597f863ca403" providerId="ADAL" clId="{A6D106BE-9CA9-4EA7-B430-22542A04A4C4}"/>
    <pc:docChg chg="undo custSel addSld delSld modSld addSection delSection modSection">
      <pc:chgData name="Cong" userId="45a565ec-fbd5-4986-aab4-597f863ca403" providerId="ADAL" clId="{A6D106BE-9CA9-4EA7-B430-22542A04A4C4}" dt="2022-10-30T14:20:37.005" v="3875"/>
      <pc:docMkLst>
        <pc:docMk/>
      </pc:docMkLst>
      <pc:sldChg chg="del">
        <pc:chgData name="Cong" userId="45a565ec-fbd5-4986-aab4-597f863ca403" providerId="ADAL" clId="{A6D106BE-9CA9-4EA7-B430-22542A04A4C4}" dt="2022-10-30T12:54:50.718" v="3208" actId="2696"/>
        <pc:sldMkLst>
          <pc:docMk/>
          <pc:sldMk cId="1401159463" sldId="265"/>
        </pc:sldMkLst>
      </pc:sldChg>
      <pc:sldChg chg="addSp modSp">
        <pc:chgData name="Cong" userId="45a565ec-fbd5-4986-aab4-597f863ca403" providerId="ADAL" clId="{A6D106BE-9CA9-4EA7-B430-22542A04A4C4}" dt="2022-10-30T13:30:12.136" v="3383"/>
        <pc:sldMkLst>
          <pc:docMk/>
          <pc:sldMk cId="3694394352" sldId="266"/>
        </pc:sldMkLst>
        <pc:spChg chg="add mod">
          <ac:chgData name="Cong" userId="45a565ec-fbd5-4986-aab4-597f863ca403" providerId="ADAL" clId="{A6D106BE-9CA9-4EA7-B430-22542A04A4C4}" dt="2022-10-30T13:30:12.136" v="3383"/>
          <ac:spMkLst>
            <pc:docMk/>
            <pc:sldMk cId="3694394352" sldId="266"/>
            <ac:spMk id="9" creationId="{E64FC354-200C-4F83-9338-117FBC622935}"/>
          </ac:spMkLst>
        </pc:spChg>
      </pc:sldChg>
      <pc:sldChg chg="addSp modSp">
        <pc:chgData name="Cong" userId="45a565ec-fbd5-4986-aab4-597f863ca403" providerId="ADAL" clId="{A6D106BE-9CA9-4EA7-B430-22542A04A4C4}" dt="2022-10-30T14:20:37.005" v="3875"/>
        <pc:sldMkLst>
          <pc:docMk/>
          <pc:sldMk cId="3931397156" sldId="276"/>
        </pc:sldMkLst>
        <pc:spChg chg="add mod">
          <ac:chgData name="Cong" userId="45a565ec-fbd5-4986-aab4-597f863ca403" providerId="ADAL" clId="{A6D106BE-9CA9-4EA7-B430-22542A04A4C4}" dt="2022-10-30T14:18:53.681" v="3871"/>
          <ac:spMkLst>
            <pc:docMk/>
            <pc:sldMk cId="3931397156" sldId="276"/>
            <ac:spMk id="39" creationId="{960A3E0D-369B-47A8-8A4A-DCA616D697BE}"/>
          </ac:spMkLst>
        </pc:spChg>
        <pc:spChg chg="add mod">
          <ac:chgData name="Cong" userId="45a565ec-fbd5-4986-aab4-597f863ca403" providerId="ADAL" clId="{A6D106BE-9CA9-4EA7-B430-22542A04A4C4}" dt="2022-10-30T14:20:37.005" v="3875"/>
          <ac:spMkLst>
            <pc:docMk/>
            <pc:sldMk cId="3931397156" sldId="276"/>
            <ac:spMk id="40" creationId="{EA083051-ACD6-4A21-AA9D-0563CF0E7FB2}"/>
          </ac:spMkLst>
        </pc:spChg>
      </pc:sldChg>
      <pc:sldChg chg="addSp delSp modSp mod">
        <pc:chgData name="Cong" userId="45a565ec-fbd5-4986-aab4-597f863ca403" providerId="ADAL" clId="{A6D106BE-9CA9-4EA7-B430-22542A04A4C4}" dt="2022-10-30T14:18:59.609" v="3872" actId="1076"/>
        <pc:sldMkLst>
          <pc:docMk/>
          <pc:sldMk cId="3552775447" sldId="278"/>
        </pc:sldMkLst>
        <pc:spChg chg="add mod">
          <ac:chgData name="Cong" userId="45a565ec-fbd5-4986-aab4-597f863ca403" providerId="ADAL" clId="{A6D106BE-9CA9-4EA7-B430-22542A04A4C4}" dt="2022-10-30T14:18:59.609" v="3872" actId="1076"/>
          <ac:spMkLst>
            <pc:docMk/>
            <pc:sldMk cId="3552775447" sldId="278"/>
            <ac:spMk id="28" creationId="{3BD08B22-27FE-4DE5-89C8-9AB1D19DBC6A}"/>
          </ac:spMkLst>
        </pc:spChg>
        <pc:spChg chg="add del mod">
          <ac:chgData name="Cong" userId="45a565ec-fbd5-4986-aab4-597f863ca403" providerId="ADAL" clId="{A6D106BE-9CA9-4EA7-B430-22542A04A4C4}" dt="2022-10-30T14:18:44.869" v="3867"/>
          <ac:spMkLst>
            <pc:docMk/>
            <pc:sldMk cId="3552775447" sldId="278"/>
            <ac:spMk id="30" creationId="{77FF66A4-3B12-4228-8617-97FF17EAEFBD}"/>
          </ac:spMkLst>
        </pc:spChg>
      </pc:sldChg>
      <pc:sldChg chg="addSp modSp mod">
        <pc:chgData name="Cong" userId="45a565ec-fbd5-4986-aab4-597f863ca403" providerId="ADAL" clId="{A6D106BE-9CA9-4EA7-B430-22542A04A4C4}" dt="2022-10-30T14:19:06.540" v="3874" actId="1076"/>
        <pc:sldMkLst>
          <pc:docMk/>
          <pc:sldMk cId="2233509315" sldId="279"/>
        </pc:sldMkLst>
        <pc:spChg chg="mod">
          <ac:chgData name="Cong" userId="45a565ec-fbd5-4986-aab4-597f863ca403" providerId="ADAL" clId="{A6D106BE-9CA9-4EA7-B430-22542A04A4C4}" dt="2022-10-30T13:02:55.400" v="3299" actId="20577"/>
          <ac:spMkLst>
            <pc:docMk/>
            <pc:sldMk cId="2233509315" sldId="279"/>
            <ac:spMk id="2" creationId="{C4C0848A-AB06-4C27-8E44-D8B03B60A1FF}"/>
          </ac:spMkLst>
        </pc:spChg>
        <pc:spChg chg="add mod">
          <ac:chgData name="Cong" userId="45a565ec-fbd5-4986-aab4-597f863ca403" providerId="ADAL" clId="{A6D106BE-9CA9-4EA7-B430-22542A04A4C4}" dt="2022-10-30T14:19:06.540" v="3874" actId="1076"/>
          <ac:spMkLst>
            <pc:docMk/>
            <pc:sldMk cId="2233509315" sldId="279"/>
            <ac:spMk id="23" creationId="{0C5A9788-1351-4090-AA4B-03F12B5ECB39}"/>
          </ac:spMkLst>
        </pc:spChg>
        <pc:picChg chg="mod">
          <ac:chgData name="Cong" userId="45a565ec-fbd5-4986-aab4-597f863ca403" providerId="ADAL" clId="{A6D106BE-9CA9-4EA7-B430-22542A04A4C4}" dt="2022-10-30T10:50:43.195" v="866" actId="1076"/>
          <ac:picMkLst>
            <pc:docMk/>
            <pc:sldMk cId="2233509315" sldId="279"/>
            <ac:picMk id="5" creationId="{2F1E7BFB-6384-44AE-BECA-22F4475D3BBF}"/>
          </ac:picMkLst>
        </pc:picChg>
      </pc:sldChg>
      <pc:sldChg chg="del">
        <pc:chgData name="Cong" userId="45a565ec-fbd5-4986-aab4-597f863ca403" providerId="ADAL" clId="{A6D106BE-9CA9-4EA7-B430-22542A04A4C4}" dt="2022-10-30T13:01:53.338" v="3284" actId="2696"/>
        <pc:sldMkLst>
          <pc:docMk/>
          <pc:sldMk cId="1907141513" sldId="290"/>
        </pc:sldMkLst>
      </pc:sldChg>
      <pc:sldChg chg="addSp modSp">
        <pc:chgData name="Cong" userId="45a565ec-fbd5-4986-aab4-597f863ca403" providerId="ADAL" clId="{A6D106BE-9CA9-4EA7-B430-22542A04A4C4}" dt="2022-10-30T14:18:51.121" v="3869"/>
        <pc:sldMkLst>
          <pc:docMk/>
          <pc:sldMk cId="1476050392" sldId="293"/>
        </pc:sldMkLst>
        <pc:spChg chg="add mod">
          <ac:chgData name="Cong" userId="45a565ec-fbd5-4986-aab4-597f863ca403" providerId="ADAL" clId="{A6D106BE-9CA9-4EA7-B430-22542A04A4C4}" dt="2022-10-30T14:18:51.121" v="3869"/>
          <ac:spMkLst>
            <pc:docMk/>
            <pc:sldMk cId="1476050392" sldId="293"/>
            <ac:spMk id="12" creationId="{16E2C1D1-B252-4695-9F0A-F798F4E773F2}"/>
          </ac:spMkLst>
        </pc:spChg>
      </pc:sldChg>
      <pc:sldChg chg="addSp modSp mod">
        <pc:chgData name="Cong" userId="45a565ec-fbd5-4986-aab4-597f863ca403" providerId="ADAL" clId="{A6D106BE-9CA9-4EA7-B430-22542A04A4C4}" dt="2022-10-30T14:19:03.271" v="3873" actId="1076"/>
        <pc:sldMkLst>
          <pc:docMk/>
          <pc:sldMk cId="3819372953" sldId="295"/>
        </pc:sldMkLst>
        <pc:spChg chg="add mod">
          <ac:chgData name="Cong" userId="45a565ec-fbd5-4986-aab4-597f863ca403" providerId="ADAL" clId="{A6D106BE-9CA9-4EA7-B430-22542A04A4C4}" dt="2022-10-30T14:19:03.271" v="3873" actId="1076"/>
          <ac:spMkLst>
            <pc:docMk/>
            <pc:sldMk cId="3819372953" sldId="295"/>
            <ac:spMk id="30" creationId="{0E662CDB-F555-45F0-9648-2211E2AD7F31}"/>
          </ac:spMkLst>
        </pc:spChg>
      </pc:sldChg>
      <pc:sldChg chg="addSp delSp modSp mod">
        <pc:chgData name="Cong" userId="45a565ec-fbd5-4986-aab4-597f863ca403" providerId="ADAL" clId="{A6D106BE-9CA9-4EA7-B430-22542A04A4C4}" dt="2022-10-30T14:18:52.459" v="3870"/>
        <pc:sldMkLst>
          <pc:docMk/>
          <pc:sldMk cId="4060450258" sldId="495"/>
        </pc:sldMkLst>
        <pc:spChg chg="add mod">
          <ac:chgData name="Cong" userId="45a565ec-fbd5-4986-aab4-597f863ca403" providerId="ADAL" clId="{A6D106BE-9CA9-4EA7-B430-22542A04A4C4}" dt="2022-10-30T13:45:09.587" v="3663" actId="1076"/>
          <ac:spMkLst>
            <pc:docMk/>
            <pc:sldMk cId="4060450258" sldId="495"/>
            <ac:spMk id="3" creationId="{4ECE7CB1-6B2A-4624-AA6F-2BC36176EF3D}"/>
          </ac:spMkLst>
        </pc:spChg>
        <pc:spChg chg="add mod">
          <ac:chgData name="Cong" userId="45a565ec-fbd5-4986-aab4-597f863ca403" providerId="ADAL" clId="{A6D106BE-9CA9-4EA7-B430-22542A04A4C4}" dt="2022-10-30T13:49:28.951" v="3711" actId="14100"/>
          <ac:spMkLst>
            <pc:docMk/>
            <pc:sldMk cId="4060450258" sldId="495"/>
            <ac:spMk id="5" creationId="{B2195530-609F-4C62-9DF8-975F5C176DDA}"/>
          </ac:spMkLst>
        </pc:spChg>
        <pc:spChg chg="add del">
          <ac:chgData name="Cong" userId="45a565ec-fbd5-4986-aab4-597f863ca403" providerId="ADAL" clId="{A6D106BE-9CA9-4EA7-B430-22542A04A4C4}" dt="2022-10-30T13:50:44.577" v="3733" actId="478"/>
          <ac:spMkLst>
            <pc:docMk/>
            <pc:sldMk cId="4060450258" sldId="495"/>
            <ac:spMk id="11" creationId="{88CBF776-432C-4BBB-A368-747E756D30F4}"/>
          </ac:spMkLst>
        </pc:spChg>
        <pc:spChg chg="add mod">
          <ac:chgData name="Cong" userId="45a565ec-fbd5-4986-aab4-597f863ca403" providerId="ADAL" clId="{A6D106BE-9CA9-4EA7-B430-22542A04A4C4}" dt="2022-10-30T13:51:24.412" v="3760" actId="2711"/>
          <ac:spMkLst>
            <pc:docMk/>
            <pc:sldMk cId="4060450258" sldId="495"/>
            <ac:spMk id="13" creationId="{5F16F642-3CC6-4F39-94A2-E023E3021497}"/>
          </ac:spMkLst>
        </pc:spChg>
        <pc:spChg chg="mod">
          <ac:chgData name="Cong" userId="45a565ec-fbd5-4986-aab4-597f863ca403" providerId="ADAL" clId="{A6D106BE-9CA9-4EA7-B430-22542A04A4C4}" dt="2022-10-30T13:47:53.059" v="3688" actId="1076"/>
          <ac:spMkLst>
            <pc:docMk/>
            <pc:sldMk cId="4060450258" sldId="495"/>
            <ac:spMk id="43" creationId="{09A48DF2-CD2A-43F7-A166-573324B37CDC}"/>
          </ac:spMkLst>
        </pc:spChg>
        <pc:spChg chg="add mod">
          <ac:chgData name="Cong" userId="45a565ec-fbd5-4986-aab4-597f863ca403" providerId="ADAL" clId="{A6D106BE-9CA9-4EA7-B430-22542A04A4C4}" dt="2022-10-30T13:53:10.130" v="3814" actId="14100"/>
          <ac:spMkLst>
            <pc:docMk/>
            <pc:sldMk cId="4060450258" sldId="495"/>
            <ac:spMk id="106" creationId="{87F81E2A-0594-4A7A-B062-E76AB64DD7E1}"/>
          </ac:spMkLst>
        </pc:spChg>
        <pc:spChg chg="mod">
          <ac:chgData name="Cong" userId="45a565ec-fbd5-4986-aab4-597f863ca403" providerId="ADAL" clId="{A6D106BE-9CA9-4EA7-B430-22542A04A4C4}" dt="2022-10-30T13:47:55.369" v="3690" actId="1076"/>
          <ac:spMkLst>
            <pc:docMk/>
            <pc:sldMk cId="4060450258" sldId="495"/>
            <ac:spMk id="112" creationId="{06646E03-7E2A-437A-8099-0AFF714781A8}"/>
          </ac:spMkLst>
        </pc:spChg>
        <pc:spChg chg="add mod">
          <ac:chgData name="Cong" userId="45a565ec-fbd5-4986-aab4-597f863ca403" providerId="ADAL" clId="{A6D106BE-9CA9-4EA7-B430-22542A04A4C4}" dt="2022-10-30T13:45:06.888" v="3662" actId="14100"/>
          <ac:spMkLst>
            <pc:docMk/>
            <pc:sldMk cId="4060450258" sldId="495"/>
            <ac:spMk id="116" creationId="{83696CD3-FE94-463B-83B2-DD62164E158B}"/>
          </ac:spMkLst>
        </pc:spChg>
        <pc:spChg chg="add mod">
          <ac:chgData name="Cong" userId="45a565ec-fbd5-4986-aab4-597f863ca403" providerId="ADAL" clId="{A6D106BE-9CA9-4EA7-B430-22542A04A4C4}" dt="2022-10-30T13:48:13.415" v="3696" actId="1076"/>
          <ac:spMkLst>
            <pc:docMk/>
            <pc:sldMk cId="4060450258" sldId="495"/>
            <ac:spMk id="117" creationId="{8345A7AC-3100-4F7C-92FC-08A4B2362764}"/>
          </ac:spMkLst>
        </pc:spChg>
        <pc:spChg chg="add mod">
          <ac:chgData name="Cong" userId="45a565ec-fbd5-4986-aab4-597f863ca403" providerId="ADAL" clId="{A6D106BE-9CA9-4EA7-B430-22542A04A4C4}" dt="2022-10-30T13:48:28.834" v="3703" actId="1076"/>
          <ac:spMkLst>
            <pc:docMk/>
            <pc:sldMk cId="4060450258" sldId="495"/>
            <ac:spMk id="118" creationId="{57141E35-0A81-4E8B-B0E1-99EC74504B5D}"/>
          </ac:spMkLst>
        </pc:spChg>
        <pc:spChg chg="add mod">
          <ac:chgData name="Cong" userId="45a565ec-fbd5-4986-aab4-597f863ca403" providerId="ADAL" clId="{A6D106BE-9CA9-4EA7-B430-22542A04A4C4}" dt="2022-10-30T13:47:21.855" v="3677" actId="14100"/>
          <ac:spMkLst>
            <pc:docMk/>
            <pc:sldMk cId="4060450258" sldId="495"/>
            <ac:spMk id="119" creationId="{CCA4B82E-BCE2-4BD4-A9FB-4D0938CF6039}"/>
          </ac:spMkLst>
        </pc:spChg>
        <pc:spChg chg="add del mod">
          <ac:chgData name="Cong" userId="45a565ec-fbd5-4986-aab4-597f863ca403" providerId="ADAL" clId="{A6D106BE-9CA9-4EA7-B430-22542A04A4C4}" dt="2022-10-30T13:47:32.625" v="3679"/>
          <ac:spMkLst>
            <pc:docMk/>
            <pc:sldMk cId="4060450258" sldId="495"/>
            <ac:spMk id="124" creationId="{9D423B1D-1647-4CE6-96AD-13AB7B92036F}"/>
          </ac:spMkLst>
        </pc:spChg>
        <pc:spChg chg="add del mod">
          <ac:chgData name="Cong" userId="45a565ec-fbd5-4986-aab4-597f863ca403" providerId="ADAL" clId="{A6D106BE-9CA9-4EA7-B430-22542A04A4C4}" dt="2022-10-30T13:47:36.605" v="3681"/>
          <ac:spMkLst>
            <pc:docMk/>
            <pc:sldMk cId="4060450258" sldId="495"/>
            <ac:spMk id="129" creationId="{9D1FF47F-2111-44E0-8BE8-85F5083A569E}"/>
          </ac:spMkLst>
        </pc:spChg>
        <pc:spChg chg="add del mod">
          <ac:chgData name="Cong" userId="45a565ec-fbd5-4986-aab4-597f863ca403" providerId="ADAL" clId="{A6D106BE-9CA9-4EA7-B430-22542A04A4C4}" dt="2022-10-30T13:47:41.689" v="3683"/>
          <ac:spMkLst>
            <pc:docMk/>
            <pc:sldMk cId="4060450258" sldId="495"/>
            <ac:spMk id="132" creationId="{C928E47C-64B3-43CC-B5DA-60B71FC3457E}"/>
          </ac:spMkLst>
        </pc:spChg>
        <pc:spChg chg="add mod">
          <ac:chgData name="Cong" userId="45a565ec-fbd5-4986-aab4-597f863ca403" providerId="ADAL" clId="{A6D106BE-9CA9-4EA7-B430-22542A04A4C4}" dt="2022-10-30T13:48:05.297" v="3693" actId="1076"/>
          <ac:spMkLst>
            <pc:docMk/>
            <pc:sldMk cId="4060450258" sldId="495"/>
            <ac:spMk id="134" creationId="{68F6109E-8318-428B-A1F6-B7D54118C651}"/>
          </ac:spMkLst>
        </pc:spChg>
        <pc:spChg chg="add mod">
          <ac:chgData name="Cong" userId="45a565ec-fbd5-4986-aab4-597f863ca403" providerId="ADAL" clId="{A6D106BE-9CA9-4EA7-B430-22542A04A4C4}" dt="2022-10-30T13:50:10.160" v="3727" actId="1076"/>
          <ac:spMkLst>
            <pc:docMk/>
            <pc:sldMk cId="4060450258" sldId="495"/>
            <ac:spMk id="135" creationId="{EC712292-8BED-40CB-86FE-5D0B40200FC2}"/>
          </ac:spMkLst>
        </pc:spChg>
        <pc:spChg chg="add mod">
          <ac:chgData name="Cong" userId="45a565ec-fbd5-4986-aab4-597f863ca403" providerId="ADAL" clId="{A6D106BE-9CA9-4EA7-B430-22542A04A4C4}" dt="2022-10-30T13:50:12.899" v="3728" actId="1076"/>
          <ac:spMkLst>
            <pc:docMk/>
            <pc:sldMk cId="4060450258" sldId="495"/>
            <ac:spMk id="142" creationId="{0E3245D5-A13A-4CE1-AEEA-0D5602EE38AC}"/>
          </ac:spMkLst>
        </pc:spChg>
        <pc:spChg chg="add mod">
          <ac:chgData name="Cong" userId="45a565ec-fbd5-4986-aab4-597f863ca403" providerId="ADAL" clId="{A6D106BE-9CA9-4EA7-B430-22542A04A4C4}" dt="2022-10-30T13:50:16.915" v="3729" actId="1076"/>
          <ac:spMkLst>
            <pc:docMk/>
            <pc:sldMk cId="4060450258" sldId="495"/>
            <ac:spMk id="143" creationId="{F9D36A13-B2FF-43E7-AFEA-84042BCF6E65}"/>
          </ac:spMkLst>
        </pc:spChg>
        <pc:spChg chg="add mod">
          <ac:chgData name="Cong" userId="45a565ec-fbd5-4986-aab4-597f863ca403" providerId="ADAL" clId="{A6D106BE-9CA9-4EA7-B430-22542A04A4C4}" dt="2022-10-30T13:52:13.780" v="3785" actId="20577"/>
          <ac:spMkLst>
            <pc:docMk/>
            <pc:sldMk cId="4060450258" sldId="495"/>
            <ac:spMk id="145" creationId="{4EDED800-3E11-43F1-9246-A2D3BEEDBD60}"/>
          </ac:spMkLst>
        </pc:spChg>
        <pc:spChg chg="add mod">
          <ac:chgData name="Cong" userId="45a565ec-fbd5-4986-aab4-597f863ca403" providerId="ADAL" clId="{A6D106BE-9CA9-4EA7-B430-22542A04A4C4}" dt="2022-10-30T13:52:25.075" v="3805" actId="14100"/>
          <ac:spMkLst>
            <pc:docMk/>
            <pc:sldMk cId="4060450258" sldId="495"/>
            <ac:spMk id="146" creationId="{F028750D-55F1-4E06-842D-E382D27F86BD}"/>
          </ac:spMkLst>
        </pc:spChg>
        <pc:spChg chg="add mod">
          <ac:chgData name="Cong" userId="45a565ec-fbd5-4986-aab4-597f863ca403" providerId="ADAL" clId="{A6D106BE-9CA9-4EA7-B430-22542A04A4C4}" dt="2022-10-30T13:52:52.353" v="3810" actId="14100"/>
          <ac:spMkLst>
            <pc:docMk/>
            <pc:sldMk cId="4060450258" sldId="495"/>
            <ac:spMk id="151" creationId="{814E8CC6-12E5-49A0-A719-A0A718FDDC40}"/>
          </ac:spMkLst>
        </pc:spChg>
        <pc:spChg chg="add mod">
          <ac:chgData name="Cong" userId="45a565ec-fbd5-4986-aab4-597f863ca403" providerId="ADAL" clId="{A6D106BE-9CA9-4EA7-B430-22542A04A4C4}" dt="2022-10-30T14:18:52.459" v="3870"/>
          <ac:spMkLst>
            <pc:docMk/>
            <pc:sldMk cId="4060450258" sldId="495"/>
            <ac:spMk id="152" creationId="{C4DC9C6B-B664-4C92-B5A0-3817113F49FA}"/>
          </ac:spMkLst>
        </pc:spChg>
        <pc:spChg chg="mod">
          <ac:chgData name="Cong" userId="45a565ec-fbd5-4986-aab4-597f863ca403" providerId="ADAL" clId="{A6D106BE-9CA9-4EA7-B430-22542A04A4C4}" dt="2022-10-30T13:48:15.554" v="3698" actId="14100"/>
          <ac:spMkLst>
            <pc:docMk/>
            <pc:sldMk cId="4060450258" sldId="495"/>
            <ac:spMk id="196" creationId="{6DB8B4D9-80D4-40C0-95ED-E4EF5935DDA9}"/>
          </ac:spMkLst>
        </pc:spChg>
        <pc:cxnChg chg="add del mod">
          <ac:chgData name="Cong" userId="45a565ec-fbd5-4986-aab4-597f863ca403" providerId="ADAL" clId="{A6D106BE-9CA9-4EA7-B430-22542A04A4C4}" dt="2022-10-30T13:50:34.925" v="3731" actId="11529"/>
          <ac:cxnSpMkLst>
            <pc:docMk/>
            <pc:sldMk cId="4060450258" sldId="495"/>
            <ac:cxnSpMk id="7" creationId="{53BC7BB4-5671-4710-8727-5430D903E645}"/>
          </ac:cxnSpMkLst>
        </pc:cxnChg>
        <pc:cxnChg chg="mod">
          <ac:chgData name="Cong" userId="45a565ec-fbd5-4986-aab4-597f863ca403" providerId="ADAL" clId="{A6D106BE-9CA9-4EA7-B430-22542A04A4C4}" dt="2022-10-30T13:47:55.369" v="3690" actId="1076"/>
          <ac:cxnSpMkLst>
            <pc:docMk/>
            <pc:sldMk cId="4060450258" sldId="495"/>
            <ac:cxnSpMk id="114" creationId="{46E7176A-91C1-4C7E-94D9-5D58FB136C2F}"/>
          </ac:cxnSpMkLst>
        </pc:cxnChg>
        <pc:cxnChg chg="mod">
          <ac:chgData name="Cong" userId="45a565ec-fbd5-4986-aab4-597f863ca403" providerId="ADAL" clId="{A6D106BE-9CA9-4EA7-B430-22542A04A4C4}" dt="2022-10-30T13:49:36.737" v="3714" actId="1076"/>
          <ac:cxnSpMkLst>
            <pc:docMk/>
            <pc:sldMk cId="4060450258" sldId="495"/>
            <ac:cxnSpMk id="133" creationId="{3ECC02DF-C62A-4872-A4FF-46F7E166AE23}"/>
          </ac:cxnSpMkLst>
        </pc:cxnChg>
        <pc:cxnChg chg="mod">
          <ac:chgData name="Cong" userId="45a565ec-fbd5-4986-aab4-597f863ca403" providerId="ADAL" clId="{A6D106BE-9CA9-4EA7-B430-22542A04A4C4}" dt="2022-10-30T13:47:49.246" v="3687" actId="1076"/>
          <ac:cxnSpMkLst>
            <pc:docMk/>
            <pc:sldMk cId="4060450258" sldId="495"/>
            <ac:cxnSpMk id="160" creationId="{74E42D99-79C5-4DDA-B5E5-590B00912B2F}"/>
          </ac:cxnSpMkLst>
        </pc:cxnChg>
      </pc:sldChg>
      <pc:sldChg chg="addSp delSp modSp new mod modClrScheme chgLayout">
        <pc:chgData name="Cong" userId="45a565ec-fbd5-4986-aab4-597f863ca403" providerId="ADAL" clId="{A6D106BE-9CA9-4EA7-B430-22542A04A4C4}" dt="2022-10-30T14:18:29.702" v="3861" actId="1076"/>
        <pc:sldMkLst>
          <pc:docMk/>
          <pc:sldMk cId="3148413016" sldId="496"/>
        </pc:sldMkLst>
        <pc:spChg chg="mod ord">
          <ac:chgData name="Cong" userId="45a565ec-fbd5-4986-aab4-597f863ca403" providerId="ADAL" clId="{A6D106BE-9CA9-4EA7-B430-22542A04A4C4}" dt="2022-10-30T14:18:03.132" v="3859" actId="1076"/>
          <ac:spMkLst>
            <pc:docMk/>
            <pc:sldMk cId="3148413016" sldId="496"/>
            <ac:spMk id="2" creationId="{4B3B055D-6D11-4B1C-B5C9-428DEBB3BA36}"/>
          </ac:spMkLst>
        </pc:spChg>
        <pc:spChg chg="mod ord">
          <ac:chgData name="Cong" userId="45a565ec-fbd5-4986-aab4-597f863ca403" providerId="ADAL" clId="{A6D106BE-9CA9-4EA7-B430-22542A04A4C4}" dt="2022-10-30T12:05:05.679" v="2003" actId="20577"/>
          <ac:spMkLst>
            <pc:docMk/>
            <pc:sldMk cId="3148413016" sldId="496"/>
            <ac:spMk id="3" creationId="{CA1A8A47-9A3B-4184-95FD-C5E8E4073DEE}"/>
          </ac:spMkLst>
        </pc:spChg>
        <pc:spChg chg="add mod">
          <ac:chgData name="Cong" userId="45a565ec-fbd5-4986-aab4-597f863ca403" providerId="ADAL" clId="{A6D106BE-9CA9-4EA7-B430-22542A04A4C4}" dt="2022-10-30T10:27:33.097" v="220" actId="1076"/>
          <ac:spMkLst>
            <pc:docMk/>
            <pc:sldMk cId="3148413016" sldId="496"/>
            <ac:spMk id="4" creationId="{795C3A9E-F554-4D36-B0B3-2612D7806EB4}"/>
          </ac:spMkLst>
        </pc:spChg>
        <pc:spChg chg="add del mod ord">
          <ac:chgData name="Cong" userId="45a565ec-fbd5-4986-aab4-597f863ca403" providerId="ADAL" clId="{A6D106BE-9CA9-4EA7-B430-22542A04A4C4}" dt="2022-10-30T10:27:59.103" v="222" actId="700"/>
          <ac:spMkLst>
            <pc:docMk/>
            <pc:sldMk cId="3148413016" sldId="496"/>
            <ac:spMk id="5" creationId="{4FB1253E-052E-4ACD-AA48-56366245AB05}"/>
          </ac:spMkLst>
        </pc:spChg>
        <pc:spChg chg="add mod ord">
          <ac:chgData name="Cong" userId="45a565ec-fbd5-4986-aab4-597f863ca403" providerId="ADAL" clId="{A6D106BE-9CA9-4EA7-B430-22542A04A4C4}" dt="2022-10-30T10:29:38.345" v="354" actId="255"/>
          <ac:spMkLst>
            <pc:docMk/>
            <pc:sldMk cId="3148413016" sldId="496"/>
            <ac:spMk id="6" creationId="{41FCB0D2-19EA-476D-B1E6-6D778946E412}"/>
          </ac:spMkLst>
        </pc:spChg>
        <pc:spChg chg="add mod">
          <ac:chgData name="Cong" userId="45a565ec-fbd5-4986-aab4-597f863ca403" providerId="ADAL" clId="{A6D106BE-9CA9-4EA7-B430-22542A04A4C4}" dt="2022-10-30T10:39:19.535" v="513" actId="688"/>
          <ac:spMkLst>
            <pc:docMk/>
            <pc:sldMk cId="3148413016" sldId="496"/>
            <ac:spMk id="7" creationId="{478192CE-845F-48D6-AD50-F357A0D6DF50}"/>
          </ac:spMkLst>
        </pc:spChg>
        <pc:spChg chg="add mod">
          <ac:chgData name="Cong" userId="45a565ec-fbd5-4986-aab4-597f863ca403" providerId="ADAL" clId="{A6D106BE-9CA9-4EA7-B430-22542A04A4C4}" dt="2022-10-30T14:18:29.702" v="3861" actId="1076"/>
          <ac:spMkLst>
            <pc:docMk/>
            <pc:sldMk cId="3148413016" sldId="496"/>
            <ac:spMk id="8" creationId="{F0E85D36-1900-4A4E-AC01-793A37D150D6}"/>
          </ac:spMkLst>
        </pc:spChg>
        <pc:picChg chg="add mod">
          <ac:chgData name="Cong" userId="45a565ec-fbd5-4986-aab4-597f863ca403" providerId="ADAL" clId="{A6D106BE-9CA9-4EA7-B430-22542A04A4C4}" dt="2022-10-30T10:39:10.190" v="510" actId="1076"/>
          <ac:picMkLst>
            <pc:docMk/>
            <pc:sldMk cId="3148413016" sldId="496"/>
            <ac:picMk id="1026" creationId="{AE64D8DA-9DA4-4F95-8922-66114312AA88}"/>
          </ac:picMkLst>
        </pc:picChg>
      </pc:sldChg>
      <pc:sldChg chg="addSp delSp modSp new mod modClrScheme modAnim chgLayout">
        <pc:chgData name="Cong" userId="45a565ec-fbd5-4986-aab4-597f863ca403" providerId="ADAL" clId="{A6D106BE-9CA9-4EA7-B430-22542A04A4C4}" dt="2022-10-30T14:18:33.813" v="3862"/>
        <pc:sldMkLst>
          <pc:docMk/>
          <pc:sldMk cId="113955788" sldId="497"/>
        </pc:sldMkLst>
        <pc:spChg chg="mod ord">
          <ac:chgData name="Cong" userId="45a565ec-fbd5-4986-aab4-597f863ca403" providerId="ADAL" clId="{A6D106BE-9CA9-4EA7-B430-22542A04A4C4}" dt="2022-10-30T10:50:02.448" v="855" actId="700"/>
          <ac:spMkLst>
            <pc:docMk/>
            <pc:sldMk cId="113955788" sldId="497"/>
            <ac:spMk id="2" creationId="{F8A92604-182F-4AFD-9F00-DA7F44E5DD18}"/>
          </ac:spMkLst>
        </pc:spChg>
        <pc:spChg chg="del">
          <ac:chgData name="Cong" userId="45a565ec-fbd5-4986-aab4-597f863ca403" providerId="ADAL" clId="{A6D106BE-9CA9-4EA7-B430-22542A04A4C4}" dt="2022-10-30T10:50:02.448" v="855" actId="700"/>
          <ac:spMkLst>
            <pc:docMk/>
            <pc:sldMk cId="113955788" sldId="497"/>
            <ac:spMk id="3" creationId="{9C59AC74-50F9-4367-A234-CA52EB9474DC}"/>
          </ac:spMkLst>
        </pc:spChg>
        <pc:spChg chg="mod ord">
          <ac:chgData name="Cong" userId="45a565ec-fbd5-4986-aab4-597f863ca403" providerId="ADAL" clId="{A6D106BE-9CA9-4EA7-B430-22542A04A4C4}" dt="2022-10-30T13:54:53.738" v="3834" actId="113"/>
          <ac:spMkLst>
            <pc:docMk/>
            <pc:sldMk cId="113955788" sldId="497"/>
            <ac:spMk id="4" creationId="{78A3BBD0-C779-4BEA-85F0-CE007E6AA106}"/>
          </ac:spMkLst>
        </pc:spChg>
        <pc:spChg chg="add del mod">
          <ac:chgData name="Cong" userId="45a565ec-fbd5-4986-aab4-597f863ca403" providerId="ADAL" clId="{A6D106BE-9CA9-4EA7-B430-22542A04A4C4}" dt="2022-10-30T10:50:12.335" v="859"/>
          <ac:spMkLst>
            <pc:docMk/>
            <pc:sldMk cId="113955788" sldId="497"/>
            <ac:spMk id="7" creationId="{C5CA21D1-11C7-4219-AB5E-6E4934E60C77}"/>
          </ac:spMkLst>
        </pc:spChg>
        <pc:spChg chg="add del mod">
          <ac:chgData name="Cong" userId="45a565ec-fbd5-4986-aab4-597f863ca403" providerId="ADAL" clId="{A6D106BE-9CA9-4EA7-B430-22542A04A4C4}" dt="2022-10-30T10:50:32.760" v="862"/>
          <ac:spMkLst>
            <pc:docMk/>
            <pc:sldMk cId="113955788" sldId="497"/>
            <ac:spMk id="18" creationId="{82CC2DB9-520E-48F2-A46D-066565402C33}"/>
          </ac:spMkLst>
        </pc:spChg>
        <pc:spChg chg="add mod">
          <ac:chgData name="Cong" userId="45a565ec-fbd5-4986-aab4-597f863ca403" providerId="ADAL" clId="{A6D106BE-9CA9-4EA7-B430-22542A04A4C4}" dt="2022-10-30T10:50:46.907" v="867"/>
          <ac:spMkLst>
            <pc:docMk/>
            <pc:sldMk cId="113955788" sldId="497"/>
            <ac:spMk id="27" creationId="{E0125198-CCC3-4E2D-961E-4FBA95458515}"/>
          </ac:spMkLst>
        </pc:spChg>
        <pc:spChg chg="add mod">
          <ac:chgData name="Cong" userId="45a565ec-fbd5-4986-aab4-597f863ca403" providerId="ADAL" clId="{A6D106BE-9CA9-4EA7-B430-22542A04A4C4}" dt="2022-10-30T14:18:33.813" v="3862"/>
          <ac:spMkLst>
            <pc:docMk/>
            <pc:sldMk cId="113955788" sldId="497"/>
            <ac:spMk id="41" creationId="{274F59AB-5FB3-4377-A45F-609E92851D52}"/>
          </ac:spMkLst>
        </pc:spChg>
        <pc:picChg chg="add del mod">
          <ac:chgData name="Cong" userId="45a565ec-fbd5-4986-aab4-597f863ca403" providerId="ADAL" clId="{A6D106BE-9CA9-4EA7-B430-22542A04A4C4}" dt="2022-10-30T11:03:29.391" v="1844" actId="478"/>
          <ac:picMkLst>
            <pc:docMk/>
            <pc:sldMk cId="113955788" sldId="497"/>
            <ac:picMk id="5" creationId="{A94688CF-8F1B-489E-823D-4531FF2FD1C4}"/>
          </ac:picMkLst>
        </pc:picChg>
        <pc:picChg chg="add del mod">
          <ac:chgData name="Cong" userId="45a565ec-fbd5-4986-aab4-597f863ca403" providerId="ADAL" clId="{A6D106BE-9CA9-4EA7-B430-22542A04A4C4}" dt="2022-10-30T10:50:12.335" v="859"/>
          <ac:picMkLst>
            <pc:docMk/>
            <pc:sldMk cId="113955788" sldId="497"/>
            <ac:picMk id="6" creationId="{14DE2A99-CDA9-4E05-9EFA-E201B152A6E8}"/>
          </ac:picMkLst>
        </pc:picChg>
        <pc:picChg chg="add del mod">
          <ac:chgData name="Cong" userId="45a565ec-fbd5-4986-aab4-597f863ca403" providerId="ADAL" clId="{A6D106BE-9CA9-4EA7-B430-22542A04A4C4}" dt="2022-10-30T10:50:12.335" v="859"/>
          <ac:picMkLst>
            <pc:docMk/>
            <pc:sldMk cId="113955788" sldId="497"/>
            <ac:picMk id="8" creationId="{5294681F-77D8-4014-931F-B82973014906}"/>
          </ac:picMkLst>
        </pc:picChg>
        <pc:picChg chg="add del mod">
          <ac:chgData name="Cong" userId="45a565ec-fbd5-4986-aab4-597f863ca403" providerId="ADAL" clId="{A6D106BE-9CA9-4EA7-B430-22542A04A4C4}" dt="2022-10-30T10:50:12.335" v="859"/>
          <ac:picMkLst>
            <pc:docMk/>
            <pc:sldMk cId="113955788" sldId="497"/>
            <ac:picMk id="9" creationId="{0CC2D1F8-5B68-4484-BC1B-62EE59DD46D8}"/>
          </ac:picMkLst>
        </pc:picChg>
        <pc:picChg chg="add del mod">
          <ac:chgData name="Cong" userId="45a565ec-fbd5-4986-aab4-597f863ca403" providerId="ADAL" clId="{A6D106BE-9CA9-4EA7-B430-22542A04A4C4}" dt="2022-10-30T10:50:12.335" v="859"/>
          <ac:picMkLst>
            <pc:docMk/>
            <pc:sldMk cId="113955788" sldId="497"/>
            <ac:picMk id="10" creationId="{97789244-B4D9-413A-984C-D7427F5E4B53}"/>
          </ac:picMkLst>
        </pc:picChg>
        <pc:picChg chg="add del mod">
          <ac:chgData name="Cong" userId="45a565ec-fbd5-4986-aab4-597f863ca403" providerId="ADAL" clId="{A6D106BE-9CA9-4EA7-B430-22542A04A4C4}" dt="2022-10-30T10:50:12.335" v="859"/>
          <ac:picMkLst>
            <pc:docMk/>
            <pc:sldMk cId="113955788" sldId="497"/>
            <ac:picMk id="11" creationId="{DF047083-E9AA-43C3-ADD6-2A054D3D77BF}"/>
          </ac:picMkLst>
        </pc:picChg>
        <pc:picChg chg="add del mod">
          <ac:chgData name="Cong" userId="45a565ec-fbd5-4986-aab4-597f863ca403" providerId="ADAL" clId="{A6D106BE-9CA9-4EA7-B430-22542A04A4C4}" dt="2022-10-30T10:50:12.335" v="859"/>
          <ac:picMkLst>
            <pc:docMk/>
            <pc:sldMk cId="113955788" sldId="497"/>
            <ac:picMk id="12" creationId="{4F06E7BD-9A01-4BB1-A4D5-A7FC10141539}"/>
          </ac:picMkLst>
        </pc:picChg>
        <pc:picChg chg="add del mod">
          <ac:chgData name="Cong" userId="45a565ec-fbd5-4986-aab4-597f863ca403" providerId="ADAL" clId="{A6D106BE-9CA9-4EA7-B430-22542A04A4C4}" dt="2022-10-30T10:50:12.335" v="859"/>
          <ac:picMkLst>
            <pc:docMk/>
            <pc:sldMk cId="113955788" sldId="497"/>
            <ac:picMk id="13" creationId="{BD9157A6-9F33-4657-9910-F181F483BD3C}"/>
          </ac:picMkLst>
        </pc:picChg>
        <pc:picChg chg="add del mod">
          <ac:chgData name="Cong" userId="45a565ec-fbd5-4986-aab4-597f863ca403" providerId="ADAL" clId="{A6D106BE-9CA9-4EA7-B430-22542A04A4C4}" dt="2022-10-30T10:50:12.335" v="859"/>
          <ac:picMkLst>
            <pc:docMk/>
            <pc:sldMk cId="113955788" sldId="497"/>
            <ac:picMk id="14" creationId="{C2527A16-E6A9-4391-BC86-C42F25B0A5B4}"/>
          </ac:picMkLst>
        </pc:picChg>
        <pc:picChg chg="add del mod">
          <ac:chgData name="Cong" userId="45a565ec-fbd5-4986-aab4-597f863ca403" providerId="ADAL" clId="{A6D106BE-9CA9-4EA7-B430-22542A04A4C4}" dt="2022-10-30T10:50:10.383" v="858"/>
          <ac:picMkLst>
            <pc:docMk/>
            <pc:sldMk cId="113955788" sldId="497"/>
            <ac:picMk id="15" creationId="{95B2DAB4-31C1-4FF3-801B-5C2CD13DDC2D}"/>
          </ac:picMkLst>
        </pc:picChg>
        <pc:picChg chg="add del mod">
          <ac:chgData name="Cong" userId="45a565ec-fbd5-4986-aab4-597f863ca403" providerId="ADAL" clId="{A6D106BE-9CA9-4EA7-B430-22542A04A4C4}" dt="2022-10-30T10:50:36.810" v="863" actId="478"/>
          <ac:picMkLst>
            <pc:docMk/>
            <pc:sldMk cId="113955788" sldId="497"/>
            <ac:picMk id="16" creationId="{1C947D5C-949E-47EE-B717-B0459D6E2BD8}"/>
          </ac:picMkLst>
        </pc:picChg>
        <pc:picChg chg="add del mod">
          <ac:chgData name="Cong" userId="45a565ec-fbd5-4986-aab4-597f863ca403" providerId="ADAL" clId="{A6D106BE-9CA9-4EA7-B430-22542A04A4C4}" dt="2022-10-30T10:50:32.760" v="862"/>
          <ac:picMkLst>
            <pc:docMk/>
            <pc:sldMk cId="113955788" sldId="497"/>
            <ac:picMk id="17" creationId="{697F9C01-6318-40AF-912F-F3DC615817EE}"/>
          </ac:picMkLst>
        </pc:picChg>
        <pc:picChg chg="add del mod">
          <ac:chgData name="Cong" userId="45a565ec-fbd5-4986-aab4-597f863ca403" providerId="ADAL" clId="{A6D106BE-9CA9-4EA7-B430-22542A04A4C4}" dt="2022-10-30T10:50:32.760" v="862"/>
          <ac:picMkLst>
            <pc:docMk/>
            <pc:sldMk cId="113955788" sldId="497"/>
            <ac:picMk id="19" creationId="{771CA3BD-44C9-4645-89F0-0411F505F854}"/>
          </ac:picMkLst>
        </pc:picChg>
        <pc:picChg chg="add del mod">
          <ac:chgData name="Cong" userId="45a565ec-fbd5-4986-aab4-597f863ca403" providerId="ADAL" clId="{A6D106BE-9CA9-4EA7-B430-22542A04A4C4}" dt="2022-10-30T10:50:32.760" v="862"/>
          <ac:picMkLst>
            <pc:docMk/>
            <pc:sldMk cId="113955788" sldId="497"/>
            <ac:picMk id="20" creationId="{680EF500-B259-4903-94B8-238DED811557}"/>
          </ac:picMkLst>
        </pc:picChg>
        <pc:picChg chg="add del mod">
          <ac:chgData name="Cong" userId="45a565ec-fbd5-4986-aab4-597f863ca403" providerId="ADAL" clId="{A6D106BE-9CA9-4EA7-B430-22542A04A4C4}" dt="2022-10-30T10:50:32.760" v="862"/>
          <ac:picMkLst>
            <pc:docMk/>
            <pc:sldMk cId="113955788" sldId="497"/>
            <ac:picMk id="21" creationId="{8A6DE478-19FB-4A2A-835A-70AFB35CFC96}"/>
          </ac:picMkLst>
        </pc:picChg>
        <pc:picChg chg="add del mod">
          <ac:chgData name="Cong" userId="45a565ec-fbd5-4986-aab4-597f863ca403" providerId="ADAL" clId="{A6D106BE-9CA9-4EA7-B430-22542A04A4C4}" dt="2022-10-30T10:50:32.760" v="862"/>
          <ac:picMkLst>
            <pc:docMk/>
            <pc:sldMk cId="113955788" sldId="497"/>
            <ac:picMk id="22" creationId="{BB1B56D2-4517-4875-9695-3BDDA290B91A}"/>
          </ac:picMkLst>
        </pc:picChg>
        <pc:picChg chg="add del mod">
          <ac:chgData name="Cong" userId="45a565ec-fbd5-4986-aab4-597f863ca403" providerId="ADAL" clId="{A6D106BE-9CA9-4EA7-B430-22542A04A4C4}" dt="2022-10-30T10:50:32.760" v="862"/>
          <ac:picMkLst>
            <pc:docMk/>
            <pc:sldMk cId="113955788" sldId="497"/>
            <ac:picMk id="23" creationId="{3E9C2B2A-6B83-4901-835A-3776658A2633}"/>
          </ac:picMkLst>
        </pc:picChg>
        <pc:picChg chg="add del mod">
          <ac:chgData name="Cong" userId="45a565ec-fbd5-4986-aab4-597f863ca403" providerId="ADAL" clId="{A6D106BE-9CA9-4EA7-B430-22542A04A4C4}" dt="2022-10-30T10:50:32.760" v="862"/>
          <ac:picMkLst>
            <pc:docMk/>
            <pc:sldMk cId="113955788" sldId="497"/>
            <ac:picMk id="24" creationId="{D78ED876-1224-441A-88BC-8A6A6B59CE3C}"/>
          </ac:picMkLst>
        </pc:picChg>
        <pc:picChg chg="add mod">
          <ac:chgData name="Cong" userId="45a565ec-fbd5-4986-aab4-597f863ca403" providerId="ADAL" clId="{A6D106BE-9CA9-4EA7-B430-22542A04A4C4}" dt="2022-10-30T13:36:13.274" v="3646" actId="1076"/>
          <ac:picMkLst>
            <pc:docMk/>
            <pc:sldMk cId="113955788" sldId="497"/>
            <ac:picMk id="25" creationId="{9868A9BE-1BD9-430C-B856-C7DAB9F525A5}"/>
          </ac:picMkLst>
        </pc:picChg>
        <pc:picChg chg="add mod">
          <ac:chgData name="Cong" userId="45a565ec-fbd5-4986-aab4-597f863ca403" providerId="ADAL" clId="{A6D106BE-9CA9-4EA7-B430-22542A04A4C4}" dt="2022-10-30T10:50:46.907" v="867"/>
          <ac:picMkLst>
            <pc:docMk/>
            <pc:sldMk cId="113955788" sldId="497"/>
            <ac:picMk id="26" creationId="{B61DCD01-133E-44EF-847C-F6F6CB96041F}"/>
          </ac:picMkLst>
        </pc:picChg>
        <pc:picChg chg="add mod">
          <ac:chgData name="Cong" userId="45a565ec-fbd5-4986-aab4-597f863ca403" providerId="ADAL" clId="{A6D106BE-9CA9-4EA7-B430-22542A04A4C4}" dt="2022-10-30T10:50:46.907" v="867"/>
          <ac:picMkLst>
            <pc:docMk/>
            <pc:sldMk cId="113955788" sldId="497"/>
            <ac:picMk id="28" creationId="{98B842B0-C53A-4B3E-A6EE-530B65C63637}"/>
          </ac:picMkLst>
        </pc:picChg>
        <pc:picChg chg="add mod">
          <ac:chgData name="Cong" userId="45a565ec-fbd5-4986-aab4-597f863ca403" providerId="ADAL" clId="{A6D106BE-9CA9-4EA7-B430-22542A04A4C4}" dt="2022-10-30T10:50:46.907" v="867"/>
          <ac:picMkLst>
            <pc:docMk/>
            <pc:sldMk cId="113955788" sldId="497"/>
            <ac:picMk id="29" creationId="{010AF71E-AE42-4821-BDBB-B889F166645E}"/>
          </ac:picMkLst>
        </pc:picChg>
        <pc:picChg chg="add mod">
          <ac:chgData name="Cong" userId="45a565ec-fbd5-4986-aab4-597f863ca403" providerId="ADAL" clId="{A6D106BE-9CA9-4EA7-B430-22542A04A4C4}" dt="2022-10-30T10:50:46.907" v="867"/>
          <ac:picMkLst>
            <pc:docMk/>
            <pc:sldMk cId="113955788" sldId="497"/>
            <ac:picMk id="30" creationId="{93A699FC-9678-485D-9D8C-512FC9C04E16}"/>
          </ac:picMkLst>
        </pc:picChg>
        <pc:picChg chg="add mod">
          <ac:chgData name="Cong" userId="45a565ec-fbd5-4986-aab4-597f863ca403" providerId="ADAL" clId="{A6D106BE-9CA9-4EA7-B430-22542A04A4C4}" dt="2022-10-30T10:50:46.907" v="867"/>
          <ac:picMkLst>
            <pc:docMk/>
            <pc:sldMk cId="113955788" sldId="497"/>
            <ac:picMk id="31" creationId="{E4F374A2-EE04-425A-A200-E684F173BB73}"/>
          </ac:picMkLst>
        </pc:picChg>
        <pc:picChg chg="add mod">
          <ac:chgData name="Cong" userId="45a565ec-fbd5-4986-aab4-597f863ca403" providerId="ADAL" clId="{A6D106BE-9CA9-4EA7-B430-22542A04A4C4}" dt="2022-10-30T10:50:46.907" v="867"/>
          <ac:picMkLst>
            <pc:docMk/>
            <pc:sldMk cId="113955788" sldId="497"/>
            <ac:picMk id="32" creationId="{E597903D-11E9-4659-9ECA-7C3DE2175C5C}"/>
          </ac:picMkLst>
        </pc:picChg>
        <pc:picChg chg="add mod">
          <ac:chgData name="Cong" userId="45a565ec-fbd5-4986-aab4-597f863ca403" providerId="ADAL" clId="{A6D106BE-9CA9-4EA7-B430-22542A04A4C4}" dt="2022-10-30T10:50:46.907" v="867"/>
          <ac:picMkLst>
            <pc:docMk/>
            <pc:sldMk cId="113955788" sldId="497"/>
            <ac:picMk id="33" creationId="{6387AC77-AA36-4310-90CE-F6407A1641D7}"/>
          </ac:picMkLst>
        </pc:picChg>
        <pc:picChg chg="add mod">
          <ac:chgData name="Cong" userId="45a565ec-fbd5-4986-aab4-597f863ca403" providerId="ADAL" clId="{A6D106BE-9CA9-4EA7-B430-22542A04A4C4}" dt="2022-10-30T10:50:46.907" v="867"/>
          <ac:picMkLst>
            <pc:docMk/>
            <pc:sldMk cId="113955788" sldId="497"/>
            <ac:picMk id="34" creationId="{4BDCD79B-6307-4B01-9F83-0F46351861B2}"/>
          </ac:picMkLst>
        </pc:picChg>
        <pc:picChg chg="add mod">
          <ac:chgData name="Cong" userId="45a565ec-fbd5-4986-aab4-597f863ca403" providerId="ADAL" clId="{A6D106BE-9CA9-4EA7-B430-22542A04A4C4}" dt="2022-10-30T10:50:55.452" v="868"/>
          <ac:picMkLst>
            <pc:docMk/>
            <pc:sldMk cId="113955788" sldId="497"/>
            <ac:picMk id="35" creationId="{A0A8C14D-A24F-4DD1-9AF7-FB2BFB32C21B}"/>
          </ac:picMkLst>
        </pc:picChg>
        <pc:picChg chg="add del mod">
          <ac:chgData name="Cong" userId="45a565ec-fbd5-4986-aab4-597f863ca403" providerId="ADAL" clId="{A6D106BE-9CA9-4EA7-B430-22542A04A4C4}" dt="2022-10-30T11:05:29.454" v="1851" actId="478"/>
          <ac:picMkLst>
            <pc:docMk/>
            <pc:sldMk cId="113955788" sldId="497"/>
            <ac:picMk id="37" creationId="{CC1D1CAD-6862-4C33-98AA-A729673235A2}"/>
          </ac:picMkLst>
        </pc:picChg>
        <pc:picChg chg="add del mod">
          <ac:chgData name="Cong" userId="45a565ec-fbd5-4986-aab4-597f863ca403" providerId="ADAL" clId="{A6D106BE-9CA9-4EA7-B430-22542A04A4C4}" dt="2022-10-30T11:05:29.987" v="1852" actId="478"/>
          <ac:picMkLst>
            <pc:docMk/>
            <pc:sldMk cId="113955788" sldId="497"/>
            <ac:picMk id="39" creationId="{FF0914FC-8BC9-4AD0-AAAC-27B3DC9812B0}"/>
          </ac:picMkLst>
        </pc:picChg>
        <pc:picChg chg="add mod">
          <ac:chgData name="Cong" userId="45a565ec-fbd5-4986-aab4-597f863ca403" providerId="ADAL" clId="{A6D106BE-9CA9-4EA7-B430-22542A04A4C4}" dt="2022-10-30T11:06:01.313" v="1858" actId="14100"/>
          <ac:picMkLst>
            <pc:docMk/>
            <pc:sldMk cId="113955788" sldId="497"/>
            <ac:picMk id="40" creationId="{29750BF0-4F14-4A7E-8DA9-80ECC51B58D3}"/>
          </ac:picMkLst>
        </pc:picChg>
      </pc:sldChg>
      <pc:sldChg chg="addSp delSp modSp new mod chgLayout">
        <pc:chgData name="Cong" userId="45a565ec-fbd5-4986-aab4-597f863ca403" providerId="ADAL" clId="{A6D106BE-9CA9-4EA7-B430-22542A04A4C4}" dt="2022-10-30T14:18:35.805" v="3863"/>
        <pc:sldMkLst>
          <pc:docMk/>
          <pc:sldMk cId="295538351" sldId="498"/>
        </pc:sldMkLst>
        <pc:spChg chg="mod ord">
          <ac:chgData name="Cong" userId="45a565ec-fbd5-4986-aab4-597f863ca403" providerId="ADAL" clId="{A6D106BE-9CA9-4EA7-B430-22542A04A4C4}" dt="2022-10-30T12:31:54.900" v="2440" actId="700"/>
          <ac:spMkLst>
            <pc:docMk/>
            <pc:sldMk cId="295538351" sldId="498"/>
            <ac:spMk id="2" creationId="{20FFAF11-3243-44F3-A3CC-447941BAE971}"/>
          </ac:spMkLst>
        </pc:spChg>
        <pc:spChg chg="del">
          <ac:chgData name="Cong" userId="45a565ec-fbd5-4986-aab4-597f863ca403" providerId="ADAL" clId="{A6D106BE-9CA9-4EA7-B430-22542A04A4C4}" dt="2022-10-30T12:21:25.384" v="2183" actId="22"/>
          <ac:spMkLst>
            <pc:docMk/>
            <pc:sldMk cId="295538351" sldId="498"/>
            <ac:spMk id="3" creationId="{992F2A28-A612-4C65-B52D-6D3A6F31456E}"/>
          </ac:spMkLst>
        </pc:spChg>
        <pc:spChg chg="add del mod ord">
          <ac:chgData name="Cong" userId="45a565ec-fbd5-4986-aab4-597f863ca403" providerId="ADAL" clId="{A6D106BE-9CA9-4EA7-B430-22542A04A4C4}" dt="2022-10-30T13:01:11.286" v="3277" actId="1076"/>
          <ac:spMkLst>
            <pc:docMk/>
            <pc:sldMk cId="295538351" sldId="498"/>
            <ac:spMk id="6" creationId="{A9E2A8D0-FC72-4F41-B3A1-70B45512BAB7}"/>
          </ac:spMkLst>
        </pc:spChg>
        <pc:spChg chg="add del mod">
          <ac:chgData name="Cong" userId="45a565ec-fbd5-4986-aab4-597f863ca403" providerId="ADAL" clId="{A6D106BE-9CA9-4EA7-B430-22542A04A4C4}" dt="2022-10-30T12:56:37.643" v="3211" actId="478"/>
          <ac:spMkLst>
            <pc:docMk/>
            <pc:sldMk cId="295538351" sldId="498"/>
            <ac:spMk id="7" creationId="{B3671C6B-E4D0-435A-A279-061412D04FA6}"/>
          </ac:spMkLst>
        </pc:spChg>
        <pc:spChg chg="add mod">
          <ac:chgData name="Cong" userId="45a565ec-fbd5-4986-aab4-597f863ca403" providerId="ADAL" clId="{A6D106BE-9CA9-4EA7-B430-22542A04A4C4}" dt="2022-10-30T12:29:51.825" v="2373" actId="1076"/>
          <ac:spMkLst>
            <pc:docMk/>
            <pc:sldMk cId="295538351" sldId="498"/>
            <ac:spMk id="20" creationId="{71AB034C-D726-4A40-9EE3-ACB9D377A200}"/>
          </ac:spMkLst>
        </pc:spChg>
        <pc:spChg chg="add mod">
          <ac:chgData name="Cong" userId="45a565ec-fbd5-4986-aab4-597f863ca403" providerId="ADAL" clId="{A6D106BE-9CA9-4EA7-B430-22542A04A4C4}" dt="2022-10-30T13:11:03.601" v="3328" actId="14100"/>
          <ac:spMkLst>
            <pc:docMk/>
            <pc:sldMk cId="295538351" sldId="498"/>
            <ac:spMk id="21" creationId="{57504AB6-9141-4FD9-9DBF-4D6BA5F00B3E}"/>
          </ac:spMkLst>
        </pc:spChg>
        <pc:spChg chg="add mod">
          <ac:chgData name="Cong" userId="45a565ec-fbd5-4986-aab4-597f863ca403" providerId="ADAL" clId="{A6D106BE-9CA9-4EA7-B430-22542A04A4C4}" dt="2022-10-30T13:13:50.513" v="3382" actId="20577"/>
          <ac:spMkLst>
            <pc:docMk/>
            <pc:sldMk cId="295538351" sldId="498"/>
            <ac:spMk id="22" creationId="{1F46E1DB-0A4E-4972-B762-3DC2D840CE46}"/>
          </ac:spMkLst>
        </pc:spChg>
        <pc:spChg chg="add mod">
          <ac:chgData name="Cong" userId="45a565ec-fbd5-4986-aab4-597f863ca403" providerId="ADAL" clId="{A6D106BE-9CA9-4EA7-B430-22542A04A4C4}" dt="2022-10-30T13:00:31.523" v="3259" actId="20577"/>
          <ac:spMkLst>
            <pc:docMk/>
            <pc:sldMk cId="295538351" sldId="498"/>
            <ac:spMk id="23" creationId="{45321FBD-7484-481A-9488-B0A479869B47}"/>
          </ac:spMkLst>
        </pc:spChg>
        <pc:spChg chg="add mod">
          <ac:chgData name="Cong" userId="45a565ec-fbd5-4986-aab4-597f863ca403" providerId="ADAL" clId="{A6D106BE-9CA9-4EA7-B430-22542A04A4C4}" dt="2022-10-30T13:00:29.514" v="3251" actId="20577"/>
          <ac:spMkLst>
            <pc:docMk/>
            <pc:sldMk cId="295538351" sldId="498"/>
            <ac:spMk id="26" creationId="{57C1E8F5-CE79-48EE-B7C0-6A7E2803E4EF}"/>
          </ac:spMkLst>
        </pc:spChg>
        <pc:spChg chg="add del mod">
          <ac:chgData name="Cong" userId="45a565ec-fbd5-4986-aab4-597f863ca403" providerId="ADAL" clId="{A6D106BE-9CA9-4EA7-B430-22542A04A4C4}" dt="2022-10-30T13:05:59.953" v="3301" actId="478"/>
          <ac:spMkLst>
            <pc:docMk/>
            <pc:sldMk cId="295538351" sldId="498"/>
            <ac:spMk id="28" creationId="{094FE0AC-64F9-4598-95F1-C7CB34E103AB}"/>
          </ac:spMkLst>
        </pc:spChg>
        <pc:spChg chg="add mod">
          <ac:chgData name="Cong" userId="45a565ec-fbd5-4986-aab4-597f863ca403" providerId="ADAL" clId="{A6D106BE-9CA9-4EA7-B430-22542A04A4C4}" dt="2022-10-30T13:01:19.614" v="3283" actId="20577"/>
          <ac:spMkLst>
            <pc:docMk/>
            <pc:sldMk cId="295538351" sldId="498"/>
            <ac:spMk id="32" creationId="{4E303940-8CF9-4DC2-AFB1-578DF9C0907C}"/>
          </ac:spMkLst>
        </pc:spChg>
        <pc:spChg chg="add mod">
          <ac:chgData name="Cong" userId="45a565ec-fbd5-4986-aab4-597f863ca403" providerId="ADAL" clId="{A6D106BE-9CA9-4EA7-B430-22542A04A4C4}" dt="2022-10-30T13:10:32.944" v="3307" actId="1076"/>
          <ac:spMkLst>
            <pc:docMk/>
            <pc:sldMk cId="295538351" sldId="498"/>
            <ac:spMk id="33" creationId="{150A6D73-D06A-4753-8F8C-5B6EDE40326A}"/>
          </ac:spMkLst>
        </pc:spChg>
        <pc:spChg chg="add mod">
          <ac:chgData name="Cong" userId="45a565ec-fbd5-4986-aab4-597f863ca403" providerId="ADAL" clId="{A6D106BE-9CA9-4EA7-B430-22542A04A4C4}" dt="2022-10-30T14:18:35.805" v="3863"/>
          <ac:spMkLst>
            <pc:docMk/>
            <pc:sldMk cId="295538351" sldId="498"/>
            <ac:spMk id="34" creationId="{AB33EF9E-2904-4C16-A7D1-92C490DD7F0A}"/>
          </ac:spMkLst>
        </pc:spChg>
        <pc:graphicFrameChg chg="add mod modGraphic">
          <ac:chgData name="Cong" userId="45a565ec-fbd5-4986-aab4-597f863ca403" providerId="ADAL" clId="{A6D106BE-9CA9-4EA7-B430-22542A04A4C4}" dt="2022-10-30T13:13:17.693" v="3381" actId="13926"/>
          <ac:graphicFrameMkLst>
            <pc:docMk/>
            <pc:sldMk cId="295538351" sldId="498"/>
            <ac:graphicFrameMk id="24" creationId="{FD97FF4D-1956-48E2-B440-DC1B4FE0D21F}"/>
          </ac:graphicFrameMkLst>
        </pc:graphicFrameChg>
        <pc:graphicFrameChg chg="add del mod modGraphic">
          <ac:chgData name="Cong" userId="45a565ec-fbd5-4986-aab4-597f863ca403" providerId="ADAL" clId="{A6D106BE-9CA9-4EA7-B430-22542A04A4C4}" dt="2022-10-30T12:46:33.200" v="2912" actId="478"/>
          <ac:graphicFrameMkLst>
            <pc:docMk/>
            <pc:sldMk cId="295538351" sldId="498"/>
            <ac:graphicFrameMk id="25" creationId="{55E9B0C2-5D68-4A7D-92AC-55CFBAC2BB9B}"/>
          </ac:graphicFrameMkLst>
        </pc:graphicFrameChg>
        <pc:picChg chg="add del mod ord">
          <ac:chgData name="Cong" userId="45a565ec-fbd5-4986-aab4-597f863ca403" providerId="ADAL" clId="{A6D106BE-9CA9-4EA7-B430-22542A04A4C4}" dt="2022-10-30T12:56:28.653" v="3209" actId="478"/>
          <ac:picMkLst>
            <pc:docMk/>
            <pc:sldMk cId="295538351" sldId="498"/>
            <ac:picMk id="5" creationId="{A969EE97-3825-4FEA-82ED-58AD2B062284}"/>
          </ac:picMkLst>
        </pc:picChg>
        <pc:picChg chg="add del mod">
          <ac:chgData name="Cong" userId="45a565ec-fbd5-4986-aab4-597f863ca403" providerId="ADAL" clId="{A6D106BE-9CA9-4EA7-B430-22542A04A4C4}" dt="2022-10-30T12:25:33.146" v="2234" actId="478"/>
          <ac:picMkLst>
            <pc:docMk/>
            <pc:sldMk cId="295538351" sldId="498"/>
            <ac:picMk id="9" creationId="{46F227EC-A155-4FCD-923D-7738FB23A8B8}"/>
          </ac:picMkLst>
        </pc:picChg>
        <pc:picChg chg="add del mod">
          <ac:chgData name="Cong" userId="45a565ec-fbd5-4986-aab4-597f863ca403" providerId="ADAL" clId="{A6D106BE-9CA9-4EA7-B430-22542A04A4C4}" dt="2022-10-30T12:25:33.611" v="2235" actId="478"/>
          <ac:picMkLst>
            <pc:docMk/>
            <pc:sldMk cId="295538351" sldId="498"/>
            <ac:picMk id="11" creationId="{AA3DA10B-2083-4BF3-9C1C-09000070395E}"/>
          </ac:picMkLst>
        </pc:picChg>
        <pc:picChg chg="add mod">
          <ac:chgData name="Cong" userId="45a565ec-fbd5-4986-aab4-597f863ca403" providerId="ADAL" clId="{A6D106BE-9CA9-4EA7-B430-22542A04A4C4}" dt="2022-10-30T12:29:54.713" v="2374" actId="1076"/>
          <ac:picMkLst>
            <pc:docMk/>
            <pc:sldMk cId="295538351" sldId="498"/>
            <ac:picMk id="13" creationId="{10C17E58-D51A-4100-940D-B9D7AA36CABE}"/>
          </ac:picMkLst>
        </pc:picChg>
        <pc:picChg chg="add mod">
          <ac:chgData name="Cong" userId="45a565ec-fbd5-4986-aab4-597f863ca403" providerId="ADAL" clId="{A6D106BE-9CA9-4EA7-B430-22542A04A4C4}" dt="2022-10-30T12:27:58.913" v="2266" actId="1076"/>
          <ac:picMkLst>
            <pc:docMk/>
            <pc:sldMk cId="295538351" sldId="498"/>
            <ac:picMk id="19" creationId="{515A1FEB-CF26-4EFE-BEC0-EB0DEBC5361A}"/>
          </ac:picMkLst>
        </pc:picChg>
        <pc:picChg chg="add del mod">
          <ac:chgData name="Cong" userId="45a565ec-fbd5-4986-aab4-597f863ca403" providerId="ADAL" clId="{A6D106BE-9CA9-4EA7-B430-22542A04A4C4}" dt="2022-10-30T13:00:33.792" v="3268"/>
          <ac:picMkLst>
            <pc:docMk/>
            <pc:sldMk cId="295538351" sldId="498"/>
            <ac:picMk id="29" creationId="{5019771D-396A-41FA-B45F-6218844A604C}"/>
          </ac:picMkLst>
        </pc:picChg>
        <pc:picChg chg="add mod">
          <ac:chgData name="Cong" userId="45a565ec-fbd5-4986-aab4-597f863ca403" providerId="ADAL" clId="{A6D106BE-9CA9-4EA7-B430-22542A04A4C4}" dt="2022-10-30T13:01:02.898" v="3274" actId="1076"/>
          <ac:picMkLst>
            <pc:docMk/>
            <pc:sldMk cId="295538351" sldId="498"/>
            <ac:picMk id="31" creationId="{53B0624B-BD00-485A-846A-40DDB9C9F43A}"/>
          </ac:picMkLst>
        </pc:picChg>
        <pc:cxnChg chg="add del mod">
          <ac:chgData name="Cong" userId="45a565ec-fbd5-4986-aab4-597f863ca403" providerId="ADAL" clId="{A6D106BE-9CA9-4EA7-B430-22542A04A4C4}" dt="2022-10-30T12:27:40.635" v="2255" actId="478"/>
          <ac:cxnSpMkLst>
            <pc:docMk/>
            <pc:sldMk cId="295538351" sldId="498"/>
            <ac:cxnSpMk id="15" creationId="{C7EA1C5B-CA7E-4652-B914-EDA3CF6BC74A}"/>
          </ac:cxnSpMkLst>
        </pc:cxnChg>
      </pc:sldChg>
      <pc:sldChg chg="modSp new mod">
        <pc:chgData name="Cong" userId="45a565ec-fbd5-4986-aab4-597f863ca403" providerId="ADAL" clId="{A6D106BE-9CA9-4EA7-B430-22542A04A4C4}" dt="2022-10-30T14:16:47.677" v="3857" actId="20577"/>
        <pc:sldMkLst>
          <pc:docMk/>
          <pc:sldMk cId="3287294125" sldId="499"/>
        </pc:sldMkLst>
        <pc:spChg chg="mod">
          <ac:chgData name="Cong" userId="45a565ec-fbd5-4986-aab4-597f863ca403" providerId="ADAL" clId="{A6D106BE-9CA9-4EA7-B430-22542A04A4C4}" dt="2022-10-30T13:30:49.715" v="3395" actId="20577"/>
          <ac:spMkLst>
            <pc:docMk/>
            <pc:sldMk cId="3287294125" sldId="499"/>
            <ac:spMk id="2" creationId="{282732AE-38DB-45C0-9989-A41C2513DC2E}"/>
          </ac:spMkLst>
        </pc:spChg>
        <pc:spChg chg="mod">
          <ac:chgData name="Cong" userId="45a565ec-fbd5-4986-aab4-597f863ca403" providerId="ADAL" clId="{A6D106BE-9CA9-4EA7-B430-22542A04A4C4}" dt="2022-10-30T14:16:47.677" v="3857" actId="20577"/>
          <ac:spMkLst>
            <pc:docMk/>
            <pc:sldMk cId="3287294125" sldId="499"/>
            <ac:spMk id="4" creationId="{84C5361B-1312-4BFD-8A75-92FB6D7A8F35}"/>
          </ac:spMkLst>
        </pc:spChg>
      </pc:sldChg>
    </pc:docChg>
  </pc:docChgLst>
  <pc:docChgLst>
    <pc:chgData name="Liu, Vincent (Peng)" userId="b62008fe-2632-400b-bd1d-345ea8fff13a" providerId="ADAL" clId="{F3FFCA03-813A-4331-AE92-CC3C561402C8}"/>
    <pc:docChg chg="custSel modSld">
      <pc:chgData name="Liu, Vincent (Peng)" userId="b62008fe-2632-400b-bd1d-345ea8fff13a" providerId="ADAL" clId="{F3FFCA03-813A-4331-AE92-CC3C561402C8}" dt="2023-01-09T03:05:19.816" v="17" actId="1076"/>
      <pc:docMkLst>
        <pc:docMk/>
      </pc:docMkLst>
      <pc:sldChg chg="delSp modSp mod delAnim">
        <pc:chgData name="Liu, Vincent (Peng)" userId="b62008fe-2632-400b-bd1d-345ea8fff13a" providerId="ADAL" clId="{F3FFCA03-813A-4331-AE92-CC3C561402C8}" dt="2023-01-09T03:05:19.816" v="17" actId="1076"/>
        <pc:sldMkLst>
          <pc:docMk/>
          <pc:sldMk cId="333936690" sldId="525"/>
        </pc:sldMkLst>
        <pc:spChg chg="mod">
          <ac:chgData name="Liu, Vincent (Peng)" userId="b62008fe-2632-400b-bd1d-345ea8fff13a" providerId="ADAL" clId="{F3FFCA03-813A-4331-AE92-CC3C561402C8}" dt="2023-01-09T03:04:52.169" v="13" actId="20577"/>
          <ac:spMkLst>
            <pc:docMk/>
            <pc:sldMk cId="333936690" sldId="525"/>
            <ac:spMk id="2" creationId="{7E158A0B-139F-4D5F-BFFF-EF3AECBF6104}"/>
          </ac:spMkLst>
        </pc:spChg>
        <pc:spChg chg="mod">
          <ac:chgData name="Liu, Vincent (Peng)" userId="b62008fe-2632-400b-bd1d-345ea8fff13a" providerId="ADAL" clId="{F3FFCA03-813A-4331-AE92-CC3C561402C8}" dt="2023-01-09T03:04:56.735" v="14" actId="1076"/>
          <ac:spMkLst>
            <pc:docMk/>
            <pc:sldMk cId="333936690" sldId="525"/>
            <ac:spMk id="3" creationId="{DB81EE47-82C5-4A19-B3E7-11C9932D7C6E}"/>
          </ac:spMkLst>
        </pc:spChg>
        <pc:spChg chg="mod">
          <ac:chgData name="Liu, Vincent (Peng)" userId="b62008fe-2632-400b-bd1d-345ea8fff13a" providerId="ADAL" clId="{F3FFCA03-813A-4331-AE92-CC3C561402C8}" dt="2023-01-09T03:05:09.552" v="16" actId="1076"/>
          <ac:spMkLst>
            <pc:docMk/>
            <pc:sldMk cId="333936690" sldId="525"/>
            <ac:spMk id="41" creationId="{C2111423-BB30-4C89-B7BB-F96E86CCB2ED}"/>
          </ac:spMkLst>
        </pc:spChg>
        <pc:spChg chg="del">
          <ac:chgData name="Liu, Vincent (Peng)" userId="b62008fe-2632-400b-bd1d-345ea8fff13a" providerId="ADAL" clId="{F3FFCA03-813A-4331-AE92-CC3C561402C8}" dt="2023-01-09T02:44:41.953" v="0" actId="478"/>
          <ac:spMkLst>
            <pc:docMk/>
            <pc:sldMk cId="333936690" sldId="525"/>
            <ac:spMk id="54" creationId="{77D0F69A-FFE0-4A31-A26B-0EF7FBE80F80}"/>
          </ac:spMkLst>
        </pc:spChg>
        <pc:spChg chg="mod">
          <ac:chgData name="Liu, Vincent (Peng)" userId="b62008fe-2632-400b-bd1d-345ea8fff13a" providerId="ADAL" clId="{F3FFCA03-813A-4331-AE92-CC3C561402C8}" dt="2023-01-09T03:05:19.816" v="17" actId="1076"/>
          <ac:spMkLst>
            <pc:docMk/>
            <pc:sldMk cId="333936690" sldId="525"/>
            <ac:spMk id="55" creationId="{F4D3E50B-4459-46D6-92EE-E650F31B0458}"/>
          </ac:spMkLst>
        </pc:spChg>
        <pc:spChg chg="mod">
          <ac:chgData name="Liu, Vincent (Peng)" userId="b62008fe-2632-400b-bd1d-345ea8fff13a" providerId="ADAL" clId="{F3FFCA03-813A-4331-AE92-CC3C561402C8}" dt="2023-01-09T03:05:19.816" v="17" actId="1076"/>
          <ac:spMkLst>
            <pc:docMk/>
            <pc:sldMk cId="333936690" sldId="525"/>
            <ac:spMk id="56" creationId="{7D8E5898-4B23-4044-9601-A9D327D154EA}"/>
          </ac:spMkLst>
        </pc:spChg>
        <pc:spChg chg="del">
          <ac:chgData name="Liu, Vincent (Peng)" userId="b62008fe-2632-400b-bd1d-345ea8fff13a" providerId="ADAL" clId="{F3FFCA03-813A-4331-AE92-CC3C561402C8}" dt="2023-01-09T02:44:41.953" v="0" actId="478"/>
          <ac:spMkLst>
            <pc:docMk/>
            <pc:sldMk cId="333936690" sldId="525"/>
            <ac:spMk id="130" creationId="{4E0CCA19-15FD-4311-BA11-A5A57B645380}"/>
          </ac:spMkLst>
        </pc:spChg>
        <pc:cxnChg chg="del">
          <ac:chgData name="Liu, Vincent (Peng)" userId="b62008fe-2632-400b-bd1d-345ea8fff13a" providerId="ADAL" clId="{F3FFCA03-813A-4331-AE92-CC3C561402C8}" dt="2023-01-09T02:44:41.953" v="0" actId="478"/>
          <ac:cxnSpMkLst>
            <pc:docMk/>
            <pc:sldMk cId="333936690" sldId="525"/>
            <ac:cxnSpMk id="128" creationId="{60E4D26A-71DD-48F1-AC31-FDD1D960A313}"/>
          </ac:cxnSpMkLst>
        </pc:cxnChg>
        <pc:cxnChg chg="mod">
          <ac:chgData name="Liu, Vincent (Peng)" userId="b62008fe-2632-400b-bd1d-345ea8fff13a" providerId="ADAL" clId="{F3FFCA03-813A-4331-AE92-CC3C561402C8}" dt="2023-01-09T03:05:19.816" v="17" actId="1076"/>
          <ac:cxnSpMkLst>
            <pc:docMk/>
            <pc:sldMk cId="333936690" sldId="525"/>
            <ac:cxnSpMk id="131" creationId="{673F6282-A499-44BC-ADA6-25CC91B9107D}"/>
          </ac:cxnSpMkLst>
        </pc:cxnChg>
        <pc:cxnChg chg="mod">
          <ac:chgData name="Liu, Vincent (Peng)" userId="b62008fe-2632-400b-bd1d-345ea8fff13a" providerId="ADAL" clId="{F3FFCA03-813A-4331-AE92-CC3C561402C8}" dt="2023-01-09T03:05:06.971" v="15" actId="1076"/>
          <ac:cxnSpMkLst>
            <pc:docMk/>
            <pc:sldMk cId="333936690" sldId="525"/>
            <ac:cxnSpMk id="133" creationId="{FFACB391-DE24-4B81-9F01-DFB04BBCC48F}"/>
          </ac:cxnSpMkLst>
        </pc:cxnChg>
      </pc:sldChg>
    </pc:docChg>
  </pc:docChgLst>
  <pc:docChgLst>
    <pc:chgData name="Li, Cong (Jack)" userId="45a565ec-fbd5-4986-aab4-597f863ca403" providerId="ADAL" clId="{F9197E6D-FF8D-4354-ADE2-C4DD9C06D967}"/>
    <pc:docChg chg="undo custSel addSld delSld modSld sldOrd">
      <pc:chgData name="Li, Cong (Jack)" userId="45a565ec-fbd5-4986-aab4-597f863ca403" providerId="ADAL" clId="{F9197E6D-FF8D-4354-ADE2-C4DD9C06D967}" dt="2022-10-23T14:49:13.816" v="299" actId="20577"/>
      <pc:docMkLst>
        <pc:docMk/>
      </pc:docMkLst>
      <pc:sldChg chg="modSp mod">
        <pc:chgData name="Li, Cong (Jack)" userId="45a565ec-fbd5-4986-aab4-597f863ca403" providerId="ADAL" clId="{F9197E6D-FF8D-4354-ADE2-C4DD9C06D967}" dt="2022-10-23T14:08:19.658" v="80" actId="20577"/>
        <pc:sldMkLst>
          <pc:docMk/>
          <pc:sldMk cId="2494310112" sldId="256"/>
        </pc:sldMkLst>
        <pc:spChg chg="mod">
          <ac:chgData name="Li, Cong (Jack)" userId="45a565ec-fbd5-4986-aab4-597f863ca403" providerId="ADAL" clId="{F9197E6D-FF8D-4354-ADE2-C4DD9C06D967}" dt="2022-10-23T14:08:19.658" v="80" actId="20577"/>
          <ac:spMkLst>
            <pc:docMk/>
            <pc:sldMk cId="2494310112" sldId="256"/>
            <ac:spMk id="5" creationId="{00000000-0000-0000-0000-000000000000}"/>
          </ac:spMkLst>
        </pc:spChg>
      </pc:sldChg>
      <pc:sldChg chg="del">
        <pc:chgData name="Li, Cong (Jack)" userId="45a565ec-fbd5-4986-aab4-597f863ca403" providerId="ADAL" clId="{F9197E6D-FF8D-4354-ADE2-C4DD9C06D967}" dt="2022-10-23T14:41:57.049" v="203" actId="47"/>
        <pc:sldMkLst>
          <pc:docMk/>
          <pc:sldMk cId="2788917151" sldId="261"/>
        </pc:sldMkLst>
      </pc:sldChg>
      <pc:sldChg chg="modSp mod">
        <pc:chgData name="Li, Cong (Jack)" userId="45a565ec-fbd5-4986-aab4-597f863ca403" providerId="ADAL" clId="{F9197E6D-FF8D-4354-ADE2-C4DD9C06D967}" dt="2022-10-23T14:08:57.772" v="135" actId="20577"/>
        <pc:sldMkLst>
          <pc:docMk/>
          <pc:sldMk cId="1401159463" sldId="265"/>
        </pc:sldMkLst>
        <pc:spChg chg="mod">
          <ac:chgData name="Li, Cong (Jack)" userId="45a565ec-fbd5-4986-aab4-597f863ca403" providerId="ADAL" clId="{F9197E6D-FF8D-4354-ADE2-C4DD9C06D967}" dt="2022-10-23T14:08:57.772" v="135" actId="20577"/>
          <ac:spMkLst>
            <pc:docMk/>
            <pc:sldMk cId="1401159463" sldId="265"/>
            <ac:spMk id="16" creationId="{2759A8FF-4EAD-432A-AED0-8C38119C52F2}"/>
          </ac:spMkLst>
        </pc:spChg>
      </pc:sldChg>
      <pc:sldChg chg="addSp delSp modSp mod modAnim">
        <pc:chgData name="Li, Cong (Jack)" userId="45a565ec-fbd5-4986-aab4-597f863ca403" providerId="ADAL" clId="{F9197E6D-FF8D-4354-ADE2-C4DD9C06D967}" dt="2022-10-23T14:18:27.990" v="178" actId="1076"/>
        <pc:sldMkLst>
          <pc:docMk/>
          <pc:sldMk cId="3694394352" sldId="266"/>
        </pc:sldMkLst>
        <pc:spChg chg="mod">
          <ac:chgData name="Li, Cong (Jack)" userId="45a565ec-fbd5-4986-aab4-597f863ca403" providerId="ADAL" clId="{F9197E6D-FF8D-4354-ADE2-C4DD9C06D967}" dt="2022-10-23T14:18:22.769" v="177" actId="1076"/>
          <ac:spMkLst>
            <pc:docMk/>
            <pc:sldMk cId="3694394352" sldId="266"/>
            <ac:spMk id="2" creationId="{00000000-0000-0000-0000-000000000000}"/>
          </ac:spMkLst>
        </pc:spChg>
        <pc:spChg chg="mod">
          <ac:chgData name="Li, Cong (Jack)" userId="45a565ec-fbd5-4986-aab4-597f863ca403" providerId="ADAL" clId="{F9197E6D-FF8D-4354-ADE2-C4DD9C06D967}" dt="2022-10-23T14:16:32.515" v="152" actId="115"/>
          <ac:spMkLst>
            <pc:docMk/>
            <pc:sldMk cId="3694394352" sldId="266"/>
            <ac:spMk id="4" creationId="{00000000-0000-0000-0000-000000000000}"/>
          </ac:spMkLst>
        </pc:spChg>
        <pc:spChg chg="del">
          <ac:chgData name="Li, Cong (Jack)" userId="45a565ec-fbd5-4986-aab4-597f863ca403" providerId="ADAL" clId="{F9197E6D-FF8D-4354-ADE2-C4DD9C06D967}" dt="2022-10-23T14:15:51.045" v="136" actId="478"/>
          <ac:spMkLst>
            <pc:docMk/>
            <pc:sldMk cId="3694394352" sldId="266"/>
            <ac:spMk id="6" creationId="{E9CCF3E3-70BC-466E-9961-2ABBE54C04F8}"/>
          </ac:spMkLst>
        </pc:spChg>
        <pc:spChg chg="mod">
          <ac:chgData name="Li, Cong (Jack)" userId="45a565ec-fbd5-4986-aab4-597f863ca403" providerId="ADAL" clId="{F9197E6D-FF8D-4354-ADE2-C4DD9C06D967}" dt="2022-10-23T14:16:13.497" v="150" actId="20577"/>
          <ac:spMkLst>
            <pc:docMk/>
            <pc:sldMk cId="3694394352" sldId="266"/>
            <ac:spMk id="7" creationId="{00000000-0000-0000-0000-000000000000}"/>
          </ac:spMkLst>
        </pc:spChg>
        <pc:picChg chg="mod">
          <ac:chgData name="Li, Cong (Jack)" userId="45a565ec-fbd5-4986-aab4-597f863ca403" providerId="ADAL" clId="{F9197E6D-FF8D-4354-ADE2-C4DD9C06D967}" dt="2022-10-23T14:18:27.990" v="178" actId="1076"/>
          <ac:picMkLst>
            <pc:docMk/>
            <pc:sldMk cId="3694394352" sldId="266"/>
            <ac:picMk id="8" creationId="{49AD26C5-BA85-4B66-B775-FDC2CA008AC8}"/>
          </ac:picMkLst>
        </pc:picChg>
        <pc:picChg chg="add del mod">
          <ac:chgData name="Li, Cong (Jack)" userId="45a565ec-fbd5-4986-aab4-597f863ca403" providerId="ADAL" clId="{F9197E6D-FF8D-4354-ADE2-C4DD9C06D967}" dt="2022-10-23T14:17:25.294" v="156" actId="478"/>
          <ac:picMkLst>
            <pc:docMk/>
            <pc:sldMk cId="3694394352" sldId="266"/>
            <ac:picMk id="9" creationId="{3EC86F73-74E7-418C-B74E-314C0746D17D}"/>
          </ac:picMkLst>
        </pc:picChg>
        <pc:picChg chg="add mod ord">
          <ac:chgData name="Li, Cong (Jack)" userId="45a565ec-fbd5-4986-aab4-597f863ca403" providerId="ADAL" clId="{F9197E6D-FF8D-4354-ADE2-C4DD9C06D967}" dt="2022-10-23T14:18:27.990" v="178" actId="1076"/>
          <ac:picMkLst>
            <pc:docMk/>
            <pc:sldMk cId="3694394352" sldId="266"/>
            <ac:picMk id="10" creationId="{E26D33E2-9F89-4004-990F-3C1BFBF88AC5}"/>
          </ac:picMkLst>
        </pc:picChg>
        <pc:picChg chg="add del mod">
          <ac:chgData name="Li, Cong (Jack)" userId="45a565ec-fbd5-4986-aab4-597f863ca403" providerId="ADAL" clId="{F9197E6D-FF8D-4354-ADE2-C4DD9C06D967}" dt="2022-10-23T14:18:20.121" v="175" actId="478"/>
          <ac:picMkLst>
            <pc:docMk/>
            <pc:sldMk cId="3694394352" sldId="266"/>
            <ac:picMk id="11" creationId="{0261DED0-0995-4C35-A1AD-847C45B20B28}"/>
          </ac:picMkLst>
        </pc:picChg>
      </pc:sldChg>
      <pc:sldChg chg="del">
        <pc:chgData name="Li, Cong (Jack)" userId="45a565ec-fbd5-4986-aab4-597f863ca403" providerId="ADAL" clId="{F9197E6D-FF8D-4354-ADE2-C4DD9C06D967}" dt="2022-10-23T14:30:02.655" v="190" actId="47"/>
        <pc:sldMkLst>
          <pc:docMk/>
          <pc:sldMk cId="1379373519" sldId="267"/>
        </pc:sldMkLst>
      </pc:sldChg>
      <pc:sldChg chg="del">
        <pc:chgData name="Li, Cong (Jack)" userId="45a565ec-fbd5-4986-aab4-597f863ca403" providerId="ADAL" clId="{F9197E6D-FF8D-4354-ADE2-C4DD9C06D967}" dt="2022-10-23T14:31:12.018" v="192" actId="47"/>
        <pc:sldMkLst>
          <pc:docMk/>
          <pc:sldMk cId="893137738" sldId="271"/>
        </pc:sldMkLst>
      </pc:sldChg>
      <pc:sldChg chg="del">
        <pc:chgData name="Li, Cong (Jack)" userId="45a565ec-fbd5-4986-aab4-597f863ca403" providerId="ADAL" clId="{F9197E6D-FF8D-4354-ADE2-C4DD9C06D967}" dt="2022-10-23T14:30:25.543" v="191" actId="47"/>
        <pc:sldMkLst>
          <pc:docMk/>
          <pc:sldMk cId="1976704592" sldId="272"/>
        </pc:sldMkLst>
      </pc:sldChg>
      <pc:sldChg chg="delSp modSp mod delAnim">
        <pc:chgData name="Li, Cong (Jack)" userId="45a565ec-fbd5-4986-aab4-597f863ca403" providerId="ADAL" clId="{F9197E6D-FF8D-4354-ADE2-C4DD9C06D967}" dt="2022-10-23T14:33:22.357" v="195" actId="478"/>
        <pc:sldMkLst>
          <pc:docMk/>
          <pc:sldMk cId="3931397156" sldId="276"/>
        </pc:sldMkLst>
        <pc:spChg chg="mod">
          <ac:chgData name="Li, Cong (Jack)" userId="45a565ec-fbd5-4986-aab4-597f863ca403" providerId="ADAL" clId="{F9197E6D-FF8D-4354-ADE2-C4DD9C06D967}" dt="2022-10-23T14:33:20.599" v="194" actId="6549"/>
          <ac:spMkLst>
            <pc:docMk/>
            <pc:sldMk cId="3931397156" sldId="276"/>
            <ac:spMk id="3" creationId="{00000000-0000-0000-0000-000000000000}"/>
          </ac:spMkLst>
        </pc:spChg>
        <pc:grpChg chg="del">
          <ac:chgData name="Li, Cong (Jack)" userId="45a565ec-fbd5-4986-aab4-597f863ca403" providerId="ADAL" clId="{F9197E6D-FF8D-4354-ADE2-C4DD9C06D967}" dt="2022-10-23T14:33:22.357" v="195" actId="478"/>
          <ac:grpSpMkLst>
            <pc:docMk/>
            <pc:sldMk cId="3931397156" sldId="276"/>
            <ac:grpSpMk id="4" creationId="{00000000-0000-0000-0000-000000000000}"/>
          </ac:grpSpMkLst>
        </pc:grpChg>
      </pc:sldChg>
      <pc:sldChg chg="del">
        <pc:chgData name="Li, Cong (Jack)" userId="45a565ec-fbd5-4986-aab4-597f863ca403" providerId="ADAL" clId="{F9197E6D-FF8D-4354-ADE2-C4DD9C06D967}" dt="2022-10-23T14:21:09.566" v="179" actId="2696"/>
        <pc:sldMkLst>
          <pc:docMk/>
          <pc:sldMk cId="3529016300" sldId="277"/>
        </pc:sldMkLst>
      </pc:sldChg>
      <pc:sldChg chg="addSp modSp mod modAnim">
        <pc:chgData name="Li, Cong (Jack)" userId="45a565ec-fbd5-4986-aab4-597f863ca403" providerId="ADAL" clId="{F9197E6D-FF8D-4354-ADE2-C4DD9C06D967}" dt="2022-10-23T14:48:38.714" v="298" actId="20577"/>
        <pc:sldMkLst>
          <pc:docMk/>
          <pc:sldMk cId="3552775447" sldId="278"/>
        </pc:sldMkLst>
        <pc:spChg chg="mod">
          <ac:chgData name="Li, Cong (Jack)" userId="45a565ec-fbd5-4986-aab4-597f863ca403" providerId="ADAL" clId="{F9197E6D-FF8D-4354-ADE2-C4DD9C06D967}" dt="2022-10-23T14:48:38.714" v="298" actId="20577"/>
          <ac:spMkLst>
            <pc:docMk/>
            <pc:sldMk cId="3552775447" sldId="278"/>
            <ac:spMk id="2" creationId="{C4C0848A-AB06-4C27-8E44-D8B03B60A1FF}"/>
          </ac:spMkLst>
        </pc:spChg>
        <pc:spChg chg="mod">
          <ac:chgData name="Li, Cong (Jack)" userId="45a565ec-fbd5-4986-aab4-597f863ca403" providerId="ADAL" clId="{F9197E6D-FF8D-4354-ADE2-C4DD9C06D967}" dt="2022-10-23T14:44:57.255" v="231" actId="20577"/>
          <ac:spMkLst>
            <pc:docMk/>
            <pc:sldMk cId="3552775447" sldId="278"/>
            <ac:spMk id="6" creationId="{64ADE036-1F1F-4076-B91C-6581A7A8BB12}"/>
          </ac:spMkLst>
        </pc:spChg>
        <pc:spChg chg="mod">
          <ac:chgData name="Li, Cong (Jack)" userId="45a565ec-fbd5-4986-aab4-597f863ca403" providerId="ADAL" clId="{F9197E6D-FF8D-4354-ADE2-C4DD9C06D967}" dt="2022-10-23T14:45:01.524" v="232" actId="20577"/>
          <ac:spMkLst>
            <pc:docMk/>
            <pc:sldMk cId="3552775447" sldId="278"/>
            <ac:spMk id="13" creationId="{7814FA9F-E27E-4043-8CD3-197EC5D8FC3B}"/>
          </ac:spMkLst>
        </pc:spChg>
        <pc:picChg chg="add mod">
          <ac:chgData name="Li, Cong (Jack)" userId="45a565ec-fbd5-4986-aab4-597f863ca403" providerId="ADAL" clId="{F9197E6D-FF8D-4354-ADE2-C4DD9C06D967}" dt="2022-10-23T14:17:33.096" v="157" actId="571"/>
          <ac:picMkLst>
            <pc:docMk/>
            <pc:sldMk cId="3552775447" sldId="278"/>
            <ac:picMk id="24" creationId="{BB20B59D-A510-497A-A08E-D83156608B5A}"/>
          </ac:picMkLst>
        </pc:picChg>
      </pc:sldChg>
      <pc:sldChg chg="modSp mod">
        <pc:chgData name="Li, Cong (Jack)" userId="45a565ec-fbd5-4986-aab4-597f863ca403" providerId="ADAL" clId="{F9197E6D-FF8D-4354-ADE2-C4DD9C06D967}" dt="2022-10-23T14:44:35.367" v="224" actId="20577"/>
        <pc:sldMkLst>
          <pc:docMk/>
          <pc:sldMk cId="2233509315" sldId="279"/>
        </pc:sldMkLst>
        <pc:spChg chg="mod">
          <ac:chgData name="Li, Cong (Jack)" userId="45a565ec-fbd5-4986-aab4-597f863ca403" providerId="ADAL" clId="{F9197E6D-FF8D-4354-ADE2-C4DD9C06D967}" dt="2022-10-23T14:44:31.708" v="223" actId="20577"/>
          <ac:spMkLst>
            <pc:docMk/>
            <pc:sldMk cId="2233509315" sldId="279"/>
            <ac:spMk id="6" creationId="{64ADE036-1F1F-4076-B91C-6581A7A8BB12}"/>
          </ac:spMkLst>
        </pc:spChg>
        <pc:spChg chg="mod">
          <ac:chgData name="Li, Cong (Jack)" userId="45a565ec-fbd5-4986-aab4-597f863ca403" providerId="ADAL" clId="{F9197E6D-FF8D-4354-ADE2-C4DD9C06D967}" dt="2022-10-23T14:44:35.367" v="224" actId="20577"/>
          <ac:spMkLst>
            <pc:docMk/>
            <pc:sldMk cId="2233509315" sldId="279"/>
            <ac:spMk id="13" creationId="{7814FA9F-E27E-4043-8CD3-197EC5D8FC3B}"/>
          </ac:spMkLst>
        </pc:spChg>
      </pc:sldChg>
      <pc:sldChg chg="del">
        <pc:chgData name="Li, Cong (Jack)" userId="45a565ec-fbd5-4986-aab4-597f863ca403" providerId="ADAL" clId="{F9197E6D-FF8D-4354-ADE2-C4DD9C06D967}" dt="2022-10-23T14:21:14.503" v="180" actId="2696"/>
        <pc:sldMkLst>
          <pc:docMk/>
          <pc:sldMk cId="2685507276" sldId="288"/>
        </pc:sldMkLst>
      </pc:sldChg>
      <pc:sldChg chg="del">
        <pc:chgData name="Li, Cong (Jack)" userId="45a565ec-fbd5-4986-aab4-597f863ca403" providerId="ADAL" clId="{F9197E6D-FF8D-4354-ADE2-C4DD9C06D967}" dt="2022-10-23T14:21:21.699" v="181" actId="2696"/>
        <pc:sldMkLst>
          <pc:docMk/>
          <pc:sldMk cId="3208806462" sldId="289"/>
        </pc:sldMkLst>
      </pc:sldChg>
      <pc:sldChg chg="modSp mod modAnim">
        <pc:chgData name="Li, Cong (Jack)" userId="45a565ec-fbd5-4986-aab4-597f863ca403" providerId="ADAL" clId="{F9197E6D-FF8D-4354-ADE2-C4DD9C06D967}" dt="2022-10-23T14:47:53.268" v="279" actId="20577"/>
        <pc:sldMkLst>
          <pc:docMk/>
          <pc:sldMk cId="1907141513" sldId="290"/>
        </pc:sldMkLst>
        <pc:spChg chg="mod">
          <ac:chgData name="Li, Cong (Jack)" userId="45a565ec-fbd5-4986-aab4-597f863ca403" providerId="ADAL" clId="{F9197E6D-FF8D-4354-ADE2-C4DD9C06D967}" dt="2022-10-23T14:44:43.904" v="227" actId="20577"/>
          <ac:spMkLst>
            <pc:docMk/>
            <pc:sldMk cId="1907141513" sldId="290"/>
            <ac:spMk id="6" creationId="{64ADE036-1F1F-4076-B91C-6581A7A8BB12}"/>
          </ac:spMkLst>
        </pc:spChg>
        <pc:spChg chg="mod">
          <ac:chgData name="Li, Cong (Jack)" userId="45a565ec-fbd5-4986-aab4-597f863ca403" providerId="ADAL" clId="{F9197E6D-FF8D-4354-ADE2-C4DD9C06D967}" dt="2022-10-23T14:47:53.268" v="279" actId="20577"/>
          <ac:spMkLst>
            <pc:docMk/>
            <pc:sldMk cId="1907141513" sldId="290"/>
            <ac:spMk id="13" creationId="{7814FA9F-E27E-4043-8CD3-197EC5D8FC3B}"/>
          </ac:spMkLst>
        </pc:spChg>
      </pc:sldChg>
      <pc:sldChg chg="del">
        <pc:chgData name="Li, Cong (Jack)" userId="45a565ec-fbd5-4986-aab4-597f863ca403" providerId="ADAL" clId="{F9197E6D-FF8D-4354-ADE2-C4DD9C06D967}" dt="2022-10-23T14:33:05.901" v="193" actId="47"/>
        <pc:sldMkLst>
          <pc:docMk/>
          <pc:sldMk cId="2783444025" sldId="291"/>
        </pc:sldMkLst>
      </pc:sldChg>
      <pc:sldChg chg="addSp modSp mod">
        <pc:chgData name="Li, Cong (Jack)" userId="45a565ec-fbd5-4986-aab4-597f863ca403" providerId="ADAL" clId="{F9197E6D-FF8D-4354-ADE2-C4DD9C06D967}" dt="2022-10-23T14:49:13.816" v="299" actId="20577"/>
        <pc:sldMkLst>
          <pc:docMk/>
          <pc:sldMk cId="1476050392" sldId="293"/>
        </pc:sldMkLst>
        <pc:spChg chg="mod">
          <ac:chgData name="Li, Cong (Jack)" userId="45a565ec-fbd5-4986-aab4-597f863ca403" providerId="ADAL" clId="{F9197E6D-FF8D-4354-ADE2-C4DD9C06D967}" dt="2022-10-23T14:49:13.816" v="299" actId="20577"/>
          <ac:spMkLst>
            <pc:docMk/>
            <pc:sldMk cId="1476050392" sldId="293"/>
            <ac:spMk id="3" creationId="{4C510061-BB6B-4985-84ED-A044D7284D72}"/>
          </ac:spMkLst>
        </pc:spChg>
        <pc:cxnChg chg="add mod">
          <ac:chgData name="Li, Cong (Jack)" userId="45a565ec-fbd5-4986-aab4-597f863ca403" providerId="ADAL" clId="{F9197E6D-FF8D-4354-ADE2-C4DD9C06D967}" dt="2022-10-23T14:35:55.340" v="201" actId="14100"/>
          <ac:cxnSpMkLst>
            <pc:docMk/>
            <pc:sldMk cId="1476050392" sldId="293"/>
            <ac:cxnSpMk id="10" creationId="{E2D6D091-D665-42BD-88F7-03210D910965}"/>
          </ac:cxnSpMkLst>
        </pc:cxnChg>
      </pc:sldChg>
      <pc:sldChg chg="del">
        <pc:chgData name="Li, Cong (Jack)" userId="45a565ec-fbd5-4986-aab4-597f863ca403" providerId="ADAL" clId="{F9197E6D-FF8D-4354-ADE2-C4DD9C06D967}" dt="2022-10-23T14:22:03.069" v="182" actId="47"/>
        <pc:sldMkLst>
          <pc:docMk/>
          <pc:sldMk cId="2707289382" sldId="294"/>
        </pc:sldMkLst>
      </pc:sldChg>
      <pc:sldChg chg="modSp mod">
        <pc:chgData name="Li, Cong (Jack)" userId="45a565ec-fbd5-4986-aab4-597f863ca403" providerId="ADAL" clId="{F9197E6D-FF8D-4354-ADE2-C4DD9C06D967}" dt="2022-10-23T14:45:56.979" v="239" actId="20577"/>
        <pc:sldMkLst>
          <pc:docMk/>
          <pc:sldMk cId="3819372953" sldId="295"/>
        </pc:sldMkLst>
        <pc:spChg chg="mod">
          <ac:chgData name="Li, Cong (Jack)" userId="45a565ec-fbd5-4986-aab4-597f863ca403" providerId="ADAL" clId="{F9197E6D-FF8D-4354-ADE2-C4DD9C06D967}" dt="2022-10-23T14:45:51.509" v="235" actId="20577"/>
          <ac:spMkLst>
            <pc:docMk/>
            <pc:sldMk cId="3819372953" sldId="295"/>
            <ac:spMk id="6" creationId="{64ADE036-1F1F-4076-B91C-6581A7A8BB12}"/>
          </ac:spMkLst>
        </pc:spChg>
        <pc:spChg chg="mod">
          <ac:chgData name="Li, Cong (Jack)" userId="45a565ec-fbd5-4986-aab4-597f863ca403" providerId="ADAL" clId="{F9197E6D-FF8D-4354-ADE2-C4DD9C06D967}" dt="2022-10-23T14:45:56.979" v="239" actId="20577"/>
          <ac:spMkLst>
            <pc:docMk/>
            <pc:sldMk cId="3819372953" sldId="295"/>
            <ac:spMk id="13" creationId="{7814FA9F-E27E-4043-8CD3-197EC5D8FC3B}"/>
          </ac:spMkLst>
        </pc:spChg>
      </pc:sldChg>
      <pc:sldChg chg="delSp modSp add mod ord">
        <pc:chgData name="Li, Cong (Jack)" userId="45a565ec-fbd5-4986-aab4-597f863ca403" providerId="ADAL" clId="{F9197E6D-FF8D-4354-ADE2-C4DD9C06D967}" dt="2022-10-23T14:41:44.678" v="202" actId="478"/>
        <pc:sldMkLst>
          <pc:docMk/>
          <pc:sldMk cId="4060450258" sldId="495"/>
        </pc:sldMkLst>
        <pc:spChg chg="mod">
          <ac:chgData name="Li, Cong (Jack)" userId="45a565ec-fbd5-4986-aab4-597f863ca403" providerId="ADAL" clId="{F9197E6D-FF8D-4354-ADE2-C4DD9C06D967}" dt="2022-10-23T14:29:18.587" v="187" actId="2711"/>
          <ac:spMkLst>
            <pc:docMk/>
            <pc:sldMk cId="4060450258" sldId="495"/>
            <ac:spMk id="100" creationId="{25198BA2-B127-40EF-A530-EF5FA81B97D9}"/>
          </ac:spMkLst>
        </pc:spChg>
        <pc:cxnChg chg="del mod">
          <ac:chgData name="Li, Cong (Jack)" userId="45a565ec-fbd5-4986-aab4-597f863ca403" providerId="ADAL" clId="{F9197E6D-FF8D-4354-ADE2-C4DD9C06D967}" dt="2022-10-23T14:41:44.678" v="202" actId="478"/>
          <ac:cxnSpMkLst>
            <pc:docMk/>
            <pc:sldMk cId="4060450258" sldId="495"/>
            <ac:cxnSpMk id="198" creationId="{00ADD520-FE9A-4D03-A3F5-D797368AA6C5}"/>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5F7378-1385-4A80-8920-0CB651A896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AD5BCC-E2CF-4D97-8202-545C88FAD7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0CA7A2-E884-4708-8548-ABA5A84CA2B5}" type="datetimeFigureOut">
              <a:rPr lang="en-US" smtClean="0"/>
              <a:t>2/6/2023</a:t>
            </a:fld>
            <a:endParaRPr lang="en-US"/>
          </a:p>
        </p:txBody>
      </p:sp>
      <p:sp>
        <p:nvSpPr>
          <p:cNvPr id="4" name="Footer Placeholder 3">
            <a:extLst>
              <a:ext uri="{FF2B5EF4-FFF2-40B4-BE49-F238E27FC236}">
                <a16:creationId xmlns:a16="http://schemas.microsoft.com/office/drawing/2014/main" id="{B33E53CE-91B9-4032-9F48-5FBB3F17E4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5C924D-5125-4E53-A863-E77AD4A50B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B7FC3A-DDC9-4C41-8956-F3BC57BC3345}" type="slidenum">
              <a:rPr lang="en-US" smtClean="0"/>
              <a:t>‹#›</a:t>
            </a:fld>
            <a:endParaRPr lang="en-US"/>
          </a:p>
        </p:txBody>
      </p:sp>
    </p:spTree>
    <p:extLst>
      <p:ext uri="{BB962C8B-B14F-4D97-AF65-F5344CB8AC3E}">
        <p14:creationId xmlns:p14="http://schemas.microsoft.com/office/powerpoint/2010/main" val="27529539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26C58-AF9D-4340-9480-F461160ED8C7}" type="datetimeFigureOut">
              <a:rPr lang="de-DE" smtClean="0"/>
              <a:t>06.02.2023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DCE9D-1392-4D78-B176-5E61570E564E}" type="slidenum">
              <a:rPr lang="de-DE" smtClean="0"/>
              <a:t>‹#›</a:t>
            </a:fld>
            <a:endParaRPr lang="de-DE"/>
          </a:p>
        </p:txBody>
      </p:sp>
    </p:spTree>
    <p:extLst>
      <p:ext uri="{BB962C8B-B14F-4D97-AF65-F5344CB8AC3E}">
        <p14:creationId xmlns:p14="http://schemas.microsoft.com/office/powerpoint/2010/main" val="294123691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3554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Ford Antenna Medium" panose="02000505000000020004" pitchFamily="50" charset="0"/>
                <a:cs typeface="Arial" panose="020B0604020202020204" pitchFamily="34" charset="0"/>
              </a:defRPr>
            </a:lvl1pPr>
          </a:lstStyle>
          <a:p>
            <a:r>
              <a:rPr lang="en-US"/>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1"/>
                </a:solidFill>
                <a:latin typeface="Ford Antenna Regular" panose="02000505000000020004" pitchFamily="50"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3" name="Rectangle 12"/>
          <p:cNvSpPr/>
          <p:nvPr/>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350637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70551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12"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18" name="TextBox 1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19" name="TextBox 1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29491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9" name="TextBox 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791130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420201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647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2" name="TextBox 1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17322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13" name="TextBox 12"/>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263569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83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2" name="Straight Connector 11"/>
          <p:cNvCxnSpPr/>
          <p:nvPr/>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9670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Box 5"/>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30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827774" y="6413710"/>
            <a:ext cx="20249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tabLst>
                <a:tab pos="1257300" algn="l"/>
              </a:tabLst>
              <a:defRPr/>
            </a:pPr>
            <a:r>
              <a:rPr lang="en-US" altLang="en-US" sz="900" b="0" dirty="0">
                <a:solidFill>
                  <a:schemeClr val="bg1">
                    <a:lumMod val="50000"/>
                  </a:schemeClr>
                </a:solidFill>
                <a:latin typeface="Arial" panose="020B0604020202020204" pitchFamily="34" charset="0"/>
                <a:cs typeface="Arial" panose="020B0604020202020204" pitchFamily="34" charset="0"/>
              </a:rPr>
              <a:t>CONFIDENTIAL	Vincent Liu</a:t>
            </a:r>
          </a:p>
        </p:txBody>
      </p:sp>
      <p:sp>
        <p:nvSpPr>
          <p:cNvPr id="7"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2" name="Picture 11"/>
          <p:cNvPicPr>
            <a:picLocks noChangeAspect="1"/>
          </p:cNvPicPr>
          <p:nvPr/>
        </p:nvPicPr>
        <p:blipFill>
          <a:blip r:embed="rId2"/>
          <a:stretch>
            <a:fillRect/>
          </a:stretch>
        </p:blipFill>
        <p:spPr>
          <a:xfrm>
            <a:off x="168974" y="6399623"/>
            <a:ext cx="658800" cy="259006"/>
          </a:xfrm>
          <a:prstGeom prst="rect">
            <a:avLst/>
          </a:prstGeom>
        </p:spPr>
      </p:pic>
      <p:sp>
        <p:nvSpPr>
          <p:cNvPr id="14" name="Title 13"/>
          <p:cNvSpPr>
            <a:spLocks noGrp="1"/>
          </p:cNvSpPr>
          <p:nvPr>
            <p:ph type="title"/>
          </p:nvPr>
        </p:nvSpPr>
        <p:spPr>
          <a:xfrm>
            <a:off x="640080" y="365125"/>
            <a:ext cx="10713720" cy="549275"/>
          </a:xfrm>
          <a:prstGeom prst="rect">
            <a:avLst/>
          </a:prstGeom>
        </p:spPr>
        <p:txBody>
          <a:bodyPr/>
          <a:lstStyle>
            <a:lvl1pPr>
              <a:defRPr sz="3000">
                <a:latin typeface="Ford Antenna Medium" panose="02000505000000020004" pitchFamily="50" charset="0"/>
              </a:defRPr>
            </a:lvl1pPr>
          </a:lstStyle>
          <a:p>
            <a:r>
              <a:rPr lang="en-US"/>
              <a:t>Click to edit Master title style</a:t>
            </a:r>
          </a:p>
        </p:txBody>
      </p:sp>
      <p:sp>
        <p:nvSpPr>
          <p:cNvPr id="8" name="Content Placeholder 2"/>
          <p:cNvSpPr>
            <a:spLocks noGrp="1"/>
          </p:cNvSpPr>
          <p:nvPr>
            <p:ph sz="quarter" idx="12"/>
          </p:nvPr>
        </p:nvSpPr>
        <p:spPr>
          <a:xfrm>
            <a:off x="640080" y="1204957"/>
            <a:ext cx="10713720" cy="4895806"/>
          </a:xfrm>
          <a:prstGeom prst="rect">
            <a:avLst/>
          </a:prstGeom>
        </p:spPr>
        <p:txBody>
          <a:bodyPr/>
          <a:lstStyle>
            <a:lvl1pPr>
              <a:defRPr sz="1800">
                <a:latin typeface="Ford Antenna Light" panose="02000505000000020004" pitchFamily="50" charset="0"/>
              </a:defRPr>
            </a:lvl1pPr>
            <a:lvl2pPr>
              <a:defRPr sz="1800">
                <a:latin typeface="Ford Antenna Light" panose="02000505000000020004" pitchFamily="50" charset="0"/>
              </a:defRPr>
            </a:lvl2pPr>
            <a:lvl3pPr>
              <a:defRPr sz="1800">
                <a:latin typeface="Ford Antenna Light" panose="02000505000000020004" pitchFamily="50" charset="0"/>
              </a:defRPr>
            </a:lvl3pPr>
            <a:lvl4pPr>
              <a:defRPr sz="1800">
                <a:latin typeface="Ford Antenna Light" panose="02000505000000020004" pitchFamily="50" charset="0"/>
              </a:defRPr>
            </a:lvl4pPr>
            <a:lvl5pPr>
              <a:defRPr sz="1800">
                <a:latin typeface="Ford Antenna Light" panose="02000505000000020004"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143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16" name="Text Box 26"/>
          <p:cNvSpPr txBox="1">
            <a:spLocks noChangeArrowheads="1"/>
          </p:cNvSpPr>
          <p:nvPr/>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17" name="Text Box 26"/>
          <p:cNvSpPr txBox="1">
            <a:spLocks noChangeArrowheads="1"/>
          </p:cNvSpPr>
          <p:nvPr/>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18" name="Text Box 26"/>
          <p:cNvSpPr txBox="1">
            <a:spLocks noChangeArrowheads="1"/>
          </p:cNvSpPr>
          <p:nvPr/>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grpSp>
        <p:nvGrpSpPr>
          <p:cNvPr id="19" name="Group 18"/>
          <p:cNvGrpSpPr/>
          <p:nvPr/>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3" name="Text Box 11"/>
          <p:cNvSpPr txBox="1">
            <a:spLocks noChangeArrowheads="1"/>
          </p:cNvSpPr>
          <p:nvPr/>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1Q</a:t>
            </a:r>
          </a:p>
        </p:txBody>
      </p:sp>
      <p:sp>
        <p:nvSpPr>
          <p:cNvPr id="24" name="Text Box 26"/>
          <p:cNvSpPr txBox="1">
            <a:spLocks noChangeArrowheads="1"/>
          </p:cNvSpPr>
          <p:nvPr/>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2Q</a:t>
            </a:r>
          </a:p>
        </p:txBody>
      </p:sp>
      <p:sp>
        <p:nvSpPr>
          <p:cNvPr id="25" name="Text Box 26"/>
          <p:cNvSpPr txBox="1">
            <a:spLocks noChangeArrowheads="1"/>
          </p:cNvSpPr>
          <p:nvPr/>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3Q</a:t>
            </a:r>
          </a:p>
        </p:txBody>
      </p:sp>
      <p:sp>
        <p:nvSpPr>
          <p:cNvPr id="26" name="Text Box 26"/>
          <p:cNvSpPr txBox="1">
            <a:spLocks noChangeArrowheads="1"/>
          </p:cNvSpPr>
          <p:nvPr/>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FY</a:t>
            </a:r>
          </a:p>
        </p:txBody>
      </p:sp>
      <p:sp>
        <p:nvSpPr>
          <p:cNvPr id="27" name="Text Box 26"/>
          <p:cNvSpPr txBox="1">
            <a:spLocks noChangeArrowheads="1"/>
          </p:cNvSpPr>
          <p:nvPr/>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a:solidFill>
                  <a:schemeClr val="tx1"/>
                </a:solidFill>
                <a:latin typeface="+mj-lt"/>
              </a:rPr>
              <a:t>4Q</a:t>
            </a:r>
          </a:p>
        </p:txBody>
      </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32" name="Freeform 28"/>
          <p:cNvSpPr>
            <a:spLocks noChangeAspect="1"/>
          </p:cNvSpPr>
          <p:nvPr/>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33" name="Text Box 26"/>
          <p:cNvSpPr txBox="1">
            <a:spLocks noChangeArrowheads="1"/>
          </p:cNvSpPr>
          <p:nvPr/>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34" name="Oval 33"/>
          <p:cNvSpPr/>
          <p:nvPr/>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3308578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486051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3" name="Text Box 15"/>
          <p:cNvSpPr txBox="1">
            <a:spLocks noChangeArrowheads="1"/>
          </p:cNvSpPr>
          <p:nvPr/>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24" name="Text Box 16"/>
          <p:cNvSpPr txBox="1">
            <a:spLocks noChangeArrowheads="1"/>
          </p:cNvSpPr>
          <p:nvPr/>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	</a:t>
            </a:r>
          </a:p>
        </p:txBody>
      </p:sp>
      <p:sp>
        <p:nvSpPr>
          <p:cNvPr id="25" name="Text Box 15"/>
          <p:cNvSpPr txBox="1">
            <a:spLocks noChangeArrowheads="1"/>
          </p:cNvSpPr>
          <p:nvPr/>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
        <p:nvSpPr>
          <p:cNvPr id="26" name="Text Box 15"/>
          <p:cNvSpPr txBox="1">
            <a:spLocks noChangeArrowheads="1"/>
          </p:cNvSpPr>
          <p:nvPr/>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27" name="Text Box 16"/>
          <p:cNvSpPr txBox="1">
            <a:spLocks noChangeArrowheads="1"/>
          </p:cNvSpPr>
          <p:nvPr/>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a:t>
            </a:r>
          </a:p>
        </p:txBody>
      </p:sp>
      <p:sp>
        <p:nvSpPr>
          <p:cNvPr id="31" name="Text Box 15"/>
          <p:cNvSpPr txBox="1">
            <a:spLocks noChangeArrowheads="1"/>
          </p:cNvSpPr>
          <p:nvPr/>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
        <p:nvSpPr>
          <p:cNvPr id="32" name="Text Box 15"/>
          <p:cNvSpPr txBox="1">
            <a:spLocks noChangeArrowheads="1"/>
          </p:cNvSpPr>
          <p:nvPr/>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2018</a:t>
            </a:r>
          </a:p>
        </p:txBody>
      </p:sp>
      <p:sp>
        <p:nvSpPr>
          <p:cNvPr id="33" name="Text Box 16"/>
          <p:cNvSpPr txBox="1">
            <a:spLocks noChangeArrowheads="1"/>
          </p:cNvSpPr>
          <p:nvPr/>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2014</a:t>
            </a:r>
          </a:p>
        </p:txBody>
      </p:sp>
      <p:sp>
        <p:nvSpPr>
          <p:cNvPr id="34" name="Text Box 15"/>
          <p:cNvSpPr txBox="1">
            <a:spLocks noChangeArrowheads="1"/>
          </p:cNvSpPr>
          <p:nvPr/>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a:solidFill>
                  <a:schemeClr val="tx1"/>
                </a:solidFill>
                <a:latin typeface="+mn-lt"/>
              </a:rPr>
              <a:t>2022</a:t>
            </a:r>
          </a:p>
        </p:txBody>
      </p:sp>
    </p:spTree>
    <p:extLst>
      <p:ext uri="{BB962C8B-B14F-4D97-AF65-F5344CB8AC3E}">
        <p14:creationId xmlns:p14="http://schemas.microsoft.com/office/powerpoint/2010/main" val="20969878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109" name="TextBox 108"/>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11" name="Picture 1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5172348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7" name="Text Box 37"/>
          <p:cNvSpPr txBox="1">
            <a:spLocks noChangeArrowheads="1"/>
          </p:cNvSpPr>
          <p:nvPr/>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sp>
        <p:nvSpPr>
          <p:cNvPr id="52" name="TextBox 51"/>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410941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249935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7" name="Text Box 37"/>
          <p:cNvSpPr txBox="1">
            <a:spLocks noChangeArrowheads="1"/>
          </p:cNvSpPr>
          <p:nvPr/>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264368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57"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58"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63" name="TextBox 62"/>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64" name="TextBox 63"/>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67" name="Text Box 37"/>
          <p:cNvSpPr txBox="1">
            <a:spLocks noChangeArrowheads="1"/>
          </p:cNvSpPr>
          <p:nvPr/>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68" name="Text Box 38"/>
          <p:cNvSpPr txBox="1">
            <a:spLocks noChangeArrowheads="1"/>
          </p:cNvSpPr>
          <p:nvPr/>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69" name="Text Box 39"/>
          <p:cNvSpPr txBox="1">
            <a:spLocks noChangeArrowheads="1"/>
          </p:cNvSpPr>
          <p:nvPr/>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0" name="Text Box 41"/>
          <p:cNvSpPr txBox="1">
            <a:spLocks noChangeArrowheads="1"/>
          </p:cNvSpPr>
          <p:nvPr/>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1" name="Text Box 42"/>
          <p:cNvSpPr txBox="1">
            <a:spLocks noChangeArrowheads="1"/>
          </p:cNvSpPr>
          <p:nvPr/>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2" name="Text Box 39"/>
          <p:cNvSpPr txBox="1">
            <a:spLocks noChangeArrowheads="1"/>
          </p:cNvSpPr>
          <p:nvPr/>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73" name="Text Box 39"/>
          <p:cNvSpPr txBox="1">
            <a:spLocks noChangeArrowheads="1"/>
          </p:cNvSpPr>
          <p:nvPr/>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74" name="Text Box 37"/>
          <p:cNvSpPr txBox="1">
            <a:spLocks noChangeArrowheads="1"/>
          </p:cNvSpPr>
          <p:nvPr/>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75" name="Text Box 38"/>
          <p:cNvSpPr txBox="1">
            <a:spLocks noChangeArrowheads="1"/>
          </p:cNvSpPr>
          <p:nvPr/>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76" name="Text Box 39"/>
          <p:cNvSpPr txBox="1">
            <a:spLocks noChangeArrowheads="1"/>
          </p:cNvSpPr>
          <p:nvPr/>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77" name="Text Box 41"/>
          <p:cNvSpPr txBox="1">
            <a:spLocks noChangeArrowheads="1"/>
          </p:cNvSpPr>
          <p:nvPr/>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78" name="Text Box 42"/>
          <p:cNvSpPr txBox="1">
            <a:spLocks noChangeArrowheads="1"/>
          </p:cNvSpPr>
          <p:nvPr/>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79" name="Text Box 39"/>
          <p:cNvSpPr txBox="1">
            <a:spLocks noChangeArrowheads="1"/>
          </p:cNvSpPr>
          <p:nvPr/>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0" name="Text Box 39"/>
          <p:cNvSpPr txBox="1">
            <a:spLocks noChangeArrowheads="1"/>
          </p:cNvSpPr>
          <p:nvPr/>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1" name="Text Box 37"/>
          <p:cNvSpPr txBox="1">
            <a:spLocks noChangeArrowheads="1"/>
          </p:cNvSpPr>
          <p:nvPr/>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2" name="Text Box 38"/>
          <p:cNvSpPr txBox="1">
            <a:spLocks noChangeArrowheads="1"/>
          </p:cNvSpPr>
          <p:nvPr/>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83" name="Text Box 39"/>
          <p:cNvSpPr txBox="1">
            <a:spLocks noChangeArrowheads="1"/>
          </p:cNvSpPr>
          <p:nvPr/>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84" name="Text Box 41"/>
          <p:cNvSpPr txBox="1">
            <a:spLocks noChangeArrowheads="1"/>
          </p:cNvSpPr>
          <p:nvPr/>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85" name="Text Box 42"/>
          <p:cNvSpPr txBox="1">
            <a:spLocks noChangeArrowheads="1"/>
          </p:cNvSpPr>
          <p:nvPr/>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86" name="Text Box 39"/>
          <p:cNvSpPr txBox="1">
            <a:spLocks noChangeArrowheads="1"/>
          </p:cNvSpPr>
          <p:nvPr/>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87" name="Text Box 39"/>
          <p:cNvSpPr txBox="1">
            <a:spLocks noChangeArrowheads="1"/>
          </p:cNvSpPr>
          <p:nvPr/>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sp>
        <p:nvSpPr>
          <p:cNvPr id="88" name="Text Box 37"/>
          <p:cNvSpPr txBox="1">
            <a:spLocks noChangeArrowheads="1"/>
          </p:cNvSpPr>
          <p:nvPr/>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2016</a:t>
            </a:r>
          </a:p>
        </p:txBody>
      </p:sp>
      <p:sp>
        <p:nvSpPr>
          <p:cNvPr id="89" name="Text Box 38"/>
          <p:cNvSpPr txBox="1">
            <a:spLocks noChangeArrowheads="1"/>
          </p:cNvSpPr>
          <p:nvPr/>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2018</a:t>
            </a:r>
          </a:p>
        </p:txBody>
      </p:sp>
      <p:sp>
        <p:nvSpPr>
          <p:cNvPr id="90" name="Text Box 39"/>
          <p:cNvSpPr txBox="1">
            <a:spLocks noChangeArrowheads="1"/>
          </p:cNvSpPr>
          <p:nvPr/>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2020</a:t>
            </a:r>
          </a:p>
        </p:txBody>
      </p:sp>
      <p:sp>
        <p:nvSpPr>
          <p:cNvPr id="91" name="Text Box 41"/>
          <p:cNvSpPr txBox="1">
            <a:spLocks noChangeArrowheads="1"/>
          </p:cNvSpPr>
          <p:nvPr/>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2017</a:t>
            </a:r>
          </a:p>
        </p:txBody>
      </p:sp>
      <p:sp>
        <p:nvSpPr>
          <p:cNvPr id="92" name="Text Box 42"/>
          <p:cNvSpPr txBox="1">
            <a:spLocks noChangeArrowheads="1"/>
          </p:cNvSpPr>
          <p:nvPr/>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2022</a:t>
            </a:r>
          </a:p>
        </p:txBody>
      </p:sp>
      <p:sp>
        <p:nvSpPr>
          <p:cNvPr id="93" name="Text Box 39"/>
          <p:cNvSpPr txBox="1">
            <a:spLocks noChangeArrowheads="1"/>
          </p:cNvSpPr>
          <p:nvPr/>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2019</a:t>
            </a:r>
          </a:p>
        </p:txBody>
      </p:sp>
      <p:sp>
        <p:nvSpPr>
          <p:cNvPr id="94" name="Text Box 39"/>
          <p:cNvSpPr txBox="1">
            <a:spLocks noChangeArrowheads="1"/>
          </p:cNvSpPr>
          <p:nvPr/>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a:solidFill>
                  <a:schemeClr val="tx1"/>
                </a:solidFill>
                <a:latin typeface="+mj-lt"/>
                <a:ea typeface="ＭＳ Ｐゴシック" pitchFamily="34" charset="-128"/>
              </a:rPr>
              <a:t>2021</a:t>
            </a:r>
          </a:p>
        </p:txBody>
      </p:sp>
      <p:cxnSp>
        <p:nvCxnSpPr>
          <p:cNvPr id="95" name="Straight Connector 94"/>
          <p:cNvCxnSpPr/>
          <p:nvPr/>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a:solidFill>
                <a:srgbClr val="000000"/>
              </a:solidFill>
              <a:cs typeface="Arial" panose="020B0604020202020204" pitchFamily="34" charset="0"/>
            </a:endParaRPr>
          </a:p>
        </p:txBody>
      </p:sp>
      <p:sp>
        <p:nvSpPr>
          <p:cNvPr id="100" name="Freeform 28"/>
          <p:cNvSpPr>
            <a:spLocks noChangeAspect="1"/>
          </p:cNvSpPr>
          <p:nvPr/>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a:solidFill>
                <a:srgbClr val="000000"/>
              </a:solidFill>
              <a:cs typeface="Arial" panose="020B0604020202020204" pitchFamily="34" charset="0"/>
            </a:endParaRPr>
          </a:p>
        </p:txBody>
      </p:sp>
      <p:sp>
        <p:nvSpPr>
          <p:cNvPr id="101" name="Text Box 26"/>
          <p:cNvSpPr txBox="1">
            <a:spLocks noChangeArrowheads="1"/>
          </p:cNvSpPr>
          <p:nvPr/>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a:solidFill>
                  <a:schemeClr val="tx1"/>
                </a:solidFill>
                <a:latin typeface="+mj-lt"/>
              </a:rPr>
              <a:t>Plan</a:t>
            </a:r>
          </a:p>
          <a:p>
            <a:pPr eaLnBrk="1" hangingPunct="1">
              <a:defRPr/>
            </a:pPr>
            <a:r>
              <a:rPr lang="en-US" sz="1050" b="1" kern="0">
                <a:solidFill>
                  <a:schemeClr val="tx1"/>
                </a:solidFill>
                <a:latin typeface="+mj-lt"/>
              </a:rPr>
              <a:t>Forecast</a:t>
            </a:r>
          </a:p>
          <a:p>
            <a:pPr eaLnBrk="1" hangingPunct="1">
              <a:defRPr/>
            </a:pPr>
            <a:r>
              <a:rPr lang="en-US" sz="1050" b="1" kern="0">
                <a:solidFill>
                  <a:schemeClr val="tx1"/>
                </a:solidFill>
                <a:latin typeface="+mj-lt"/>
              </a:rPr>
              <a:t>Actual</a:t>
            </a:r>
          </a:p>
        </p:txBody>
      </p:sp>
      <p:sp>
        <p:nvSpPr>
          <p:cNvPr id="102" name="Oval 101"/>
          <p:cNvSpPr/>
          <p:nvPr/>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109" name="Picture 10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2831406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p>
        </p:txBody>
      </p:sp>
      <p:cxnSp>
        <p:nvCxnSpPr>
          <p:cNvPr id="16" name="Straight Connector 15"/>
          <p:cNvCxnSpPr/>
          <p:nvPr/>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845862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13" name="Straight Connector 12"/>
          <p:cNvCxnSpPr/>
          <p:nvPr/>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37" name="Text Box 38"/>
          <p:cNvSpPr txBox="1">
            <a:spLocks noChangeArrowheads="1"/>
          </p:cNvSpPr>
          <p:nvPr/>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cxnSp>
        <p:nvCxnSpPr>
          <p:cNvPr id="56" name="Straight Connector 55"/>
          <p:cNvCxnSpPr/>
          <p:nvPr/>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a:t>
            </a:r>
          </a:p>
        </p:txBody>
      </p:sp>
      <p:sp>
        <p:nvSpPr>
          <p:cNvPr id="64" name="Text Box 38"/>
          <p:cNvSpPr txBox="1">
            <a:spLocks noChangeArrowheads="1"/>
          </p:cNvSpPr>
          <p:nvPr/>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407291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898340" y="1518"/>
            <a:ext cx="3293660"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9144000" y="1060166"/>
            <a:ext cx="2733150"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latin typeface="Ford Antenna Regular" panose="02000505000000020004" pitchFamily="50" charset="0"/>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latin typeface="Ford Antenna Regular" panose="02000505000000020004" pitchFamily="50" charset="0"/>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latin typeface="Ford Antenna Regular" panose="02000505000000020004" pitchFamily="50" charset="0"/>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latin typeface="Ford Antenna Regular" panose="02000505000000020004" pitchFamily="50" charset="0"/>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latin typeface="Ford Antenna Regular" panose="02000505000000020004"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hasCustomPrompt="1"/>
          </p:nvPr>
        </p:nvSpPr>
        <p:spPr>
          <a:xfrm>
            <a:off x="640079" y="365760"/>
            <a:ext cx="7971657" cy="494049"/>
          </a:xfrm>
          <a:prstGeom prst="rect">
            <a:avLst/>
          </a:prstGeom>
        </p:spPr>
        <p:txBody>
          <a:bodyPr anchor="t">
            <a:noAutofit/>
          </a:bodyPr>
          <a:lstStyle>
            <a:lvl1pPr algn="l">
              <a:defRPr sz="3000" b="1" i="0" cap="none" baseline="0">
                <a:latin typeface="Ford Antenna Medium" panose="02000505000000020004" pitchFamily="50"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sp>
        <p:nvSpPr>
          <p:cNvPr id="16" name="TextBox 15"/>
          <p:cNvSpPr txBox="1">
            <a:spLocks noChangeArrowheads="1"/>
          </p:cNvSpPr>
          <p:nvPr/>
        </p:nvSpPr>
        <p:spPr bwMode="auto">
          <a:xfrm>
            <a:off x="827774" y="6413710"/>
            <a:ext cx="2114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tabLst>
                <a:tab pos="1257300" algn="l"/>
              </a:tabLst>
              <a:defRPr/>
            </a:pPr>
            <a:r>
              <a:rPr lang="en-US" altLang="en-US" sz="900" b="0">
                <a:solidFill>
                  <a:schemeClr val="bg1">
                    <a:lumMod val="50000"/>
                  </a:schemeClr>
                </a:solidFill>
                <a:latin typeface="Arial" panose="020B0604020202020204" pitchFamily="34" charset="0"/>
                <a:cs typeface="Arial" panose="020B0604020202020204" pitchFamily="34" charset="0"/>
              </a:rPr>
              <a:t>CONFIDENTIAL	Felix Sepcke</a:t>
            </a:r>
          </a:p>
        </p:txBody>
      </p:sp>
      <p:pic>
        <p:nvPicPr>
          <p:cNvPr id="8" name="Picture 7"/>
          <p:cNvPicPr>
            <a:picLocks noChangeAspect="1"/>
          </p:cNvPicPr>
          <p:nvPr/>
        </p:nvPicPr>
        <p:blipFill>
          <a:blip r:embed="rId2"/>
          <a:stretch>
            <a:fillRect/>
          </a:stretch>
        </p:blipFill>
        <p:spPr>
          <a:xfrm>
            <a:off x="168974" y="6399623"/>
            <a:ext cx="658800" cy="259006"/>
          </a:xfrm>
          <a:prstGeom prst="rect">
            <a:avLst/>
          </a:prstGeom>
        </p:spPr>
      </p:pic>
      <p:sp>
        <p:nvSpPr>
          <p:cNvPr id="3" name="Content Placeholder 2"/>
          <p:cNvSpPr>
            <a:spLocks noGrp="1"/>
          </p:cNvSpPr>
          <p:nvPr>
            <p:ph sz="quarter" idx="12"/>
          </p:nvPr>
        </p:nvSpPr>
        <p:spPr>
          <a:xfrm>
            <a:off x="640080" y="1287991"/>
            <a:ext cx="7943410" cy="4804226"/>
          </a:xfrm>
          <a:prstGeom prst="rect">
            <a:avLst/>
          </a:prstGeom>
        </p:spPr>
        <p:txBody>
          <a:bodyPr/>
          <a:lstStyle>
            <a:lvl1pPr>
              <a:defRPr sz="1800">
                <a:latin typeface="Ford Antenna Light" panose="02000505000000020004" pitchFamily="50" charset="0"/>
              </a:defRPr>
            </a:lvl1pPr>
            <a:lvl2pPr>
              <a:defRPr sz="1800">
                <a:latin typeface="Ford Antenna Light" panose="02000505000000020004" pitchFamily="50" charset="0"/>
              </a:defRPr>
            </a:lvl2pPr>
            <a:lvl3pPr>
              <a:defRPr sz="1800">
                <a:latin typeface="Ford Antenna Light" panose="02000505000000020004" pitchFamily="50" charset="0"/>
              </a:defRPr>
            </a:lvl3pPr>
            <a:lvl4pPr>
              <a:defRPr sz="1800">
                <a:latin typeface="Ford Antenna Light" panose="02000505000000020004" pitchFamily="50" charset="0"/>
              </a:defRPr>
            </a:lvl4pPr>
            <a:lvl5pPr>
              <a:defRPr sz="1800">
                <a:latin typeface="Ford Antenna Light" panose="02000505000000020004" pitchFamily="50"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91484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Vincent Liu</a:t>
            </a:r>
          </a:p>
        </p:txBody>
      </p:sp>
      <p:sp>
        <p:nvSpPr>
          <p:cNvPr id="9" name="Slide Number Placeholder 8"/>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2963956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Vincent Liu</a:t>
            </a:r>
          </a:p>
        </p:txBody>
      </p:sp>
      <p:sp>
        <p:nvSpPr>
          <p:cNvPr id="6" name="Slide Number Placeholder 5"/>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502690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Vincent Liu</a:t>
            </a:r>
          </a:p>
        </p:txBody>
      </p:sp>
      <p:sp>
        <p:nvSpPr>
          <p:cNvPr id="6" name="Slide Number Placeholder 5"/>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7788249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Vincent Liu</a:t>
            </a:r>
          </a:p>
        </p:txBody>
      </p:sp>
      <p:sp>
        <p:nvSpPr>
          <p:cNvPr id="7" name="Slide Number Placeholder 6"/>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535262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Vincent Liu</a:t>
            </a:r>
          </a:p>
        </p:txBody>
      </p:sp>
      <p:sp>
        <p:nvSpPr>
          <p:cNvPr id="9" name="Slide Number Placeholder 8"/>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3002297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Vincent Liu</a:t>
            </a:r>
          </a:p>
        </p:txBody>
      </p:sp>
      <p:sp>
        <p:nvSpPr>
          <p:cNvPr id="5" name="Slide Number Placeholder 4"/>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1120702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Vincent Liu</a:t>
            </a:r>
          </a:p>
        </p:txBody>
      </p:sp>
      <p:sp>
        <p:nvSpPr>
          <p:cNvPr id="4" name="Slide Number Placeholder 3"/>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2716683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Vincent Liu</a:t>
            </a:r>
          </a:p>
        </p:txBody>
      </p:sp>
      <p:sp>
        <p:nvSpPr>
          <p:cNvPr id="7" name="Slide Number Placeholder 6"/>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23092631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Vincent Liu</a:t>
            </a:r>
          </a:p>
        </p:txBody>
      </p:sp>
      <p:sp>
        <p:nvSpPr>
          <p:cNvPr id="7" name="Slide Number Placeholder 6"/>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8585861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Vincent Liu</a:t>
            </a:r>
          </a:p>
        </p:txBody>
      </p:sp>
      <p:sp>
        <p:nvSpPr>
          <p:cNvPr id="6" name="Slide Number Placeholder 5"/>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2799149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sp>
        <p:nvSpPr>
          <p:cNvPr id="13" name="Left Brace 12"/>
          <p:cNvSpPr/>
          <p:nvPr/>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 name="TextBox 13"/>
          <p:cNvSpPr txBox="1"/>
          <p:nvPr/>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a:sym typeface="Ford Antenna Cond Regular"/>
              </a:rPr>
              <a:t>$432</a:t>
            </a:r>
          </a:p>
        </p:txBody>
      </p:sp>
      <p:sp>
        <p:nvSpPr>
          <p:cNvPr id="15" name="TextBox 14"/>
          <p:cNvSpPr txBox="1"/>
          <p:nvPr/>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Volume /</a:t>
            </a:r>
          </a:p>
          <a:p>
            <a:pPr algn="ctr" defTabSz="1009625" eaLnBrk="0" hangingPunct="0">
              <a:lnSpc>
                <a:spcPct val="85000"/>
              </a:lnSpc>
              <a:defRPr/>
            </a:pPr>
            <a:r>
              <a:rPr lang="en-US" sz="1200" b="1">
                <a:solidFill>
                  <a:schemeClr val="tx1"/>
                </a:solidFill>
                <a:cs typeface="Arial" charset="0"/>
              </a:rPr>
              <a:t>Mix</a:t>
            </a:r>
          </a:p>
        </p:txBody>
      </p:sp>
      <p:sp>
        <p:nvSpPr>
          <p:cNvPr id="17" name="Rectangle 73"/>
          <p:cNvSpPr>
            <a:spLocks noChangeArrowheads="1"/>
          </p:cNvSpPr>
          <p:nvPr/>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Net</a:t>
            </a:r>
          </a:p>
          <a:p>
            <a:pPr algn="ctr" defTabSz="1009625" eaLnBrk="0" hangingPunct="0">
              <a:lnSpc>
                <a:spcPct val="85000"/>
              </a:lnSpc>
              <a:defRPr/>
            </a:pPr>
            <a:r>
              <a:rPr lang="en-US" sz="1200" b="1">
                <a:solidFill>
                  <a:schemeClr val="tx1"/>
                </a:solidFill>
                <a:cs typeface="Arial" charset="0"/>
              </a:rPr>
              <a:t>Pricing</a:t>
            </a:r>
          </a:p>
        </p:txBody>
      </p:sp>
      <p:sp>
        <p:nvSpPr>
          <p:cNvPr id="18" name="Rectangle 77"/>
          <p:cNvSpPr>
            <a:spLocks noChangeArrowheads="1"/>
          </p:cNvSpPr>
          <p:nvPr/>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Other</a:t>
            </a:r>
          </a:p>
        </p:txBody>
      </p:sp>
      <p:sp>
        <p:nvSpPr>
          <p:cNvPr id="19" name="Rectangle 73"/>
          <p:cNvSpPr>
            <a:spLocks noChangeArrowheads="1"/>
          </p:cNvSpPr>
          <p:nvPr/>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Cost</a:t>
            </a:r>
          </a:p>
        </p:txBody>
      </p:sp>
      <p:sp>
        <p:nvSpPr>
          <p:cNvPr id="20" name="Rectangle 70"/>
          <p:cNvSpPr>
            <a:spLocks noChangeArrowheads="1"/>
          </p:cNvSpPr>
          <p:nvPr/>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2018</a:t>
            </a:r>
          </a:p>
        </p:txBody>
      </p:sp>
      <p:sp>
        <p:nvSpPr>
          <p:cNvPr id="21" name="Rectangle 71"/>
          <p:cNvSpPr>
            <a:spLocks noChangeArrowheads="1"/>
          </p:cNvSpPr>
          <p:nvPr/>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a:solidFill>
                  <a:schemeClr val="tx1"/>
                </a:solidFill>
                <a:cs typeface="Arial" charset="0"/>
              </a:rPr>
              <a:t>1Q 2017</a:t>
            </a:r>
          </a:p>
        </p:txBody>
      </p:sp>
      <p:cxnSp>
        <p:nvCxnSpPr>
          <p:cNvPr id="22" name="Straight Connector 21"/>
          <p:cNvCxnSpPr/>
          <p:nvPr/>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5" name="Picture 24"/>
          <p:cNvPicPr>
            <a:picLocks noChangeAspect="1"/>
          </p:cNvPicPr>
          <p:nvPr/>
        </p:nvPicPr>
        <p:blipFill>
          <a:blip r:embed="rId2"/>
          <a:stretch>
            <a:fillRect/>
          </a:stretch>
        </p:blipFill>
        <p:spPr>
          <a:xfrm>
            <a:off x="168974" y="6399623"/>
            <a:ext cx="658800" cy="259006"/>
          </a:xfrm>
          <a:prstGeom prst="rect">
            <a:avLst/>
          </a:prstGeom>
        </p:spPr>
      </p:pic>
    </p:spTree>
    <p:extLst>
      <p:ext uri="{BB962C8B-B14F-4D97-AF65-F5344CB8AC3E}">
        <p14:creationId xmlns:p14="http://schemas.microsoft.com/office/powerpoint/2010/main" val="23339883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Vincent Liu</a:t>
            </a:r>
          </a:p>
        </p:txBody>
      </p:sp>
      <p:sp>
        <p:nvSpPr>
          <p:cNvPr id="6" name="Slide Number Placeholder 5"/>
          <p:cNvSpPr>
            <a:spLocks noGrp="1"/>
          </p:cNvSpPr>
          <p:nvPr>
            <p:ph type="sldNum" sz="quarter" idx="12"/>
          </p:nvPr>
        </p:nvSpPr>
        <p:spPr/>
        <p:txBody>
          <a:bodyPr/>
          <a:lstStyle/>
          <a:p>
            <a:fld id="{B7981B64-9E12-4D9F-BBFC-AD50B02262E3}" type="slidenum">
              <a:rPr lang="en-US" smtClean="0"/>
              <a:t>‹#›</a:t>
            </a:fld>
            <a:endParaRPr lang="en-US"/>
          </a:p>
        </p:txBody>
      </p:sp>
    </p:spTree>
    <p:extLst>
      <p:ext uri="{BB962C8B-B14F-4D97-AF65-F5344CB8AC3E}">
        <p14:creationId xmlns:p14="http://schemas.microsoft.com/office/powerpoint/2010/main" val="8524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https://images-eu.ssl-images-amazon.com/images/I/41UGXhe9cQL._AC_US218_.jpg"/>
          <p:cNvPicPr>
            <a:picLocks noChangeAspect="1" noChangeArrowheads="1"/>
          </p:cNvPicPr>
          <p:nvPr/>
        </p:nvPicPr>
        <p:blipFill rotWithShape="1">
          <a:blip r:embed="rId2" cstate="print">
            <a:clrChange>
              <a:clrFrom>
                <a:srgbClr val="EBFFFF"/>
              </a:clrFrom>
              <a:clrTo>
                <a:srgbClr val="EB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colorTemperature colorTemp="4700"/>
                    </a14:imgEffect>
                  </a14:imgLayer>
                </a14:imgProps>
              </a:ext>
              <a:ext uri="{28A0092B-C50C-407E-A947-70E740481C1C}">
                <a14:useLocalDpi xmlns:a14="http://schemas.microsoft.com/office/drawing/2010/main" val="0"/>
              </a:ext>
            </a:extLst>
          </a:blip>
          <a:srcRect t="28807" b="30092"/>
          <a:stretch/>
        </p:blipFill>
        <p:spPr bwMode="auto">
          <a:xfrm>
            <a:off x="168974" y="6403931"/>
            <a:ext cx="658800" cy="27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547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pic>
        <p:nvPicPr>
          <p:cNvPr id="6" name="Picture 4" descr="https://images-eu.ssl-images-amazon.com/images/I/41UGXhe9cQL._AC_US218_.jpg"/>
          <p:cNvPicPr>
            <a:picLocks noChangeAspect="1" noChangeArrowheads="1"/>
          </p:cNvPicPr>
          <p:nvPr/>
        </p:nvPicPr>
        <p:blipFill rotWithShape="1">
          <a:blip r:embed="rId3" cstate="print">
            <a:clrChange>
              <a:clrFrom>
                <a:srgbClr val="EBFFFF"/>
              </a:clrFrom>
              <a:clrTo>
                <a:srgbClr val="EB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colorTemperature colorTemp="4700"/>
                    </a14:imgEffect>
                  </a14:imgLayer>
                </a14:imgProps>
              </a:ext>
              <a:ext uri="{28A0092B-C50C-407E-A947-70E740481C1C}">
                <a14:useLocalDpi xmlns:a14="http://schemas.microsoft.com/office/drawing/2010/main" val="0"/>
              </a:ext>
            </a:extLst>
          </a:blip>
          <a:srcRect t="28807" b="30092"/>
          <a:stretch/>
        </p:blipFill>
        <p:spPr bwMode="auto">
          <a:xfrm>
            <a:off x="168974" y="6403931"/>
            <a:ext cx="658800" cy="27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79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amp; Side Bumper">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4" descr="https://images-eu.ssl-images-amazon.com/images/I/41UGXhe9cQL._AC_US218_.jpg"/>
          <p:cNvPicPr>
            <a:picLocks noChangeAspect="1" noChangeArrowheads="1"/>
          </p:cNvPicPr>
          <p:nvPr/>
        </p:nvPicPr>
        <p:blipFill rotWithShape="1">
          <a:blip r:embed="rId2" cstate="print">
            <a:clrChange>
              <a:clrFrom>
                <a:srgbClr val="EBFFFF"/>
              </a:clrFrom>
              <a:clrTo>
                <a:srgbClr val="EB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colorTemperature colorTemp="4700"/>
                    </a14:imgEffect>
                  </a14:imgLayer>
                </a14:imgProps>
              </a:ext>
              <a:ext uri="{28A0092B-C50C-407E-A947-70E740481C1C}">
                <a14:useLocalDpi xmlns:a14="http://schemas.microsoft.com/office/drawing/2010/main" val="0"/>
              </a:ext>
            </a:extLst>
          </a:blip>
          <a:srcRect t="28807" b="30092"/>
          <a:stretch/>
        </p:blipFill>
        <p:spPr bwMode="auto">
          <a:xfrm>
            <a:off x="168974" y="6403931"/>
            <a:ext cx="658800" cy="27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2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6"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7"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16" name="TextBox 15"/>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17" name="TextBox 16"/>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83187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32" name="Rectangle 364"/>
          <p:cNvSpPr>
            <a:spLocks noChangeAspect="1" noChangeArrowheads="1"/>
          </p:cNvSpPr>
          <p:nvPr/>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a:ln>
                <a:noFill/>
              </a:ln>
              <a:solidFill>
                <a:srgbClr val="00264E"/>
              </a:solidFill>
              <a:effectLst/>
              <a:uLnTx/>
              <a:uFillTx/>
              <a:latin typeface="Arial"/>
              <a:ea typeface="+mn-ea"/>
              <a:cs typeface="+mn-cs"/>
            </a:endParaRPr>
          </a:p>
        </p:txBody>
      </p:sp>
      <p:sp>
        <p:nvSpPr>
          <p:cNvPr id="33" name="Text Box 363"/>
          <p:cNvSpPr txBox="1">
            <a:spLocks noChangeArrowheads="1"/>
          </p:cNvSpPr>
          <p:nvPr/>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R</a:t>
            </a:r>
          </a:p>
        </p:txBody>
      </p:sp>
      <p:sp>
        <p:nvSpPr>
          <p:cNvPr id="38" name="TextBox 37"/>
          <p:cNvSpPr txBox="1"/>
          <p:nvPr/>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Y</a:t>
            </a:r>
          </a:p>
        </p:txBody>
      </p:sp>
      <p:sp>
        <p:nvSpPr>
          <p:cNvPr id="39" name="TextBox 38"/>
          <p:cNvSpPr txBox="1"/>
          <p:nvPr/>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264E"/>
                </a:solidFill>
                <a:effectLst/>
                <a:uLnTx/>
                <a:uFillTx/>
                <a:latin typeface="Arial"/>
                <a:ea typeface="+mn-ea"/>
                <a:cs typeface="+mn-cs"/>
              </a:rPr>
              <a:t>G</a:t>
            </a:r>
          </a:p>
        </p:txBody>
      </p:sp>
      <p:sp>
        <p:nvSpPr>
          <p:cNvPr id="20" name="TextBox 19"/>
          <p:cNvSpPr txBox="1">
            <a:spLocks noChangeArrowheads="1"/>
          </p:cNvSpPr>
          <p:nvPr/>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a:solidFill>
                <a:schemeClr val="tx1"/>
              </a:solidFill>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43093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8512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spd="med">
    <p:fade/>
  </p:transition>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Vincent Liu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81B64-9E12-4D9F-BBFC-AD50B02262E3}" type="slidenum">
              <a:rPr lang="en-US" smtClean="0"/>
              <a:t>‹#›</a:t>
            </a:fld>
            <a:endParaRPr lang="en-US"/>
          </a:p>
        </p:txBody>
      </p:sp>
    </p:spTree>
    <p:extLst>
      <p:ext uri="{BB962C8B-B14F-4D97-AF65-F5344CB8AC3E}">
        <p14:creationId xmlns:p14="http://schemas.microsoft.com/office/powerpoint/2010/main" val="36403530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4.xml"/><Relationship Id="rId5"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18EE-C705-4D14-80BB-B71E4920B4AB}"/>
              </a:ext>
            </a:extLst>
          </p:cNvPr>
          <p:cNvSpPr>
            <a:spLocks noGrp="1"/>
          </p:cNvSpPr>
          <p:nvPr>
            <p:ph type="title"/>
          </p:nvPr>
        </p:nvSpPr>
        <p:spPr>
          <a:xfrm>
            <a:off x="630654" y="2307047"/>
            <a:ext cx="10713720" cy="549275"/>
          </a:xfrm>
        </p:spPr>
        <p:txBody>
          <a:bodyPr/>
          <a:lstStyle/>
          <a:p>
            <a:r>
              <a:rPr lang="en-US" dirty="0"/>
              <a:t>SOD feature study for trailer connection scenario.</a:t>
            </a:r>
          </a:p>
        </p:txBody>
      </p:sp>
    </p:spTree>
    <p:extLst>
      <p:ext uri="{BB962C8B-B14F-4D97-AF65-F5344CB8AC3E}">
        <p14:creationId xmlns:p14="http://schemas.microsoft.com/office/powerpoint/2010/main" val="285852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1FD8-891A-4CE7-AAC2-8AF2DF31BB92}"/>
              </a:ext>
            </a:extLst>
          </p:cNvPr>
          <p:cNvSpPr>
            <a:spLocks noGrp="1"/>
          </p:cNvSpPr>
          <p:nvPr>
            <p:ph type="title"/>
          </p:nvPr>
        </p:nvSpPr>
        <p:spPr/>
        <p:txBody>
          <a:bodyPr/>
          <a:lstStyle/>
          <a:p>
            <a:r>
              <a:rPr lang="en-US" dirty="0"/>
              <a:t>Two ways of trailer connection handling</a:t>
            </a:r>
          </a:p>
        </p:txBody>
      </p:sp>
      <p:sp>
        <p:nvSpPr>
          <p:cNvPr id="3" name="Content Placeholder 2">
            <a:extLst>
              <a:ext uri="{FF2B5EF4-FFF2-40B4-BE49-F238E27FC236}">
                <a16:creationId xmlns:a16="http://schemas.microsoft.com/office/drawing/2014/main" id="{E81D7953-849C-4BBD-97F0-D0685076E6DB}"/>
              </a:ext>
            </a:extLst>
          </p:cNvPr>
          <p:cNvSpPr>
            <a:spLocks noGrp="1"/>
          </p:cNvSpPr>
          <p:nvPr>
            <p:ph sz="quarter" idx="12"/>
          </p:nvPr>
        </p:nvSpPr>
        <p:spPr/>
        <p:txBody>
          <a:bodyPr/>
          <a:lstStyle/>
          <a:p>
            <a:r>
              <a:rPr lang="en-US" dirty="0"/>
              <a:t>Auto disable BLIS and CTA (</a:t>
            </a:r>
            <a:r>
              <a:rPr lang="en-US" sz="1800" i="1" dirty="0">
                <a:effectLst/>
                <a:latin typeface="Arial" panose="020B0604020202020204" pitchFamily="34" charset="0"/>
                <a:ea typeface="宋体" panose="02010600030101010101" pitchFamily="2" charset="-122"/>
                <a:cs typeface="Times New Roman" panose="02020603050405020304" pitchFamily="18" charset="0"/>
              </a:rPr>
              <a:t>Trailer tow module(s) less BTT</a:t>
            </a:r>
            <a:r>
              <a:rPr lang="en-US" dirty="0"/>
              <a:t>) </a:t>
            </a:r>
          </a:p>
          <a:p>
            <a:endParaRPr lang="en-US" dirty="0"/>
          </a:p>
          <a:p>
            <a:endParaRPr lang="en-US" dirty="0"/>
          </a:p>
          <a:p>
            <a:endParaRPr lang="en-US" dirty="0"/>
          </a:p>
          <a:p>
            <a:endParaRPr lang="en-US" dirty="0"/>
          </a:p>
          <a:p>
            <a:endParaRPr lang="en-US" dirty="0"/>
          </a:p>
          <a:p>
            <a:endParaRPr lang="en-US" dirty="0"/>
          </a:p>
          <a:p>
            <a:r>
              <a:rPr lang="en-US" dirty="0"/>
              <a:t>Auto extend BLIS detection zone to cover trailer blind zone(</a:t>
            </a:r>
            <a:r>
              <a:rPr lang="en-US" b="1" i="1" dirty="0">
                <a:solidFill>
                  <a:srgbClr val="00B0F0"/>
                </a:solidFill>
              </a:rPr>
              <a:t>B</a:t>
            </a:r>
            <a:r>
              <a:rPr lang="en-US" i="1" dirty="0"/>
              <a:t>LIS with </a:t>
            </a:r>
            <a:r>
              <a:rPr lang="en-US" b="1" i="1" dirty="0">
                <a:solidFill>
                  <a:srgbClr val="00B0F0"/>
                </a:solidFill>
              </a:rPr>
              <a:t>T</a:t>
            </a:r>
            <a:r>
              <a:rPr lang="en-US" i="1" dirty="0"/>
              <a:t>railer </a:t>
            </a:r>
            <a:r>
              <a:rPr lang="en-US" b="1" i="1" dirty="0">
                <a:solidFill>
                  <a:srgbClr val="00B0F0"/>
                </a:solidFill>
              </a:rPr>
              <a:t>T</a:t>
            </a:r>
            <a:r>
              <a:rPr lang="en-US" i="1" dirty="0"/>
              <a:t>ow, A.K.A </a:t>
            </a:r>
            <a:r>
              <a:rPr lang="en-US" b="1" i="1" dirty="0">
                <a:solidFill>
                  <a:srgbClr val="00B0F0"/>
                </a:solidFill>
              </a:rPr>
              <a:t>BTT</a:t>
            </a:r>
            <a:r>
              <a:rPr lang="en-US" dirty="0"/>
              <a:t>)</a:t>
            </a:r>
          </a:p>
        </p:txBody>
      </p:sp>
      <p:grpSp>
        <p:nvGrpSpPr>
          <p:cNvPr id="106" name="Group 105">
            <a:extLst>
              <a:ext uri="{FF2B5EF4-FFF2-40B4-BE49-F238E27FC236}">
                <a16:creationId xmlns:a16="http://schemas.microsoft.com/office/drawing/2014/main" id="{728E820B-8028-4E30-88EA-2E969296A864}"/>
              </a:ext>
            </a:extLst>
          </p:cNvPr>
          <p:cNvGrpSpPr/>
          <p:nvPr/>
        </p:nvGrpSpPr>
        <p:grpSpPr>
          <a:xfrm>
            <a:off x="6096000" y="1585641"/>
            <a:ext cx="3192016" cy="2017336"/>
            <a:chOff x="6096000" y="1585641"/>
            <a:chExt cx="3192016" cy="2017336"/>
          </a:xfrm>
        </p:grpSpPr>
        <p:pic>
          <p:nvPicPr>
            <p:cNvPr id="13" name="Picture 12">
              <a:extLst>
                <a:ext uri="{FF2B5EF4-FFF2-40B4-BE49-F238E27FC236}">
                  <a16:creationId xmlns:a16="http://schemas.microsoft.com/office/drawing/2014/main" id="{0E03D905-4CDF-4C98-86AF-33E4A31B6F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309831"/>
              <a:ext cx="1118300" cy="567138"/>
            </a:xfrm>
            <a:prstGeom prst="rect">
              <a:avLst/>
            </a:prstGeom>
          </p:spPr>
        </p:pic>
        <p:grpSp>
          <p:nvGrpSpPr>
            <p:cNvPr id="14" name="Group 13">
              <a:extLst>
                <a:ext uri="{FF2B5EF4-FFF2-40B4-BE49-F238E27FC236}">
                  <a16:creationId xmlns:a16="http://schemas.microsoft.com/office/drawing/2014/main" id="{511E326E-3F7F-410F-B3AE-F45E26968825}"/>
                </a:ext>
              </a:extLst>
            </p:cNvPr>
            <p:cNvGrpSpPr/>
            <p:nvPr/>
          </p:nvGrpSpPr>
          <p:grpSpPr>
            <a:xfrm>
              <a:off x="7190619" y="1585641"/>
              <a:ext cx="685099" cy="2017336"/>
              <a:chOff x="1673579" y="2403689"/>
              <a:chExt cx="685099" cy="1746670"/>
            </a:xfrm>
            <a:pattFill prst="pct90">
              <a:fgClr>
                <a:schemeClr val="accent1">
                  <a:lumMod val="20000"/>
                  <a:lumOff val="80000"/>
                </a:schemeClr>
              </a:fgClr>
              <a:bgClr>
                <a:schemeClr val="bg1"/>
              </a:bgClr>
            </a:pattFill>
          </p:grpSpPr>
          <p:sp>
            <p:nvSpPr>
              <p:cNvPr id="15" name="Flowchart: Stored Data 14">
                <a:extLst>
                  <a:ext uri="{FF2B5EF4-FFF2-40B4-BE49-F238E27FC236}">
                    <a16:creationId xmlns:a16="http://schemas.microsoft.com/office/drawing/2014/main" id="{A1FE912C-9AA1-48E4-A2AA-310AFD6983B9}"/>
                  </a:ext>
                </a:extLst>
              </p:cNvPr>
              <p:cNvSpPr/>
              <p:nvPr/>
            </p:nvSpPr>
            <p:spPr>
              <a:xfrm>
                <a:off x="1775052" y="2403690"/>
                <a:ext cx="583626" cy="1746669"/>
              </a:xfrm>
              <a:prstGeom prst="flowChartOnlineStorag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6" name="Flowchart: Stored Data 15">
                <a:extLst>
                  <a:ext uri="{FF2B5EF4-FFF2-40B4-BE49-F238E27FC236}">
                    <a16:creationId xmlns:a16="http://schemas.microsoft.com/office/drawing/2014/main" id="{BA94129F-BEA3-489E-9C68-6B202B65801E}"/>
                  </a:ext>
                </a:extLst>
              </p:cNvPr>
              <p:cNvSpPr/>
              <p:nvPr/>
            </p:nvSpPr>
            <p:spPr>
              <a:xfrm rot="10800000">
                <a:off x="1673579" y="2403689"/>
                <a:ext cx="583626" cy="1746669"/>
              </a:xfrm>
              <a:prstGeom prst="flowChartOnlineStorag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sp>
          <p:nvSpPr>
            <p:cNvPr id="17" name="Rectangle 16">
              <a:extLst>
                <a:ext uri="{FF2B5EF4-FFF2-40B4-BE49-F238E27FC236}">
                  <a16:creationId xmlns:a16="http://schemas.microsoft.com/office/drawing/2014/main" id="{A4B5A236-0661-4AF4-9FAC-BB2463E6A067}"/>
                </a:ext>
              </a:extLst>
            </p:cNvPr>
            <p:cNvSpPr/>
            <p:nvPr/>
          </p:nvSpPr>
          <p:spPr>
            <a:xfrm>
              <a:off x="6589460" y="2946654"/>
              <a:ext cx="1249680" cy="289560"/>
            </a:xfrm>
            <a:prstGeom prst="rect">
              <a:avLst/>
            </a:prstGeom>
            <a:pattFill prst="pct90">
              <a:fgClr>
                <a:schemeClr val="accent1">
                  <a:lumMod val="20000"/>
                  <a:lumOff val="8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38C3B167-1A45-49A9-A1D5-2A49ACA80413}"/>
                </a:ext>
              </a:extLst>
            </p:cNvPr>
            <p:cNvSpPr/>
            <p:nvPr/>
          </p:nvSpPr>
          <p:spPr>
            <a:xfrm>
              <a:off x="6566474" y="1951558"/>
              <a:ext cx="1249680" cy="289560"/>
            </a:xfrm>
            <a:prstGeom prst="rect">
              <a:avLst/>
            </a:prstGeom>
            <a:pattFill prst="pct90">
              <a:fgClr>
                <a:schemeClr val="accent1">
                  <a:lumMod val="20000"/>
                  <a:lumOff val="80000"/>
                </a:schemeClr>
              </a:fgClr>
              <a:bgClr>
                <a:schemeClr val="bg1"/>
              </a:bgClr>
            </a:patt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27" name="Group 26">
              <a:extLst>
                <a:ext uri="{FF2B5EF4-FFF2-40B4-BE49-F238E27FC236}">
                  <a16:creationId xmlns:a16="http://schemas.microsoft.com/office/drawing/2014/main" id="{E9B75CB8-1468-42B3-AE67-62223E0168E2}"/>
                </a:ext>
              </a:extLst>
            </p:cNvPr>
            <p:cNvGrpSpPr/>
            <p:nvPr/>
          </p:nvGrpSpPr>
          <p:grpSpPr>
            <a:xfrm>
              <a:off x="7214300" y="2321678"/>
              <a:ext cx="2073716" cy="543444"/>
              <a:chOff x="6881747" y="1848400"/>
              <a:chExt cx="2073716" cy="543444"/>
            </a:xfrm>
          </p:grpSpPr>
          <p:sp>
            <p:nvSpPr>
              <p:cNvPr id="19" name="Rectangle: Rounded Corners 18">
                <a:extLst>
                  <a:ext uri="{FF2B5EF4-FFF2-40B4-BE49-F238E27FC236}">
                    <a16:creationId xmlns:a16="http://schemas.microsoft.com/office/drawing/2014/main" id="{7641B7C9-0538-4C6F-AA28-8C6B6C519A55}"/>
                  </a:ext>
                </a:extLst>
              </p:cNvPr>
              <p:cNvSpPr/>
              <p:nvPr/>
            </p:nvSpPr>
            <p:spPr>
              <a:xfrm>
                <a:off x="7131672" y="1848400"/>
                <a:ext cx="1823791" cy="543444"/>
              </a:xfrm>
              <a:prstGeom prst="roundRect">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100" b="1" dirty="0">
                  <a:solidFill>
                    <a:schemeClr val="tx1"/>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D82F6F4F-027D-4DFD-B8DA-CABA79A14E1D}"/>
                  </a:ext>
                </a:extLst>
              </p:cNvPr>
              <p:cNvCxnSpPr>
                <a:cxnSpLocks/>
                <a:stCxn id="22" idx="0"/>
              </p:cNvCxnSpPr>
              <p:nvPr/>
            </p:nvCxnSpPr>
            <p:spPr>
              <a:xfrm flipH="1">
                <a:off x="6881747" y="1857827"/>
                <a:ext cx="317576" cy="2593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4EF71EE-D201-448D-B93A-C7C21ADE7E15}"/>
                  </a:ext>
                </a:extLst>
              </p:cNvPr>
              <p:cNvCxnSpPr>
                <a:cxnSpLocks/>
                <a:stCxn id="22" idx="2"/>
              </p:cNvCxnSpPr>
              <p:nvPr/>
            </p:nvCxnSpPr>
            <p:spPr>
              <a:xfrm flipH="1" flipV="1">
                <a:off x="6881747" y="2117174"/>
                <a:ext cx="317576" cy="2429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EF10CF7-3F7A-4729-9192-549FEFDCA930}"/>
                  </a:ext>
                </a:extLst>
              </p:cNvPr>
              <p:cNvSpPr/>
              <p:nvPr/>
            </p:nvSpPr>
            <p:spPr>
              <a:xfrm>
                <a:off x="7176463" y="1857827"/>
                <a:ext cx="45719" cy="5023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2433105-8E2A-48DD-900B-BC02576FDBFB}"/>
                  </a:ext>
                </a:extLst>
              </p:cNvPr>
              <p:cNvSpPr txBox="1"/>
              <p:nvPr/>
            </p:nvSpPr>
            <p:spPr>
              <a:xfrm>
                <a:off x="7671762" y="1915709"/>
                <a:ext cx="1003550" cy="400110"/>
              </a:xfrm>
              <a:prstGeom prst="rect">
                <a:avLst/>
              </a:prstGeom>
              <a:noFill/>
            </p:spPr>
            <p:txBody>
              <a:bodyPr wrap="square" rtlCol="0">
                <a:spAutoFit/>
              </a:bodyPr>
              <a:lstStyle/>
              <a:p>
                <a:r>
                  <a:rPr lang="en-US" sz="2000" b="1" dirty="0"/>
                  <a:t>Trailer</a:t>
                </a:r>
                <a:endParaRPr lang="en-US" sz="1600" b="1" dirty="0"/>
              </a:p>
            </p:txBody>
          </p:sp>
        </p:grpSp>
        <p:grpSp>
          <p:nvGrpSpPr>
            <p:cNvPr id="36" name="Group 35">
              <a:extLst>
                <a:ext uri="{FF2B5EF4-FFF2-40B4-BE49-F238E27FC236}">
                  <a16:creationId xmlns:a16="http://schemas.microsoft.com/office/drawing/2014/main" id="{0DCED7D1-CAF3-4859-96DE-A0D5FAE674D2}"/>
                </a:ext>
              </a:extLst>
            </p:cNvPr>
            <p:cNvGrpSpPr/>
            <p:nvPr/>
          </p:nvGrpSpPr>
          <p:grpSpPr>
            <a:xfrm>
              <a:off x="6866263" y="1987987"/>
              <a:ext cx="222883" cy="216701"/>
              <a:chOff x="6587491" y="4395939"/>
              <a:chExt cx="222883" cy="216701"/>
            </a:xfrm>
          </p:grpSpPr>
          <p:sp>
            <p:nvSpPr>
              <p:cNvPr id="37" name="Oval 36">
                <a:extLst>
                  <a:ext uri="{FF2B5EF4-FFF2-40B4-BE49-F238E27FC236}">
                    <a16:creationId xmlns:a16="http://schemas.microsoft.com/office/drawing/2014/main" id="{9D7B7256-7B42-46EC-9629-C8EEDC529D3B}"/>
                  </a:ext>
                </a:extLst>
              </p:cNvPr>
              <p:cNvSpPr/>
              <p:nvPr/>
            </p:nvSpPr>
            <p:spPr>
              <a:xfrm>
                <a:off x="6587491" y="4395939"/>
                <a:ext cx="222883" cy="216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4B120C45-9A29-4845-95F7-080113AA4599}"/>
                  </a:ext>
                </a:extLst>
              </p:cNvPr>
              <p:cNvCxnSpPr>
                <a:cxnSpLocks/>
                <a:stCxn id="37" idx="1"/>
                <a:endCxn id="37" idx="5"/>
              </p:cNvCxnSpPr>
              <p:nvPr/>
            </p:nvCxnSpPr>
            <p:spPr>
              <a:xfrm>
                <a:off x="6620131" y="4427674"/>
                <a:ext cx="157603" cy="153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607A90D-1CD5-4D08-B369-054633DCAA8A}"/>
                </a:ext>
              </a:extLst>
            </p:cNvPr>
            <p:cNvGrpSpPr/>
            <p:nvPr/>
          </p:nvGrpSpPr>
          <p:grpSpPr>
            <a:xfrm>
              <a:off x="6851423" y="2983083"/>
              <a:ext cx="222883" cy="216701"/>
              <a:chOff x="6587491" y="4395939"/>
              <a:chExt cx="222883" cy="216701"/>
            </a:xfrm>
          </p:grpSpPr>
          <p:sp>
            <p:nvSpPr>
              <p:cNvPr id="40" name="Oval 39">
                <a:extLst>
                  <a:ext uri="{FF2B5EF4-FFF2-40B4-BE49-F238E27FC236}">
                    <a16:creationId xmlns:a16="http://schemas.microsoft.com/office/drawing/2014/main" id="{ECE79ADE-7ED9-4232-8E98-9C334910AB94}"/>
                  </a:ext>
                </a:extLst>
              </p:cNvPr>
              <p:cNvSpPr/>
              <p:nvPr/>
            </p:nvSpPr>
            <p:spPr>
              <a:xfrm>
                <a:off x="6587491" y="4395939"/>
                <a:ext cx="222883" cy="216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41" name="Straight Connector 40">
                <a:extLst>
                  <a:ext uri="{FF2B5EF4-FFF2-40B4-BE49-F238E27FC236}">
                    <a16:creationId xmlns:a16="http://schemas.microsoft.com/office/drawing/2014/main" id="{7A217EAF-0FFE-44DF-9DB5-B84A9DF84DCC}"/>
                  </a:ext>
                </a:extLst>
              </p:cNvPr>
              <p:cNvCxnSpPr>
                <a:cxnSpLocks/>
                <a:stCxn id="40" idx="1"/>
                <a:endCxn id="40" idx="5"/>
              </p:cNvCxnSpPr>
              <p:nvPr/>
            </p:nvCxnSpPr>
            <p:spPr>
              <a:xfrm>
                <a:off x="6620131" y="4427674"/>
                <a:ext cx="157603" cy="153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A4BF1CDA-97A0-4EC2-B4A7-7E178656695F}"/>
                </a:ext>
              </a:extLst>
            </p:cNvPr>
            <p:cNvGrpSpPr/>
            <p:nvPr/>
          </p:nvGrpSpPr>
          <p:grpSpPr>
            <a:xfrm>
              <a:off x="7397574" y="1673075"/>
              <a:ext cx="222883" cy="216701"/>
              <a:chOff x="6587491" y="4395939"/>
              <a:chExt cx="222883" cy="216701"/>
            </a:xfrm>
          </p:grpSpPr>
          <p:sp>
            <p:nvSpPr>
              <p:cNvPr id="43" name="Oval 42">
                <a:extLst>
                  <a:ext uri="{FF2B5EF4-FFF2-40B4-BE49-F238E27FC236}">
                    <a16:creationId xmlns:a16="http://schemas.microsoft.com/office/drawing/2014/main" id="{5022231F-9BCC-4FAF-85BA-9F3797C1EAC8}"/>
                  </a:ext>
                </a:extLst>
              </p:cNvPr>
              <p:cNvSpPr/>
              <p:nvPr/>
            </p:nvSpPr>
            <p:spPr>
              <a:xfrm>
                <a:off x="6587491" y="4395939"/>
                <a:ext cx="222883" cy="216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71EBD00B-22AE-431E-A4A4-32BAB734EE29}"/>
                  </a:ext>
                </a:extLst>
              </p:cNvPr>
              <p:cNvCxnSpPr>
                <a:cxnSpLocks/>
                <a:stCxn id="43" idx="1"/>
                <a:endCxn id="43" idx="5"/>
              </p:cNvCxnSpPr>
              <p:nvPr/>
            </p:nvCxnSpPr>
            <p:spPr>
              <a:xfrm>
                <a:off x="6620131" y="4427674"/>
                <a:ext cx="157603" cy="153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8F3BB30E-AFB2-411B-95B8-7F86D1819548}"/>
                </a:ext>
              </a:extLst>
            </p:cNvPr>
            <p:cNvGrpSpPr/>
            <p:nvPr/>
          </p:nvGrpSpPr>
          <p:grpSpPr>
            <a:xfrm>
              <a:off x="7420433" y="3304287"/>
              <a:ext cx="222883" cy="216701"/>
              <a:chOff x="6587491" y="4395939"/>
              <a:chExt cx="222883" cy="216701"/>
            </a:xfrm>
          </p:grpSpPr>
          <p:sp>
            <p:nvSpPr>
              <p:cNvPr id="46" name="Oval 45">
                <a:extLst>
                  <a:ext uri="{FF2B5EF4-FFF2-40B4-BE49-F238E27FC236}">
                    <a16:creationId xmlns:a16="http://schemas.microsoft.com/office/drawing/2014/main" id="{44996353-E232-4A7B-835A-ADBD632E3A5F}"/>
                  </a:ext>
                </a:extLst>
              </p:cNvPr>
              <p:cNvSpPr/>
              <p:nvPr/>
            </p:nvSpPr>
            <p:spPr>
              <a:xfrm>
                <a:off x="6587491" y="4395939"/>
                <a:ext cx="222883" cy="216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1059FA2C-6662-4D6F-ACDC-72747BF31076}"/>
                  </a:ext>
                </a:extLst>
              </p:cNvPr>
              <p:cNvCxnSpPr>
                <a:cxnSpLocks/>
                <a:stCxn id="46" idx="1"/>
                <a:endCxn id="46" idx="5"/>
              </p:cNvCxnSpPr>
              <p:nvPr/>
            </p:nvCxnSpPr>
            <p:spPr>
              <a:xfrm>
                <a:off x="6620131" y="4427674"/>
                <a:ext cx="157603" cy="153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50" name="Arrow: Right 49">
            <a:extLst>
              <a:ext uri="{FF2B5EF4-FFF2-40B4-BE49-F238E27FC236}">
                <a16:creationId xmlns:a16="http://schemas.microsoft.com/office/drawing/2014/main" id="{AC7AEF21-E3D4-4956-A882-FA089C2CAB24}"/>
              </a:ext>
            </a:extLst>
          </p:cNvPr>
          <p:cNvSpPr/>
          <p:nvPr/>
        </p:nvSpPr>
        <p:spPr>
          <a:xfrm>
            <a:off x="3792288" y="2469199"/>
            <a:ext cx="1769944" cy="513501"/>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38639B42-E3B9-4022-9066-F3832966F0BB}"/>
              </a:ext>
            </a:extLst>
          </p:cNvPr>
          <p:cNvSpPr txBox="1"/>
          <p:nvPr/>
        </p:nvSpPr>
        <p:spPr>
          <a:xfrm>
            <a:off x="3430765" y="2057289"/>
            <a:ext cx="2492990" cy="369332"/>
          </a:xfrm>
          <a:prstGeom prst="rect">
            <a:avLst/>
          </a:prstGeom>
          <a:noFill/>
        </p:spPr>
        <p:txBody>
          <a:bodyPr wrap="none" rtlCol="0">
            <a:spAutoFit/>
          </a:bodyPr>
          <a:lstStyle/>
          <a:p>
            <a:r>
              <a:rPr lang="en-US" altLang="zh-CN" sz="1800" dirty="0"/>
              <a:t>After trailer connection</a:t>
            </a:r>
            <a:endParaRPr lang="en-US" sz="1800" dirty="0"/>
          </a:p>
        </p:txBody>
      </p:sp>
      <p:grpSp>
        <p:nvGrpSpPr>
          <p:cNvPr id="54" name="Group 53">
            <a:extLst>
              <a:ext uri="{FF2B5EF4-FFF2-40B4-BE49-F238E27FC236}">
                <a16:creationId xmlns:a16="http://schemas.microsoft.com/office/drawing/2014/main" id="{0AE18808-0238-4127-BB2E-117E17D7AB4B}"/>
              </a:ext>
            </a:extLst>
          </p:cNvPr>
          <p:cNvGrpSpPr/>
          <p:nvPr/>
        </p:nvGrpSpPr>
        <p:grpSpPr>
          <a:xfrm>
            <a:off x="1404273" y="1585641"/>
            <a:ext cx="1779718" cy="2017336"/>
            <a:chOff x="1404273" y="1585641"/>
            <a:chExt cx="1779718" cy="2017336"/>
          </a:xfrm>
        </p:grpSpPr>
        <p:pic>
          <p:nvPicPr>
            <p:cNvPr id="4" name="Picture 3">
              <a:extLst>
                <a:ext uri="{FF2B5EF4-FFF2-40B4-BE49-F238E27FC236}">
                  <a16:creationId xmlns:a16="http://schemas.microsoft.com/office/drawing/2014/main" id="{3162B647-9239-4C5F-84FB-7642D43C3F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4273" y="2309831"/>
              <a:ext cx="1118300" cy="567138"/>
            </a:xfrm>
            <a:prstGeom prst="rect">
              <a:avLst/>
            </a:prstGeom>
          </p:spPr>
        </p:pic>
        <p:grpSp>
          <p:nvGrpSpPr>
            <p:cNvPr id="12" name="Group 11">
              <a:extLst>
                <a:ext uri="{FF2B5EF4-FFF2-40B4-BE49-F238E27FC236}">
                  <a16:creationId xmlns:a16="http://schemas.microsoft.com/office/drawing/2014/main" id="{63BCFE6E-503E-4780-B03B-A00F454B32D3}"/>
                </a:ext>
              </a:extLst>
            </p:cNvPr>
            <p:cNvGrpSpPr/>
            <p:nvPr/>
          </p:nvGrpSpPr>
          <p:grpSpPr>
            <a:xfrm>
              <a:off x="2498892" y="1585641"/>
              <a:ext cx="685099" cy="2017336"/>
              <a:chOff x="1673579" y="2403689"/>
              <a:chExt cx="685099" cy="1746670"/>
            </a:xfrm>
          </p:grpSpPr>
          <p:sp>
            <p:nvSpPr>
              <p:cNvPr id="9" name="Flowchart: Stored Data 8">
                <a:extLst>
                  <a:ext uri="{FF2B5EF4-FFF2-40B4-BE49-F238E27FC236}">
                    <a16:creationId xmlns:a16="http://schemas.microsoft.com/office/drawing/2014/main" id="{47C99FD4-9EF3-43BD-BF97-1A896F6F2803}"/>
                  </a:ext>
                </a:extLst>
              </p:cNvPr>
              <p:cNvSpPr/>
              <p:nvPr/>
            </p:nvSpPr>
            <p:spPr>
              <a:xfrm>
                <a:off x="1775052" y="2403690"/>
                <a:ext cx="583626" cy="1746669"/>
              </a:xfrm>
              <a:prstGeom prst="flowChartOnlineStorage">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Flowchart: Stored Data 9">
                <a:extLst>
                  <a:ext uri="{FF2B5EF4-FFF2-40B4-BE49-F238E27FC236}">
                    <a16:creationId xmlns:a16="http://schemas.microsoft.com/office/drawing/2014/main" id="{E012EE18-E262-49F3-8479-F4B89E371D11}"/>
                  </a:ext>
                </a:extLst>
              </p:cNvPr>
              <p:cNvSpPr/>
              <p:nvPr/>
            </p:nvSpPr>
            <p:spPr>
              <a:xfrm rot="10800000">
                <a:off x="1673579" y="2403689"/>
                <a:ext cx="583626" cy="1746669"/>
              </a:xfrm>
              <a:prstGeom prst="flowChartOnlineStorage">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sp>
          <p:nvSpPr>
            <p:cNvPr id="11" name="Rectangle 10">
              <a:extLst>
                <a:ext uri="{FF2B5EF4-FFF2-40B4-BE49-F238E27FC236}">
                  <a16:creationId xmlns:a16="http://schemas.microsoft.com/office/drawing/2014/main" id="{DBBE42A5-5CC7-4E36-B5E4-60EF96C24A03}"/>
                </a:ext>
              </a:extLst>
            </p:cNvPr>
            <p:cNvSpPr/>
            <p:nvPr/>
          </p:nvSpPr>
          <p:spPr>
            <a:xfrm>
              <a:off x="1897733" y="2946654"/>
              <a:ext cx="1249680" cy="289560"/>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chemeClr val="tx1"/>
                  </a:solidFill>
                  <a:latin typeface="Arial" panose="020B0604020202020204" pitchFamily="34" charset="0"/>
                  <a:cs typeface="Arial" panose="020B0604020202020204" pitchFamily="34" charset="0"/>
                </a:rPr>
                <a:t>BLIS</a:t>
              </a:r>
            </a:p>
          </p:txBody>
        </p:sp>
        <p:sp>
          <p:nvSpPr>
            <p:cNvPr id="5" name="Rectangle 4">
              <a:extLst>
                <a:ext uri="{FF2B5EF4-FFF2-40B4-BE49-F238E27FC236}">
                  <a16:creationId xmlns:a16="http://schemas.microsoft.com/office/drawing/2014/main" id="{374C25CA-6F5C-4347-9247-DFBCEED83417}"/>
                </a:ext>
              </a:extLst>
            </p:cNvPr>
            <p:cNvSpPr/>
            <p:nvPr/>
          </p:nvSpPr>
          <p:spPr>
            <a:xfrm>
              <a:off x="1874747" y="1951558"/>
              <a:ext cx="1249680" cy="289560"/>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chemeClr val="tx1"/>
                  </a:solidFill>
                  <a:latin typeface="Arial" panose="020B0604020202020204" pitchFamily="34" charset="0"/>
                  <a:cs typeface="Arial" panose="020B0604020202020204" pitchFamily="34" charset="0"/>
                </a:rPr>
                <a:t>BLIS</a:t>
              </a:r>
            </a:p>
          </p:txBody>
        </p:sp>
        <p:sp>
          <p:nvSpPr>
            <p:cNvPr id="53" name="TextBox 52">
              <a:extLst>
                <a:ext uri="{FF2B5EF4-FFF2-40B4-BE49-F238E27FC236}">
                  <a16:creationId xmlns:a16="http://schemas.microsoft.com/office/drawing/2014/main" id="{13C28064-E0EB-4921-8B81-5721E57D6981}"/>
                </a:ext>
              </a:extLst>
            </p:cNvPr>
            <p:cNvSpPr txBox="1"/>
            <p:nvPr/>
          </p:nvSpPr>
          <p:spPr>
            <a:xfrm>
              <a:off x="2600365" y="2449086"/>
              <a:ext cx="476412" cy="261610"/>
            </a:xfrm>
            <a:prstGeom prst="rect">
              <a:avLst/>
            </a:prstGeom>
            <a:noFill/>
          </p:spPr>
          <p:txBody>
            <a:bodyPr wrap="none" rtlCol="0">
              <a:spAutoFit/>
            </a:bodyPr>
            <a:lstStyle/>
            <a:p>
              <a:r>
                <a:rPr lang="en-US" sz="1100" b="1" dirty="0"/>
                <a:t>CTA</a:t>
              </a:r>
            </a:p>
          </p:txBody>
        </p:sp>
      </p:grpSp>
      <p:grpSp>
        <p:nvGrpSpPr>
          <p:cNvPr id="55" name="Group 54">
            <a:extLst>
              <a:ext uri="{FF2B5EF4-FFF2-40B4-BE49-F238E27FC236}">
                <a16:creationId xmlns:a16="http://schemas.microsoft.com/office/drawing/2014/main" id="{E81DDECC-726D-4C73-AB0C-606D9CB44DAE}"/>
              </a:ext>
            </a:extLst>
          </p:cNvPr>
          <p:cNvGrpSpPr/>
          <p:nvPr/>
        </p:nvGrpSpPr>
        <p:grpSpPr>
          <a:xfrm>
            <a:off x="1305032" y="4206206"/>
            <a:ext cx="1779718" cy="2017336"/>
            <a:chOff x="1404273" y="1585641"/>
            <a:chExt cx="1779718" cy="2017336"/>
          </a:xfrm>
        </p:grpSpPr>
        <p:pic>
          <p:nvPicPr>
            <p:cNvPr id="56" name="Picture 55">
              <a:extLst>
                <a:ext uri="{FF2B5EF4-FFF2-40B4-BE49-F238E27FC236}">
                  <a16:creationId xmlns:a16="http://schemas.microsoft.com/office/drawing/2014/main" id="{D274E87B-5876-4081-92B7-F676563F6A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4273" y="2309831"/>
              <a:ext cx="1118300" cy="567138"/>
            </a:xfrm>
            <a:prstGeom prst="rect">
              <a:avLst/>
            </a:prstGeom>
          </p:spPr>
        </p:pic>
        <p:grpSp>
          <p:nvGrpSpPr>
            <p:cNvPr id="57" name="Group 56">
              <a:extLst>
                <a:ext uri="{FF2B5EF4-FFF2-40B4-BE49-F238E27FC236}">
                  <a16:creationId xmlns:a16="http://schemas.microsoft.com/office/drawing/2014/main" id="{DF2F7355-88F2-4EFB-9D84-130332DFF393}"/>
                </a:ext>
              </a:extLst>
            </p:cNvPr>
            <p:cNvGrpSpPr/>
            <p:nvPr/>
          </p:nvGrpSpPr>
          <p:grpSpPr>
            <a:xfrm>
              <a:off x="2498892" y="1585641"/>
              <a:ext cx="685099" cy="2017336"/>
              <a:chOff x="1673579" y="2403689"/>
              <a:chExt cx="685099" cy="1746670"/>
            </a:xfrm>
          </p:grpSpPr>
          <p:sp>
            <p:nvSpPr>
              <p:cNvPr id="61" name="Flowchart: Stored Data 60">
                <a:extLst>
                  <a:ext uri="{FF2B5EF4-FFF2-40B4-BE49-F238E27FC236}">
                    <a16:creationId xmlns:a16="http://schemas.microsoft.com/office/drawing/2014/main" id="{13E3F64D-D902-4053-8063-B8CBABEDC47B}"/>
                  </a:ext>
                </a:extLst>
              </p:cNvPr>
              <p:cNvSpPr/>
              <p:nvPr/>
            </p:nvSpPr>
            <p:spPr>
              <a:xfrm>
                <a:off x="1775052" y="2403690"/>
                <a:ext cx="583626" cy="1746669"/>
              </a:xfrm>
              <a:prstGeom prst="flowChartOnlineStorage">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2" name="Flowchart: Stored Data 61">
                <a:extLst>
                  <a:ext uri="{FF2B5EF4-FFF2-40B4-BE49-F238E27FC236}">
                    <a16:creationId xmlns:a16="http://schemas.microsoft.com/office/drawing/2014/main" id="{5F86A409-D7BF-488D-AAD5-BABBD59E3EAA}"/>
                  </a:ext>
                </a:extLst>
              </p:cNvPr>
              <p:cNvSpPr/>
              <p:nvPr/>
            </p:nvSpPr>
            <p:spPr>
              <a:xfrm rot="10800000">
                <a:off x="1673579" y="2403689"/>
                <a:ext cx="583626" cy="1746669"/>
              </a:xfrm>
              <a:prstGeom prst="flowChartOnlineStorage">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sp>
          <p:nvSpPr>
            <p:cNvPr id="58" name="Rectangle 57">
              <a:extLst>
                <a:ext uri="{FF2B5EF4-FFF2-40B4-BE49-F238E27FC236}">
                  <a16:creationId xmlns:a16="http://schemas.microsoft.com/office/drawing/2014/main" id="{36350D93-5F28-4A66-A303-6866F4232B94}"/>
                </a:ext>
              </a:extLst>
            </p:cNvPr>
            <p:cNvSpPr/>
            <p:nvPr/>
          </p:nvSpPr>
          <p:spPr>
            <a:xfrm>
              <a:off x="1897733" y="2946654"/>
              <a:ext cx="1249680" cy="289560"/>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chemeClr val="tx1"/>
                  </a:solidFill>
                  <a:latin typeface="Arial" panose="020B0604020202020204" pitchFamily="34" charset="0"/>
                  <a:cs typeface="Arial" panose="020B0604020202020204" pitchFamily="34" charset="0"/>
                </a:rPr>
                <a:t>BLIS</a:t>
              </a:r>
            </a:p>
          </p:txBody>
        </p:sp>
        <p:sp>
          <p:nvSpPr>
            <p:cNvPr id="59" name="Rectangle 58">
              <a:extLst>
                <a:ext uri="{FF2B5EF4-FFF2-40B4-BE49-F238E27FC236}">
                  <a16:creationId xmlns:a16="http://schemas.microsoft.com/office/drawing/2014/main" id="{644DAFB9-86F5-4475-9DFA-52DA08E2C2A0}"/>
                </a:ext>
              </a:extLst>
            </p:cNvPr>
            <p:cNvSpPr/>
            <p:nvPr/>
          </p:nvSpPr>
          <p:spPr>
            <a:xfrm>
              <a:off x="1874747" y="1951558"/>
              <a:ext cx="1249680" cy="289560"/>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100" b="1" dirty="0">
                  <a:solidFill>
                    <a:schemeClr val="tx1"/>
                  </a:solidFill>
                  <a:latin typeface="Arial" panose="020B0604020202020204" pitchFamily="34" charset="0"/>
                  <a:cs typeface="Arial" panose="020B0604020202020204" pitchFamily="34" charset="0"/>
                </a:rPr>
                <a:t>BLIS</a:t>
              </a:r>
            </a:p>
          </p:txBody>
        </p:sp>
        <p:sp>
          <p:nvSpPr>
            <p:cNvPr id="60" name="TextBox 59">
              <a:extLst>
                <a:ext uri="{FF2B5EF4-FFF2-40B4-BE49-F238E27FC236}">
                  <a16:creationId xmlns:a16="http://schemas.microsoft.com/office/drawing/2014/main" id="{A84F12C5-039C-4541-BEE5-00505EC0F41A}"/>
                </a:ext>
              </a:extLst>
            </p:cNvPr>
            <p:cNvSpPr txBox="1"/>
            <p:nvPr/>
          </p:nvSpPr>
          <p:spPr>
            <a:xfrm>
              <a:off x="2600365" y="2449086"/>
              <a:ext cx="476412" cy="261610"/>
            </a:xfrm>
            <a:prstGeom prst="rect">
              <a:avLst/>
            </a:prstGeom>
            <a:noFill/>
          </p:spPr>
          <p:txBody>
            <a:bodyPr wrap="none" rtlCol="0">
              <a:spAutoFit/>
            </a:bodyPr>
            <a:lstStyle/>
            <a:p>
              <a:r>
                <a:rPr lang="en-US" sz="1100" b="1" dirty="0"/>
                <a:t>CTA</a:t>
              </a:r>
            </a:p>
          </p:txBody>
        </p:sp>
      </p:grpSp>
      <p:sp>
        <p:nvSpPr>
          <p:cNvPr id="98" name="Arrow: Right 97">
            <a:extLst>
              <a:ext uri="{FF2B5EF4-FFF2-40B4-BE49-F238E27FC236}">
                <a16:creationId xmlns:a16="http://schemas.microsoft.com/office/drawing/2014/main" id="{BE51DBEB-FE64-46AE-B123-73925078C4D8}"/>
              </a:ext>
            </a:extLst>
          </p:cNvPr>
          <p:cNvSpPr/>
          <p:nvPr/>
        </p:nvSpPr>
        <p:spPr>
          <a:xfrm>
            <a:off x="3879473" y="5185946"/>
            <a:ext cx="1769944" cy="513501"/>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7531192B-2A36-417C-86F8-817C2DB58CA5}"/>
              </a:ext>
            </a:extLst>
          </p:cNvPr>
          <p:cNvSpPr txBox="1"/>
          <p:nvPr/>
        </p:nvSpPr>
        <p:spPr>
          <a:xfrm>
            <a:off x="3517950" y="4774036"/>
            <a:ext cx="2492990" cy="369332"/>
          </a:xfrm>
          <a:prstGeom prst="rect">
            <a:avLst/>
          </a:prstGeom>
          <a:noFill/>
        </p:spPr>
        <p:txBody>
          <a:bodyPr wrap="none" rtlCol="0">
            <a:spAutoFit/>
          </a:bodyPr>
          <a:lstStyle/>
          <a:p>
            <a:r>
              <a:rPr lang="en-US" altLang="zh-CN" sz="1800" dirty="0"/>
              <a:t>After trailer connection</a:t>
            </a:r>
            <a:endParaRPr lang="en-US" sz="1800" dirty="0"/>
          </a:p>
        </p:txBody>
      </p:sp>
      <p:pic>
        <p:nvPicPr>
          <p:cNvPr id="72" name="Picture 71">
            <a:extLst>
              <a:ext uri="{FF2B5EF4-FFF2-40B4-BE49-F238E27FC236}">
                <a16:creationId xmlns:a16="http://schemas.microsoft.com/office/drawing/2014/main" id="{519A359F-EB18-49DC-9391-FE356AF324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7210" y="4930396"/>
            <a:ext cx="1118300" cy="567138"/>
          </a:xfrm>
          <a:prstGeom prst="rect">
            <a:avLst/>
          </a:prstGeom>
        </p:spPr>
      </p:pic>
      <p:grpSp>
        <p:nvGrpSpPr>
          <p:cNvPr id="73" name="Group 72">
            <a:extLst>
              <a:ext uri="{FF2B5EF4-FFF2-40B4-BE49-F238E27FC236}">
                <a16:creationId xmlns:a16="http://schemas.microsoft.com/office/drawing/2014/main" id="{53B7CCEC-AF53-4579-8CC3-C4AAF4711847}"/>
              </a:ext>
            </a:extLst>
          </p:cNvPr>
          <p:cNvGrpSpPr/>
          <p:nvPr/>
        </p:nvGrpSpPr>
        <p:grpSpPr>
          <a:xfrm>
            <a:off x="7211829" y="4206206"/>
            <a:ext cx="685099" cy="2017336"/>
            <a:chOff x="1673579" y="2403689"/>
            <a:chExt cx="685099" cy="1746670"/>
          </a:xfrm>
          <a:pattFill prst="pct90">
            <a:fgClr>
              <a:schemeClr val="accent1">
                <a:lumMod val="20000"/>
                <a:lumOff val="80000"/>
              </a:schemeClr>
            </a:fgClr>
            <a:bgClr>
              <a:schemeClr val="bg1"/>
            </a:bgClr>
          </a:pattFill>
        </p:grpSpPr>
        <p:sp>
          <p:nvSpPr>
            <p:cNvPr id="94" name="Flowchart: Stored Data 93">
              <a:extLst>
                <a:ext uri="{FF2B5EF4-FFF2-40B4-BE49-F238E27FC236}">
                  <a16:creationId xmlns:a16="http://schemas.microsoft.com/office/drawing/2014/main" id="{96D71F81-9694-4D8A-B8E9-5ACBA43336D5}"/>
                </a:ext>
              </a:extLst>
            </p:cNvPr>
            <p:cNvSpPr/>
            <p:nvPr/>
          </p:nvSpPr>
          <p:spPr>
            <a:xfrm>
              <a:off x="1775052" y="2403690"/>
              <a:ext cx="583626" cy="1746669"/>
            </a:xfrm>
            <a:prstGeom prst="flowChartOnlineStorag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5" name="Flowchart: Stored Data 94">
              <a:extLst>
                <a:ext uri="{FF2B5EF4-FFF2-40B4-BE49-F238E27FC236}">
                  <a16:creationId xmlns:a16="http://schemas.microsoft.com/office/drawing/2014/main" id="{3299611C-6193-4469-ABC1-CC84DEDFD748}"/>
                </a:ext>
              </a:extLst>
            </p:cNvPr>
            <p:cNvSpPr/>
            <p:nvPr/>
          </p:nvSpPr>
          <p:spPr>
            <a:xfrm rot="10800000">
              <a:off x="1673579" y="2403689"/>
              <a:ext cx="583626" cy="1746669"/>
            </a:xfrm>
            <a:prstGeom prst="flowChartOnlineStorag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sp>
        <p:nvSpPr>
          <p:cNvPr id="74" name="Rectangle 73">
            <a:extLst>
              <a:ext uri="{FF2B5EF4-FFF2-40B4-BE49-F238E27FC236}">
                <a16:creationId xmlns:a16="http://schemas.microsoft.com/office/drawing/2014/main" id="{F6B88FD7-B2C6-4C22-982B-A62790747203}"/>
              </a:ext>
            </a:extLst>
          </p:cNvPr>
          <p:cNvSpPr/>
          <p:nvPr/>
        </p:nvSpPr>
        <p:spPr>
          <a:xfrm>
            <a:off x="6610670" y="5538166"/>
            <a:ext cx="3060074" cy="331930"/>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487CDF46-8253-4D1B-80B8-E55CEECAB2F5}"/>
              </a:ext>
            </a:extLst>
          </p:cNvPr>
          <p:cNvSpPr/>
          <p:nvPr/>
        </p:nvSpPr>
        <p:spPr>
          <a:xfrm>
            <a:off x="6587684" y="4572122"/>
            <a:ext cx="3060074" cy="321843"/>
          </a:xfrm>
          <a:prstGeom prst="rect">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76" name="Group 75">
            <a:extLst>
              <a:ext uri="{FF2B5EF4-FFF2-40B4-BE49-F238E27FC236}">
                <a16:creationId xmlns:a16="http://schemas.microsoft.com/office/drawing/2014/main" id="{4F69314B-1EEB-4934-B481-0701DEF38010}"/>
              </a:ext>
            </a:extLst>
          </p:cNvPr>
          <p:cNvGrpSpPr/>
          <p:nvPr/>
        </p:nvGrpSpPr>
        <p:grpSpPr>
          <a:xfrm>
            <a:off x="7235510" y="4942243"/>
            <a:ext cx="2073716" cy="543444"/>
            <a:chOff x="6881747" y="1848400"/>
            <a:chExt cx="2073716" cy="543444"/>
          </a:xfrm>
        </p:grpSpPr>
        <p:sp>
          <p:nvSpPr>
            <p:cNvPr id="89" name="Rectangle: Rounded Corners 88">
              <a:extLst>
                <a:ext uri="{FF2B5EF4-FFF2-40B4-BE49-F238E27FC236}">
                  <a16:creationId xmlns:a16="http://schemas.microsoft.com/office/drawing/2014/main" id="{D9D23FC0-AAC5-44D7-B6FB-CEE14B831FA1}"/>
                </a:ext>
              </a:extLst>
            </p:cNvPr>
            <p:cNvSpPr/>
            <p:nvPr/>
          </p:nvSpPr>
          <p:spPr>
            <a:xfrm>
              <a:off x="7131672" y="1848400"/>
              <a:ext cx="1823791" cy="543444"/>
            </a:xfrm>
            <a:prstGeom prst="roundRect">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100" b="1" dirty="0">
                <a:solidFill>
                  <a:schemeClr val="tx1"/>
                </a:solidFill>
                <a:latin typeface="Arial" panose="020B0604020202020204" pitchFamily="34" charset="0"/>
                <a:cs typeface="Arial" panose="020B0604020202020204" pitchFamily="34" charset="0"/>
              </a:endParaRPr>
            </a:p>
          </p:txBody>
        </p:sp>
        <p:cxnSp>
          <p:nvCxnSpPr>
            <p:cNvPr id="90" name="Straight Connector 89">
              <a:extLst>
                <a:ext uri="{FF2B5EF4-FFF2-40B4-BE49-F238E27FC236}">
                  <a16:creationId xmlns:a16="http://schemas.microsoft.com/office/drawing/2014/main" id="{BE238D00-6326-4585-9EFC-AFB50C7638FC}"/>
                </a:ext>
              </a:extLst>
            </p:cNvPr>
            <p:cNvCxnSpPr>
              <a:cxnSpLocks/>
              <a:stCxn id="92" idx="0"/>
            </p:cNvCxnSpPr>
            <p:nvPr/>
          </p:nvCxnSpPr>
          <p:spPr>
            <a:xfrm flipH="1">
              <a:off x="6881747" y="1857827"/>
              <a:ext cx="317576" cy="2593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B8AC72C-3C70-4027-ACF0-98936B2C4D1D}"/>
                </a:ext>
              </a:extLst>
            </p:cNvPr>
            <p:cNvCxnSpPr>
              <a:cxnSpLocks/>
              <a:stCxn id="92" idx="2"/>
            </p:cNvCxnSpPr>
            <p:nvPr/>
          </p:nvCxnSpPr>
          <p:spPr>
            <a:xfrm flipH="1" flipV="1">
              <a:off x="6881747" y="2117174"/>
              <a:ext cx="317576" cy="2429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CFF74CD3-DEB0-451D-8B27-FC6B91404789}"/>
                </a:ext>
              </a:extLst>
            </p:cNvPr>
            <p:cNvSpPr/>
            <p:nvPr/>
          </p:nvSpPr>
          <p:spPr>
            <a:xfrm>
              <a:off x="7176463" y="1857827"/>
              <a:ext cx="45719" cy="5023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692E673B-69EB-446D-9800-4DADF891C73D}"/>
                </a:ext>
              </a:extLst>
            </p:cNvPr>
            <p:cNvSpPr txBox="1"/>
            <p:nvPr/>
          </p:nvSpPr>
          <p:spPr>
            <a:xfrm>
              <a:off x="7671762" y="1915709"/>
              <a:ext cx="1003550" cy="400110"/>
            </a:xfrm>
            <a:prstGeom prst="rect">
              <a:avLst/>
            </a:prstGeom>
            <a:noFill/>
          </p:spPr>
          <p:txBody>
            <a:bodyPr wrap="square" rtlCol="0">
              <a:spAutoFit/>
            </a:bodyPr>
            <a:lstStyle/>
            <a:p>
              <a:r>
                <a:rPr lang="en-US" sz="2000" b="1" dirty="0"/>
                <a:t>Trailer</a:t>
              </a:r>
              <a:endParaRPr lang="en-US" sz="1600" b="1" dirty="0"/>
            </a:p>
          </p:txBody>
        </p:sp>
      </p:grpSp>
      <p:grpSp>
        <p:nvGrpSpPr>
          <p:cNvPr id="79" name="Group 78">
            <a:extLst>
              <a:ext uri="{FF2B5EF4-FFF2-40B4-BE49-F238E27FC236}">
                <a16:creationId xmlns:a16="http://schemas.microsoft.com/office/drawing/2014/main" id="{AC4E34BD-159C-4E6A-8259-F2B3F396DD15}"/>
              </a:ext>
            </a:extLst>
          </p:cNvPr>
          <p:cNvGrpSpPr/>
          <p:nvPr/>
        </p:nvGrpSpPr>
        <p:grpSpPr>
          <a:xfrm>
            <a:off x="7418784" y="4293640"/>
            <a:ext cx="222883" cy="216701"/>
            <a:chOff x="6587491" y="4395939"/>
            <a:chExt cx="222883" cy="216701"/>
          </a:xfrm>
        </p:grpSpPr>
        <p:sp>
          <p:nvSpPr>
            <p:cNvPr id="83" name="Oval 82">
              <a:extLst>
                <a:ext uri="{FF2B5EF4-FFF2-40B4-BE49-F238E27FC236}">
                  <a16:creationId xmlns:a16="http://schemas.microsoft.com/office/drawing/2014/main" id="{EC1147B3-342E-4C26-8D74-3AEACDF8FDE7}"/>
                </a:ext>
              </a:extLst>
            </p:cNvPr>
            <p:cNvSpPr/>
            <p:nvPr/>
          </p:nvSpPr>
          <p:spPr>
            <a:xfrm>
              <a:off x="6587491" y="4395939"/>
              <a:ext cx="222883" cy="21670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highlight>
                  <a:srgbClr val="FFFF00"/>
                </a:highlight>
                <a:latin typeface="Arial" panose="020B0604020202020204"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id="{A2297F09-B96F-4C75-8B9B-0E5C68790A6F}"/>
                </a:ext>
              </a:extLst>
            </p:cNvPr>
            <p:cNvCxnSpPr>
              <a:cxnSpLocks/>
              <a:stCxn id="83" idx="1"/>
              <a:endCxn id="83" idx="5"/>
            </p:cNvCxnSpPr>
            <p:nvPr/>
          </p:nvCxnSpPr>
          <p:spPr>
            <a:xfrm>
              <a:off x="6620131" y="4427674"/>
              <a:ext cx="157603" cy="15323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00CD92E0-2B1D-4890-A4AB-0AF3DA803CCA}"/>
              </a:ext>
            </a:extLst>
          </p:cNvPr>
          <p:cNvGrpSpPr/>
          <p:nvPr/>
        </p:nvGrpSpPr>
        <p:grpSpPr>
          <a:xfrm>
            <a:off x="7441643" y="5924852"/>
            <a:ext cx="222883" cy="216701"/>
            <a:chOff x="6587491" y="4395939"/>
            <a:chExt cx="222883" cy="216701"/>
          </a:xfrm>
        </p:grpSpPr>
        <p:sp>
          <p:nvSpPr>
            <p:cNvPr id="81" name="Oval 80">
              <a:extLst>
                <a:ext uri="{FF2B5EF4-FFF2-40B4-BE49-F238E27FC236}">
                  <a16:creationId xmlns:a16="http://schemas.microsoft.com/office/drawing/2014/main" id="{89F818F7-55EE-4F85-9F50-6F2AF58220B4}"/>
                </a:ext>
              </a:extLst>
            </p:cNvPr>
            <p:cNvSpPr/>
            <p:nvPr/>
          </p:nvSpPr>
          <p:spPr>
            <a:xfrm>
              <a:off x="6587491" y="4395939"/>
              <a:ext cx="222883" cy="21670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2" name="Straight Connector 81">
              <a:extLst>
                <a:ext uri="{FF2B5EF4-FFF2-40B4-BE49-F238E27FC236}">
                  <a16:creationId xmlns:a16="http://schemas.microsoft.com/office/drawing/2014/main" id="{D85673D9-9DFB-4FCD-9890-B7F8698BCE7C}"/>
                </a:ext>
              </a:extLst>
            </p:cNvPr>
            <p:cNvCxnSpPr>
              <a:cxnSpLocks/>
              <a:stCxn id="81" idx="1"/>
              <a:endCxn id="81" idx="5"/>
            </p:cNvCxnSpPr>
            <p:nvPr/>
          </p:nvCxnSpPr>
          <p:spPr>
            <a:xfrm>
              <a:off x="6620131" y="4427674"/>
              <a:ext cx="157603" cy="15323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7B3E8885-9329-4E7D-AA17-B90C5086FA8D}"/>
              </a:ext>
            </a:extLst>
          </p:cNvPr>
          <p:cNvSpPr txBox="1"/>
          <p:nvPr/>
        </p:nvSpPr>
        <p:spPr>
          <a:xfrm>
            <a:off x="7955721" y="5569850"/>
            <a:ext cx="484428" cy="276999"/>
          </a:xfrm>
          <a:prstGeom prst="rect">
            <a:avLst/>
          </a:prstGeom>
          <a:noFill/>
        </p:spPr>
        <p:txBody>
          <a:bodyPr wrap="none" rtlCol="0">
            <a:spAutoFit/>
          </a:bodyPr>
          <a:lstStyle/>
          <a:p>
            <a:r>
              <a:rPr lang="en-US" sz="1200" b="1" dirty="0"/>
              <a:t>BTT</a:t>
            </a:r>
          </a:p>
        </p:txBody>
      </p:sp>
      <p:sp>
        <p:nvSpPr>
          <p:cNvPr id="97" name="TextBox 96">
            <a:extLst>
              <a:ext uri="{FF2B5EF4-FFF2-40B4-BE49-F238E27FC236}">
                <a16:creationId xmlns:a16="http://schemas.microsoft.com/office/drawing/2014/main" id="{3B43C4C3-D9CA-4D7E-B504-D575E25E8208}"/>
              </a:ext>
            </a:extLst>
          </p:cNvPr>
          <p:cNvSpPr txBox="1"/>
          <p:nvPr/>
        </p:nvSpPr>
        <p:spPr>
          <a:xfrm>
            <a:off x="7932938" y="4594863"/>
            <a:ext cx="484428" cy="276999"/>
          </a:xfrm>
          <a:prstGeom prst="rect">
            <a:avLst/>
          </a:prstGeom>
          <a:noFill/>
        </p:spPr>
        <p:txBody>
          <a:bodyPr wrap="none" rtlCol="0">
            <a:spAutoFit/>
          </a:bodyPr>
          <a:lstStyle/>
          <a:p>
            <a:r>
              <a:rPr lang="en-US" sz="1200" b="1" dirty="0"/>
              <a:t>BTT</a:t>
            </a:r>
          </a:p>
        </p:txBody>
      </p:sp>
      <p:sp>
        <p:nvSpPr>
          <p:cNvPr id="100" name="TextBox 99">
            <a:extLst>
              <a:ext uri="{FF2B5EF4-FFF2-40B4-BE49-F238E27FC236}">
                <a16:creationId xmlns:a16="http://schemas.microsoft.com/office/drawing/2014/main" id="{094986ED-EB33-45D2-887C-261BF91F00A1}"/>
              </a:ext>
            </a:extLst>
          </p:cNvPr>
          <p:cNvSpPr txBox="1"/>
          <p:nvPr/>
        </p:nvSpPr>
        <p:spPr>
          <a:xfrm>
            <a:off x="7541899" y="4361808"/>
            <a:ext cx="264816" cy="338554"/>
          </a:xfrm>
          <a:prstGeom prst="rect">
            <a:avLst/>
          </a:prstGeom>
          <a:noFill/>
        </p:spPr>
        <p:txBody>
          <a:bodyPr wrap="none" rtlCol="0">
            <a:spAutoFit/>
          </a:bodyPr>
          <a:lstStyle/>
          <a:p>
            <a:r>
              <a:rPr lang="en-US" sz="1600" dirty="0">
                <a:solidFill>
                  <a:srgbClr val="FFC000"/>
                </a:solidFill>
              </a:rPr>
              <a:t>*</a:t>
            </a:r>
          </a:p>
        </p:txBody>
      </p:sp>
      <p:sp>
        <p:nvSpPr>
          <p:cNvPr id="101" name="TextBox 100">
            <a:extLst>
              <a:ext uri="{FF2B5EF4-FFF2-40B4-BE49-F238E27FC236}">
                <a16:creationId xmlns:a16="http://schemas.microsoft.com/office/drawing/2014/main" id="{AAB38D63-0CD8-4274-9EF9-43F85B762C96}"/>
              </a:ext>
            </a:extLst>
          </p:cNvPr>
          <p:cNvSpPr txBox="1"/>
          <p:nvPr/>
        </p:nvSpPr>
        <p:spPr>
          <a:xfrm>
            <a:off x="7548644" y="6011030"/>
            <a:ext cx="264816" cy="338554"/>
          </a:xfrm>
          <a:prstGeom prst="rect">
            <a:avLst/>
          </a:prstGeom>
          <a:noFill/>
        </p:spPr>
        <p:txBody>
          <a:bodyPr wrap="none" rtlCol="0">
            <a:spAutoFit/>
          </a:bodyPr>
          <a:lstStyle/>
          <a:p>
            <a:r>
              <a:rPr lang="en-US" sz="1600" dirty="0">
                <a:solidFill>
                  <a:srgbClr val="FFC000"/>
                </a:solidFill>
              </a:rPr>
              <a:t>*</a:t>
            </a:r>
          </a:p>
        </p:txBody>
      </p:sp>
      <p:grpSp>
        <p:nvGrpSpPr>
          <p:cNvPr id="103" name="Group 102">
            <a:extLst>
              <a:ext uri="{FF2B5EF4-FFF2-40B4-BE49-F238E27FC236}">
                <a16:creationId xmlns:a16="http://schemas.microsoft.com/office/drawing/2014/main" id="{203110A5-346B-42C6-97CB-91FA440705EC}"/>
              </a:ext>
            </a:extLst>
          </p:cNvPr>
          <p:cNvGrpSpPr/>
          <p:nvPr/>
        </p:nvGrpSpPr>
        <p:grpSpPr>
          <a:xfrm>
            <a:off x="9480193" y="1147252"/>
            <a:ext cx="222883" cy="216701"/>
            <a:chOff x="6587491" y="4395939"/>
            <a:chExt cx="222883" cy="216701"/>
          </a:xfrm>
        </p:grpSpPr>
        <p:sp>
          <p:nvSpPr>
            <p:cNvPr id="104" name="Oval 103">
              <a:extLst>
                <a:ext uri="{FF2B5EF4-FFF2-40B4-BE49-F238E27FC236}">
                  <a16:creationId xmlns:a16="http://schemas.microsoft.com/office/drawing/2014/main" id="{85603CB9-B3E8-497B-8FEB-E20A6EAF6DEF}"/>
                </a:ext>
              </a:extLst>
            </p:cNvPr>
            <p:cNvSpPr/>
            <p:nvPr/>
          </p:nvSpPr>
          <p:spPr>
            <a:xfrm>
              <a:off x="6587491" y="4395939"/>
              <a:ext cx="222883" cy="216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5" name="Straight Connector 104">
              <a:extLst>
                <a:ext uri="{FF2B5EF4-FFF2-40B4-BE49-F238E27FC236}">
                  <a16:creationId xmlns:a16="http://schemas.microsoft.com/office/drawing/2014/main" id="{E95CD71D-F216-4AB0-98E5-E2EDE0DE7073}"/>
                </a:ext>
              </a:extLst>
            </p:cNvPr>
            <p:cNvCxnSpPr>
              <a:cxnSpLocks/>
              <a:stCxn id="104" idx="1"/>
              <a:endCxn id="104" idx="5"/>
            </p:cNvCxnSpPr>
            <p:nvPr/>
          </p:nvCxnSpPr>
          <p:spPr>
            <a:xfrm>
              <a:off x="6620131" y="4427674"/>
              <a:ext cx="157603" cy="153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96461CFD-D1C5-4EFB-9457-064B46D6C313}"/>
              </a:ext>
            </a:extLst>
          </p:cNvPr>
          <p:cNvGrpSpPr/>
          <p:nvPr/>
        </p:nvGrpSpPr>
        <p:grpSpPr>
          <a:xfrm>
            <a:off x="9480193" y="1499878"/>
            <a:ext cx="371817" cy="424732"/>
            <a:chOff x="9480193" y="1499878"/>
            <a:chExt cx="371817" cy="424732"/>
          </a:xfrm>
        </p:grpSpPr>
        <p:grpSp>
          <p:nvGrpSpPr>
            <p:cNvPr id="107" name="Group 106">
              <a:extLst>
                <a:ext uri="{FF2B5EF4-FFF2-40B4-BE49-F238E27FC236}">
                  <a16:creationId xmlns:a16="http://schemas.microsoft.com/office/drawing/2014/main" id="{087B02EC-7C1F-4B39-9B58-09C875C25F52}"/>
                </a:ext>
              </a:extLst>
            </p:cNvPr>
            <p:cNvGrpSpPr/>
            <p:nvPr/>
          </p:nvGrpSpPr>
          <p:grpSpPr>
            <a:xfrm>
              <a:off x="9480193" y="1499878"/>
              <a:ext cx="222883" cy="216701"/>
              <a:chOff x="6587491" y="4395939"/>
              <a:chExt cx="222883" cy="216701"/>
            </a:xfrm>
          </p:grpSpPr>
          <p:sp>
            <p:nvSpPr>
              <p:cNvPr id="108" name="Oval 107">
                <a:extLst>
                  <a:ext uri="{FF2B5EF4-FFF2-40B4-BE49-F238E27FC236}">
                    <a16:creationId xmlns:a16="http://schemas.microsoft.com/office/drawing/2014/main" id="{B17EDA33-5BE4-463E-A4FE-F70317A81958}"/>
                  </a:ext>
                </a:extLst>
              </p:cNvPr>
              <p:cNvSpPr/>
              <p:nvPr/>
            </p:nvSpPr>
            <p:spPr>
              <a:xfrm>
                <a:off x="6587491" y="4395939"/>
                <a:ext cx="222883" cy="21670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9" name="Straight Connector 108">
                <a:extLst>
                  <a:ext uri="{FF2B5EF4-FFF2-40B4-BE49-F238E27FC236}">
                    <a16:creationId xmlns:a16="http://schemas.microsoft.com/office/drawing/2014/main" id="{D9D62A01-ADFD-42BB-AD81-6322A329F18E}"/>
                  </a:ext>
                </a:extLst>
              </p:cNvPr>
              <p:cNvCxnSpPr>
                <a:cxnSpLocks/>
                <a:stCxn id="108" idx="1"/>
                <a:endCxn id="108" idx="5"/>
              </p:cNvCxnSpPr>
              <p:nvPr/>
            </p:nvCxnSpPr>
            <p:spPr>
              <a:xfrm>
                <a:off x="6620131" y="4427674"/>
                <a:ext cx="157603" cy="15323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CF1A3ABB-DC13-48A3-8732-2FA292807C5D}"/>
                </a:ext>
              </a:extLst>
            </p:cNvPr>
            <p:cNvSpPr txBox="1"/>
            <p:nvPr/>
          </p:nvSpPr>
          <p:spPr>
            <a:xfrm>
              <a:off x="9587194" y="1586056"/>
              <a:ext cx="264816" cy="338554"/>
            </a:xfrm>
            <a:prstGeom prst="rect">
              <a:avLst/>
            </a:prstGeom>
            <a:noFill/>
          </p:spPr>
          <p:txBody>
            <a:bodyPr wrap="none" rtlCol="0">
              <a:spAutoFit/>
            </a:bodyPr>
            <a:lstStyle/>
            <a:p>
              <a:r>
                <a:rPr lang="en-US" sz="1600" dirty="0">
                  <a:solidFill>
                    <a:srgbClr val="FFC000"/>
                  </a:solidFill>
                </a:rPr>
                <a:t>*</a:t>
              </a:r>
            </a:p>
          </p:txBody>
        </p:sp>
      </p:grpSp>
      <p:sp>
        <p:nvSpPr>
          <p:cNvPr id="112" name="TextBox 111">
            <a:extLst>
              <a:ext uri="{FF2B5EF4-FFF2-40B4-BE49-F238E27FC236}">
                <a16:creationId xmlns:a16="http://schemas.microsoft.com/office/drawing/2014/main" id="{1566EB04-907B-4033-8E6C-4EB8D964EE5D}"/>
              </a:ext>
            </a:extLst>
          </p:cNvPr>
          <p:cNvSpPr txBox="1"/>
          <p:nvPr/>
        </p:nvSpPr>
        <p:spPr>
          <a:xfrm>
            <a:off x="9761413" y="1100599"/>
            <a:ext cx="1846980" cy="307777"/>
          </a:xfrm>
          <a:prstGeom prst="rect">
            <a:avLst/>
          </a:prstGeom>
          <a:noFill/>
        </p:spPr>
        <p:txBody>
          <a:bodyPr wrap="none" rtlCol="0">
            <a:spAutoFit/>
          </a:bodyPr>
          <a:lstStyle/>
          <a:p>
            <a:r>
              <a:rPr lang="en-US" altLang="zh-CN" sz="1400" dirty="0"/>
              <a:t>Not working/disabled</a:t>
            </a:r>
            <a:endParaRPr lang="en-US" sz="1400" dirty="0"/>
          </a:p>
        </p:txBody>
      </p:sp>
      <p:sp>
        <p:nvSpPr>
          <p:cNvPr id="113" name="TextBox 112">
            <a:extLst>
              <a:ext uri="{FF2B5EF4-FFF2-40B4-BE49-F238E27FC236}">
                <a16:creationId xmlns:a16="http://schemas.microsoft.com/office/drawing/2014/main" id="{6411D094-2001-45A8-9291-355922490F3F}"/>
              </a:ext>
            </a:extLst>
          </p:cNvPr>
          <p:cNvSpPr txBox="1"/>
          <p:nvPr/>
        </p:nvSpPr>
        <p:spPr>
          <a:xfrm>
            <a:off x="9777437" y="1481656"/>
            <a:ext cx="1489510" cy="307777"/>
          </a:xfrm>
          <a:prstGeom prst="rect">
            <a:avLst/>
          </a:prstGeom>
          <a:noFill/>
        </p:spPr>
        <p:txBody>
          <a:bodyPr wrap="none" rtlCol="0">
            <a:spAutoFit/>
          </a:bodyPr>
          <a:lstStyle/>
          <a:p>
            <a:r>
              <a:rPr lang="en-US" altLang="zh-CN" sz="1400" dirty="0"/>
              <a:t>Partially working</a:t>
            </a:r>
            <a:endParaRPr lang="en-US" sz="1400" dirty="0"/>
          </a:p>
        </p:txBody>
      </p:sp>
    </p:spTree>
    <p:extLst>
      <p:ext uri="{BB962C8B-B14F-4D97-AF65-F5344CB8AC3E}">
        <p14:creationId xmlns:p14="http://schemas.microsoft.com/office/powerpoint/2010/main" val="206296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2604-182F-4AFD-9F00-DA7F44E5DD18}"/>
              </a:ext>
            </a:extLst>
          </p:cNvPr>
          <p:cNvSpPr>
            <a:spLocks noGrp="1"/>
          </p:cNvSpPr>
          <p:nvPr>
            <p:ph type="title"/>
          </p:nvPr>
        </p:nvSpPr>
        <p:spPr/>
        <p:txBody>
          <a:bodyPr/>
          <a:lstStyle/>
          <a:p>
            <a:r>
              <a:rPr lang="en-US" dirty="0"/>
              <a:t>BTT light Feature Overview</a:t>
            </a:r>
          </a:p>
        </p:txBody>
      </p:sp>
      <p:sp>
        <p:nvSpPr>
          <p:cNvPr id="4" name="Content Placeholder 3">
            <a:extLst>
              <a:ext uri="{FF2B5EF4-FFF2-40B4-BE49-F238E27FC236}">
                <a16:creationId xmlns:a16="http://schemas.microsoft.com/office/drawing/2014/main" id="{78A3BBD0-C779-4BEA-85F0-CE007E6AA106}"/>
              </a:ext>
            </a:extLst>
          </p:cNvPr>
          <p:cNvSpPr>
            <a:spLocks noGrp="1"/>
          </p:cNvSpPr>
          <p:nvPr>
            <p:ph sz="quarter" idx="12"/>
          </p:nvPr>
        </p:nvSpPr>
        <p:spPr>
          <a:xfrm>
            <a:off x="544116" y="1068057"/>
            <a:ext cx="10021423" cy="5023253"/>
          </a:xfrm>
        </p:spPr>
        <p:txBody>
          <a:bodyPr/>
          <a:lstStyle/>
          <a:p>
            <a:r>
              <a:rPr lang="en-US" sz="1400" b="1" dirty="0">
                <a:latin typeface="Ford Antenna Medium" panose="02000505000000020004" pitchFamily="50" charset="0"/>
              </a:rPr>
              <a:t>Definition:  </a:t>
            </a:r>
            <a:r>
              <a:rPr lang="en-US" sz="1200" dirty="0">
                <a:latin typeface="Ford Antenna Regular" panose="02000505000000020004" pitchFamily="50" charset="0"/>
              </a:rPr>
              <a:t>BLIS is a convenience feature that aids the driver in assessing whether a vehicle is in or will be entering an area, called BSZ, BTT will extend the </a:t>
            </a:r>
            <a:r>
              <a:rPr lang="en-US" altLang="zh-CN" sz="1200" dirty="0">
                <a:latin typeface="Ford Antenna Regular" panose="02000505000000020004" pitchFamily="50" charset="0"/>
              </a:rPr>
              <a:t>standard </a:t>
            </a:r>
            <a:r>
              <a:rPr lang="en-US" sz="1200" dirty="0">
                <a:latin typeface="Ford Antenna Regular" panose="02000505000000020004" pitchFamily="50" charset="0"/>
              </a:rPr>
              <a:t>BSZ per the trailer length, acting the same as BLIS but with an extended BSZ, if trailer is connected.</a:t>
            </a:r>
          </a:p>
          <a:p>
            <a:endParaRPr lang="en-US" sz="1200" dirty="0">
              <a:latin typeface="Ford Antenna Regular" panose="02000505000000020004" pitchFamily="50" charset="0"/>
            </a:endParaRPr>
          </a:p>
          <a:p>
            <a:endParaRPr lang="en-US" sz="1200" dirty="0">
              <a:latin typeface="Ford Antenna Regular" panose="02000505000000020004" pitchFamily="50" charset="0"/>
            </a:endParaRPr>
          </a:p>
          <a:p>
            <a:endParaRPr lang="en-US" sz="1200" dirty="0">
              <a:latin typeface="Ford Antenna Regular" panose="02000505000000020004" pitchFamily="50" charset="0"/>
            </a:endParaRPr>
          </a:p>
          <a:p>
            <a:endParaRPr lang="en-US" sz="1200" dirty="0">
              <a:latin typeface="Ford Antenna Regular" panose="02000505000000020004" pitchFamily="50" charset="0"/>
            </a:endParaRPr>
          </a:p>
          <a:p>
            <a:endParaRPr lang="en-US" sz="1200" dirty="0">
              <a:latin typeface="Ford Antenna Regular" panose="02000505000000020004" pitchFamily="50" charset="0"/>
            </a:endParaRPr>
          </a:p>
          <a:p>
            <a:endParaRPr lang="en-US" sz="1200" dirty="0">
              <a:latin typeface="Ford Antenna Regular" panose="02000505000000020004" pitchFamily="50" charset="0"/>
            </a:endParaRPr>
          </a:p>
          <a:p>
            <a:endParaRPr lang="en-US" sz="1200" dirty="0">
              <a:latin typeface="Ford Antenna Regular" panose="02000505000000020004" pitchFamily="50" charset="0"/>
            </a:endParaRPr>
          </a:p>
          <a:p>
            <a:endParaRPr lang="en-US" sz="1200" dirty="0">
              <a:latin typeface="Ford Antenna Regular" panose="02000505000000020004" pitchFamily="50" charset="0"/>
            </a:endParaRPr>
          </a:p>
          <a:p>
            <a:r>
              <a:rPr lang="en-US" sz="1400" b="1" dirty="0">
                <a:latin typeface="Ford Antenna Medium" panose="02000505000000020004" pitchFamily="50" charset="0"/>
              </a:rPr>
              <a:t>Target Users: </a:t>
            </a:r>
          </a:p>
          <a:p>
            <a:pPr marL="688975" lvl="1" indent="-342900">
              <a:buFont typeface="+mj-lt"/>
              <a:buAutoNum type="arabicPeriod"/>
            </a:pPr>
            <a:r>
              <a:rPr lang="en-US" sz="1200" dirty="0">
                <a:latin typeface="Ford Antenna Medium" panose="02000505000000020004" pitchFamily="50" charset="0"/>
              </a:rPr>
              <a:t>Host car driver who needs to know the status of BZ.</a:t>
            </a:r>
          </a:p>
          <a:p>
            <a:r>
              <a:rPr lang="en-US" sz="1400" b="1" dirty="0">
                <a:latin typeface="Ford Antenna Medium" panose="02000505000000020004" pitchFamily="50" charset="0"/>
              </a:rPr>
              <a:t>Implementation summary:</a:t>
            </a:r>
            <a:r>
              <a:rPr lang="en-US" sz="1400" b="1" dirty="0"/>
              <a:t> </a:t>
            </a:r>
          </a:p>
          <a:p>
            <a:pPr marL="688975" lvl="1" indent="-342900">
              <a:buAutoNum type="arabicPeriod"/>
            </a:pPr>
            <a:r>
              <a:rPr lang="en-US" sz="1200" dirty="0">
                <a:latin typeface="Ford Antenna Medium" panose="02000505000000020004" pitchFamily="50" charset="0"/>
              </a:rPr>
              <a:t>BSZ definition and trailer requirement for BTT light</a:t>
            </a:r>
          </a:p>
          <a:p>
            <a:pPr marL="688975" lvl="1" indent="-342900">
              <a:buAutoNum type="arabicPeriod"/>
            </a:pPr>
            <a:r>
              <a:rPr lang="en-US" sz="1200" dirty="0">
                <a:latin typeface="Ford Antenna Medium" panose="02000505000000020004" pitchFamily="50" charset="0"/>
              </a:rPr>
              <a:t>Target detection: Two Rear corner radars to detect incoming threat from rear on each side</a:t>
            </a:r>
          </a:p>
          <a:p>
            <a:pPr marL="688975" lvl="1" indent="-342900">
              <a:buAutoNum type="arabicPeriod"/>
            </a:pPr>
            <a:r>
              <a:rPr lang="en-US" sz="1200" dirty="0">
                <a:latin typeface="Ford Antenna Medium" panose="02000505000000020004" pitchFamily="50" charset="0"/>
              </a:rPr>
              <a:t>Warning driver with Visual Warning (Side Mirror LED ON)</a:t>
            </a:r>
          </a:p>
          <a:p>
            <a:pPr marL="803275" lvl="2" indent="0">
              <a:buNone/>
            </a:pPr>
            <a:r>
              <a:rPr lang="en-US" sz="1200" dirty="0">
                <a:latin typeface="Ford Antenna Medium" panose="02000505000000020004" pitchFamily="50" charset="0"/>
              </a:rPr>
              <a:t> </a:t>
            </a:r>
          </a:p>
        </p:txBody>
      </p:sp>
      <p:pic>
        <p:nvPicPr>
          <p:cNvPr id="34" name="Picture 4" descr="Ähnliches Foto">
            <a:extLst>
              <a:ext uri="{FF2B5EF4-FFF2-40B4-BE49-F238E27FC236}">
                <a16:creationId xmlns:a16="http://schemas.microsoft.com/office/drawing/2014/main" id="{4BDCD79B-6307-4B01-9F83-0F46351861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5204" y="5420579"/>
            <a:ext cx="282154" cy="2821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A0A8C14D-A24F-4DD1-9AF7-FB2BFB32C21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13" b="98517" l="9707" r="97065">
                        <a14:foregroundMark x1="60948" y1="5766" x2="60948" y2="5766"/>
                        <a14:foregroundMark x1="53386" y1="6425" x2="26975" y2="18287"/>
                        <a14:foregroundMark x1="26975" y1="18287" x2="18172" y2="41845"/>
                        <a14:foregroundMark x1="18172" y1="41845" x2="16930" y2="55354"/>
                        <a14:foregroundMark x1="16930" y1="55354" x2="22460" y2="81219"/>
                        <a14:foregroundMark x1="22460" y1="81219" x2="39729" y2="89456"/>
                        <a14:foregroundMark x1="39729" y1="89456" x2="68397" y2="91928"/>
                        <a14:foregroundMark x1="68397" y1="91928" x2="77540" y2="88468"/>
                        <a14:foregroundMark x1="77540" y1="88468" x2="85327" y2="64415"/>
                        <a14:foregroundMark x1="85327" y1="64415" x2="87923" y2="38056"/>
                        <a14:foregroundMark x1="87923" y1="38056" x2="81716" y2="11532"/>
                        <a14:foregroundMark x1="81716" y1="11532" x2="73815" y2="4778"/>
                        <a14:foregroundMark x1="73815" y1="4778" x2="54176" y2="4613"/>
                        <a14:foregroundMark x1="54176" y1="4613" x2="63995" y2="5766"/>
                        <a14:foregroundMark x1="90519" y1="71664" x2="89278" y2="86161"/>
                        <a14:foregroundMark x1="89278" y1="86161" x2="78442" y2="94728"/>
                        <a14:foregroundMark x1="78442" y1="94728" x2="24831" y2="96046"/>
                        <a14:foregroundMark x1="24831" y1="96046" x2="14108" y2="89456"/>
                        <a14:foregroundMark x1="14108" y1="89456" x2="8465" y2="74629"/>
                        <a14:foregroundMark x1="8465" y1="74629" x2="6321" y2="43987"/>
                        <a14:foregroundMark x1="6321" y1="43987" x2="7901" y2="28666"/>
                        <a14:foregroundMark x1="7901" y1="28666" x2="12302" y2="14168"/>
                        <a14:foregroundMark x1="12302" y1="14168" x2="30023" y2="5931"/>
                        <a14:foregroundMark x1="30023" y1="5931" x2="67156" y2="1647"/>
                        <a14:foregroundMark x1="67156" y1="1647" x2="87133" y2="2306"/>
                        <a14:foregroundMark x1="87133" y1="2306" x2="91761" y2="14333"/>
                        <a14:foregroundMark x1="91761" y1="14333" x2="94244" y2="63756"/>
                        <a14:foregroundMark x1="94244" y1="63756" x2="92438" y2="78089"/>
                        <a14:foregroundMark x1="98533" y1="80890" x2="96501" y2="94069"/>
                        <a14:foregroundMark x1="96501" y1="94069" x2="85779" y2="98682"/>
                        <a14:foregroundMark x1="85779" y1="98682" x2="72686" y2="96046"/>
                        <a14:foregroundMark x1="91986" y1="46293" x2="97065" y2="86985"/>
                        <a14:foregroundMark x1="85553" y1="13674" x2="91648" y2="32455"/>
                        <a14:foregroundMark x1="91648" y1="32455" x2="91422" y2="56837"/>
                        <a14:foregroundMark x1="67494" y1="5766" x2="26298" y2="17792"/>
                        <a14:foregroundMark x1="69413" y1="7084" x2="37698" y2="11862"/>
                        <a14:foregroundMark x1="37698" y1="11862" x2="23928" y2="20758"/>
                        <a14:foregroundMark x1="35553" y1="19440" x2="65124" y2="7908"/>
                        <a14:foregroundMark x1="65124" y1="7908" x2="68623" y2="7084"/>
                        <a14:foregroundMark x1="19526" y1="43163" x2="19977" y2="58484"/>
                        <a14:foregroundMark x1="19977" y1="58484" x2="28330" y2="84185"/>
                        <a14:foregroundMark x1="28330" y1="84185" x2="32393" y2="86985"/>
                        <a14:backgroundMark x1="71219" y1="13674" x2="37133" y2="27183"/>
                        <a14:backgroundMark x1="37133" y1="27183" x2="32167" y2="56178"/>
                        <a14:backgroundMark x1="32167" y1="56178" x2="33296" y2="69687"/>
                        <a14:backgroundMark x1="33296" y1="69687" x2="45485" y2="77595"/>
                        <a14:backgroundMark x1="45485" y1="77595" x2="66930" y2="79572"/>
                        <a14:backgroundMark x1="66930" y1="79572" x2="75056" y2="71664"/>
                        <a14:backgroundMark x1="75056" y1="71664" x2="76749" y2="41516"/>
                        <a14:backgroundMark x1="76749" y1="41516" x2="74718" y2="28995"/>
                        <a14:backgroundMark x1="74718" y1="28995" x2="65576" y2="30807"/>
                        <a14:backgroundMark x1="65576" y1="30807" x2="63995" y2="47611"/>
                        <a14:backgroundMark x1="63995" y1="47611" x2="65914" y2="60791"/>
                        <a14:backgroundMark x1="65914" y1="60791" x2="59819" y2="70840"/>
                        <a14:backgroundMark x1="59819" y1="70840" x2="51016" y2="62768"/>
                        <a14:backgroundMark x1="51016" y1="62768" x2="47743" y2="48600"/>
                        <a14:backgroundMark x1="47743" y1="48600" x2="52935" y2="33608"/>
                        <a14:backgroundMark x1="52935" y1="33608" x2="44357" y2="28995"/>
                        <a14:backgroundMark x1="44357" y1="28995" x2="39052" y2="44811"/>
                        <a14:backgroundMark x1="39052" y1="44811" x2="41535" y2="62603"/>
                        <a14:backgroundMark x1="41535" y1="62603" x2="51016" y2="59638"/>
                        <a14:backgroundMark x1="51016" y1="59638" x2="58691" y2="49094"/>
                        <a14:backgroundMark x1="58691" y1="49094" x2="64560" y2="29654"/>
                        <a14:backgroundMark x1="64560" y1="29654" x2="55079" y2="29160"/>
                        <a14:backgroundMark x1="55079" y1="29160" x2="52032" y2="45964"/>
                        <a14:backgroundMark x1="52032" y1="45964" x2="59368" y2="61944"/>
                        <a14:backgroundMark x1="59368" y1="61944" x2="48871" y2="69357"/>
                        <a14:backgroundMark x1="48871" y1="69357" x2="37585" y2="67875"/>
                        <a14:backgroundMark x1="37585" y1="67875" x2="29571" y2="53377"/>
                        <a14:backgroundMark x1="29571" y1="53377" x2="29007" y2="38386"/>
                        <a14:backgroundMark x1="29007" y1="38386" x2="35214" y2="25700"/>
                        <a14:backgroundMark x1="35214" y1="25700" x2="66817" y2="19440"/>
                        <a14:backgroundMark x1="66817" y1="19440" x2="74041" y2="30313"/>
                        <a14:backgroundMark x1="74041" y1="30313" x2="78330" y2="43987"/>
                        <a14:backgroundMark x1="78330" y1="43987" x2="70316" y2="51730"/>
                        <a14:backgroundMark x1="70316" y1="51730" x2="68849" y2="68863"/>
                        <a14:backgroundMark x1="23702" y1="54530" x2="23702" y2="54530"/>
                        <a14:backgroundMark x1="22348" y1="50741" x2="22348" y2="50741"/>
                        <a14:backgroundMark x1="22122" y1="48270" x2="22122" y2="48270"/>
                        <a14:backgroundMark x1="22348" y1="43822" x2="22348" y2="43822"/>
                        <a14:backgroundMark x1="23589" y1="40362" x2="23589" y2="40362"/>
                        <a14:backgroundMark x1="22912" y1="41021" x2="22912" y2="41021"/>
                        <a14:backgroundMark x1="83747" y1="50412" x2="83747" y2="50412"/>
                        <a14:backgroundMark x1="83747" y1="49259" x2="83747" y2="49259"/>
                        <a14:backgroundMark x1="83747" y1="47941" x2="83747" y2="47941"/>
                        <a14:backgroundMark x1="83747" y1="46293" x2="83747" y2="46293"/>
                        <a14:backgroundMark x1="83747" y1="45470" x2="83747" y2="45470"/>
                        <a14:backgroundMark x1="83860" y1="45634" x2="83747" y2="53048"/>
                        <a14:backgroundMark x1="83747" y1="45964" x2="83747" y2="45964"/>
                        <a14:backgroundMark x1="84086" y1="45964" x2="84086" y2="45964"/>
                        <a14:backgroundMark x1="84199" y1="48270" x2="84199" y2="48270"/>
                        <a14:backgroundMark x1="84199" y1="45964" x2="84199" y2="45964"/>
                        <a14:backgroundMark x1="23363" y1="39374" x2="23363" y2="39374"/>
                        <a14:backgroundMark x1="23589" y1="37232" x2="23589" y2="37232"/>
                        <a14:backgroundMark x1="24153" y1="35914" x2="24153" y2="35914"/>
                        <a14:backgroundMark x1="24718" y1="33937" x2="24718" y2="33937"/>
                        <a14:backgroundMark x1="25056" y1="33278" x2="25056" y2="33278"/>
                        <a14:backgroundMark x1="25621" y1="32125" x2="25621" y2="32125"/>
                        <a14:backgroundMark x1="26411" y1="30807" x2="26411" y2="30807"/>
                        <a14:backgroundMark x1="26524" y1="29984" x2="26524" y2="29984"/>
                        <a14:backgroundMark x1="26749" y1="29489" x2="26749" y2="29489"/>
                        <a14:backgroundMark x1="25734" y1="31631" x2="25734" y2="31631"/>
                        <a14:backgroundMark x1="25282" y1="32619" x2="25282" y2="32619"/>
                        <a14:backgroundMark x1="25169" y1="34596" x2="27652" y2="29654"/>
                        <a14:backgroundMark x1="25395" y1="32455" x2="26637" y2="31137"/>
                        <a14:backgroundMark x1="25282" y1="32125" x2="26411" y2="29654"/>
                      </a14:backgroundRemoval>
                    </a14:imgEffect>
                  </a14:imgLayer>
                </a14:imgProps>
              </a:ext>
            </a:extLst>
          </a:blip>
          <a:stretch>
            <a:fillRect/>
          </a:stretch>
        </p:blipFill>
        <p:spPr>
          <a:xfrm>
            <a:off x="8703515" y="4988287"/>
            <a:ext cx="2085663" cy="1428891"/>
          </a:xfrm>
          <a:prstGeom prst="rect">
            <a:avLst/>
          </a:prstGeom>
        </p:spPr>
      </p:pic>
      <p:sp>
        <p:nvSpPr>
          <p:cNvPr id="41" name="Action Button: Go Home 40">
            <a:hlinkClick r:id="rId6" action="ppaction://hlinksldjump" highlightClick="1"/>
            <a:extLst>
              <a:ext uri="{FF2B5EF4-FFF2-40B4-BE49-F238E27FC236}">
                <a16:creationId xmlns:a16="http://schemas.microsoft.com/office/drawing/2014/main" id="{274F59AB-5FB3-4377-A45F-609E92851D52}"/>
              </a:ext>
            </a:extLst>
          </p:cNvPr>
          <p:cNvSpPr/>
          <p:nvPr/>
        </p:nvSpPr>
        <p:spPr>
          <a:xfrm>
            <a:off x="11827043" y="29781"/>
            <a:ext cx="306805" cy="335979"/>
          </a:xfrm>
          <a:prstGeom prst="actionButtonHom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CC8C9DCC-6B48-4E69-9CB8-388E3CE67C7C}"/>
              </a:ext>
            </a:extLst>
          </p:cNvPr>
          <p:cNvSpPr/>
          <p:nvPr/>
        </p:nvSpPr>
        <p:spPr>
          <a:xfrm>
            <a:off x="8631690" y="4194445"/>
            <a:ext cx="1533185" cy="603409"/>
          </a:xfrm>
          <a:prstGeom prst="roundRect">
            <a:avLst/>
          </a:prstGeom>
          <a:solidFill>
            <a:srgbClr val="F47C3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latin typeface="Arial" panose="020B0604020202020204" pitchFamily="34" charset="0"/>
                <a:cs typeface="Arial" panose="020B0604020202020204" pitchFamily="34" charset="0"/>
              </a:rPr>
              <a:t>Reuse the BLIS LED on Side Mirrors</a:t>
            </a:r>
          </a:p>
        </p:txBody>
      </p:sp>
      <p:pic>
        <p:nvPicPr>
          <p:cNvPr id="70" name="Picture 69">
            <a:extLst>
              <a:ext uri="{FF2B5EF4-FFF2-40B4-BE49-F238E27FC236}">
                <a16:creationId xmlns:a16="http://schemas.microsoft.com/office/drawing/2014/main" id="{B304978C-8A3E-474C-98E0-EE5A608278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2969" y="2440338"/>
            <a:ext cx="1686485" cy="855289"/>
          </a:xfrm>
          <a:prstGeom prst="rect">
            <a:avLst/>
          </a:prstGeom>
        </p:spPr>
      </p:pic>
      <p:sp>
        <p:nvSpPr>
          <p:cNvPr id="71" name="Rectangle: Top Corners Rounded 70">
            <a:extLst>
              <a:ext uri="{FF2B5EF4-FFF2-40B4-BE49-F238E27FC236}">
                <a16:creationId xmlns:a16="http://schemas.microsoft.com/office/drawing/2014/main" id="{FAD39344-E6E5-4C06-85F7-37838ED6564B}"/>
              </a:ext>
            </a:extLst>
          </p:cNvPr>
          <p:cNvSpPr/>
          <p:nvPr/>
        </p:nvSpPr>
        <p:spPr>
          <a:xfrm rot="1435918">
            <a:off x="2422748" y="2529922"/>
            <a:ext cx="172359" cy="45719"/>
          </a:xfrm>
          <a:prstGeom prst="round2SameRect">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Rectangle: Top Corners Rounded 71">
            <a:extLst>
              <a:ext uri="{FF2B5EF4-FFF2-40B4-BE49-F238E27FC236}">
                <a16:creationId xmlns:a16="http://schemas.microsoft.com/office/drawing/2014/main" id="{3B816989-CD42-48DF-8DA0-C687FCA161E3}"/>
              </a:ext>
            </a:extLst>
          </p:cNvPr>
          <p:cNvSpPr/>
          <p:nvPr/>
        </p:nvSpPr>
        <p:spPr>
          <a:xfrm rot="8770673">
            <a:off x="2428674" y="3155070"/>
            <a:ext cx="172359" cy="45719"/>
          </a:xfrm>
          <a:prstGeom prst="round2SameRect">
            <a:avLst/>
          </a:prstGeom>
          <a:solidFill>
            <a:srgbClr val="00B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44AAF00F-56D3-45F9-AD5B-220D90ADDF86}"/>
              </a:ext>
            </a:extLst>
          </p:cNvPr>
          <p:cNvSpPr/>
          <p:nvPr/>
        </p:nvSpPr>
        <p:spPr>
          <a:xfrm>
            <a:off x="1648322" y="1800280"/>
            <a:ext cx="1878119" cy="553291"/>
          </a:xfrm>
          <a:prstGeom prst="rect">
            <a:avLst/>
          </a:prstGeom>
          <a:pattFill prst="pct5">
            <a:fgClr>
              <a:schemeClr val="accent1"/>
            </a:fgClr>
            <a:bgClr>
              <a:schemeClr val="bg1"/>
            </a:bgClr>
          </a:patt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8F0D7F78-CE40-437F-932D-FC44BBFD823A}"/>
              </a:ext>
            </a:extLst>
          </p:cNvPr>
          <p:cNvSpPr/>
          <p:nvPr/>
        </p:nvSpPr>
        <p:spPr>
          <a:xfrm>
            <a:off x="1671666" y="3352786"/>
            <a:ext cx="1854775" cy="549993"/>
          </a:xfrm>
          <a:prstGeom prst="rect">
            <a:avLst/>
          </a:prstGeom>
          <a:pattFill prst="pct5">
            <a:fgClr>
              <a:schemeClr val="accent1"/>
            </a:fgClr>
            <a:bgClr>
              <a:schemeClr val="bg1"/>
            </a:bgClr>
          </a:patt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BD688028-9F09-4B35-B035-D29FD62D8654}"/>
              </a:ext>
            </a:extLst>
          </p:cNvPr>
          <p:cNvSpPr/>
          <p:nvPr/>
        </p:nvSpPr>
        <p:spPr>
          <a:xfrm>
            <a:off x="1648323" y="3317460"/>
            <a:ext cx="4450632" cy="592096"/>
          </a:xfrm>
          <a:prstGeom prst="rect">
            <a:avLst/>
          </a:prstGeom>
          <a:pattFill prst="pct20">
            <a:fgClr>
              <a:schemeClr val="accent1"/>
            </a:fgClr>
            <a:bgClr>
              <a:schemeClr val="bg1"/>
            </a:bgClr>
          </a:patt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4848D066-7AEA-4F48-8A07-6A1658E4B248}"/>
              </a:ext>
            </a:extLst>
          </p:cNvPr>
          <p:cNvSpPr/>
          <p:nvPr/>
        </p:nvSpPr>
        <p:spPr>
          <a:xfrm>
            <a:off x="1638896" y="1764702"/>
            <a:ext cx="4450632" cy="595646"/>
          </a:xfrm>
          <a:prstGeom prst="rect">
            <a:avLst/>
          </a:prstGeom>
          <a:pattFill prst="pct20">
            <a:fgClr>
              <a:schemeClr val="accent1"/>
            </a:fgClr>
            <a:bgClr>
              <a:schemeClr val="bg1"/>
            </a:bgClr>
          </a:patt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7" name="Rectangle: Rounded Corners 76">
            <a:extLst>
              <a:ext uri="{FF2B5EF4-FFF2-40B4-BE49-F238E27FC236}">
                <a16:creationId xmlns:a16="http://schemas.microsoft.com/office/drawing/2014/main" id="{F3E2F471-3F48-4545-8CC1-CC3164B00CB9}"/>
              </a:ext>
            </a:extLst>
          </p:cNvPr>
          <p:cNvSpPr/>
          <p:nvPr/>
        </p:nvSpPr>
        <p:spPr>
          <a:xfrm>
            <a:off x="2870935" y="2437235"/>
            <a:ext cx="2785178" cy="848376"/>
          </a:xfrm>
          <a:prstGeom prst="roundRect">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100" b="1" dirty="0">
              <a:solidFill>
                <a:schemeClr val="tx1"/>
              </a:solidFill>
              <a:latin typeface="Arial" panose="020B0604020202020204"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ECA69EBD-F7E8-460A-8BBA-DEF72CA9D74E}"/>
              </a:ext>
            </a:extLst>
          </p:cNvPr>
          <p:cNvCxnSpPr>
            <a:cxnSpLocks/>
            <a:stCxn id="80" idx="0"/>
            <a:endCxn id="70" idx="3"/>
          </p:cNvCxnSpPr>
          <p:nvPr/>
        </p:nvCxnSpPr>
        <p:spPr>
          <a:xfrm flipH="1">
            <a:off x="2576219" y="2598620"/>
            <a:ext cx="317576" cy="2593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7F1B3C8-25AE-4559-9D17-7A837BB30362}"/>
              </a:ext>
            </a:extLst>
          </p:cNvPr>
          <p:cNvCxnSpPr>
            <a:cxnSpLocks/>
            <a:stCxn id="80" idx="2"/>
            <a:endCxn id="70" idx="3"/>
          </p:cNvCxnSpPr>
          <p:nvPr/>
        </p:nvCxnSpPr>
        <p:spPr>
          <a:xfrm flipH="1" flipV="1">
            <a:off x="2576219" y="2857967"/>
            <a:ext cx="317576" cy="24298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2D5A0C5-5A41-4A9C-B589-81D3015A2E7E}"/>
              </a:ext>
            </a:extLst>
          </p:cNvPr>
          <p:cNvSpPr/>
          <p:nvPr/>
        </p:nvSpPr>
        <p:spPr>
          <a:xfrm>
            <a:off x="2870935" y="2598620"/>
            <a:ext cx="45719" cy="5023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9BB96ACD-2F78-4C06-94C2-89D518908380}"/>
              </a:ext>
            </a:extLst>
          </p:cNvPr>
          <p:cNvSpPr txBox="1"/>
          <p:nvPr/>
        </p:nvSpPr>
        <p:spPr>
          <a:xfrm>
            <a:off x="3743577" y="2672898"/>
            <a:ext cx="757323" cy="338554"/>
          </a:xfrm>
          <a:prstGeom prst="rect">
            <a:avLst/>
          </a:prstGeom>
          <a:noFill/>
        </p:spPr>
        <p:txBody>
          <a:bodyPr wrap="none" rtlCol="0">
            <a:spAutoFit/>
          </a:bodyPr>
          <a:lstStyle/>
          <a:p>
            <a:r>
              <a:rPr lang="en-US" sz="1600" dirty="0"/>
              <a:t>Trailer</a:t>
            </a:r>
          </a:p>
        </p:txBody>
      </p:sp>
      <p:sp>
        <p:nvSpPr>
          <p:cNvPr id="82" name="TextBox 81">
            <a:extLst>
              <a:ext uri="{FF2B5EF4-FFF2-40B4-BE49-F238E27FC236}">
                <a16:creationId xmlns:a16="http://schemas.microsoft.com/office/drawing/2014/main" id="{3558995E-472D-4FBA-8123-1830F031C1DE}"/>
              </a:ext>
            </a:extLst>
          </p:cNvPr>
          <p:cNvSpPr txBox="1"/>
          <p:nvPr/>
        </p:nvSpPr>
        <p:spPr>
          <a:xfrm>
            <a:off x="3291215" y="3473672"/>
            <a:ext cx="1022524" cy="338554"/>
          </a:xfrm>
          <a:prstGeom prst="rect">
            <a:avLst/>
          </a:prstGeom>
          <a:noFill/>
        </p:spPr>
        <p:txBody>
          <a:bodyPr wrap="none" rtlCol="0">
            <a:spAutoFit/>
          </a:bodyPr>
          <a:lstStyle/>
          <a:p>
            <a:r>
              <a:rPr lang="en-US" sz="1600" dirty="0">
                <a:solidFill>
                  <a:schemeClr val="accent1">
                    <a:lumMod val="60000"/>
                    <a:lumOff val="40000"/>
                  </a:schemeClr>
                </a:solidFill>
              </a:rPr>
              <a:t>BTT BSZ</a:t>
            </a:r>
          </a:p>
        </p:txBody>
      </p:sp>
      <p:sp>
        <p:nvSpPr>
          <p:cNvPr id="83" name="TextBox 82">
            <a:extLst>
              <a:ext uri="{FF2B5EF4-FFF2-40B4-BE49-F238E27FC236}">
                <a16:creationId xmlns:a16="http://schemas.microsoft.com/office/drawing/2014/main" id="{09206A08-EC4F-4748-BAD8-73F483BCA76A}"/>
              </a:ext>
            </a:extLst>
          </p:cNvPr>
          <p:cNvSpPr txBox="1"/>
          <p:nvPr/>
        </p:nvSpPr>
        <p:spPr>
          <a:xfrm>
            <a:off x="2030522" y="3503484"/>
            <a:ext cx="1149674" cy="276999"/>
          </a:xfrm>
          <a:prstGeom prst="rect">
            <a:avLst/>
          </a:prstGeom>
          <a:noFill/>
        </p:spPr>
        <p:txBody>
          <a:bodyPr wrap="none" rtlCol="0">
            <a:spAutoFit/>
          </a:bodyPr>
          <a:lstStyle/>
          <a:p>
            <a:r>
              <a:rPr lang="en-US" sz="1200" dirty="0">
                <a:solidFill>
                  <a:schemeClr val="accent4">
                    <a:lumMod val="75000"/>
                  </a:schemeClr>
                </a:solidFill>
              </a:rPr>
              <a:t>Standard BSZ</a:t>
            </a:r>
          </a:p>
        </p:txBody>
      </p:sp>
      <p:sp>
        <p:nvSpPr>
          <p:cNvPr id="84" name="TextBox 83">
            <a:extLst>
              <a:ext uri="{FF2B5EF4-FFF2-40B4-BE49-F238E27FC236}">
                <a16:creationId xmlns:a16="http://schemas.microsoft.com/office/drawing/2014/main" id="{7C6EE031-C95D-465C-A2DE-8369583BBD47}"/>
              </a:ext>
            </a:extLst>
          </p:cNvPr>
          <p:cNvSpPr txBox="1"/>
          <p:nvPr/>
        </p:nvSpPr>
        <p:spPr>
          <a:xfrm>
            <a:off x="2030522" y="1902284"/>
            <a:ext cx="1149674" cy="276999"/>
          </a:xfrm>
          <a:prstGeom prst="rect">
            <a:avLst/>
          </a:prstGeom>
          <a:noFill/>
        </p:spPr>
        <p:txBody>
          <a:bodyPr wrap="none" rtlCol="0">
            <a:spAutoFit/>
          </a:bodyPr>
          <a:lstStyle/>
          <a:p>
            <a:r>
              <a:rPr lang="en-US" sz="1200" dirty="0">
                <a:solidFill>
                  <a:schemeClr val="accent4">
                    <a:lumMod val="75000"/>
                  </a:schemeClr>
                </a:solidFill>
              </a:rPr>
              <a:t>Standard BSZ</a:t>
            </a:r>
          </a:p>
        </p:txBody>
      </p:sp>
      <p:sp>
        <p:nvSpPr>
          <p:cNvPr id="85" name="TextBox 84">
            <a:extLst>
              <a:ext uri="{FF2B5EF4-FFF2-40B4-BE49-F238E27FC236}">
                <a16:creationId xmlns:a16="http://schemas.microsoft.com/office/drawing/2014/main" id="{CBF56CFA-95ED-4D3E-B938-9B753CD0158A}"/>
              </a:ext>
            </a:extLst>
          </p:cNvPr>
          <p:cNvSpPr txBox="1"/>
          <p:nvPr/>
        </p:nvSpPr>
        <p:spPr>
          <a:xfrm>
            <a:off x="3291215" y="1902283"/>
            <a:ext cx="1022524" cy="338554"/>
          </a:xfrm>
          <a:prstGeom prst="rect">
            <a:avLst/>
          </a:prstGeom>
          <a:noFill/>
        </p:spPr>
        <p:txBody>
          <a:bodyPr wrap="none" rtlCol="0">
            <a:spAutoFit/>
          </a:bodyPr>
          <a:lstStyle/>
          <a:p>
            <a:r>
              <a:rPr lang="en-US" sz="1600" dirty="0">
                <a:solidFill>
                  <a:schemeClr val="accent1">
                    <a:lumMod val="60000"/>
                    <a:lumOff val="40000"/>
                  </a:schemeClr>
                </a:solidFill>
              </a:rPr>
              <a:t>BTT BSZ</a:t>
            </a:r>
          </a:p>
        </p:txBody>
      </p:sp>
      <p:sp>
        <p:nvSpPr>
          <p:cNvPr id="86" name="Rectangle 85">
            <a:extLst>
              <a:ext uri="{FF2B5EF4-FFF2-40B4-BE49-F238E27FC236}">
                <a16:creationId xmlns:a16="http://schemas.microsoft.com/office/drawing/2014/main" id="{DF586C53-1BF8-4776-AF02-3D473677E56F}"/>
              </a:ext>
            </a:extLst>
          </p:cNvPr>
          <p:cNvSpPr/>
          <p:nvPr/>
        </p:nvSpPr>
        <p:spPr>
          <a:xfrm>
            <a:off x="1633082" y="1780674"/>
            <a:ext cx="4470952" cy="595646"/>
          </a:xfrm>
          <a:prstGeom prst="rect">
            <a:avLst/>
          </a:prstGeom>
          <a:noFill/>
          <a:ln w="19050">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1E6810E1-49D6-4936-A720-448361625274}"/>
              </a:ext>
            </a:extLst>
          </p:cNvPr>
          <p:cNvSpPr/>
          <p:nvPr/>
        </p:nvSpPr>
        <p:spPr>
          <a:xfrm>
            <a:off x="1648322" y="3337592"/>
            <a:ext cx="4470952" cy="595646"/>
          </a:xfrm>
          <a:prstGeom prst="rect">
            <a:avLst/>
          </a:prstGeom>
          <a:noFill/>
          <a:ln w="19050">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F61B75-4537-4B09-A467-228F1DC83934}"/>
              </a:ext>
            </a:extLst>
          </p:cNvPr>
          <p:cNvPicPr>
            <a:picLocks noChangeAspect="1"/>
          </p:cNvPicPr>
          <p:nvPr/>
        </p:nvPicPr>
        <p:blipFill>
          <a:blip r:embed="rId8"/>
          <a:stretch>
            <a:fillRect/>
          </a:stretch>
        </p:blipFill>
        <p:spPr>
          <a:xfrm>
            <a:off x="5522608" y="4126063"/>
            <a:ext cx="2286959" cy="990173"/>
          </a:xfrm>
          <a:prstGeom prst="rect">
            <a:avLst/>
          </a:prstGeom>
        </p:spPr>
      </p:pic>
      <p:pic>
        <p:nvPicPr>
          <p:cNvPr id="7" name="Picture 6">
            <a:extLst>
              <a:ext uri="{FF2B5EF4-FFF2-40B4-BE49-F238E27FC236}">
                <a16:creationId xmlns:a16="http://schemas.microsoft.com/office/drawing/2014/main" id="{177294CC-D5D3-48E8-90BB-9196AFFB3C8A}"/>
              </a:ext>
            </a:extLst>
          </p:cNvPr>
          <p:cNvPicPr>
            <a:picLocks noChangeAspect="1"/>
          </p:cNvPicPr>
          <p:nvPr/>
        </p:nvPicPr>
        <p:blipFill>
          <a:blip r:embed="rId9"/>
          <a:stretch>
            <a:fillRect/>
          </a:stretch>
        </p:blipFill>
        <p:spPr>
          <a:xfrm>
            <a:off x="6885749" y="494230"/>
            <a:ext cx="845820" cy="538974"/>
          </a:xfrm>
          <a:prstGeom prst="rect">
            <a:avLst/>
          </a:prstGeom>
        </p:spPr>
      </p:pic>
      <p:sp>
        <p:nvSpPr>
          <p:cNvPr id="11" name="TextBox 10">
            <a:extLst>
              <a:ext uri="{FF2B5EF4-FFF2-40B4-BE49-F238E27FC236}">
                <a16:creationId xmlns:a16="http://schemas.microsoft.com/office/drawing/2014/main" id="{81665717-859A-4A35-BB5E-FB27CD9D4E5E}"/>
              </a:ext>
            </a:extLst>
          </p:cNvPr>
          <p:cNvSpPr txBox="1"/>
          <p:nvPr/>
        </p:nvSpPr>
        <p:spPr>
          <a:xfrm>
            <a:off x="6513473" y="151600"/>
            <a:ext cx="1590372" cy="307777"/>
          </a:xfrm>
          <a:prstGeom prst="rect">
            <a:avLst/>
          </a:prstGeom>
          <a:noFill/>
        </p:spPr>
        <p:txBody>
          <a:bodyPr wrap="none" rtlCol="0">
            <a:spAutoFit/>
          </a:bodyPr>
          <a:lstStyle/>
          <a:p>
            <a:r>
              <a:rPr lang="en-US" sz="1400" dirty="0"/>
              <a:t>BTT or BTT light?</a:t>
            </a:r>
          </a:p>
        </p:txBody>
      </p:sp>
      <p:sp>
        <p:nvSpPr>
          <p:cNvPr id="38" name="TextBox 37">
            <a:extLst>
              <a:ext uri="{FF2B5EF4-FFF2-40B4-BE49-F238E27FC236}">
                <a16:creationId xmlns:a16="http://schemas.microsoft.com/office/drawing/2014/main" id="{385839D3-9F01-46D5-88B1-9797E43090FF}"/>
              </a:ext>
            </a:extLst>
          </p:cNvPr>
          <p:cNvSpPr txBox="1"/>
          <p:nvPr/>
        </p:nvSpPr>
        <p:spPr>
          <a:xfrm>
            <a:off x="9398283" y="221306"/>
            <a:ext cx="2271712" cy="523220"/>
          </a:xfrm>
          <a:prstGeom prst="rect">
            <a:avLst/>
          </a:prstGeom>
          <a:noFill/>
        </p:spPr>
        <p:txBody>
          <a:bodyPr wrap="none" rtlCol="0">
            <a:spAutoFit/>
          </a:bodyPr>
          <a:lstStyle/>
          <a:p>
            <a:r>
              <a:rPr lang="en-US" sz="1400" dirty="0"/>
              <a:t>BTT: BLIS with Trailer Tow</a:t>
            </a:r>
          </a:p>
          <a:p>
            <a:r>
              <a:rPr lang="en-US" sz="1400" dirty="0"/>
              <a:t>BSZ: </a:t>
            </a:r>
            <a:r>
              <a:rPr lang="en-US" sz="1400"/>
              <a:t>Blind Spot </a:t>
            </a:r>
            <a:r>
              <a:rPr lang="en-US" sz="1400" dirty="0"/>
              <a:t>Zone</a:t>
            </a:r>
          </a:p>
        </p:txBody>
      </p:sp>
      <p:cxnSp>
        <p:nvCxnSpPr>
          <p:cNvPr id="6" name="Straight Arrow Connector 5">
            <a:extLst>
              <a:ext uri="{FF2B5EF4-FFF2-40B4-BE49-F238E27FC236}">
                <a16:creationId xmlns:a16="http://schemas.microsoft.com/office/drawing/2014/main" id="{7702C92C-D527-47A4-9ADB-4E0648F265F7}"/>
              </a:ext>
            </a:extLst>
          </p:cNvPr>
          <p:cNvCxnSpPr>
            <a:cxnSpLocks/>
            <a:stCxn id="17" idx="2"/>
            <a:endCxn id="34" idx="0"/>
          </p:cNvCxnSpPr>
          <p:nvPr/>
        </p:nvCxnSpPr>
        <p:spPr>
          <a:xfrm>
            <a:off x="9398283" y="4797854"/>
            <a:ext cx="77998" cy="62272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5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1000"/>
                                        <p:tgtEl>
                                          <p:spTgt spid="7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left)">
                                      <p:cBhvr>
                                        <p:cTn id="10" dur="10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left)">
                                      <p:cBhvr>
                                        <p:cTn id="15" dur="1000"/>
                                        <p:tgtEl>
                                          <p:spTgt spid="8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1000"/>
                                        <p:tgtEl>
                                          <p:spTgt spid="8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right)">
                                      <p:cBhvr>
                                        <p:cTn id="23" dur="1500"/>
                                        <p:tgtEl>
                                          <p:spTgt spid="77"/>
                                        </p:tgtEl>
                                      </p:cBhvr>
                                    </p:animEffect>
                                  </p:childTnLst>
                                </p:cTn>
                              </p:par>
                              <p:par>
                                <p:cTn id="24" presetID="22" presetClass="entr" presetSubtype="2" fill="hold"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wipe(right)">
                                      <p:cBhvr>
                                        <p:cTn id="26" dur="1500"/>
                                        <p:tgtEl>
                                          <p:spTgt spid="78"/>
                                        </p:tgtEl>
                                      </p:cBhvr>
                                    </p:animEffect>
                                  </p:childTnLst>
                                </p:cTn>
                              </p:par>
                              <p:par>
                                <p:cTn id="27" presetID="22" presetClass="entr" presetSubtype="2"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wipe(right)">
                                      <p:cBhvr>
                                        <p:cTn id="29" dur="1500"/>
                                        <p:tgtEl>
                                          <p:spTgt spid="79"/>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wipe(right)">
                                      <p:cBhvr>
                                        <p:cTn id="32" dur="1500"/>
                                        <p:tgtEl>
                                          <p:spTgt spid="80"/>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right)">
                                      <p:cBhvr>
                                        <p:cTn id="35" dur="1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1500"/>
                                        <p:tgtEl>
                                          <p:spTgt spid="7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1500"/>
                                        <p:tgtEl>
                                          <p:spTgt spid="7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repeatCount="2000" fill="hold" grpId="1" nodeType="click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randombar(horizontal)">
                                      <p:cBhvr>
                                        <p:cTn id="48"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49" presetID="14" presetClass="entr" presetSubtype="10" repeatCount="2000" fill="hold" grpId="1"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randombar(horizontal)">
                                      <p:cBhvr>
                                        <p:cTn id="5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6"/>
                                        </p:tgtEl>
                                        <p:attrNameLst>
                                          <p:attrName>style.visibility</p:attrName>
                                        </p:attrNameLst>
                                      </p:cBhvr>
                                      <p:to>
                                        <p:strVal val="visible"/>
                                      </p:to>
                                    </p:set>
                                    <p:anim calcmode="lin" valueType="num">
                                      <p:cBhvr>
                                        <p:cTn id="56" dur="2000" fill="hold"/>
                                        <p:tgtEl>
                                          <p:spTgt spid="86"/>
                                        </p:tgtEl>
                                        <p:attrNameLst>
                                          <p:attrName>ppt_w</p:attrName>
                                        </p:attrNameLst>
                                      </p:cBhvr>
                                      <p:tavLst>
                                        <p:tav tm="0">
                                          <p:val>
                                            <p:fltVal val="0"/>
                                          </p:val>
                                        </p:tav>
                                        <p:tav tm="100000">
                                          <p:val>
                                            <p:strVal val="#ppt_w"/>
                                          </p:val>
                                        </p:tav>
                                      </p:tavLst>
                                    </p:anim>
                                    <p:anim calcmode="lin" valueType="num">
                                      <p:cBhvr>
                                        <p:cTn id="57" dur="2000" fill="hold"/>
                                        <p:tgtEl>
                                          <p:spTgt spid="86"/>
                                        </p:tgtEl>
                                        <p:attrNameLst>
                                          <p:attrName>ppt_h</p:attrName>
                                        </p:attrNameLst>
                                      </p:cBhvr>
                                      <p:tavLst>
                                        <p:tav tm="0">
                                          <p:val>
                                            <p:fltVal val="0"/>
                                          </p:val>
                                        </p:tav>
                                        <p:tav tm="100000">
                                          <p:val>
                                            <p:strVal val="#ppt_h"/>
                                          </p:val>
                                        </p:tav>
                                      </p:tavLst>
                                    </p:anim>
                                    <p:animEffect transition="in" filter="fade">
                                      <p:cBhvr>
                                        <p:cTn id="58" dur="2000"/>
                                        <p:tgtEl>
                                          <p:spTgt spid="8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anim calcmode="lin" valueType="num">
                                      <p:cBhvr>
                                        <p:cTn id="61" dur="2000" fill="hold"/>
                                        <p:tgtEl>
                                          <p:spTgt spid="87"/>
                                        </p:tgtEl>
                                        <p:attrNameLst>
                                          <p:attrName>ppt_w</p:attrName>
                                        </p:attrNameLst>
                                      </p:cBhvr>
                                      <p:tavLst>
                                        <p:tav tm="0">
                                          <p:val>
                                            <p:fltVal val="0"/>
                                          </p:val>
                                        </p:tav>
                                        <p:tav tm="100000">
                                          <p:val>
                                            <p:strVal val="#ppt_w"/>
                                          </p:val>
                                        </p:tav>
                                      </p:tavLst>
                                    </p:anim>
                                    <p:anim calcmode="lin" valueType="num">
                                      <p:cBhvr>
                                        <p:cTn id="62" dur="2000" fill="hold"/>
                                        <p:tgtEl>
                                          <p:spTgt spid="87"/>
                                        </p:tgtEl>
                                        <p:attrNameLst>
                                          <p:attrName>ppt_h</p:attrName>
                                        </p:attrNameLst>
                                      </p:cBhvr>
                                      <p:tavLst>
                                        <p:tav tm="0">
                                          <p:val>
                                            <p:fltVal val="0"/>
                                          </p:val>
                                        </p:tav>
                                        <p:tav tm="100000">
                                          <p:val>
                                            <p:strVal val="#ppt_h"/>
                                          </p:val>
                                        </p:tav>
                                      </p:tavLst>
                                    </p:anim>
                                    <p:animEffect transition="in" filter="fade">
                                      <p:cBhvr>
                                        <p:cTn id="63" dur="2000"/>
                                        <p:tgtEl>
                                          <p:spTgt spid="8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85"/>
                                        </p:tgtEl>
                                        <p:attrNameLst>
                                          <p:attrName>style.visibility</p:attrName>
                                        </p:attrNameLst>
                                      </p:cBhvr>
                                      <p:to>
                                        <p:strVal val="visible"/>
                                      </p:to>
                                    </p:set>
                                    <p:animEffect transition="in" filter="wipe(down)">
                                      <p:cBhvr>
                                        <p:cTn id="68" dur="500"/>
                                        <p:tgtEl>
                                          <p:spTgt spid="85"/>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wipe(down)">
                                      <p:cBhvr>
                                        <p:cTn id="71" dur="500"/>
                                        <p:tgtEl>
                                          <p:spTgt spid="8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up)">
                                      <p:cBhvr>
                                        <p:cTn id="76" dur="500"/>
                                        <p:tgtEl>
                                          <p:spTgt spid="17"/>
                                        </p:tgtEl>
                                      </p:cBhvr>
                                    </p:animEffect>
                                  </p:childTnLst>
                                </p:cTn>
                              </p:par>
                              <p:par>
                                <p:cTn id="77" presetID="22" presetClass="entr" presetSubtype="1" fill="hold"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3" grpId="0" animBg="1"/>
      <p:bldP spid="74" grpId="0" animBg="1"/>
      <p:bldP spid="75" grpId="0" animBg="1"/>
      <p:bldP spid="76" grpId="0" animBg="1"/>
      <p:bldP spid="77" grpId="0" animBg="1"/>
      <p:bldP spid="80" grpId="0" animBg="1"/>
      <p:bldP spid="81" grpId="0"/>
      <p:bldP spid="82" grpId="0"/>
      <p:bldP spid="83" grpId="0"/>
      <p:bldP spid="83" grpId="1"/>
      <p:bldP spid="84" grpId="0"/>
      <p:bldP spid="84" grpId="1"/>
      <p:bldP spid="85" grpId="0"/>
      <p:bldP spid="86" grpId="0" animBg="1"/>
      <p:bldP spid="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8A0B-139F-4D5F-BFFF-EF3AECBF6104}"/>
              </a:ext>
            </a:extLst>
          </p:cNvPr>
          <p:cNvSpPr>
            <a:spLocks noGrp="1"/>
          </p:cNvSpPr>
          <p:nvPr>
            <p:ph type="title"/>
          </p:nvPr>
        </p:nvSpPr>
        <p:spPr/>
        <p:txBody>
          <a:bodyPr/>
          <a:lstStyle/>
          <a:p>
            <a:r>
              <a:rPr lang="en-US" dirty="0"/>
              <a:t>Signal Diagram – incremental for BTT only</a:t>
            </a:r>
          </a:p>
        </p:txBody>
      </p:sp>
      <p:sp>
        <p:nvSpPr>
          <p:cNvPr id="7" name="Rectangle 6">
            <a:extLst>
              <a:ext uri="{FF2B5EF4-FFF2-40B4-BE49-F238E27FC236}">
                <a16:creationId xmlns:a16="http://schemas.microsoft.com/office/drawing/2014/main" id="{4D4B35F0-2F5B-48C1-8B91-AF24C22E00A1}"/>
              </a:ext>
            </a:extLst>
          </p:cNvPr>
          <p:cNvSpPr/>
          <p:nvPr/>
        </p:nvSpPr>
        <p:spPr>
          <a:xfrm>
            <a:off x="1866719" y="3734887"/>
            <a:ext cx="5652363" cy="439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tx1"/>
                </a:solidFill>
                <a:latin typeface="Arial" panose="020B0604020202020204" pitchFamily="34" charset="0"/>
                <a:cs typeface="Arial" panose="020B0604020202020204" pitchFamily="34" charset="0"/>
              </a:rPr>
              <a:t>GWM</a:t>
            </a:r>
          </a:p>
        </p:txBody>
      </p:sp>
      <p:sp>
        <p:nvSpPr>
          <p:cNvPr id="8" name="Rectangle 7">
            <a:extLst>
              <a:ext uri="{FF2B5EF4-FFF2-40B4-BE49-F238E27FC236}">
                <a16:creationId xmlns:a16="http://schemas.microsoft.com/office/drawing/2014/main" id="{8F1C838B-6465-41E6-A2D8-D217A2A8328B}"/>
              </a:ext>
            </a:extLst>
          </p:cNvPr>
          <p:cNvSpPr/>
          <p:nvPr/>
        </p:nvSpPr>
        <p:spPr>
          <a:xfrm>
            <a:off x="1860121" y="4977498"/>
            <a:ext cx="1805095" cy="439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solidFill>
                  <a:schemeClr val="tx1"/>
                </a:solidFill>
                <a:latin typeface="Arial" panose="020B0604020202020204" pitchFamily="34" charset="0"/>
                <a:cs typeface="Arial" panose="020B0604020202020204" pitchFamily="34" charset="0"/>
              </a:rPr>
              <a:t>TRM</a:t>
            </a:r>
            <a:endParaRPr lang="en-US"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A2F802F-2D0D-4C0B-8CAF-6C1478A5412B}"/>
              </a:ext>
            </a:extLst>
          </p:cNvPr>
          <p:cNvSpPr/>
          <p:nvPr/>
        </p:nvSpPr>
        <p:spPr>
          <a:xfrm>
            <a:off x="1866718" y="2300730"/>
            <a:ext cx="1947143" cy="5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tx1"/>
                </a:solidFill>
                <a:latin typeface="Arial" panose="020B0604020202020204" pitchFamily="34" charset="0"/>
                <a:cs typeface="Arial" panose="020B0604020202020204" pitchFamily="34" charset="0"/>
              </a:rPr>
              <a:t>APIM</a:t>
            </a:r>
          </a:p>
        </p:txBody>
      </p:sp>
      <p:sp>
        <p:nvSpPr>
          <p:cNvPr id="10" name="Rectangle 9">
            <a:extLst>
              <a:ext uri="{FF2B5EF4-FFF2-40B4-BE49-F238E27FC236}">
                <a16:creationId xmlns:a16="http://schemas.microsoft.com/office/drawing/2014/main" id="{C1C8742A-90C4-45BB-8AFC-2CDF63300E84}"/>
              </a:ext>
            </a:extLst>
          </p:cNvPr>
          <p:cNvSpPr/>
          <p:nvPr/>
        </p:nvSpPr>
        <p:spPr>
          <a:xfrm>
            <a:off x="4360917" y="2303898"/>
            <a:ext cx="3187734" cy="5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tx1"/>
                </a:solidFill>
                <a:latin typeface="Arial" panose="020B0604020202020204" pitchFamily="34" charset="0"/>
                <a:cs typeface="Arial" panose="020B0604020202020204" pitchFamily="34" charset="0"/>
              </a:rPr>
              <a:t>IPC</a:t>
            </a:r>
          </a:p>
        </p:txBody>
      </p:sp>
      <p:sp>
        <p:nvSpPr>
          <p:cNvPr id="41" name="TextBox 40">
            <a:extLst>
              <a:ext uri="{FF2B5EF4-FFF2-40B4-BE49-F238E27FC236}">
                <a16:creationId xmlns:a16="http://schemas.microsoft.com/office/drawing/2014/main" id="{C2111423-BB30-4C89-B7BB-F96E86CCB2ED}"/>
              </a:ext>
            </a:extLst>
          </p:cNvPr>
          <p:cNvSpPr txBox="1"/>
          <p:nvPr/>
        </p:nvSpPr>
        <p:spPr>
          <a:xfrm>
            <a:off x="6557234" y="3125923"/>
            <a:ext cx="867974"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t>Btt_L_Actl</a:t>
            </a:r>
          </a:p>
        </p:txBody>
      </p:sp>
      <p:sp>
        <p:nvSpPr>
          <p:cNvPr id="51" name="TextBox 50">
            <a:extLst>
              <a:ext uri="{FF2B5EF4-FFF2-40B4-BE49-F238E27FC236}">
                <a16:creationId xmlns:a16="http://schemas.microsoft.com/office/drawing/2014/main" id="{63639035-F197-44D2-8BA0-6D0FDADB0BEC}"/>
              </a:ext>
            </a:extLst>
          </p:cNvPr>
          <p:cNvSpPr txBox="1"/>
          <p:nvPr/>
        </p:nvSpPr>
        <p:spPr>
          <a:xfrm>
            <a:off x="1984008" y="4517208"/>
            <a:ext cx="1579451" cy="261610"/>
          </a:xfrm>
          <a:prstGeom prst="rect">
            <a:avLst/>
          </a:prstGeom>
          <a:noFill/>
        </p:spPr>
        <p:txBody>
          <a:bodyPr wrap="square" rtlCol="0">
            <a:spAutoFit/>
          </a:bodyPr>
          <a:lstStyle/>
          <a:p>
            <a:r>
              <a:rPr lang="en-US" sz="1100" i="0" dirty="0">
                <a:effectLst/>
                <a:latin typeface="Segoe UI" panose="020B0502040204020203" pitchFamily="34" charset="0"/>
              </a:rPr>
              <a:t>TrlrLampCnnct_B_Actl</a:t>
            </a:r>
            <a:endParaRPr lang="en-US" sz="2000" i="0" dirty="0">
              <a:effectLst/>
              <a:latin typeface="Segoe UI" panose="020B0502040204020203" pitchFamily="34" charset="0"/>
            </a:endParaRPr>
          </a:p>
        </p:txBody>
      </p:sp>
      <p:cxnSp>
        <p:nvCxnSpPr>
          <p:cNvPr id="57" name="Straight Arrow Connector 56">
            <a:extLst>
              <a:ext uri="{FF2B5EF4-FFF2-40B4-BE49-F238E27FC236}">
                <a16:creationId xmlns:a16="http://schemas.microsoft.com/office/drawing/2014/main" id="{70236D0A-13B6-47C9-8FBE-D64A761C0897}"/>
              </a:ext>
            </a:extLst>
          </p:cNvPr>
          <p:cNvCxnSpPr>
            <a:cxnSpLocks/>
          </p:cNvCxnSpPr>
          <p:nvPr/>
        </p:nvCxnSpPr>
        <p:spPr>
          <a:xfrm flipV="1">
            <a:off x="1984009" y="4174505"/>
            <a:ext cx="0" cy="787658"/>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CE01258-2529-4051-B719-AAF6429B0F44}"/>
              </a:ext>
            </a:extLst>
          </p:cNvPr>
          <p:cNvSpPr/>
          <p:nvPr/>
        </p:nvSpPr>
        <p:spPr>
          <a:xfrm>
            <a:off x="4360917" y="4962163"/>
            <a:ext cx="3101419" cy="439618"/>
          </a:xfrm>
          <a:prstGeom prst="rect">
            <a:avLst/>
          </a:prstGeom>
          <a:solidFill>
            <a:schemeClr val="tx1">
              <a:lumMod val="10000"/>
              <a:lumOff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solidFill>
                  <a:schemeClr val="tx1"/>
                </a:solidFill>
                <a:latin typeface="Arial" panose="020B0604020202020204" pitchFamily="34" charset="0"/>
                <a:cs typeface="Arial" panose="020B0604020202020204" pitchFamily="34" charset="0"/>
              </a:rPr>
              <a:t>SODL+SODR</a:t>
            </a:r>
            <a:endParaRPr lang="en-US" sz="1600" b="1" dirty="0">
              <a:solidFill>
                <a:schemeClr val="tx1"/>
              </a:solidFill>
              <a:latin typeface="Arial" panose="020B0604020202020204" pitchFamily="34" charset="0"/>
              <a:cs typeface="Arial" panose="020B0604020202020204" pitchFamily="34" charset="0"/>
            </a:endParaRPr>
          </a:p>
        </p:txBody>
      </p:sp>
      <p:cxnSp>
        <p:nvCxnSpPr>
          <p:cNvPr id="108" name="Straight Arrow Connector 107">
            <a:extLst>
              <a:ext uri="{FF2B5EF4-FFF2-40B4-BE49-F238E27FC236}">
                <a16:creationId xmlns:a16="http://schemas.microsoft.com/office/drawing/2014/main" id="{B7267574-873D-4746-B3AF-0B8D853A7534}"/>
              </a:ext>
            </a:extLst>
          </p:cNvPr>
          <p:cNvCxnSpPr>
            <a:cxnSpLocks/>
          </p:cNvCxnSpPr>
          <p:nvPr/>
        </p:nvCxnSpPr>
        <p:spPr>
          <a:xfrm>
            <a:off x="4516548" y="4182719"/>
            <a:ext cx="0" cy="779444"/>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98CF447-C0BC-4E41-AFAD-31186D7490BC}"/>
              </a:ext>
            </a:extLst>
          </p:cNvPr>
          <p:cNvCxnSpPr>
            <a:cxnSpLocks/>
          </p:cNvCxnSpPr>
          <p:nvPr/>
        </p:nvCxnSpPr>
        <p:spPr>
          <a:xfrm flipV="1">
            <a:off x="6557234" y="4181383"/>
            <a:ext cx="0" cy="78078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EADA5BD-FFAE-4A04-BBB3-30DD6A4A9043}"/>
              </a:ext>
            </a:extLst>
          </p:cNvPr>
          <p:cNvSpPr txBox="1"/>
          <p:nvPr/>
        </p:nvSpPr>
        <p:spPr>
          <a:xfrm>
            <a:off x="4516546" y="4506117"/>
            <a:ext cx="1579454" cy="261610"/>
          </a:xfrm>
          <a:prstGeom prst="rect">
            <a:avLst/>
          </a:prstGeom>
          <a:noFill/>
        </p:spPr>
        <p:txBody>
          <a:bodyPr wrap="square" rtlCol="0">
            <a:spAutoFit/>
          </a:bodyPr>
          <a:lstStyle/>
          <a:p>
            <a:r>
              <a:rPr lang="en-US" sz="1100" i="0" dirty="0">
                <a:effectLst/>
                <a:latin typeface="Segoe UI" panose="020B0502040204020203" pitchFamily="34" charset="0"/>
              </a:rPr>
              <a:t>TrlrLampCnnct_B_Actl</a:t>
            </a:r>
          </a:p>
        </p:txBody>
      </p:sp>
      <p:sp>
        <p:nvSpPr>
          <p:cNvPr id="124" name="TextBox 123">
            <a:extLst>
              <a:ext uri="{FF2B5EF4-FFF2-40B4-BE49-F238E27FC236}">
                <a16:creationId xmlns:a16="http://schemas.microsoft.com/office/drawing/2014/main" id="{7E419EC0-29DE-4C00-B52D-74DDAD8FCE0F}"/>
              </a:ext>
            </a:extLst>
          </p:cNvPr>
          <p:cNvSpPr txBox="1"/>
          <p:nvPr/>
        </p:nvSpPr>
        <p:spPr>
          <a:xfrm>
            <a:off x="6557234" y="4268796"/>
            <a:ext cx="1133545"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t>BttX_D_RqDrv</a:t>
            </a:r>
          </a:p>
        </p:txBody>
      </p:sp>
      <p:cxnSp>
        <p:nvCxnSpPr>
          <p:cNvPr id="128" name="Straight Arrow Connector 127">
            <a:extLst>
              <a:ext uri="{FF2B5EF4-FFF2-40B4-BE49-F238E27FC236}">
                <a16:creationId xmlns:a16="http://schemas.microsoft.com/office/drawing/2014/main" id="{60E4D26A-71DD-48F1-AC31-FDD1D960A313}"/>
              </a:ext>
            </a:extLst>
          </p:cNvPr>
          <p:cNvCxnSpPr>
            <a:cxnSpLocks/>
          </p:cNvCxnSpPr>
          <p:nvPr/>
        </p:nvCxnSpPr>
        <p:spPr>
          <a:xfrm flipV="1">
            <a:off x="2069651" y="2829330"/>
            <a:ext cx="0" cy="897343"/>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4E0CCA19-15FD-4311-BA11-A5A57B645380}"/>
              </a:ext>
            </a:extLst>
          </p:cNvPr>
          <p:cNvSpPr txBox="1"/>
          <p:nvPr/>
        </p:nvSpPr>
        <p:spPr>
          <a:xfrm>
            <a:off x="2069651" y="3058537"/>
            <a:ext cx="1176467"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solidFill>
                  <a:schemeClr val="accent1">
                    <a:lumMod val="60000"/>
                    <a:lumOff val="40000"/>
                  </a:schemeClr>
                </a:solidFill>
              </a:rPr>
              <a:t>BttX_D_RqDrv</a:t>
            </a:r>
          </a:p>
        </p:txBody>
      </p:sp>
      <p:cxnSp>
        <p:nvCxnSpPr>
          <p:cNvPr id="131" name="Straight Arrow Connector 130">
            <a:extLst>
              <a:ext uri="{FF2B5EF4-FFF2-40B4-BE49-F238E27FC236}">
                <a16:creationId xmlns:a16="http://schemas.microsoft.com/office/drawing/2014/main" id="{673F6282-A499-44BC-ADA6-25CC91B9107D}"/>
              </a:ext>
            </a:extLst>
          </p:cNvPr>
          <p:cNvCxnSpPr>
            <a:cxnSpLocks/>
          </p:cNvCxnSpPr>
          <p:nvPr/>
        </p:nvCxnSpPr>
        <p:spPr>
          <a:xfrm flipV="1">
            <a:off x="4516546" y="2829330"/>
            <a:ext cx="0" cy="897343"/>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FACB391-DE24-4B81-9F01-DFB04BBCC48F}"/>
              </a:ext>
            </a:extLst>
          </p:cNvPr>
          <p:cNvCxnSpPr>
            <a:cxnSpLocks/>
          </p:cNvCxnSpPr>
          <p:nvPr/>
        </p:nvCxnSpPr>
        <p:spPr>
          <a:xfrm>
            <a:off x="6557234" y="2829330"/>
            <a:ext cx="0" cy="905557"/>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D21E030A-2A28-4149-B5D5-109BF6F5BE37}"/>
              </a:ext>
            </a:extLst>
          </p:cNvPr>
          <p:cNvGrpSpPr/>
          <p:nvPr/>
        </p:nvGrpSpPr>
        <p:grpSpPr>
          <a:xfrm>
            <a:off x="8510882" y="3960425"/>
            <a:ext cx="1135123" cy="524464"/>
            <a:chOff x="1834488" y="5512624"/>
            <a:chExt cx="1164922" cy="542188"/>
          </a:xfrm>
        </p:grpSpPr>
        <p:sp>
          <p:nvSpPr>
            <p:cNvPr id="60" name="TextBox 59">
              <a:extLst>
                <a:ext uri="{FF2B5EF4-FFF2-40B4-BE49-F238E27FC236}">
                  <a16:creationId xmlns:a16="http://schemas.microsoft.com/office/drawing/2014/main" id="{C59AE9C5-C7D0-4197-A6F4-17C17EDB589D}"/>
                </a:ext>
              </a:extLst>
            </p:cNvPr>
            <p:cNvSpPr txBox="1"/>
            <p:nvPr/>
          </p:nvSpPr>
          <p:spPr>
            <a:xfrm>
              <a:off x="2498952" y="5777813"/>
              <a:ext cx="500458" cy="276999"/>
            </a:xfrm>
            <a:prstGeom prst="rect">
              <a:avLst/>
            </a:prstGeom>
            <a:noFill/>
          </p:spPr>
          <p:txBody>
            <a:bodyPr wrap="none" rtlCol="0">
              <a:spAutoFit/>
            </a:bodyPr>
            <a:lstStyle/>
            <a:p>
              <a:r>
                <a:rPr lang="en-US" sz="1200" dirty="0"/>
                <a:t>MS1</a:t>
              </a:r>
            </a:p>
          </p:txBody>
        </p:sp>
        <p:cxnSp>
          <p:nvCxnSpPr>
            <p:cNvPr id="126" name="Straight Arrow Connector 125">
              <a:extLst>
                <a:ext uri="{FF2B5EF4-FFF2-40B4-BE49-F238E27FC236}">
                  <a16:creationId xmlns:a16="http://schemas.microsoft.com/office/drawing/2014/main" id="{386F56EC-3AFF-4FC5-BC1C-98787FBCE171}"/>
                </a:ext>
              </a:extLst>
            </p:cNvPr>
            <p:cNvCxnSpPr/>
            <p:nvPr/>
          </p:nvCxnSpPr>
          <p:spPr>
            <a:xfrm>
              <a:off x="1834488" y="5916313"/>
              <a:ext cx="664464"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6AB9025-937B-4435-ACF5-C96587489511}"/>
                </a:ext>
              </a:extLst>
            </p:cNvPr>
            <p:cNvCxnSpPr>
              <a:cxnSpLocks/>
            </p:cNvCxnSpPr>
            <p:nvPr/>
          </p:nvCxnSpPr>
          <p:spPr>
            <a:xfrm>
              <a:off x="1834488" y="5643481"/>
              <a:ext cx="664464"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DD52C949-BC3E-4955-BA3B-7AF20E9F72DA}"/>
                </a:ext>
              </a:extLst>
            </p:cNvPr>
            <p:cNvSpPr txBox="1"/>
            <p:nvPr/>
          </p:nvSpPr>
          <p:spPr>
            <a:xfrm>
              <a:off x="2498952" y="5512624"/>
              <a:ext cx="482824" cy="276999"/>
            </a:xfrm>
            <a:prstGeom prst="rect">
              <a:avLst/>
            </a:prstGeom>
            <a:noFill/>
          </p:spPr>
          <p:txBody>
            <a:bodyPr wrap="none" rtlCol="0">
              <a:spAutoFit/>
            </a:bodyPr>
            <a:lstStyle/>
            <a:p>
              <a:r>
                <a:rPr lang="en-US" sz="1200" dirty="0"/>
                <a:t>HS3</a:t>
              </a:r>
            </a:p>
          </p:txBody>
        </p:sp>
      </p:grpSp>
      <p:pic>
        <p:nvPicPr>
          <p:cNvPr id="153" name="Picture 152">
            <a:extLst>
              <a:ext uri="{FF2B5EF4-FFF2-40B4-BE49-F238E27FC236}">
                <a16:creationId xmlns:a16="http://schemas.microsoft.com/office/drawing/2014/main" id="{BF865576-9914-4FE7-8EC3-B814485760D4}"/>
              </a:ext>
            </a:extLst>
          </p:cNvPr>
          <p:cNvPicPr>
            <a:picLocks noChangeAspect="1"/>
          </p:cNvPicPr>
          <p:nvPr/>
        </p:nvPicPr>
        <p:blipFill>
          <a:blip r:embed="rId2"/>
          <a:stretch>
            <a:fillRect/>
          </a:stretch>
        </p:blipFill>
        <p:spPr>
          <a:xfrm>
            <a:off x="2138229" y="5483027"/>
            <a:ext cx="1039309" cy="408846"/>
          </a:xfrm>
          <a:prstGeom prst="rect">
            <a:avLst/>
          </a:prstGeom>
        </p:spPr>
      </p:pic>
      <p:sp>
        <p:nvSpPr>
          <p:cNvPr id="52" name="TextBox 51">
            <a:extLst>
              <a:ext uri="{FF2B5EF4-FFF2-40B4-BE49-F238E27FC236}">
                <a16:creationId xmlns:a16="http://schemas.microsoft.com/office/drawing/2014/main" id="{0BA9B0AF-31C0-4D28-AFBD-B8F43FF8E06B}"/>
              </a:ext>
            </a:extLst>
          </p:cNvPr>
          <p:cNvSpPr txBox="1"/>
          <p:nvPr/>
        </p:nvSpPr>
        <p:spPr>
          <a:xfrm>
            <a:off x="4516545" y="4254532"/>
            <a:ext cx="850178" cy="261610"/>
          </a:xfrm>
          <a:prstGeom prst="rect">
            <a:avLst/>
          </a:prstGeom>
          <a:noFill/>
        </p:spPr>
        <p:txBody>
          <a:bodyPr wrap="square" rtlCol="0">
            <a:spAutoFit/>
          </a:bodyPr>
          <a:lstStyle/>
          <a:p>
            <a:r>
              <a:rPr lang="en-US" sz="1100" dirty="0">
                <a:latin typeface="Segoe UI" panose="020B0502040204020203" pitchFamily="34" charset="0"/>
              </a:rPr>
              <a:t>Btt_L_Actl</a:t>
            </a:r>
          </a:p>
        </p:txBody>
      </p:sp>
      <p:sp>
        <p:nvSpPr>
          <p:cNvPr id="53" name="TextBox 52">
            <a:extLst>
              <a:ext uri="{FF2B5EF4-FFF2-40B4-BE49-F238E27FC236}">
                <a16:creationId xmlns:a16="http://schemas.microsoft.com/office/drawing/2014/main" id="{D3A00C78-501D-498E-A3E9-0EE0FE01DFB7}"/>
              </a:ext>
            </a:extLst>
          </p:cNvPr>
          <p:cNvSpPr txBox="1"/>
          <p:nvPr/>
        </p:nvSpPr>
        <p:spPr>
          <a:xfrm>
            <a:off x="6574378" y="4530406"/>
            <a:ext cx="1133545"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t>BttX_D_Stat</a:t>
            </a:r>
          </a:p>
        </p:txBody>
      </p:sp>
      <p:sp>
        <p:nvSpPr>
          <p:cNvPr id="54" name="TextBox 53">
            <a:extLst>
              <a:ext uri="{FF2B5EF4-FFF2-40B4-BE49-F238E27FC236}">
                <a16:creationId xmlns:a16="http://schemas.microsoft.com/office/drawing/2014/main" id="{77D0F69A-FFE0-4A31-A26B-0EF7FBE80F80}"/>
              </a:ext>
            </a:extLst>
          </p:cNvPr>
          <p:cNvSpPr txBox="1"/>
          <p:nvPr/>
        </p:nvSpPr>
        <p:spPr>
          <a:xfrm>
            <a:off x="2069650" y="3288682"/>
            <a:ext cx="983182"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t>BttX_D_Stat</a:t>
            </a:r>
          </a:p>
        </p:txBody>
      </p:sp>
      <p:sp>
        <p:nvSpPr>
          <p:cNvPr id="55" name="TextBox 54">
            <a:extLst>
              <a:ext uri="{FF2B5EF4-FFF2-40B4-BE49-F238E27FC236}">
                <a16:creationId xmlns:a16="http://schemas.microsoft.com/office/drawing/2014/main" id="{F4D3E50B-4459-46D6-92EE-E650F31B0458}"/>
              </a:ext>
            </a:extLst>
          </p:cNvPr>
          <p:cNvSpPr txBox="1"/>
          <p:nvPr/>
        </p:nvSpPr>
        <p:spPr>
          <a:xfrm>
            <a:off x="4505285" y="3061594"/>
            <a:ext cx="1176467"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solidFill>
                  <a:schemeClr val="accent1">
                    <a:lumMod val="60000"/>
                    <a:lumOff val="40000"/>
                  </a:schemeClr>
                </a:solidFill>
              </a:rPr>
              <a:t>BttX_D_RqDrv</a:t>
            </a:r>
          </a:p>
        </p:txBody>
      </p:sp>
      <p:sp>
        <p:nvSpPr>
          <p:cNvPr id="56" name="TextBox 55">
            <a:extLst>
              <a:ext uri="{FF2B5EF4-FFF2-40B4-BE49-F238E27FC236}">
                <a16:creationId xmlns:a16="http://schemas.microsoft.com/office/drawing/2014/main" id="{7D8E5898-4B23-4044-9601-A9D327D154EA}"/>
              </a:ext>
            </a:extLst>
          </p:cNvPr>
          <p:cNvSpPr txBox="1"/>
          <p:nvPr/>
        </p:nvSpPr>
        <p:spPr>
          <a:xfrm>
            <a:off x="4505284" y="3291739"/>
            <a:ext cx="983182"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t>BttX_D_Stat</a:t>
            </a:r>
          </a:p>
        </p:txBody>
      </p:sp>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E5B27B5C-BED7-4EB7-A802-6F0D423A9BA9}"/>
                  </a:ext>
                </a:extLst>
              </p:cNvPr>
              <p:cNvGraphicFramePr>
                <a:graphicFrameLocks noChangeAspect="1"/>
              </p:cNvGraphicFramePr>
              <p:nvPr>
                <p:extLst>
                  <p:ext uri="{D42A27DB-BD31-4B8C-83A1-F6EECF244321}">
                    <p14:modId xmlns:p14="http://schemas.microsoft.com/office/powerpoint/2010/main" val="1354829180"/>
                  </p:ext>
                </p:extLst>
              </p:nvPr>
            </p:nvGraphicFramePr>
            <p:xfrm>
              <a:off x="1965709" y="1268644"/>
              <a:ext cx="1749160" cy="983903"/>
            </p:xfrm>
            <a:graphic>
              <a:graphicData uri="http://schemas.microsoft.com/office/powerpoint/2016/slidezoom">
                <pslz:sldZm>
                  <pslz:sldZmObj sldId="521" cId="4063694455">
                    <pslz:zmPr id="{52D65459-6E64-46AF-93D5-3AB9B2F140C8}" returnToParent="0" transitionDur="1000">
                      <p166:blipFill xmlns:p166="http://schemas.microsoft.com/office/powerpoint/2016/6/main">
                        <a:blip r:embed="rId3"/>
                        <a:stretch>
                          <a:fillRect/>
                        </a:stretch>
                      </p166:blipFill>
                      <p166:spPr xmlns:p166="http://schemas.microsoft.com/office/powerpoint/2016/6/main">
                        <a:xfrm>
                          <a:off x="0" y="0"/>
                          <a:ext cx="1749160" cy="983903"/>
                        </a:xfrm>
                        <a:prstGeom prst="rect">
                          <a:avLst/>
                        </a:prstGeom>
                        <a:ln w="3175">
                          <a:solidFill>
                            <a:prstClr val="ltGray"/>
                          </a:solidFill>
                        </a:ln>
                      </p166:spPr>
                    </pslz:zmPr>
                  </pslz:sldZmObj>
                </pslz:sldZm>
              </a:graphicData>
            </a:graphic>
          </p:graphicFrame>
        </mc:Choice>
        <mc:Fallback xmlns="">
          <p:pic>
            <p:nvPicPr>
              <p:cNvPr id="11" name="Slide Zoom 10">
                <a:hlinkClick r:id="rId4" action="ppaction://hlinksldjump"/>
                <a:extLst>
                  <a:ext uri="{FF2B5EF4-FFF2-40B4-BE49-F238E27FC236}">
                    <a16:creationId xmlns:a16="http://schemas.microsoft.com/office/drawing/2014/main" id="{E5B27B5C-BED7-4EB7-A802-6F0D423A9BA9}"/>
                  </a:ext>
                </a:extLst>
              </p:cNvPr>
              <p:cNvPicPr>
                <a:picLocks noGrp="1" noRot="1" noChangeAspect="1" noMove="1" noResize="1" noEditPoints="1" noAdjustHandles="1" noChangeArrowheads="1" noChangeShapeType="1"/>
              </p:cNvPicPr>
              <p:nvPr/>
            </p:nvPicPr>
            <p:blipFill>
              <a:blip r:embed="rId5"/>
              <a:stretch>
                <a:fillRect/>
              </a:stretch>
            </p:blipFill>
            <p:spPr>
              <a:xfrm>
                <a:off x="1965709" y="1268644"/>
                <a:ext cx="1749160" cy="983903"/>
              </a:xfrm>
              <a:prstGeom prst="rect">
                <a:avLst/>
              </a:prstGeom>
              <a:ln w="3175">
                <a:solidFill>
                  <a:prstClr val="ltGray"/>
                </a:solidFill>
              </a:ln>
            </p:spPr>
          </p:pic>
        </mc:Fallback>
      </mc:AlternateContent>
      <p:sp>
        <p:nvSpPr>
          <p:cNvPr id="3" name="TextBox 2">
            <a:extLst>
              <a:ext uri="{FF2B5EF4-FFF2-40B4-BE49-F238E27FC236}">
                <a16:creationId xmlns:a16="http://schemas.microsoft.com/office/drawing/2014/main" id="{DB81EE47-82C5-4A19-B3E7-11C9932D7C6E}"/>
              </a:ext>
            </a:extLst>
          </p:cNvPr>
          <p:cNvSpPr txBox="1"/>
          <p:nvPr/>
        </p:nvSpPr>
        <p:spPr>
          <a:xfrm rot="20279095">
            <a:off x="8184946" y="1095250"/>
            <a:ext cx="3198953" cy="461665"/>
          </a:xfrm>
          <a:prstGeom prst="rect">
            <a:avLst/>
          </a:prstGeom>
          <a:noFill/>
          <a:ln w="12700">
            <a:solidFill>
              <a:srgbClr val="00B0F0"/>
            </a:solidFill>
          </a:ln>
        </p:spPr>
        <p:txBody>
          <a:bodyPr wrap="none" rtlCol="0">
            <a:spAutoFit/>
          </a:bodyPr>
          <a:lstStyle/>
          <a:p>
            <a:r>
              <a:rPr lang="en-US" dirty="0"/>
              <a:t>For U625C Timberline</a:t>
            </a:r>
          </a:p>
        </p:txBody>
      </p:sp>
    </p:spTree>
    <p:extLst>
      <p:ext uri="{BB962C8B-B14F-4D97-AF65-F5344CB8AC3E}">
        <p14:creationId xmlns:p14="http://schemas.microsoft.com/office/powerpoint/2010/main" val="412209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right)">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repeatCount="200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down)">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up)">
                                      <p:cBhvr>
                                        <p:cTn id="27" dur="500"/>
                                        <p:tgtEl>
                                          <p:spTgt spid="1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fade">
                                      <p:cBhvr>
                                        <p:cTn id="32" dur="500"/>
                                        <p:tgtEl>
                                          <p:spTgt spid="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wipe(down)">
                                      <p:cBhvr>
                                        <p:cTn id="37" dur="500"/>
                                        <p:tgtEl>
                                          <p:spTgt spid="1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repeatCount="2000" fill="hold" grpId="0" nodeType="clickEffect">
                                  <p:stCondLst>
                                    <p:cond delay="0"/>
                                  </p:stCondLst>
                                  <p:childTnLst>
                                    <p:set>
                                      <p:cBhvr>
                                        <p:cTn id="41" dur="1" fill="hold">
                                          <p:stCondLst>
                                            <p:cond delay="0"/>
                                          </p:stCondLst>
                                        </p:cTn>
                                        <p:tgtEl>
                                          <p:spTgt spid="130"/>
                                        </p:tgtEl>
                                        <p:attrNameLst>
                                          <p:attrName>style.visibility</p:attrName>
                                        </p:attrNameLst>
                                      </p:cBhvr>
                                      <p:to>
                                        <p:strVal val="visible"/>
                                      </p:to>
                                    </p:set>
                                    <p:animEffect transition="in" filter="fade">
                                      <p:cBhvr>
                                        <p:cTn id="42" dur="500"/>
                                        <p:tgtEl>
                                          <p:spTgt spid="130"/>
                                        </p:tgtEl>
                                      </p:cBhvr>
                                    </p:animEffect>
                                  </p:childTnLst>
                                </p:cTn>
                              </p:par>
                              <p:par>
                                <p:cTn id="43" presetID="10" presetClass="entr" presetSubtype="0" repeatCount="200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wipe(down)">
                                      <p:cBhvr>
                                        <p:cTn id="50" dur="500"/>
                                        <p:tgtEl>
                                          <p:spTgt spid="131"/>
                                        </p:tgtEl>
                                      </p:cBhvr>
                                    </p:animEffect>
                                  </p:childTnLst>
                                </p:cTn>
                              </p:par>
                              <p:par>
                                <p:cTn id="51" presetID="22" presetClass="entr" presetSubtype="4" fill="hold" nodeType="with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wipe(down)">
                                      <p:cBhvr>
                                        <p:cTn id="53" dur="500"/>
                                        <p:tgtEl>
                                          <p:spTgt spid="128"/>
                                        </p:tgtEl>
                                      </p:cBhvr>
                                    </p:animEffect>
                                  </p:childTnLst>
                                </p:cTn>
                              </p:par>
                              <p:par>
                                <p:cTn id="54" presetID="10" presetClass="entr" presetSubtype="0" repeatCount="200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33"/>
                                        </p:tgtEl>
                                        <p:attrNameLst>
                                          <p:attrName>style.visibility</p:attrName>
                                        </p:attrNameLst>
                                      </p:cBhvr>
                                      <p:to>
                                        <p:strVal val="visible"/>
                                      </p:to>
                                    </p:set>
                                    <p:animEffect transition="in" filter="wipe(up)">
                                      <p:cBhvr>
                                        <p:cTn id="66" dur="500"/>
                                        <p:tgtEl>
                                          <p:spTgt spid="1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repeatCount="200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p:cTn id="81" dur="500" fill="hold"/>
                                        <p:tgtEl>
                                          <p:spTgt spid="56"/>
                                        </p:tgtEl>
                                        <p:attrNameLst>
                                          <p:attrName>ppt_w</p:attrName>
                                        </p:attrNameLst>
                                      </p:cBhvr>
                                      <p:tavLst>
                                        <p:tav tm="0">
                                          <p:val>
                                            <p:fltVal val="0"/>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animEffect transition="in" filter="fade">
                                      <p:cBhvr>
                                        <p:cTn id="83" dur="500"/>
                                        <p:tgtEl>
                                          <p:spTgt spid="56"/>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54"/>
                                        </p:tgtEl>
                                        <p:attrNameLst>
                                          <p:attrName>style.visibility</p:attrName>
                                        </p:attrNameLst>
                                      </p:cBhvr>
                                      <p:to>
                                        <p:strVal val="visible"/>
                                      </p:to>
                                    </p:set>
                                    <p:anim calcmode="lin" valueType="num">
                                      <p:cBhvr>
                                        <p:cTn id="86" dur="500" fill="hold"/>
                                        <p:tgtEl>
                                          <p:spTgt spid="54"/>
                                        </p:tgtEl>
                                        <p:attrNameLst>
                                          <p:attrName>ppt_w</p:attrName>
                                        </p:attrNameLst>
                                      </p:cBhvr>
                                      <p:tavLst>
                                        <p:tav tm="0">
                                          <p:val>
                                            <p:fltVal val="0"/>
                                          </p:val>
                                        </p:tav>
                                        <p:tav tm="100000">
                                          <p:val>
                                            <p:strVal val="#ppt_w"/>
                                          </p:val>
                                        </p:tav>
                                      </p:tavLst>
                                    </p:anim>
                                    <p:anim calcmode="lin" valueType="num">
                                      <p:cBhvr>
                                        <p:cTn id="87" dur="500" fill="hold"/>
                                        <p:tgtEl>
                                          <p:spTgt spid="54"/>
                                        </p:tgtEl>
                                        <p:attrNameLst>
                                          <p:attrName>ppt_h</p:attrName>
                                        </p:attrNameLst>
                                      </p:cBhvr>
                                      <p:tavLst>
                                        <p:tav tm="0">
                                          <p:val>
                                            <p:fltVal val="0"/>
                                          </p:val>
                                        </p:tav>
                                        <p:tav tm="100000">
                                          <p:val>
                                            <p:strVal val="#ppt_h"/>
                                          </p:val>
                                        </p:tav>
                                      </p:tavLst>
                                    </p:anim>
                                    <p:animEffect transition="in" filter="fade">
                                      <p:cBhvr>
                                        <p:cTn id="8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1" grpId="0"/>
      <p:bldP spid="123" grpId="0"/>
      <p:bldP spid="124" grpId="0"/>
      <p:bldP spid="130" grpId="0"/>
      <p:bldP spid="52" grpId="0"/>
      <p:bldP spid="53" grpId="0"/>
      <p:bldP spid="54" grpId="0"/>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8A0B-139F-4D5F-BFFF-EF3AECBF6104}"/>
              </a:ext>
            </a:extLst>
          </p:cNvPr>
          <p:cNvSpPr>
            <a:spLocks noGrp="1"/>
          </p:cNvSpPr>
          <p:nvPr>
            <p:ph type="title"/>
          </p:nvPr>
        </p:nvSpPr>
        <p:spPr/>
        <p:txBody>
          <a:bodyPr/>
          <a:lstStyle/>
          <a:p>
            <a:r>
              <a:rPr lang="en-US" dirty="0"/>
              <a:t>Signal Diagram – incremental for BTT </a:t>
            </a:r>
            <a:r>
              <a:rPr lang="en-US" altLang="zh-CN" dirty="0"/>
              <a:t>Key signals </a:t>
            </a:r>
            <a:r>
              <a:rPr lang="en-US" dirty="0"/>
              <a:t>only</a:t>
            </a:r>
          </a:p>
        </p:txBody>
      </p:sp>
      <p:sp>
        <p:nvSpPr>
          <p:cNvPr id="7" name="Rectangle 6">
            <a:extLst>
              <a:ext uri="{FF2B5EF4-FFF2-40B4-BE49-F238E27FC236}">
                <a16:creationId xmlns:a16="http://schemas.microsoft.com/office/drawing/2014/main" id="{4D4B35F0-2F5B-48C1-8B91-AF24C22E00A1}"/>
              </a:ext>
            </a:extLst>
          </p:cNvPr>
          <p:cNvSpPr/>
          <p:nvPr/>
        </p:nvSpPr>
        <p:spPr>
          <a:xfrm>
            <a:off x="1866719" y="3734887"/>
            <a:ext cx="5652363" cy="439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tx1"/>
                </a:solidFill>
                <a:latin typeface="Arial" panose="020B0604020202020204" pitchFamily="34" charset="0"/>
                <a:cs typeface="Arial" panose="020B0604020202020204" pitchFamily="34" charset="0"/>
              </a:rPr>
              <a:t>GWM</a:t>
            </a:r>
          </a:p>
        </p:txBody>
      </p:sp>
      <p:sp>
        <p:nvSpPr>
          <p:cNvPr id="8" name="Rectangle 7">
            <a:extLst>
              <a:ext uri="{FF2B5EF4-FFF2-40B4-BE49-F238E27FC236}">
                <a16:creationId xmlns:a16="http://schemas.microsoft.com/office/drawing/2014/main" id="{8F1C838B-6465-41E6-A2D8-D217A2A8328B}"/>
              </a:ext>
            </a:extLst>
          </p:cNvPr>
          <p:cNvSpPr/>
          <p:nvPr/>
        </p:nvSpPr>
        <p:spPr>
          <a:xfrm>
            <a:off x="1860121" y="4977498"/>
            <a:ext cx="1805095" cy="439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solidFill>
                  <a:schemeClr val="tx1"/>
                </a:solidFill>
                <a:latin typeface="Arial" panose="020B0604020202020204" pitchFamily="34" charset="0"/>
                <a:cs typeface="Arial" panose="020B0604020202020204" pitchFamily="34" charset="0"/>
              </a:rPr>
              <a:t>TRM</a:t>
            </a:r>
            <a:endParaRPr lang="en-US"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A2F802F-2D0D-4C0B-8CAF-6C1478A5412B}"/>
              </a:ext>
            </a:extLst>
          </p:cNvPr>
          <p:cNvSpPr/>
          <p:nvPr/>
        </p:nvSpPr>
        <p:spPr>
          <a:xfrm>
            <a:off x="1866718" y="2300730"/>
            <a:ext cx="1947143" cy="5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tx1"/>
                </a:solidFill>
                <a:latin typeface="Arial" panose="020B0604020202020204" pitchFamily="34" charset="0"/>
                <a:cs typeface="Arial" panose="020B0604020202020204" pitchFamily="34" charset="0"/>
              </a:rPr>
              <a:t>APIM</a:t>
            </a:r>
          </a:p>
        </p:txBody>
      </p:sp>
      <p:sp>
        <p:nvSpPr>
          <p:cNvPr id="10" name="Rectangle 9">
            <a:extLst>
              <a:ext uri="{FF2B5EF4-FFF2-40B4-BE49-F238E27FC236}">
                <a16:creationId xmlns:a16="http://schemas.microsoft.com/office/drawing/2014/main" id="{C1C8742A-90C4-45BB-8AFC-2CDF63300E84}"/>
              </a:ext>
            </a:extLst>
          </p:cNvPr>
          <p:cNvSpPr/>
          <p:nvPr/>
        </p:nvSpPr>
        <p:spPr>
          <a:xfrm>
            <a:off x="4360917" y="2303898"/>
            <a:ext cx="3187734" cy="5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tx1"/>
                </a:solidFill>
                <a:latin typeface="Arial" panose="020B0604020202020204" pitchFamily="34" charset="0"/>
                <a:cs typeface="Arial" panose="020B0604020202020204" pitchFamily="34" charset="0"/>
              </a:rPr>
              <a:t>IPC</a:t>
            </a:r>
          </a:p>
        </p:txBody>
      </p:sp>
      <p:sp>
        <p:nvSpPr>
          <p:cNvPr id="41" name="TextBox 40">
            <a:extLst>
              <a:ext uri="{FF2B5EF4-FFF2-40B4-BE49-F238E27FC236}">
                <a16:creationId xmlns:a16="http://schemas.microsoft.com/office/drawing/2014/main" id="{C2111423-BB30-4C89-B7BB-F96E86CCB2ED}"/>
              </a:ext>
            </a:extLst>
          </p:cNvPr>
          <p:cNvSpPr txBox="1"/>
          <p:nvPr/>
        </p:nvSpPr>
        <p:spPr>
          <a:xfrm>
            <a:off x="2472105" y="3131897"/>
            <a:ext cx="867974"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highlight>
                  <a:srgbClr val="FFFF00"/>
                </a:highlight>
              </a:rPr>
              <a:t>Btt_L_Actl2</a:t>
            </a:r>
          </a:p>
        </p:txBody>
      </p:sp>
      <p:sp>
        <p:nvSpPr>
          <p:cNvPr id="51" name="TextBox 50">
            <a:extLst>
              <a:ext uri="{FF2B5EF4-FFF2-40B4-BE49-F238E27FC236}">
                <a16:creationId xmlns:a16="http://schemas.microsoft.com/office/drawing/2014/main" id="{63639035-F197-44D2-8BA0-6D0FDADB0BEC}"/>
              </a:ext>
            </a:extLst>
          </p:cNvPr>
          <p:cNvSpPr txBox="1"/>
          <p:nvPr/>
        </p:nvSpPr>
        <p:spPr>
          <a:xfrm>
            <a:off x="1984008" y="4517208"/>
            <a:ext cx="1579451" cy="261610"/>
          </a:xfrm>
          <a:prstGeom prst="rect">
            <a:avLst/>
          </a:prstGeom>
          <a:noFill/>
        </p:spPr>
        <p:txBody>
          <a:bodyPr wrap="square" rtlCol="0">
            <a:spAutoFit/>
          </a:bodyPr>
          <a:lstStyle/>
          <a:p>
            <a:r>
              <a:rPr lang="en-US" sz="1100" i="0" dirty="0">
                <a:effectLst/>
                <a:latin typeface="Segoe UI" panose="020B0502040204020203" pitchFamily="34" charset="0"/>
              </a:rPr>
              <a:t>TrlrLampCnnct_B_Actl</a:t>
            </a:r>
          </a:p>
        </p:txBody>
      </p:sp>
      <p:cxnSp>
        <p:nvCxnSpPr>
          <p:cNvPr id="57" name="Straight Arrow Connector 56">
            <a:extLst>
              <a:ext uri="{FF2B5EF4-FFF2-40B4-BE49-F238E27FC236}">
                <a16:creationId xmlns:a16="http://schemas.microsoft.com/office/drawing/2014/main" id="{70236D0A-13B6-47C9-8FBE-D64A761C0897}"/>
              </a:ext>
            </a:extLst>
          </p:cNvPr>
          <p:cNvCxnSpPr>
            <a:cxnSpLocks/>
          </p:cNvCxnSpPr>
          <p:nvPr/>
        </p:nvCxnSpPr>
        <p:spPr>
          <a:xfrm flipV="1">
            <a:off x="1984009" y="4174505"/>
            <a:ext cx="0" cy="787658"/>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CE01258-2529-4051-B719-AAF6429B0F44}"/>
              </a:ext>
            </a:extLst>
          </p:cNvPr>
          <p:cNvSpPr/>
          <p:nvPr/>
        </p:nvSpPr>
        <p:spPr>
          <a:xfrm>
            <a:off x="4360917" y="4962163"/>
            <a:ext cx="3101419" cy="439618"/>
          </a:xfrm>
          <a:prstGeom prst="rect">
            <a:avLst/>
          </a:prstGeom>
          <a:solidFill>
            <a:schemeClr val="tx1">
              <a:lumMod val="10000"/>
              <a:lumOff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solidFill>
                  <a:schemeClr val="tx1"/>
                </a:solidFill>
                <a:latin typeface="Arial" panose="020B0604020202020204" pitchFamily="34" charset="0"/>
                <a:cs typeface="Arial" panose="020B0604020202020204" pitchFamily="34" charset="0"/>
              </a:rPr>
              <a:t>ADAS/(SODL+SODR)</a:t>
            </a:r>
            <a:endParaRPr lang="en-US" sz="1600" b="1" dirty="0">
              <a:solidFill>
                <a:schemeClr val="tx1"/>
              </a:solidFill>
              <a:latin typeface="Arial" panose="020B0604020202020204" pitchFamily="34" charset="0"/>
              <a:cs typeface="Arial" panose="020B0604020202020204" pitchFamily="34" charset="0"/>
            </a:endParaRPr>
          </a:p>
        </p:txBody>
      </p:sp>
      <p:cxnSp>
        <p:nvCxnSpPr>
          <p:cNvPr id="108" name="Straight Arrow Connector 107">
            <a:extLst>
              <a:ext uri="{FF2B5EF4-FFF2-40B4-BE49-F238E27FC236}">
                <a16:creationId xmlns:a16="http://schemas.microsoft.com/office/drawing/2014/main" id="{B7267574-873D-4746-B3AF-0B8D853A7534}"/>
              </a:ext>
            </a:extLst>
          </p:cNvPr>
          <p:cNvCxnSpPr>
            <a:cxnSpLocks/>
          </p:cNvCxnSpPr>
          <p:nvPr/>
        </p:nvCxnSpPr>
        <p:spPr>
          <a:xfrm>
            <a:off x="4516548" y="4182719"/>
            <a:ext cx="0" cy="779444"/>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98CF447-C0BC-4E41-AFAD-31186D7490BC}"/>
              </a:ext>
            </a:extLst>
          </p:cNvPr>
          <p:cNvCxnSpPr>
            <a:cxnSpLocks/>
          </p:cNvCxnSpPr>
          <p:nvPr/>
        </p:nvCxnSpPr>
        <p:spPr>
          <a:xfrm flipV="1">
            <a:off x="6557234" y="4181383"/>
            <a:ext cx="0" cy="78078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EADA5BD-FFAE-4A04-BBB3-30DD6A4A9043}"/>
              </a:ext>
            </a:extLst>
          </p:cNvPr>
          <p:cNvSpPr txBox="1"/>
          <p:nvPr/>
        </p:nvSpPr>
        <p:spPr>
          <a:xfrm>
            <a:off x="4516546" y="4506117"/>
            <a:ext cx="1579454" cy="261610"/>
          </a:xfrm>
          <a:prstGeom prst="rect">
            <a:avLst/>
          </a:prstGeom>
          <a:noFill/>
        </p:spPr>
        <p:txBody>
          <a:bodyPr wrap="square" rtlCol="0">
            <a:spAutoFit/>
          </a:bodyPr>
          <a:lstStyle/>
          <a:p>
            <a:r>
              <a:rPr lang="en-US" sz="1100" i="0" dirty="0">
                <a:effectLst/>
                <a:latin typeface="Segoe UI" panose="020B0502040204020203" pitchFamily="34" charset="0"/>
              </a:rPr>
              <a:t>TrlrLampCnnct_B_Actl</a:t>
            </a:r>
          </a:p>
        </p:txBody>
      </p:sp>
      <p:sp>
        <p:nvSpPr>
          <p:cNvPr id="124" name="TextBox 123">
            <a:extLst>
              <a:ext uri="{FF2B5EF4-FFF2-40B4-BE49-F238E27FC236}">
                <a16:creationId xmlns:a16="http://schemas.microsoft.com/office/drawing/2014/main" id="{7E419EC0-29DE-4C00-B52D-74DDAD8FCE0F}"/>
              </a:ext>
            </a:extLst>
          </p:cNvPr>
          <p:cNvSpPr txBox="1"/>
          <p:nvPr/>
        </p:nvSpPr>
        <p:spPr>
          <a:xfrm>
            <a:off x="6557234" y="4268796"/>
            <a:ext cx="1133545"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t>BttX_D_RqDrv</a:t>
            </a:r>
          </a:p>
        </p:txBody>
      </p:sp>
      <p:cxnSp>
        <p:nvCxnSpPr>
          <p:cNvPr id="131" name="Straight Arrow Connector 130">
            <a:extLst>
              <a:ext uri="{FF2B5EF4-FFF2-40B4-BE49-F238E27FC236}">
                <a16:creationId xmlns:a16="http://schemas.microsoft.com/office/drawing/2014/main" id="{673F6282-A499-44BC-ADA6-25CC91B9107D}"/>
              </a:ext>
            </a:extLst>
          </p:cNvPr>
          <p:cNvCxnSpPr>
            <a:cxnSpLocks/>
          </p:cNvCxnSpPr>
          <p:nvPr/>
        </p:nvCxnSpPr>
        <p:spPr>
          <a:xfrm flipV="1">
            <a:off x="4909163" y="2842360"/>
            <a:ext cx="0" cy="897343"/>
          </a:xfrm>
          <a:prstGeom prst="straightConnector1">
            <a:avLst/>
          </a:prstGeom>
          <a:ln w="127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FACB391-DE24-4B81-9F01-DFB04BBCC48F}"/>
              </a:ext>
            </a:extLst>
          </p:cNvPr>
          <p:cNvCxnSpPr>
            <a:cxnSpLocks/>
          </p:cNvCxnSpPr>
          <p:nvPr/>
        </p:nvCxnSpPr>
        <p:spPr>
          <a:xfrm>
            <a:off x="2482279" y="2829330"/>
            <a:ext cx="0" cy="905557"/>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Group 153">
            <a:extLst>
              <a:ext uri="{FF2B5EF4-FFF2-40B4-BE49-F238E27FC236}">
                <a16:creationId xmlns:a16="http://schemas.microsoft.com/office/drawing/2014/main" id="{D21E030A-2A28-4149-B5D5-109BF6F5BE37}"/>
              </a:ext>
            </a:extLst>
          </p:cNvPr>
          <p:cNvGrpSpPr/>
          <p:nvPr/>
        </p:nvGrpSpPr>
        <p:grpSpPr>
          <a:xfrm>
            <a:off x="8510882" y="3960425"/>
            <a:ext cx="1135123" cy="524464"/>
            <a:chOff x="1834488" y="5512624"/>
            <a:chExt cx="1164922" cy="542188"/>
          </a:xfrm>
        </p:grpSpPr>
        <p:sp>
          <p:nvSpPr>
            <p:cNvPr id="60" name="TextBox 59">
              <a:extLst>
                <a:ext uri="{FF2B5EF4-FFF2-40B4-BE49-F238E27FC236}">
                  <a16:creationId xmlns:a16="http://schemas.microsoft.com/office/drawing/2014/main" id="{C59AE9C5-C7D0-4197-A6F4-17C17EDB589D}"/>
                </a:ext>
              </a:extLst>
            </p:cNvPr>
            <p:cNvSpPr txBox="1"/>
            <p:nvPr/>
          </p:nvSpPr>
          <p:spPr>
            <a:xfrm>
              <a:off x="2498952" y="5777813"/>
              <a:ext cx="500458" cy="276999"/>
            </a:xfrm>
            <a:prstGeom prst="rect">
              <a:avLst/>
            </a:prstGeom>
            <a:noFill/>
          </p:spPr>
          <p:txBody>
            <a:bodyPr wrap="none" rtlCol="0">
              <a:spAutoFit/>
            </a:bodyPr>
            <a:lstStyle/>
            <a:p>
              <a:r>
                <a:rPr lang="en-US" sz="1200" dirty="0"/>
                <a:t>MS1</a:t>
              </a:r>
            </a:p>
          </p:txBody>
        </p:sp>
        <p:cxnSp>
          <p:nvCxnSpPr>
            <p:cNvPr id="126" name="Straight Arrow Connector 125">
              <a:extLst>
                <a:ext uri="{FF2B5EF4-FFF2-40B4-BE49-F238E27FC236}">
                  <a16:creationId xmlns:a16="http://schemas.microsoft.com/office/drawing/2014/main" id="{386F56EC-3AFF-4FC5-BC1C-98787FBCE171}"/>
                </a:ext>
              </a:extLst>
            </p:cNvPr>
            <p:cNvCxnSpPr/>
            <p:nvPr/>
          </p:nvCxnSpPr>
          <p:spPr>
            <a:xfrm>
              <a:off x="1834488" y="5916313"/>
              <a:ext cx="664464"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6AB9025-937B-4435-ACF5-C96587489511}"/>
                </a:ext>
              </a:extLst>
            </p:cNvPr>
            <p:cNvCxnSpPr>
              <a:cxnSpLocks/>
            </p:cNvCxnSpPr>
            <p:nvPr/>
          </p:nvCxnSpPr>
          <p:spPr>
            <a:xfrm>
              <a:off x="1834488" y="5643481"/>
              <a:ext cx="664464"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DD52C949-BC3E-4955-BA3B-7AF20E9F72DA}"/>
                </a:ext>
              </a:extLst>
            </p:cNvPr>
            <p:cNvSpPr txBox="1"/>
            <p:nvPr/>
          </p:nvSpPr>
          <p:spPr>
            <a:xfrm>
              <a:off x="2498952" y="5512624"/>
              <a:ext cx="482824" cy="276999"/>
            </a:xfrm>
            <a:prstGeom prst="rect">
              <a:avLst/>
            </a:prstGeom>
            <a:noFill/>
          </p:spPr>
          <p:txBody>
            <a:bodyPr wrap="none" rtlCol="0">
              <a:spAutoFit/>
            </a:bodyPr>
            <a:lstStyle/>
            <a:p>
              <a:r>
                <a:rPr lang="en-US" sz="1200" dirty="0"/>
                <a:t>HS3</a:t>
              </a:r>
            </a:p>
          </p:txBody>
        </p:sp>
      </p:grpSp>
      <p:pic>
        <p:nvPicPr>
          <p:cNvPr id="153" name="Picture 152">
            <a:extLst>
              <a:ext uri="{FF2B5EF4-FFF2-40B4-BE49-F238E27FC236}">
                <a16:creationId xmlns:a16="http://schemas.microsoft.com/office/drawing/2014/main" id="{BF865576-9914-4FE7-8EC3-B814485760D4}"/>
              </a:ext>
            </a:extLst>
          </p:cNvPr>
          <p:cNvPicPr>
            <a:picLocks noChangeAspect="1"/>
          </p:cNvPicPr>
          <p:nvPr/>
        </p:nvPicPr>
        <p:blipFill>
          <a:blip r:embed="rId2"/>
          <a:stretch>
            <a:fillRect/>
          </a:stretch>
        </p:blipFill>
        <p:spPr>
          <a:xfrm>
            <a:off x="2138229" y="5483027"/>
            <a:ext cx="1039309" cy="408846"/>
          </a:xfrm>
          <a:prstGeom prst="rect">
            <a:avLst/>
          </a:prstGeom>
        </p:spPr>
      </p:pic>
      <p:sp>
        <p:nvSpPr>
          <p:cNvPr id="52" name="TextBox 51">
            <a:extLst>
              <a:ext uri="{FF2B5EF4-FFF2-40B4-BE49-F238E27FC236}">
                <a16:creationId xmlns:a16="http://schemas.microsoft.com/office/drawing/2014/main" id="{0BA9B0AF-31C0-4D28-AFBD-B8F43FF8E06B}"/>
              </a:ext>
            </a:extLst>
          </p:cNvPr>
          <p:cNvSpPr txBox="1"/>
          <p:nvPr/>
        </p:nvSpPr>
        <p:spPr>
          <a:xfrm>
            <a:off x="4516545" y="4254532"/>
            <a:ext cx="1118222" cy="261610"/>
          </a:xfrm>
          <a:prstGeom prst="rect">
            <a:avLst/>
          </a:prstGeom>
          <a:noFill/>
        </p:spPr>
        <p:txBody>
          <a:bodyPr wrap="square" rtlCol="0">
            <a:spAutoFit/>
          </a:bodyPr>
          <a:lstStyle/>
          <a:p>
            <a:r>
              <a:rPr lang="en-US" sz="1100" dirty="0">
                <a:highlight>
                  <a:srgbClr val="FFFF00"/>
                </a:highlight>
                <a:latin typeface="Segoe UI" panose="020B0502040204020203" pitchFamily="34" charset="0"/>
              </a:rPr>
              <a:t>Btt_L_Actl2</a:t>
            </a:r>
          </a:p>
        </p:txBody>
      </p:sp>
      <p:sp>
        <p:nvSpPr>
          <p:cNvPr id="53" name="TextBox 52">
            <a:extLst>
              <a:ext uri="{FF2B5EF4-FFF2-40B4-BE49-F238E27FC236}">
                <a16:creationId xmlns:a16="http://schemas.microsoft.com/office/drawing/2014/main" id="{D3A00C78-501D-498E-A3E9-0EE0FE01DFB7}"/>
              </a:ext>
            </a:extLst>
          </p:cNvPr>
          <p:cNvSpPr txBox="1"/>
          <p:nvPr/>
        </p:nvSpPr>
        <p:spPr>
          <a:xfrm>
            <a:off x="6574378" y="4530406"/>
            <a:ext cx="1133545"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t>BttX_D_Stat</a:t>
            </a:r>
          </a:p>
        </p:txBody>
      </p:sp>
      <p:sp>
        <p:nvSpPr>
          <p:cNvPr id="55" name="TextBox 54">
            <a:extLst>
              <a:ext uri="{FF2B5EF4-FFF2-40B4-BE49-F238E27FC236}">
                <a16:creationId xmlns:a16="http://schemas.microsoft.com/office/drawing/2014/main" id="{F4D3E50B-4459-46D6-92EE-E650F31B0458}"/>
              </a:ext>
            </a:extLst>
          </p:cNvPr>
          <p:cNvSpPr txBox="1"/>
          <p:nvPr/>
        </p:nvSpPr>
        <p:spPr>
          <a:xfrm>
            <a:off x="4897902" y="3074624"/>
            <a:ext cx="1176467"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solidFill>
                  <a:schemeClr val="accent1">
                    <a:lumMod val="60000"/>
                    <a:lumOff val="40000"/>
                  </a:schemeClr>
                </a:solidFill>
              </a:rPr>
              <a:t>BttX_D_RqDrv</a:t>
            </a:r>
          </a:p>
        </p:txBody>
      </p:sp>
      <p:sp>
        <p:nvSpPr>
          <p:cNvPr id="56" name="TextBox 55">
            <a:extLst>
              <a:ext uri="{FF2B5EF4-FFF2-40B4-BE49-F238E27FC236}">
                <a16:creationId xmlns:a16="http://schemas.microsoft.com/office/drawing/2014/main" id="{7D8E5898-4B23-4044-9601-A9D327D154EA}"/>
              </a:ext>
            </a:extLst>
          </p:cNvPr>
          <p:cNvSpPr txBox="1"/>
          <p:nvPr/>
        </p:nvSpPr>
        <p:spPr>
          <a:xfrm>
            <a:off x="4897901" y="3304769"/>
            <a:ext cx="983182" cy="261610"/>
          </a:xfrm>
          <a:prstGeom prst="rect">
            <a:avLst/>
          </a:prstGeom>
          <a:noFill/>
        </p:spPr>
        <p:txBody>
          <a:bodyPr wrap="square" rtlCol="0">
            <a:spAutoFit/>
          </a:bodyPr>
          <a:lstStyle>
            <a:defPPr>
              <a:defRPr lang="en-US"/>
            </a:defPPr>
            <a:lvl1pPr>
              <a:defRPr sz="800" i="0">
                <a:effectLst/>
                <a:latin typeface="Segoe UI" panose="020B0502040204020203" pitchFamily="34" charset="0"/>
              </a:defRPr>
            </a:lvl1pPr>
          </a:lstStyle>
          <a:p>
            <a:r>
              <a:rPr lang="en-US" sz="1100" dirty="0"/>
              <a:t>BttX_D_Stat</a:t>
            </a:r>
          </a:p>
        </p:txBody>
      </p:sp>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E5B27B5C-BED7-4EB7-A802-6F0D423A9BA9}"/>
                  </a:ext>
                </a:extLst>
              </p:cNvPr>
              <p:cNvGraphicFramePr>
                <a:graphicFrameLocks noChangeAspect="1"/>
              </p:cNvGraphicFramePr>
              <p:nvPr/>
            </p:nvGraphicFramePr>
            <p:xfrm>
              <a:off x="1965709" y="1268644"/>
              <a:ext cx="1749160" cy="983903"/>
            </p:xfrm>
            <a:graphic>
              <a:graphicData uri="http://schemas.microsoft.com/office/powerpoint/2016/slidezoom">
                <pslz:sldZm>
                  <pslz:sldZmObj sldId="521" cId="4063694455">
                    <pslz:zmPr id="{52D65459-6E64-46AF-93D5-3AB9B2F140C8}" returnToParent="0" transitionDur="1000">
                      <p166:blipFill xmlns:p166="http://schemas.microsoft.com/office/powerpoint/2016/6/main">
                        <a:blip r:embed="rId3"/>
                        <a:stretch>
                          <a:fillRect/>
                        </a:stretch>
                      </p166:blipFill>
                      <p166:spPr xmlns:p166="http://schemas.microsoft.com/office/powerpoint/2016/6/main">
                        <a:xfrm>
                          <a:off x="0" y="0"/>
                          <a:ext cx="1749160" cy="983903"/>
                        </a:xfrm>
                        <a:prstGeom prst="rect">
                          <a:avLst/>
                        </a:prstGeom>
                        <a:ln w="3175">
                          <a:solidFill>
                            <a:prstClr val="ltGray"/>
                          </a:solidFill>
                        </a:ln>
                      </p166:spPr>
                    </pslz:zmPr>
                  </pslz:sldZmObj>
                </pslz:sldZm>
              </a:graphicData>
            </a:graphic>
          </p:graphicFrame>
        </mc:Choice>
        <mc:Fallback xmlns="">
          <p:pic>
            <p:nvPicPr>
              <p:cNvPr id="11" name="Slide Zoom 10">
                <a:extLst>
                  <a:ext uri="{FF2B5EF4-FFF2-40B4-BE49-F238E27FC236}">
                    <a16:creationId xmlns:a16="http://schemas.microsoft.com/office/drawing/2014/main" id="{E5B27B5C-BED7-4EB7-A802-6F0D423A9BA9}"/>
                  </a:ext>
                </a:extLst>
              </p:cNvPr>
              <p:cNvPicPr>
                <a:picLocks noGrp="1" noRot="1" noChangeAspect="1" noMove="1" noResize="1" noEditPoints="1" noAdjustHandles="1" noChangeArrowheads="1" noChangeShapeType="1"/>
              </p:cNvPicPr>
              <p:nvPr/>
            </p:nvPicPr>
            <p:blipFill>
              <a:blip r:embed="rId6"/>
              <a:stretch>
                <a:fillRect/>
              </a:stretch>
            </p:blipFill>
            <p:spPr>
              <a:xfrm>
                <a:off x="1965709" y="1268644"/>
                <a:ext cx="1749160" cy="983903"/>
              </a:xfrm>
              <a:prstGeom prst="rect">
                <a:avLst/>
              </a:prstGeom>
              <a:ln w="3175">
                <a:solidFill>
                  <a:prstClr val="ltGray"/>
                </a:solidFill>
              </a:ln>
            </p:spPr>
          </p:pic>
        </mc:Fallback>
      </mc:AlternateContent>
      <p:sp>
        <p:nvSpPr>
          <p:cNvPr id="3" name="TextBox 2">
            <a:extLst>
              <a:ext uri="{FF2B5EF4-FFF2-40B4-BE49-F238E27FC236}">
                <a16:creationId xmlns:a16="http://schemas.microsoft.com/office/drawing/2014/main" id="{DB81EE47-82C5-4A19-B3E7-11C9932D7C6E}"/>
              </a:ext>
            </a:extLst>
          </p:cNvPr>
          <p:cNvSpPr txBox="1"/>
          <p:nvPr/>
        </p:nvSpPr>
        <p:spPr>
          <a:xfrm rot="20279095">
            <a:off x="8676506" y="1529657"/>
            <a:ext cx="2460930" cy="461665"/>
          </a:xfrm>
          <a:prstGeom prst="rect">
            <a:avLst/>
          </a:prstGeom>
          <a:noFill/>
          <a:ln w="12700">
            <a:solidFill>
              <a:srgbClr val="00B0F0"/>
            </a:solidFill>
          </a:ln>
        </p:spPr>
        <p:txBody>
          <a:bodyPr wrap="none" rtlCol="0">
            <a:spAutoFit/>
          </a:bodyPr>
          <a:lstStyle/>
          <a:p>
            <a:r>
              <a:rPr lang="en-US" dirty="0"/>
              <a:t>For U625C ICA2</a:t>
            </a:r>
          </a:p>
        </p:txBody>
      </p:sp>
    </p:spTree>
    <p:extLst>
      <p:ext uri="{BB962C8B-B14F-4D97-AF65-F5344CB8AC3E}">
        <p14:creationId xmlns:p14="http://schemas.microsoft.com/office/powerpoint/2010/main" val="33393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right)">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repeatCount="200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down)">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up)">
                                      <p:cBhvr>
                                        <p:cTn id="27" dur="500"/>
                                        <p:tgtEl>
                                          <p:spTgt spid="1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fade">
                                      <p:cBhvr>
                                        <p:cTn id="32" dur="500"/>
                                        <p:tgtEl>
                                          <p:spTgt spid="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wipe(down)">
                                      <p:cBhvr>
                                        <p:cTn id="37" dur="500"/>
                                        <p:tgtEl>
                                          <p:spTgt spid="118"/>
                                        </p:tgtEl>
                                      </p:cBhvr>
                                    </p:animEffect>
                                  </p:childTnLst>
                                </p:cTn>
                              </p:par>
                              <p:par>
                                <p:cTn id="38" presetID="10" presetClass="entr" presetSubtype="0" repeatCount="200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31"/>
                                        </p:tgtEl>
                                        <p:attrNameLst>
                                          <p:attrName>style.visibility</p:attrName>
                                        </p:attrNameLst>
                                      </p:cBhvr>
                                      <p:to>
                                        <p:strVal val="visible"/>
                                      </p:to>
                                    </p:set>
                                    <p:animEffect transition="in" filter="wipe(down)">
                                      <p:cBhvr>
                                        <p:cTn id="45" dur="500"/>
                                        <p:tgtEl>
                                          <p:spTgt spid="131"/>
                                        </p:tgtEl>
                                      </p:cBhvr>
                                    </p:animEffect>
                                  </p:childTnLst>
                                </p:cTn>
                              </p:par>
                              <p:par>
                                <p:cTn id="46" presetID="10" presetClass="entr" presetSubtype="0" repeatCount="200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33"/>
                                        </p:tgtEl>
                                        <p:attrNameLst>
                                          <p:attrName>style.visibility</p:attrName>
                                        </p:attrNameLst>
                                      </p:cBhvr>
                                      <p:to>
                                        <p:strVal val="visible"/>
                                      </p:to>
                                    </p:set>
                                    <p:animEffect transition="in" filter="wipe(up)">
                                      <p:cBhvr>
                                        <p:cTn id="58" dur="500"/>
                                        <p:tgtEl>
                                          <p:spTgt spid="1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repeatCount="200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53"/>
                                        </p:tgtEl>
                                        <p:attrNameLst>
                                          <p:attrName>style.visibility</p:attrName>
                                        </p:attrNameLst>
                                      </p:cBhvr>
                                      <p:to>
                                        <p:strVal val="visible"/>
                                      </p:to>
                                    </p:set>
                                    <p:anim calcmode="lin" valueType="num">
                                      <p:cBhvr>
                                        <p:cTn id="68" dur="500" fill="hold"/>
                                        <p:tgtEl>
                                          <p:spTgt spid="53"/>
                                        </p:tgtEl>
                                        <p:attrNameLst>
                                          <p:attrName>ppt_w</p:attrName>
                                        </p:attrNameLst>
                                      </p:cBhvr>
                                      <p:tavLst>
                                        <p:tav tm="0">
                                          <p:val>
                                            <p:fltVal val="0"/>
                                          </p:val>
                                        </p:tav>
                                        <p:tav tm="100000">
                                          <p:val>
                                            <p:strVal val="#ppt_w"/>
                                          </p:val>
                                        </p:tav>
                                      </p:tavLst>
                                    </p:anim>
                                    <p:anim calcmode="lin" valueType="num">
                                      <p:cBhvr>
                                        <p:cTn id="69" dur="500" fill="hold"/>
                                        <p:tgtEl>
                                          <p:spTgt spid="53"/>
                                        </p:tgtEl>
                                        <p:attrNameLst>
                                          <p:attrName>ppt_h</p:attrName>
                                        </p:attrNameLst>
                                      </p:cBhvr>
                                      <p:tavLst>
                                        <p:tav tm="0">
                                          <p:val>
                                            <p:fltVal val="0"/>
                                          </p:val>
                                        </p:tav>
                                        <p:tav tm="100000">
                                          <p:val>
                                            <p:strVal val="#ppt_h"/>
                                          </p:val>
                                        </p:tav>
                                      </p:tavLst>
                                    </p:anim>
                                    <p:animEffect transition="in" filter="fade">
                                      <p:cBhvr>
                                        <p:cTn id="70" dur="500"/>
                                        <p:tgtEl>
                                          <p:spTgt spid="5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p:cTn id="73" dur="500" fill="hold"/>
                                        <p:tgtEl>
                                          <p:spTgt spid="56"/>
                                        </p:tgtEl>
                                        <p:attrNameLst>
                                          <p:attrName>ppt_w</p:attrName>
                                        </p:attrNameLst>
                                      </p:cBhvr>
                                      <p:tavLst>
                                        <p:tav tm="0">
                                          <p:val>
                                            <p:fltVal val="0"/>
                                          </p:val>
                                        </p:tav>
                                        <p:tav tm="100000">
                                          <p:val>
                                            <p:strVal val="#ppt_w"/>
                                          </p:val>
                                        </p:tav>
                                      </p:tavLst>
                                    </p:anim>
                                    <p:anim calcmode="lin" valueType="num">
                                      <p:cBhvr>
                                        <p:cTn id="74" dur="500" fill="hold"/>
                                        <p:tgtEl>
                                          <p:spTgt spid="56"/>
                                        </p:tgtEl>
                                        <p:attrNameLst>
                                          <p:attrName>ppt_h</p:attrName>
                                        </p:attrNameLst>
                                      </p:cBhvr>
                                      <p:tavLst>
                                        <p:tav tm="0">
                                          <p:val>
                                            <p:fltVal val="0"/>
                                          </p:val>
                                        </p:tav>
                                        <p:tav tm="100000">
                                          <p:val>
                                            <p:strVal val="#ppt_h"/>
                                          </p:val>
                                        </p:tav>
                                      </p:tavLst>
                                    </p:anim>
                                    <p:animEffect transition="in" filter="fade">
                                      <p:cBhvr>
                                        <p:cTn id="7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1" grpId="0"/>
      <p:bldP spid="123" grpId="0"/>
      <p:bldP spid="124" grpId="0"/>
      <p:bldP spid="52" grpId="0"/>
      <p:bldP spid="53" grpId="0"/>
      <p:bldP spid="55"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8A0B-139F-4D5F-BFFF-EF3AECBF6104}"/>
              </a:ext>
            </a:extLst>
          </p:cNvPr>
          <p:cNvSpPr>
            <a:spLocks noGrp="1"/>
          </p:cNvSpPr>
          <p:nvPr>
            <p:ph type="title"/>
          </p:nvPr>
        </p:nvSpPr>
        <p:spPr/>
        <p:txBody>
          <a:bodyPr/>
          <a:lstStyle/>
          <a:p>
            <a:r>
              <a:rPr lang="en-US" dirty="0"/>
              <a:t>ECU impaction</a:t>
            </a:r>
          </a:p>
        </p:txBody>
      </p:sp>
      <p:graphicFrame>
        <p:nvGraphicFramePr>
          <p:cNvPr id="155" name="Table 155">
            <a:extLst>
              <a:ext uri="{FF2B5EF4-FFF2-40B4-BE49-F238E27FC236}">
                <a16:creationId xmlns:a16="http://schemas.microsoft.com/office/drawing/2014/main" id="{752A78D7-9F18-4642-B338-272D24037BCA}"/>
              </a:ext>
            </a:extLst>
          </p:cNvPr>
          <p:cNvGraphicFramePr>
            <a:graphicFrameLocks noGrp="1"/>
          </p:cNvGraphicFramePr>
          <p:nvPr>
            <p:extLst>
              <p:ext uri="{D42A27DB-BD31-4B8C-83A1-F6EECF244321}">
                <p14:modId xmlns:p14="http://schemas.microsoft.com/office/powerpoint/2010/main" val="382201981"/>
              </p:ext>
            </p:extLst>
          </p:nvPr>
        </p:nvGraphicFramePr>
        <p:xfrm>
          <a:off x="856877" y="1135083"/>
          <a:ext cx="8368146" cy="3309592"/>
        </p:xfrm>
        <a:graphic>
          <a:graphicData uri="http://schemas.openxmlformats.org/drawingml/2006/table">
            <a:tbl>
              <a:tblPr firstRow="1" bandRow="1">
                <a:tableStyleId>{5C22544A-7EE6-4342-B048-85BDC9FD1C3A}</a:tableStyleId>
              </a:tblPr>
              <a:tblGrid>
                <a:gridCol w="1750052">
                  <a:extLst>
                    <a:ext uri="{9D8B030D-6E8A-4147-A177-3AD203B41FA5}">
                      <a16:colId xmlns:a16="http://schemas.microsoft.com/office/drawing/2014/main" val="1713268120"/>
                    </a:ext>
                  </a:extLst>
                </a:gridCol>
                <a:gridCol w="3226071">
                  <a:extLst>
                    <a:ext uri="{9D8B030D-6E8A-4147-A177-3AD203B41FA5}">
                      <a16:colId xmlns:a16="http://schemas.microsoft.com/office/drawing/2014/main" val="867273392"/>
                    </a:ext>
                  </a:extLst>
                </a:gridCol>
                <a:gridCol w="3392023">
                  <a:extLst>
                    <a:ext uri="{9D8B030D-6E8A-4147-A177-3AD203B41FA5}">
                      <a16:colId xmlns:a16="http://schemas.microsoft.com/office/drawing/2014/main" val="1002622551"/>
                    </a:ext>
                  </a:extLst>
                </a:gridCol>
              </a:tblGrid>
              <a:tr h="425519">
                <a:tc>
                  <a:txBody>
                    <a:bodyPr/>
                    <a:lstStyle/>
                    <a:p>
                      <a:r>
                        <a:rPr lang="en-US" dirty="0"/>
                        <a:t>ECU</a:t>
                      </a:r>
                    </a:p>
                  </a:txBody>
                  <a:tcPr/>
                </a:tc>
                <a:tc>
                  <a:txBody>
                    <a:bodyPr/>
                    <a:lstStyle/>
                    <a:p>
                      <a:r>
                        <a:rPr lang="en-US" dirty="0"/>
                        <a:t>Current status</a:t>
                      </a:r>
                    </a:p>
                  </a:txBody>
                  <a:tcPr/>
                </a:tc>
                <a:tc>
                  <a:txBody>
                    <a:bodyPr/>
                    <a:lstStyle/>
                    <a:p>
                      <a:r>
                        <a:rPr lang="en-US" dirty="0"/>
                        <a:t>Impaction/Effort</a:t>
                      </a:r>
                    </a:p>
                  </a:txBody>
                  <a:tcPr/>
                </a:tc>
                <a:extLst>
                  <a:ext uri="{0D108BD9-81ED-4DB2-BD59-A6C34878D82A}">
                    <a16:rowId xmlns:a16="http://schemas.microsoft.com/office/drawing/2014/main" val="1453370731"/>
                  </a:ext>
                </a:extLst>
              </a:tr>
              <a:tr h="744658">
                <a:tc>
                  <a:txBody>
                    <a:bodyPr/>
                    <a:lstStyle/>
                    <a:p>
                      <a:r>
                        <a:rPr lang="en-US" sz="1200" dirty="0"/>
                        <a:t>SOD</a:t>
                      </a:r>
                    </a:p>
                  </a:txBody>
                  <a:tcPr/>
                </a:tc>
                <a:tc>
                  <a:txBody>
                    <a:bodyPr/>
                    <a:lstStyle/>
                    <a:p>
                      <a:r>
                        <a:rPr lang="en-US" sz="1200" dirty="0"/>
                        <a:t>Already implemented in U625</a:t>
                      </a:r>
                    </a:p>
                  </a:txBody>
                  <a:tcPr/>
                </a:tc>
                <a:tc>
                  <a:txBody>
                    <a:bodyPr/>
                    <a:lstStyle/>
                    <a:p>
                      <a:pPr marL="228600" indent="-228600" algn="l" defTabSz="914400" rtl="0" eaLnBrk="1" latinLnBrk="0" hangingPunct="1">
                        <a:buAutoNum type="arabicPeriod"/>
                      </a:pPr>
                      <a:r>
                        <a:rPr lang="en-US" sz="1200" kern="1200" dirty="0">
                          <a:solidFill>
                            <a:schemeClr val="dk1"/>
                          </a:solidFill>
                          <a:latin typeface="+mn-lt"/>
                          <a:ea typeface="+mn-ea"/>
                          <a:cs typeface="+mn-cs"/>
                        </a:rPr>
                        <a:t>Spec study &amp; enable the feature</a:t>
                      </a:r>
                    </a:p>
                    <a:p>
                      <a:pPr marL="228600" indent="-228600" algn="l" defTabSz="914400" rtl="0" eaLnBrk="1" latinLnBrk="0" hangingPunct="1">
                        <a:buAutoNum type="arabicPeriod"/>
                      </a:pPr>
                      <a:r>
                        <a:rPr lang="en-US" sz="1200" kern="1200" dirty="0">
                          <a:solidFill>
                            <a:schemeClr val="dk1"/>
                          </a:solidFill>
                          <a:latin typeface="+mn-lt"/>
                          <a:ea typeface="+mn-ea"/>
                          <a:cs typeface="+mn-cs"/>
                        </a:rPr>
                        <a:t>Lead to launch</a:t>
                      </a:r>
                    </a:p>
                    <a:p>
                      <a:pPr marL="228600" indent="-228600" algn="l" defTabSz="914400" rtl="0" eaLnBrk="1" latinLnBrk="0" hangingPunct="1">
                        <a:buAutoNum type="arabicPeriod"/>
                      </a:pPr>
                      <a:r>
                        <a:rPr lang="en-US" sz="1200" kern="1200" dirty="0">
                          <a:solidFill>
                            <a:schemeClr val="dk1"/>
                          </a:solidFill>
                          <a:latin typeface="+mn-lt"/>
                          <a:ea typeface="+mn-ea"/>
                          <a:cs typeface="+mn-cs"/>
                        </a:rPr>
                        <a:t>Verification</a:t>
                      </a:r>
                    </a:p>
                  </a:txBody>
                  <a:tcPr/>
                </a:tc>
                <a:extLst>
                  <a:ext uri="{0D108BD9-81ED-4DB2-BD59-A6C34878D82A}">
                    <a16:rowId xmlns:a16="http://schemas.microsoft.com/office/drawing/2014/main" val="3214962393"/>
                  </a:ext>
                </a:extLst>
              </a:tr>
              <a:tr h="431429">
                <a:tc>
                  <a:txBody>
                    <a:bodyPr/>
                    <a:lstStyle/>
                    <a:p>
                      <a:r>
                        <a:rPr lang="en-US" sz="1200" dirty="0"/>
                        <a:t>IPC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Already implemented</a:t>
                      </a:r>
                    </a:p>
                  </a:txBody>
                  <a:tcPr/>
                </a:tc>
                <a:tc>
                  <a:txBody>
                    <a:bodyPr/>
                    <a:lstStyle/>
                    <a:p>
                      <a:r>
                        <a:rPr lang="en-US" sz="1200" dirty="0"/>
                        <a:t>1.  enable the feature &amp; verification</a:t>
                      </a:r>
                    </a:p>
                  </a:txBody>
                  <a:tcPr/>
                </a:tc>
                <a:extLst>
                  <a:ext uri="{0D108BD9-81ED-4DB2-BD59-A6C34878D82A}">
                    <a16:rowId xmlns:a16="http://schemas.microsoft.com/office/drawing/2014/main" val="1364500008"/>
                  </a:ext>
                </a:extLst>
              </a:tr>
              <a:tr h="744658">
                <a:tc>
                  <a:txBody>
                    <a:bodyPr/>
                    <a:lstStyle/>
                    <a:p>
                      <a:r>
                        <a:rPr lang="en-US" sz="1200" dirty="0"/>
                        <a:t>APIM</a:t>
                      </a:r>
                    </a:p>
                  </a:txBody>
                  <a:tcPr/>
                </a:tc>
                <a:tc>
                  <a:txBody>
                    <a:bodyPr/>
                    <a:lstStyle/>
                    <a:p>
                      <a:r>
                        <a:rPr lang="en-US" sz="1200" dirty="0">
                          <a:highlight>
                            <a:srgbClr val="FFFF00"/>
                          </a:highlight>
                        </a:rPr>
                        <a:t>No implantation or spec</a:t>
                      </a:r>
                    </a:p>
                  </a:txBody>
                  <a:tcPr/>
                </a:tc>
                <a:tc>
                  <a:txBody>
                    <a:bodyPr/>
                    <a:lstStyle/>
                    <a:p>
                      <a:pPr marL="228600" indent="-228600">
                        <a:buAutoNum type="arabicPeriod"/>
                      </a:pPr>
                      <a:r>
                        <a:rPr lang="en-US" sz="1200" dirty="0"/>
                        <a:t>Study spec and design HMI</a:t>
                      </a:r>
                    </a:p>
                    <a:p>
                      <a:pPr marL="228600" indent="-228600">
                        <a:buAutoNum type="arabicPeriod"/>
                      </a:pPr>
                      <a:r>
                        <a:rPr lang="en-US" sz="1200" dirty="0">
                          <a:highlight>
                            <a:srgbClr val="FFFF00"/>
                          </a:highlight>
                        </a:rPr>
                        <a:t>Supplier implementation</a:t>
                      </a:r>
                    </a:p>
                    <a:p>
                      <a:pPr marL="228600" indent="-228600">
                        <a:buAutoNum type="arabicPeriod"/>
                      </a:pPr>
                      <a:r>
                        <a:rPr lang="en-US" sz="1200" dirty="0"/>
                        <a:t>Verification</a:t>
                      </a:r>
                    </a:p>
                  </a:txBody>
                  <a:tcPr/>
                </a:tc>
                <a:extLst>
                  <a:ext uri="{0D108BD9-81ED-4DB2-BD59-A6C34878D82A}">
                    <a16:rowId xmlns:a16="http://schemas.microsoft.com/office/drawing/2014/main" val="3929890299"/>
                  </a:ext>
                </a:extLst>
              </a:tr>
              <a:tr h="531899">
                <a:tc>
                  <a:txBody>
                    <a:bodyPr/>
                    <a:lstStyle/>
                    <a:p>
                      <a:r>
                        <a:rPr lang="en-US" sz="1200" dirty="0"/>
                        <a:t>Netcom &amp; GWM</a:t>
                      </a:r>
                    </a:p>
                  </a:txBody>
                  <a:tcPr/>
                </a:tc>
                <a:tc>
                  <a:txBody>
                    <a:bodyPr/>
                    <a:lstStyle/>
                    <a:p>
                      <a:r>
                        <a:rPr lang="en-US" sz="1200" dirty="0"/>
                        <a:t>No relevant BTT signals in DBC</a:t>
                      </a:r>
                    </a:p>
                  </a:txBody>
                  <a:tcPr/>
                </a:tc>
                <a:tc>
                  <a:txBody>
                    <a:bodyPr/>
                    <a:lstStyle/>
                    <a:p>
                      <a:pPr marL="228600" indent="-228600">
                        <a:buAutoNum type="arabicPeriod"/>
                      </a:pPr>
                      <a:r>
                        <a:rPr lang="en-US" sz="1200" dirty="0"/>
                        <a:t>Netcom to add relevant BTT signals</a:t>
                      </a:r>
                    </a:p>
                    <a:p>
                      <a:pPr marL="228600" indent="-228600">
                        <a:buAutoNum type="arabicPeriod"/>
                      </a:pPr>
                      <a:r>
                        <a:rPr lang="en-US" sz="1200" dirty="0"/>
                        <a:t>GWM to route the signals</a:t>
                      </a:r>
                    </a:p>
                  </a:txBody>
                  <a:tcPr/>
                </a:tc>
                <a:extLst>
                  <a:ext uri="{0D108BD9-81ED-4DB2-BD59-A6C34878D82A}">
                    <a16:rowId xmlns:a16="http://schemas.microsoft.com/office/drawing/2014/main" val="760599119"/>
                  </a:ext>
                </a:extLst>
              </a:tr>
              <a:tr h="431429">
                <a:tc>
                  <a:txBody>
                    <a:bodyPr/>
                    <a:lstStyle/>
                    <a:p>
                      <a:r>
                        <a:rPr lang="en-US" sz="1200" dirty="0"/>
                        <a:t>VE</a:t>
                      </a:r>
                    </a:p>
                  </a:txBody>
                  <a:tcPr/>
                </a:tc>
                <a:tc>
                  <a:txBody>
                    <a:bodyPr/>
                    <a:lstStyle/>
                    <a:p>
                      <a:r>
                        <a:rPr lang="en-US" sz="1200" dirty="0"/>
                        <a:t>Lack of trailer related test experience</a:t>
                      </a:r>
                    </a:p>
                  </a:txBody>
                  <a:tcPr/>
                </a:tc>
                <a:tc>
                  <a:txBody>
                    <a:bodyPr/>
                    <a:lstStyle/>
                    <a:p>
                      <a:pPr marL="228600" indent="-228600">
                        <a:buAutoNum type="arabicPeriod"/>
                      </a:pPr>
                      <a:r>
                        <a:rPr lang="en-US" sz="1200" dirty="0"/>
                        <a:t>Performance test</a:t>
                      </a:r>
                    </a:p>
                  </a:txBody>
                  <a:tcPr/>
                </a:tc>
                <a:extLst>
                  <a:ext uri="{0D108BD9-81ED-4DB2-BD59-A6C34878D82A}">
                    <a16:rowId xmlns:a16="http://schemas.microsoft.com/office/drawing/2014/main" val="2129329863"/>
                  </a:ext>
                </a:extLst>
              </a:tr>
            </a:tbl>
          </a:graphicData>
        </a:graphic>
      </p:graphicFrame>
      <p:cxnSp>
        <p:nvCxnSpPr>
          <p:cNvPr id="168" name="Straight Connector 167">
            <a:extLst>
              <a:ext uri="{FF2B5EF4-FFF2-40B4-BE49-F238E27FC236}">
                <a16:creationId xmlns:a16="http://schemas.microsoft.com/office/drawing/2014/main" id="{A51E4D8C-1085-4018-8695-352F3ADD2121}"/>
              </a:ext>
            </a:extLst>
          </p:cNvPr>
          <p:cNvCxnSpPr>
            <a:cxnSpLocks/>
          </p:cNvCxnSpPr>
          <p:nvPr/>
        </p:nvCxnSpPr>
        <p:spPr>
          <a:xfrm>
            <a:off x="547343" y="4713083"/>
            <a:ext cx="1100457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F6E75330-6423-4217-8B13-7B7B739A3BBC}"/>
              </a:ext>
            </a:extLst>
          </p:cNvPr>
          <p:cNvSpPr txBox="1"/>
          <p:nvPr/>
        </p:nvSpPr>
        <p:spPr>
          <a:xfrm>
            <a:off x="780443" y="4897832"/>
            <a:ext cx="7575856" cy="923330"/>
          </a:xfrm>
          <a:prstGeom prst="rect">
            <a:avLst/>
          </a:prstGeom>
          <a:noFill/>
        </p:spPr>
        <p:txBody>
          <a:bodyPr wrap="none" rtlCol="0">
            <a:spAutoFit/>
          </a:bodyPr>
          <a:lstStyle/>
          <a:p>
            <a:pPr marL="342900" indent="-342900">
              <a:buFont typeface="Arial" panose="020B0604020202020204" pitchFamily="34" charset="0"/>
              <a:buChar char="•"/>
            </a:pPr>
            <a:r>
              <a:rPr lang="en-US" sz="1800" dirty="0"/>
              <a:t>Risks and effort in IVI implementation</a:t>
            </a:r>
          </a:p>
          <a:p>
            <a:pPr marL="342900" indent="-342900">
              <a:buFont typeface="Arial" panose="020B0604020202020204" pitchFamily="34" charset="0"/>
              <a:buChar char="•"/>
            </a:pPr>
            <a:r>
              <a:rPr lang="en-US" sz="1800" dirty="0"/>
              <a:t>Verification effort unclear on both performance test &amp; feature sign-off </a:t>
            </a:r>
          </a:p>
          <a:p>
            <a:pPr marL="342900" indent="-342900">
              <a:buFont typeface="Arial" panose="020B0604020202020204" pitchFamily="34" charset="0"/>
              <a:buChar char="•"/>
            </a:pPr>
            <a:r>
              <a:rPr lang="en-US" sz="1800" dirty="0"/>
              <a:t>No BTT core</a:t>
            </a:r>
          </a:p>
        </p:txBody>
      </p:sp>
    </p:spTree>
    <p:extLst>
      <p:ext uri="{BB962C8B-B14F-4D97-AF65-F5344CB8AC3E}">
        <p14:creationId xmlns:p14="http://schemas.microsoft.com/office/powerpoint/2010/main" val="112400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52B2E-DDE9-4BBD-9F3D-7F39F26F1BBF}"/>
              </a:ext>
            </a:extLst>
          </p:cNvPr>
          <p:cNvSpPr txBox="1"/>
          <p:nvPr/>
        </p:nvSpPr>
        <p:spPr>
          <a:xfrm>
            <a:off x="480766" y="169682"/>
            <a:ext cx="6664752" cy="830997"/>
          </a:xfrm>
          <a:prstGeom prst="rect">
            <a:avLst/>
          </a:prstGeom>
          <a:noFill/>
        </p:spPr>
        <p:txBody>
          <a:bodyPr wrap="square" rtlCol="0">
            <a:spAutoFit/>
          </a:bodyPr>
          <a:lstStyle/>
          <a:p>
            <a:r>
              <a:rPr lang="en-US" dirty="0"/>
              <a:t>HMI on IPC when receiving </a:t>
            </a:r>
            <a:r>
              <a:rPr lang="en-US" sz="2400" dirty="0" err="1">
                <a:solidFill>
                  <a:schemeClr val="accent1">
                    <a:lumMod val="60000"/>
                    <a:lumOff val="40000"/>
                  </a:schemeClr>
                </a:solidFill>
              </a:rPr>
              <a:t>BttX_D_RqDrv</a:t>
            </a:r>
            <a:endParaRPr lang="en-US" sz="2400" dirty="0">
              <a:solidFill>
                <a:schemeClr val="accent1">
                  <a:lumMod val="60000"/>
                  <a:lumOff val="40000"/>
                </a:schemeClr>
              </a:solidFill>
            </a:endParaRPr>
          </a:p>
          <a:p>
            <a:r>
              <a:rPr lang="en-US" dirty="0"/>
              <a:t> </a:t>
            </a:r>
          </a:p>
        </p:txBody>
      </p:sp>
      <p:pic>
        <p:nvPicPr>
          <p:cNvPr id="19" name="Picture 18">
            <a:extLst>
              <a:ext uri="{FF2B5EF4-FFF2-40B4-BE49-F238E27FC236}">
                <a16:creationId xmlns:a16="http://schemas.microsoft.com/office/drawing/2014/main" id="{6A652C5C-0765-4480-B773-FA5A1DB4F0FE}"/>
              </a:ext>
            </a:extLst>
          </p:cNvPr>
          <p:cNvPicPr>
            <a:picLocks noChangeAspect="1"/>
          </p:cNvPicPr>
          <p:nvPr/>
        </p:nvPicPr>
        <p:blipFill>
          <a:blip r:embed="rId2"/>
          <a:stretch>
            <a:fillRect/>
          </a:stretch>
        </p:blipFill>
        <p:spPr>
          <a:xfrm>
            <a:off x="433632" y="896490"/>
            <a:ext cx="11098790" cy="3439840"/>
          </a:xfrm>
          <a:prstGeom prst="rect">
            <a:avLst/>
          </a:prstGeom>
        </p:spPr>
      </p:pic>
    </p:spTree>
    <p:extLst>
      <p:ext uri="{BB962C8B-B14F-4D97-AF65-F5344CB8AC3E}">
        <p14:creationId xmlns:p14="http://schemas.microsoft.com/office/powerpoint/2010/main" val="39869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95D32210-F14E-4D34-A044-172F81C26D6B}"/>
              </a:ext>
            </a:extLst>
          </p:cNvPr>
          <p:cNvGrpSpPr/>
          <p:nvPr/>
        </p:nvGrpSpPr>
        <p:grpSpPr>
          <a:xfrm>
            <a:off x="556181" y="801277"/>
            <a:ext cx="11236751" cy="5241303"/>
            <a:chOff x="637556" y="385913"/>
            <a:chExt cx="5467032" cy="1627840"/>
          </a:xfrm>
        </p:grpSpPr>
        <p:pic>
          <p:nvPicPr>
            <p:cNvPr id="7" name="Picture 6">
              <a:extLst>
                <a:ext uri="{FF2B5EF4-FFF2-40B4-BE49-F238E27FC236}">
                  <a16:creationId xmlns:a16="http://schemas.microsoft.com/office/drawing/2014/main" id="{9DFEADB8-4FE7-4A41-9B90-B27FFD0DD728}"/>
                </a:ext>
              </a:extLst>
            </p:cNvPr>
            <p:cNvPicPr>
              <a:picLocks noChangeAspect="1"/>
            </p:cNvPicPr>
            <p:nvPr/>
          </p:nvPicPr>
          <p:blipFill>
            <a:blip r:embed="rId2"/>
            <a:stretch>
              <a:fillRect/>
            </a:stretch>
          </p:blipFill>
          <p:spPr>
            <a:xfrm>
              <a:off x="1981200" y="393032"/>
              <a:ext cx="1098230" cy="643834"/>
            </a:xfrm>
            <a:prstGeom prst="rect">
              <a:avLst/>
            </a:prstGeom>
          </p:spPr>
        </p:pic>
        <p:pic>
          <p:nvPicPr>
            <p:cNvPr id="9" name="Picture 8">
              <a:extLst>
                <a:ext uri="{FF2B5EF4-FFF2-40B4-BE49-F238E27FC236}">
                  <a16:creationId xmlns:a16="http://schemas.microsoft.com/office/drawing/2014/main" id="{0FBE1FB1-326B-4A05-AD66-9F57527ADFD7}"/>
                </a:ext>
              </a:extLst>
            </p:cNvPr>
            <p:cNvPicPr>
              <a:picLocks noChangeAspect="1"/>
            </p:cNvPicPr>
            <p:nvPr/>
          </p:nvPicPr>
          <p:blipFill>
            <a:blip r:embed="rId3"/>
            <a:stretch>
              <a:fillRect/>
            </a:stretch>
          </p:blipFill>
          <p:spPr>
            <a:xfrm>
              <a:off x="637556" y="393032"/>
              <a:ext cx="1038844" cy="643834"/>
            </a:xfrm>
            <a:prstGeom prst="rect">
              <a:avLst/>
            </a:prstGeom>
          </p:spPr>
        </p:pic>
        <p:cxnSp>
          <p:nvCxnSpPr>
            <p:cNvPr id="11" name="Straight Arrow Connector 10">
              <a:extLst>
                <a:ext uri="{FF2B5EF4-FFF2-40B4-BE49-F238E27FC236}">
                  <a16:creationId xmlns:a16="http://schemas.microsoft.com/office/drawing/2014/main" id="{2B44B9DF-2E36-452B-B6F3-D5B1487B84CA}"/>
                </a:ext>
              </a:extLst>
            </p:cNvPr>
            <p:cNvCxnSpPr>
              <a:stCxn id="9" idx="3"/>
              <a:endCxn id="7" idx="1"/>
            </p:cNvCxnSpPr>
            <p:nvPr/>
          </p:nvCxnSpPr>
          <p:spPr>
            <a:xfrm>
              <a:off x="1676400" y="714949"/>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6C20AA8-3F4A-43D4-BE5D-8F041E2BEBC9}"/>
                </a:ext>
              </a:extLst>
            </p:cNvPr>
            <p:cNvPicPr>
              <a:picLocks noChangeAspect="1"/>
            </p:cNvPicPr>
            <p:nvPr/>
          </p:nvPicPr>
          <p:blipFill>
            <a:blip r:embed="rId4"/>
            <a:stretch>
              <a:fillRect/>
            </a:stretch>
          </p:blipFill>
          <p:spPr>
            <a:xfrm>
              <a:off x="3384230" y="393032"/>
              <a:ext cx="1070422" cy="643834"/>
            </a:xfrm>
            <a:prstGeom prst="rect">
              <a:avLst/>
            </a:prstGeom>
          </p:spPr>
        </p:pic>
        <p:pic>
          <p:nvPicPr>
            <p:cNvPr id="16" name="Picture 15">
              <a:extLst>
                <a:ext uri="{FF2B5EF4-FFF2-40B4-BE49-F238E27FC236}">
                  <a16:creationId xmlns:a16="http://schemas.microsoft.com/office/drawing/2014/main" id="{531D1EC9-6EB6-4C70-8F67-4E436F45C506}"/>
                </a:ext>
              </a:extLst>
            </p:cNvPr>
            <p:cNvPicPr>
              <a:picLocks noChangeAspect="1"/>
            </p:cNvPicPr>
            <p:nvPr/>
          </p:nvPicPr>
          <p:blipFill>
            <a:blip r:embed="rId5"/>
            <a:stretch>
              <a:fillRect/>
            </a:stretch>
          </p:blipFill>
          <p:spPr>
            <a:xfrm>
              <a:off x="4824410" y="385913"/>
              <a:ext cx="1107084" cy="650953"/>
            </a:xfrm>
            <a:prstGeom prst="rect">
              <a:avLst/>
            </a:prstGeom>
          </p:spPr>
        </p:pic>
        <p:pic>
          <p:nvPicPr>
            <p:cNvPr id="18" name="Picture 17">
              <a:extLst>
                <a:ext uri="{FF2B5EF4-FFF2-40B4-BE49-F238E27FC236}">
                  <a16:creationId xmlns:a16="http://schemas.microsoft.com/office/drawing/2014/main" id="{25E69E0D-E4E6-4940-A9FC-C4FC3B9F4B73}"/>
                </a:ext>
              </a:extLst>
            </p:cNvPr>
            <p:cNvPicPr>
              <a:picLocks noChangeAspect="1"/>
            </p:cNvPicPr>
            <p:nvPr/>
          </p:nvPicPr>
          <p:blipFill>
            <a:blip r:embed="rId6"/>
            <a:stretch>
              <a:fillRect/>
            </a:stretch>
          </p:blipFill>
          <p:spPr>
            <a:xfrm>
              <a:off x="719302" y="1345084"/>
              <a:ext cx="1070423" cy="661066"/>
            </a:xfrm>
            <a:prstGeom prst="rect">
              <a:avLst/>
            </a:prstGeom>
          </p:spPr>
        </p:pic>
        <p:pic>
          <p:nvPicPr>
            <p:cNvPr id="20" name="Picture 19">
              <a:extLst>
                <a:ext uri="{FF2B5EF4-FFF2-40B4-BE49-F238E27FC236}">
                  <a16:creationId xmlns:a16="http://schemas.microsoft.com/office/drawing/2014/main" id="{04197847-8180-4E35-A006-6A818F59270F}"/>
                </a:ext>
              </a:extLst>
            </p:cNvPr>
            <p:cNvPicPr>
              <a:picLocks noChangeAspect="1"/>
            </p:cNvPicPr>
            <p:nvPr/>
          </p:nvPicPr>
          <p:blipFill>
            <a:blip r:embed="rId7"/>
            <a:stretch>
              <a:fillRect/>
            </a:stretch>
          </p:blipFill>
          <p:spPr>
            <a:xfrm>
              <a:off x="2078736" y="1354011"/>
              <a:ext cx="1057121" cy="637779"/>
            </a:xfrm>
            <a:prstGeom prst="rect">
              <a:avLst/>
            </a:prstGeom>
          </p:spPr>
        </p:pic>
        <p:pic>
          <p:nvPicPr>
            <p:cNvPr id="22" name="Picture 21">
              <a:extLst>
                <a:ext uri="{FF2B5EF4-FFF2-40B4-BE49-F238E27FC236}">
                  <a16:creationId xmlns:a16="http://schemas.microsoft.com/office/drawing/2014/main" id="{4A6D8350-1532-4B43-9AFE-436169096983}"/>
                </a:ext>
              </a:extLst>
            </p:cNvPr>
            <p:cNvPicPr>
              <a:picLocks noChangeAspect="1"/>
            </p:cNvPicPr>
            <p:nvPr/>
          </p:nvPicPr>
          <p:blipFill>
            <a:blip r:embed="rId8"/>
            <a:stretch>
              <a:fillRect/>
            </a:stretch>
          </p:blipFill>
          <p:spPr>
            <a:xfrm>
              <a:off x="3505630" y="1323785"/>
              <a:ext cx="1129434" cy="681704"/>
            </a:xfrm>
            <a:prstGeom prst="rect">
              <a:avLst/>
            </a:prstGeom>
          </p:spPr>
        </p:pic>
        <p:pic>
          <p:nvPicPr>
            <p:cNvPr id="24" name="Picture 23">
              <a:extLst>
                <a:ext uri="{FF2B5EF4-FFF2-40B4-BE49-F238E27FC236}">
                  <a16:creationId xmlns:a16="http://schemas.microsoft.com/office/drawing/2014/main" id="{B18408CB-06C6-470E-958C-E7DEF2750C6F}"/>
                </a:ext>
              </a:extLst>
            </p:cNvPr>
            <p:cNvPicPr>
              <a:picLocks noChangeAspect="1"/>
            </p:cNvPicPr>
            <p:nvPr/>
          </p:nvPicPr>
          <p:blipFill>
            <a:blip r:embed="rId9"/>
            <a:stretch>
              <a:fillRect/>
            </a:stretch>
          </p:blipFill>
          <p:spPr>
            <a:xfrm>
              <a:off x="4957003" y="1332049"/>
              <a:ext cx="1147585" cy="681704"/>
            </a:xfrm>
            <a:prstGeom prst="rect">
              <a:avLst/>
            </a:prstGeom>
          </p:spPr>
        </p:pic>
        <p:cxnSp>
          <p:nvCxnSpPr>
            <p:cNvPr id="25" name="Straight Arrow Connector 24">
              <a:extLst>
                <a:ext uri="{FF2B5EF4-FFF2-40B4-BE49-F238E27FC236}">
                  <a16:creationId xmlns:a16="http://schemas.microsoft.com/office/drawing/2014/main" id="{407C1A60-BF63-490C-879B-A0F72B51D9CD}"/>
                </a:ext>
              </a:extLst>
            </p:cNvPr>
            <p:cNvCxnSpPr>
              <a:cxnSpLocks/>
              <a:stCxn id="7" idx="3"/>
              <a:endCxn id="14" idx="1"/>
            </p:cNvCxnSpPr>
            <p:nvPr/>
          </p:nvCxnSpPr>
          <p:spPr>
            <a:xfrm>
              <a:off x="3079430" y="714949"/>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D7FE04B-2F8E-4553-9EAB-369397F39ECB}"/>
                </a:ext>
              </a:extLst>
            </p:cNvPr>
            <p:cNvCxnSpPr>
              <a:cxnSpLocks/>
              <a:stCxn id="14" idx="3"/>
              <a:endCxn id="16" idx="1"/>
            </p:cNvCxnSpPr>
            <p:nvPr/>
          </p:nvCxnSpPr>
          <p:spPr>
            <a:xfrm flipV="1">
              <a:off x="4454652" y="711390"/>
              <a:ext cx="369758" cy="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ABC13A-434E-45B6-9A5F-19472E9D90AC}"/>
                </a:ext>
              </a:extLst>
            </p:cNvPr>
            <p:cNvCxnSpPr>
              <a:cxnSpLocks/>
              <a:stCxn id="18" idx="3"/>
              <a:endCxn id="20" idx="1"/>
            </p:cNvCxnSpPr>
            <p:nvPr/>
          </p:nvCxnSpPr>
          <p:spPr>
            <a:xfrm flipV="1">
              <a:off x="1789725" y="1672901"/>
              <a:ext cx="289011" cy="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F4F934F-B567-4518-AAC7-660A7504FC06}"/>
                </a:ext>
              </a:extLst>
            </p:cNvPr>
            <p:cNvCxnSpPr>
              <a:cxnSpLocks/>
              <a:stCxn id="20" idx="3"/>
              <a:endCxn id="22" idx="1"/>
            </p:cNvCxnSpPr>
            <p:nvPr/>
          </p:nvCxnSpPr>
          <p:spPr>
            <a:xfrm flipV="1">
              <a:off x="3135857" y="1664637"/>
              <a:ext cx="369773" cy="8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B4DF10-FDBD-4735-B63D-181A8006ACA7}"/>
                </a:ext>
              </a:extLst>
            </p:cNvPr>
            <p:cNvCxnSpPr>
              <a:cxnSpLocks/>
              <a:stCxn id="22" idx="3"/>
              <a:endCxn id="24" idx="1"/>
            </p:cNvCxnSpPr>
            <p:nvPr/>
          </p:nvCxnSpPr>
          <p:spPr>
            <a:xfrm>
              <a:off x="4635064" y="1664637"/>
              <a:ext cx="321939" cy="8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77387AC-5434-4936-B919-EB17A3BB9EFD}"/>
                </a:ext>
              </a:extLst>
            </p:cNvPr>
            <p:cNvCxnSpPr>
              <a:stCxn id="16" idx="3"/>
              <a:endCxn id="18" idx="1"/>
            </p:cNvCxnSpPr>
            <p:nvPr/>
          </p:nvCxnSpPr>
          <p:spPr>
            <a:xfrm flipH="1">
              <a:off x="719302" y="711390"/>
              <a:ext cx="5212192" cy="964227"/>
            </a:xfrm>
            <a:prstGeom prst="bentConnector5">
              <a:avLst>
                <a:gd name="adj1" fmla="val -2281"/>
                <a:gd name="adj2" fmla="val 49738"/>
                <a:gd name="adj3" fmla="val 103216"/>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AB52B2E-DDE9-4BBD-9F3D-7F39F26F1BBF}"/>
              </a:ext>
            </a:extLst>
          </p:cNvPr>
          <p:cNvSpPr txBox="1"/>
          <p:nvPr/>
        </p:nvSpPr>
        <p:spPr>
          <a:xfrm>
            <a:off x="480766" y="169682"/>
            <a:ext cx="6664752" cy="830997"/>
          </a:xfrm>
          <a:prstGeom prst="rect">
            <a:avLst/>
          </a:prstGeom>
          <a:noFill/>
        </p:spPr>
        <p:txBody>
          <a:bodyPr wrap="square" rtlCol="0">
            <a:spAutoFit/>
          </a:bodyPr>
          <a:lstStyle/>
          <a:p>
            <a:r>
              <a:rPr lang="en-US" dirty="0"/>
              <a:t>HMI on IVI when receiving </a:t>
            </a:r>
            <a:r>
              <a:rPr lang="en-US" sz="2400" dirty="0" err="1">
                <a:solidFill>
                  <a:schemeClr val="accent1">
                    <a:lumMod val="60000"/>
                    <a:lumOff val="40000"/>
                  </a:schemeClr>
                </a:solidFill>
              </a:rPr>
              <a:t>BttX_D_RqDrv</a:t>
            </a:r>
            <a:endParaRPr lang="en-US" sz="2400" dirty="0">
              <a:solidFill>
                <a:schemeClr val="accent1">
                  <a:lumMod val="60000"/>
                  <a:lumOff val="40000"/>
                </a:schemeClr>
              </a:solidFill>
            </a:endParaRPr>
          </a:p>
          <a:p>
            <a:r>
              <a:rPr lang="en-US" dirty="0"/>
              <a:t> </a:t>
            </a:r>
          </a:p>
        </p:txBody>
      </p:sp>
    </p:spTree>
    <p:extLst>
      <p:ext uri="{BB962C8B-B14F-4D97-AF65-F5344CB8AC3E}">
        <p14:creationId xmlns:p14="http://schemas.microsoft.com/office/powerpoint/2010/main" val="4063694455"/>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EA0CB88-2EBC-48AE-A2C4-052EA471AF1E}" vid="{BDBFE839-A211-4083-9BB5-A162B479FA2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EA0CB88-2EBC-48AE-A2C4-052EA471AF1E}" vid="{82C9A70C-CE63-40AD-B2D7-2FDE7A667F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A79D5B60763A419C653D97BE1E228D" ma:contentTypeVersion="11" ma:contentTypeDescription="Create a new document." ma:contentTypeScope="" ma:versionID="9bac1448b4defc8a141d130edc8a2dbf">
  <xsd:schema xmlns:xsd="http://www.w3.org/2001/XMLSchema" xmlns:xs="http://www.w3.org/2001/XMLSchema" xmlns:p="http://schemas.microsoft.com/office/2006/metadata/properties" xmlns:ns2="0cc720af-8d9f-41c1-b430-dd74ff9f8fe4" xmlns:ns3="e5046259-d668-412b-bed1-c8081c794c38" targetNamespace="http://schemas.microsoft.com/office/2006/metadata/properties" ma:root="true" ma:fieldsID="60849187fa9e2e0194da6dd6b380d593" ns2:_="" ns3:_="">
    <xsd:import namespace="0cc720af-8d9f-41c1-b430-dd74ff9f8fe4"/>
    <xsd:import namespace="e5046259-d668-412b-bed1-c8081c794c3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c720af-8d9f-41c1-b430-dd74ff9f8f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46259-d668-412b-bed1-c8081c794c3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e0eee00-0561-4a99-a88c-6547134519d9}" ma:internalName="TaxCatchAll" ma:showField="CatchAllData" ma:web="e5046259-d668-412b-bed1-c8081c794c3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5046259-d668-412b-bed1-c8081c794c38" xsi:nil="true"/>
    <lcf76f155ced4ddcb4097134ff3c332f xmlns="0cc720af-8d9f-41c1-b430-dd74ff9f8fe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D2143C-1D98-4808-9E61-CA15303B1DD0}">
  <ds:schemaRefs>
    <ds:schemaRef ds:uri="http://schemas.microsoft.com/sharepoint/v3/contenttype/forms"/>
  </ds:schemaRefs>
</ds:datastoreItem>
</file>

<file path=customXml/itemProps2.xml><?xml version="1.0" encoding="utf-8"?>
<ds:datastoreItem xmlns:ds="http://schemas.openxmlformats.org/officeDocument/2006/customXml" ds:itemID="{B2A0FBFA-AF8E-4690-93B3-86FAA0CE92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c720af-8d9f-41c1-b430-dd74ff9f8fe4"/>
    <ds:schemaRef ds:uri="e5046259-d668-412b-bed1-c8081c794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6A82DE-79F1-4700-8CCE-2ECD104F9654}">
  <ds:schemaRefs>
    <ds:schemaRef ds:uri="http://schemas.microsoft.com/office/2006/metadata/properties"/>
    <ds:schemaRef ds:uri="http://schemas.microsoft.com/office/infopath/2007/PartnerControls"/>
    <ds:schemaRef ds:uri="66bbd83e-35d3-4fcc-acfe-8abfc4b8d5b3"/>
    <ds:schemaRef ds:uri="e5046259-d668-412b-bed1-c8081c794c38"/>
    <ds:schemaRef ds:uri="0cc720af-8d9f-41c1-b430-dd74ff9f8fe4"/>
  </ds:schemaRefs>
</ds:datastoreItem>
</file>

<file path=docProps/app.xml><?xml version="1.0" encoding="utf-8"?>
<Properties xmlns="http://schemas.openxmlformats.org/officeDocument/2006/extended-properties" xmlns:vt="http://schemas.openxmlformats.org/officeDocument/2006/docPropsVTypes">
  <Template>ppt template 2019</Template>
  <TotalTime>5182</TotalTime>
  <Words>471</Words>
  <Application>Microsoft Office PowerPoint</Application>
  <PresentationFormat>Widescreen</PresentationFormat>
  <Paragraphs>120</Paragraphs>
  <Slides>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Calibri Light</vt:lpstr>
      <vt:lpstr>Ford Antenna Light</vt:lpstr>
      <vt:lpstr>Ford Antenna Medium</vt:lpstr>
      <vt:lpstr>Ford Antenna Regular</vt:lpstr>
      <vt:lpstr>Segoe UI</vt:lpstr>
      <vt:lpstr>Wingdings</vt:lpstr>
      <vt:lpstr>Corp Presentations 2018</vt:lpstr>
      <vt:lpstr>Custom Design</vt:lpstr>
      <vt:lpstr>SOD feature study for trailer connection scenario.</vt:lpstr>
      <vt:lpstr>Two ways of trailer connection handling</vt:lpstr>
      <vt:lpstr>BTT light Feature Overview</vt:lpstr>
      <vt:lpstr>Signal Diagram – incremental for BTT only</vt:lpstr>
      <vt:lpstr>Signal Diagram – incremental for BTT Key signals only</vt:lpstr>
      <vt:lpstr>ECU impaction</vt:lpstr>
      <vt:lpstr>PowerPoint Presentation</vt:lpstr>
      <vt:lpstr>PowerPoint Presentation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Clear Exit Assist</dc:title>
  <dc:creator>Sepcke, Felix (F.S.)</dc:creator>
  <cp:lastModifiedBy>Liu, Vincent (Peng)</cp:lastModifiedBy>
  <cp:revision>71</cp:revision>
  <dcterms:created xsi:type="dcterms:W3CDTF">2019-05-20T06:21:26Z</dcterms:created>
  <dcterms:modified xsi:type="dcterms:W3CDTF">2023-02-07T01:34:35Z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0x0101009FA79D5B60763A419C653D97BE1E228D</vt:lpwstr>
  </property>
  <property fmtid="{D5CDD505-2E9C-101B-9397-08002B2CF9AE}" pid="3" name="MediaServiceImageTags">
    <vt:lpwstr/>
  </property>
</Properties>
</file>