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660"/>
  </p:normalViewPr>
  <p:slideViewPr>
    <p:cSldViewPr snapToGrid="0">
      <p:cViewPr>
        <p:scale>
          <a:sx n="100" d="100"/>
          <a:sy n="100" d="100"/>
        </p:scale>
        <p:origin x="5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FA9F-3285-4F35-8366-F37DE0A1F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A0C57-69F6-4D8A-B381-C2178E11A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3AAD-6308-4FE1-973F-60798364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C9FC9-7DB4-4FE9-8754-517CF7FC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6610-B5D3-43A0-9F2F-FE9E0724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6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85F3-AA9E-4DA8-B0AF-B561DE78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D459E-FE96-4813-8EB5-EC8AD37D7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405C6-DF5C-49FA-B3E6-5CFB75F4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28830-BE7F-41D8-9012-0D5857BC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7D26-2531-4224-816C-01FE9C26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7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2CDE6-AE18-4614-8CC2-AEC2C636D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3A70E-23A3-45F0-8EA1-1F80DAC9A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4717-978D-47C0-B54F-9D9A29E3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8B70B-06B7-44EE-B3D8-FBF71BED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6D419-2CC3-414F-8B92-23AFBA84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0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E6E9-9CB7-4A90-91B3-ACC18FF8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6713-51CA-4535-BA94-91ED53431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66CB-602E-4AB6-91DF-94BFB05C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2A73C-3501-49E6-A6C0-0E33181E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8523C-0558-4738-A75A-CD711FB3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EFD2-D13B-41F2-83EB-E1F25F1D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89146-6112-4DE1-A862-3C0F92DEB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E2B4-8D5D-4655-B1FD-D166AC9E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66992-5CE4-42B8-A23F-D21BB9E5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1BC6A-9B6E-4196-B08A-EED094C5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3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DFB2-2D83-4522-8B61-385377B6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A51D-364D-4CDF-9A4C-772C893DA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269EC-0921-46E0-8E7C-6D9A8FF7A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D716C-454C-4018-A4EE-54FC447A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69AD9-B13D-4EEC-8086-4425B1B8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A822E-CE36-4262-8FEE-221EB271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4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1938-085E-4CD1-95A9-61AAE8D4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2EFE4-3704-485E-B090-13FD1280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69D03-CFDD-48B9-AF83-5E960E49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2E08C-3C4A-44A8-9EBD-9D01BAF78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1D1C3-D8BB-472C-A660-729928174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15251-B7F6-4B55-973C-D24996A7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902BA-3FF0-44CE-AE6F-08698BAB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56941-EBA6-4DF8-804F-5B8EFF2F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3E4C-03BA-457E-B95F-76150542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04DCF-C2BC-4583-AC2D-25337FD5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E8F4F-2DB4-40A1-92FF-4B20651F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AAC8A-461F-4B0F-A878-C290F73C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1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85F8B-6999-4498-87DB-7272D00B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74795-544A-4C58-B581-82E2D29F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181DA-32B1-41E5-AF22-53919869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4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4D94-5BC4-4960-88BD-0CA17C06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9B8C-73C3-40A0-B82E-E9887C7A8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DB629-BC99-40E1-AF95-08C7D2B74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0377B-4170-4B24-AB78-0C0DEDE1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1F767-2CEE-49AB-B898-C7640257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2C196-031F-4B67-A1DA-F774FBD9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4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4985-8532-4E33-802E-4BD27E0E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B837F-BF40-4F53-973D-D0BDC3675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6CDC8-C4B8-4D3D-8868-47388F658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3A53F-9D9E-4844-AE5B-E27383B4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37005-E17B-482D-A34D-1864D455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2C23C-E555-4273-B6FE-F4C99F7E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2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3D7AE-3CA6-492F-AE5D-41BB9588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55660-F0DB-438B-8881-23862F4BD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56AB8-33A8-4985-8707-2E1950472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9562-B21C-43D8-B0F4-E74151E809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1632-24B1-4399-9317-F1F36DC91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5FC92-B732-4D4C-81B7-335638A31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4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>
            <a:extLst>
              <a:ext uri="{FF2B5EF4-FFF2-40B4-BE49-F238E27FC236}">
                <a16:creationId xmlns:a16="http://schemas.microsoft.com/office/drawing/2014/main" id="{C0234721-2019-4962-BAC7-242FCDC13F2F}"/>
              </a:ext>
            </a:extLst>
          </p:cNvPr>
          <p:cNvSpPr/>
          <p:nvPr/>
        </p:nvSpPr>
        <p:spPr>
          <a:xfrm>
            <a:off x="277518" y="590255"/>
            <a:ext cx="9241366" cy="5539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BF2FD-FFE3-47A7-8E2C-88C93F70BA7D}"/>
              </a:ext>
            </a:extLst>
          </p:cNvPr>
          <p:cNvSpPr/>
          <p:nvPr/>
        </p:nvSpPr>
        <p:spPr>
          <a:xfrm>
            <a:off x="2753584" y="728441"/>
            <a:ext cx="4115996" cy="52947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Integrated Dash Camera Module (IDCM)</a:t>
            </a:r>
            <a:endParaRPr lang="en-US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61AE24-C570-43E7-A7DC-B439D59B961B}"/>
              </a:ext>
            </a:extLst>
          </p:cNvPr>
          <p:cNvSpPr/>
          <p:nvPr/>
        </p:nvSpPr>
        <p:spPr>
          <a:xfrm>
            <a:off x="5381730" y="1324061"/>
            <a:ext cx="1073727" cy="1625536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LVDS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Serializer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FPDLink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4A1D8E-F155-4337-9BB3-D13C73024482}"/>
              </a:ext>
            </a:extLst>
          </p:cNvPr>
          <p:cNvSpPr/>
          <p:nvPr/>
        </p:nvSpPr>
        <p:spPr>
          <a:xfrm>
            <a:off x="3018583" y="4672969"/>
            <a:ext cx="1158729" cy="112739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G-Sensor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6C6430-392B-41DD-A2DD-B5995CA93107}"/>
              </a:ext>
            </a:extLst>
          </p:cNvPr>
          <p:cNvSpPr/>
          <p:nvPr/>
        </p:nvSpPr>
        <p:spPr>
          <a:xfrm>
            <a:off x="5399109" y="3171932"/>
            <a:ext cx="1060802" cy="682804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TF Card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88A40-ED3E-4CDB-9C9F-E1436402879C}"/>
              </a:ext>
            </a:extLst>
          </p:cNvPr>
          <p:cNvSpPr/>
          <p:nvPr/>
        </p:nvSpPr>
        <p:spPr>
          <a:xfrm rot="5400000">
            <a:off x="8439788" y="204039"/>
            <a:ext cx="342065" cy="1391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ECG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E27537-0D07-4BBC-915D-E82035FE687A}"/>
              </a:ext>
            </a:extLst>
          </p:cNvPr>
          <p:cNvSpPr/>
          <p:nvPr/>
        </p:nvSpPr>
        <p:spPr>
          <a:xfrm>
            <a:off x="7921257" y="1467230"/>
            <a:ext cx="1391043" cy="162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IVI System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AE004B-67D6-468E-9308-8842726B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246" y="1487700"/>
            <a:ext cx="1391043" cy="454738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78996A-F452-4537-AECF-C6FF7B705478}"/>
              </a:ext>
            </a:extLst>
          </p:cNvPr>
          <p:cNvCxnSpPr>
            <a:cxnSpLocks/>
          </p:cNvCxnSpPr>
          <p:nvPr/>
        </p:nvCxnSpPr>
        <p:spPr>
          <a:xfrm flipV="1">
            <a:off x="6477289" y="3461171"/>
            <a:ext cx="4780697" cy="29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33EC828-9768-4DD2-8ACA-AD9138792C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946" y="3230575"/>
            <a:ext cx="808683" cy="52948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47FC2A59-5DF8-48C8-8AAD-C40FD16D7376}"/>
              </a:ext>
            </a:extLst>
          </p:cNvPr>
          <p:cNvSpPr/>
          <p:nvPr/>
        </p:nvSpPr>
        <p:spPr>
          <a:xfrm>
            <a:off x="7921257" y="4998899"/>
            <a:ext cx="1391043" cy="1015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  Ford APP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C28096-023F-48FE-9921-BC8DD8AF5F2C}"/>
              </a:ext>
            </a:extLst>
          </p:cNvPr>
          <p:cNvCxnSpPr>
            <a:cxnSpLocks/>
          </p:cNvCxnSpPr>
          <p:nvPr/>
        </p:nvCxnSpPr>
        <p:spPr>
          <a:xfrm>
            <a:off x="6466385" y="5450061"/>
            <a:ext cx="1448026" cy="7825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7C7ABCD-7BFB-425A-A421-3ADF1FBB9A53}"/>
              </a:ext>
            </a:extLst>
          </p:cNvPr>
          <p:cNvCxnSpPr>
            <a:cxnSpLocks/>
          </p:cNvCxnSpPr>
          <p:nvPr/>
        </p:nvCxnSpPr>
        <p:spPr>
          <a:xfrm>
            <a:off x="9312300" y="2341965"/>
            <a:ext cx="2405114" cy="757300"/>
          </a:xfrm>
          <a:prstGeom prst="bentConnector3">
            <a:avLst>
              <a:gd name="adj1" fmla="val 99968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18EEA4-B835-4071-A349-B8D48B2B5458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9312300" y="3925156"/>
            <a:ext cx="2128782" cy="1581740"/>
          </a:xfrm>
          <a:prstGeom prst="bentConnector3">
            <a:avLst>
              <a:gd name="adj1" fmla="val 99500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09BC57E6-6720-4809-BDE1-A47D4EDAB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0556" y="4996046"/>
            <a:ext cx="485269" cy="1018846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23C3EEC-5263-4E5C-9213-F1656142EB5D}"/>
              </a:ext>
            </a:extLst>
          </p:cNvPr>
          <p:cNvSpPr/>
          <p:nvPr/>
        </p:nvSpPr>
        <p:spPr>
          <a:xfrm>
            <a:off x="2992475" y="1324060"/>
            <a:ext cx="1184180" cy="933366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Power Manager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03CB095-5987-4208-B81B-5F12E69C0690}"/>
              </a:ext>
            </a:extLst>
          </p:cNvPr>
          <p:cNvCxnSpPr>
            <a:cxnSpLocks/>
            <a:stCxn id="159" idx="0"/>
            <a:endCxn id="8" idx="1"/>
          </p:cNvCxnSpPr>
          <p:nvPr/>
        </p:nvCxnSpPr>
        <p:spPr>
          <a:xfrm flipV="1">
            <a:off x="1878865" y="5236666"/>
            <a:ext cx="1139718" cy="6627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DD6D62F-AF09-4605-93DC-0A40B72CB9CB}"/>
              </a:ext>
            </a:extLst>
          </p:cNvPr>
          <p:cNvSpPr/>
          <p:nvPr/>
        </p:nvSpPr>
        <p:spPr>
          <a:xfrm>
            <a:off x="5390400" y="4199474"/>
            <a:ext cx="1078693" cy="61884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eMMC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E6F6D89-0E92-47B9-8310-D30F3473B724}"/>
              </a:ext>
            </a:extLst>
          </p:cNvPr>
          <p:cNvCxnSpPr>
            <a:cxnSpLocks/>
            <a:stCxn id="149" idx="0"/>
            <a:endCxn id="35" idx="1"/>
          </p:cNvCxnSpPr>
          <p:nvPr/>
        </p:nvCxnSpPr>
        <p:spPr>
          <a:xfrm flipV="1">
            <a:off x="1903540" y="1790743"/>
            <a:ext cx="1088935" cy="67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EDD3FB65-CBE4-45B0-9E52-4D9CE1E374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98890" y="2040220"/>
            <a:ext cx="1391881" cy="12129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C3105AC-8477-4EFB-B66D-28C475C9D3C7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5929747" y="4818317"/>
            <a:ext cx="3491" cy="3632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8EFABA1-8402-4D9B-A3A3-13F9BDC638D5}"/>
              </a:ext>
            </a:extLst>
          </p:cNvPr>
          <p:cNvSpPr/>
          <p:nvPr/>
        </p:nvSpPr>
        <p:spPr>
          <a:xfrm rot="5400000">
            <a:off x="856963" y="1045752"/>
            <a:ext cx="589696" cy="1503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Vehicle Battery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8E24D86-2512-484B-9E7A-E7EDDD2FF107}"/>
              </a:ext>
            </a:extLst>
          </p:cNvPr>
          <p:cNvSpPr/>
          <p:nvPr/>
        </p:nvSpPr>
        <p:spPr>
          <a:xfrm rot="5400000">
            <a:off x="444024" y="2740918"/>
            <a:ext cx="1396558" cy="14917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Windshield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0F41D6F-0A55-435D-9D58-7733CB84ACF5}"/>
              </a:ext>
            </a:extLst>
          </p:cNvPr>
          <p:cNvCxnSpPr>
            <a:cxnSpLocks/>
            <a:stCxn id="153" idx="0"/>
            <a:endCxn id="94" idx="1"/>
          </p:cNvCxnSpPr>
          <p:nvPr/>
        </p:nvCxnSpPr>
        <p:spPr>
          <a:xfrm flipV="1">
            <a:off x="1888172" y="3486500"/>
            <a:ext cx="1109241" cy="2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5416B60-0E23-4D9D-8807-5B4DD84CD14B}"/>
              </a:ext>
            </a:extLst>
          </p:cNvPr>
          <p:cNvSpPr/>
          <p:nvPr/>
        </p:nvSpPr>
        <p:spPr>
          <a:xfrm rot="5400000">
            <a:off x="567325" y="4502077"/>
            <a:ext cx="1140648" cy="1482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</a:t>
            </a:r>
            <a:r>
              <a:rPr lang="en-US" altLang="zh-CN" sz="1200" dirty="0">
                <a:solidFill>
                  <a:schemeClr val="tx1"/>
                </a:solidFill>
              </a:rPr>
              <a:t>xterior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445AA40-3473-4020-8A14-E51F3960DF3D}"/>
              </a:ext>
            </a:extLst>
          </p:cNvPr>
          <p:cNvSpPr txBox="1"/>
          <p:nvPr/>
        </p:nvSpPr>
        <p:spPr>
          <a:xfrm>
            <a:off x="323398" y="650542"/>
            <a:ext cx="1618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Driv</a:t>
            </a:r>
            <a:r>
              <a:rPr lang="en-US" altLang="zh-CN" sz="1400" b="1" dirty="0"/>
              <a:t>e</a:t>
            </a:r>
            <a:r>
              <a:rPr lang="en-US" sz="1400" b="1" dirty="0"/>
              <a:t> Video Record  </a:t>
            </a:r>
          </a:p>
          <a:p>
            <a:r>
              <a:rPr lang="en-US" sz="1400" b="1" dirty="0"/>
              <a:t>Feature Scope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0B1162E-C75A-499F-99A5-B2B6485CA1FE}"/>
              </a:ext>
            </a:extLst>
          </p:cNvPr>
          <p:cNvSpPr txBox="1"/>
          <p:nvPr/>
        </p:nvSpPr>
        <p:spPr>
          <a:xfrm>
            <a:off x="9495830" y="2285543"/>
            <a:ext cx="1492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Setting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Video Display Control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2B6AFFC-E11C-488A-A231-010B7EE0D9AD}"/>
              </a:ext>
            </a:extLst>
          </p:cNvPr>
          <p:cNvSpPr txBox="1"/>
          <p:nvPr/>
        </p:nvSpPr>
        <p:spPr>
          <a:xfrm>
            <a:off x="6855349" y="3208987"/>
            <a:ext cx="1755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Data Copy </a:t>
            </a:r>
            <a:r>
              <a:rPr lang="en-US" altLang="zh-CN" sz="900" dirty="0"/>
              <a:t>via TF card pull out</a:t>
            </a:r>
            <a:endParaRPr lang="en-US" sz="9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7516649-A763-493F-AEE9-468EFB1B3F9F}"/>
              </a:ext>
            </a:extLst>
          </p:cNvPr>
          <p:cNvSpPr txBox="1"/>
          <p:nvPr/>
        </p:nvSpPr>
        <p:spPr>
          <a:xfrm>
            <a:off x="6810537" y="1494448"/>
            <a:ext cx="12783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Live 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Replay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AR Video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09551B8-E184-4429-963C-5E3AD34D22E9}"/>
              </a:ext>
            </a:extLst>
          </p:cNvPr>
          <p:cNvSpPr txBox="1"/>
          <p:nvPr/>
        </p:nvSpPr>
        <p:spPr>
          <a:xfrm>
            <a:off x="9451013" y="5130515"/>
            <a:ext cx="1501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Setting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Video Display Control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329BBFB-62B2-4848-B77D-AB113132B488}"/>
              </a:ext>
            </a:extLst>
          </p:cNvPr>
          <p:cNvSpPr txBox="1"/>
          <p:nvPr/>
        </p:nvSpPr>
        <p:spPr>
          <a:xfrm>
            <a:off x="8578899" y="1117746"/>
            <a:ext cx="1262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Vehicle D</a:t>
            </a:r>
            <a:r>
              <a:rPr lang="en-US" altLang="zh-CN" sz="1000" dirty="0"/>
              <a:t>ata</a:t>
            </a:r>
            <a:endParaRPr lang="en-US" sz="10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879D7A8-1A19-47CB-98CD-4808736F1DD3}"/>
              </a:ext>
            </a:extLst>
          </p:cNvPr>
          <p:cNvSpPr txBox="1"/>
          <p:nvPr/>
        </p:nvSpPr>
        <p:spPr>
          <a:xfrm>
            <a:off x="1885712" y="5005209"/>
            <a:ext cx="1556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Crash Detect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20D772FD-4DB3-47EE-9F7B-225B38EEE07F}"/>
              </a:ext>
            </a:extLst>
          </p:cNvPr>
          <p:cNvSpPr txBox="1"/>
          <p:nvPr/>
        </p:nvSpPr>
        <p:spPr>
          <a:xfrm>
            <a:off x="6823567" y="2321560"/>
            <a:ext cx="127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Setting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Video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Status Sync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Control ACK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0C14457-A0BE-48A5-8B35-84B56B932A93}"/>
              </a:ext>
            </a:extLst>
          </p:cNvPr>
          <p:cNvSpPr txBox="1"/>
          <p:nvPr/>
        </p:nvSpPr>
        <p:spPr>
          <a:xfrm>
            <a:off x="1912789" y="1793539"/>
            <a:ext cx="127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</a:t>
            </a:r>
            <a:r>
              <a:rPr lang="en-US" altLang="zh-CN" sz="1000" dirty="0"/>
              <a:t>ower</a:t>
            </a:r>
            <a:r>
              <a:rPr lang="en-US" sz="1000" dirty="0"/>
              <a:t> Input 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DD04449-3835-4AE0-A1A2-FD439B2CB098}"/>
              </a:ext>
            </a:extLst>
          </p:cNvPr>
          <p:cNvSpPr txBox="1"/>
          <p:nvPr/>
        </p:nvSpPr>
        <p:spPr>
          <a:xfrm>
            <a:off x="1922787" y="3217725"/>
            <a:ext cx="127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Video Input</a:t>
            </a:r>
          </a:p>
        </p:txBody>
      </p:sp>
      <p:pic>
        <p:nvPicPr>
          <p:cNvPr id="33" name="Picture 32" descr="Image result for wifi symbol">
            <a:extLst>
              <a:ext uri="{FF2B5EF4-FFF2-40B4-BE49-F238E27FC236}">
                <a16:creationId xmlns:a16="http://schemas.microsoft.com/office/drawing/2014/main" id="{C78F9E06-6D7A-4AC5-8A75-9C53BBC4F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529" y="4996046"/>
            <a:ext cx="227011" cy="25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966707EC-4DD4-4115-A614-D3FB24C1F525}"/>
              </a:ext>
            </a:extLst>
          </p:cNvPr>
          <p:cNvSpPr/>
          <p:nvPr/>
        </p:nvSpPr>
        <p:spPr>
          <a:xfrm>
            <a:off x="5390400" y="5194772"/>
            <a:ext cx="1068257" cy="6188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Wi-Fi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pic>
        <p:nvPicPr>
          <p:cNvPr id="344" name="Picture 343" descr="Image result for wifi symbol">
            <a:extLst>
              <a:ext uri="{FF2B5EF4-FFF2-40B4-BE49-F238E27FC236}">
                <a16:creationId xmlns:a16="http://schemas.microsoft.com/office/drawing/2014/main" id="{B99476D0-F50B-484C-9A0A-D496433D8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088" y="5201521"/>
            <a:ext cx="227011" cy="25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Image result for 行车记录仪的碰瓷场景">
            <a:extLst>
              <a:ext uri="{FF2B5EF4-FFF2-40B4-BE49-F238E27FC236}">
                <a16:creationId xmlns:a16="http://schemas.microsoft.com/office/drawing/2014/main" id="{29193DB5-771A-4551-BA17-B25910341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50" y="3263636"/>
            <a:ext cx="1491738" cy="93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D4D4CB9-A577-467E-9F57-1B1DE31472B2}"/>
              </a:ext>
            </a:extLst>
          </p:cNvPr>
          <p:cNvCxnSpPr>
            <a:cxnSpLocks/>
          </p:cNvCxnSpPr>
          <p:nvPr/>
        </p:nvCxnSpPr>
        <p:spPr>
          <a:xfrm rot="10800000">
            <a:off x="4176655" y="3771760"/>
            <a:ext cx="1213745" cy="816462"/>
          </a:xfrm>
          <a:prstGeom prst="bentConnector3">
            <a:avLst>
              <a:gd name="adj1" fmla="val 57892"/>
            </a:avLst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A1CCE09-4C2E-4AA7-999C-7D8CD1167496}"/>
              </a:ext>
            </a:extLst>
          </p:cNvPr>
          <p:cNvSpPr txBox="1"/>
          <p:nvPr/>
        </p:nvSpPr>
        <p:spPr>
          <a:xfrm>
            <a:off x="10739237" y="4187108"/>
            <a:ext cx="701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7C0EDF6-D295-475F-977E-CE75697FCA2A}"/>
              </a:ext>
            </a:extLst>
          </p:cNvPr>
          <p:cNvCxnSpPr>
            <a:cxnSpLocks/>
          </p:cNvCxnSpPr>
          <p:nvPr/>
        </p:nvCxnSpPr>
        <p:spPr>
          <a:xfrm>
            <a:off x="6496863" y="5606249"/>
            <a:ext cx="1424100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D3AC5C7-EB22-4012-B7DA-3C34F8AF9730}"/>
              </a:ext>
            </a:extLst>
          </p:cNvPr>
          <p:cNvSpPr txBox="1"/>
          <p:nvPr/>
        </p:nvSpPr>
        <p:spPr>
          <a:xfrm>
            <a:off x="6811570" y="4954620"/>
            <a:ext cx="12783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Setting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Video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SWDL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8CBB6FA-013A-45D4-A9EC-5F85C318A116}"/>
              </a:ext>
            </a:extLst>
          </p:cNvPr>
          <p:cNvSpPr txBox="1"/>
          <p:nvPr/>
        </p:nvSpPr>
        <p:spPr>
          <a:xfrm>
            <a:off x="6820278" y="5596598"/>
            <a:ext cx="139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Setting 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Control 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D</a:t>
            </a:r>
            <a:r>
              <a:rPr lang="en-US" altLang="zh-CN" sz="800" dirty="0"/>
              <a:t>ata Copy</a:t>
            </a:r>
            <a:endParaRPr lang="en-US" sz="800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897D1270-7167-4FFB-8677-6983297359EF}"/>
              </a:ext>
            </a:extLst>
          </p:cNvPr>
          <p:cNvSpPr/>
          <p:nvPr/>
        </p:nvSpPr>
        <p:spPr>
          <a:xfrm>
            <a:off x="2997413" y="3003274"/>
            <a:ext cx="1184180" cy="966452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IDC &amp; AR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Camera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92198-0448-4072-9535-A0027FEE2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6120" y="3129322"/>
            <a:ext cx="310014" cy="227344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CACCD39-5DF3-471F-AB0A-3183E3A808ED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8610820" y="1070594"/>
            <a:ext cx="5959" cy="39663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CC0BBA-67B5-4203-8DE0-B7741B846976}"/>
              </a:ext>
            </a:extLst>
          </p:cNvPr>
          <p:cNvSpPr txBox="1"/>
          <p:nvPr/>
        </p:nvSpPr>
        <p:spPr>
          <a:xfrm>
            <a:off x="6856065" y="3631312"/>
            <a:ext cx="1492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SWDL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4BA67CB-0865-4B78-8E6F-CE14F82CDECD}"/>
              </a:ext>
            </a:extLst>
          </p:cNvPr>
          <p:cNvCxnSpPr>
            <a:cxnSpLocks/>
          </p:cNvCxnSpPr>
          <p:nvPr/>
        </p:nvCxnSpPr>
        <p:spPr>
          <a:xfrm flipV="1">
            <a:off x="6466385" y="3632463"/>
            <a:ext cx="4791601" cy="3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08C4CD0-C253-4494-A9A1-60A262DF5803}"/>
              </a:ext>
            </a:extLst>
          </p:cNvPr>
          <p:cNvSpPr/>
          <p:nvPr/>
        </p:nvSpPr>
        <p:spPr>
          <a:xfrm rot="5400000">
            <a:off x="9877681" y="848112"/>
            <a:ext cx="155771" cy="289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D8E806E-F262-4144-A643-01BE2084DF60}"/>
              </a:ext>
            </a:extLst>
          </p:cNvPr>
          <p:cNvSpPr txBox="1"/>
          <p:nvPr/>
        </p:nvSpPr>
        <p:spPr>
          <a:xfrm>
            <a:off x="10078330" y="891065"/>
            <a:ext cx="80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Vehicle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DBE1D658-C4D7-4FBF-A74F-2D066EE962B6}"/>
              </a:ext>
            </a:extLst>
          </p:cNvPr>
          <p:cNvSpPr/>
          <p:nvPr/>
        </p:nvSpPr>
        <p:spPr>
          <a:xfrm>
            <a:off x="9810970" y="1155655"/>
            <a:ext cx="296123" cy="155771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8C8757E-CB7C-4FC8-9500-95D6000FD424}"/>
              </a:ext>
            </a:extLst>
          </p:cNvPr>
          <p:cNvSpPr txBox="1"/>
          <p:nvPr/>
        </p:nvSpPr>
        <p:spPr>
          <a:xfrm>
            <a:off x="10077709" y="1110429"/>
            <a:ext cx="764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IDCM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050A083-14F0-44FD-A88D-D83455F35277}"/>
              </a:ext>
            </a:extLst>
          </p:cNvPr>
          <p:cNvSpPr/>
          <p:nvPr/>
        </p:nvSpPr>
        <p:spPr>
          <a:xfrm rot="5400000">
            <a:off x="11048198" y="854553"/>
            <a:ext cx="154449" cy="311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4DB70DC-1CFC-4F09-AADD-0DD7A035D1AA}"/>
              </a:ext>
            </a:extLst>
          </p:cNvPr>
          <p:cNvSpPr txBox="1"/>
          <p:nvPr/>
        </p:nvSpPr>
        <p:spPr>
          <a:xfrm>
            <a:off x="11278179" y="896776"/>
            <a:ext cx="80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Out Vehicle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536F439-EE51-47B4-8D6C-D7536B7249F4}"/>
              </a:ext>
            </a:extLst>
          </p:cNvPr>
          <p:cNvCxnSpPr>
            <a:cxnSpLocks/>
          </p:cNvCxnSpPr>
          <p:nvPr/>
        </p:nvCxnSpPr>
        <p:spPr>
          <a:xfrm>
            <a:off x="9790580" y="1504583"/>
            <a:ext cx="36937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E20A894C-E669-494A-8A6D-B827ADC69E03}"/>
              </a:ext>
            </a:extLst>
          </p:cNvPr>
          <p:cNvSpPr txBox="1"/>
          <p:nvPr/>
        </p:nvSpPr>
        <p:spPr>
          <a:xfrm>
            <a:off x="10092948" y="1381472"/>
            <a:ext cx="886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A41B5BC-1F56-417B-BEEE-444B79F7D676}"/>
              </a:ext>
            </a:extLst>
          </p:cNvPr>
          <p:cNvCxnSpPr>
            <a:cxnSpLocks/>
          </p:cNvCxnSpPr>
          <p:nvPr/>
        </p:nvCxnSpPr>
        <p:spPr>
          <a:xfrm>
            <a:off x="9784408" y="1707816"/>
            <a:ext cx="348982" cy="0"/>
          </a:xfrm>
          <a:prstGeom prst="straightConnector1">
            <a:avLst/>
          </a:prstGeom>
          <a:ln w="9525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B3F67D47-A52C-4777-BD3E-3693E590B71A}"/>
              </a:ext>
            </a:extLst>
          </p:cNvPr>
          <p:cNvSpPr txBox="1"/>
          <p:nvPr/>
        </p:nvSpPr>
        <p:spPr>
          <a:xfrm>
            <a:off x="10088937" y="1593413"/>
            <a:ext cx="946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Environment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61C2AE9-E3A5-4870-89EF-77530643E628}"/>
              </a:ext>
            </a:extLst>
          </p:cNvPr>
          <p:cNvCxnSpPr>
            <a:cxnSpLocks/>
          </p:cNvCxnSpPr>
          <p:nvPr/>
        </p:nvCxnSpPr>
        <p:spPr>
          <a:xfrm>
            <a:off x="9790488" y="1911049"/>
            <a:ext cx="360320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2FB9F313-69E2-415B-995B-B094DDB30BF5}"/>
              </a:ext>
            </a:extLst>
          </p:cNvPr>
          <p:cNvSpPr txBox="1"/>
          <p:nvPr/>
        </p:nvSpPr>
        <p:spPr>
          <a:xfrm>
            <a:off x="10100569" y="1797948"/>
            <a:ext cx="638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Video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F87D252-5A1B-40D8-8792-F68502789E96}"/>
              </a:ext>
            </a:extLst>
          </p:cNvPr>
          <p:cNvCxnSpPr>
            <a:cxnSpLocks/>
          </p:cNvCxnSpPr>
          <p:nvPr/>
        </p:nvCxnSpPr>
        <p:spPr>
          <a:xfrm>
            <a:off x="10952753" y="1274571"/>
            <a:ext cx="360320" cy="0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2F26200-F4B9-4800-8AF8-B681B2DA3CA0}"/>
              </a:ext>
            </a:extLst>
          </p:cNvPr>
          <p:cNvSpPr txBox="1"/>
          <p:nvPr/>
        </p:nvSpPr>
        <p:spPr>
          <a:xfrm>
            <a:off x="11279825" y="1144853"/>
            <a:ext cx="686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Wi-Fi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F87C263-B688-47BD-8FD7-E1A4C60810DB}"/>
              </a:ext>
            </a:extLst>
          </p:cNvPr>
          <p:cNvCxnSpPr>
            <a:cxnSpLocks/>
          </p:cNvCxnSpPr>
          <p:nvPr/>
        </p:nvCxnSpPr>
        <p:spPr>
          <a:xfrm flipV="1">
            <a:off x="10952753" y="1509153"/>
            <a:ext cx="360320" cy="5723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A2AC9EF5-2687-480D-B594-813BC20A7B2D}"/>
              </a:ext>
            </a:extLst>
          </p:cNvPr>
          <p:cNvSpPr txBox="1"/>
          <p:nvPr/>
        </p:nvSpPr>
        <p:spPr>
          <a:xfrm>
            <a:off x="9607589" y="609106"/>
            <a:ext cx="1278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Legend</a:t>
            </a:r>
            <a:r>
              <a:rPr lang="en-US" sz="1100" dirty="0"/>
              <a:t>: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7D493D8-5484-46CC-9E5E-7241002996BC}"/>
              </a:ext>
            </a:extLst>
          </p:cNvPr>
          <p:cNvCxnSpPr>
            <a:cxnSpLocks/>
          </p:cNvCxnSpPr>
          <p:nvPr/>
        </p:nvCxnSpPr>
        <p:spPr>
          <a:xfrm>
            <a:off x="10952753" y="1708900"/>
            <a:ext cx="360320" cy="0"/>
          </a:xfrm>
          <a:prstGeom prst="straightConnector1">
            <a:avLst/>
          </a:prstGeom>
          <a:ln w="952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4AE767-BEC3-49FB-A772-D9D23E0C7CC5}"/>
              </a:ext>
            </a:extLst>
          </p:cNvPr>
          <p:cNvSpPr/>
          <p:nvPr/>
        </p:nvSpPr>
        <p:spPr>
          <a:xfrm>
            <a:off x="9644579" y="595267"/>
            <a:ext cx="2351168" cy="143578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1AD6BBE-CE2B-49B3-B4AE-18F48554D6DD}"/>
              </a:ext>
            </a:extLst>
          </p:cNvPr>
          <p:cNvSpPr txBox="1"/>
          <p:nvPr/>
        </p:nvSpPr>
        <p:spPr>
          <a:xfrm>
            <a:off x="11273515" y="1382173"/>
            <a:ext cx="851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1345BAF-F85F-4992-A191-2CD8EE40D832}"/>
              </a:ext>
            </a:extLst>
          </p:cNvPr>
          <p:cNvSpPr txBox="1"/>
          <p:nvPr/>
        </p:nvSpPr>
        <p:spPr>
          <a:xfrm>
            <a:off x="11277126" y="1588596"/>
            <a:ext cx="774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LVDS Coax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4689252-DA59-4259-BE2B-D0E393A7B441}"/>
              </a:ext>
            </a:extLst>
          </p:cNvPr>
          <p:cNvCxnSpPr>
            <a:cxnSpLocks/>
          </p:cNvCxnSpPr>
          <p:nvPr/>
        </p:nvCxnSpPr>
        <p:spPr>
          <a:xfrm>
            <a:off x="6477289" y="1977078"/>
            <a:ext cx="1429076" cy="0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4E958F7F-4DB7-4AB4-8FF4-AD5F2E348A86}"/>
              </a:ext>
            </a:extLst>
          </p:cNvPr>
          <p:cNvSpPr txBox="1"/>
          <p:nvPr/>
        </p:nvSpPr>
        <p:spPr>
          <a:xfrm>
            <a:off x="6506457" y="1780332"/>
            <a:ext cx="53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LVDS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72D2481-4BB4-4B32-A58D-41AA9CF5D576}"/>
              </a:ext>
            </a:extLst>
          </p:cNvPr>
          <p:cNvCxnSpPr>
            <a:cxnSpLocks/>
          </p:cNvCxnSpPr>
          <p:nvPr/>
        </p:nvCxnSpPr>
        <p:spPr>
          <a:xfrm flipV="1">
            <a:off x="6477289" y="2154471"/>
            <a:ext cx="1435630" cy="3253"/>
          </a:xfrm>
          <a:prstGeom prst="straightConnector1">
            <a:avLst/>
          </a:prstGeom>
          <a:ln w="952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0779865-AB08-4A21-A897-04CBA91585F9}"/>
              </a:ext>
            </a:extLst>
          </p:cNvPr>
          <p:cNvCxnSpPr>
            <a:cxnSpLocks/>
          </p:cNvCxnSpPr>
          <p:nvPr/>
        </p:nvCxnSpPr>
        <p:spPr>
          <a:xfrm>
            <a:off x="6477289" y="2339539"/>
            <a:ext cx="1429076" cy="0"/>
          </a:xfrm>
          <a:prstGeom prst="straightConnector1">
            <a:avLst/>
          </a:prstGeom>
          <a:ln w="952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4863203D-ADD8-4FC6-A701-40AECC659449}"/>
              </a:ext>
            </a:extLst>
          </p:cNvPr>
          <p:cNvSpPr txBox="1"/>
          <p:nvPr/>
        </p:nvSpPr>
        <p:spPr>
          <a:xfrm>
            <a:off x="6506144" y="1955482"/>
            <a:ext cx="7312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I2C 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6705264-281C-47CB-BBB3-6E957C59BF8C}"/>
              </a:ext>
            </a:extLst>
          </p:cNvPr>
          <p:cNvSpPr txBox="1"/>
          <p:nvPr/>
        </p:nvSpPr>
        <p:spPr>
          <a:xfrm>
            <a:off x="6501807" y="2146080"/>
            <a:ext cx="8421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UART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4EBB5BC4-7283-4451-BC67-265CA821846D}"/>
              </a:ext>
            </a:extLst>
          </p:cNvPr>
          <p:cNvCxnSpPr>
            <a:cxnSpLocks/>
          </p:cNvCxnSpPr>
          <p:nvPr/>
        </p:nvCxnSpPr>
        <p:spPr>
          <a:xfrm>
            <a:off x="9320638" y="2759436"/>
            <a:ext cx="2120444" cy="339829"/>
          </a:xfrm>
          <a:prstGeom prst="bentConnector3">
            <a:avLst>
              <a:gd name="adj1" fmla="val 100067"/>
            </a:avLst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20502E39-C5A0-4FB5-B64D-442EA21CC8D1}"/>
              </a:ext>
            </a:extLst>
          </p:cNvPr>
          <p:cNvSpPr/>
          <p:nvPr/>
        </p:nvSpPr>
        <p:spPr>
          <a:xfrm>
            <a:off x="11266694" y="3082571"/>
            <a:ext cx="828935" cy="84258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837F18-470A-40F9-AE31-17A21E4B91BD}"/>
              </a:ext>
            </a:extLst>
          </p:cNvPr>
          <p:cNvSpPr txBox="1"/>
          <p:nvPr/>
        </p:nvSpPr>
        <p:spPr>
          <a:xfrm>
            <a:off x="9495831" y="2751026"/>
            <a:ext cx="1492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Video/Photo display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605950-D5A5-4C05-8ADD-9DE33F56229D}"/>
              </a:ext>
            </a:extLst>
          </p:cNvPr>
          <p:cNvSpPr txBox="1"/>
          <p:nvPr/>
        </p:nvSpPr>
        <p:spPr>
          <a:xfrm>
            <a:off x="9456240" y="5745474"/>
            <a:ext cx="1501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Video/Photo display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71BA76-873F-4546-87F8-424DCACDC4EA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9345646" y="3925156"/>
            <a:ext cx="2335516" cy="1822416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A23A971-9960-4617-916E-70E362C83EAC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5929747" y="3862146"/>
            <a:ext cx="0" cy="33732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A47F9C2-B7F7-4AE5-98D3-31EDFE1F2052}"/>
              </a:ext>
            </a:extLst>
          </p:cNvPr>
          <p:cNvCxnSpPr>
            <a:cxnSpLocks/>
          </p:cNvCxnSpPr>
          <p:nvPr/>
        </p:nvCxnSpPr>
        <p:spPr>
          <a:xfrm rot="10800000">
            <a:off x="5363149" y="2308540"/>
            <a:ext cx="17379" cy="2082464"/>
          </a:xfrm>
          <a:prstGeom prst="bentConnector3">
            <a:avLst>
              <a:gd name="adj1" fmla="val 2225485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27F2C6B-DF4C-4B8D-AC88-EE277D7F1C1A}"/>
              </a:ext>
            </a:extLst>
          </p:cNvPr>
          <p:cNvCxnSpPr>
            <a:cxnSpLocks/>
          </p:cNvCxnSpPr>
          <p:nvPr/>
        </p:nvCxnSpPr>
        <p:spPr>
          <a:xfrm>
            <a:off x="10971400" y="1907013"/>
            <a:ext cx="309547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701E7AD5-C995-40D6-9E5C-8187E2719924}"/>
              </a:ext>
            </a:extLst>
          </p:cNvPr>
          <p:cNvSpPr txBox="1"/>
          <p:nvPr/>
        </p:nvSpPr>
        <p:spPr>
          <a:xfrm>
            <a:off x="11276219" y="1783782"/>
            <a:ext cx="851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67309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Rectangle 312">
            <a:extLst>
              <a:ext uri="{FF2B5EF4-FFF2-40B4-BE49-F238E27FC236}">
                <a16:creationId xmlns:a16="http://schemas.microsoft.com/office/drawing/2014/main" id="{A3DE879E-5424-43F0-80F1-AEA9C78974D1}"/>
              </a:ext>
            </a:extLst>
          </p:cNvPr>
          <p:cNvSpPr/>
          <p:nvPr/>
        </p:nvSpPr>
        <p:spPr>
          <a:xfrm>
            <a:off x="580589" y="5170689"/>
            <a:ext cx="2911431" cy="12020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0234721-2019-4962-BAC7-242FCDC13F2F}"/>
              </a:ext>
            </a:extLst>
          </p:cNvPr>
          <p:cNvSpPr/>
          <p:nvPr/>
        </p:nvSpPr>
        <p:spPr>
          <a:xfrm>
            <a:off x="455711" y="113722"/>
            <a:ext cx="10093085" cy="63915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BF2FD-FFE3-47A7-8E2C-88C93F70BA7D}"/>
              </a:ext>
            </a:extLst>
          </p:cNvPr>
          <p:cNvSpPr/>
          <p:nvPr/>
        </p:nvSpPr>
        <p:spPr>
          <a:xfrm>
            <a:off x="3572327" y="690665"/>
            <a:ext cx="4115996" cy="5084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Integrated Dash </a:t>
            </a:r>
            <a:r>
              <a:rPr lang="en-US" altLang="zh-CN" sz="1400"/>
              <a:t>Camera Module (IDCM)</a:t>
            </a:r>
            <a:endParaRPr lang="en-US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980D93-762F-4B4A-A2C1-459444DAD141}"/>
              </a:ext>
            </a:extLst>
          </p:cNvPr>
          <p:cNvSpPr/>
          <p:nvPr/>
        </p:nvSpPr>
        <p:spPr>
          <a:xfrm>
            <a:off x="5152924" y="1114589"/>
            <a:ext cx="990832" cy="577204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 Controller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61AE24-C570-43E7-A7DC-B439D59B961B}"/>
              </a:ext>
            </a:extLst>
          </p:cNvPr>
          <p:cNvSpPr/>
          <p:nvPr/>
        </p:nvSpPr>
        <p:spPr>
          <a:xfrm>
            <a:off x="6348514" y="1869343"/>
            <a:ext cx="1073727" cy="618844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LVDS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10DBC2-8629-4F97-A2BA-25EBE11EA74C}"/>
              </a:ext>
            </a:extLst>
          </p:cNvPr>
          <p:cNvSpPr/>
          <p:nvPr/>
        </p:nvSpPr>
        <p:spPr>
          <a:xfrm>
            <a:off x="6365893" y="4933853"/>
            <a:ext cx="1068257" cy="6188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Wi-Fi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4A1D8E-F155-4337-9BB3-D13C73024482}"/>
              </a:ext>
            </a:extLst>
          </p:cNvPr>
          <p:cNvSpPr/>
          <p:nvPr/>
        </p:nvSpPr>
        <p:spPr>
          <a:xfrm>
            <a:off x="3837326" y="4028793"/>
            <a:ext cx="1158729" cy="618844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G-Sensor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6C6430-392B-41DD-A2DD-B5995CA93107}"/>
              </a:ext>
            </a:extLst>
          </p:cNvPr>
          <p:cNvSpPr/>
          <p:nvPr/>
        </p:nvSpPr>
        <p:spPr>
          <a:xfrm>
            <a:off x="6365893" y="2924265"/>
            <a:ext cx="1060802" cy="682804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TF Card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88A40-ED3E-4CDB-9C9F-E1436402879C}"/>
              </a:ext>
            </a:extLst>
          </p:cNvPr>
          <p:cNvSpPr/>
          <p:nvPr/>
        </p:nvSpPr>
        <p:spPr>
          <a:xfrm rot="5400000">
            <a:off x="1067560" y="657709"/>
            <a:ext cx="589696" cy="1503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ECG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E27537-0D07-4BBC-915D-E82035FE687A}"/>
              </a:ext>
            </a:extLst>
          </p:cNvPr>
          <p:cNvSpPr/>
          <p:nvPr/>
        </p:nvSpPr>
        <p:spPr>
          <a:xfrm>
            <a:off x="8740000" y="1105628"/>
            <a:ext cx="1391043" cy="1950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IVI System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AE004B-67D6-468E-9308-8842726B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776" y="1124679"/>
            <a:ext cx="1383268" cy="47178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1F5ABE-4C9E-4D21-BBFC-D4E543059298}"/>
              </a:ext>
            </a:extLst>
          </p:cNvPr>
          <p:cNvCxnSpPr>
            <a:cxnSpLocks/>
          </p:cNvCxnSpPr>
          <p:nvPr/>
        </p:nvCxnSpPr>
        <p:spPr>
          <a:xfrm flipV="1">
            <a:off x="2105375" y="1297891"/>
            <a:ext cx="3038787" cy="6247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DED24C-6B32-4282-9004-E7B89D78240D}"/>
              </a:ext>
            </a:extLst>
          </p:cNvPr>
          <p:cNvCxnSpPr>
            <a:cxnSpLocks/>
          </p:cNvCxnSpPr>
          <p:nvPr/>
        </p:nvCxnSpPr>
        <p:spPr>
          <a:xfrm>
            <a:off x="6143756" y="1298686"/>
            <a:ext cx="259624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C260CE-B326-4C8A-8879-0CB7EC647C7C}"/>
              </a:ext>
            </a:extLst>
          </p:cNvPr>
          <p:cNvCxnSpPr>
            <a:cxnSpLocks/>
          </p:cNvCxnSpPr>
          <p:nvPr/>
        </p:nvCxnSpPr>
        <p:spPr>
          <a:xfrm flipV="1">
            <a:off x="7422241" y="2189163"/>
            <a:ext cx="1302867" cy="28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78996A-F452-4537-AECF-C6FF7B705478}"/>
              </a:ext>
            </a:extLst>
          </p:cNvPr>
          <p:cNvCxnSpPr>
            <a:cxnSpLocks/>
            <a:stCxn id="9" idx="3"/>
            <a:endCxn id="46" idx="1"/>
          </p:cNvCxnSpPr>
          <p:nvPr/>
        </p:nvCxnSpPr>
        <p:spPr>
          <a:xfrm>
            <a:off x="7426695" y="3265667"/>
            <a:ext cx="3845691" cy="555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33EC828-9768-4DD2-8ACA-AD9138792C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386" y="3041457"/>
            <a:ext cx="701845" cy="45953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47FC2A59-5DF8-48C8-8AAD-C40FD16D7376}"/>
              </a:ext>
            </a:extLst>
          </p:cNvPr>
          <p:cNvSpPr/>
          <p:nvPr/>
        </p:nvSpPr>
        <p:spPr>
          <a:xfrm>
            <a:off x="8740000" y="4751232"/>
            <a:ext cx="1391043" cy="1015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  Ford APP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C28096-023F-48FE-9921-BC8DD8AF5F2C}"/>
              </a:ext>
            </a:extLst>
          </p:cNvPr>
          <p:cNvCxnSpPr>
            <a:cxnSpLocks/>
          </p:cNvCxnSpPr>
          <p:nvPr/>
        </p:nvCxnSpPr>
        <p:spPr>
          <a:xfrm>
            <a:off x="7427304" y="5159429"/>
            <a:ext cx="1305850" cy="15954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7C7ABCD-7BFB-425A-A421-3ADF1FBB9A53}"/>
              </a:ext>
            </a:extLst>
          </p:cNvPr>
          <p:cNvCxnSpPr>
            <a:cxnSpLocks/>
            <a:stCxn id="11" idx="3"/>
            <a:endCxn id="46" idx="0"/>
          </p:cNvCxnSpPr>
          <p:nvPr/>
        </p:nvCxnSpPr>
        <p:spPr>
          <a:xfrm>
            <a:off x="10131043" y="2080782"/>
            <a:ext cx="1492266" cy="960675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18EEA4-B835-4071-A349-B8D48B2B5458}"/>
              </a:ext>
            </a:extLst>
          </p:cNvPr>
          <p:cNvCxnSpPr>
            <a:cxnSpLocks/>
            <a:stCxn id="56" idx="3"/>
            <a:endCxn id="46" idx="2"/>
          </p:cNvCxnSpPr>
          <p:nvPr/>
        </p:nvCxnSpPr>
        <p:spPr>
          <a:xfrm flipV="1">
            <a:off x="10131043" y="3500991"/>
            <a:ext cx="1492266" cy="1758238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09BC57E6-6720-4809-BDE1-A47D4EDAB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299" y="4748379"/>
            <a:ext cx="485269" cy="101884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9ABF1F-F950-40BC-B902-D497669176B4}"/>
              </a:ext>
            </a:extLst>
          </p:cNvPr>
          <p:cNvCxnSpPr>
            <a:cxnSpLocks/>
            <a:stCxn id="34" idx="3"/>
            <a:endCxn id="10" idx="1"/>
          </p:cNvCxnSpPr>
          <p:nvPr/>
        </p:nvCxnSpPr>
        <p:spPr>
          <a:xfrm>
            <a:off x="1361717" y="846718"/>
            <a:ext cx="691" cy="26787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3DEE3DB-5465-4110-BCC4-55228843EFE0}"/>
              </a:ext>
            </a:extLst>
          </p:cNvPr>
          <p:cNvSpPr/>
          <p:nvPr/>
        </p:nvSpPr>
        <p:spPr>
          <a:xfrm rot="5400000">
            <a:off x="1054185" y="-212543"/>
            <a:ext cx="615065" cy="1503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Other ECU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23C3EEC-5263-4E5C-9213-F1656142EB5D}"/>
              </a:ext>
            </a:extLst>
          </p:cNvPr>
          <p:cNvSpPr/>
          <p:nvPr/>
        </p:nvSpPr>
        <p:spPr>
          <a:xfrm>
            <a:off x="3811218" y="1863372"/>
            <a:ext cx="1184180" cy="61884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Power Manager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03CB095-5987-4208-B81B-5F12E69C0690}"/>
              </a:ext>
            </a:extLst>
          </p:cNvPr>
          <p:cNvCxnSpPr>
            <a:cxnSpLocks/>
            <a:stCxn id="159" idx="0"/>
            <a:endCxn id="8" idx="1"/>
          </p:cNvCxnSpPr>
          <p:nvPr/>
        </p:nvCxnSpPr>
        <p:spPr>
          <a:xfrm flipV="1">
            <a:off x="2114136" y="4338215"/>
            <a:ext cx="1723190" cy="6137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DD6D62F-AF09-4605-93DC-0A40B72CB9CB}"/>
              </a:ext>
            </a:extLst>
          </p:cNvPr>
          <p:cNvSpPr/>
          <p:nvPr/>
        </p:nvSpPr>
        <p:spPr>
          <a:xfrm>
            <a:off x="6365893" y="3951807"/>
            <a:ext cx="1078693" cy="61884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eMMC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E6F6D89-0E92-47B9-8310-D30F3473B724}"/>
              </a:ext>
            </a:extLst>
          </p:cNvPr>
          <p:cNvCxnSpPr>
            <a:cxnSpLocks/>
            <a:stCxn id="149" idx="0"/>
            <a:endCxn id="35" idx="1"/>
          </p:cNvCxnSpPr>
          <p:nvPr/>
        </p:nvCxnSpPr>
        <p:spPr>
          <a:xfrm>
            <a:off x="2132495" y="2166750"/>
            <a:ext cx="1678723" cy="604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3621563-7A94-48FF-BA97-B3E432D64F4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962962" y="3258163"/>
            <a:ext cx="1402931" cy="750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EDD3FB65-CBE4-45B0-9E52-4D9CE1E374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56626" y="2004524"/>
            <a:ext cx="1407275" cy="1097581"/>
          </a:xfrm>
          <a:prstGeom prst="bentConnector3">
            <a:avLst>
              <a:gd name="adj1" fmla="val 65161"/>
            </a:avLst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300F5E32-A272-4B24-873D-13B4B947EEFE}"/>
              </a:ext>
            </a:extLst>
          </p:cNvPr>
          <p:cNvCxnSpPr>
            <a:cxnSpLocks/>
            <a:stCxn id="112" idx="1"/>
            <a:endCxn id="6" idx="1"/>
          </p:cNvCxnSpPr>
          <p:nvPr/>
        </p:nvCxnSpPr>
        <p:spPr>
          <a:xfrm rot="10800000">
            <a:off x="6348515" y="2178765"/>
            <a:ext cx="17379" cy="2082464"/>
          </a:xfrm>
          <a:prstGeom prst="bentConnector3">
            <a:avLst>
              <a:gd name="adj1" fmla="val 3929219"/>
            </a:avLst>
          </a:prstGeom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C3105AC-8477-4EFB-B66D-28C475C9D3C7}"/>
              </a:ext>
            </a:extLst>
          </p:cNvPr>
          <p:cNvCxnSpPr>
            <a:cxnSpLocks/>
            <a:stCxn id="112" idx="2"/>
            <a:endCxn id="7" idx="0"/>
          </p:cNvCxnSpPr>
          <p:nvPr/>
        </p:nvCxnSpPr>
        <p:spPr>
          <a:xfrm flipH="1">
            <a:off x="6900022" y="4570650"/>
            <a:ext cx="5218" cy="3632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8EFABA1-8402-4D9B-A3A3-13F9BDC638D5}"/>
              </a:ext>
            </a:extLst>
          </p:cNvPr>
          <p:cNvSpPr/>
          <p:nvPr/>
        </p:nvSpPr>
        <p:spPr>
          <a:xfrm rot="5400000">
            <a:off x="1085918" y="1415021"/>
            <a:ext cx="589696" cy="1503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Vehicle Battery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8E24D86-2512-484B-9E7A-E7EDDD2FF107}"/>
              </a:ext>
            </a:extLst>
          </p:cNvPr>
          <p:cNvSpPr/>
          <p:nvPr/>
        </p:nvSpPr>
        <p:spPr>
          <a:xfrm rot="5400000">
            <a:off x="739533" y="2516595"/>
            <a:ext cx="1264361" cy="1503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Windshield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0F41D6F-0A55-435D-9D58-7733CB84ACF5}"/>
              </a:ext>
            </a:extLst>
          </p:cNvPr>
          <p:cNvCxnSpPr>
            <a:cxnSpLocks/>
            <a:stCxn id="153" idx="0"/>
          </p:cNvCxnSpPr>
          <p:nvPr/>
        </p:nvCxnSpPr>
        <p:spPr>
          <a:xfrm flipV="1">
            <a:off x="2123442" y="3258163"/>
            <a:ext cx="1698169" cy="101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5416B60-0E23-4D9D-8807-5B4DD84CD14B}"/>
              </a:ext>
            </a:extLst>
          </p:cNvPr>
          <p:cNvSpPr/>
          <p:nvPr/>
        </p:nvSpPr>
        <p:spPr>
          <a:xfrm rot="5400000">
            <a:off x="1084416" y="3592623"/>
            <a:ext cx="555983" cy="1503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</a:t>
            </a:r>
            <a:r>
              <a:rPr lang="en-US" altLang="zh-CN" sz="1200" dirty="0">
                <a:solidFill>
                  <a:schemeClr val="tx1"/>
                </a:solidFill>
              </a:rPr>
              <a:t>xterior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445AA40-3473-4020-8A14-E51F3960DF3D}"/>
              </a:ext>
            </a:extLst>
          </p:cNvPr>
          <p:cNvSpPr txBox="1"/>
          <p:nvPr/>
        </p:nvSpPr>
        <p:spPr>
          <a:xfrm>
            <a:off x="3958641" y="120543"/>
            <a:ext cx="4185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Driv</a:t>
            </a:r>
            <a:r>
              <a:rPr lang="en-US" altLang="zh-CN" sz="1400" b="1" dirty="0"/>
              <a:t>e</a:t>
            </a:r>
            <a:r>
              <a:rPr lang="en-US" sz="1400" b="1" dirty="0"/>
              <a:t> Video Record (DVR) Feature Scope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0B1162E-C75A-499F-99A5-B2B6485CA1FE}"/>
              </a:ext>
            </a:extLst>
          </p:cNvPr>
          <p:cNvSpPr txBox="1"/>
          <p:nvPr/>
        </p:nvSpPr>
        <p:spPr>
          <a:xfrm>
            <a:off x="10505416" y="1677261"/>
            <a:ext cx="1492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Setting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Video Control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2B6AFFC-E11C-488A-A231-010B7EE0D9AD}"/>
              </a:ext>
            </a:extLst>
          </p:cNvPr>
          <p:cNvSpPr txBox="1"/>
          <p:nvPr/>
        </p:nvSpPr>
        <p:spPr>
          <a:xfrm>
            <a:off x="7663111" y="3304835"/>
            <a:ext cx="1492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Data Copy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7516649-A763-493F-AEE9-468EFB1B3F9F}"/>
              </a:ext>
            </a:extLst>
          </p:cNvPr>
          <p:cNvSpPr txBox="1"/>
          <p:nvPr/>
        </p:nvSpPr>
        <p:spPr>
          <a:xfrm>
            <a:off x="7640566" y="2153040"/>
            <a:ext cx="1278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Live 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AR Video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09551B8-E184-4429-963C-5E3AD34D22E9}"/>
              </a:ext>
            </a:extLst>
          </p:cNvPr>
          <p:cNvSpPr txBox="1"/>
          <p:nvPr/>
        </p:nvSpPr>
        <p:spPr>
          <a:xfrm>
            <a:off x="10498356" y="4691256"/>
            <a:ext cx="1278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Setting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Video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Data Copy Input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329BBFB-62B2-4848-B77D-AB113132B488}"/>
              </a:ext>
            </a:extLst>
          </p:cNvPr>
          <p:cNvSpPr txBox="1"/>
          <p:nvPr/>
        </p:nvSpPr>
        <p:spPr>
          <a:xfrm>
            <a:off x="2151929" y="1458269"/>
            <a:ext cx="16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Vehicle Info Input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879D7A8-1A19-47CB-98CD-4808736F1DD3}"/>
              </a:ext>
            </a:extLst>
          </p:cNvPr>
          <p:cNvSpPr txBox="1"/>
          <p:nvPr/>
        </p:nvSpPr>
        <p:spPr>
          <a:xfrm>
            <a:off x="2146180" y="4101842"/>
            <a:ext cx="1556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Crash Detect Input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20D772FD-4DB3-47EE-9F7B-225B38EEE07F}"/>
              </a:ext>
            </a:extLst>
          </p:cNvPr>
          <p:cNvSpPr txBox="1"/>
          <p:nvPr/>
        </p:nvSpPr>
        <p:spPr>
          <a:xfrm>
            <a:off x="7621627" y="876680"/>
            <a:ext cx="1278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Video Control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0C14457-A0BE-48A5-8B35-84B56B932A93}"/>
              </a:ext>
            </a:extLst>
          </p:cNvPr>
          <p:cNvSpPr txBox="1"/>
          <p:nvPr/>
        </p:nvSpPr>
        <p:spPr>
          <a:xfrm>
            <a:off x="2158056" y="2154480"/>
            <a:ext cx="127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Power Input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DD04449-3835-4AE0-A1A2-FD439B2CB098}"/>
              </a:ext>
            </a:extLst>
          </p:cNvPr>
          <p:cNvSpPr txBox="1"/>
          <p:nvPr/>
        </p:nvSpPr>
        <p:spPr>
          <a:xfrm>
            <a:off x="2158056" y="2970058"/>
            <a:ext cx="127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Video Input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46E4FD95-5826-4FD1-BE6B-7E4313FDA020}"/>
              </a:ext>
            </a:extLst>
          </p:cNvPr>
          <p:cNvSpPr/>
          <p:nvPr/>
        </p:nvSpPr>
        <p:spPr>
          <a:xfrm rot="5400000">
            <a:off x="751931" y="5155135"/>
            <a:ext cx="155771" cy="289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E516132-F88F-4C21-BB9D-248F193FA33E}"/>
              </a:ext>
            </a:extLst>
          </p:cNvPr>
          <p:cNvSpPr txBox="1"/>
          <p:nvPr/>
        </p:nvSpPr>
        <p:spPr>
          <a:xfrm>
            <a:off x="952580" y="5198088"/>
            <a:ext cx="127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Vehicle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20C2E11C-27B3-4DC5-9F10-80ACDAF34E1D}"/>
              </a:ext>
            </a:extLst>
          </p:cNvPr>
          <p:cNvSpPr/>
          <p:nvPr/>
        </p:nvSpPr>
        <p:spPr>
          <a:xfrm>
            <a:off x="685220" y="5462678"/>
            <a:ext cx="296123" cy="155771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9813E05-AE35-45CB-9B95-A38710BCB71D}"/>
              </a:ext>
            </a:extLst>
          </p:cNvPr>
          <p:cNvSpPr txBox="1"/>
          <p:nvPr/>
        </p:nvSpPr>
        <p:spPr>
          <a:xfrm>
            <a:off x="951959" y="5417452"/>
            <a:ext cx="127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ECU</a:t>
            </a:r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4381E993-DDC9-4E8D-97DB-60B565181EEF}"/>
              </a:ext>
            </a:extLst>
          </p:cNvPr>
          <p:cNvSpPr/>
          <p:nvPr/>
        </p:nvSpPr>
        <p:spPr>
          <a:xfrm>
            <a:off x="1934214" y="5235377"/>
            <a:ext cx="311049" cy="1557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prstDash val="sysDot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9A08239-0BDB-4D3A-9BB3-6F0CB7CB2DA4}"/>
              </a:ext>
            </a:extLst>
          </p:cNvPr>
          <p:cNvSpPr txBox="1"/>
          <p:nvPr/>
        </p:nvSpPr>
        <p:spPr>
          <a:xfrm>
            <a:off x="2213718" y="5188168"/>
            <a:ext cx="127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Option Module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29B61E6-67F6-46BF-9734-BE775061A99A}"/>
              </a:ext>
            </a:extLst>
          </p:cNvPr>
          <p:cNvSpPr/>
          <p:nvPr/>
        </p:nvSpPr>
        <p:spPr>
          <a:xfrm rot="5400000">
            <a:off x="2011348" y="5405418"/>
            <a:ext cx="154449" cy="311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45B2760-A518-4244-BB42-2A77FDDB2D0E}"/>
              </a:ext>
            </a:extLst>
          </p:cNvPr>
          <p:cNvSpPr txBox="1"/>
          <p:nvPr/>
        </p:nvSpPr>
        <p:spPr>
          <a:xfrm>
            <a:off x="2222279" y="5447641"/>
            <a:ext cx="127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Out Vehicle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6E6B6CA-5517-437C-AD19-AB9F78649099}"/>
              </a:ext>
            </a:extLst>
          </p:cNvPr>
          <p:cNvCxnSpPr>
            <a:cxnSpLocks/>
          </p:cNvCxnSpPr>
          <p:nvPr/>
        </p:nvCxnSpPr>
        <p:spPr>
          <a:xfrm>
            <a:off x="664830" y="5811606"/>
            <a:ext cx="36937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BD9FF022-8E42-47EB-8446-7B230689DA40}"/>
              </a:ext>
            </a:extLst>
          </p:cNvPr>
          <p:cNvSpPr txBox="1"/>
          <p:nvPr/>
        </p:nvSpPr>
        <p:spPr>
          <a:xfrm>
            <a:off x="951958" y="5688495"/>
            <a:ext cx="886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 Data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877FD26-8023-47BD-85FB-CCCBD4F07767}"/>
              </a:ext>
            </a:extLst>
          </p:cNvPr>
          <p:cNvCxnSpPr>
            <a:cxnSpLocks/>
          </p:cNvCxnSpPr>
          <p:nvPr/>
        </p:nvCxnSpPr>
        <p:spPr>
          <a:xfrm>
            <a:off x="658658" y="6014839"/>
            <a:ext cx="348982" cy="0"/>
          </a:xfrm>
          <a:prstGeom prst="straightConnector1">
            <a:avLst/>
          </a:prstGeom>
          <a:ln w="19050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F895F128-3936-4ABA-AB9E-69DBDC346B72}"/>
              </a:ext>
            </a:extLst>
          </p:cNvPr>
          <p:cNvSpPr txBox="1"/>
          <p:nvPr/>
        </p:nvSpPr>
        <p:spPr>
          <a:xfrm>
            <a:off x="955567" y="5900436"/>
            <a:ext cx="946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Env Exchange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B30E79E3-CE42-4906-B529-7554EC5139AF}"/>
              </a:ext>
            </a:extLst>
          </p:cNvPr>
          <p:cNvCxnSpPr>
            <a:cxnSpLocks/>
          </p:cNvCxnSpPr>
          <p:nvPr/>
        </p:nvCxnSpPr>
        <p:spPr>
          <a:xfrm>
            <a:off x="664738" y="6218072"/>
            <a:ext cx="36032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8277BEE4-B564-47A5-830C-81BAC130EDCB}"/>
              </a:ext>
            </a:extLst>
          </p:cNvPr>
          <p:cNvSpPr txBox="1"/>
          <p:nvPr/>
        </p:nvSpPr>
        <p:spPr>
          <a:xfrm>
            <a:off x="951959" y="6104971"/>
            <a:ext cx="1895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Video Input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AAE9A599-F4EF-49EA-9668-205A26C9A7AD}"/>
              </a:ext>
            </a:extLst>
          </p:cNvPr>
          <p:cNvCxnSpPr>
            <a:cxnSpLocks/>
          </p:cNvCxnSpPr>
          <p:nvPr/>
        </p:nvCxnSpPr>
        <p:spPr>
          <a:xfrm>
            <a:off x="1915903" y="5825436"/>
            <a:ext cx="360320" cy="0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6671DFAE-B896-4F12-94D6-B3BC9358243D}"/>
              </a:ext>
            </a:extLst>
          </p:cNvPr>
          <p:cNvSpPr txBox="1"/>
          <p:nvPr/>
        </p:nvSpPr>
        <p:spPr>
          <a:xfrm>
            <a:off x="2208684" y="5695718"/>
            <a:ext cx="1089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Wi-Fi Connection</a:t>
            </a:r>
          </a:p>
        </p:txBody>
      </p: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2EC91AFB-3805-4482-A96D-06D769E62B7B}"/>
              </a:ext>
            </a:extLst>
          </p:cNvPr>
          <p:cNvCxnSpPr>
            <a:cxnSpLocks/>
          </p:cNvCxnSpPr>
          <p:nvPr/>
        </p:nvCxnSpPr>
        <p:spPr>
          <a:xfrm flipV="1">
            <a:off x="1915903" y="6037158"/>
            <a:ext cx="360320" cy="57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50CA94B5-05CC-449A-BFB9-3C57B439335A}"/>
              </a:ext>
            </a:extLst>
          </p:cNvPr>
          <p:cNvSpPr txBox="1"/>
          <p:nvPr/>
        </p:nvSpPr>
        <p:spPr>
          <a:xfrm>
            <a:off x="2217305" y="5909761"/>
            <a:ext cx="1327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 Operation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CCAEA9FF-3538-4499-A69E-F79BD996BF6F}"/>
              </a:ext>
            </a:extLst>
          </p:cNvPr>
          <p:cNvSpPr txBox="1"/>
          <p:nvPr/>
        </p:nvSpPr>
        <p:spPr>
          <a:xfrm>
            <a:off x="481839" y="4916129"/>
            <a:ext cx="1278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Legend</a:t>
            </a:r>
            <a:r>
              <a:rPr lang="en-US" sz="1100" dirty="0"/>
              <a:t>: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02063397-C860-4627-AF4F-B9696D9252CF}"/>
              </a:ext>
            </a:extLst>
          </p:cNvPr>
          <p:cNvSpPr txBox="1"/>
          <p:nvPr/>
        </p:nvSpPr>
        <p:spPr>
          <a:xfrm>
            <a:off x="5718053" y="4392505"/>
            <a:ext cx="1278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Encode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80ED5826-8FF5-4150-80D1-F4429735FF2C}"/>
              </a:ext>
            </a:extLst>
          </p:cNvPr>
          <p:cNvSpPr txBox="1"/>
          <p:nvPr/>
        </p:nvSpPr>
        <p:spPr>
          <a:xfrm>
            <a:off x="5693470" y="2989048"/>
            <a:ext cx="1278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Encode</a:t>
            </a:r>
          </a:p>
        </p:txBody>
      </p:sp>
      <p:pic>
        <p:nvPicPr>
          <p:cNvPr id="33" name="Picture 32" descr="Image result for wifi symbol">
            <a:extLst>
              <a:ext uri="{FF2B5EF4-FFF2-40B4-BE49-F238E27FC236}">
                <a16:creationId xmlns:a16="http://schemas.microsoft.com/office/drawing/2014/main" id="{C78F9E06-6D7A-4AC5-8A75-9C53BBC4F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272" y="4748379"/>
            <a:ext cx="227011" cy="25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966707EC-4DD4-4115-A614-D3FB24C1F525}"/>
              </a:ext>
            </a:extLst>
          </p:cNvPr>
          <p:cNvSpPr/>
          <p:nvPr/>
        </p:nvSpPr>
        <p:spPr>
          <a:xfrm>
            <a:off x="6365893" y="4947105"/>
            <a:ext cx="1068257" cy="6188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Wi-Fi</a:t>
            </a:r>
          </a:p>
        </p:txBody>
      </p:sp>
      <p:pic>
        <p:nvPicPr>
          <p:cNvPr id="344" name="Picture 343" descr="Image result for wifi symbol">
            <a:extLst>
              <a:ext uri="{FF2B5EF4-FFF2-40B4-BE49-F238E27FC236}">
                <a16:creationId xmlns:a16="http://schemas.microsoft.com/office/drawing/2014/main" id="{B99476D0-F50B-484C-9A0A-D496433D8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872" y="4953854"/>
            <a:ext cx="227011" cy="25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Image result for 行车记录仪的碰瓷场景">
            <a:extLst>
              <a:ext uri="{FF2B5EF4-FFF2-40B4-BE49-F238E27FC236}">
                <a16:creationId xmlns:a16="http://schemas.microsoft.com/office/drawing/2014/main" id="{29193DB5-771A-4551-BA17-B25910341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45" y="3047803"/>
            <a:ext cx="1491738" cy="87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5102FCA6-D2EE-424A-8361-9BE79B4D01C1}"/>
              </a:ext>
            </a:extLst>
          </p:cNvPr>
          <p:cNvSpPr txBox="1"/>
          <p:nvPr/>
        </p:nvSpPr>
        <p:spPr>
          <a:xfrm>
            <a:off x="5718053" y="3983016"/>
            <a:ext cx="1278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Decode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D4D4CB9-A577-467E-9F57-1B1DE31472B2}"/>
              </a:ext>
            </a:extLst>
          </p:cNvPr>
          <p:cNvCxnSpPr>
            <a:cxnSpLocks/>
          </p:cNvCxnSpPr>
          <p:nvPr/>
        </p:nvCxnSpPr>
        <p:spPr>
          <a:xfrm rot="10800000">
            <a:off x="4547828" y="3409062"/>
            <a:ext cx="1833021" cy="10162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033B43F-24AD-4F3E-9E79-1F624B12682F}"/>
              </a:ext>
            </a:extLst>
          </p:cNvPr>
          <p:cNvCxnSpPr>
            <a:cxnSpLocks/>
          </p:cNvCxnSpPr>
          <p:nvPr/>
        </p:nvCxnSpPr>
        <p:spPr>
          <a:xfrm>
            <a:off x="1915903" y="6236905"/>
            <a:ext cx="36032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E05C73B-B6CD-4FAC-8736-644C1F7C8529}"/>
              </a:ext>
            </a:extLst>
          </p:cNvPr>
          <p:cNvSpPr txBox="1"/>
          <p:nvPr/>
        </p:nvSpPr>
        <p:spPr>
          <a:xfrm>
            <a:off x="2220916" y="6123804"/>
            <a:ext cx="1895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Video Output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A1CCE09-4C2E-4AA7-999C-7D8CD1167496}"/>
              </a:ext>
            </a:extLst>
          </p:cNvPr>
          <p:cNvSpPr txBox="1"/>
          <p:nvPr/>
        </p:nvSpPr>
        <p:spPr>
          <a:xfrm>
            <a:off x="10927004" y="3495434"/>
            <a:ext cx="127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CD80DF-8205-4F6B-B57C-251AE8D2A41D}"/>
              </a:ext>
            </a:extLst>
          </p:cNvPr>
          <p:cNvSpPr txBox="1"/>
          <p:nvPr/>
        </p:nvSpPr>
        <p:spPr>
          <a:xfrm>
            <a:off x="2113446" y="861762"/>
            <a:ext cx="10872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SWDL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Diagnostic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7C50181-8D68-4CD1-B86F-E137867FE9D4}"/>
              </a:ext>
            </a:extLst>
          </p:cNvPr>
          <p:cNvCxnSpPr>
            <a:cxnSpLocks/>
          </p:cNvCxnSpPr>
          <p:nvPr/>
        </p:nvCxnSpPr>
        <p:spPr>
          <a:xfrm flipV="1">
            <a:off x="2121504" y="1470031"/>
            <a:ext cx="3038787" cy="624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E3B759B-577F-4487-A896-89D6F71CB4A0}"/>
              </a:ext>
            </a:extLst>
          </p:cNvPr>
          <p:cNvCxnSpPr>
            <a:cxnSpLocks/>
          </p:cNvCxnSpPr>
          <p:nvPr/>
        </p:nvCxnSpPr>
        <p:spPr>
          <a:xfrm>
            <a:off x="6136028" y="1461322"/>
            <a:ext cx="259624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BC65BFB-A678-4924-93BB-691A0F3260BD}"/>
              </a:ext>
            </a:extLst>
          </p:cNvPr>
          <p:cNvSpPr txBox="1"/>
          <p:nvPr/>
        </p:nvSpPr>
        <p:spPr>
          <a:xfrm>
            <a:off x="7625527" y="1438028"/>
            <a:ext cx="1278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Setting 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Control 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7457EE-D9DE-4C39-8E89-6936FA84C641}"/>
              </a:ext>
            </a:extLst>
          </p:cNvPr>
          <p:cNvSpPr/>
          <p:nvPr/>
        </p:nvSpPr>
        <p:spPr>
          <a:xfrm>
            <a:off x="518829" y="4902290"/>
            <a:ext cx="2881896" cy="152693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C35C9F0-A928-42A2-9838-B3D1F47C9F3F}"/>
              </a:ext>
            </a:extLst>
          </p:cNvPr>
          <p:cNvSpPr txBox="1"/>
          <p:nvPr/>
        </p:nvSpPr>
        <p:spPr>
          <a:xfrm>
            <a:off x="6866300" y="4552986"/>
            <a:ext cx="1278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Decode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7C0EDF6-D295-475F-977E-CE75697FCA2A}"/>
              </a:ext>
            </a:extLst>
          </p:cNvPr>
          <p:cNvCxnSpPr>
            <a:cxnSpLocks/>
          </p:cNvCxnSpPr>
          <p:nvPr/>
        </p:nvCxnSpPr>
        <p:spPr>
          <a:xfrm>
            <a:off x="7433856" y="5342628"/>
            <a:ext cx="1305850" cy="15954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D3AC5C7-EB22-4012-B7DA-3C34F8AF9730}"/>
              </a:ext>
            </a:extLst>
          </p:cNvPr>
          <p:cNvSpPr txBox="1"/>
          <p:nvPr/>
        </p:nvSpPr>
        <p:spPr>
          <a:xfrm>
            <a:off x="7630313" y="4785329"/>
            <a:ext cx="1278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Video Control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8CBB6FA-013A-45D4-A9EC-5F85C318A116}"/>
              </a:ext>
            </a:extLst>
          </p:cNvPr>
          <p:cNvSpPr txBox="1"/>
          <p:nvPr/>
        </p:nvSpPr>
        <p:spPr>
          <a:xfrm>
            <a:off x="7612894" y="5322804"/>
            <a:ext cx="13910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Setting 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Control 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D</a:t>
            </a:r>
            <a:r>
              <a:rPr lang="en-US" altLang="zh-CN" sz="900" dirty="0"/>
              <a:t>ata Copy Output</a:t>
            </a:r>
            <a:endParaRPr lang="en-US" sz="900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897D1270-7167-4FFB-8677-6983297359EF}"/>
              </a:ext>
            </a:extLst>
          </p:cNvPr>
          <p:cNvSpPr/>
          <p:nvPr/>
        </p:nvSpPr>
        <p:spPr>
          <a:xfrm>
            <a:off x="3807445" y="2930269"/>
            <a:ext cx="1184180" cy="61884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IDC &amp; AR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Camera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92198-0448-4072-9535-A0027FEE2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4863" y="2881655"/>
            <a:ext cx="310014" cy="22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8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Rectangle 312">
            <a:extLst>
              <a:ext uri="{FF2B5EF4-FFF2-40B4-BE49-F238E27FC236}">
                <a16:creationId xmlns:a16="http://schemas.microsoft.com/office/drawing/2014/main" id="{A3DE879E-5424-43F0-80F1-AEA9C78974D1}"/>
              </a:ext>
            </a:extLst>
          </p:cNvPr>
          <p:cNvSpPr/>
          <p:nvPr/>
        </p:nvSpPr>
        <p:spPr>
          <a:xfrm>
            <a:off x="267081" y="5214234"/>
            <a:ext cx="2911431" cy="12020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0234721-2019-4962-BAC7-242FCDC13F2F}"/>
              </a:ext>
            </a:extLst>
          </p:cNvPr>
          <p:cNvSpPr/>
          <p:nvPr/>
        </p:nvSpPr>
        <p:spPr>
          <a:xfrm>
            <a:off x="3385772" y="113722"/>
            <a:ext cx="7415578" cy="58435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BF2FD-FFE3-47A7-8E2C-88C93F70BA7D}"/>
              </a:ext>
            </a:extLst>
          </p:cNvPr>
          <p:cNvSpPr/>
          <p:nvPr/>
        </p:nvSpPr>
        <p:spPr>
          <a:xfrm>
            <a:off x="3824880" y="690665"/>
            <a:ext cx="4115996" cy="5084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Integrated Dash </a:t>
            </a:r>
            <a:r>
              <a:rPr lang="en-US" altLang="zh-CN" sz="1400"/>
              <a:t>Camera Module (IDCM)</a:t>
            </a:r>
            <a:endParaRPr lang="en-US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980D93-762F-4B4A-A2C1-459444DAD141}"/>
              </a:ext>
            </a:extLst>
          </p:cNvPr>
          <p:cNvSpPr/>
          <p:nvPr/>
        </p:nvSpPr>
        <p:spPr>
          <a:xfrm>
            <a:off x="5405477" y="1114589"/>
            <a:ext cx="990832" cy="577204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 Controller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61AE24-C570-43E7-A7DC-B439D59B961B}"/>
              </a:ext>
            </a:extLst>
          </p:cNvPr>
          <p:cNvSpPr/>
          <p:nvPr/>
        </p:nvSpPr>
        <p:spPr>
          <a:xfrm>
            <a:off x="6601067" y="1869343"/>
            <a:ext cx="1073727" cy="618844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LVDS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10DBC2-8629-4F97-A2BA-25EBE11EA74C}"/>
              </a:ext>
            </a:extLst>
          </p:cNvPr>
          <p:cNvSpPr/>
          <p:nvPr/>
        </p:nvSpPr>
        <p:spPr>
          <a:xfrm>
            <a:off x="6618446" y="4933853"/>
            <a:ext cx="1068257" cy="6188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Wi-Fi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4A1D8E-F155-4337-9BB3-D13C73024482}"/>
              </a:ext>
            </a:extLst>
          </p:cNvPr>
          <p:cNvSpPr/>
          <p:nvPr/>
        </p:nvSpPr>
        <p:spPr>
          <a:xfrm>
            <a:off x="4056786" y="1869343"/>
            <a:ext cx="1158729" cy="618844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G-Sensor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6C6430-392B-41DD-A2DD-B5995CA93107}"/>
              </a:ext>
            </a:extLst>
          </p:cNvPr>
          <p:cNvSpPr/>
          <p:nvPr/>
        </p:nvSpPr>
        <p:spPr>
          <a:xfrm>
            <a:off x="6618446" y="2924265"/>
            <a:ext cx="1060802" cy="682804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TF Card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88A40-ED3E-4CDB-9C9F-E1436402879C}"/>
              </a:ext>
            </a:extLst>
          </p:cNvPr>
          <p:cNvSpPr/>
          <p:nvPr/>
        </p:nvSpPr>
        <p:spPr>
          <a:xfrm rot="5400000">
            <a:off x="710505" y="657709"/>
            <a:ext cx="589696" cy="1503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ECG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E27537-0D07-4BBC-915D-E82035FE687A}"/>
              </a:ext>
            </a:extLst>
          </p:cNvPr>
          <p:cNvSpPr/>
          <p:nvPr/>
        </p:nvSpPr>
        <p:spPr>
          <a:xfrm>
            <a:off x="8992553" y="1105628"/>
            <a:ext cx="1391043" cy="1950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IVI System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AE004B-67D6-468E-9308-8842726B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329" y="1124679"/>
            <a:ext cx="1383268" cy="47178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1F5ABE-4C9E-4D21-BBFC-D4E543059298}"/>
              </a:ext>
            </a:extLst>
          </p:cNvPr>
          <p:cNvCxnSpPr>
            <a:cxnSpLocks/>
            <a:stCxn id="10" idx="0"/>
            <a:endCxn id="5" idx="1"/>
          </p:cNvCxnSpPr>
          <p:nvPr/>
        </p:nvCxnSpPr>
        <p:spPr>
          <a:xfrm flipV="1">
            <a:off x="1757082" y="1403191"/>
            <a:ext cx="3648395" cy="62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DED24C-6B32-4282-9004-E7B89D78240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96309" y="1403191"/>
            <a:ext cx="259624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C260CE-B326-4C8A-8879-0CB7EC647C7C}"/>
              </a:ext>
            </a:extLst>
          </p:cNvPr>
          <p:cNvCxnSpPr>
            <a:cxnSpLocks/>
          </p:cNvCxnSpPr>
          <p:nvPr/>
        </p:nvCxnSpPr>
        <p:spPr>
          <a:xfrm flipV="1">
            <a:off x="7674794" y="2189163"/>
            <a:ext cx="1302867" cy="285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78996A-F452-4537-AECF-C6FF7B705478}"/>
              </a:ext>
            </a:extLst>
          </p:cNvPr>
          <p:cNvCxnSpPr>
            <a:cxnSpLocks/>
            <a:stCxn id="9" idx="3"/>
            <a:endCxn id="46" idx="1"/>
          </p:cNvCxnSpPr>
          <p:nvPr/>
        </p:nvCxnSpPr>
        <p:spPr>
          <a:xfrm>
            <a:off x="7679248" y="3265667"/>
            <a:ext cx="3845691" cy="555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33EC828-9768-4DD2-8ACA-AD9138792C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939" y="3041457"/>
            <a:ext cx="701845" cy="45953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47FC2A59-5DF8-48C8-8AAD-C40FD16D7376}"/>
              </a:ext>
            </a:extLst>
          </p:cNvPr>
          <p:cNvSpPr/>
          <p:nvPr/>
        </p:nvSpPr>
        <p:spPr>
          <a:xfrm>
            <a:off x="8992553" y="4751232"/>
            <a:ext cx="1391043" cy="1015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  Ford APP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C28096-023F-48FE-9921-BC8DD8AF5F2C}"/>
              </a:ext>
            </a:extLst>
          </p:cNvPr>
          <p:cNvCxnSpPr>
            <a:cxnSpLocks/>
            <a:stCxn id="7" idx="3"/>
            <a:endCxn id="56" idx="1"/>
          </p:cNvCxnSpPr>
          <p:nvPr/>
        </p:nvCxnSpPr>
        <p:spPr>
          <a:xfrm>
            <a:off x="7686703" y="5243275"/>
            <a:ext cx="1305850" cy="15954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7C7ABCD-7BFB-425A-A421-3ADF1FBB9A53}"/>
              </a:ext>
            </a:extLst>
          </p:cNvPr>
          <p:cNvCxnSpPr>
            <a:cxnSpLocks/>
            <a:stCxn id="11" idx="3"/>
            <a:endCxn id="46" idx="0"/>
          </p:cNvCxnSpPr>
          <p:nvPr/>
        </p:nvCxnSpPr>
        <p:spPr>
          <a:xfrm>
            <a:off x="10383596" y="2080782"/>
            <a:ext cx="1492266" cy="960675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18EEA4-B835-4071-A349-B8D48B2B5458}"/>
              </a:ext>
            </a:extLst>
          </p:cNvPr>
          <p:cNvCxnSpPr>
            <a:cxnSpLocks/>
            <a:stCxn id="56" idx="3"/>
            <a:endCxn id="46" idx="2"/>
          </p:cNvCxnSpPr>
          <p:nvPr/>
        </p:nvCxnSpPr>
        <p:spPr>
          <a:xfrm flipV="1">
            <a:off x="10383596" y="3500991"/>
            <a:ext cx="1492266" cy="1758238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09BC57E6-6720-4809-BDE1-A47D4EDAB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852" y="4748379"/>
            <a:ext cx="485269" cy="1018846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8B345754-4E15-4FA8-A3E1-CC8247CB4FC6}"/>
              </a:ext>
            </a:extLst>
          </p:cNvPr>
          <p:cNvSpPr/>
          <p:nvPr/>
        </p:nvSpPr>
        <p:spPr>
          <a:xfrm>
            <a:off x="4074164" y="2800917"/>
            <a:ext cx="1141351" cy="9144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IDC &amp; AR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Camera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9ABF1F-F950-40BC-B902-D497669176B4}"/>
              </a:ext>
            </a:extLst>
          </p:cNvPr>
          <p:cNvCxnSpPr>
            <a:cxnSpLocks/>
            <a:stCxn id="34" idx="3"/>
            <a:endCxn id="10" idx="1"/>
          </p:cNvCxnSpPr>
          <p:nvPr/>
        </p:nvCxnSpPr>
        <p:spPr>
          <a:xfrm>
            <a:off x="995953" y="716087"/>
            <a:ext cx="9400" cy="39850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3DEE3DB-5465-4110-BCC4-55228843EFE0}"/>
              </a:ext>
            </a:extLst>
          </p:cNvPr>
          <p:cNvSpPr/>
          <p:nvPr/>
        </p:nvSpPr>
        <p:spPr>
          <a:xfrm rot="5400000">
            <a:off x="688421" y="-343174"/>
            <a:ext cx="615065" cy="1503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 ECU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In Vehicle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23C3EEC-5263-4E5C-9213-F1656142EB5D}"/>
              </a:ext>
            </a:extLst>
          </p:cNvPr>
          <p:cNvSpPr/>
          <p:nvPr/>
        </p:nvSpPr>
        <p:spPr>
          <a:xfrm>
            <a:off x="4063771" y="4118898"/>
            <a:ext cx="1184180" cy="61884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Power Manager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03CB095-5987-4208-B81B-5F12E69C0690}"/>
              </a:ext>
            </a:extLst>
          </p:cNvPr>
          <p:cNvCxnSpPr>
            <a:cxnSpLocks/>
            <a:stCxn id="159" idx="0"/>
            <a:endCxn id="8" idx="1"/>
          </p:cNvCxnSpPr>
          <p:nvPr/>
        </p:nvCxnSpPr>
        <p:spPr>
          <a:xfrm>
            <a:off x="1757081" y="2175910"/>
            <a:ext cx="2299705" cy="2855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DD6D62F-AF09-4605-93DC-0A40B72CB9CB}"/>
              </a:ext>
            </a:extLst>
          </p:cNvPr>
          <p:cNvSpPr/>
          <p:nvPr/>
        </p:nvSpPr>
        <p:spPr>
          <a:xfrm>
            <a:off x="6618446" y="3951807"/>
            <a:ext cx="1078693" cy="61884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eMMC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E6F6D89-0E92-47B9-8310-D30F3473B724}"/>
              </a:ext>
            </a:extLst>
          </p:cNvPr>
          <p:cNvCxnSpPr>
            <a:cxnSpLocks/>
            <a:stCxn id="149" idx="0"/>
            <a:endCxn id="35" idx="1"/>
          </p:cNvCxnSpPr>
          <p:nvPr/>
        </p:nvCxnSpPr>
        <p:spPr>
          <a:xfrm>
            <a:off x="1775440" y="4422276"/>
            <a:ext cx="2288331" cy="604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3621563-7A94-48FF-BA97-B3E432D64F44}"/>
              </a:ext>
            </a:extLst>
          </p:cNvPr>
          <p:cNvCxnSpPr>
            <a:cxnSpLocks/>
            <a:stCxn id="62" idx="3"/>
            <a:endCxn id="9" idx="1"/>
          </p:cNvCxnSpPr>
          <p:nvPr/>
        </p:nvCxnSpPr>
        <p:spPr>
          <a:xfrm>
            <a:off x="5215515" y="3258163"/>
            <a:ext cx="1402931" cy="75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EDD3FB65-CBE4-45B0-9E52-4D9CE1E374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09179" y="2004524"/>
            <a:ext cx="1407275" cy="1097581"/>
          </a:xfrm>
          <a:prstGeom prst="bentConnector3">
            <a:avLst>
              <a:gd name="adj1" fmla="val 65161"/>
            </a:avLst>
          </a:prstGeom>
          <a:ln w="28575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300F5E32-A272-4B24-873D-13B4B947EEFE}"/>
              </a:ext>
            </a:extLst>
          </p:cNvPr>
          <p:cNvCxnSpPr>
            <a:cxnSpLocks/>
            <a:stCxn id="112" idx="1"/>
            <a:endCxn id="6" idx="1"/>
          </p:cNvCxnSpPr>
          <p:nvPr/>
        </p:nvCxnSpPr>
        <p:spPr>
          <a:xfrm rot="10800000">
            <a:off x="6601068" y="2178765"/>
            <a:ext cx="17379" cy="2082464"/>
          </a:xfrm>
          <a:prstGeom prst="bentConnector3">
            <a:avLst>
              <a:gd name="adj1" fmla="val 3929219"/>
            </a:avLst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C3105AC-8477-4EFB-B66D-28C475C9D3C7}"/>
              </a:ext>
            </a:extLst>
          </p:cNvPr>
          <p:cNvCxnSpPr>
            <a:cxnSpLocks/>
            <a:stCxn id="112" idx="2"/>
            <a:endCxn id="7" idx="0"/>
          </p:cNvCxnSpPr>
          <p:nvPr/>
        </p:nvCxnSpPr>
        <p:spPr>
          <a:xfrm flipH="1">
            <a:off x="7152575" y="4570650"/>
            <a:ext cx="5218" cy="3632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8EFABA1-8402-4D9B-A3A3-13F9BDC638D5}"/>
              </a:ext>
            </a:extLst>
          </p:cNvPr>
          <p:cNvSpPr/>
          <p:nvPr/>
        </p:nvSpPr>
        <p:spPr>
          <a:xfrm rot="5400000">
            <a:off x="728863" y="3670547"/>
            <a:ext cx="589696" cy="1503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Veh</a:t>
            </a:r>
            <a:r>
              <a:rPr lang="en-US" sz="1400" dirty="0">
                <a:solidFill>
                  <a:schemeClr val="tx1"/>
                </a:solidFill>
              </a:rPr>
              <a:t> Battery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8E24D86-2512-484B-9E7A-E7EDDD2FF107}"/>
              </a:ext>
            </a:extLst>
          </p:cNvPr>
          <p:cNvSpPr/>
          <p:nvPr/>
        </p:nvSpPr>
        <p:spPr>
          <a:xfrm rot="5400000">
            <a:off x="382478" y="2516595"/>
            <a:ext cx="1264361" cy="1503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Windshield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92198-0448-4072-9535-A0027FEE2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180" y="2742128"/>
            <a:ext cx="420936" cy="308687"/>
          </a:xfrm>
          <a:prstGeom prst="rect">
            <a:avLst/>
          </a:prstGeom>
        </p:spPr>
      </p:pic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0F41D6F-0A55-435D-9D58-7733CB84ACF5}"/>
              </a:ext>
            </a:extLst>
          </p:cNvPr>
          <p:cNvCxnSpPr>
            <a:cxnSpLocks/>
            <a:stCxn id="153" idx="0"/>
            <a:endCxn id="62" idx="1"/>
          </p:cNvCxnSpPr>
          <p:nvPr/>
        </p:nvCxnSpPr>
        <p:spPr>
          <a:xfrm flipV="1">
            <a:off x="1766387" y="3258163"/>
            <a:ext cx="2307777" cy="101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5416B60-0E23-4D9D-8807-5B4DD84CD14B}"/>
              </a:ext>
            </a:extLst>
          </p:cNvPr>
          <p:cNvSpPr/>
          <p:nvPr/>
        </p:nvSpPr>
        <p:spPr>
          <a:xfrm rot="5400000">
            <a:off x="727361" y="1424181"/>
            <a:ext cx="555983" cy="1503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</a:t>
            </a:r>
            <a:r>
              <a:rPr lang="en-US" altLang="zh-CN" sz="1400" dirty="0">
                <a:solidFill>
                  <a:schemeClr val="tx1"/>
                </a:solidFill>
              </a:rPr>
              <a:t>xterior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445AA40-3473-4020-8A14-E51F3960DF3D}"/>
              </a:ext>
            </a:extLst>
          </p:cNvPr>
          <p:cNvSpPr txBox="1"/>
          <p:nvPr/>
        </p:nvSpPr>
        <p:spPr>
          <a:xfrm>
            <a:off x="3433054" y="126975"/>
            <a:ext cx="4185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Driv</a:t>
            </a:r>
            <a:r>
              <a:rPr lang="en-US" altLang="zh-CN" sz="1400" dirty="0"/>
              <a:t>e</a:t>
            </a:r>
            <a:r>
              <a:rPr lang="en-US" sz="1400" dirty="0"/>
              <a:t> Video Record (DVR) Feature Scope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0B1162E-C75A-499F-99A5-B2B6485CA1FE}"/>
              </a:ext>
            </a:extLst>
          </p:cNvPr>
          <p:cNvSpPr txBox="1"/>
          <p:nvPr/>
        </p:nvSpPr>
        <p:spPr>
          <a:xfrm>
            <a:off x="10763743" y="1082305"/>
            <a:ext cx="1492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Menu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Voice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Gesture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Data Replay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2B6AFFC-E11C-488A-A231-010B7EE0D9AD}"/>
              </a:ext>
            </a:extLst>
          </p:cNvPr>
          <p:cNvSpPr txBox="1"/>
          <p:nvPr/>
        </p:nvSpPr>
        <p:spPr>
          <a:xfrm>
            <a:off x="10784197" y="2920076"/>
            <a:ext cx="127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Copy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7516649-A763-493F-AEE9-468EFB1B3F9F}"/>
              </a:ext>
            </a:extLst>
          </p:cNvPr>
          <p:cNvSpPr txBox="1"/>
          <p:nvPr/>
        </p:nvSpPr>
        <p:spPr>
          <a:xfrm>
            <a:off x="7893119" y="2153040"/>
            <a:ext cx="1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Replay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09551B8-E184-4429-963C-5E3AD34D22E9}"/>
              </a:ext>
            </a:extLst>
          </p:cNvPr>
          <p:cNvSpPr txBox="1"/>
          <p:nvPr/>
        </p:nvSpPr>
        <p:spPr>
          <a:xfrm>
            <a:off x="10789027" y="4620430"/>
            <a:ext cx="127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Data DL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Data Replay</a:t>
            </a: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973A71CE-33C1-419E-84D5-53D7F5D72EDF}"/>
              </a:ext>
            </a:extLst>
          </p:cNvPr>
          <p:cNvSpPr/>
          <p:nvPr/>
        </p:nvSpPr>
        <p:spPr>
          <a:xfrm>
            <a:off x="4074165" y="4955534"/>
            <a:ext cx="1177284" cy="5971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prstDash val="sysDot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(Removed)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329BBFB-62B2-4848-B77D-AB113132B488}"/>
              </a:ext>
            </a:extLst>
          </p:cNvPr>
          <p:cNvSpPr txBox="1"/>
          <p:nvPr/>
        </p:nvSpPr>
        <p:spPr>
          <a:xfrm>
            <a:off x="2356505" y="769954"/>
            <a:ext cx="127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SWDL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Diagnostic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Vehicle Info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879D7A8-1A19-47CB-98CD-4808736F1DD3}"/>
              </a:ext>
            </a:extLst>
          </p:cNvPr>
          <p:cNvSpPr txBox="1"/>
          <p:nvPr/>
        </p:nvSpPr>
        <p:spPr>
          <a:xfrm>
            <a:off x="2398336" y="2178764"/>
            <a:ext cx="127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Crash Detect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20D772FD-4DB3-47EE-9F7B-225B38EEE07F}"/>
              </a:ext>
            </a:extLst>
          </p:cNvPr>
          <p:cNvSpPr txBox="1"/>
          <p:nvPr/>
        </p:nvSpPr>
        <p:spPr>
          <a:xfrm>
            <a:off x="7940875" y="936182"/>
            <a:ext cx="1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Error Report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0C14457-A0BE-48A5-8B35-84B56B932A93}"/>
              </a:ext>
            </a:extLst>
          </p:cNvPr>
          <p:cNvSpPr txBox="1"/>
          <p:nvPr/>
        </p:nvSpPr>
        <p:spPr>
          <a:xfrm>
            <a:off x="2413818" y="4131491"/>
            <a:ext cx="127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 Input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DD04449-3835-4AE0-A1A2-FD439B2CB098}"/>
              </a:ext>
            </a:extLst>
          </p:cNvPr>
          <p:cNvSpPr txBox="1"/>
          <p:nvPr/>
        </p:nvSpPr>
        <p:spPr>
          <a:xfrm>
            <a:off x="2421200" y="3275171"/>
            <a:ext cx="127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Video Input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46E4FD95-5826-4FD1-BE6B-7E4313FDA020}"/>
              </a:ext>
            </a:extLst>
          </p:cNvPr>
          <p:cNvSpPr/>
          <p:nvPr/>
        </p:nvSpPr>
        <p:spPr>
          <a:xfrm rot="5400000">
            <a:off x="438423" y="5198680"/>
            <a:ext cx="155771" cy="289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E516132-F88F-4C21-BB9D-248F193FA33E}"/>
              </a:ext>
            </a:extLst>
          </p:cNvPr>
          <p:cNvSpPr txBox="1"/>
          <p:nvPr/>
        </p:nvSpPr>
        <p:spPr>
          <a:xfrm>
            <a:off x="639072" y="5241633"/>
            <a:ext cx="127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Vehicle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20C2E11C-27B3-4DC5-9F10-80ACDAF34E1D}"/>
              </a:ext>
            </a:extLst>
          </p:cNvPr>
          <p:cNvSpPr/>
          <p:nvPr/>
        </p:nvSpPr>
        <p:spPr>
          <a:xfrm>
            <a:off x="371712" y="5506223"/>
            <a:ext cx="296123" cy="155771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9813E05-AE35-45CB-9B95-A38710BCB71D}"/>
              </a:ext>
            </a:extLst>
          </p:cNvPr>
          <p:cNvSpPr txBox="1"/>
          <p:nvPr/>
        </p:nvSpPr>
        <p:spPr>
          <a:xfrm>
            <a:off x="638451" y="5460997"/>
            <a:ext cx="127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ECU</a:t>
            </a:r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4381E993-DDC9-4E8D-97DB-60B565181EEF}"/>
              </a:ext>
            </a:extLst>
          </p:cNvPr>
          <p:cNvSpPr/>
          <p:nvPr/>
        </p:nvSpPr>
        <p:spPr>
          <a:xfrm>
            <a:off x="1620706" y="5278922"/>
            <a:ext cx="311049" cy="1557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prstDash val="sysDot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9A08239-0BDB-4D3A-9BB3-6F0CB7CB2DA4}"/>
              </a:ext>
            </a:extLst>
          </p:cNvPr>
          <p:cNvSpPr txBox="1"/>
          <p:nvPr/>
        </p:nvSpPr>
        <p:spPr>
          <a:xfrm>
            <a:off x="1900210" y="5231713"/>
            <a:ext cx="127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Option Module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29B61E6-67F6-46BF-9734-BE775061A99A}"/>
              </a:ext>
            </a:extLst>
          </p:cNvPr>
          <p:cNvSpPr/>
          <p:nvPr/>
        </p:nvSpPr>
        <p:spPr>
          <a:xfrm rot="5400000">
            <a:off x="1697840" y="5448963"/>
            <a:ext cx="154449" cy="311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45B2760-A518-4244-BB42-2A77FDDB2D0E}"/>
              </a:ext>
            </a:extLst>
          </p:cNvPr>
          <p:cNvSpPr txBox="1"/>
          <p:nvPr/>
        </p:nvSpPr>
        <p:spPr>
          <a:xfrm>
            <a:off x="1908771" y="5491186"/>
            <a:ext cx="127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Out Vehicle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6E6B6CA-5517-437C-AD19-AB9F78649099}"/>
              </a:ext>
            </a:extLst>
          </p:cNvPr>
          <p:cNvCxnSpPr>
            <a:cxnSpLocks/>
          </p:cNvCxnSpPr>
          <p:nvPr/>
        </p:nvCxnSpPr>
        <p:spPr>
          <a:xfrm>
            <a:off x="351322" y="5855151"/>
            <a:ext cx="36937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BD9FF022-8E42-47EB-8446-7B230689DA40}"/>
              </a:ext>
            </a:extLst>
          </p:cNvPr>
          <p:cNvSpPr txBox="1"/>
          <p:nvPr/>
        </p:nvSpPr>
        <p:spPr>
          <a:xfrm>
            <a:off x="638450" y="5732040"/>
            <a:ext cx="886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 Data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877FD26-8023-47BD-85FB-CCCBD4F07767}"/>
              </a:ext>
            </a:extLst>
          </p:cNvPr>
          <p:cNvCxnSpPr>
            <a:cxnSpLocks/>
          </p:cNvCxnSpPr>
          <p:nvPr/>
        </p:nvCxnSpPr>
        <p:spPr>
          <a:xfrm>
            <a:off x="345150" y="6058384"/>
            <a:ext cx="348982" cy="0"/>
          </a:xfrm>
          <a:prstGeom prst="straightConnector1">
            <a:avLst/>
          </a:prstGeom>
          <a:ln w="19050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F895F128-3936-4ABA-AB9E-69DBDC346B72}"/>
              </a:ext>
            </a:extLst>
          </p:cNvPr>
          <p:cNvSpPr txBox="1"/>
          <p:nvPr/>
        </p:nvSpPr>
        <p:spPr>
          <a:xfrm>
            <a:off x="642059" y="5943981"/>
            <a:ext cx="946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Env Exchange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B30E79E3-CE42-4906-B529-7554EC5139AF}"/>
              </a:ext>
            </a:extLst>
          </p:cNvPr>
          <p:cNvCxnSpPr>
            <a:cxnSpLocks/>
          </p:cNvCxnSpPr>
          <p:nvPr/>
        </p:nvCxnSpPr>
        <p:spPr>
          <a:xfrm>
            <a:off x="351230" y="6261617"/>
            <a:ext cx="3603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8277BEE4-B564-47A5-830C-81BAC130EDCB}"/>
              </a:ext>
            </a:extLst>
          </p:cNvPr>
          <p:cNvSpPr txBox="1"/>
          <p:nvPr/>
        </p:nvSpPr>
        <p:spPr>
          <a:xfrm>
            <a:off x="638451" y="6148516"/>
            <a:ext cx="1895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Video Input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AAE9A599-F4EF-49EA-9668-205A26C9A7AD}"/>
              </a:ext>
            </a:extLst>
          </p:cNvPr>
          <p:cNvCxnSpPr>
            <a:cxnSpLocks/>
          </p:cNvCxnSpPr>
          <p:nvPr/>
        </p:nvCxnSpPr>
        <p:spPr>
          <a:xfrm>
            <a:off x="1602395" y="5868981"/>
            <a:ext cx="360320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6671DFAE-B896-4F12-94D6-B3BC9358243D}"/>
              </a:ext>
            </a:extLst>
          </p:cNvPr>
          <p:cNvSpPr txBox="1"/>
          <p:nvPr/>
        </p:nvSpPr>
        <p:spPr>
          <a:xfrm>
            <a:off x="1895176" y="5739263"/>
            <a:ext cx="1089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Wi-Fi Connection</a:t>
            </a:r>
          </a:p>
        </p:txBody>
      </p: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2EC91AFB-3805-4482-A96D-06D769E62B7B}"/>
              </a:ext>
            </a:extLst>
          </p:cNvPr>
          <p:cNvCxnSpPr>
            <a:cxnSpLocks/>
          </p:cNvCxnSpPr>
          <p:nvPr/>
        </p:nvCxnSpPr>
        <p:spPr>
          <a:xfrm flipV="1">
            <a:off x="1602395" y="6080703"/>
            <a:ext cx="360320" cy="572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50CA94B5-05CC-449A-BFB9-3C57B439335A}"/>
              </a:ext>
            </a:extLst>
          </p:cNvPr>
          <p:cNvSpPr txBox="1"/>
          <p:nvPr/>
        </p:nvSpPr>
        <p:spPr>
          <a:xfrm>
            <a:off x="1903797" y="5953306"/>
            <a:ext cx="1327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 Operation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CCAEA9FF-3538-4499-A69E-F79BD996BF6F}"/>
              </a:ext>
            </a:extLst>
          </p:cNvPr>
          <p:cNvSpPr txBox="1"/>
          <p:nvPr/>
        </p:nvSpPr>
        <p:spPr>
          <a:xfrm>
            <a:off x="168331" y="4959674"/>
            <a:ext cx="127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Legend: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02063397-C860-4627-AF4F-B9696D9252CF}"/>
              </a:ext>
            </a:extLst>
          </p:cNvPr>
          <p:cNvSpPr txBox="1"/>
          <p:nvPr/>
        </p:nvSpPr>
        <p:spPr>
          <a:xfrm>
            <a:off x="5970606" y="4392505"/>
            <a:ext cx="127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Encode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80ED5826-8FF5-4150-80D1-F4429735FF2C}"/>
              </a:ext>
            </a:extLst>
          </p:cNvPr>
          <p:cNvSpPr txBox="1"/>
          <p:nvPr/>
        </p:nvSpPr>
        <p:spPr>
          <a:xfrm>
            <a:off x="5946023" y="2989048"/>
            <a:ext cx="127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Encode</a:t>
            </a:r>
          </a:p>
        </p:txBody>
      </p: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6848A750-8A9E-4BCA-9E68-79BB3E255A6D}"/>
              </a:ext>
            </a:extLst>
          </p:cNvPr>
          <p:cNvSpPr/>
          <p:nvPr/>
        </p:nvSpPr>
        <p:spPr>
          <a:xfrm>
            <a:off x="5405477" y="4960357"/>
            <a:ext cx="1010313" cy="5971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prstDash val="sysDot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(Removed)</a:t>
            </a:r>
          </a:p>
        </p:txBody>
      </p:sp>
      <p:pic>
        <p:nvPicPr>
          <p:cNvPr id="33" name="Picture 32" descr="Image result for wifi symbol">
            <a:extLst>
              <a:ext uri="{FF2B5EF4-FFF2-40B4-BE49-F238E27FC236}">
                <a16:creationId xmlns:a16="http://schemas.microsoft.com/office/drawing/2014/main" id="{C78F9E06-6D7A-4AC5-8A75-9C53BBC4F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939" y="4589432"/>
            <a:ext cx="227011" cy="25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966707EC-4DD4-4115-A614-D3FB24C1F525}"/>
              </a:ext>
            </a:extLst>
          </p:cNvPr>
          <p:cNvSpPr/>
          <p:nvPr/>
        </p:nvSpPr>
        <p:spPr>
          <a:xfrm>
            <a:off x="6618446" y="4947105"/>
            <a:ext cx="1068257" cy="6188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Wi-Fi</a:t>
            </a:r>
          </a:p>
        </p:txBody>
      </p:sp>
      <p:pic>
        <p:nvPicPr>
          <p:cNvPr id="344" name="Picture 343" descr="Image result for wifi symbol">
            <a:extLst>
              <a:ext uri="{FF2B5EF4-FFF2-40B4-BE49-F238E27FC236}">
                <a16:creationId xmlns:a16="http://schemas.microsoft.com/office/drawing/2014/main" id="{B99476D0-F50B-484C-9A0A-D496433D8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015" y="4814515"/>
            <a:ext cx="227011" cy="25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Image result for 行车记录仪的碰瓷场景">
            <a:extLst>
              <a:ext uri="{FF2B5EF4-FFF2-40B4-BE49-F238E27FC236}">
                <a16:creationId xmlns:a16="http://schemas.microsoft.com/office/drawing/2014/main" id="{29193DB5-771A-4551-BA17-B25910341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90" y="3047803"/>
            <a:ext cx="1491738" cy="87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5102FCA6-D2EE-424A-8361-9BE79B4D01C1}"/>
              </a:ext>
            </a:extLst>
          </p:cNvPr>
          <p:cNvSpPr txBox="1"/>
          <p:nvPr/>
        </p:nvSpPr>
        <p:spPr>
          <a:xfrm>
            <a:off x="5970606" y="3983016"/>
            <a:ext cx="127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Decode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D4D4CB9-A577-467E-9F57-1B1DE31472B2}"/>
              </a:ext>
            </a:extLst>
          </p:cNvPr>
          <p:cNvCxnSpPr>
            <a:cxnSpLocks/>
          </p:cNvCxnSpPr>
          <p:nvPr/>
        </p:nvCxnSpPr>
        <p:spPr>
          <a:xfrm rot="10800000">
            <a:off x="5207187" y="3460446"/>
            <a:ext cx="1426213" cy="964853"/>
          </a:xfrm>
          <a:prstGeom prst="bentConnector3">
            <a:avLst>
              <a:gd name="adj1" fmla="val 64960"/>
            </a:avLst>
          </a:prstGeom>
          <a:ln w="28575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033B43F-24AD-4F3E-9E79-1F624B12682F}"/>
              </a:ext>
            </a:extLst>
          </p:cNvPr>
          <p:cNvCxnSpPr>
            <a:cxnSpLocks/>
          </p:cNvCxnSpPr>
          <p:nvPr/>
        </p:nvCxnSpPr>
        <p:spPr>
          <a:xfrm>
            <a:off x="1602395" y="6280450"/>
            <a:ext cx="36032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E05C73B-B6CD-4FAC-8736-644C1F7C8529}"/>
              </a:ext>
            </a:extLst>
          </p:cNvPr>
          <p:cNvSpPr txBox="1"/>
          <p:nvPr/>
        </p:nvSpPr>
        <p:spPr>
          <a:xfrm>
            <a:off x="1916120" y="6167349"/>
            <a:ext cx="1895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Video Output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A2AA53-7879-4B86-AF47-D98737A69F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0653" y="6147052"/>
            <a:ext cx="326471" cy="446917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E5D105A-7D64-428A-9C55-CCB96E2D63CB}"/>
              </a:ext>
            </a:extLst>
          </p:cNvPr>
          <p:cNvCxnSpPr>
            <a:cxnSpLocks/>
            <a:stCxn id="12" idx="0"/>
            <a:endCxn id="193" idx="2"/>
          </p:cNvCxnSpPr>
          <p:nvPr/>
        </p:nvCxnSpPr>
        <p:spPr>
          <a:xfrm flipH="1" flipV="1">
            <a:off x="4662807" y="5552696"/>
            <a:ext cx="1082" cy="594356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55B0E27-292E-45DE-B27D-0F3F792900E8}"/>
              </a:ext>
            </a:extLst>
          </p:cNvPr>
          <p:cNvSpPr txBox="1"/>
          <p:nvPr/>
        </p:nvSpPr>
        <p:spPr>
          <a:xfrm>
            <a:off x="3712658" y="5913481"/>
            <a:ext cx="127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altLang="zh-CN" sz="1200" dirty="0"/>
              <a:t>ound Detect</a:t>
            </a:r>
            <a:endParaRPr 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A1CCE09-4C2E-4AA7-999C-7D8CD1167496}"/>
              </a:ext>
            </a:extLst>
          </p:cNvPr>
          <p:cNvSpPr txBox="1"/>
          <p:nvPr/>
        </p:nvSpPr>
        <p:spPr>
          <a:xfrm>
            <a:off x="11069304" y="3448202"/>
            <a:ext cx="127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0F4741-FBE4-49FD-9C0B-B47EAE318F56}"/>
              </a:ext>
            </a:extLst>
          </p:cNvPr>
          <p:cNvSpPr txBox="1"/>
          <p:nvPr/>
        </p:nvSpPr>
        <p:spPr>
          <a:xfrm>
            <a:off x="7904183" y="5257802"/>
            <a:ext cx="127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</a:t>
            </a:r>
            <a:r>
              <a:rPr lang="en-US" altLang="zh-CN" sz="1200" dirty="0"/>
              <a:t>ownload</a:t>
            </a:r>
            <a:endParaRPr lang="en-US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5BF2F-B339-42EC-B656-0480386E5A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0315" y="6176142"/>
            <a:ext cx="483229" cy="321567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F22C290-74A6-4F5E-BFC0-36D141B976B3}"/>
              </a:ext>
            </a:extLst>
          </p:cNvPr>
          <p:cNvCxnSpPr>
            <a:cxnSpLocks/>
          </p:cNvCxnSpPr>
          <p:nvPr/>
        </p:nvCxnSpPr>
        <p:spPr>
          <a:xfrm flipH="1" flipV="1">
            <a:off x="5910259" y="5552696"/>
            <a:ext cx="1082" cy="594356"/>
          </a:xfrm>
          <a:prstGeom prst="straightConnector1">
            <a:avLst/>
          </a:prstGeom>
          <a:ln w="28575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8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3832</TotalTime>
  <Words>354</Words>
  <Application>Microsoft Office PowerPoint</Application>
  <PresentationFormat>Widescreen</PresentationFormat>
  <Paragraphs>194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Niu, Kobe (Y.)</dc:creator>
  <cp:lastModifiedBy>Niu, Kobe (Y.)</cp:lastModifiedBy>
  <cp:revision>369</cp:revision>
  <dcterms:created xsi:type="dcterms:W3CDTF">2022-04-05T05:48:36Z</dcterms:created>
  <dcterms:modified xsi:type="dcterms:W3CDTF">2022-05-19T06:16:31Z</dcterms:modified>
</cp:coreProperties>
</file>