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7D231-3418-4D31-8553-57E1F159BC35}">
          <p14:sldIdLst>
            <p14:sldId id="257"/>
          </p14:sldIdLst>
        </p14:section>
        <p14:section name="Backup" id="{CFB7A63D-8F4F-4DBE-A70F-6E0343428EE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A9F-3285-4F35-8366-F37DE0A1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0C57-69F6-4D8A-B381-C2178E11A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3AAD-6308-4FE1-973F-6079836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FC9-7DB4-4FE9-8754-517CF7F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610-B5D3-43A0-9F2F-FE9E072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5F3-AA9E-4DA8-B0AF-B561DE78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459E-FE96-4813-8EB5-EC8AD37D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05C6-DF5C-49FA-B3E6-5CFB75F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830-BE7F-41D8-9012-0D5857BC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D26-2531-4224-816C-01FE9C2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2CDE6-AE18-4614-8CC2-AEC2C636D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A70E-23A3-45F0-8EA1-1F80DAC9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4717-978D-47C0-B54F-9D9A29E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B70B-06B7-44EE-B3D8-FBF71BED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D419-2CC3-414F-8B92-23AFBA8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E6E9-9CB7-4A90-91B3-ACC18FF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713-51CA-4535-BA94-91ED5343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66CB-602E-4AB6-91DF-94BFB05C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A73C-3501-49E6-A6C0-0E33181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523C-0558-4738-A75A-CD711FB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EFD2-D13B-41F2-83EB-E1F25F1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9146-6112-4DE1-A862-3C0F92DE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E2B4-8D5D-4655-B1FD-D166AC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6992-5CE4-42B8-A23F-D21BB9E5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BC6A-9B6E-4196-B08A-EED094C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FB2-2D83-4522-8B61-385377B6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A51D-364D-4CDF-9A4C-772C893D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69EC-0921-46E0-8E7C-6D9A8FF7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716C-454C-4018-A4EE-54FC44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9AD9-B13D-4EEC-8086-4425B1B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A822E-CE36-4262-8FEE-221EB2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938-085E-4CD1-95A9-61AAE8D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EFE4-3704-485E-B090-13FD1280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9D03-CFDD-48B9-AF83-5E960E49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2E08C-3C4A-44A8-9EBD-9D01BAF78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1D1C3-D8BB-472C-A660-729928174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15251-B7F6-4B55-973C-D24996A7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02BA-3FF0-44CE-AE6F-08698BA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6941-EBA6-4DF8-804F-5B8EFF2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3E4C-03BA-457E-B95F-7615054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4DCF-C2BC-4583-AC2D-25337FD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8F4F-2DB4-40A1-92FF-4B20651F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AAC8A-461F-4B0F-A878-C290F73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5F8B-6999-4498-87DB-7272D00B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74795-544A-4C58-B581-82E2D29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81DA-32B1-41E5-AF22-5391986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4D94-5BC4-4960-88BD-0CA17C06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B8C-73C3-40A0-B82E-E9887C7A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B629-BC99-40E1-AF95-08C7D2B7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377B-4170-4B24-AB78-0C0DEDE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F767-2CEE-49AB-B898-C764025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C196-031F-4B67-A1DA-F774FBD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985-8532-4E33-802E-4BD27E0E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837F-BF40-4F53-973D-D0BDC367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CDC8-C4B8-4D3D-8868-47388F658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A53F-9D9E-4844-AE5B-E27383B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7005-E17B-482D-A34D-1864D455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C23C-E555-4273-B6FE-F4C99F7E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D7AE-3CA6-492F-AE5D-41BB958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5660-F0DB-438B-8881-23862F4B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6AB8-33A8-4985-8707-2E195047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9562-B21C-43D8-B0F4-E74151E8098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1632-24B1-4399-9317-F1F36DC9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FC92-B732-4D4C-81B7-335638A3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D54B-8B10-452A-8C1F-0146E7834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C0234721-2019-4962-BAC7-242FCDC13F2F}"/>
              </a:ext>
            </a:extLst>
          </p:cNvPr>
          <p:cNvSpPr/>
          <p:nvPr/>
        </p:nvSpPr>
        <p:spPr>
          <a:xfrm>
            <a:off x="277518" y="590255"/>
            <a:ext cx="9241366" cy="553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BF2FD-FFE3-47A7-8E2C-88C93F70BA7D}"/>
              </a:ext>
            </a:extLst>
          </p:cNvPr>
          <p:cNvSpPr/>
          <p:nvPr/>
        </p:nvSpPr>
        <p:spPr>
          <a:xfrm>
            <a:off x="2753584" y="728441"/>
            <a:ext cx="4043402" cy="5294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Integrated Dash Camera Module (IDCM)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1AE24-C570-43E7-A7DC-B439D59B961B}"/>
              </a:ext>
            </a:extLst>
          </p:cNvPr>
          <p:cNvSpPr/>
          <p:nvPr/>
        </p:nvSpPr>
        <p:spPr>
          <a:xfrm>
            <a:off x="5381730" y="1324061"/>
            <a:ext cx="1073727" cy="142371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LVDS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>
                <a:solidFill>
                  <a:schemeClr val="tx1"/>
                </a:solidFill>
              </a:rPr>
              <a:t>erializer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A1D8E-F155-4337-9BB3-D13C73024482}"/>
              </a:ext>
            </a:extLst>
          </p:cNvPr>
          <p:cNvSpPr/>
          <p:nvPr/>
        </p:nvSpPr>
        <p:spPr>
          <a:xfrm>
            <a:off x="3018583" y="4672969"/>
            <a:ext cx="1158729" cy="112739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C6430-392B-41DD-A2DD-B5995CA93107}"/>
              </a:ext>
            </a:extLst>
          </p:cNvPr>
          <p:cNvSpPr/>
          <p:nvPr/>
        </p:nvSpPr>
        <p:spPr>
          <a:xfrm>
            <a:off x="5399109" y="3171932"/>
            <a:ext cx="1060802" cy="68280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TF Card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8A40-ED3E-4CDB-9C9F-E1436402879C}"/>
              </a:ext>
            </a:extLst>
          </p:cNvPr>
          <p:cNvSpPr/>
          <p:nvPr/>
        </p:nvSpPr>
        <p:spPr>
          <a:xfrm rot="5400000">
            <a:off x="8439788" y="204039"/>
            <a:ext cx="342065" cy="1391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27537-0D07-4BBC-915D-E82035FE687A}"/>
              </a:ext>
            </a:extLst>
          </p:cNvPr>
          <p:cNvSpPr/>
          <p:nvPr/>
        </p:nvSpPr>
        <p:spPr>
          <a:xfrm>
            <a:off x="7921257" y="1467230"/>
            <a:ext cx="1391043" cy="162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E004B-67D6-468E-9308-8842726B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98" y="1487700"/>
            <a:ext cx="1391043" cy="454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78996A-F452-4537-AECF-C6FF7B705478}"/>
              </a:ext>
            </a:extLst>
          </p:cNvPr>
          <p:cNvCxnSpPr>
            <a:cxnSpLocks/>
          </p:cNvCxnSpPr>
          <p:nvPr/>
        </p:nvCxnSpPr>
        <p:spPr>
          <a:xfrm flipV="1">
            <a:off x="6477289" y="3461171"/>
            <a:ext cx="4780697" cy="2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EC828-9768-4DD2-8ACA-AD913879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46" y="3230575"/>
            <a:ext cx="808683" cy="52948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FC2A59-5DF8-48C8-8AAD-C40FD16D7376}"/>
              </a:ext>
            </a:extLst>
          </p:cNvPr>
          <p:cNvSpPr/>
          <p:nvPr/>
        </p:nvSpPr>
        <p:spPr>
          <a:xfrm>
            <a:off x="7921257" y="4998899"/>
            <a:ext cx="1391043" cy="101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  Ford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C28096-023F-48FE-9921-BC8DD8AF5F2C}"/>
              </a:ext>
            </a:extLst>
          </p:cNvPr>
          <p:cNvCxnSpPr>
            <a:cxnSpLocks/>
          </p:cNvCxnSpPr>
          <p:nvPr/>
        </p:nvCxnSpPr>
        <p:spPr>
          <a:xfrm>
            <a:off x="6466385" y="5450061"/>
            <a:ext cx="1448026" cy="782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7C7ABCD-7BFB-425A-A421-3ADF1FBB9A53}"/>
              </a:ext>
            </a:extLst>
          </p:cNvPr>
          <p:cNvCxnSpPr>
            <a:cxnSpLocks/>
          </p:cNvCxnSpPr>
          <p:nvPr/>
        </p:nvCxnSpPr>
        <p:spPr>
          <a:xfrm>
            <a:off x="9312300" y="2341965"/>
            <a:ext cx="2405114" cy="757300"/>
          </a:xfrm>
          <a:prstGeom prst="bentConnector3">
            <a:avLst>
              <a:gd name="adj1" fmla="val 99968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18EEA4-B835-4071-A349-B8D48B2B545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312300" y="3925156"/>
            <a:ext cx="2128782" cy="1581740"/>
          </a:xfrm>
          <a:prstGeom prst="bentConnector3">
            <a:avLst>
              <a:gd name="adj1" fmla="val 99500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9BC57E6-6720-4809-BDE1-A47D4EDA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556" y="4996046"/>
            <a:ext cx="485269" cy="101884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3C3EEC-5263-4E5C-9213-F1656142EB5D}"/>
              </a:ext>
            </a:extLst>
          </p:cNvPr>
          <p:cNvSpPr/>
          <p:nvPr/>
        </p:nvSpPr>
        <p:spPr>
          <a:xfrm>
            <a:off x="2992475" y="1324060"/>
            <a:ext cx="1184180" cy="93336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3CB095-5987-4208-B81B-5F12E69C0690}"/>
              </a:ext>
            </a:extLst>
          </p:cNvPr>
          <p:cNvCxnSpPr>
            <a:cxnSpLocks/>
            <a:stCxn id="159" idx="0"/>
            <a:endCxn id="8" idx="1"/>
          </p:cNvCxnSpPr>
          <p:nvPr/>
        </p:nvCxnSpPr>
        <p:spPr>
          <a:xfrm flipV="1">
            <a:off x="1878865" y="5236666"/>
            <a:ext cx="1139718" cy="662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6D62F-AF09-4605-93DC-0A40B72CB9CB}"/>
              </a:ext>
            </a:extLst>
          </p:cNvPr>
          <p:cNvSpPr/>
          <p:nvPr/>
        </p:nvSpPr>
        <p:spPr>
          <a:xfrm>
            <a:off x="5390400" y="4199474"/>
            <a:ext cx="1078693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6F6D89-0E92-47B9-8310-D30F3473B724}"/>
              </a:ext>
            </a:extLst>
          </p:cNvPr>
          <p:cNvCxnSpPr>
            <a:cxnSpLocks/>
            <a:stCxn id="149" idx="0"/>
            <a:endCxn id="35" idx="1"/>
          </p:cNvCxnSpPr>
          <p:nvPr/>
        </p:nvCxnSpPr>
        <p:spPr>
          <a:xfrm flipV="1">
            <a:off x="1903540" y="1790743"/>
            <a:ext cx="1088935" cy="67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DD3FB65-CBE4-45B0-9E52-4D9CE1E374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8890" y="2040220"/>
            <a:ext cx="1391881" cy="1212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3105AC-8477-4EFB-B66D-28C475C9D3C7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929747" y="4818317"/>
            <a:ext cx="3491" cy="3632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EFABA1-8402-4D9B-A3A3-13F9BDC638D5}"/>
              </a:ext>
            </a:extLst>
          </p:cNvPr>
          <p:cNvSpPr/>
          <p:nvPr/>
        </p:nvSpPr>
        <p:spPr>
          <a:xfrm rot="5400000">
            <a:off x="856963" y="1045752"/>
            <a:ext cx="589696" cy="1503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Vehicle Battery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24D86-2512-484B-9E7A-E7EDDD2FF107}"/>
              </a:ext>
            </a:extLst>
          </p:cNvPr>
          <p:cNvSpPr/>
          <p:nvPr/>
        </p:nvSpPr>
        <p:spPr>
          <a:xfrm rot="5400000">
            <a:off x="444024" y="2740918"/>
            <a:ext cx="1396558" cy="1491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Windshield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0F41D6F-0A55-435D-9D58-7733CB84ACF5}"/>
              </a:ext>
            </a:extLst>
          </p:cNvPr>
          <p:cNvCxnSpPr>
            <a:cxnSpLocks/>
            <a:stCxn id="153" idx="0"/>
            <a:endCxn id="94" idx="1"/>
          </p:cNvCxnSpPr>
          <p:nvPr/>
        </p:nvCxnSpPr>
        <p:spPr>
          <a:xfrm flipV="1">
            <a:off x="1888172" y="3486500"/>
            <a:ext cx="1109241" cy="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5416B60-0E23-4D9D-8807-5B4DD84CD14B}"/>
              </a:ext>
            </a:extLst>
          </p:cNvPr>
          <p:cNvSpPr/>
          <p:nvPr/>
        </p:nvSpPr>
        <p:spPr>
          <a:xfrm rot="5400000">
            <a:off x="567325" y="4502077"/>
            <a:ext cx="1140648" cy="1482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xterior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445AA40-3473-4020-8A14-E51F3960DF3D}"/>
              </a:ext>
            </a:extLst>
          </p:cNvPr>
          <p:cNvSpPr txBox="1"/>
          <p:nvPr/>
        </p:nvSpPr>
        <p:spPr>
          <a:xfrm>
            <a:off x="323398" y="650542"/>
            <a:ext cx="161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Driv</a:t>
            </a:r>
            <a:r>
              <a:rPr lang="en-US" altLang="zh-CN" sz="1400" b="1" dirty="0"/>
              <a:t>e</a:t>
            </a:r>
            <a:r>
              <a:rPr lang="en-US" sz="1400" b="1" dirty="0"/>
              <a:t> Video Record  </a:t>
            </a:r>
          </a:p>
          <a:p>
            <a:r>
              <a:rPr lang="en-US" sz="1400" b="1" dirty="0"/>
              <a:t>Feature Scope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1162E-C75A-499F-99A5-B2B6485CA1FE}"/>
              </a:ext>
            </a:extLst>
          </p:cNvPr>
          <p:cNvSpPr txBox="1"/>
          <p:nvPr/>
        </p:nvSpPr>
        <p:spPr>
          <a:xfrm>
            <a:off x="9495830" y="2285543"/>
            <a:ext cx="14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Display Control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2B6AFFC-E11C-488A-A231-010B7EE0D9AD}"/>
              </a:ext>
            </a:extLst>
          </p:cNvPr>
          <p:cNvSpPr txBox="1"/>
          <p:nvPr/>
        </p:nvSpPr>
        <p:spPr>
          <a:xfrm>
            <a:off x="6855349" y="3208987"/>
            <a:ext cx="175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Data Copy </a:t>
            </a:r>
            <a:r>
              <a:rPr lang="en-US" altLang="zh-CN" sz="900" dirty="0"/>
              <a:t>via TF card</a:t>
            </a:r>
            <a:endParaRPr lang="en-US" sz="9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516649-A763-493F-AEE9-468EFB1B3F9F}"/>
              </a:ext>
            </a:extLst>
          </p:cNvPr>
          <p:cNvSpPr txBox="1"/>
          <p:nvPr/>
        </p:nvSpPr>
        <p:spPr>
          <a:xfrm>
            <a:off x="6811570" y="1329485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Live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AR Video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9551B8-E184-4429-963C-5E3AD34D22E9}"/>
              </a:ext>
            </a:extLst>
          </p:cNvPr>
          <p:cNvSpPr txBox="1"/>
          <p:nvPr/>
        </p:nvSpPr>
        <p:spPr>
          <a:xfrm>
            <a:off x="9451013" y="5130515"/>
            <a:ext cx="15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 Display Control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329BBFB-62B2-4848-B77D-AB113132B488}"/>
              </a:ext>
            </a:extLst>
          </p:cNvPr>
          <p:cNvSpPr txBox="1"/>
          <p:nvPr/>
        </p:nvSpPr>
        <p:spPr>
          <a:xfrm>
            <a:off x="8578899" y="1117746"/>
            <a:ext cx="1262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Ethernet/CAN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879D7A8-1A19-47CB-98CD-4808736F1DD3}"/>
              </a:ext>
            </a:extLst>
          </p:cNvPr>
          <p:cNvSpPr txBox="1"/>
          <p:nvPr/>
        </p:nvSpPr>
        <p:spPr>
          <a:xfrm>
            <a:off x="1885712" y="5005209"/>
            <a:ext cx="155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Crash Detect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D772FD-4DB3-47EE-9F7B-225B38EEE07F}"/>
              </a:ext>
            </a:extLst>
          </p:cNvPr>
          <p:cNvSpPr txBox="1"/>
          <p:nvPr/>
        </p:nvSpPr>
        <p:spPr>
          <a:xfrm>
            <a:off x="6816807" y="2372887"/>
            <a:ext cx="12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Video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Status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Control ACK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C14457-A0BE-48A5-8B35-84B56B932A93}"/>
              </a:ext>
            </a:extLst>
          </p:cNvPr>
          <p:cNvSpPr txBox="1"/>
          <p:nvPr/>
        </p:nvSpPr>
        <p:spPr>
          <a:xfrm>
            <a:off x="1912789" y="1793539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altLang="zh-CN" sz="1000" dirty="0"/>
              <a:t>ower</a:t>
            </a:r>
            <a:r>
              <a:rPr lang="en-US" sz="1000" dirty="0"/>
              <a:t> Input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04449-3835-4AE0-A1A2-FD439B2CB098}"/>
              </a:ext>
            </a:extLst>
          </p:cNvPr>
          <p:cNvSpPr txBox="1"/>
          <p:nvPr/>
        </p:nvSpPr>
        <p:spPr>
          <a:xfrm>
            <a:off x="1922787" y="3217725"/>
            <a:ext cx="12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 Input</a:t>
            </a:r>
          </a:p>
        </p:txBody>
      </p:sp>
      <p:pic>
        <p:nvPicPr>
          <p:cNvPr id="33" name="Picture 32" descr="Image result for wifi symbol">
            <a:extLst>
              <a:ext uri="{FF2B5EF4-FFF2-40B4-BE49-F238E27FC236}">
                <a16:creationId xmlns:a16="http://schemas.microsoft.com/office/drawing/2014/main" id="{C78F9E06-6D7A-4AC5-8A75-9C53BBC4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29" y="4996046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66707EC-4DD4-4115-A614-D3FB24C1F525}"/>
              </a:ext>
            </a:extLst>
          </p:cNvPr>
          <p:cNvSpPr/>
          <p:nvPr/>
        </p:nvSpPr>
        <p:spPr>
          <a:xfrm>
            <a:off x="5390400" y="5194772"/>
            <a:ext cx="1068257" cy="618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Wi-Fi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pic>
        <p:nvPicPr>
          <p:cNvPr id="344" name="Picture 343" descr="Image result for wifi symbol">
            <a:extLst>
              <a:ext uri="{FF2B5EF4-FFF2-40B4-BE49-F238E27FC236}">
                <a16:creationId xmlns:a16="http://schemas.microsoft.com/office/drawing/2014/main" id="{B99476D0-F50B-484C-9A0A-D496433D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88" y="5201521"/>
            <a:ext cx="227011" cy="2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行车记录仪的碰瓷场景">
            <a:extLst>
              <a:ext uri="{FF2B5EF4-FFF2-40B4-BE49-F238E27FC236}">
                <a16:creationId xmlns:a16="http://schemas.microsoft.com/office/drawing/2014/main" id="{29193DB5-771A-4551-BA17-B2591034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0" y="3263636"/>
            <a:ext cx="1491738" cy="9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D4D4CB9-A577-467E-9F57-1B1DE31472B2}"/>
              </a:ext>
            </a:extLst>
          </p:cNvPr>
          <p:cNvCxnSpPr>
            <a:cxnSpLocks/>
          </p:cNvCxnSpPr>
          <p:nvPr/>
        </p:nvCxnSpPr>
        <p:spPr>
          <a:xfrm rot="10800000">
            <a:off x="4176655" y="3771760"/>
            <a:ext cx="1213745" cy="816462"/>
          </a:xfrm>
          <a:prstGeom prst="bentConnector3">
            <a:avLst>
              <a:gd name="adj1" fmla="val 57892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A1CCE09-4C2E-4AA7-999C-7D8CD1167496}"/>
              </a:ext>
            </a:extLst>
          </p:cNvPr>
          <p:cNvSpPr txBox="1"/>
          <p:nvPr/>
        </p:nvSpPr>
        <p:spPr>
          <a:xfrm>
            <a:off x="10739237" y="4187108"/>
            <a:ext cx="701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C0EDF6-D295-475F-977E-CE75697FCA2A}"/>
              </a:ext>
            </a:extLst>
          </p:cNvPr>
          <p:cNvCxnSpPr>
            <a:cxnSpLocks/>
          </p:cNvCxnSpPr>
          <p:nvPr/>
        </p:nvCxnSpPr>
        <p:spPr>
          <a:xfrm>
            <a:off x="6496863" y="5606249"/>
            <a:ext cx="1424100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D3AC5C7-EB22-4012-B7DA-3C34F8AF9730}"/>
              </a:ext>
            </a:extLst>
          </p:cNvPr>
          <p:cNvSpPr txBox="1"/>
          <p:nvPr/>
        </p:nvSpPr>
        <p:spPr>
          <a:xfrm>
            <a:off x="6811570" y="4954620"/>
            <a:ext cx="1278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Setting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Video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SWDL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CBB6FA-013A-45D4-A9EC-5F85C318A116}"/>
              </a:ext>
            </a:extLst>
          </p:cNvPr>
          <p:cNvSpPr txBox="1"/>
          <p:nvPr/>
        </p:nvSpPr>
        <p:spPr>
          <a:xfrm>
            <a:off x="6820278" y="5596598"/>
            <a:ext cx="139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Setting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Control 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</a:t>
            </a:r>
            <a:r>
              <a:rPr lang="en-US" altLang="zh-CN" sz="800" dirty="0"/>
              <a:t>ata Copy</a:t>
            </a:r>
            <a:endParaRPr lang="en-US" sz="8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97D1270-7167-4FFB-8677-6983297359EF}"/>
              </a:ext>
            </a:extLst>
          </p:cNvPr>
          <p:cNvSpPr/>
          <p:nvPr/>
        </p:nvSpPr>
        <p:spPr>
          <a:xfrm>
            <a:off x="2997413" y="3003274"/>
            <a:ext cx="1184180" cy="96645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IDC &amp; AR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92198-0448-4072-9535-A0027FEE2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120" y="3129322"/>
            <a:ext cx="310014" cy="22734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ACCD39-5DF3-471F-AB0A-3183E3A808E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8610820" y="1070594"/>
            <a:ext cx="5959" cy="3966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CC0BBA-67B5-4203-8DE0-B7741B846976}"/>
              </a:ext>
            </a:extLst>
          </p:cNvPr>
          <p:cNvSpPr txBox="1"/>
          <p:nvPr/>
        </p:nvSpPr>
        <p:spPr>
          <a:xfrm>
            <a:off x="6856065" y="3631312"/>
            <a:ext cx="1492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SWDL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BA67CB-0865-4B78-8E6F-CE14F82CDECD}"/>
              </a:ext>
            </a:extLst>
          </p:cNvPr>
          <p:cNvCxnSpPr>
            <a:cxnSpLocks/>
          </p:cNvCxnSpPr>
          <p:nvPr/>
        </p:nvCxnSpPr>
        <p:spPr>
          <a:xfrm flipV="1">
            <a:off x="6466385" y="3632463"/>
            <a:ext cx="4791601" cy="3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8C4CD0-C253-4494-A9A1-60A262DF5803}"/>
              </a:ext>
            </a:extLst>
          </p:cNvPr>
          <p:cNvSpPr/>
          <p:nvPr/>
        </p:nvSpPr>
        <p:spPr>
          <a:xfrm rot="5400000">
            <a:off x="9877681" y="848112"/>
            <a:ext cx="155771" cy="289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8E806E-F262-4144-A643-01BE2084DF60}"/>
              </a:ext>
            </a:extLst>
          </p:cNvPr>
          <p:cNvSpPr txBox="1"/>
          <p:nvPr/>
        </p:nvSpPr>
        <p:spPr>
          <a:xfrm>
            <a:off x="10078330" y="891065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Vehicle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BE1D658-C4D7-4FBF-A74F-2D066EE962B6}"/>
              </a:ext>
            </a:extLst>
          </p:cNvPr>
          <p:cNvSpPr/>
          <p:nvPr/>
        </p:nvSpPr>
        <p:spPr>
          <a:xfrm>
            <a:off x="9810970" y="1155655"/>
            <a:ext cx="296123" cy="15577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C8757E-CB7C-4FC8-9500-95D6000FD424}"/>
              </a:ext>
            </a:extLst>
          </p:cNvPr>
          <p:cNvSpPr txBox="1"/>
          <p:nvPr/>
        </p:nvSpPr>
        <p:spPr>
          <a:xfrm>
            <a:off x="10077709" y="1110429"/>
            <a:ext cx="764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IDCM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50A083-14F0-44FD-A88D-D83455F35277}"/>
              </a:ext>
            </a:extLst>
          </p:cNvPr>
          <p:cNvSpPr/>
          <p:nvPr/>
        </p:nvSpPr>
        <p:spPr>
          <a:xfrm rot="5400000">
            <a:off x="11048198" y="854553"/>
            <a:ext cx="154449" cy="311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DB70DC-1CFC-4F09-AADD-0DD7A035D1AA}"/>
              </a:ext>
            </a:extLst>
          </p:cNvPr>
          <p:cNvSpPr txBox="1"/>
          <p:nvPr/>
        </p:nvSpPr>
        <p:spPr>
          <a:xfrm>
            <a:off x="11278179" y="896776"/>
            <a:ext cx="80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 Vehicle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36F439-EE51-47B4-8D6C-D7536B7249F4}"/>
              </a:ext>
            </a:extLst>
          </p:cNvPr>
          <p:cNvCxnSpPr>
            <a:cxnSpLocks/>
          </p:cNvCxnSpPr>
          <p:nvPr/>
        </p:nvCxnSpPr>
        <p:spPr>
          <a:xfrm>
            <a:off x="9790580" y="1504583"/>
            <a:ext cx="36937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20A894C-E669-494A-8A6D-B827ADC69E03}"/>
              </a:ext>
            </a:extLst>
          </p:cNvPr>
          <p:cNvSpPr txBox="1"/>
          <p:nvPr/>
        </p:nvSpPr>
        <p:spPr>
          <a:xfrm>
            <a:off x="10092948" y="1381472"/>
            <a:ext cx="88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A41B5BC-1F56-417B-BEEE-444B79F7D676}"/>
              </a:ext>
            </a:extLst>
          </p:cNvPr>
          <p:cNvCxnSpPr>
            <a:cxnSpLocks/>
          </p:cNvCxnSpPr>
          <p:nvPr/>
        </p:nvCxnSpPr>
        <p:spPr>
          <a:xfrm>
            <a:off x="9784408" y="1707816"/>
            <a:ext cx="348982" cy="0"/>
          </a:xfrm>
          <a:prstGeom prst="straightConnector1">
            <a:avLst/>
          </a:prstGeom>
          <a:ln w="952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3F67D47-A52C-4777-BD3E-3693E590B71A}"/>
              </a:ext>
            </a:extLst>
          </p:cNvPr>
          <p:cNvSpPr txBox="1"/>
          <p:nvPr/>
        </p:nvSpPr>
        <p:spPr>
          <a:xfrm>
            <a:off x="10088937" y="1593413"/>
            <a:ext cx="94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Environment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61C2AE9-E3A5-4870-89EF-77530643E628}"/>
              </a:ext>
            </a:extLst>
          </p:cNvPr>
          <p:cNvCxnSpPr>
            <a:cxnSpLocks/>
          </p:cNvCxnSpPr>
          <p:nvPr/>
        </p:nvCxnSpPr>
        <p:spPr>
          <a:xfrm>
            <a:off x="9790488" y="1911049"/>
            <a:ext cx="3603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B9F313-69E2-415B-995B-B094DDB30BF5}"/>
              </a:ext>
            </a:extLst>
          </p:cNvPr>
          <p:cNvSpPr txBox="1"/>
          <p:nvPr/>
        </p:nvSpPr>
        <p:spPr>
          <a:xfrm>
            <a:off x="10100569" y="1797948"/>
            <a:ext cx="63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Video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87D252-5A1B-40D8-8792-F68502789E96}"/>
              </a:ext>
            </a:extLst>
          </p:cNvPr>
          <p:cNvCxnSpPr>
            <a:cxnSpLocks/>
          </p:cNvCxnSpPr>
          <p:nvPr/>
        </p:nvCxnSpPr>
        <p:spPr>
          <a:xfrm>
            <a:off x="10952753" y="1274571"/>
            <a:ext cx="36032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2F26200-F4B9-4800-8AF8-B681B2DA3CA0}"/>
              </a:ext>
            </a:extLst>
          </p:cNvPr>
          <p:cNvSpPr txBox="1"/>
          <p:nvPr/>
        </p:nvSpPr>
        <p:spPr>
          <a:xfrm>
            <a:off x="11279825" y="1144853"/>
            <a:ext cx="686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Wi-Fi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F87C263-B688-47BD-8FD7-E1A4C60810DB}"/>
              </a:ext>
            </a:extLst>
          </p:cNvPr>
          <p:cNvCxnSpPr>
            <a:cxnSpLocks/>
          </p:cNvCxnSpPr>
          <p:nvPr/>
        </p:nvCxnSpPr>
        <p:spPr>
          <a:xfrm flipV="1">
            <a:off x="10952753" y="1509153"/>
            <a:ext cx="360320" cy="572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2AC9EF5-2687-480D-B594-813BC20A7B2D}"/>
              </a:ext>
            </a:extLst>
          </p:cNvPr>
          <p:cNvSpPr txBox="1"/>
          <p:nvPr/>
        </p:nvSpPr>
        <p:spPr>
          <a:xfrm>
            <a:off x="9607589" y="609106"/>
            <a:ext cx="1278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Legend</a:t>
            </a:r>
            <a:r>
              <a:rPr lang="en-US" sz="1100" dirty="0"/>
              <a:t>: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7D493D8-5484-46CC-9E5E-7241002996BC}"/>
              </a:ext>
            </a:extLst>
          </p:cNvPr>
          <p:cNvCxnSpPr>
            <a:cxnSpLocks/>
          </p:cNvCxnSpPr>
          <p:nvPr/>
        </p:nvCxnSpPr>
        <p:spPr>
          <a:xfrm>
            <a:off x="10952753" y="1708900"/>
            <a:ext cx="360320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4AE767-BEC3-49FB-A772-D9D23E0C7CC5}"/>
              </a:ext>
            </a:extLst>
          </p:cNvPr>
          <p:cNvSpPr/>
          <p:nvPr/>
        </p:nvSpPr>
        <p:spPr>
          <a:xfrm>
            <a:off x="9644579" y="595267"/>
            <a:ext cx="2351168" cy="14357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AD6BBE-CE2B-49B3-B4AE-18F48554D6DD}"/>
              </a:ext>
            </a:extLst>
          </p:cNvPr>
          <p:cNvSpPr txBox="1"/>
          <p:nvPr/>
        </p:nvSpPr>
        <p:spPr>
          <a:xfrm>
            <a:off x="11273515" y="1382173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345BAF-F85F-4992-A191-2CD8EE40D832}"/>
              </a:ext>
            </a:extLst>
          </p:cNvPr>
          <p:cNvSpPr txBox="1"/>
          <p:nvPr/>
        </p:nvSpPr>
        <p:spPr>
          <a:xfrm>
            <a:off x="11277126" y="1588596"/>
            <a:ext cx="77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LVDS Coax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689252-DA59-4259-BE2B-D0E393A7B441}"/>
              </a:ext>
            </a:extLst>
          </p:cNvPr>
          <p:cNvCxnSpPr>
            <a:cxnSpLocks/>
          </p:cNvCxnSpPr>
          <p:nvPr/>
        </p:nvCxnSpPr>
        <p:spPr>
          <a:xfrm>
            <a:off x="6477289" y="1977078"/>
            <a:ext cx="1429076" cy="0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58F7F-4DB7-4AB4-8FF4-AD5F2E348A86}"/>
              </a:ext>
            </a:extLst>
          </p:cNvPr>
          <p:cNvSpPr txBox="1"/>
          <p:nvPr/>
        </p:nvSpPr>
        <p:spPr>
          <a:xfrm>
            <a:off x="6506457" y="1780332"/>
            <a:ext cx="53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LVDS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72D2481-4BB4-4B32-A58D-41AA9CF5D576}"/>
              </a:ext>
            </a:extLst>
          </p:cNvPr>
          <p:cNvCxnSpPr>
            <a:cxnSpLocks/>
          </p:cNvCxnSpPr>
          <p:nvPr/>
        </p:nvCxnSpPr>
        <p:spPr>
          <a:xfrm flipV="1">
            <a:off x="6477289" y="2154471"/>
            <a:ext cx="1435630" cy="3253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0779865-AB08-4A21-A897-04CBA91585F9}"/>
              </a:ext>
            </a:extLst>
          </p:cNvPr>
          <p:cNvCxnSpPr>
            <a:cxnSpLocks/>
          </p:cNvCxnSpPr>
          <p:nvPr/>
        </p:nvCxnSpPr>
        <p:spPr>
          <a:xfrm>
            <a:off x="6477289" y="2339539"/>
            <a:ext cx="14290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863203D-ADD8-4FC6-A701-40AECC659449}"/>
              </a:ext>
            </a:extLst>
          </p:cNvPr>
          <p:cNvSpPr txBox="1"/>
          <p:nvPr/>
        </p:nvSpPr>
        <p:spPr>
          <a:xfrm>
            <a:off x="6506144" y="1955482"/>
            <a:ext cx="731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I2C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705264-281C-47CB-BBB3-6E957C59BF8C}"/>
              </a:ext>
            </a:extLst>
          </p:cNvPr>
          <p:cNvSpPr txBox="1"/>
          <p:nvPr/>
        </p:nvSpPr>
        <p:spPr>
          <a:xfrm>
            <a:off x="6501807" y="2146080"/>
            <a:ext cx="842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UART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EBB5BC4-7283-4451-BC67-265CA821846D}"/>
              </a:ext>
            </a:extLst>
          </p:cNvPr>
          <p:cNvCxnSpPr>
            <a:cxnSpLocks/>
          </p:cNvCxnSpPr>
          <p:nvPr/>
        </p:nvCxnSpPr>
        <p:spPr>
          <a:xfrm>
            <a:off x="9320638" y="2759436"/>
            <a:ext cx="2120444" cy="339829"/>
          </a:xfrm>
          <a:prstGeom prst="bentConnector3">
            <a:avLst>
              <a:gd name="adj1" fmla="val 100067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0502E39-C5A0-4FB5-B64D-442EA21CC8D1}"/>
              </a:ext>
            </a:extLst>
          </p:cNvPr>
          <p:cNvSpPr/>
          <p:nvPr/>
        </p:nvSpPr>
        <p:spPr>
          <a:xfrm>
            <a:off x="11266694" y="3082571"/>
            <a:ext cx="828935" cy="8425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37F18-470A-40F9-AE31-17A21E4B91BD}"/>
              </a:ext>
            </a:extLst>
          </p:cNvPr>
          <p:cNvSpPr txBox="1"/>
          <p:nvPr/>
        </p:nvSpPr>
        <p:spPr>
          <a:xfrm>
            <a:off x="9495831" y="2751026"/>
            <a:ext cx="1492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Video/Photo display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605950-D5A5-4C05-8ADD-9DE33F56229D}"/>
              </a:ext>
            </a:extLst>
          </p:cNvPr>
          <p:cNvSpPr txBox="1"/>
          <p:nvPr/>
        </p:nvSpPr>
        <p:spPr>
          <a:xfrm>
            <a:off x="9456240" y="5745474"/>
            <a:ext cx="1501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Video/Photo display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71BA76-873F-4546-87F8-424DCACDC4EA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9345646" y="3925156"/>
            <a:ext cx="2335516" cy="18224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23A971-9960-4617-916E-70E362C83E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5929747" y="3862146"/>
            <a:ext cx="0" cy="3373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A47F9C2-B7F7-4AE5-98D3-31EDFE1F2052}"/>
              </a:ext>
            </a:extLst>
          </p:cNvPr>
          <p:cNvCxnSpPr>
            <a:cxnSpLocks/>
          </p:cNvCxnSpPr>
          <p:nvPr/>
        </p:nvCxnSpPr>
        <p:spPr>
          <a:xfrm rot="10800000">
            <a:off x="5363149" y="2308540"/>
            <a:ext cx="17379" cy="2082464"/>
          </a:xfrm>
          <a:prstGeom prst="bentConnector3">
            <a:avLst>
              <a:gd name="adj1" fmla="val 222548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27F2C6B-DF4C-4B8D-AC88-EE277D7F1C1A}"/>
              </a:ext>
            </a:extLst>
          </p:cNvPr>
          <p:cNvCxnSpPr>
            <a:cxnSpLocks/>
          </p:cNvCxnSpPr>
          <p:nvPr/>
        </p:nvCxnSpPr>
        <p:spPr>
          <a:xfrm>
            <a:off x="10971400" y="1907013"/>
            <a:ext cx="30954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01E7AD5-C995-40D6-9E5C-8187E2719924}"/>
              </a:ext>
            </a:extLst>
          </p:cNvPr>
          <p:cNvSpPr txBox="1"/>
          <p:nvPr/>
        </p:nvSpPr>
        <p:spPr>
          <a:xfrm>
            <a:off x="11276219" y="1783782"/>
            <a:ext cx="851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1093D-1792-481E-9B54-CF39CA312D5D}"/>
              </a:ext>
            </a:extLst>
          </p:cNvPr>
          <p:cNvSpPr/>
          <p:nvPr/>
        </p:nvSpPr>
        <p:spPr>
          <a:xfrm>
            <a:off x="6898435" y="1858668"/>
            <a:ext cx="890941" cy="567557"/>
          </a:xfrm>
          <a:prstGeom prst="rect">
            <a:avLst/>
          </a:prstGeom>
          <a:solidFill>
            <a:schemeClr val="accent6">
              <a:lumMod val="40000"/>
              <a:lumOff val="60000"/>
              <a:alpha val="59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FPD-Link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730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117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Niu, Kobe (Y.)</dc:creator>
  <cp:lastModifiedBy>Niu, Kobe (Y.)</cp:lastModifiedBy>
  <cp:revision>394</cp:revision>
  <dcterms:created xsi:type="dcterms:W3CDTF">2022-04-05T05:48:36Z</dcterms:created>
  <dcterms:modified xsi:type="dcterms:W3CDTF">2022-10-18T09:14:40Z</dcterms:modified>
</cp:coreProperties>
</file>