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7D231-3418-4D31-8553-57E1F159BC35}">
          <p14:sldIdLst>
            <p14:sldId id="257"/>
          </p14:sldIdLst>
        </p14:section>
        <p14:section name="Backup" id="{CFB7A63D-8F4F-4DBE-A70F-6E0343428EE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A9F-3285-4F35-8366-F37DE0A1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0C57-69F6-4D8A-B381-C2178E11A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3AAD-6308-4FE1-973F-6079836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FC9-7DB4-4FE9-8754-517CF7F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610-B5D3-43A0-9F2F-FE9E072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5F3-AA9E-4DA8-B0AF-B561DE78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459E-FE96-4813-8EB5-EC8AD37D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05C6-DF5C-49FA-B3E6-5CFB75F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830-BE7F-41D8-9012-0D5857BC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D26-2531-4224-816C-01FE9C2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2CDE6-AE18-4614-8CC2-AEC2C636D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A70E-23A3-45F0-8EA1-1F80DAC9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4717-978D-47C0-B54F-9D9A29E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B70B-06B7-44EE-B3D8-FBF71BED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D419-2CC3-414F-8B92-23AFBA8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E6E9-9CB7-4A90-91B3-ACC18FF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713-51CA-4535-BA94-91ED5343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66CB-602E-4AB6-91DF-94BFB05C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A73C-3501-49E6-A6C0-0E33181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523C-0558-4738-A75A-CD711FB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EFD2-D13B-41F2-83EB-E1F25F1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9146-6112-4DE1-A862-3C0F92DE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E2B4-8D5D-4655-B1FD-D166AC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6992-5CE4-42B8-A23F-D21BB9E5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BC6A-9B6E-4196-B08A-EED094C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FB2-2D83-4522-8B61-385377B6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A51D-364D-4CDF-9A4C-772C893D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69EC-0921-46E0-8E7C-6D9A8FF7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716C-454C-4018-A4EE-54FC44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9AD9-B13D-4EEC-8086-4425B1B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A822E-CE36-4262-8FEE-221EB2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938-085E-4CD1-95A9-61AAE8D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EFE4-3704-485E-B090-13FD1280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9D03-CFDD-48B9-AF83-5E960E49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2E08C-3C4A-44A8-9EBD-9D01BAF78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1D1C3-D8BB-472C-A660-729928174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15251-B7F6-4B55-973C-D24996A7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02BA-3FF0-44CE-AE6F-08698BA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6941-EBA6-4DF8-804F-5B8EFF2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3E4C-03BA-457E-B95F-7615054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4DCF-C2BC-4583-AC2D-25337FD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8F4F-2DB4-40A1-92FF-4B20651F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AAC8A-461F-4B0F-A878-C290F73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5F8B-6999-4498-87DB-7272D00B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74795-544A-4C58-B581-82E2D29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81DA-32B1-41E5-AF22-5391986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4D94-5BC4-4960-88BD-0CA17C06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B8C-73C3-40A0-B82E-E9887C7A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B629-BC99-40E1-AF95-08C7D2B7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377B-4170-4B24-AB78-0C0DEDE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F767-2CEE-49AB-B898-C764025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C196-031F-4B67-A1DA-F774FBD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985-8532-4E33-802E-4BD27E0E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837F-BF40-4F53-973D-D0BDC367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CDC8-C4B8-4D3D-8868-47388F65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A53F-9D9E-4844-AE5B-E27383B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7005-E17B-482D-A34D-1864D455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C23C-E555-4273-B6FE-F4C99F7E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D7AE-3CA6-492F-AE5D-41BB958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5660-F0DB-438B-8881-23862F4B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6AB8-33A8-4985-8707-2E195047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9562-B21C-43D8-B0F4-E74151E8098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1632-24B1-4399-9317-F1F36DC9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FC92-B732-4D4C-81B7-335638A3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277518" y="143895"/>
            <a:ext cx="9241366" cy="60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81ABE-B71A-4FED-9D53-0C427A876515}"/>
              </a:ext>
            </a:extLst>
          </p:cNvPr>
          <p:cNvSpPr/>
          <p:nvPr/>
        </p:nvSpPr>
        <p:spPr>
          <a:xfrm>
            <a:off x="276925" y="2533415"/>
            <a:ext cx="2148766" cy="362439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2753584" y="631957"/>
            <a:ext cx="4043402" cy="539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Camera Module (IDCM)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5381730" y="1324061"/>
            <a:ext cx="1073727" cy="142371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LVDS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>
                <a:solidFill>
                  <a:schemeClr val="tx1"/>
                </a:solidFill>
              </a:rPr>
              <a:t>erializer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3018583" y="4672969"/>
            <a:ext cx="1158729" cy="112739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5399109" y="3171932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TF Card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8479544" y="318339"/>
            <a:ext cx="342065" cy="1391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7961013" y="1467230"/>
            <a:ext cx="1391043" cy="1477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014" y="1481350"/>
            <a:ext cx="1391043" cy="454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</p:cNvCxnSpPr>
          <p:nvPr/>
        </p:nvCxnSpPr>
        <p:spPr>
          <a:xfrm flipV="1">
            <a:off x="6477289" y="3508796"/>
            <a:ext cx="4780697" cy="2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46" y="3230575"/>
            <a:ext cx="808683" cy="5294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7961013" y="4998899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</p:cNvCxnSpPr>
          <p:nvPr/>
        </p:nvCxnSpPr>
        <p:spPr>
          <a:xfrm>
            <a:off x="6466385" y="5450061"/>
            <a:ext cx="1448026" cy="782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386767" y="2361524"/>
            <a:ext cx="2294395" cy="72104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352056" y="3925156"/>
            <a:ext cx="2128782" cy="1581740"/>
          </a:xfrm>
          <a:prstGeom prst="bentConnector3">
            <a:avLst>
              <a:gd name="adj1" fmla="val 99500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962" y="4998858"/>
            <a:ext cx="480905" cy="100968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2992475" y="1324060"/>
            <a:ext cx="1184180" cy="93336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Manager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5390400" y="4199474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 flipV="1">
            <a:off x="1903540" y="1790743"/>
            <a:ext cx="1088935" cy="67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8890" y="2040220"/>
            <a:ext cx="1391881" cy="1212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929747" y="4818317"/>
            <a:ext cx="3491" cy="3632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856963" y="1045752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Battery System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444024" y="2740918"/>
            <a:ext cx="1396558" cy="1491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Windshield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  <a:endCxn id="94" idx="1"/>
          </p:cNvCxnSpPr>
          <p:nvPr/>
        </p:nvCxnSpPr>
        <p:spPr>
          <a:xfrm flipV="1">
            <a:off x="1888172" y="3486500"/>
            <a:ext cx="1109241" cy="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23863" y="190311"/>
            <a:ext cx="3420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Driv</a:t>
            </a:r>
            <a:r>
              <a:rPr lang="en-US" altLang="zh-CN" sz="1600" b="1" dirty="0"/>
              <a:t>e</a:t>
            </a:r>
            <a:r>
              <a:rPr lang="en-US" sz="1600" b="1" dirty="0"/>
              <a:t> Video Record 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9475625" y="1608509"/>
            <a:ext cx="260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Manual Video/Photo via soft button / voice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 C</a:t>
            </a:r>
            <a:r>
              <a:rPr lang="en-US" altLang="zh-CN" sz="900" dirty="0"/>
              <a:t>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Data Copy &amp; Deletion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6817249" y="3304237"/>
            <a:ext cx="175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Data Copy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6817773" y="1224562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</a:t>
            </a:r>
            <a:r>
              <a:rPr lang="en-US" altLang="zh-CN" sz="900" dirty="0"/>
              <a:t>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DVR Status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Error Info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9475625" y="5025080"/>
            <a:ext cx="1501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Account Login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Replay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DVR Data Copy Control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3560385" y="6109556"/>
            <a:ext cx="155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Crash Detection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6810456" y="2372887"/>
            <a:ext cx="14867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C</a:t>
            </a:r>
            <a:r>
              <a:rPr lang="en-US" altLang="zh-CN" sz="900" dirty="0"/>
              <a:t>hange</a:t>
            </a:r>
            <a:endParaRPr lang="en-US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Manual Video/Photo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TF Card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Status Synchronize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Watermark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1912789" y="1793539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altLang="zh-CN" sz="1000" dirty="0"/>
              <a:t>ower</a:t>
            </a:r>
            <a:r>
              <a:rPr lang="en-US" sz="1000" dirty="0"/>
              <a:t> Input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2045697" y="3270679"/>
            <a:ext cx="80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89" y="4988426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5390400" y="5194772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88" y="5201521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0" y="3263636"/>
            <a:ext cx="1491738" cy="9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4176655" y="3771760"/>
            <a:ext cx="1213745" cy="816462"/>
          </a:xfrm>
          <a:prstGeom prst="bentConnector3">
            <a:avLst>
              <a:gd name="adj1" fmla="val 57892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1376858" y="3718855"/>
            <a:ext cx="701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C0EDF6-D295-475F-977E-CE75697FCA2A}"/>
              </a:ext>
            </a:extLst>
          </p:cNvPr>
          <p:cNvCxnSpPr>
            <a:cxnSpLocks/>
          </p:cNvCxnSpPr>
          <p:nvPr/>
        </p:nvCxnSpPr>
        <p:spPr>
          <a:xfrm>
            <a:off x="6496863" y="5606249"/>
            <a:ext cx="1424100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D3AC5C7-EB22-4012-B7DA-3C34F8AF9730}"/>
              </a:ext>
            </a:extLst>
          </p:cNvPr>
          <p:cNvSpPr txBox="1"/>
          <p:nvPr/>
        </p:nvSpPr>
        <p:spPr>
          <a:xfrm>
            <a:off x="6796330" y="4954620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Video L</a:t>
            </a:r>
            <a:r>
              <a:rPr lang="en-US" altLang="zh-CN" sz="900" dirty="0"/>
              <a:t>ive View</a:t>
            </a:r>
            <a:endParaRPr lang="en-US" sz="900" dirty="0"/>
          </a:p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DVR Data Copy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97D1270-7167-4FFB-8677-6983297359EF}"/>
              </a:ext>
            </a:extLst>
          </p:cNvPr>
          <p:cNvSpPr/>
          <p:nvPr/>
        </p:nvSpPr>
        <p:spPr>
          <a:xfrm>
            <a:off x="2997413" y="3003274"/>
            <a:ext cx="1184180" cy="96645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120" y="3129322"/>
            <a:ext cx="310014" cy="22734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ACCD39-5DF3-471F-AB0A-3183E3A808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6535" y="1191605"/>
            <a:ext cx="0" cy="2756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CC0BBA-67B5-4203-8DE0-B7741B846976}"/>
              </a:ext>
            </a:extLst>
          </p:cNvPr>
          <p:cNvSpPr txBox="1"/>
          <p:nvPr/>
        </p:nvSpPr>
        <p:spPr>
          <a:xfrm>
            <a:off x="6817965" y="3631312"/>
            <a:ext cx="1492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IDCM SWDL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BA67CB-0865-4B78-8E6F-CE14F82CDECD}"/>
              </a:ext>
            </a:extLst>
          </p:cNvPr>
          <p:cNvCxnSpPr>
            <a:cxnSpLocks/>
          </p:cNvCxnSpPr>
          <p:nvPr/>
        </p:nvCxnSpPr>
        <p:spPr>
          <a:xfrm flipV="1">
            <a:off x="6466385" y="3632463"/>
            <a:ext cx="4791601" cy="3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8C4CD0-C253-4494-A9A1-60A262DF5803}"/>
              </a:ext>
            </a:extLst>
          </p:cNvPr>
          <p:cNvSpPr/>
          <p:nvPr/>
        </p:nvSpPr>
        <p:spPr>
          <a:xfrm rot="5400000">
            <a:off x="197447" y="4965991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8E806E-F262-4144-A643-01BE2084DF60}"/>
              </a:ext>
            </a:extLst>
          </p:cNvPr>
          <p:cNvSpPr txBox="1"/>
          <p:nvPr/>
        </p:nvSpPr>
        <p:spPr>
          <a:xfrm>
            <a:off x="398096" y="5008944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BE1D658-C4D7-4FBF-A74F-2D066EE962B6}"/>
              </a:ext>
            </a:extLst>
          </p:cNvPr>
          <p:cNvSpPr/>
          <p:nvPr/>
        </p:nvSpPr>
        <p:spPr>
          <a:xfrm>
            <a:off x="130736" y="5273534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C8757E-CB7C-4FC8-9500-95D6000FD424}"/>
              </a:ext>
            </a:extLst>
          </p:cNvPr>
          <p:cNvSpPr txBox="1"/>
          <p:nvPr/>
        </p:nvSpPr>
        <p:spPr>
          <a:xfrm>
            <a:off x="397475" y="5228308"/>
            <a:ext cx="764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IDCM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50A083-14F0-44FD-A88D-D83455F35277}"/>
              </a:ext>
            </a:extLst>
          </p:cNvPr>
          <p:cNvSpPr/>
          <p:nvPr/>
        </p:nvSpPr>
        <p:spPr>
          <a:xfrm rot="5400000">
            <a:off x="1367964" y="4972432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DB70DC-1CFC-4F09-AADD-0DD7A035D1AA}"/>
              </a:ext>
            </a:extLst>
          </p:cNvPr>
          <p:cNvSpPr txBox="1"/>
          <p:nvPr/>
        </p:nvSpPr>
        <p:spPr>
          <a:xfrm>
            <a:off x="1597945" y="5014655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36F439-EE51-47B4-8D6C-D7536B7249F4}"/>
              </a:ext>
            </a:extLst>
          </p:cNvPr>
          <p:cNvCxnSpPr>
            <a:cxnSpLocks/>
          </p:cNvCxnSpPr>
          <p:nvPr/>
        </p:nvCxnSpPr>
        <p:spPr>
          <a:xfrm>
            <a:off x="110346" y="5622462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20A894C-E669-494A-8A6D-B827ADC69E03}"/>
              </a:ext>
            </a:extLst>
          </p:cNvPr>
          <p:cNvSpPr txBox="1"/>
          <p:nvPr/>
        </p:nvSpPr>
        <p:spPr>
          <a:xfrm>
            <a:off x="412714" y="5499351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A41B5BC-1F56-417B-BEEE-444B79F7D676}"/>
              </a:ext>
            </a:extLst>
          </p:cNvPr>
          <p:cNvCxnSpPr>
            <a:cxnSpLocks/>
          </p:cNvCxnSpPr>
          <p:nvPr/>
        </p:nvCxnSpPr>
        <p:spPr>
          <a:xfrm>
            <a:off x="104174" y="5825695"/>
            <a:ext cx="348982" cy="0"/>
          </a:xfrm>
          <a:prstGeom prst="straightConnector1">
            <a:avLst/>
          </a:prstGeom>
          <a:ln w="952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3F67D47-A52C-4777-BD3E-3693E590B71A}"/>
              </a:ext>
            </a:extLst>
          </p:cNvPr>
          <p:cNvSpPr txBox="1"/>
          <p:nvPr/>
        </p:nvSpPr>
        <p:spPr>
          <a:xfrm>
            <a:off x="408703" y="5711292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Environment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61C2AE9-E3A5-4870-89EF-77530643E628}"/>
              </a:ext>
            </a:extLst>
          </p:cNvPr>
          <p:cNvCxnSpPr>
            <a:cxnSpLocks/>
          </p:cNvCxnSpPr>
          <p:nvPr/>
        </p:nvCxnSpPr>
        <p:spPr>
          <a:xfrm>
            <a:off x="110254" y="6028928"/>
            <a:ext cx="3603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B9F313-69E2-415B-995B-B094DDB30BF5}"/>
              </a:ext>
            </a:extLst>
          </p:cNvPr>
          <p:cNvSpPr txBox="1"/>
          <p:nvPr/>
        </p:nvSpPr>
        <p:spPr>
          <a:xfrm>
            <a:off x="420335" y="5915827"/>
            <a:ext cx="63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87D252-5A1B-40D8-8792-F68502789E96}"/>
              </a:ext>
            </a:extLst>
          </p:cNvPr>
          <p:cNvCxnSpPr>
            <a:cxnSpLocks/>
          </p:cNvCxnSpPr>
          <p:nvPr/>
        </p:nvCxnSpPr>
        <p:spPr>
          <a:xfrm>
            <a:off x="1272519" y="5392450"/>
            <a:ext cx="36032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2F26200-F4B9-4800-8AF8-B681B2DA3CA0}"/>
              </a:ext>
            </a:extLst>
          </p:cNvPr>
          <p:cNvSpPr txBox="1"/>
          <p:nvPr/>
        </p:nvSpPr>
        <p:spPr>
          <a:xfrm>
            <a:off x="1599591" y="5262732"/>
            <a:ext cx="68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F87C263-B688-47BD-8FD7-E1A4C60810DB}"/>
              </a:ext>
            </a:extLst>
          </p:cNvPr>
          <p:cNvCxnSpPr>
            <a:cxnSpLocks/>
          </p:cNvCxnSpPr>
          <p:nvPr/>
        </p:nvCxnSpPr>
        <p:spPr>
          <a:xfrm flipV="1">
            <a:off x="1272519" y="5627032"/>
            <a:ext cx="360320" cy="572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2AC9EF5-2687-480D-B594-813BC20A7B2D}"/>
              </a:ext>
            </a:extLst>
          </p:cNvPr>
          <p:cNvSpPr txBox="1"/>
          <p:nvPr/>
        </p:nvSpPr>
        <p:spPr>
          <a:xfrm>
            <a:off x="41712" y="4751211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Legend</a:t>
            </a:r>
            <a:r>
              <a:rPr lang="en-US" sz="1100" dirty="0"/>
              <a:t>: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7D493D8-5484-46CC-9E5E-7241002996BC}"/>
              </a:ext>
            </a:extLst>
          </p:cNvPr>
          <p:cNvCxnSpPr>
            <a:cxnSpLocks/>
          </p:cNvCxnSpPr>
          <p:nvPr/>
        </p:nvCxnSpPr>
        <p:spPr>
          <a:xfrm>
            <a:off x="1272519" y="5826779"/>
            <a:ext cx="360320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4AE767-BEC3-49FB-A772-D9D23E0C7CC5}"/>
              </a:ext>
            </a:extLst>
          </p:cNvPr>
          <p:cNvSpPr/>
          <p:nvPr/>
        </p:nvSpPr>
        <p:spPr>
          <a:xfrm>
            <a:off x="55757" y="4713146"/>
            <a:ext cx="2259755" cy="14357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AD6BBE-CE2B-49B3-B4AE-18F48554D6DD}"/>
              </a:ext>
            </a:extLst>
          </p:cNvPr>
          <p:cNvSpPr txBox="1"/>
          <p:nvPr/>
        </p:nvSpPr>
        <p:spPr>
          <a:xfrm>
            <a:off x="1593281" y="5500052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HMI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345BAF-F85F-4992-A191-2CD8EE40D832}"/>
              </a:ext>
            </a:extLst>
          </p:cNvPr>
          <p:cNvSpPr txBox="1"/>
          <p:nvPr/>
        </p:nvSpPr>
        <p:spPr>
          <a:xfrm>
            <a:off x="1596892" y="5706475"/>
            <a:ext cx="77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LVDS Coax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689252-DA59-4259-BE2B-D0E393A7B441}"/>
              </a:ext>
            </a:extLst>
          </p:cNvPr>
          <p:cNvCxnSpPr>
            <a:cxnSpLocks/>
          </p:cNvCxnSpPr>
          <p:nvPr/>
        </p:nvCxnSpPr>
        <p:spPr>
          <a:xfrm>
            <a:off x="6477289" y="1977078"/>
            <a:ext cx="147776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58F7F-4DB7-4AB4-8FF4-AD5F2E348A86}"/>
              </a:ext>
            </a:extLst>
          </p:cNvPr>
          <p:cNvSpPr txBox="1"/>
          <p:nvPr/>
        </p:nvSpPr>
        <p:spPr>
          <a:xfrm>
            <a:off x="6468357" y="1789857"/>
            <a:ext cx="53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LVDS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779865-AB08-4A21-A897-04CBA91585F9}"/>
              </a:ext>
            </a:extLst>
          </p:cNvPr>
          <p:cNvCxnSpPr>
            <a:cxnSpLocks/>
          </p:cNvCxnSpPr>
          <p:nvPr/>
        </p:nvCxnSpPr>
        <p:spPr>
          <a:xfrm>
            <a:off x="6477289" y="2320489"/>
            <a:ext cx="1486725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6705264-281C-47CB-BBB3-6E957C59BF8C}"/>
              </a:ext>
            </a:extLst>
          </p:cNvPr>
          <p:cNvSpPr txBox="1"/>
          <p:nvPr/>
        </p:nvSpPr>
        <p:spPr>
          <a:xfrm>
            <a:off x="6454182" y="2146080"/>
            <a:ext cx="842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UART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EBB5BC4-7283-4451-BC67-265CA821846D}"/>
              </a:ext>
            </a:extLst>
          </p:cNvPr>
          <p:cNvCxnSpPr>
            <a:cxnSpLocks/>
          </p:cNvCxnSpPr>
          <p:nvPr/>
        </p:nvCxnSpPr>
        <p:spPr>
          <a:xfrm>
            <a:off x="9386767" y="2505992"/>
            <a:ext cx="2054315" cy="593273"/>
          </a:xfrm>
          <a:prstGeom prst="bentConnector3">
            <a:avLst>
              <a:gd name="adj1" fmla="val 100075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0502E39-C5A0-4FB5-B64D-442EA21CC8D1}"/>
              </a:ext>
            </a:extLst>
          </p:cNvPr>
          <p:cNvSpPr/>
          <p:nvPr/>
        </p:nvSpPr>
        <p:spPr>
          <a:xfrm>
            <a:off x="11266694" y="3082571"/>
            <a:ext cx="828935" cy="8425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37F18-470A-40F9-AE31-17A21E4B91BD}"/>
              </a:ext>
            </a:extLst>
          </p:cNvPr>
          <p:cNvSpPr txBox="1"/>
          <p:nvPr/>
        </p:nvSpPr>
        <p:spPr>
          <a:xfrm>
            <a:off x="9475625" y="2500644"/>
            <a:ext cx="154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Display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Error Notification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Copy &amp; Deletion Reminder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Recording Status Reminder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605950-D5A5-4C05-8ADD-9DE33F56229D}"/>
              </a:ext>
            </a:extLst>
          </p:cNvPr>
          <p:cNvSpPr txBox="1"/>
          <p:nvPr/>
        </p:nvSpPr>
        <p:spPr>
          <a:xfrm>
            <a:off x="9465765" y="5703564"/>
            <a:ext cx="1501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Copy Status Reminder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71BA76-873F-4546-87F8-424DCACDC4EA}"/>
              </a:ext>
            </a:extLst>
          </p:cNvPr>
          <p:cNvCxnSpPr>
            <a:cxnSpLocks/>
          </p:cNvCxnSpPr>
          <p:nvPr/>
        </p:nvCxnSpPr>
        <p:spPr>
          <a:xfrm flipV="1">
            <a:off x="9395814" y="3916093"/>
            <a:ext cx="2335516" cy="18224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23A971-9960-4617-916E-70E362C83E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5929747" y="3862146"/>
            <a:ext cx="0" cy="3373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A47F9C2-B7F7-4AE5-98D3-31EDFE1F2052}"/>
              </a:ext>
            </a:extLst>
          </p:cNvPr>
          <p:cNvCxnSpPr>
            <a:cxnSpLocks/>
          </p:cNvCxnSpPr>
          <p:nvPr/>
        </p:nvCxnSpPr>
        <p:spPr>
          <a:xfrm rot="10800000">
            <a:off x="5363149" y="2308540"/>
            <a:ext cx="17379" cy="2082464"/>
          </a:xfrm>
          <a:prstGeom prst="bentConnector3">
            <a:avLst>
              <a:gd name="adj1" fmla="val 222548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7F2C6B-DF4C-4B8D-AC88-EE277D7F1C1A}"/>
              </a:ext>
            </a:extLst>
          </p:cNvPr>
          <p:cNvCxnSpPr>
            <a:cxnSpLocks/>
          </p:cNvCxnSpPr>
          <p:nvPr/>
        </p:nvCxnSpPr>
        <p:spPr>
          <a:xfrm>
            <a:off x="1291166" y="6024892"/>
            <a:ext cx="30954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01E7AD5-C995-40D6-9E5C-8187E2719924}"/>
              </a:ext>
            </a:extLst>
          </p:cNvPr>
          <p:cNvSpPr txBox="1"/>
          <p:nvPr/>
        </p:nvSpPr>
        <p:spPr>
          <a:xfrm>
            <a:off x="1595985" y="5901661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1093D-1792-481E-9B54-CF39CA312D5D}"/>
              </a:ext>
            </a:extLst>
          </p:cNvPr>
          <p:cNvSpPr/>
          <p:nvPr/>
        </p:nvSpPr>
        <p:spPr>
          <a:xfrm>
            <a:off x="6898435" y="1858668"/>
            <a:ext cx="890941" cy="567557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FPD-Link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COAX</a:t>
            </a:r>
            <a:endParaRPr lang="en-US" sz="10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75534-4A3C-44CE-A204-27CE3859D6CC}"/>
              </a:ext>
            </a:extLst>
          </p:cNvPr>
          <p:cNvCxnSpPr>
            <a:cxnSpLocks/>
          </p:cNvCxnSpPr>
          <p:nvPr/>
        </p:nvCxnSpPr>
        <p:spPr>
          <a:xfrm>
            <a:off x="272039" y="2523890"/>
            <a:ext cx="217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7B280B6-CA19-484A-B59B-ED1DAF75CEC0}"/>
              </a:ext>
            </a:extLst>
          </p:cNvPr>
          <p:cNvCxnSpPr>
            <a:cxnSpLocks/>
          </p:cNvCxnSpPr>
          <p:nvPr/>
        </p:nvCxnSpPr>
        <p:spPr>
          <a:xfrm flipH="1">
            <a:off x="2440181" y="2531510"/>
            <a:ext cx="6474" cy="362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C68AF4D-32CF-4FA7-8743-7ADD9621A4EE}"/>
              </a:ext>
            </a:extLst>
          </p:cNvPr>
          <p:cNvSpPr/>
          <p:nvPr/>
        </p:nvSpPr>
        <p:spPr>
          <a:xfrm rot="5400000">
            <a:off x="8526982" y="-336805"/>
            <a:ext cx="255033" cy="1387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PCM-FD1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7AA9A6-EAAD-4ACA-9FA4-C63D879D295B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654499" y="484492"/>
            <a:ext cx="0" cy="35833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FAFEA1C-B04E-4C90-BD8F-BB8A33D9DF54}"/>
              </a:ext>
            </a:extLst>
          </p:cNvPr>
          <p:cNvSpPr txBox="1"/>
          <p:nvPr/>
        </p:nvSpPr>
        <p:spPr>
          <a:xfrm>
            <a:off x="8593748" y="561891"/>
            <a:ext cx="82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F90C67-51AA-4C9C-8657-5C8FEEDAE2B9}"/>
              </a:ext>
            </a:extLst>
          </p:cNvPr>
          <p:cNvSpPr txBox="1"/>
          <p:nvPr/>
        </p:nvSpPr>
        <p:spPr>
          <a:xfrm>
            <a:off x="7856687" y="463559"/>
            <a:ext cx="102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 err="1"/>
              <a:t>B</a:t>
            </a:r>
            <a:r>
              <a:rPr lang="en-US" altLang="zh-CN" sz="900" dirty="0" err="1"/>
              <a:t>rake_Status</a:t>
            </a:r>
            <a:endParaRPr lang="en-US" altLang="zh-CN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 err="1"/>
              <a:t>Veh_Speed</a:t>
            </a:r>
            <a:endParaRPr lang="en-US" sz="9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18237A-F284-4722-9BA0-F4C61C430DEA}"/>
              </a:ext>
            </a:extLst>
          </p:cNvPr>
          <p:cNvCxnSpPr>
            <a:cxnSpLocks/>
          </p:cNvCxnSpPr>
          <p:nvPr/>
        </p:nvCxnSpPr>
        <p:spPr>
          <a:xfrm flipV="1">
            <a:off x="3611617" y="5800362"/>
            <a:ext cx="0" cy="54328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30407D-DC86-47E1-9F0D-83ACD362160C}"/>
              </a:ext>
            </a:extLst>
          </p:cNvPr>
          <p:cNvSpPr/>
          <p:nvPr/>
        </p:nvSpPr>
        <p:spPr>
          <a:xfrm rot="5400000">
            <a:off x="3506461" y="5605348"/>
            <a:ext cx="396891" cy="1897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A08534E-E421-47A1-901E-2043318D9922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9348279" y="356975"/>
            <a:ext cx="2519857" cy="270850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7B76E3-4AB3-4294-B9D8-EF8F3666765F}"/>
              </a:ext>
            </a:extLst>
          </p:cNvPr>
          <p:cNvSpPr txBox="1"/>
          <p:nvPr/>
        </p:nvSpPr>
        <p:spPr>
          <a:xfrm>
            <a:off x="9488625" y="94343"/>
            <a:ext cx="2179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Depress brake pedal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Depress accelerator Pedal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F854BE-866A-4DE5-B2AA-B3DAC5BAF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906187" y="56043"/>
            <a:ext cx="609264" cy="535164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793E1-6390-4B9E-B6D3-FD25A523C7B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07904" y="3513334"/>
            <a:ext cx="391205" cy="35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594F00E-A5CC-4D3B-93F9-38EC1D4BCD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7365" y="175658"/>
            <a:ext cx="157163" cy="1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277518" y="143895"/>
            <a:ext cx="9241366" cy="60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81ABE-B71A-4FED-9D53-0C427A876515}"/>
              </a:ext>
            </a:extLst>
          </p:cNvPr>
          <p:cNvSpPr/>
          <p:nvPr/>
        </p:nvSpPr>
        <p:spPr>
          <a:xfrm>
            <a:off x="276925" y="2533415"/>
            <a:ext cx="2018476" cy="362439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2753584" y="631957"/>
            <a:ext cx="4043402" cy="539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Camera Module (IDCM)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5381730" y="1324061"/>
            <a:ext cx="1073727" cy="142371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LVDS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>
                <a:solidFill>
                  <a:schemeClr val="tx1"/>
                </a:solidFill>
              </a:rPr>
              <a:t>erializer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3018583" y="4672969"/>
            <a:ext cx="1158729" cy="112739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5399109" y="3171932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TF Card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8479544" y="318339"/>
            <a:ext cx="342065" cy="1391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7961013" y="1467230"/>
            <a:ext cx="1391043" cy="1477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014" y="1481350"/>
            <a:ext cx="1391043" cy="454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</p:cNvCxnSpPr>
          <p:nvPr/>
        </p:nvCxnSpPr>
        <p:spPr>
          <a:xfrm flipV="1">
            <a:off x="6477289" y="3508796"/>
            <a:ext cx="4780697" cy="2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46" y="3230575"/>
            <a:ext cx="808683" cy="5294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7961013" y="4998899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</p:cNvCxnSpPr>
          <p:nvPr/>
        </p:nvCxnSpPr>
        <p:spPr>
          <a:xfrm>
            <a:off x="6466385" y="5450061"/>
            <a:ext cx="1448026" cy="782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</p:cNvCxnSpPr>
          <p:nvPr/>
        </p:nvCxnSpPr>
        <p:spPr>
          <a:xfrm>
            <a:off x="9386767" y="2361524"/>
            <a:ext cx="2330647" cy="737741"/>
          </a:xfrm>
          <a:prstGeom prst="bentConnector3">
            <a:avLst>
              <a:gd name="adj1" fmla="val 100132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352056" y="3925156"/>
            <a:ext cx="2128782" cy="1581740"/>
          </a:xfrm>
          <a:prstGeom prst="bentConnector3">
            <a:avLst>
              <a:gd name="adj1" fmla="val 99500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962" y="4998858"/>
            <a:ext cx="480905" cy="100968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2992475" y="1324060"/>
            <a:ext cx="1184180" cy="93336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3CB095-5987-4208-B81B-5F12E69C069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77602" y="5236666"/>
            <a:ext cx="114098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5390400" y="4199474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 flipV="1">
            <a:off x="1903540" y="1790743"/>
            <a:ext cx="1088935" cy="67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8890" y="2040220"/>
            <a:ext cx="1391881" cy="1212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929747" y="4818317"/>
            <a:ext cx="3491" cy="3632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856963" y="1045752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Battery System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444024" y="2740918"/>
            <a:ext cx="1396558" cy="1491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Windshield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  <a:endCxn id="94" idx="1"/>
          </p:cNvCxnSpPr>
          <p:nvPr/>
        </p:nvCxnSpPr>
        <p:spPr>
          <a:xfrm flipV="1">
            <a:off x="1888172" y="3486500"/>
            <a:ext cx="1109241" cy="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416B60-0E23-4D9D-8807-5B4DD84CD14B}"/>
              </a:ext>
            </a:extLst>
          </p:cNvPr>
          <p:cNvSpPr/>
          <p:nvPr/>
        </p:nvSpPr>
        <p:spPr>
          <a:xfrm rot="5400000">
            <a:off x="399991" y="4669410"/>
            <a:ext cx="1475315" cy="1482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23863" y="190311"/>
            <a:ext cx="3420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Driv</a:t>
            </a:r>
            <a:r>
              <a:rPr lang="en-US" altLang="zh-CN" sz="1600" b="1" dirty="0"/>
              <a:t>e</a:t>
            </a:r>
            <a:r>
              <a:rPr lang="en-US" sz="1600" b="1" dirty="0"/>
              <a:t> Video Record 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9475625" y="1608509"/>
            <a:ext cx="260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Manual Video/Photo Control</a:t>
            </a:r>
          </a:p>
          <a:p>
            <a:r>
              <a:rPr lang="en-US" sz="900" dirty="0"/>
              <a:t>   (</a:t>
            </a:r>
            <a:r>
              <a:rPr lang="en-US" sz="900" dirty="0" err="1"/>
              <a:t>softbutton</a:t>
            </a:r>
            <a:r>
              <a:rPr lang="en-US" sz="900" dirty="0"/>
              <a:t> &amp; voice control)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 C</a:t>
            </a:r>
            <a:r>
              <a:rPr lang="en-US" altLang="zh-CN" sz="900" dirty="0"/>
              <a:t>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Data Copy &amp; Deletion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6817249" y="3304237"/>
            <a:ext cx="175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Data Copy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6817773" y="1224562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</a:t>
            </a:r>
            <a:r>
              <a:rPr lang="en-US" altLang="zh-CN" sz="900" dirty="0"/>
              <a:t>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DVR Status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Error Info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9475625" y="5025080"/>
            <a:ext cx="1501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Account Login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Replay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DVR Data Copy Control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1904762" y="5024259"/>
            <a:ext cx="155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Crash Detect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6810456" y="2372887"/>
            <a:ext cx="14867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C</a:t>
            </a:r>
            <a:r>
              <a:rPr lang="en-US" altLang="zh-CN" sz="900" dirty="0"/>
              <a:t>hange</a:t>
            </a:r>
            <a:endParaRPr lang="en-US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Manual Video/Photo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TF Card Control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Status Synchronize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Watermark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1912789" y="1793539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altLang="zh-CN" sz="1000" dirty="0"/>
              <a:t>ower</a:t>
            </a:r>
            <a:r>
              <a:rPr lang="en-US" sz="1000" dirty="0"/>
              <a:t> Input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1903737" y="3246300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89" y="4988426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5390400" y="5194772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88" y="5201521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0" y="3263636"/>
            <a:ext cx="1491738" cy="9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4176655" y="3771760"/>
            <a:ext cx="1213745" cy="816462"/>
          </a:xfrm>
          <a:prstGeom prst="bentConnector3">
            <a:avLst>
              <a:gd name="adj1" fmla="val 57892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1376858" y="3718855"/>
            <a:ext cx="701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C0EDF6-D295-475F-977E-CE75697FCA2A}"/>
              </a:ext>
            </a:extLst>
          </p:cNvPr>
          <p:cNvCxnSpPr>
            <a:cxnSpLocks/>
          </p:cNvCxnSpPr>
          <p:nvPr/>
        </p:nvCxnSpPr>
        <p:spPr>
          <a:xfrm>
            <a:off x="6496863" y="5606249"/>
            <a:ext cx="1424100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D3AC5C7-EB22-4012-B7DA-3C34F8AF9730}"/>
              </a:ext>
            </a:extLst>
          </p:cNvPr>
          <p:cNvSpPr txBox="1"/>
          <p:nvPr/>
        </p:nvSpPr>
        <p:spPr>
          <a:xfrm>
            <a:off x="6796330" y="4954620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Video L</a:t>
            </a:r>
            <a:r>
              <a:rPr lang="en-US" altLang="zh-CN" sz="900" dirty="0"/>
              <a:t>ive View</a:t>
            </a:r>
            <a:endParaRPr lang="en-US" sz="900" dirty="0"/>
          </a:p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DVR Data Copy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97D1270-7167-4FFB-8677-6983297359EF}"/>
              </a:ext>
            </a:extLst>
          </p:cNvPr>
          <p:cNvSpPr/>
          <p:nvPr/>
        </p:nvSpPr>
        <p:spPr>
          <a:xfrm>
            <a:off x="2997413" y="3003274"/>
            <a:ext cx="1184180" cy="96645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120" y="3129322"/>
            <a:ext cx="310014" cy="22734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ACCD39-5DF3-471F-AB0A-3183E3A808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6535" y="1191605"/>
            <a:ext cx="0" cy="2756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CC0BBA-67B5-4203-8DE0-B7741B846976}"/>
              </a:ext>
            </a:extLst>
          </p:cNvPr>
          <p:cNvSpPr txBox="1"/>
          <p:nvPr/>
        </p:nvSpPr>
        <p:spPr>
          <a:xfrm>
            <a:off x="6817965" y="3631312"/>
            <a:ext cx="1492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>
              <a:buFont typeface="Arial" panose="020B0604020202020204" pitchFamily="34" charset="0"/>
              <a:buChar char="•"/>
            </a:pPr>
            <a:r>
              <a:rPr lang="en-US" sz="900" dirty="0"/>
              <a:t>IDCM SWDL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BA67CB-0865-4B78-8E6F-CE14F82CDECD}"/>
              </a:ext>
            </a:extLst>
          </p:cNvPr>
          <p:cNvCxnSpPr>
            <a:cxnSpLocks/>
          </p:cNvCxnSpPr>
          <p:nvPr/>
        </p:nvCxnSpPr>
        <p:spPr>
          <a:xfrm flipV="1">
            <a:off x="6466385" y="3632463"/>
            <a:ext cx="4791601" cy="3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8C4CD0-C253-4494-A9A1-60A262DF5803}"/>
              </a:ext>
            </a:extLst>
          </p:cNvPr>
          <p:cNvSpPr/>
          <p:nvPr/>
        </p:nvSpPr>
        <p:spPr>
          <a:xfrm rot="5400000">
            <a:off x="9862667" y="409475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8E806E-F262-4144-A643-01BE2084DF60}"/>
              </a:ext>
            </a:extLst>
          </p:cNvPr>
          <p:cNvSpPr txBox="1"/>
          <p:nvPr/>
        </p:nvSpPr>
        <p:spPr>
          <a:xfrm>
            <a:off x="10063316" y="452428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BE1D658-C4D7-4FBF-A74F-2D066EE962B6}"/>
              </a:ext>
            </a:extLst>
          </p:cNvPr>
          <p:cNvSpPr/>
          <p:nvPr/>
        </p:nvSpPr>
        <p:spPr>
          <a:xfrm>
            <a:off x="9795956" y="717018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C8757E-CB7C-4FC8-9500-95D6000FD424}"/>
              </a:ext>
            </a:extLst>
          </p:cNvPr>
          <p:cNvSpPr txBox="1"/>
          <p:nvPr/>
        </p:nvSpPr>
        <p:spPr>
          <a:xfrm>
            <a:off x="10062695" y="671792"/>
            <a:ext cx="764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IDCM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50A083-14F0-44FD-A88D-D83455F35277}"/>
              </a:ext>
            </a:extLst>
          </p:cNvPr>
          <p:cNvSpPr/>
          <p:nvPr/>
        </p:nvSpPr>
        <p:spPr>
          <a:xfrm rot="5400000">
            <a:off x="11033184" y="415916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DB70DC-1CFC-4F09-AADD-0DD7A035D1AA}"/>
              </a:ext>
            </a:extLst>
          </p:cNvPr>
          <p:cNvSpPr txBox="1"/>
          <p:nvPr/>
        </p:nvSpPr>
        <p:spPr>
          <a:xfrm>
            <a:off x="11263165" y="458139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36F439-EE51-47B4-8D6C-D7536B7249F4}"/>
              </a:ext>
            </a:extLst>
          </p:cNvPr>
          <p:cNvCxnSpPr>
            <a:cxnSpLocks/>
          </p:cNvCxnSpPr>
          <p:nvPr/>
        </p:nvCxnSpPr>
        <p:spPr>
          <a:xfrm>
            <a:off x="9775566" y="1065946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20A894C-E669-494A-8A6D-B827ADC69E03}"/>
              </a:ext>
            </a:extLst>
          </p:cNvPr>
          <p:cNvSpPr txBox="1"/>
          <p:nvPr/>
        </p:nvSpPr>
        <p:spPr>
          <a:xfrm>
            <a:off x="10077934" y="942835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A41B5BC-1F56-417B-BEEE-444B79F7D676}"/>
              </a:ext>
            </a:extLst>
          </p:cNvPr>
          <p:cNvCxnSpPr>
            <a:cxnSpLocks/>
          </p:cNvCxnSpPr>
          <p:nvPr/>
        </p:nvCxnSpPr>
        <p:spPr>
          <a:xfrm>
            <a:off x="9769394" y="1269179"/>
            <a:ext cx="348982" cy="0"/>
          </a:xfrm>
          <a:prstGeom prst="straightConnector1">
            <a:avLst/>
          </a:prstGeom>
          <a:ln w="952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3F67D47-A52C-4777-BD3E-3693E590B71A}"/>
              </a:ext>
            </a:extLst>
          </p:cNvPr>
          <p:cNvSpPr txBox="1"/>
          <p:nvPr/>
        </p:nvSpPr>
        <p:spPr>
          <a:xfrm>
            <a:off x="10073923" y="1154776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Environment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61C2AE9-E3A5-4870-89EF-77530643E628}"/>
              </a:ext>
            </a:extLst>
          </p:cNvPr>
          <p:cNvCxnSpPr>
            <a:cxnSpLocks/>
          </p:cNvCxnSpPr>
          <p:nvPr/>
        </p:nvCxnSpPr>
        <p:spPr>
          <a:xfrm>
            <a:off x="9775474" y="1472412"/>
            <a:ext cx="3603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B9F313-69E2-415B-995B-B094DDB30BF5}"/>
              </a:ext>
            </a:extLst>
          </p:cNvPr>
          <p:cNvSpPr txBox="1"/>
          <p:nvPr/>
        </p:nvSpPr>
        <p:spPr>
          <a:xfrm>
            <a:off x="10085555" y="1359311"/>
            <a:ext cx="63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87D252-5A1B-40D8-8792-F68502789E96}"/>
              </a:ext>
            </a:extLst>
          </p:cNvPr>
          <p:cNvCxnSpPr>
            <a:cxnSpLocks/>
          </p:cNvCxnSpPr>
          <p:nvPr/>
        </p:nvCxnSpPr>
        <p:spPr>
          <a:xfrm>
            <a:off x="10937739" y="835934"/>
            <a:ext cx="36032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2F26200-F4B9-4800-8AF8-B681B2DA3CA0}"/>
              </a:ext>
            </a:extLst>
          </p:cNvPr>
          <p:cNvSpPr txBox="1"/>
          <p:nvPr/>
        </p:nvSpPr>
        <p:spPr>
          <a:xfrm>
            <a:off x="11264811" y="706216"/>
            <a:ext cx="68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F87C263-B688-47BD-8FD7-E1A4C60810DB}"/>
              </a:ext>
            </a:extLst>
          </p:cNvPr>
          <p:cNvCxnSpPr>
            <a:cxnSpLocks/>
          </p:cNvCxnSpPr>
          <p:nvPr/>
        </p:nvCxnSpPr>
        <p:spPr>
          <a:xfrm flipV="1">
            <a:off x="10937739" y="1070516"/>
            <a:ext cx="360320" cy="572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2AC9EF5-2687-480D-B594-813BC20A7B2D}"/>
              </a:ext>
            </a:extLst>
          </p:cNvPr>
          <p:cNvSpPr txBox="1"/>
          <p:nvPr/>
        </p:nvSpPr>
        <p:spPr>
          <a:xfrm>
            <a:off x="9706932" y="194695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Legend</a:t>
            </a:r>
            <a:r>
              <a:rPr lang="en-US" sz="1100" dirty="0"/>
              <a:t>: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7D493D8-5484-46CC-9E5E-7241002996BC}"/>
              </a:ext>
            </a:extLst>
          </p:cNvPr>
          <p:cNvCxnSpPr>
            <a:cxnSpLocks/>
          </p:cNvCxnSpPr>
          <p:nvPr/>
        </p:nvCxnSpPr>
        <p:spPr>
          <a:xfrm>
            <a:off x="10937739" y="1270263"/>
            <a:ext cx="360320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4AE767-BEC3-49FB-A772-D9D23E0C7CC5}"/>
              </a:ext>
            </a:extLst>
          </p:cNvPr>
          <p:cNvSpPr/>
          <p:nvPr/>
        </p:nvSpPr>
        <p:spPr>
          <a:xfrm>
            <a:off x="9629565" y="156630"/>
            <a:ext cx="2351168" cy="14357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AD6BBE-CE2B-49B3-B4AE-18F48554D6DD}"/>
              </a:ext>
            </a:extLst>
          </p:cNvPr>
          <p:cNvSpPr txBox="1"/>
          <p:nvPr/>
        </p:nvSpPr>
        <p:spPr>
          <a:xfrm>
            <a:off x="11258501" y="943536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HMI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345BAF-F85F-4992-A191-2CD8EE40D832}"/>
              </a:ext>
            </a:extLst>
          </p:cNvPr>
          <p:cNvSpPr txBox="1"/>
          <p:nvPr/>
        </p:nvSpPr>
        <p:spPr>
          <a:xfrm>
            <a:off x="11262112" y="1149959"/>
            <a:ext cx="77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LVDS Coax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689252-DA59-4259-BE2B-D0E393A7B441}"/>
              </a:ext>
            </a:extLst>
          </p:cNvPr>
          <p:cNvCxnSpPr>
            <a:cxnSpLocks/>
          </p:cNvCxnSpPr>
          <p:nvPr/>
        </p:nvCxnSpPr>
        <p:spPr>
          <a:xfrm>
            <a:off x="6477289" y="1977078"/>
            <a:ext cx="147776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58F7F-4DB7-4AB4-8FF4-AD5F2E348A86}"/>
              </a:ext>
            </a:extLst>
          </p:cNvPr>
          <p:cNvSpPr txBox="1"/>
          <p:nvPr/>
        </p:nvSpPr>
        <p:spPr>
          <a:xfrm>
            <a:off x="6468357" y="1789857"/>
            <a:ext cx="53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LVDS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779865-AB08-4A21-A897-04CBA91585F9}"/>
              </a:ext>
            </a:extLst>
          </p:cNvPr>
          <p:cNvCxnSpPr>
            <a:cxnSpLocks/>
          </p:cNvCxnSpPr>
          <p:nvPr/>
        </p:nvCxnSpPr>
        <p:spPr>
          <a:xfrm>
            <a:off x="6477289" y="2320489"/>
            <a:ext cx="1486725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6705264-281C-47CB-BBB3-6E957C59BF8C}"/>
              </a:ext>
            </a:extLst>
          </p:cNvPr>
          <p:cNvSpPr txBox="1"/>
          <p:nvPr/>
        </p:nvSpPr>
        <p:spPr>
          <a:xfrm>
            <a:off x="6454182" y="2146080"/>
            <a:ext cx="842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UART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EBB5BC4-7283-4451-BC67-265CA821846D}"/>
              </a:ext>
            </a:extLst>
          </p:cNvPr>
          <p:cNvCxnSpPr>
            <a:cxnSpLocks/>
          </p:cNvCxnSpPr>
          <p:nvPr/>
        </p:nvCxnSpPr>
        <p:spPr>
          <a:xfrm>
            <a:off x="9386767" y="2505992"/>
            <a:ext cx="2054315" cy="593273"/>
          </a:xfrm>
          <a:prstGeom prst="bentConnector3">
            <a:avLst>
              <a:gd name="adj1" fmla="val 100075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0502E39-C5A0-4FB5-B64D-442EA21CC8D1}"/>
              </a:ext>
            </a:extLst>
          </p:cNvPr>
          <p:cNvSpPr/>
          <p:nvPr/>
        </p:nvSpPr>
        <p:spPr>
          <a:xfrm>
            <a:off x="11266694" y="3082571"/>
            <a:ext cx="828935" cy="8425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37F18-470A-40F9-AE31-17A21E4B91BD}"/>
              </a:ext>
            </a:extLst>
          </p:cNvPr>
          <p:cNvSpPr txBox="1"/>
          <p:nvPr/>
        </p:nvSpPr>
        <p:spPr>
          <a:xfrm>
            <a:off x="9475625" y="2500644"/>
            <a:ext cx="154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Setting Display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Error Notification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Copy &amp; Deletion Reminder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Recording Status Reminder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605950-D5A5-4C05-8ADD-9DE33F56229D}"/>
              </a:ext>
            </a:extLst>
          </p:cNvPr>
          <p:cNvSpPr txBox="1"/>
          <p:nvPr/>
        </p:nvSpPr>
        <p:spPr>
          <a:xfrm>
            <a:off x="9465765" y="5764524"/>
            <a:ext cx="1501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Live View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Video Playback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/>
              <a:t>Copy Status Reminder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71BA76-873F-4546-87F8-424DCACDC4EA}"/>
              </a:ext>
            </a:extLst>
          </p:cNvPr>
          <p:cNvCxnSpPr>
            <a:cxnSpLocks/>
          </p:cNvCxnSpPr>
          <p:nvPr/>
        </p:nvCxnSpPr>
        <p:spPr>
          <a:xfrm flipV="1">
            <a:off x="9395814" y="3916093"/>
            <a:ext cx="2335516" cy="18224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23A971-9960-4617-916E-70E362C83E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5929747" y="3862146"/>
            <a:ext cx="0" cy="3373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A47F9C2-B7F7-4AE5-98D3-31EDFE1F2052}"/>
              </a:ext>
            </a:extLst>
          </p:cNvPr>
          <p:cNvCxnSpPr>
            <a:cxnSpLocks/>
          </p:cNvCxnSpPr>
          <p:nvPr/>
        </p:nvCxnSpPr>
        <p:spPr>
          <a:xfrm rot="10800000">
            <a:off x="5363149" y="2308540"/>
            <a:ext cx="17379" cy="2082464"/>
          </a:xfrm>
          <a:prstGeom prst="bentConnector3">
            <a:avLst>
              <a:gd name="adj1" fmla="val 222548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7F2C6B-DF4C-4B8D-AC88-EE277D7F1C1A}"/>
              </a:ext>
            </a:extLst>
          </p:cNvPr>
          <p:cNvCxnSpPr>
            <a:cxnSpLocks/>
          </p:cNvCxnSpPr>
          <p:nvPr/>
        </p:nvCxnSpPr>
        <p:spPr>
          <a:xfrm>
            <a:off x="10956386" y="1468376"/>
            <a:ext cx="30954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01E7AD5-C995-40D6-9E5C-8187E2719924}"/>
              </a:ext>
            </a:extLst>
          </p:cNvPr>
          <p:cNvSpPr txBox="1"/>
          <p:nvPr/>
        </p:nvSpPr>
        <p:spPr>
          <a:xfrm>
            <a:off x="11261205" y="1345145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1093D-1792-481E-9B54-CF39CA312D5D}"/>
              </a:ext>
            </a:extLst>
          </p:cNvPr>
          <p:cNvSpPr/>
          <p:nvPr/>
        </p:nvSpPr>
        <p:spPr>
          <a:xfrm>
            <a:off x="6898435" y="1858668"/>
            <a:ext cx="890941" cy="567557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FPD-Link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COAX</a:t>
            </a:r>
            <a:endParaRPr lang="en-US" sz="10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75534-4A3C-44CE-A204-27CE3859D6CC}"/>
              </a:ext>
            </a:extLst>
          </p:cNvPr>
          <p:cNvCxnSpPr>
            <a:cxnSpLocks/>
          </p:cNvCxnSpPr>
          <p:nvPr/>
        </p:nvCxnSpPr>
        <p:spPr>
          <a:xfrm>
            <a:off x="272039" y="2523890"/>
            <a:ext cx="202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7B280B6-CA19-484A-B59B-ED1DAF75CEC0}"/>
              </a:ext>
            </a:extLst>
          </p:cNvPr>
          <p:cNvCxnSpPr>
            <a:cxnSpLocks/>
          </p:cNvCxnSpPr>
          <p:nvPr/>
        </p:nvCxnSpPr>
        <p:spPr>
          <a:xfrm flipH="1">
            <a:off x="2295401" y="2523890"/>
            <a:ext cx="6474" cy="362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C68AF4D-32CF-4FA7-8743-7ADD9621A4EE}"/>
              </a:ext>
            </a:extLst>
          </p:cNvPr>
          <p:cNvSpPr/>
          <p:nvPr/>
        </p:nvSpPr>
        <p:spPr>
          <a:xfrm rot="5400000">
            <a:off x="8526982" y="-336805"/>
            <a:ext cx="255033" cy="1387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PCM-FD1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7AA9A6-EAAD-4ACA-9FA4-C63D879D295B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654499" y="484492"/>
            <a:ext cx="0" cy="35833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FAFEA1C-B04E-4C90-BD8F-BB8A33D9DF54}"/>
              </a:ext>
            </a:extLst>
          </p:cNvPr>
          <p:cNvSpPr txBox="1"/>
          <p:nvPr/>
        </p:nvSpPr>
        <p:spPr>
          <a:xfrm>
            <a:off x="8593748" y="561891"/>
            <a:ext cx="82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F90C67-51AA-4C9C-8657-5C8FEEDAE2B9}"/>
              </a:ext>
            </a:extLst>
          </p:cNvPr>
          <p:cNvSpPr txBox="1"/>
          <p:nvPr/>
        </p:nvSpPr>
        <p:spPr>
          <a:xfrm>
            <a:off x="7856687" y="463559"/>
            <a:ext cx="102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 err="1"/>
              <a:t>B</a:t>
            </a:r>
            <a:r>
              <a:rPr lang="en-US" altLang="zh-CN" sz="900" dirty="0" err="1"/>
              <a:t>rake_Status</a:t>
            </a:r>
            <a:endParaRPr lang="en-US" altLang="zh-CN" sz="900" dirty="0"/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900" dirty="0" err="1"/>
              <a:t>Veh_Speed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5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326</Words>
  <Application>Microsoft Office PowerPoint</Application>
  <PresentationFormat>Widescreen</PresentationFormat>
  <Paragraphs>150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Niu, Kobe (Y.)</dc:creator>
  <cp:lastModifiedBy>Niu, Kobe (Y.)</cp:lastModifiedBy>
  <cp:revision>486</cp:revision>
  <dcterms:created xsi:type="dcterms:W3CDTF">2022-04-05T05:48:36Z</dcterms:created>
  <dcterms:modified xsi:type="dcterms:W3CDTF">2022-11-04T01:52:01Z</dcterms:modified>
</cp:coreProperties>
</file>