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2" r:id="rId4"/>
  </p:sldMasterIdLst>
  <p:notesMasterIdLst>
    <p:notesMasterId r:id="rId7"/>
  </p:notesMasterIdLst>
  <p:sldIdLst>
    <p:sldId id="261" r:id="rId5"/>
    <p:sldId id="266" r:id="rId6"/>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 uri="{2D200454-40CA-4A62-9FC3-DE9A4176ACB9}">
      <p15:notes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19191"/>
    <a:srgbClr val="000080"/>
    <a:srgbClr val="3771C8"/>
    <a:srgbClr val="D2E4FC"/>
    <a:srgbClr val="9CABAF"/>
    <a:srgbClr val="106FEE"/>
    <a:srgbClr val="F6DAEF"/>
    <a:srgbClr val="681853"/>
    <a:srgbClr val="0F747F"/>
    <a:srgbClr val="E6FAF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97" autoAdjust="0"/>
    <p:restoredTop sz="94651" autoAdjust="0"/>
  </p:normalViewPr>
  <p:slideViewPr>
    <p:cSldViewPr snapToGrid="0">
      <p:cViewPr varScale="1">
        <p:scale>
          <a:sx n="70" d="100"/>
          <a:sy n="70" d="100"/>
        </p:scale>
        <p:origin x="-702" y="-102"/>
      </p:cViewPr>
      <p:guideLst>
        <p:guide orient="horz" pos="2160"/>
        <p:guide pos="3840"/>
      </p:guideLst>
    </p:cSldViewPr>
  </p:slideViewPr>
  <p:notesTextViewPr>
    <p:cViewPr>
      <p:scale>
        <a:sx n="1" d="1"/>
        <a:sy n="1" d="1"/>
      </p:scale>
      <p:origin x="0" y="0"/>
    </p:cViewPr>
  </p:notesTextViewPr>
  <p:notesViewPr>
    <p:cSldViewPr snapToGrid="0">
      <p:cViewPr varScale="1">
        <p:scale>
          <a:sx n="53" d="100"/>
          <a:sy n="53" d="100"/>
        </p:scale>
        <p:origin x="2820"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notesMaster" Target="notesMasters/notesMaster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dirty="0"/>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A88F5420-64AC-4779-B23B-7B60D5CC95B2}" type="datetimeFigureOut">
              <a:rPr lang="en-US" smtClean="0"/>
              <a:t>7/10/2017</a:t>
            </a:fld>
            <a:endParaRPr lang="en-US" dirty="0"/>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US" dirty="0"/>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B4E4A3BF-7D56-445A-8FB1-D37D95D27BA9}" type="slidenum">
              <a:rPr lang="en-US" smtClean="0"/>
              <a:t>‹#›</a:t>
            </a:fld>
            <a:endParaRPr lang="en-US" dirty="0"/>
          </a:p>
        </p:txBody>
      </p:sp>
    </p:spTree>
    <p:extLst>
      <p:ext uri="{BB962C8B-B14F-4D97-AF65-F5344CB8AC3E}">
        <p14:creationId xmlns:p14="http://schemas.microsoft.com/office/powerpoint/2010/main" val="13934569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168348"/>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7" name="TextBox 6"/>
          <p:cNvSpPr txBox="1"/>
          <p:nvPr/>
        </p:nvSpPr>
        <p:spPr>
          <a:xfrm>
            <a:off x="0" y="6550223"/>
            <a:ext cx="1515979" cy="307777"/>
          </a:xfrm>
          <a:prstGeom prst="rect">
            <a:avLst/>
          </a:prstGeom>
          <a:noFill/>
        </p:spPr>
        <p:txBody>
          <a:bodyPr wrap="square" rtlCol="0">
            <a:spAutoFit/>
          </a:bodyPr>
          <a:lstStyle/>
          <a:p>
            <a:pPr algn="ctr"/>
            <a:r>
              <a:rPr lang="en-US" sz="1400" dirty="0" smtClean="0">
                <a:solidFill>
                  <a:schemeClr val="bg1"/>
                </a:solidFill>
              </a:rPr>
              <a:t>Ford Proprietary</a:t>
            </a:r>
            <a:endParaRPr lang="en-US" sz="1400" dirty="0">
              <a:solidFill>
                <a:schemeClr val="bg1"/>
              </a:solidFill>
            </a:endParaRPr>
          </a:p>
        </p:txBody>
      </p:sp>
      <p:grpSp>
        <p:nvGrpSpPr>
          <p:cNvPr id="8" name="Group 7"/>
          <p:cNvGrpSpPr/>
          <p:nvPr/>
        </p:nvGrpSpPr>
        <p:grpSpPr>
          <a:xfrm>
            <a:off x="152400" y="60896"/>
            <a:ext cx="11700712" cy="842564"/>
            <a:chOff x="152400" y="60896"/>
            <a:chExt cx="11700712" cy="842564"/>
          </a:xfrm>
        </p:grpSpPr>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167537" y="76148"/>
              <a:ext cx="3429903" cy="807085"/>
            </a:xfrm>
            <a:custGeom>
              <a:avLst/>
              <a:gdLst>
                <a:gd name="connsiteX0" fmla="*/ 0 w 3429903"/>
                <a:gd name="connsiteY0" fmla="*/ 661971 h 807085"/>
                <a:gd name="connsiteX1" fmla="*/ 78843 w 3429903"/>
                <a:gd name="connsiteY1" fmla="*/ 714968 h 807085"/>
                <a:gd name="connsiteX2" fmla="*/ 78843 w 3429903"/>
                <a:gd name="connsiteY2" fmla="*/ 807085 h 807085"/>
                <a:gd name="connsiteX3" fmla="*/ 0 w 3429903"/>
                <a:gd name="connsiteY3" fmla="*/ 807085 h 807085"/>
                <a:gd name="connsiteX4" fmla="*/ 868917 w 3429903"/>
                <a:gd name="connsiteY4" fmla="*/ 0 h 807085"/>
                <a:gd name="connsiteX5" fmla="*/ 3429903 w 3429903"/>
                <a:gd name="connsiteY5" fmla="*/ 0 h 807085"/>
                <a:gd name="connsiteX6" fmla="*/ 3429903 w 3429903"/>
                <a:gd name="connsiteY6" fmla="*/ 807085 h 807085"/>
                <a:gd name="connsiteX7" fmla="*/ 1124305 w 3429903"/>
                <a:gd name="connsiteY7" fmla="*/ 807085 h 807085"/>
                <a:gd name="connsiteX8" fmla="*/ 1282348 w 3429903"/>
                <a:gd name="connsiteY8" fmla="*/ 571965 h 807085"/>
                <a:gd name="connsiteX9" fmla="*/ 868917 w 3429903"/>
                <a:gd name="connsiteY9" fmla="*/ 294066 h 807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429903" h="807085">
                  <a:moveTo>
                    <a:pt x="0" y="661971"/>
                  </a:moveTo>
                  <a:lnTo>
                    <a:pt x="78843" y="714968"/>
                  </a:lnTo>
                  <a:lnTo>
                    <a:pt x="78843" y="807085"/>
                  </a:lnTo>
                  <a:lnTo>
                    <a:pt x="0" y="807085"/>
                  </a:lnTo>
                  <a:close/>
                  <a:moveTo>
                    <a:pt x="868917" y="0"/>
                  </a:moveTo>
                  <a:lnTo>
                    <a:pt x="3429903" y="0"/>
                  </a:lnTo>
                  <a:lnTo>
                    <a:pt x="3429903" y="807085"/>
                  </a:lnTo>
                  <a:lnTo>
                    <a:pt x="1124305" y="807085"/>
                  </a:lnTo>
                  <a:lnTo>
                    <a:pt x="1282348" y="571965"/>
                  </a:lnTo>
                  <a:lnTo>
                    <a:pt x="868917" y="294066"/>
                  </a:lnTo>
                  <a:close/>
                </a:path>
              </a:pathLst>
            </a:custGeom>
            <a:effectLst/>
          </p:spPr>
        </p:pic>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rcRect r="68178"/>
            <a:stretch>
              <a:fillRect/>
            </a:stretch>
          </p:blipFill>
          <p:spPr>
            <a:xfrm>
              <a:off x="152400" y="60896"/>
              <a:ext cx="1139441" cy="842564"/>
            </a:xfrm>
            <a:custGeom>
              <a:avLst/>
              <a:gdLst>
                <a:gd name="connsiteX0" fmla="*/ 0 w 2914438"/>
                <a:gd name="connsiteY0" fmla="*/ 0 h 2155093"/>
                <a:gd name="connsiteX1" fmla="*/ 2914438 w 2914438"/>
                <a:gd name="connsiteY1" fmla="*/ 0 h 2155093"/>
                <a:gd name="connsiteX2" fmla="*/ 2914438 w 2914438"/>
                <a:gd name="connsiteY2" fmla="*/ 478281 h 2155093"/>
                <a:gd name="connsiteX3" fmla="*/ 2411004 w 2914438"/>
                <a:gd name="connsiteY3" fmla="*/ 478281 h 2155093"/>
                <a:gd name="connsiteX4" fmla="*/ 2411004 w 2914438"/>
                <a:gd name="connsiteY4" fmla="*/ 982140 h 2155093"/>
                <a:gd name="connsiteX5" fmla="*/ 2914438 w 2914438"/>
                <a:gd name="connsiteY5" fmla="*/ 982140 h 2155093"/>
                <a:gd name="connsiteX6" fmla="*/ 2914438 w 2914438"/>
                <a:gd name="connsiteY6" fmla="*/ 2155093 h 2155093"/>
                <a:gd name="connsiteX7" fmla="*/ 0 w 2914438"/>
                <a:gd name="connsiteY7" fmla="*/ 2155093 h 2155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14438" h="2155093">
                  <a:moveTo>
                    <a:pt x="0" y="0"/>
                  </a:moveTo>
                  <a:lnTo>
                    <a:pt x="2914438" y="0"/>
                  </a:lnTo>
                  <a:lnTo>
                    <a:pt x="2914438" y="478281"/>
                  </a:lnTo>
                  <a:lnTo>
                    <a:pt x="2411004" y="478281"/>
                  </a:lnTo>
                  <a:lnTo>
                    <a:pt x="2411004" y="982140"/>
                  </a:lnTo>
                  <a:lnTo>
                    <a:pt x="2914438" y="982140"/>
                  </a:lnTo>
                  <a:lnTo>
                    <a:pt x="2914438" y="2155093"/>
                  </a:lnTo>
                  <a:lnTo>
                    <a:pt x="0" y="2155093"/>
                  </a:lnTo>
                  <a:close/>
                </a:path>
              </a:pathLst>
            </a:custGeom>
            <a:effectLst>
              <a:outerShdw blurRad="50800" dist="38100" dir="2700000" algn="tl" rotWithShape="0">
                <a:prstClr val="black">
                  <a:alpha val="40000"/>
                </a:prstClr>
              </a:outerShdw>
            </a:effectLst>
          </p:spPr>
        </p:pic>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439400" y="196947"/>
              <a:ext cx="1413712" cy="565485"/>
            </a:xfrm>
            <a:prstGeom prst="rect">
              <a:avLst/>
            </a:prstGeom>
          </p:spPr>
        </p:pic>
      </p:grpSp>
      <p:grpSp>
        <p:nvGrpSpPr>
          <p:cNvPr id="12" name="Group 11"/>
          <p:cNvGrpSpPr/>
          <p:nvPr/>
        </p:nvGrpSpPr>
        <p:grpSpPr>
          <a:xfrm>
            <a:off x="0" y="4770387"/>
            <a:ext cx="12192000" cy="534324"/>
            <a:chOff x="0" y="4770387"/>
            <a:chExt cx="12192000" cy="534324"/>
          </a:xfrm>
        </p:grpSpPr>
        <p:sp>
          <p:nvSpPr>
            <p:cNvPr id="13" name="Rectangle 12"/>
            <p:cNvSpPr/>
            <p:nvPr/>
          </p:nvSpPr>
          <p:spPr>
            <a:xfrm>
              <a:off x="4572000" y="4770387"/>
              <a:ext cx="4572000" cy="534324"/>
            </a:xfrm>
            <a:prstGeom prst="rect">
              <a:avLst/>
            </a:prstGeom>
            <a:solidFill>
              <a:srgbClr val="D2E4F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p:cNvSpPr/>
            <p:nvPr/>
          </p:nvSpPr>
          <p:spPr>
            <a:xfrm>
              <a:off x="0" y="4770387"/>
              <a:ext cx="4572000" cy="534323"/>
            </a:xfrm>
            <a:prstGeom prst="rect">
              <a:avLst/>
            </a:prstGeom>
            <a:solidFill>
              <a:srgbClr val="2939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p:cNvSpPr/>
            <p:nvPr/>
          </p:nvSpPr>
          <p:spPr>
            <a:xfrm>
              <a:off x="7620000" y="4770387"/>
              <a:ext cx="4572000" cy="534323"/>
            </a:xfrm>
            <a:prstGeom prst="rect">
              <a:avLst/>
            </a:prstGeom>
            <a:solidFill>
              <a:srgbClr val="9CBB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6" name="Rectangle 15"/>
          <p:cNvSpPr/>
          <p:nvPr/>
        </p:nvSpPr>
        <p:spPr>
          <a:xfrm>
            <a:off x="0" y="5367487"/>
            <a:ext cx="12192000" cy="1490513"/>
          </a:xfrm>
          <a:prstGeom prst="rect">
            <a:avLst/>
          </a:prstGeom>
          <a:solidFill>
            <a:srgbClr val="3771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 Placeholder 4"/>
          <p:cNvSpPr>
            <a:spLocks noGrp="1"/>
          </p:cNvSpPr>
          <p:nvPr>
            <p:ph type="body" sz="quarter" idx="13" hasCustomPrompt="1"/>
          </p:nvPr>
        </p:nvSpPr>
        <p:spPr>
          <a:xfrm>
            <a:off x="4607951" y="5722723"/>
            <a:ext cx="2976099" cy="493712"/>
          </a:xfrm>
        </p:spPr>
        <p:txBody>
          <a:bodyPr anchor="ctr">
            <a:normAutofit/>
          </a:bodyPr>
          <a:lstStyle>
            <a:lvl1pPr marL="0" indent="0" algn="ctr">
              <a:buNone/>
              <a:defRPr sz="2400">
                <a:solidFill>
                  <a:schemeClr val="bg1"/>
                </a:solidFill>
              </a:defRPr>
            </a:lvl1pPr>
          </a:lstStyle>
          <a:p>
            <a:pPr lvl="0"/>
            <a:r>
              <a:rPr lang="en-US" dirty="0" smtClean="0"/>
              <a:t>Date</a:t>
            </a:r>
            <a:endParaRPr lang="en-US" dirty="0"/>
          </a:p>
        </p:txBody>
      </p:sp>
    </p:spTree>
    <p:extLst>
      <p:ext uri="{BB962C8B-B14F-4D97-AF65-F5344CB8AC3E}">
        <p14:creationId xmlns:p14="http://schemas.microsoft.com/office/powerpoint/2010/main" val="1078466011"/>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5183187" y="987425"/>
            <a:ext cx="6624253"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52400" y="987425"/>
            <a:ext cx="4619625" cy="4881563"/>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rcRect r="68178"/>
          <a:stretch>
            <a:fillRect/>
          </a:stretch>
        </p:blipFill>
        <p:spPr>
          <a:xfrm>
            <a:off x="152400" y="60896"/>
            <a:ext cx="1139441" cy="842564"/>
          </a:xfrm>
          <a:custGeom>
            <a:avLst/>
            <a:gdLst>
              <a:gd name="connsiteX0" fmla="*/ 0 w 2914438"/>
              <a:gd name="connsiteY0" fmla="*/ 0 h 2155093"/>
              <a:gd name="connsiteX1" fmla="*/ 2914438 w 2914438"/>
              <a:gd name="connsiteY1" fmla="*/ 0 h 2155093"/>
              <a:gd name="connsiteX2" fmla="*/ 2914438 w 2914438"/>
              <a:gd name="connsiteY2" fmla="*/ 478281 h 2155093"/>
              <a:gd name="connsiteX3" fmla="*/ 2411004 w 2914438"/>
              <a:gd name="connsiteY3" fmla="*/ 478281 h 2155093"/>
              <a:gd name="connsiteX4" fmla="*/ 2411004 w 2914438"/>
              <a:gd name="connsiteY4" fmla="*/ 982140 h 2155093"/>
              <a:gd name="connsiteX5" fmla="*/ 2914438 w 2914438"/>
              <a:gd name="connsiteY5" fmla="*/ 982140 h 2155093"/>
              <a:gd name="connsiteX6" fmla="*/ 2914438 w 2914438"/>
              <a:gd name="connsiteY6" fmla="*/ 2155093 h 2155093"/>
              <a:gd name="connsiteX7" fmla="*/ 0 w 2914438"/>
              <a:gd name="connsiteY7" fmla="*/ 2155093 h 2155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14438" h="2155093">
                <a:moveTo>
                  <a:pt x="0" y="0"/>
                </a:moveTo>
                <a:lnTo>
                  <a:pt x="2914438" y="0"/>
                </a:lnTo>
                <a:lnTo>
                  <a:pt x="2914438" y="478281"/>
                </a:lnTo>
                <a:lnTo>
                  <a:pt x="2411004" y="478281"/>
                </a:lnTo>
                <a:lnTo>
                  <a:pt x="2411004" y="982140"/>
                </a:lnTo>
                <a:lnTo>
                  <a:pt x="2914438" y="982140"/>
                </a:lnTo>
                <a:lnTo>
                  <a:pt x="2914438" y="2155093"/>
                </a:lnTo>
                <a:lnTo>
                  <a:pt x="0" y="2155093"/>
                </a:lnTo>
                <a:close/>
              </a:path>
            </a:pathLst>
          </a:custGeom>
          <a:effectLst>
            <a:outerShdw blurRad="50800" dist="38100" dir="2700000" algn="tl" rotWithShape="0">
              <a:prstClr val="black">
                <a:alpha val="40000"/>
              </a:prstClr>
            </a:outerShdw>
          </a:effectLst>
        </p:spPr>
      </p:pic>
      <p:sp>
        <p:nvSpPr>
          <p:cNvPr id="9" name="Rectangle 8"/>
          <p:cNvSpPr/>
          <p:nvPr/>
        </p:nvSpPr>
        <p:spPr>
          <a:xfrm>
            <a:off x="0" y="6550958"/>
            <a:ext cx="12192000" cy="307042"/>
          </a:xfrm>
          <a:prstGeom prst="rect">
            <a:avLst/>
          </a:prstGeom>
          <a:solidFill>
            <a:srgbClr val="3771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 name="Group 9"/>
          <p:cNvGrpSpPr/>
          <p:nvPr/>
        </p:nvGrpSpPr>
        <p:grpSpPr>
          <a:xfrm>
            <a:off x="0" y="6363190"/>
            <a:ext cx="12192000" cy="144679"/>
            <a:chOff x="0" y="6339126"/>
            <a:chExt cx="12192000" cy="144679"/>
          </a:xfrm>
        </p:grpSpPr>
        <p:sp>
          <p:nvSpPr>
            <p:cNvPr id="11" name="Rectangle 10"/>
            <p:cNvSpPr/>
            <p:nvPr/>
          </p:nvSpPr>
          <p:spPr>
            <a:xfrm>
              <a:off x="4572000" y="6339127"/>
              <a:ext cx="4572000" cy="144678"/>
            </a:xfrm>
            <a:prstGeom prst="rect">
              <a:avLst/>
            </a:prstGeom>
            <a:solidFill>
              <a:srgbClr val="D2E4F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p:cNvSpPr/>
            <p:nvPr/>
          </p:nvSpPr>
          <p:spPr>
            <a:xfrm>
              <a:off x="0" y="6339126"/>
              <a:ext cx="4572000" cy="144678"/>
            </a:xfrm>
            <a:prstGeom prst="rect">
              <a:avLst/>
            </a:prstGeom>
            <a:solidFill>
              <a:srgbClr val="2939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p:nvSpPr>
          <p:spPr>
            <a:xfrm>
              <a:off x="7620000" y="6340641"/>
              <a:ext cx="4572000" cy="143163"/>
            </a:xfrm>
            <a:prstGeom prst="rect">
              <a:avLst/>
            </a:prstGeom>
            <a:solidFill>
              <a:srgbClr val="9CBB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4" name="Title 1"/>
          <p:cNvSpPr>
            <a:spLocks noGrp="1"/>
          </p:cNvSpPr>
          <p:nvPr>
            <p:ph type="title"/>
          </p:nvPr>
        </p:nvSpPr>
        <p:spPr>
          <a:xfrm>
            <a:off x="1291841" y="1"/>
            <a:ext cx="10515600" cy="903460"/>
          </a:xfrm>
        </p:spPr>
        <p:txBody>
          <a:bodyPr>
            <a:normAutofit/>
          </a:bodyPr>
          <a:lstStyle>
            <a:lvl1pPr>
              <a:defRPr sz="3600"/>
            </a:lvl1pPr>
          </a:lstStyle>
          <a:p>
            <a:r>
              <a:rPr lang="en-US" smtClean="0"/>
              <a:t>Click to edit Master title style</a:t>
            </a:r>
            <a:endParaRPr lang="en-US" dirty="0"/>
          </a:p>
        </p:txBody>
      </p:sp>
      <p:sp>
        <p:nvSpPr>
          <p:cNvPr id="19" name="Rectangle 18"/>
          <p:cNvSpPr/>
          <p:nvPr userDrawn="1"/>
        </p:nvSpPr>
        <p:spPr>
          <a:xfrm>
            <a:off x="0" y="6550958"/>
            <a:ext cx="12192000" cy="307042"/>
          </a:xfrm>
          <a:prstGeom prst="rect">
            <a:avLst/>
          </a:prstGeom>
          <a:solidFill>
            <a:srgbClr val="3771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0" name="Group 19"/>
          <p:cNvGrpSpPr/>
          <p:nvPr userDrawn="1"/>
        </p:nvGrpSpPr>
        <p:grpSpPr>
          <a:xfrm>
            <a:off x="0" y="6363190"/>
            <a:ext cx="12192000" cy="144679"/>
            <a:chOff x="0" y="6339126"/>
            <a:chExt cx="12192000" cy="144679"/>
          </a:xfrm>
        </p:grpSpPr>
        <p:sp>
          <p:nvSpPr>
            <p:cNvPr id="21" name="Rectangle 20"/>
            <p:cNvSpPr/>
            <p:nvPr/>
          </p:nvSpPr>
          <p:spPr>
            <a:xfrm>
              <a:off x="4572000" y="6339127"/>
              <a:ext cx="4572000" cy="144678"/>
            </a:xfrm>
            <a:prstGeom prst="rect">
              <a:avLst/>
            </a:prstGeom>
            <a:solidFill>
              <a:srgbClr val="D2E4F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p:cNvSpPr/>
            <p:nvPr/>
          </p:nvSpPr>
          <p:spPr>
            <a:xfrm>
              <a:off x="0" y="6339126"/>
              <a:ext cx="4572000" cy="144678"/>
            </a:xfrm>
            <a:prstGeom prst="rect">
              <a:avLst/>
            </a:prstGeom>
            <a:solidFill>
              <a:srgbClr val="2939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p:cNvSpPr/>
            <p:nvPr/>
          </p:nvSpPr>
          <p:spPr>
            <a:xfrm>
              <a:off x="7620000" y="6340641"/>
              <a:ext cx="4572000" cy="143163"/>
            </a:xfrm>
            <a:prstGeom prst="rect">
              <a:avLst/>
            </a:prstGeom>
            <a:solidFill>
              <a:srgbClr val="9CBB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Date Placeholder 1"/>
          <p:cNvSpPr>
            <a:spLocks noGrp="1"/>
          </p:cNvSpPr>
          <p:nvPr>
            <p:ph type="dt" sz="half" idx="10"/>
          </p:nvPr>
        </p:nvSpPr>
        <p:spPr/>
        <p:txBody>
          <a:bodyPr/>
          <a:lstStyle/>
          <a:p>
            <a:r>
              <a:rPr lang="en-US" dirty="0" smtClean="0"/>
              <a:t>Ford Proprietary - 3/10/2017</a:t>
            </a:r>
            <a:endParaRPr lang="en-US" dirty="0"/>
          </a:p>
        </p:txBody>
      </p:sp>
      <p:sp>
        <p:nvSpPr>
          <p:cNvPr id="5" name="Slide Number Placeholder 4"/>
          <p:cNvSpPr>
            <a:spLocks noGrp="1"/>
          </p:cNvSpPr>
          <p:nvPr>
            <p:ph type="sldNum" sz="quarter" idx="11"/>
          </p:nvPr>
        </p:nvSpPr>
        <p:spPr/>
        <p:txBody>
          <a:bodyPr/>
          <a:lstStyle/>
          <a:p>
            <a:fld id="{FA2158FB-8F7D-4C92-8E81-4371E38A65F9}" type="slidenum">
              <a:rPr lang="en-US" smtClean="0"/>
              <a:pPr/>
              <a:t>‹#›</a:t>
            </a:fld>
            <a:endParaRPr lang="en-US" dirty="0"/>
          </a:p>
        </p:txBody>
      </p:sp>
    </p:spTree>
    <p:extLst>
      <p:ext uri="{BB962C8B-B14F-4D97-AF65-F5344CB8AC3E}">
        <p14:creationId xmlns:p14="http://schemas.microsoft.com/office/powerpoint/2010/main" val="1335538651"/>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5183187" y="987425"/>
            <a:ext cx="6624253"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152400" y="987425"/>
            <a:ext cx="4619625" cy="4881563"/>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rcRect r="68178"/>
          <a:stretch>
            <a:fillRect/>
          </a:stretch>
        </p:blipFill>
        <p:spPr>
          <a:xfrm>
            <a:off x="152400" y="60896"/>
            <a:ext cx="1139441" cy="842564"/>
          </a:xfrm>
          <a:custGeom>
            <a:avLst/>
            <a:gdLst>
              <a:gd name="connsiteX0" fmla="*/ 0 w 2914438"/>
              <a:gd name="connsiteY0" fmla="*/ 0 h 2155093"/>
              <a:gd name="connsiteX1" fmla="*/ 2914438 w 2914438"/>
              <a:gd name="connsiteY1" fmla="*/ 0 h 2155093"/>
              <a:gd name="connsiteX2" fmla="*/ 2914438 w 2914438"/>
              <a:gd name="connsiteY2" fmla="*/ 478281 h 2155093"/>
              <a:gd name="connsiteX3" fmla="*/ 2411004 w 2914438"/>
              <a:gd name="connsiteY3" fmla="*/ 478281 h 2155093"/>
              <a:gd name="connsiteX4" fmla="*/ 2411004 w 2914438"/>
              <a:gd name="connsiteY4" fmla="*/ 982140 h 2155093"/>
              <a:gd name="connsiteX5" fmla="*/ 2914438 w 2914438"/>
              <a:gd name="connsiteY5" fmla="*/ 982140 h 2155093"/>
              <a:gd name="connsiteX6" fmla="*/ 2914438 w 2914438"/>
              <a:gd name="connsiteY6" fmla="*/ 2155093 h 2155093"/>
              <a:gd name="connsiteX7" fmla="*/ 0 w 2914438"/>
              <a:gd name="connsiteY7" fmla="*/ 2155093 h 2155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14438" h="2155093">
                <a:moveTo>
                  <a:pt x="0" y="0"/>
                </a:moveTo>
                <a:lnTo>
                  <a:pt x="2914438" y="0"/>
                </a:lnTo>
                <a:lnTo>
                  <a:pt x="2914438" y="478281"/>
                </a:lnTo>
                <a:lnTo>
                  <a:pt x="2411004" y="478281"/>
                </a:lnTo>
                <a:lnTo>
                  <a:pt x="2411004" y="982140"/>
                </a:lnTo>
                <a:lnTo>
                  <a:pt x="2914438" y="982140"/>
                </a:lnTo>
                <a:lnTo>
                  <a:pt x="2914438" y="2155093"/>
                </a:lnTo>
                <a:lnTo>
                  <a:pt x="0" y="2155093"/>
                </a:lnTo>
                <a:close/>
              </a:path>
            </a:pathLst>
          </a:custGeom>
          <a:effectLst>
            <a:outerShdw blurRad="50800" dist="38100" dir="2700000" algn="tl" rotWithShape="0">
              <a:prstClr val="black">
                <a:alpha val="40000"/>
              </a:prstClr>
            </a:outerShdw>
          </a:effectLst>
        </p:spPr>
      </p:pic>
      <p:sp>
        <p:nvSpPr>
          <p:cNvPr id="9" name="Rectangle 8"/>
          <p:cNvSpPr/>
          <p:nvPr/>
        </p:nvSpPr>
        <p:spPr>
          <a:xfrm>
            <a:off x="0" y="6550958"/>
            <a:ext cx="12192000" cy="307042"/>
          </a:xfrm>
          <a:prstGeom prst="rect">
            <a:avLst/>
          </a:prstGeom>
          <a:solidFill>
            <a:srgbClr val="3771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 name="Group 9"/>
          <p:cNvGrpSpPr/>
          <p:nvPr/>
        </p:nvGrpSpPr>
        <p:grpSpPr>
          <a:xfrm>
            <a:off x="0" y="6363190"/>
            <a:ext cx="12192000" cy="144679"/>
            <a:chOff x="0" y="6339126"/>
            <a:chExt cx="12192000" cy="144679"/>
          </a:xfrm>
        </p:grpSpPr>
        <p:sp>
          <p:nvSpPr>
            <p:cNvPr id="11" name="Rectangle 10"/>
            <p:cNvSpPr/>
            <p:nvPr/>
          </p:nvSpPr>
          <p:spPr>
            <a:xfrm>
              <a:off x="4572000" y="6339127"/>
              <a:ext cx="4572000" cy="144678"/>
            </a:xfrm>
            <a:prstGeom prst="rect">
              <a:avLst/>
            </a:prstGeom>
            <a:solidFill>
              <a:srgbClr val="D2E4F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p:cNvSpPr/>
            <p:nvPr/>
          </p:nvSpPr>
          <p:spPr>
            <a:xfrm>
              <a:off x="0" y="6339126"/>
              <a:ext cx="4572000" cy="144678"/>
            </a:xfrm>
            <a:prstGeom prst="rect">
              <a:avLst/>
            </a:prstGeom>
            <a:solidFill>
              <a:srgbClr val="2939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p:nvSpPr>
          <p:spPr>
            <a:xfrm>
              <a:off x="7620000" y="6340641"/>
              <a:ext cx="4572000" cy="143163"/>
            </a:xfrm>
            <a:prstGeom prst="rect">
              <a:avLst/>
            </a:prstGeom>
            <a:solidFill>
              <a:srgbClr val="9CBB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4" name="Title 1"/>
          <p:cNvSpPr>
            <a:spLocks noGrp="1"/>
          </p:cNvSpPr>
          <p:nvPr>
            <p:ph type="title"/>
          </p:nvPr>
        </p:nvSpPr>
        <p:spPr>
          <a:xfrm>
            <a:off x="1291841" y="1"/>
            <a:ext cx="10515600" cy="903460"/>
          </a:xfrm>
        </p:spPr>
        <p:txBody>
          <a:bodyPr>
            <a:normAutofit/>
          </a:bodyPr>
          <a:lstStyle>
            <a:lvl1pPr>
              <a:defRPr sz="3600"/>
            </a:lvl1pPr>
          </a:lstStyle>
          <a:p>
            <a:r>
              <a:rPr lang="en-US" smtClean="0"/>
              <a:t>Click to edit Master title style</a:t>
            </a:r>
            <a:endParaRPr lang="en-US" dirty="0"/>
          </a:p>
        </p:txBody>
      </p:sp>
      <p:sp>
        <p:nvSpPr>
          <p:cNvPr id="19" name="Rectangle 18"/>
          <p:cNvSpPr/>
          <p:nvPr userDrawn="1"/>
        </p:nvSpPr>
        <p:spPr>
          <a:xfrm>
            <a:off x="0" y="6550958"/>
            <a:ext cx="12192000" cy="307042"/>
          </a:xfrm>
          <a:prstGeom prst="rect">
            <a:avLst/>
          </a:prstGeom>
          <a:solidFill>
            <a:srgbClr val="3771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0" name="Group 19"/>
          <p:cNvGrpSpPr/>
          <p:nvPr userDrawn="1"/>
        </p:nvGrpSpPr>
        <p:grpSpPr>
          <a:xfrm>
            <a:off x="0" y="6363190"/>
            <a:ext cx="12192000" cy="144679"/>
            <a:chOff x="0" y="6339126"/>
            <a:chExt cx="12192000" cy="144679"/>
          </a:xfrm>
        </p:grpSpPr>
        <p:sp>
          <p:nvSpPr>
            <p:cNvPr id="21" name="Rectangle 20"/>
            <p:cNvSpPr/>
            <p:nvPr/>
          </p:nvSpPr>
          <p:spPr>
            <a:xfrm>
              <a:off x="4572000" y="6339127"/>
              <a:ext cx="4572000" cy="144678"/>
            </a:xfrm>
            <a:prstGeom prst="rect">
              <a:avLst/>
            </a:prstGeom>
            <a:solidFill>
              <a:srgbClr val="D2E4F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p:cNvSpPr/>
            <p:nvPr/>
          </p:nvSpPr>
          <p:spPr>
            <a:xfrm>
              <a:off x="0" y="6339126"/>
              <a:ext cx="4572000" cy="144678"/>
            </a:xfrm>
            <a:prstGeom prst="rect">
              <a:avLst/>
            </a:prstGeom>
            <a:solidFill>
              <a:srgbClr val="2939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p:cNvSpPr/>
            <p:nvPr/>
          </p:nvSpPr>
          <p:spPr>
            <a:xfrm>
              <a:off x="7620000" y="6340641"/>
              <a:ext cx="4572000" cy="143163"/>
            </a:xfrm>
            <a:prstGeom prst="rect">
              <a:avLst/>
            </a:prstGeom>
            <a:solidFill>
              <a:srgbClr val="9CBB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Date Placeholder 1"/>
          <p:cNvSpPr>
            <a:spLocks noGrp="1"/>
          </p:cNvSpPr>
          <p:nvPr>
            <p:ph type="dt" sz="half" idx="10"/>
          </p:nvPr>
        </p:nvSpPr>
        <p:spPr/>
        <p:txBody>
          <a:bodyPr/>
          <a:lstStyle/>
          <a:p>
            <a:r>
              <a:rPr lang="en-US" dirty="0" smtClean="0"/>
              <a:t>Ford Proprietary - </a:t>
            </a:r>
            <a:fld id="{6B6616CA-5491-47E2-8CF3-833B6BC27089}" type="datetime1">
              <a:rPr lang="en-US" smtClean="0"/>
              <a:pPr/>
              <a:t>7/10/2017</a:t>
            </a:fld>
            <a:endParaRPr lang="en-US" dirty="0"/>
          </a:p>
        </p:txBody>
      </p:sp>
      <p:sp>
        <p:nvSpPr>
          <p:cNvPr id="5" name="Slide Number Placeholder 4"/>
          <p:cNvSpPr>
            <a:spLocks noGrp="1"/>
          </p:cNvSpPr>
          <p:nvPr>
            <p:ph type="sldNum" sz="quarter" idx="11"/>
          </p:nvPr>
        </p:nvSpPr>
        <p:spPr/>
        <p:txBody>
          <a:bodyPr/>
          <a:lstStyle/>
          <a:p>
            <a:fld id="{FA2158FB-8F7D-4C92-8E81-4371E38A65F9}" type="slidenum">
              <a:rPr lang="en-US" smtClean="0"/>
              <a:pPr/>
              <a:t>‹#›</a:t>
            </a:fld>
            <a:endParaRPr lang="en-US" dirty="0"/>
          </a:p>
        </p:txBody>
      </p:sp>
    </p:spTree>
    <p:extLst>
      <p:ext uri="{BB962C8B-B14F-4D97-AF65-F5344CB8AC3E}">
        <p14:creationId xmlns:p14="http://schemas.microsoft.com/office/powerpoint/2010/main" val="2676171818"/>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and Content with Bumper">
    <p:spTree>
      <p:nvGrpSpPr>
        <p:cNvPr id="1" name=""/>
        <p:cNvGrpSpPr/>
        <p:nvPr/>
      </p:nvGrpSpPr>
      <p:grpSpPr>
        <a:xfrm>
          <a:off x="0" y="0"/>
          <a:ext cx="0" cy="0"/>
          <a:chOff x="0" y="0"/>
          <a:chExt cx="0" cy="0"/>
        </a:xfrm>
      </p:grpSpPr>
      <p:sp>
        <p:nvSpPr>
          <p:cNvPr id="18" name="Rectangle 17"/>
          <p:cNvSpPr/>
          <p:nvPr userDrawn="1"/>
        </p:nvSpPr>
        <p:spPr>
          <a:xfrm>
            <a:off x="0" y="5493513"/>
            <a:ext cx="12192000" cy="765517"/>
          </a:xfrm>
          <a:prstGeom prst="rect">
            <a:avLst/>
          </a:prstGeom>
          <a:solidFill>
            <a:srgbClr val="D2E4FC"/>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3771C8"/>
              </a:solidFill>
            </a:endParaRPr>
          </a:p>
        </p:txBody>
      </p:sp>
      <p:sp>
        <p:nvSpPr>
          <p:cNvPr id="2" name="Title 1"/>
          <p:cNvSpPr>
            <a:spLocks noGrp="1"/>
          </p:cNvSpPr>
          <p:nvPr>
            <p:ph type="title"/>
          </p:nvPr>
        </p:nvSpPr>
        <p:spPr>
          <a:xfrm>
            <a:off x="1291841" y="1"/>
            <a:ext cx="10515600" cy="903460"/>
          </a:xfrm>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a:xfrm>
            <a:off x="152401" y="1273996"/>
            <a:ext cx="11655040" cy="417642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rcRect r="68178"/>
          <a:stretch>
            <a:fillRect/>
          </a:stretch>
        </p:blipFill>
        <p:spPr>
          <a:xfrm>
            <a:off x="152400" y="60896"/>
            <a:ext cx="1139441" cy="842564"/>
          </a:xfrm>
          <a:custGeom>
            <a:avLst/>
            <a:gdLst>
              <a:gd name="connsiteX0" fmla="*/ 0 w 2914438"/>
              <a:gd name="connsiteY0" fmla="*/ 0 h 2155093"/>
              <a:gd name="connsiteX1" fmla="*/ 2914438 w 2914438"/>
              <a:gd name="connsiteY1" fmla="*/ 0 h 2155093"/>
              <a:gd name="connsiteX2" fmla="*/ 2914438 w 2914438"/>
              <a:gd name="connsiteY2" fmla="*/ 478281 h 2155093"/>
              <a:gd name="connsiteX3" fmla="*/ 2411004 w 2914438"/>
              <a:gd name="connsiteY3" fmla="*/ 478281 h 2155093"/>
              <a:gd name="connsiteX4" fmla="*/ 2411004 w 2914438"/>
              <a:gd name="connsiteY4" fmla="*/ 982140 h 2155093"/>
              <a:gd name="connsiteX5" fmla="*/ 2914438 w 2914438"/>
              <a:gd name="connsiteY5" fmla="*/ 982140 h 2155093"/>
              <a:gd name="connsiteX6" fmla="*/ 2914438 w 2914438"/>
              <a:gd name="connsiteY6" fmla="*/ 2155093 h 2155093"/>
              <a:gd name="connsiteX7" fmla="*/ 0 w 2914438"/>
              <a:gd name="connsiteY7" fmla="*/ 2155093 h 2155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14438" h="2155093">
                <a:moveTo>
                  <a:pt x="0" y="0"/>
                </a:moveTo>
                <a:lnTo>
                  <a:pt x="2914438" y="0"/>
                </a:lnTo>
                <a:lnTo>
                  <a:pt x="2914438" y="478281"/>
                </a:lnTo>
                <a:lnTo>
                  <a:pt x="2411004" y="478281"/>
                </a:lnTo>
                <a:lnTo>
                  <a:pt x="2411004" y="982140"/>
                </a:lnTo>
                <a:lnTo>
                  <a:pt x="2914438" y="982140"/>
                </a:lnTo>
                <a:lnTo>
                  <a:pt x="2914438" y="2155093"/>
                </a:lnTo>
                <a:lnTo>
                  <a:pt x="0" y="2155093"/>
                </a:lnTo>
                <a:close/>
              </a:path>
            </a:pathLst>
          </a:custGeom>
          <a:effectLst>
            <a:outerShdw blurRad="50800" dist="38100" dir="2700000" algn="tl" rotWithShape="0">
              <a:prstClr val="black">
                <a:alpha val="40000"/>
              </a:prstClr>
            </a:outerShdw>
          </a:effectLst>
        </p:spPr>
      </p:pic>
      <p:sp>
        <p:nvSpPr>
          <p:cNvPr id="8" name="Rectangle 7"/>
          <p:cNvSpPr/>
          <p:nvPr/>
        </p:nvSpPr>
        <p:spPr>
          <a:xfrm>
            <a:off x="0" y="6550958"/>
            <a:ext cx="12192000" cy="307042"/>
          </a:xfrm>
          <a:prstGeom prst="rect">
            <a:avLst/>
          </a:prstGeom>
          <a:solidFill>
            <a:srgbClr val="3771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9" name="Group 8"/>
          <p:cNvGrpSpPr/>
          <p:nvPr/>
        </p:nvGrpSpPr>
        <p:grpSpPr>
          <a:xfrm>
            <a:off x="0" y="6363190"/>
            <a:ext cx="12192000" cy="144679"/>
            <a:chOff x="0" y="6339126"/>
            <a:chExt cx="12192000" cy="144679"/>
          </a:xfrm>
        </p:grpSpPr>
        <p:sp>
          <p:nvSpPr>
            <p:cNvPr id="10" name="Rectangle 9"/>
            <p:cNvSpPr/>
            <p:nvPr/>
          </p:nvSpPr>
          <p:spPr>
            <a:xfrm>
              <a:off x="4572000" y="6339127"/>
              <a:ext cx="4572000" cy="144678"/>
            </a:xfrm>
            <a:prstGeom prst="rect">
              <a:avLst/>
            </a:prstGeom>
            <a:solidFill>
              <a:srgbClr val="D2E4F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p:cNvSpPr/>
            <p:nvPr/>
          </p:nvSpPr>
          <p:spPr>
            <a:xfrm>
              <a:off x="0" y="6339126"/>
              <a:ext cx="4572000" cy="144678"/>
            </a:xfrm>
            <a:prstGeom prst="rect">
              <a:avLst/>
            </a:prstGeom>
            <a:solidFill>
              <a:srgbClr val="2939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p:cNvSpPr/>
            <p:nvPr/>
          </p:nvSpPr>
          <p:spPr>
            <a:xfrm>
              <a:off x="7620000" y="6340641"/>
              <a:ext cx="4572000" cy="143163"/>
            </a:xfrm>
            <a:prstGeom prst="rect">
              <a:avLst/>
            </a:prstGeom>
            <a:solidFill>
              <a:srgbClr val="9CBB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7" name="Text Placeholder 16"/>
          <p:cNvSpPr>
            <a:spLocks noGrp="1"/>
          </p:cNvSpPr>
          <p:nvPr>
            <p:ph type="body" sz="quarter" idx="13" hasCustomPrompt="1"/>
          </p:nvPr>
        </p:nvSpPr>
        <p:spPr>
          <a:xfrm>
            <a:off x="152400" y="5493513"/>
            <a:ext cx="11655041" cy="765517"/>
          </a:xfrm>
        </p:spPr>
        <p:txBody>
          <a:bodyPr>
            <a:normAutofit/>
          </a:bodyPr>
          <a:lstStyle>
            <a:lvl1pPr marL="0" indent="0">
              <a:buNone/>
              <a:defRPr sz="1800" baseline="0">
                <a:solidFill>
                  <a:srgbClr val="3771C8"/>
                </a:solidFill>
              </a:defRPr>
            </a:lvl1pPr>
          </a:lstStyle>
          <a:p>
            <a:pPr lvl="0"/>
            <a:r>
              <a:rPr lang="en-US" dirty="0" smtClean="0"/>
              <a:t>Bumper Text</a:t>
            </a:r>
            <a:endParaRPr lang="en-US" dirty="0"/>
          </a:p>
        </p:txBody>
      </p:sp>
      <p:sp>
        <p:nvSpPr>
          <p:cNvPr id="13" name="Date Placeholder 12"/>
          <p:cNvSpPr>
            <a:spLocks noGrp="1"/>
          </p:cNvSpPr>
          <p:nvPr>
            <p:ph type="dt" sz="half" idx="14"/>
          </p:nvPr>
        </p:nvSpPr>
        <p:spPr/>
        <p:txBody>
          <a:bodyPr/>
          <a:lstStyle/>
          <a:p>
            <a:r>
              <a:rPr lang="en-US" dirty="0" smtClean="0"/>
              <a:t>Ford Proprietary - </a:t>
            </a:r>
            <a:fld id="{B399900F-C605-416C-BDEE-C9B2D6A9EEF1}" type="datetime1">
              <a:rPr lang="en-US" smtClean="0"/>
              <a:pPr/>
              <a:t>7/10/2017</a:t>
            </a:fld>
            <a:endParaRPr lang="en-US" dirty="0"/>
          </a:p>
        </p:txBody>
      </p:sp>
      <p:sp>
        <p:nvSpPr>
          <p:cNvPr id="14" name="Slide Number Placeholder 13"/>
          <p:cNvSpPr>
            <a:spLocks noGrp="1"/>
          </p:cNvSpPr>
          <p:nvPr>
            <p:ph type="sldNum" sz="quarter" idx="15"/>
          </p:nvPr>
        </p:nvSpPr>
        <p:spPr/>
        <p:txBody>
          <a:bodyPr/>
          <a:lstStyle/>
          <a:p>
            <a:fld id="{FA2158FB-8F7D-4C92-8E81-4371E38A65F9}" type="slidenum">
              <a:rPr lang="en-US" smtClean="0"/>
              <a:pPr/>
              <a:t>‹#›</a:t>
            </a:fld>
            <a:endParaRPr lang="en-US" dirty="0"/>
          </a:p>
        </p:txBody>
      </p:sp>
    </p:spTree>
    <p:extLst>
      <p:ext uri="{BB962C8B-B14F-4D97-AF65-F5344CB8AC3E}">
        <p14:creationId xmlns:p14="http://schemas.microsoft.com/office/powerpoint/2010/main" val="3371272857"/>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mparison with Bumper">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0812" y="1076987"/>
            <a:ext cx="5845175"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52400" y="1900900"/>
            <a:ext cx="5845175" cy="354952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0611" y="1076987"/>
            <a:ext cx="5636829"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1900900"/>
            <a:ext cx="5635240" cy="354952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rcRect r="68178"/>
          <a:stretch>
            <a:fillRect/>
          </a:stretch>
        </p:blipFill>
        <p:spPr>
          <a:xfrm>
            <a:off x="152400" y="60896"/>
            <a:ext cx="1139441" cy="842564"/>
          </a:xfrm>
          <a:custGeom>
            <a:avLst/>
            <a:gdLst>
              <a:gd name="connsiteX0" fmla="*/ 0 w 2914438"/>
              <a:gd name="connsiteY0" fmla="*/ 0 h 2155093"/>
              <a:gd name="connsiteX1" fmla="*/ 2914438 w 2914438"/>
              <a:gd name="connsiteY1" fmla="*/ 0 h 2155093"/>
              <a:gd name="connsiteX2" fmla="*/ 2914438 w 2914438"/>
              <a:gd name="connsiteY2" fmla="*/ 478281 h 2155093"/>
              <a:gd name="connsiteX3" fmla="*/ 2411004 w 2914438"/>
              <a:gd name="connsiteY3" fmla="*/ 478281 h 2155093"/>
              <a:gd name="connsiteX4" fmla="*/ 2411004 w 2914438"/>
              <a:gd name="connsiteY4" fmla="*/ 982140 h 2155093"/>
              <a:gd name="connsiteX5" fmla="*/ 2914438 w 2914438"/>
              <a:gd name="connsiteY5" fmla="*/ 982140 h 2155093"/>
              <a:gd name="connsiteX6" fmla="*/ 2914438 w 2914438"/>
              <a:gd name="connsiteY6" fmla="*/ 2155093 h 2155093"/>
              <a:gd name="connsiteX7" fmla="*/ 0 w 2914438"/>
              <a:gd name="connsiteY7" fmla="*/ 2155093 h 2155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14438" h="2155093">
                <a:moveTo>
                  <a:pt x="0" y="0"/>
                </a:moveTo>
                <a:lnTo>
                  <a:pt x="2914438" y="0"/>
                </a:lnTo>
                <a:lnTo>
                  <a:pt x="2914438" y="478281"/>
                </a:lnTo>
                <a:lnTo>
                  <a:pt x="2411004" y="478281"/>
                </a:lnTo>
                <a:lnTo>
                  <a:pt x="2411004" y="982140"/>
                </a:lnTo>
                <a:lnTo>
                  <a:pt x="2914438" y="982140"/>
                </a:lnTo>
                <a:lnTo>
                  <a:pt x="2914438" y="2155093"/>
                </a:lnTo>
                <a:lnTo>
                  <a:pt x="0" y="2155093"/>
                </a:lnTo>
                <a:close/>
              </a:path>
            </a:pathLst>
          </a:custGeom>
          <a:effectLst>
            <a:outerShdw blurRad="50800" dist="38100" dir="2700000" algn="tl" rotWithShape="0">
              <a:prstClr val="black">
                <a:alpha val="40000"/>
              </a:prstClr>
            </a:outerShdw>
          </a:effectLst>
        </p:spPr>
      </p:pic>
      <p:sp>
        <p:nvSpPr>
          <p:cNvPr id="11" name="Rectangle 10"/>
          <p:cNvSpPr/>
          <p:nvPr/>
        </p:nvSpPr>
        <p:spPr>
          <a:xfrm>
            <a:off x="0" y="6550958"/>
            <a:ext cx="12192000" cy="307042"/>
          </a:xfrm>
          <a:prstGeom prst="rect">
            <a:avLst/>
          </a:prstGeom>
          <a:solidFill>
            <a:srgbClr val="3771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2" name="Group 11"/>
          <p:cNvGrpSpPr/>
          <p:nvPr/>
        </p:nvGrpSpPr>
        <p:grpSpPr>
          <a:xfrm>
            <a:off x="0" y="6363190"/>
            <a:ext cx="12192000" cy="144679"/>
            <a:chOff x="0" y="6339126"/>
            <a:chExt cx="12192000" cy="144679"/>
          </a:xfrm>
        </p:grpSpPr>
        <p:sp>
          <p:nvSpPr>
            <p:cNvPr id="13" name="Rectangle 12"/>
            <p:cNvSpPr/>
            <p:nvPr/>
          </p:nvSpPr>
          <p:spPr>
            <a:xfrm>
              <a:off x="4572000" y="6339127"/>
              <a:ext cx="4572000" cy="144678"/>
            </a:xfrm>
            <a:prstGeom prst="rect">
              <a:avLst/>
            </a:prstGeom>
            <a:solidFill>
              <a:srgbClr val="D2E4F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p:cNvSpPr/>
            <p:nvPr/>
          </p:nvSpPr>
          <p:spPr>
            <a:xfrm>
              <a:off x="0" y="6339126"/>
              <a:ext cx="4572000" cy="144678"/>
            </a:xfrm>
            <a:prstGeom prst="rect">
              <a:avLst/>
            </a:prstGeom>
            <a:solidFill>
              <a:srgbClr val="2939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p:cNvSpPr/>
            <p:nvPr/>
          </p:nvSpPr>
          <p:spPr>
            <a:xfrm>
              <a:off x="7620000" y="6340641"/>
              <a:ext cx="4572000" cy="143163"/>
            </a:xfrm>
            <a:prstGeom prst="rect">
              <a:avLst/>
            </a:prstGeom>
            <a:solidFill>
              <a:srgbClr val="9CBB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6" name="Title 1"/>
          <p:cNvSpPr>
            <a:spLocks noGrp="1"/>
          </p:cNvSpPr>
          <p:nvPr>
            <p:ph type="title"/>
          </p:nvPr>
        </p:nvSpPr>
        <p:spPr>
          <a:xfrm>
            <a:off x="1291841" y="1"/>
            <a:ext cx="10515600" cy="903460"/>
          </a:xfrm>
        </p:spPr>
        <p:txBody>
          <a:bodyPr>
            <a:normAutofit/>
          </a:bodyPr>
          <a:lstStyle>
            <a:lvl1pPr>
              <a:defRPr sz="3600"/>
            </a:lvl1pPr>
          </a:lstStyle>
          <a:p>
            <a:r>
              <a:rPr lang="en-US" smtClean="0"/>
              <a:t>Click to edit Master title style</a:t>
            </a:r>
            <a:endParaRPr lang="en-US" dirty="0"/>
          </a:p>
        </p:txBody>
      </p:sp>
      <p:sp>
        <p:nvSpPr>
          <p:cNvPr id="21" name="Rectangle 20"/>
          <p:cNvSpPr/>
          <p:nvPr userDrawn="1"/>
        </p:nvSpPr>
        <p:spPr>
          <a:xfrm>
            <a:off x="0" y="6550958"/>
            <a:ext cx="12192000" cy="307042"/>
          </a:xfrm>
          <a:prstGeom prst="rect">
            <a:avLst/>
          </a:prstGeom>
          <a:solidFill>
            <a:srgbClr val="3771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2" name="Group 21"/>
          <p:cNvGrpSpPr/>
          <p:nvPr userDrawn="1"/>
        </p:nvGrpSpPr>
        <p:grpSpPr>
          <a:xfrm>
            <a:off x="0" y="6363190"/>
            <a:ext cx="12192000" cy="144679"/>
            <a:chOff x="0" y="6339126"/>
            <a:chExt cx="12192000" cy="144679"/>
          </a:xfrm>
        </p:grpSpPr>
        <p:sp>
          <p:nvSpPr>
            <p:cNvPr id="23" name="Rectangle 22"/>
            <p:cNvSpPr/>
            <p:nvPr/>
          </p:nvSpPr>
          <p:spPr>
            <a:xfrm>
              <a:off x="4572000" y="6339127"/>
              <a:ext cx="4572000" cy="144678"/>
            </a:xfrm>
            <a:prstGeom prst="rect">
              <a:avLst/>
            </a:prstGeom>
            <a:solidFill>
              <a:srgbClr val="D2E4F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p:cNvSpPr/>
            <p:nvPr/>
          </p:nvSpPr>
          <p:spPr>
            <a:xfrm>
              <a:off x="0" y="6339126"/>
              <a:ext cx="4572000" cy="144678"/>
            </a:xfrm>
            <a:prstGeom prst="rect">
              <a:avLst/>
            </a:prstGeom>
            <a:solidFill>
              <a:srgbClr val="2939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p:cNvSpPr/>
            <p:nvPr/>
          </p:nvSpPr>
          <p:spPr>
            <a:xfrm>
              <a:off x="7620000" y="6340641"/>
              <a:ext cx="4572000" cy="143163"/>
            </a:xfrm>
            <a:prstGeom prst="rect">
              <a:avLst/>
            </a:prstGeom>
            <a:solidFill>
              <a:srgbClr val="9CBB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6" name="Rectangle 25"/>
          <p:cNvSpPr/>
          <p:nvPr userDrawn="1"/>
        </p:nvSpPr>
        <p:spPr>
          <a:xfrm>
            <a:off x="0" y="5493513"/>
            <a:ext cx="12192000" cy="765517"/>
          </a:xfrm>
          <a:prstGeom prst="rect">
            <a:avLst/>
          </a:prstGeom>
          <a:solidFill>
            <a:srgbClr val="D2E4FC"/>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3771C8"/>
              </a:solidFill>
            </a:endParaRPr>
          </a:p>
        </p:txBody>
      </p:sp>
      <p:sp>
        <p:nvSpPr>
          <p:cNvPr id="27" name="Text Placeholder 16"/>
          <p:cNvSpPr>
            <a:spLocks noGrp="1"/>
          </p:cNvSpPr>
          <p:nvPr>
            <p:ph type="body" sz="quarter" idx="13" hasCustomPrompt="1"/>
          </p:nvPr>
        </p:nvSpPr>
        <p:spPr>
          <a:xfrm>
            <a:off x="152400" y="5493513"/>
            <a:ext cx="11655041" cy="765517"/>
          </a:xfrm>
        </p:spPr>
        <p:txBody>
          <a:bodyPr>
            <a:normAutofit/>
          </a:bodyPr>
          <a:lstStyle>
            <a:lvl1pPr marL="0" indent="0">
              <a:buNone/>
              <a:defRPr sz="1800" baseline="0">
                <a:solidFill>
                  <a:srgbClr val="3771C8"/>
                </a:solidFill>
              </a:defRPr>
            </a:lvl1pPr>
          </a:lstStyle>
          <a:p>
            <a:pPr lvl="0"/>
            <a:r>
              <a:rPr lang="en-US" dirty="0" smtClean="0"/>
              <a:t>Bumper Text</a:t>
            </a:r>
            <a:endParaRPr lang="en-US" dirty="0"/>
          </a:p>
        </p:txBody>
      </p:sp>
      <p:sp>
        <p:nvSpPr>
          <p:cNvPr id="2" name="Date Placeholder 1"/>
          <p:cNvSpPr>
            <a:spLocks noGrp="1"/>
          </p:cNvSpPr>
          <p:nvPr>
            <p:ph type="dt" sz="half" idx="14"/>
          </p:nvPr>
        </p:nvSpPr>
        <p:spPr/>
        <p:txBody>
          <a:bodyPr/>
          <a:lstStyle/>
          <a:p>
            <a:r>
              <a:rPr lang="en-US" dirty="0" smtClean="0"/>
              <a:t>Ford Proprietary - </a:t>
            </a:r>
            <a:fld id="{DCEE67CB-6252-4281-86C6-0AB9118E1E1B}" type="datetime1">
              <a:rPr lang="en-US" smtClean="0"/>
              <a:pPr/>
              <a:t>7/10/2017</a:t>
            </a:fld>
            <a:endParaRPr lang="en-US" dirty="0"/>
          </a:p>
        </p:txBody>
      </p:sp>
      <p:sp>
        <p:nvSpPr>
          <p:cNvPr id="7" name="Slide Number Placeholder 6"/>
          <p:cNvSpPr>
            <a:spLocks noGrp="1"/>
          </p:cNvSpPr>
          <p:nvPr>
            <p:ph type="sldNum" sz="quarter" idx="15"/>
          </p:nvPr>
        </p:nvSpPr>
        <p:spPr/>
        <p:txBody>
          <a:bodyPr/>
          <a:lstStyle/>
          <a:p>
            <a:fld id="{FA2158FB-8F7D-4C92-8E81-4371E38A65F9}" type="slidenum">
              <a:rPr lang="en-US" smtClean="0"/>
              <a:pPr/>
              <a:t>‹#›</a:t>
            </a:fld>
            <a:endParaRPr lang="en-US" dirty="0"/>
          </a:p>
        </p:txBody>
      </p:sp>
    </p:spTree>
    <p:extLst>
      <p:ext uri="{BB962C8B-B14F-4D97-AF65-F5344CB8AC3E}">
        <p14:creationId xmlns:p14="http://schemas.microsoft.com/office/powerpoint/2010/main" val="3503849121"/>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Only with Bumper">
    <p:spTree>
      <p:nvGrpSpPr>
        <p:cNvPr id="1" name=""/>
        <p:cNvGrpSpPr/>
        <p:nvPr/>
      </p:nvGrpSpPr>
      <p:grpSpPr>
        <a:xfrm>
          <a:off x="0" y="0"/>
          <a:ext cx="0" cy="0"/>
          <a:chOff x="0" y="0"/>
          <a:chExt cx="0" cy="0"/>
        </a:xfrm>
      </p:grpSpPr>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rcRect r="68178"/>
          <a:stretch>
            <a:fillRect/>
          </a:stretch>
        </p:blipFill>
        <p:spPr>
          <a:xfrm>
            <a:off x="152400" y="60896"/>
            <a:ext cx="1139441" cy="842564"/>
          </a:xfrm>
          <a:custGeom>
            <a:avLst/>
            <a:gdLst>
              <a:gd name="connsiteX0" fmla="*/ 0 w 2914438"/>
              <a:gd name="connsiteY0" fmla="*/ 0 h 2155093"/>
              <a:gd name="connsiteX1" fmla="*/ 2914438 w 2914438"/>
              <a:gd name="connsiteY1" fmla="*/ 0 h 2155093"/>
              <a:gd name="connsiteX2" fmla="*/ 2914438 w 2914438"/>
              <a:gd name="connsiteY2" fmla="*/ 478281 h 2155093"/>
              <a:gd name="connsiteX3" fmla="*/ 2411004 w 2914438"/>
              <a:gd name="connsiteY3" fmla="*/ 478281 h 2155093"/>
              <a:gd name="connsiteX4" fmla="*/ 2411004 w 2914438"/>
              <a:gd name="connsiteY4" fmla="*/ 982140 h 2155093"/>
              <a:gd name="connsiteX5" fmla="*/ 2914438 w 2914438"/>
              <a:gd name="connsiteY5" fmla="*/ 982140 h 2155093"/>
              <a:gd name="connsiteX6" fmla="*/ 2914438 w 2914438"/>
              <a:gd name="connsiteY6" fmla="*/ 2155093 h 2155093"/>
              <a:gd name="connsiteX7" fmla="*/ 0 w 2914438"/>
              <a:gd name="connsiteY7" fmla="*/ 2155093 h 2155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14438" h="2155093">
                <a:moveTo>
                  <a:pt x="0" y="0"/>
                </a:moveTo>
                <a:lnTo>
                  <a:pt x="2914438" y="0"/>
                </a:lnTo>
                <a:lnTo>
                  <a:pt x="2914438" y="478281"/>
                </a:lnTo>
                <a:lnTo>
                  <a:pt x="2411004" y="478281"/>
                </a:lnTo>
                <a:lnTo>
                  <a:pt x="2411004" y="982140"/>
                </a:lnTo>
                <a:lnTo>
                  <a:pt x="2914438" y="982140"/>
                </a:lnTo>
                <a:lnTo>
                  <a:pt x="2914438" y="2155093"/>
                </a:lnTo>
                <a:lnTo>
                  <a:pt x="0" y="2155093"/>
                </a:lnTo>
                <a:close/>
              </a:path>
            </a:pathLst>
          </a:custGeom>
          <a:effectLst>
            <a:outerShdw blurRad="50800" dist="38100" dir="2700000" algn="tl" rotWithShape="0">
              <a:prstClr val="black">
                <a:alpha val="40000"/>
              </a:prstClr>
            </a:outerShdw>
          </a:effectLst>
        </p:spPr>
      </p:pic>
      <p:sp>
        <p:nvSpPr>
          <p:cNvPr id="7" name="Rectangle 6"/>
          <p:cNvSpPr/>
          <p:nvPr/>
        </p:nvSpPr>
        <p:spPr>
          <a:xfrm>
            <a:off x="0" y="6550958"/>
            <a:ext cx="12192000" cy="307042"/>
          </a:xfrm>
          <a:prstGeom prst="rect">
            <a:avLst/>
          </a:prstGeom>
          <a:solidFill>
            <a:srgbClr val="3771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8" name="Group 7"/>
          <p:cNvGrpSpPr/>
          <p:nvPr/>
        </p:nvGrpSpPr>
        <p:grpSpPr>
          <a:xfrm>
            <a:off x="0" y="6363190"/>
            <a:ext cx="12192000" cy="144679"/>
            <a:chOff x="0" y="6339126"/>
            <a:chExt cx="12192000" cy="144679"/>
          </a:xfrm>
        </p:grpSpPr>
        <p:sp>
          <p:nvSpPr>
            <p:cNvPr id="9" name="Rectangle 8"/>
            <p:cNvSpPr/>
            <p:nvPr/>
          </p:nvSpPr>
          <p:spPr>
            <a:xfrm>
              <a:off x="4572000" y="6339127"/>
              <a:ext cx="4572000" cy="144678"/>
            </a:xfrm>
            <a:prstGeom prst="rect">
              <a:avLst/>
            </a:prstGeom>
            <a:solidFill>
              <a:srgbClr val="D2E4F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0" y="6339126"/>
              <a:ext cx="4572000" cy="144678"/>
            </a:xfrm>
            <a:prstGeom prst="rect">
              <a:avLst/>
            </a:prstGeom>
            <a:solidFill>
              <a:srgbClr val="2939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p:cNvSpPr/>
            <p:nvPr/>
          </p:nvSpPr>
          <p:spPr>
            <a:xfrm>
              <a:off x="7620000" y="6340641"/>
              <a:ext cx="4572000" cy="143163"/>
            </a:xfrm>
            <a:prstGeom prst="rect">
              <a:avLst/>
            </a:prstGeom>
            <a:solidFill>
              <a:srgbClr val="9CBB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2" name="Title 1"/>
          <p:cNvSpPr>
            <a:spLocks noGrp="1"/>
          </p:cNvSpPr>
          <p:nvPr>
            <p:ph type="title"/>
          </p:nvPr>
        </p:nvSpPr>
        <p:spPr>
          <a:xfrm>
            <a:off x="1291841" y="1"/>
            <a:ext cx="10515600" cy="903460"/>
          </a:xfrm>
        </p:spPr>
        <p:txBody>
          <a:bodyPr>
            <a:normAutofit/>
          </a:bodyPr>
          <a:lstStyle>
            <a:lvl1pPr>
              <a:defRPr sz="3600"/>
            </a:lvl1pPr>
          </a:lstStyle>
          <a:p>
            <a:r>
              <a:rPr lang="en-US" smtClean="0"/>
              <a:t>Click to edit Master title style</a:t>
            </a:r>
            <a:endParaRPr lang="en-US" dirty="0"/>
          </a:p>
        </p:txBody>
      </p:sp>
      <p:sp>
        <p:nvSpPr>
          <p:cNvPr id="17" name="Rectangle 16"/>
          <p:cNvSpPr/>
          <p:nvPr userDrawn="1"/>
        </p:nvSpPr>
        <p:spPr>
          <a:xfrm>
            <a:off x="0" y="6550958"/>
            <a:ext cx="12192000" cy="307042"/>
          </a:xfrm>
          <a:prstGeom prst="rect">
            <a:avLst/>
          </a:prstGeom>
          <a:solidFill>
            <a:srgbClr val="3771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8" name="Group 17"/>
          <p:cNvGrpSpPr/>
          <p:nvPr userDrawn="1"/>
        </p:nvGrpSpPr>
        <p:grpSpPr>
          <a:xfrm>
            <a:off x="0" y="6363190"/>
            <a:ext cx="12192000" cy="144679"/>
            <a:chOff x="0" y="6339126"/>
            <a:chExt cx="12192000" cy="144679"/>
          </a:xfrm>
        </p:grpSpPr>
        <p:sp>
          <p:nvSpPr>
            <p:cNvPr id="19" name="Rectangle 18"/>
            <p:cNvSpPr/>
            <p:nvPr/>
          </p:nvSpPr>
          <p:spPr>
            <a:xfrm>
              <a:off x="4572000" y="6339127"/>
              <a:ext cx="4572000" cy="144678"/>
            </a:xfrm>
            <a:prstGeom prst="rect">
              <a:avLst/>
            </a:prstGeom>
            <a:solidFill>
              <a:srgbClr val="D2E4F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p:cNvSpPr/>
            <p:nvPr/>
          </p:nvSpPr>
          <p:spPr>
            <a:xfrm>
              <a:off x="0" y="6339126"/>
              <a:ext cx="4572000" cy="144678"/>
            </a:xfrm>
            <a:prstGeom prst="rect">
              <a:avLst/>
            </a:prstGeom>
            <a:solidFill>
              <a:srgbClr val="2939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p:cNvSpPr/>
            <p:nvPr/>
          </p:nvSpPr>
          <p:spPr>
            <a:xfrm>
              <a:off x="7620000" y="6340641"/>
              <a:ext cx="4572000" cy="143163"/>
            </a:xfrm>
            <a:prstGeom prst="rect">
              <a:avLst/>
            </a:prstGeom>
            <a:solidFill>
              <a:srgbClr val="9CBB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2" name="Rectangle 21"/>
          <p:cNvSpPr/>
          <p:nvPr userDrawn="1"/>
        </p:nvSpPr>
        <p:spPr>
          <a:xfrm>
            <a:off x="0" y="5493513"/>
            <a:ext cx="12192000" cy="765517"/>
          </a:xfrm>
          <a:prstGeom prst="rect">
            <a:avLst/>
          </a:prstGeom>
          <a:solidFill>
            <a:srgbClr val="D2E4FC"/>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3771C8"/>
              </a:solidFill>
            </a:endParaRPr>
          </a:p>
        </p:txBody>
      </p:sp>
      <p:sp>
        <p:nvSpPr>
          <p:cNvPr id="23" name="Text Placeholder 16"/>
          <p:cNvSpPr>
            <a:spLocks noGrp="1"/>
          </p:cNvSpPr>
          <p:nvPr>
            <p:ph type="body" sz="quarter" idx="13" hasCustomPrompt="1"/>
          </p:nvPr>
        </p:nvSpPr>
        <p:spPr>
          <a:xfrm>
            <a:off x="152400" y="5493513"/>
            <a:ext cx="11655041" cy="765517"/>
          </a:xfrm>
        </p:spPr>
        <p:txBody>
          <a:bodyPr>
            <a:normAutofit/>
          </a:bodyPr>
          <a:lstStyle>
            <a:lvl1pPr marL="0" indent="0">
              <a:buNone/>
              <a:defRPr sz="1800" baseline="0">
                <a:solidFill>
                  <a:srgbClr val="3771C8"/>
                </a:solidFill>
              </a:defRPr>
            </a:lvl1pPr>
          </a:lstStyle>
          <a:p>
            <a:pPr lvl="0"/>
            <a:r>
              <a:rPr lang="en-US" dirty="0" smtClean="0"/>
              <a:t>Bumper Text</a:t>
            </a:r>
            <a:endParaRPr lang="en-US" dirty="0"/>
          </a:p>
        </p:txBody>
      </p:sp>
      <p:sp>
        <p:nvSpPr>
          <p:cNvPr id="2" name="Date Placeholder 1"/>
          <p:cNvSpPr>
            <a:spLocks noGrp="1"/>
          </p:cNvSpPr>
          <p:nvPr>
            <p:ph type="dt" sz="half" idx="14"/>
          </p:nvPr>
        </p:nvSpPr>
        <p:spPr/>
        <p:txBody>
          <a:bodyPr/>
          <a:lstStyle/>
          <a:p>
            <a:r>
              <a:rPr lang="en-US" dirty="0" smtClean="0"/>
              <a:t>Ford Proprietary - </a:t>
            </a:r>
            <a:fld id="{F3B97A7A-CB2B-4887-8345-2271136FCC02}" type="datetime1">
              <a:rPr lang="en-US" smtClean="0"/>
              <a:pPr/>
              <a:t>7/10/2017</a:t>
            </a:fld>
            <a:endParaRPr lang="en-US" dirty="0"/>
          </a:p>
        </p:txBody>
      </p:sp>
      <p:sp>
        <p:nvSpPr>
          <p:cNvPr id="3" name="Slide Number Placeholder 2"/>
          <p:cNvSpPr>
            <a:spLocks noGrp="1"/>
          </p:cNvSpPr>
          <p:nvPr>
            <p:ph type="sldNum" sz="quarter" idx="15"/>
          </p:nvPr>
        </p:nvSpPr>
        <p:spPr/>
        <p:txBody>
          <a:bodyPr/>
          <a:lstStyle/>
          <a:p>
            <a:fld id="{FA2158FB-8F7D-4C92-8E81-4371E38A65F9}" type="slidenum">
              <a:rPr lang="en-US" smtClean="0"/>
              <a:pPr/>
              <a:t>‹#›</a:t>
            </a:fld>
            <a:endParaRPr lang="en-US" dirty="0"/>
          </a:p>
        </p:txBody>
      </p:sp>
    </p:spTree>
    <p:extLst>
      <p:ext uri="{BB962C8B-B14F-4D97-AF65-F5344CB8AC3E}">
        <p14:creationId xmlns:p14="http://schemas.microsoft.com/office/powerpoint/2010/main" val="3234272684"/>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nk with Bumper">
    <p:spTree>
      <p:nvGrpSpPr>
        <p:cNvPr id="1" name=""/>
        <p:cNvGrpSpPr/>
        <p:nvPr/>
      </p:nvGrpSpPr>
      <p:grpSpPr>
        <a:xfrm>
          <a:off x="0" y="0"/>
          <a:ext cx="0" cy="0"/>
          <a:chOff x="0" y="0"/>
          <a:chExt cx="0" cy="0"/>
        </a:xfrm>
      </p:grpSpPr>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rcRect r="68178"/>
          <a:stretch>
            <a:fillRect/>
          </a:stretch>
        </p:blipFill>
        <p:spPr>
          <a:xfrm>
            <a:off x="152400" y="60896"/>
            <a:ext cx="1139441" cy="842564"/>
          </a:xfrm>
          <a:custGeom>
            <a:avLst/>
            <a:gdLst>
              <a:gd name="connsiteX0" fmla="*/ 0 w 2914438"/>
              <a:gd name="connsiteY0" fmla="*/ 0 h 2155093"/>
              <a:gd name="connsiteX1" fmla="*/ 2914438 w 2914438"/>
              <a:gd name="connsiteY1" fmla="*/ 0 h 2155093"/>
              <a:gd name="connsiteX2" fmla="*/ 2914438 w 2914438"/>
              <a:gd name="connsiteY2" fmla="*/ 478281 h 2155093"/>
              <a:gd name="connsiteX3" fmla="*/ 2411004 w 2914438"/>
              <a:gd name="connsiteY3" fmla="*/ 478281 h 2155093"/>
              <a:gd name="connsiteX4" fmla="*/ 2411004 w 2914438"/>
              <a:gd name="connsiteY4" fmla="*/ 982140 h 2155093"/>
              <a:gd name="connsiteX5" fmla="*/ 2914438 w 2914438"/>
              <a:gd name="connsiteY5" fmla="*/ 982140 h 2155093"/>
              <a:gd name="connsiteX6" fmla="*/ 2914438 w 2914438"/>
              <a:gd name="connsiteY6" fmla="*/ 2155093 h 2155093"/>
              <a:gd name="connsiteX7" fmla="*/ 0 w 2914438"/>
              <a:gd name="connsiteY7" fmla="*/ 2155093 h 2155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14438" h="2155093">
                <a:moveTo>
                  <a:pt x="0" y="0"/>
                </a:moveTo>
                <a:lnTo>
                  <a:pt x="2914438" y="0"/>
                </a:lnTo>
                <a:lnTo>
                  <a:pt x="2914438" y="478281"/>
                </a:lnTo>
                <a:lnTo>
                  <a:pt x="2411004" y="478281"/>
                </a:lnTo>
                <a:lnTo>
                  <a:pt x="2411004" y="982140"/>
                </a:lnTo>
                <a:lnTo>
                  <a:pt x="2914438" y="982140"/>
                </a:lnTo>
                <a:lnTo>
                  <a:pt x="2914438" y="2155093"/>
                </a:lnTo>
                <a:lnTo>
                  <a:pt x="0" y="2155093"/>
                </a:lnTo>
                <a:close/>
              </a:path>
            </a:pathLst>
          </a:custGeom>
          <a:effectLst>
            <a:outerShdw blurRad="50800" dist="38100" dir="2700000" algn="tl" rotWithShape="0">
              <a:prstClr val="black">
                <a:alpha val="40000"/>
              </a:prstClr>
            </a:outerShdw>
          </a:effectLst>
        </p:spPr>
      </p:pic>
      <p:sp>
        <p:nvSpPr>
          <p:cNvPr id="6" name="Rectangle 5"/>
          <p:cNvSpPr/>
          <p:nvPr/>
        </p:nvSpPr>
        <p:spPr>
          <a:xfrm>
            <a:off x="0" y="6550958"/>
            <a:ext cx="12192000" cy="307042"/>
          </a:xfrm>
          <a:prstGeom prst="rect">
            <a:avLst/>
          </a:prstGeom>
          <a:solidFill>
            <a:srgbClr val="3771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 name="Group 6"/>
          <p:cNvGrpSpPr/>
          <p:nvPr/>
        </p:nvGrpSpPr>
        <p:grpSpPr>
          <a:xfrm>
            <a:off x="0" y="6363190"/>
            <a:ext cx="12192000" cy="144679"/>
            <a:chOff x="0" y="6339126"/>
            <a:chExt cx="12192000" cy="144679"/>
          </a:xfrm>
        </p:grpSpPr>
        <p:sp>
          <p:nvSpPr>
            <p:cNvPr id="8" name="Rectangle 7"/>
            <p:cNvSpPr/>
            <p:nvPr/>
          </p:nvSpPr>
          <p:spPr>
            <a:xfrm>
              <a:off x="4572000" y="6339127"/>
              <a:ext cx="4572000" cy="144678"/>
            </a:xfrm>
            <a:prstGeom prst="rect">
              <a:avLst/>
            </a:prstGeom>
            <a:solidFill>
              <a:srgbClr val="D2E4F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6339126"/>
              <a:ext cx="4572000" cy="144678"/>
            </a:xfrm>
            <a:prstGeom prst="rect">
              <a:avLst/>
            </a:prstGeom>
            <a:solidFill>
              <a:srgbClr val="2939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7620000" y="6340641"/>
              <a:ext cx="4572000" cy="143163"/>
            </a:xfrm>
            <a:prstGeom prst="rect">
              <a:avLst/>
            </a:prstGeom>
            <a:solidFill>
              <a:srgbClr val="9CBB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5" name="Rectangle 14"/>
          <p:cNvSpPr/>
          <p:nvPr userDrawn="1"/>
        </p:nvSpPr>
        <p:spPr>
          <a:xfrm>
            <a:off x="0" y="6550958"/>
            <a:ext cx="12192000" cy="307042"/>
          </a:xfrm>
          <a:prstGeom prst="rect">
            <a:avLst/>
          </a:prstGeom>
          <a:solidFill>
            <a:srgbClr val="3771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6" name="Group 15"/>
          <p:cNvGrpSpPr/>
          <p:nvPr userDrawn="1"/>
        </p:nvGrpSpPr>
        <p:grpSpPr>
          <a:xfrm>
            <a:off x="0" y="6363190"/>
            <a:ext cx="12192000" cy="144679"/>
            <a:chOff x="0" y="6339126"/>
            <a:chExt cx="12192000" cy="144679"/>
          </a:xfrm>
        </p:grpSpPr>
        <p:sp>
          <p:nvSpPr>
            <p:cNvPr id="17" name="Rectangle 16"/>
            <p:cNvSpPr/>
            <p:nvPr/>
          </p:nvSpPr>
          <p:spPr>
            <a:xfrm>
              <a:off x="4572000" y="6339127"/>
              <a:ext cx="4572000" cy="144678"/>
            </a:xfrm>
            <a:prstGeom prst="rect">
              <a:avLst/>
            </a:prstGeom>
            <a:solidFill>
              <a:srgbClr val="D2E4F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p:cNvSpPr/>
            <p:nvPr/>
          </p:nvSpPr>
          <p:spPr>
            <a:xfrm>
              <a:off x="0" y="6339126"/>
              <a:ext cx="4572000" cy="144678"/>
            </a:xfrm>
            <a:prstGeom prst="rect">
              <a:avLst/>
            </a:prstGeom>
            <a:solidFill>
              <a:srgbClr val="2939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p:cNvSpPr/>
            <p:nvPr/>
          </p:nvSpPr>
          <p:spPr>
            <a:xfrm>
              <a:off x="7620000" y="6340641"/>
              <a:ext cx="4572000" cy="143163"/>
            </a:xfrm>
            <a:prstGeom prst="rect">
              <a:avLst/>
            </a:prstGeom>
            <a:solidFill>
              <a:srgbClr val="9CBB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0" name="Rectangle 19"/>
          <p:cNvSpPr/>
          <p:nvPr userDrawn="1"/>
        </p:nvSpPr>
        <p:spPr>
          <a:xfrm>
            <a:off x="0" y="5493513"/>
            <a:ext cx="12192000" cy="765517"/>
          </a:xfrm>
          <a:prstGeom prst="rect">
            <a:avLst/>
          </a:prstGeom>
          <a:solidFill>
            <a:srgbClr val="D2E4FC"/>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3771C8"/>
              </a:solidFill>
            </a:endParaRPr>
          </a:p>
        </p:txBody>
      </p:sp>
      <p:sp>
        <p:nvSpPr>
          <p:cNvPr id="21" name="Text Placeholder 16"/>
          <p:cNvSpPr>
            <a:spLocks noGrp="1"/>
          </p:cNvSpPr>
          <p:nvPr>
            <p:ph type="body" sz="quarter" idx="13" hasCustomPrompt="1"/>
          </p:nvPr>
        </p:nvSpPr>
        <p:spPr>
          <a:xfrm>
            <a:off x="152400" y="5493513"/>
            <a:ext cx="11655041" cy="765517"/>
          </a:xfrm>
        </p:spPr>
        <p:txBody>
          <a:bodyPr>
            <a:normAutofit/>
          </a:bodyPr>
          <a:lstStyle>
            <a:lvl1pPr marL="0" indent="0">
              <a:buNone/>
              <a:defRPr sz="1800" baseline="0">
                <a:solidFill>
                  <a:srgbClr val="3771C8"/>
                </a:solidFill>
              </a:defRPr>
            </a:lvl1pPr>
          </a:lstStyle>
          <a:p>
            <a:pPr lvl="0"/>
            <a:r>
              <a:rPr lang="en-US" dirty="0" smtClean="0"/>
              <a:t>Bumper Text</a:t>
            </a:r>
            <a:endParaRPr lang="en-US" dirty="0"/>
          </a:p>
        </p:txBody>
      </p:sp>
      <p:sp>
        <p:nvSpPr>
          <p:cNvPr id="2" name="Date Placeholder 1"/>
          <p:cNvSpPr>
            <a:spLocks noGrp="1"/>
          </p:cNvSpPr>
          <p:nvPr>
            <p:ph type="dt" sz="half" idx="14"/>
          </p:nvPr>
        </p:nvSpPr>
        <p:spPr/>
        <p:txBody>
          <a:bodyPr/>
          <a:lstStyle/>
          <a:p>
            <a:r>
              <a:rPr lang="en-US" dirty="0" smtClean="0"/>
              <a:t>Ford Proprietary - </a:t>
            </a:r>
            <a:fld id="{2A99C93E-4E32-4B25-A4C5-8918ABA4F598}" type="datetime1">
              <a:rPr lang="en-US" smtClean="0"/>
              <a:pPr/>
              <a:t>7/10/2017</a:t>
            </a:fld>
            <a:endParaRPr lang="en-US" dirty="0"/>
          </a:p>
        </p:txBody>
      </p:sp>
      <p:sp>
        <p:nvSpPr>
          <p:cNvPr id="3" name="Slide Number Placeholder 2"/>
          <p:cNvSpPr>
            <a:spLocks noGrp="1"/>
          </p:cNvSpPr>
          <p:nvPr>
            <p:ph type="sldNum" sz="quarter" idx="15"/>
          </p:nvPr>
        </p:nvSpPr>
        <p:spPr/>
        <p:txBody>
          <a:bodyPr/>
          <a:lstStyle/>
          <a:p>
            <a:fld id="{FA2158FB-8F7D-4C92-8E81-4371E38A65F9}" type="slidenum">
              <a:rPr lang="en-US" smtClean="0"/>
              <a:pPr/>
              <a:t>‹#›</a:t>
            </a:fld>
            <a:endParaRPr lang="en-US" dirty="0"/>
          </a:p>
        </p:txBody>
      </p:sp>
    </p:spTree>
    <p:extLst>
      <p:ext uri="{BB962C8B-B14F-4D97-AF65-F5344CB8AC3E}">
        <p14:creationId xmlns:p14="http://schemas.microsoft.com/office/powerpoint/2010/main" val="3436399934"/>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 with Caption with Bumper">
    <p:spTree>
      <p:nvGrpSpPr>
        <p:cNvPr id="1" name=""/>
        <p:cNvGrpSpPr/>
        <p:nvPr/>
      </p:nvGrpSpPr>
      <p:grpSpPr>
        <a:xfrm>
          <a:off x="0" y="0"/>
          <a:ext cx="0" cy="0"/>
          <a:chOff x="0" y="0"/>
          <a:chExt cx="0" cy="0"/>
        </a:xfrm>
      </p:grpSpPr>
      <p:sp>
        <p:nvSpPr>
          <p:cNvPr id="3" name="Content Placeholder 2"/>
          <p:cNvSpPr>
            <a:spLocks noGrp="1"/>
          </p:cNvSpPr>
          <p:nvPr>
            <p:ph idx="1"/>
          </p:nvPr>
        </p:nvSpPr>
        <p:spPr>
          <a:xfrm>
            <a:off x="5183187" y="987426"/>
            <a:ext cx="6624253" cy="445574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52400" y="987426"/>
            <a:ext cx="4619625" cy="446299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rcRect r="68178"/>
          <a:stretch>
            <a:fillRect/>
          </a:stretch>
        </p:blipFill>
        <p:spPr>
          <a:xfrm>
            <a:off x="152400" y="60896"/>
            <a:ext cx="1139441" cy="842564"/>
          </a:xfrm>
          <a:custGeom>
            <a:avLst/>
            <a:gdLst>
              <a:gd name="connsiteX0" fmla="*/ 0 w 2914438"/>
              <a:gd name="connsiteY0" fmla="*/ 0 h 2155093"/>
              <a:gd name="connsiteX1" fmla="*/ 2914438 w 2914438"/>
              <a:gd name="connsiteY1" fmla="*/ 0 h 2155093"/>
              <a:gd name="connsiteX2" fmla="*/ 2914438 w 2914438"/>
              <a:gd name="connsiteY2" fmla="*/ 478281 h 2155093"/>
              <a:gd name="connsiteX3" fmla="*/ 2411004 w 2914438"/>
              <a:gd name="connsiteY3" fmla="*/ 478281 h 2155093"/>
              <a:gd name="connsiteX4" fmla="*/ 2411004 w 2914438"/>
              <a:gd name="connsiteY4" fmla="*/ 982140 h 2155093"/>
              <a:gd name="connsiteX5" fmla="*/ 2914438 w 2914438"/>
              <a:gd name="connsiteY5" fmla="*/ 982140 h 2155093"/>
              <a:gd name="connsiteX6" fmla="*/ 2914438 w 2914438"/>
              <a:gd name="connsiteY6" fmla="*/ 2155093 h 2155093"/>
              <a:gd name="connsiteX7" fmla="*/ 0 w 2914438"/>
              <a:gd name="connsiteY7" fmla="*/ 2155093 h 2155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14438" h="2155093">
                <a:moveTo>
                  <a:pt x="0" y="0"/>
                </a:moveTo>
                <a:lnTo>
                  <a:pt x="2914438" y="0"/>
                </a:lnTo>
                <a:lnTo>
                  <a:pt x="2914438" y="478281"/>
                </a:lnTo>
                <a:lnTo>
                  <a:pt x="2411004" y="478281"/>
                </a:lnTo>
                <a:lnTo>
                  <a:pt x="2411004" y="982140"/>
                </a:lnTo>
                <a:lnTo>
                  <a:pt x="2914438" y="982140"/>
                </a:lnTo>
                <a:lnTo>
                  <a:pt x="2914438" y="2155093"/>
                </a:lnTo>
                <a:lnTo>
                  <a:pt x="0" y="2155093"/>
                </a:lnTo>
                <a:close/>
              </a:path>
            </a:pathLst>
          </a:custGeom>
          <a:effectLst>
            <a:outerShdw blurRad="50800" dist="38100" dir="2700000" algn="tl" rotWithShape="0">
              <a:prstClr val="black">
                <a:alpha val="40000"/>
              </a:prstClr>
            </a:outerShdw>
          </a:effectLst>
        </p:spPr>
      </p:pic>
      <p:sp>
        <p:nvSpPr>
          <p:cNvPr id="9" name="Rectangle 8"/>
          <p:cNvSpPr/>
          <p:nvPr/>
        </p:nvSpPr>
        <p:spPr>
          <a:xfrm>
            <a:off x="0" y="6550958"/>
            <a:ext cx="12192000" cy="307042"/>
          </a:xfrm>
          <a:prstGeom prst="rect">
            <a:avLst/>
          </a:prstGeom>
          <a:solidFill>
            <a:srgbClr val="3771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 name="Group 9"/>
          <p:cNvGrpSpPr/>
          <p:nvPr/>
        </p:nvGrpSpPr>
        <p:grpSpPr>
          <a:xfrm>
            <a:off x="0" y="6363190"/>
            <a:ext cx="12192000" cy="144679"/>
            <a:chOff x="0" y="6339126"/>
            <a:chExt cx="12192000" cy="144679"/>
          </a:xfrm>
        </p:grpSpPr>
        <p:sp>
          <p:nvSpPr>
            <p:cNvPr id="11" name="Rectangle 10"/>
            <p:cNvSpPr/>
            <p:nvPr/>
          </p:nvSpPr>
          <p:spPr>
            <a:xfrm>
              <a:off x="4572000" y="6339127"/>
              <a:ext cx="4572000" cy="144678"/>
            </a:xfrm>
            <a:prstGeom prst="rect">
              <a:avLst/>
            </a:prstGeom>
            <a:solidFill>
              <a:srgbClr val="D2E4F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p:cNvSpPr/>
            <p:nvPr/>
          </p:nvSpPr>
          <p:spPr>
            <a:xfrm>
              <a:off x="0" y="6339126"/>
              <a:ext cx="4572000" cy="144678"/>
            </a:xfrm>
            <a:prstGeom prst="rect">
              <a:avLst/>
            </a:prstGeom>
            <a:solidFill>
              <a:srgbClr val="2939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p:nvSpPr>
          <p:spPr>
            <a:xfrm>
              <a:off x="7620000" y="6340641"/>
              <a:ext cx="4572000" cy="143163"/>
            </a:xfrm>
            <a:prstGeom prst="rect">
              <a:avLst/>
            </a:prstGeom>
            <a:solidFill>
              <a:srgbClr val="9CBB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4" name="Title 1"/>
          <p:cNvSpPr>
            <a:spLocks noGrp="1"/>
          </p:cNvSpPr>
          <p:nvPr>
            <p:ph type="title"/>
          </p:nvPr>
        </p:nvSpPr>
        <p:spPr>
          <a:xfrm>
            <a:off x="1291841" y="1"/>
            <a:ext cx="10515600" cy="903460"/>
          </a:xfrm>
        </p:spPr>
        <p:txBody>
          <a:bodyPr>
            <a:normAutofit/>
          </a:bodyPr>
          <a:lstStyle>
            <a:lvl1pPr>
              <a:defRPr sz="3600"/>
            </a:lvl1pPr>
          </a:lstStyle>
          <a:p>
            <a:r>
              <a:rPr lang="en-US" smtClean="0"/>
              <a:t>Click to edit Master title style</a:t>
            </a:r>
            <a:endParaRPr lang="en-US" dirty="0"/>
          </a:p>
        </p:txBody>
      </p:sp>
      <p:sp>
        <p:nvSpPr>
          <p:cNvPr id="19" name="Rectangle 18"/>
          <p:cNvSpPr/>
          <p:nvPr userDrawn="1"/>
        </p:nvSpPr>
        <p:spPr>
          <a:xfrm>
            <a:off x="0" y="6550958"/>
            <a:ext cx="12192000" cy="307042"/>
          </a:xfrm>
          <a:prstGeom prst="rect">
            <a:avLst/>
          </a:prstGeom>
          <a:solidFill>
            <a:srgbClr val="3771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0" name="Group 19"/>
          <p:cNvGrpSpPr/>
          <p:nvPr userDrawn="1"/>
        </p:nvGrpSpPr>
        <p:grpSpPr>
          <a:xfrm>
            <a:off x="0" y="6363190"/>
            <a:ext cx="12192000" cy="144679"/>
            <a:chOff x="0" y="6339126"/>
            <a:chExt cx="12192000" cy="144679"/>
          </a:xfrm>
        </p:grpSpPr>
        <p:sp>
          <p:nvSpPr>
            <p:cNvPr id="21" name="Rectangle 20"/>
            <p:cNvSpPr/>
            <p:nvPr/>
          </p:nvSpPr>
          <p:spPr>
            <a:xfrm>
              <a:off x="4572000" y="6339127"/>
              <a:ext cx="4572000" cy="144678"/>
            </a:xfrm>
            <a:prstGeom prst="rect">
              <a:avLst/>
            </a:prstGeom>
            <a:solidFill>
              <a:srgbClr val="D2E4F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p:cNvSpPr/>
            <p:nvPr/>
          </p:nvSpPr>
          <p:spPr>
            <a:xfrm>
              <a:off x="0" y="6339126"/>
              <a:ext cx="4572000" cy="144678"/>
            </a:xfrm>
            <a:prstGeom prst="rect">
              <a:avLst/>
            </a:prstGeom>
            <a:solidFill>
              <a:srgbClr val="2939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p:cNvSpPr/>
            <p:nvPr/>
          </p:nvSpPr>
          <p:spPr>
            <a:xfrm>
              <a:off x="7620000" y="6340641"/>
              <a:ext cx="4572000" cy="143163"/>
            </a:xfrm>
            <a:prstGeom prst="rect">
              <a:avLst/>
            </a:prstGeom>
            <a:solidFill>
              <a:srgbClr val="9CBB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4" name="Rectangle 23"/>
          <p:cNvSpPr/>
          <p:nvPr userDrawn="1"/>
        </p:nvSpPr>
        <p:spPr>
          <a:xfrm>
            <a:off x="0" y="5493513"/>
            <a:ext cx="12192000" cy="765517"/>
          </a:xfrm>
          <a:prstGeom prst="rect">
            <a:avLst/>
          </a:prstGeom>
          <a:solidFill>
            <a:srgbClr val="D2E4FC"/>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3771C8"/>
              </a:solidFill>
            </a:endParaRPr>
          </a:p>
        </p:txBody>
      </p:sp>
      <p:sp>
        <p:nvSpPr>
          <p:cNvPr id="25" name="Text Placeholder 16"/>
          <p:cNvSpPr>
            <a:spLocks noGrp="1"/>
          </p:cNvSpPr>
          <p:nvPr>
            <p:ph type="body" sz="quarter" idx="13" hasCustomPrompt="1"/>
          </p:nvPr>
        </p:nvSpPr>
        <p:spPr>
          <a:xfrm>
            <a:off x="152400" y="5493513"/>
            <a:ext cx="11655041" cy="765517"/>
          </a:xfrm>
        </p:spPr>
        <p:txBody>
          <a:bodyPr>
            <a:normAutofit/>
          </a:bodyPr>
          <a:lstStyle>
            <a:lvl1pPr marL="0" indent="0">
              <a:buNone/>
              <a:defRPr sz="1800" baseline="0">
                <a:solidFill>
                  <a:srgbClr val="3771C8"/>
                </a:solidFill>
              </a:defRPr>
            </a:lvl1pPr>
          </a:lstStyle>
          <a:p>
            <a:pPr lvl="0"/>
            <a:r>
              <a:rPr lang="en-US" dirty="0" smtClean="0"/>
              <a:t>Bumper Text</a:t>
            </a:r>
            <a:endParaRPr lang="en-US" dirty="0"/>
          </a:p>
        </p:txBody>
      </p:sp>
      <p:sp>
        <p:nvSpPr>
          <p:cNvPr id="2" name="Date Placeholder 1"/>
          <p:cNvSpPr>
            <a:spLocks noGrp="1"/>
          </p:cNvSpPr>
          <p:nvPr>
            <p:ph type="dt" sz="half" idx="14"/>
          </p:nvPr>
        </p:nvSpPr>
        <p:spPr/>
        <p:txBody>
          <a:bodyPr/>
          <a:lstStyle/>
          <a:p>
            <a:r>
              <a:rPr lang="en-US" dirty="0" smtClean="0"/>
              <a:t>Ford Proprietary - </a:t>
            </a:r>
            <a:fld id="{845FCEB3-516B-40BC-AE89-AFD5E4AE7CF0}" type="datetime1">
              <a:rPr lang="en-US" smtClean="0"/>
              <a:pPr/>
              <a:t>7/10/2017</a:t>
            </a:fld>
            <a:endParaRPr lang="en-US" dirty="0"/>
          </a:p>
        </p:txBody>
      </p:sp>
      <p:sp>
        <p:nvSpPr>
          <p:cNvPr id="5" name="Slide Number Placeholder 4"/>
          <p:cNvSpPr>
            <a:spLocks noGrp="1"/>
          </p:cNvSpPr>
          <p:nvPr>
            <p:ph type="sldNum" sz="quarter" idx="15"/>
          </p:nvPr>
        </p:nvSpPr>
        <p:spPr/>
        <p:txBody>
          <a:bodyPr/>
          <a:lstStyle/>
          <a:p>
            <a:fld id="{FA2158FB-8F7D-4C92-8E81-4371E38A65F9}" type="slidenum">
              <a:rPr lang="en-US" smtClean="0"/>
              <a:pPr/>
              <a:t>‹#›</a:t>
            </a:fld>
            <a:endParaRPr lang="en-US" dirty="0"/>
          </a:p>
        </p:txBody>
      </p:sp>
    </p:spTree>
    <p:extLst>
      <p:ext uri="{BB962C8B-B14F-4D97-AF65-F5344CB8AC3E}">
        <p14:creationId xmlns:p14="http://schemas.microsoft.com/office/powerpoint/2010/main" val="3792339111"/>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icture with Caption with Bumper">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5183187" y="987425"/>
            <a:ext cx="6624253" cy="445574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152400" y="987426"/>
            <a:ext cx="4619625" cy="446299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rcRect r="68178"/>
          <a:stretch>
            <a:fillRect/>
          </a:stretch>
        </p:blipFill>
        <p:spPr>
          <a:xfrm>
            <a:off x="152400" y="60896"/>
            <a:ext cx="1139441" cy="842564"/>
          </a:xfrm>
          <a:custGeom>
            <a:avLst/>
            <a:gdLst>
              <a:gd name="connsiteX0" fmla="*/ 0 w 2914438"/>
              <a:gd name="connsiteY0" fmla="*/ 0 h 2155093"/>
              <a:gd name="connsiteX1" fmla="*/ 2914438 w 2914438"/>
              <a:gd name="connsiteY1" fmla="*/ 0 h 2155093"/>
              <a:gd name="connsiteX2" fmla="*/ 2914438 w 2914438"/>
              <a:gd name="connsiteY2" fmla="*/ 478281 h 2155093"/>
              <a:gd name="connsiteX3" fmla="*/ 2411004 w 2914438"/>
              <a:gd name="connsiteY3" fmla="*/ 478281 h 2155093"/>
              <a:gd name="connsiteX4" fmla="*/ 2411004 w 2914438"/>
              <a:gd name="connsiteY4" fmla="*/ 982140 h 2155093"/>
              <a:gd name="connsiteX5" fmla="*/ 2914438 w 2914438"/>
              <a:gd name="connsiteY5" fmla="*/ 982140 h 2155093"/>
              <a:gd name="connsiteX6" fmla="*/ 2914438 w 2914438"/>
              <a:gd name="connsiteY6" fmla="*/ 2155093 h 2155093"/>
              <a:gd name="connsiteX7" fmla="*/ 0 w 2914438"/>
              <a:gd name="connsiteY7" fmla="*/ 2155093 h 2155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14438" h="2155093">
                <a:moveTo>
                  <a:pt x="0" y="0"/>
                </a:moveTo>
                <a:lnTo>
                  <a:pt x="2914438" y="0"/>
                </a:lnTo>
                <a:lnTo>
                  <a:pt x="2914438" y="478281"/>
                </a:lnTo>
                <a:lnTo>
                  <a:pt x="2411004" y="478281"/>
                </a:lnTo>
                <a:lnTo>
                  <a:pt x="2411004" y="982140"/>
                </a:lnTo>
                <a:lnTo>
                  <a:pt x="2914438" y="982140"/>
                </a:lnTo>
                <a:lnTo>
                  <a:pt x="2914438" y="2155093"/>
                </a:lnTo>
                <a:lnTo>
                  <a:pt x="0" y="2155093"/>
                </a:lnTo>
                <a:close/>
              </a:path>
            </a:pathLst>
          </a:custGeom>
          <a:effectLst>
            <a:outerShdw blurRad="50800" dist="38100" dir="2700000" algn="tl" rotWithShape="0">
              <a:prstClr val="black">
                <a:alpha val="40000"/>
              </a:prstClr>
            </a:outerShdw>
          </a:effectLst>
        </p:spPr>
      </p:pic>
      <p:sp>
        <p:nvSpPr>
          <p:cNvPr id="9" name="Rectangle 8"/>
          <p:cNvSpPr/>
          <p:nvPr/>
        </p:nvSpPr>
        <p:spPr>
          <a:xfrm>
            <a:off x="0" y="6550958"/>
            <a:ext cx="12192000" cy="307042"/>
          </a:xfrm>
          <a:prstGeom prst="rect">
            <a:avLst/>
          </a:prstGeom>
          <a:solidFill>
            <a:srgbClr val="3771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 name="Group 9"/>
          <p:cNvGrpSpPr/>
          <p:nvPr/>
        </p:nvGrpSpPr>
        <p:grpSpPr>
          <a:xfrm>
            <a:off x="0" y="6363190"/>
            <a:ext cx="12192000" cy="144679"/>
            <a:chOff x="0" y="6339126"/>
            <a:chExt cx="12192000" cy="144679"/>
          </a:xfrm>
        </p:grpSpPr>
        <p:sp>
          <p:nvSpPr>
            <p:cNvPr id="11" name="Rectangle 10"/>
            <p:cNvSpPr/>
            <p:nvPr/>
          </p:nvSpPr>
          <p:spPr>
            <a:xfrm>
              <a:off x="4572000" y="6339127"/>
              <a:ext cx="4572000" cy="144678"/>
            </a:xfrm>
            <a:prstGeom prst="rect">
              <a:avLst/>
            </a:prstGeom>
            <a:solidFill>
              <a:srgbClr val="D2E4F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p:cNvSpPr/>
            <p:nvPr/>
          </p:nvSpPr>
          <p:spPr>
            <a:xfrm>
              <a:off x="0" y="6339126"/>
              <a:ext cx="4572000" cy="144678"/>
            </a:xfrm>
            <a:prstGeom prst="rect">
              <a:avLst/>
            </a:prstGeom>
            <a:solidFill>
              <a:srgbClr val="2939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p:nvSpPr>
          <p:spPr>
            <a:xfrm>
              <a:off x="7620000" y="6340641"/>
              <a:ext cx="4572000" cy="143163"/>
            </a:xfrm>
            <a:prstGeom prst="rect">
              <a:avLst/>
            </a:prstGeom>
            <a:solidFill>
              <a:srgbClr val="9CBB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4" name="Title 1"/>
          <p:cNvSpPr>
            <a:spLocks noGrp="1"/>
          </p:cNvSpPr>
          <p:nvPr>
            <p:ph type="title"/>
          </p:nvPr>
        </p:nvSpPr>
        <p:spPr>
          <a:xfrm>
            <a:off x="1291841" y="1"/>
            <a:ext cx="10515600" cy="903460"/>
          </a:xfrm>
        </p:spPr>
        <p:txBody>
          <a:bodyPr>
            <a:normAutofit/>
          </a:bodyPr>
          <a:lstStyle>
            <a:lvl1pPr>
              <a:defRPr sz="3600"/>
            </a:lvl1pPr>
          </a:lstStyle>
          <a:p>
            <a:r>
              <a:rPr lang="en-US" smtClean="0"/>
              <a:t>Click to edit Master title style</a:t>
            </a:r>
            <a:endParaRPr lang="en-US" dirty="0"/>
          </a:p>
        </p:txBody>
      </p:sp>
      <p:sp>
        <p:nvSpPr>
          <p:cNvPr id="19" name="Rectangle 18"/>
          <p:cNvSpPr/>
          <p:nvPr userDrawn="1"/>
        </p:nvSpPr>
        <p:spPr>
          <a:xfrm>
            <a:off x="0" y="6550958"/>
            <a:ext cx="12192000" cy="307042"/>
          </a:xfrm>
          <a:prstGeom prst="rect">
            <a:avLst/>
          </a:prstGeom>
          <a:solidFill>
            <a:srgbClr val="3771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0" name="Group 19"/>
          <p:cNvGrpSpPr/>
          <p:nvPr userDrawn="1"/>
        </p:nvGrpSpPr>
        <p:grpSpPr>
          <a:xfrm>
            <a:off x="0" y="6363190"/>
            <a:ext cx="12192000" cy="144679"/>
            <a:chOff x="0" y="6339126"/>
            <a:chExt cx="12192000" cy="144679"/>
          </a:xfrm>
        </p:grpSpPr>
        <p:sp>
          <p:nvSpPr>
            <p:cNvPr id="21" name="Rectangle 20"/>
            <p:cNvSpPr/>
            <p:nvPr/>
          </p:nvSpPr>
          <p:spPr>
            <a:xfrm>
              <a:off x="4572000" y="6339127"/>
              <a:ext cx="4572000" cy="144678"/>
            </a:xfrm>
            <a:prstGeom prst="rect">
              <a:avLst/>
            </a:prstGeom>
            <a:solidFill>
              <a:srgbClr val="D2E4F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p:cNvSpPr/>
            <p:nvPr/>
          </p:nvSpPr>
          <p:spPr>
            <a:xfrm>
              <a:off x="0" y="6339126"/>
              <a:ext cx="4572000" cy="144678"/>
            </a:xfrm>
            <a:prstGeom prst="rect">
              <a:avLst/>
            </a:prstGeom>
            <a:solidFill>
              <a:srgbClr val="2939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p:cNvSpPr/>
            <p:nvPr/>
          </p:nvSpPr>
          <p:spPr>
            <a:xfrm>
              <a:off x="7620000" y="6340641"/>
              <a:ext cx="4572000" cy="143163"/>
            </a:xfrm>
            <a:prstGeom prst="rect">
              <a:avLst/>
            </a:prstGeom>
            <a:solidFill>
              <a:srgbClr val="9CBB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4" name="Rectangle 23"/>
          <p:cNvSpPr/>
          <p:nvPr userDrawn="1"/>
        </p:nvSpPr>
        <p:spPr>
          <a:xfrm>
            <a:off x="0" y="5493513"/>
            <a:ext cx="12192000" cy="765517"/>
          </a:xfrm>
          <a:prstGeom prst="rect">
            <a:avLst/>
          </a:prstGeom>
          <a:solidFill>
            <a:srgbClr val="D2E4FC"/>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3771C8"/>
              </a:solidFill>
            </a:endParaRPr>
          </a:p>
        </p:txBody>
      </p:sp>
      <p:sp>
        <p:nvSpPr>
          <p:cNvPr id="25" name="Text Placeholder 16"/>
          <p:cNvSpPr>
            <a:spLocks noGrp="1"/>
          </p:cNvSpPr>
          <p:nvPr>
            <p:ph type="body" sz="quarter" idx="13" hasCustomPrompt="1"/>
          </p:nvPr>
        </p:nvSpPr>
        <p:spPr>
          <a:xfrm>
            <a:off x="152400" y="5493513"/>
            <a:ext cx="11655041" cy="765517"/>
          </a:xfrm>
        </p:spPr>
        <p:txBody>
          <a:bodyPr>
            <a:normAutofit/>
          </a:bodyPr>
          <a:lstStyle>
            <a:lvl1pPr marL="0" indent="0">
              <a:buNone/>
              <a:defRPr sz="1800" baseline="0">
                <a:solidFill>
                  <a:srgbClr val="3771C8"/>
                </a:solidFill>
              </a:defRPr>
            </a:lvl1pPr>
          </a:lstStyle>
          <a:p>
            <a:pPr lvl="0"/>
            <a:r>
              <a:rPr lang="en-US" dirty="0" smtClean="0"/>
              <a:t>Bumper Text</a:t>
            </a:r>
            <a:endParaRPr lang="en-US" dirty="0"/>
          </a:p>
        </p:txBody>
      </p:sp>
      <p:sp>
        <p:nvSpPr>
          <p:cNvPr id="2" name="Date Placeholder 1"/>
          <p:cNvSpPr>
            <a:spLocks noGrp="1"/>
          </p:cNvSpPr>
          <p:nvPr>
            <p:ph type="dt" sz="half" idx="14"/>
          </p:nvPr>
        </p:nvSpPr>
        <p:spPr/>
        <p:txBody>
          <a:bodyPr/>
          <a:lstStyle/>
          <a:p>
            <a:r>
              <a:rPr lang="en-US" dirty="0" smtClean="0"/>
              <a:t>Ford Proprietary - </a:t>
            </a:r>
            <a:fld id="{B6050256-00D2-40D9-93B9-B3D1C5DD9A57}" type="datetime1">
              <a:rPr lang="en-US" smtClean="0"/>
              <a:pPr/>
              <a:t>7/10/2017</a:t>
            </a:fld>
            <a:endParaRPr lang="en-US" dirty="0"/>
          </a:p>
        </p:txBody>
      </p:sp>
      <p:sp>
        <p:nvSpPr>
          <p:cNvPr id="5" name="Slide Number Placeholder 4"/>
          <p:cNvSpPr>
            <a:spLocks noGrp="1"/>
          </p:cNvSpPr>
          <p:nvPr>
            <p:ph type="sldNum" sz="quarter" idx="15"/>
          </p:nvPr>
        </p:nvSpPr>
        <p:spPr/>
        <p:txBody>
          <a:bodyPr/>
          <a:lstStyle/>
          <a:p>
            <a:fld id="{FA2158FB-8F7D-4C92-8E81-4371E38A65F9}" type="slidenum">
              <a:rPr lang="en-US" smtClean="0"/>
              <a:pPr/>
              <a:t>‹#›</a:t>
            </a:fld>
            <a:endParaRPr lang="en-US" dirty="0"/>
          </a:p>
        </p:txBody>
      </p:sp>
    </p:spTree>
    <p:extLst>
      <p:ext uri="{BB962C8B-B14F-4D97-AF65-F5344CB8AC3E}">
        <p14:creationId xmlns:p14="http://schemas.microsoft.com/office/powerpoint/2010/main" val="434137837"/>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Layout">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rcRect r="68178"/>
          <a:stretch>
            <a:fillRect/>
          </a:stretch>
        </p:blipFill>
        <p:spPr>
          <a:xfrm>
            <a:off x="152400" y="60896"/>
            <a:ext cx="1139441" cy="842564"/>
          </a:xfrm>
          <a:custGeom>
            <a:avLst/>
            <a:gdLst>
              <a:gd name="connsiteX0" fmla="*/ 0 w 2914438"/>
              <a:gd name="connsiteY0" fmla="*/ 0 h 2155093"/>
              <a:gd name="connsiteX1" fmla="*/ 2914438 w 2914438"/>
              <a:gd name="connsiteY1" fmla="*/ 0 h 2155093"/>
              <a:gd name="connsiteX2" fmla="*/ 2914438 w 2914438"/>
              <a:gd name="connsiteY2" fmla="*/ 478281 h 2155093"/>
              <a:gd name="connsiteX3" fmla="*/ 2411004 w 2914438"/>
              <a:gd name="connsiteY3" fmla="*/ 478281 h 2155093"/>
              <a:gd name="connsiteX4" fmla="*/ 2411004 w 2914438"/>
              <a:gd name="connsiteY4" fmla="*/ 982140 h 2155093"/>
              <a:gd name="connsiteX5" fmla="*/ 2914438 w 2914438"/>
              <a:gd name="connsiteY5" fmla="*/ 982140 h 2155093"/>
              <a:gd name="connsiteX6" fmla="*/ 2914438 w 2914438"/>
              <a:gd name="connsiteY6" fmla="*/ 2155093 h 2155093"/>
              <a:gd name="connsiteX7" fmla="*/ 0 w 2914438"/>
              <a:gd name="connsiteY7" fmla="*/ 2155093 h 2155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14438" h="2155093">
                <a:moveTo>
                  <a:pt x="0" y="0"/>
                </a:moveTo>
                <a:lnTo>
                  <a:pt x="2914438" y="0"/>
                </a:lnTo>
                <a:lnTo>
                  <a:pt x="2914438" y="478281"/>
                </a:lnTo>
                <a:lnTo>
                  <a:pt x="2411004" y="478281"/>
                </a:lnTo>
                <a:lnTo>
                  <a:pt x="2411004" y="982140"/>
                </a:lnTo>
                <a:lnTo>
                  <a:pt x="2914438" y="982140"/>
                </a:lnTo>
                <a:lnTo>
                  <a:pt x="2914438" y="2155093"/>
                </a:lnTo>
                <a:lnTo>
                  <a:pt x="0" y="2155093"/>
                </a:lnTo>
                <a:close/>
              </a:path>
            </a:pathLst>
          </a:custGeom>
          <a:effectLst>
            <a:outerShdw blurRad="50800" dist="38100" dir="2700000" algn="tl" rotWithShape="0">
              <a:prstClr val="black">
                <a:alpha val="40000"/>
              </a:prstClr>
            </a:outerShdw>
          </a:effectLst>
        </p:spPr>
      </p:pic>
      <p:sp>
        <p:nvSpPr>
          <p:cNvPr id="6" name="Rectangle 5"/>
          <p:cNvSpPr/>
          <p:nvPr userDrawn="1"/>
        </p:nvSpPr>
        <p:spPr>
          <a:xfrm>
            <a:off x="0" y="6550958"/>
            <a:ext cx="12192000" cy="307042"/>
          </a:xfrm>
          <a:prstGeom prst="rect">
            <a:avLst/>
          </a:prstGeom>
          <a:solidFill>
            <a:srgbClr val="3771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 name="Group 6"/>
          <p:cNvGrpSpPr/>
          <p:nvPr userDrawn="1"/>
        </p:nvGrpSpPr>
        <p:grpSpPr>
          <a:xfrm>
            <a:off x="0" y="6363190"/>
            <a:ext cx="12192000" cy="144679"/>
            <a:chOff x="0" y="6339126"/>
            <a:chExt cx="12192000" cy="144679"/>
          </a:xfrm>
        </p:grpSpPr>
        <p:sp>
          <p:nvSpPr>
            <p:cNvPr id="8" name="Rectangle 7"/>
            <p:cNvSpPr/>
            <p:nvPr/>
          </p:nvSpPr>
          <p:spPr>
            <a:xfrm>
              <a:off x="4572000" y="6339127"/>
              <a:ext cx="4572000" cy="144678"/>
            </a:xfrm>
            <a:prstGeom prst="rect">
              <a:avLst/>
            </a:prstGeom>
            <a:solidFill>
              <a:srgbClr val="D2E4F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6339126"/>
              <a:ext cx="4572000" cy="144678"/>
            </a:xfrm>
            <a:prstGeom prst="rect">
              <a:avLst/>
            </a:prstGeom>
            <a:solidFill>
              <a:srgbClr val="2939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7620000" y="6340641"/>
              <a:ext cx="4572000" cy="143163"/>
            </a:xfrm>
            <a:prstGeom prst="rect">
              <a:avLst/>
            </a:prstGeom>
            <a:solidFill>
              <a:srgbClr val="9CBB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 name="Date Placeholder 2"/>
          <p:cNvSpPr>
            <a:spLocks noGrp="1"/>
          </p:cNvSpPr>
          <p:nvPr>
            <p:ph type="dt" sz="half" idx="10"/>
          </p:nvPr>
        </p:nvSpPr>
        <p:spPr/>
        <p:txBody>
          <a:bodyPr/>
          <a:lstStyle/>
          <a:p>
            <a:r>
              <a:rPr lang="en-US" dirty="0" smtClean="0"/>
              <a:t>Ford Proprietary - </a:t>
            </a:r>
            <a:fld id="{101026F2-CCA6-4DA1-9B34-E7CFF2EC22FF}" type="datetime1">
              <a:rPr lang="en-US" smtClean="0"/>
              <a:pPr/>
              <a:t>7/10/2017</a:t>
            </a:fld>
            <a:endParaRPr lang="en-US" dirty="0"/>
          </a:p>
        </p:txBody>
      </p:sp>
      <p:sp>
        <p:nvSpPr>
          <p:cNvPr id="4" name="Slide Number Placeholder 3"/>
          <p:cNvSpPr>
            <a:spLocks noGrp="1"/>
          </p:cNvSpPr>
          <p:nvPr>
            <p:ph type="sldNum" sz="quarter" idx="11"/>
          </p:nvPr>
        </p:nvSpPr>
        <p:spPr/>
        <p:txBody>
          <a:bodyPr/>
          <a:lstStyle/>
          <a:p>
            <a:fld id="{FA2158FB-8F7D-4C92-8E81-4371E38A65F9}" type="slidenum">
              <a:rPr lang="en-US" smtClean="0"/>
              <a:pPr/>
              <a:t>‹#›</a:t>
            </a:fld>
            <a:endParaRPr lang="en-US" dirty="0"/>
          </a:p>
        </p:txBody>
      </p:sp>
      <p:grpSp>
        <p:nvGrpSpPr>
          <p:cNvPr id="12" name="Gruppieren 1"/>
          <p:cNvGrpSpPr/>
          <p:nvPr userDrawn="1"/>
        </p:nvGrpSpPr>
        <p:grpSpPr>
          <a:xfrm>
            <a:off x="328613" y="2280536"/>
            <a:ext cx="11243955" cy="723900"/>
            <a:chOff x="328613" y="2276324"/>
            <a:chExt cx="11243955" cy="723900"/>
          </a:xfrm>
        </p:grpSpPr>
        <p:sp>
          <p:nvSpPr>
            <p:cNvPr id="13" name="Rectangle 8"/>
            <p:cNvSpPr>
              <a:spLocks noChangeArrowheads="1"/>
            </p:cNvSpPr>
            <p:nvPr/>
          </p:nvSpPr>
          <p:spPr bwMode="gray">
            <a:xfrm>
              <a:off x="328613" y="2276324"/>
              <a:ext cx="612772" cy="723900"/>
            </a:xfrm>
            <a:prstGeom prst="rect">
              <a:avLst/>
            </a:prstGeom>
            <a:gradFill>
              <a:gsLst>
                <a:gs pos="0">
                  <a:srgbClr val="969696"/>
                </a:gs>
                <a:gs pos="100000">
                  <a:srgbClr val="646464"/>
                </a:gs>
              </a:gsLst>
              <a:lin ang="5400000" scaled="0"/>
            </a:gradFill>
            <a:ln w="12700">
              <a:solidFill>
                <a:srgbClr val="C0C0C0"/>
              </a:solidFill>
              <a:miter lim="800000"/>
              <a:headEnd/>
              <a:tailEnd/>
            </a:ln>
            <a:effectLst>
              <a:outerShdw blurRad="127000" dist="63500" dir="2700000" algn="tl" rotWithShape="0">
                <a:prstClr val="black">
                  <a:alpha val="40000"/>
                </a:prstClr>
              </a:outerShdw>
            </a:effectLst>
            <a:extLst/>
          </p:spPr>
          <p:txBody>
            <a:bodyPr lIns="108000" tIns="72000" rIns="108000" bIns="72000" anchor="ctr"/>
            <a:lstStyle/>
            <a:p>
              <a:pPr marL="0" marR="0" lvl="0" indent="0" algn="ctr" defTabSz="801688" eaLnBrk="0" fontAlgn="auto" latinLnBrk="0" hangingPunct="0">
                <a:lnSpc>
                  <a:spcPct val="100000"/>
                </a:lnSpc>
                <a:spcBef>
                  <a:spcPts val="0"/>
                </a:spcBef>
                <a:spcAft>
                  <a:spcPts val="0"/>
                </a:spcAft>
                <a:buClrTx/>
                <a:buSzTx/>
                <a:buFontTx/>
                <a:buNone/>
                <a:tabLst/>
                <a:defRPr/>
              </a:pPr>
              <a:r>
                <a:rPr kumimoji="0" lang="de-DE" altLang="de-DE" sz="2800" b="1" i="0" u="none" strike="noStrike" kern="0" cap="none" spc="0" normalizeH="0" baseline="0" noProof="1">
                  <a:ln>
                    <a:noFill/>
                  </a:ln>
                  <a:solidFill>
                    <a:srgbClr val="FFFFFF"/>
                  </a:solidFill>
                  <a:effectLst>
                    <a:outerShdw blurRad="190500" algn="ctr" rotWithShape="0">
                      <a:prstClr val="black">
                        <a:alpha val="50000"/>
                      </a:prstClr>
                    </a:outerShdw>
                  </a:effectLst>
                  <a:uLnTx/>
                  <a:uFillTx/>
                  <a:latin typeface="Century Gothic" panose="020B0502020202020204" pitchFamily="34" charset="0"/>
                  <a:cs typeface="Arial" charset="0"/>
                </a:rPr>
                <a:t>2</a:t>
              </a:r>
              <a:endParaRPr kumimoji="0" lang="de-DE" altLang="de-DE" sz="1800" b="1" i="0" u="none" strike="noStrike" kern="0" cap="none" spc="0" normalizeH="0" baseline="0" noProof="1">
                <a:ln>
                  <a:noFill/>
                </a:ln>
                <a:solidFill>
                  <a:srgbClr val="FFFFFF"/>
                </a:solidFill>
                <a:effectLst>
                  <a:outerShdw blurRad="190500" algn="ctr" rotWithShape="0">
                    <a:prstClr val="black">
                      <a:alpha val="50000"/>
                    </a:prstClr>
                  </a:outerShdw>
                </a:effectLst>
                <a:uLnTx/>
                <a:uFillTx/>
                <a:latin typeface="Century Gothic" panose="020B0502020202020204" pitchFamily="34" charset="0"/>
                <a:cs typeface="Arial" charset="0"/>
              </a:endParaRPr>
            </a:p>
          </p:txBody>
        </p:sp>
        <p:sp>
          <p:nvSpPr>
            <p:cNvPr id="14" name="Rectangle 13"/>
            <p:cNvSpPr>
              <a:spLocks noChangeArrowheads="1"/>
            </p:cNvSpPr>
            <p:nvPr/>
          </p:nvSpPr>
          <p:spPr bwMode="gray">
            <a:xfrm>
              <a:off x="935089" y="2276324"/>
              <a:ext cx="10637479" cy="723900"/>
            </a:xfrm>
            <a:prstGeom prst="rect">
              <a:avLst/>
            </a:prstGeom>
            <a:solidFill>
              <a:srgbClr val="FFFFFF"/>
            </a:solidFill>
            <a:ln w="12700">
              <a:solidFill>
                <a:srgbClr val="C0C0C0"/>
              </a:solidFill>
              <a:miter lim="800000"/>
              <a:headEnd/>
              <a:tailEnd/>
            </a:ln>
            <a:effectLst>
              <a:outerShdw blurRad="127000" dist="63500" dir="2700000" algn="tl" rotWithShape="0">
                <a:prstClr val="black">
                  <a:alpha val="40000"/>
                </a:prstClr>
              </a:outerShdw>
            </a:effectLst>
            <a:extLst/>
          </p:spPr>
          <p:txBody>
            <a:bodyPr lIns="216000" tIns="108000" rIns="144000" bIns="72000" anchor="ctr"/>
            <a:lstStyle/>
            <a:p>
              <a:pPr marL="0" marR="0" lvl="0" indent="0" defTabSz="914400" eaLnBrk="1" fontAlgn="auto" latinLnBrk="0" hangingPunct="1">
                <a:lnSpc>
                  <a:spcPct val="95000"/>
                </a:lnSpc>
                <a:spcBef>
                  <a:spcPts val="0"/>
                </a:spcBef>
                <a:spcAft>
                  <a:spcPts val="400"/>
                </a:spcAft>
                <a:buClr>
                  <a:srgbClr val="969696"/>
                </a:buClr>
                <a:buSzTx/>
                <a:buFontTx/>
                <a:buNone/>
                <a:tabLst/>
                <a:defRPr/>
              </a:pPr>
              <a:endParaRPr kumimoji="0" lang="en-US" altLang="de-DE" sz="2400" b="0" i="0" u="none" strike="noStrike" kern="0" cap="none" spc="0" normalizeH="0" baseline="0" dirty="0">
                <a:ln>
                  <a:noFill/>
                </a:ln>
                <a:solidFill>
                  <a:srgbClr val="000000"/>
                </a:solidFill>
                <a:effectLst/>
                <a:uLnTx/>
                <a:uFillTx/>
                <a:cs typeface="Arial" charset="0"/>
              </a:endParaRPr>
            </a:p>
          </p:txBody>
        </p:sp>
      </p:grpSp>
      <p:grpSp>
        <p:nvGrpSpPr>
          <p:cNvPr id="15" name="Gruppieren 8"/>
          <p:cNvGrpSpPr/>
          <p:nvPr userDrawn="1"/>
        </p:nvGrpSpPr>
        <p:grpSpPr>
          <a:xfrm>
            <a:off x="328613" y="1398436"/>
            <a:ext cx="11243955" cy="723900"/>
            <a:chOff x="328613" y="1555750"/>
            <a:chExt cx="8505825" cy="723900"/>
          </a:xfrm>
        </p:grpSpPr>
        <p:sp>
          <p:nvSpPr>
            <p:cNvPr id="16" name="Rectangle 7"/>
            <p:cNvSpPr>
              <a:spLocks noChangeArrowheads="1"/>
            </p:cNvSpPr>
            <p:nvPr/>
          </p:nvSpPr>
          <p:spPr bwMode="gray">
            <a:xfrm>
              <a:off x="328613" y="1555750"/>
              <a:ext cx="463550" cy="723900"/>
            </a:xfrm>
            <a:prstGeom prst="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xtLst/>
          </p:spPr>
          <p:style>
            <a:lnRef idx="0">
              <a:scrgbClr r="0" g="0" b="0"/>
            </a:lnRef>
            <a:fillRef idx="0">
              <a:scrgbClr r="0" g="0" b="0"/>
            </a:fillRef>
            <a:effectRef idx="0">
              <a:scrgbClr r="0" g="0" b="0"/>
            </a:effectRef>
            <a:fontRef idx="minor">
              <a:schemeClr val="lt1"/>
            </a:fontRef>
          </p:style>
          <p:txBody>
            <a:bodyPr lIns="108000" tIns="72000" rIns="108000" bIns="72000" anchor="ctr"/>
            <a:lstStyle/>
            <a:p>
              <a:pPr marL="0" marR="0" lvl="0" indent="0" algn="ctr" defTabSz="801688" eaLnBrk="0" fontAlgn="auto" latinLnBrk="0" hangingPunct="0">
                <a:lnSpc>
                  <a:spcPct val="100000"/>
                </a:lnSpc>
                <a:spcBef>
                  <a:spcPts val="0"/>
                </a:spcBef>
                <a:spcAft>
                  <a:spcPts val="0"/>
                </a:spcAft>
                <a:buClrTx/>
                <a:buSzTx/>
                <a:buFontTx/>
                <a:buNone/>
                <a:tabLst/>
                <a:defRPr/>
              </a:pPr>
              <a:r>
                <a:rPr kumimoji="0" lang="de-DE" altLang="de-DE" sz="2800" b="1" i="0" u="none" strike="noStrike" kern="0" cap="none" spc="0" normalizeH="0" baseline="0" noProof="1">
                  <a:ln>
                    <a:noFill/>
                  </a:ln>
                  <a:solidFill>
                    <a:srgbClr val="FFFFFF"/>
                  </a:solidFill>
                  <a:effectLst>
                    <a:outerShdw blurRad="190500" algn="ctr" rotWithShape="0">
                      <a:prstClr val="black">
                        <a:alpha val="50000"/>
                      </a:prstClr>
                    </a:outerShdw>
                  </a:effectLst>
                  <a:uLnTx/>
                  <a:uFillTx/>
                  <a:latin typeface="Century Gothic" panose="020B0502020202020204" pitchFamily="34" charset="0"/>
                  <a:cs typeface="Arial" charset="0"/>
                </a:rPr>
                <a:t>1</a:t>
              </a:r>
            </a:p>
          </p:txBody>
        </p:sp>
        <p:sp>
          <p:nvSpPr>
            <p:cNvPr id="17" name="Rectangle 3"/>
            <p:cNvSpPr>
              <a:spLocks noChangeArrowheads="1"/>
            </p:cNvSpPr>
            <p:nvPr/>
          </p:nvSpPr>
          <p:spPr bwMode="gray">
            <a:xfrm>
              <a:off x="787400" y="1555750"/>
              <a:ext cx="8047038" cy="723900"/>
            </a:xfrm>
            <a:prstGeom prst="rect">
              <a:avLst/>
            </a:prstGeom>
            <a:solidFill>
              <a:srgbClr val="FFFFFF"/>
            </a:solidFill>
            <a:ln w="12700">
              <a:solidFill>
                <a:srgbClr val="C0C0C0"/>
              </a:solidFill>
              <a:miter lim="800000"/>
              <a:headEnd/>
              <a:tailEnd/>
            </a:ln>
            <a:effectLst>
              <a:outerShdw blurRad="127000" dist="63500" dir="2700000" algn="tl" rotWithShape="0">
                <a:prstClr val="black">
                  <a:alpha val="40000"/>
                </a:prstClr>
              </a:outerShdw>
            </a:effectLst>
            <a:extLst/>
          </p:spPr>
          <p:txBody>
            <a:bodyPr lIns="216000" tIns="108000" rIns="144000" bIns="72000" anchor="ctr"/>
            <a:lstStyle/>
            <a:p>
              <a:pPr marL="0" marR="0" lvl="0" indent="0" defTabSz="914400" eaLnBrk="1" fontAlgn="auto" latinLnBrk="0" hangingPunct="1">
                <a:lnSpc>
                  <a:spcPct val="95000"/>
                </a:lnSpc>
                <a:spcBef>
                  <a:spcPts val="0"/>
                </a:spcBef>
                <a:spcAft>
                  <a:spcPts val="400"/>
                </a:spcAft>
                <a:buClr>
                  <a:srgbClr val="969696"/>
                </a:buClr>
                <a:buSzTx/>
                <a:buFontTx/>
                <a:buNone/>
                <a:tabLst/>
                <a:defRPr/>
              </a:pPr>
              <a:endParaRPr kumimoji="0" lang="de-DE" altLang="de-DE" sz="2400" b="0" i="0" u="none" strike="noStrike" kern="0" cap="none" spc="0" normalizeH="0" baseline="0" noProof="1">
                <a:ln>
                  <a:noFill/>
                </a:ln>
                <a:solidFill>
                  <a:srgbClr val="000000"/>
                </a:solidFill>
                <a:effectLst/>
                <a:uLnTx/>
                <a:uFillTx/>
                <a:cs typeface="Arial" charset="0"/>
              </a:endParaRPr>
            </a:p>
          </p:txBody>
        </p:sp>
      </p:grpSp>
      <p:grpSp>
        <p:nvGrpSpPr>
          <p:cNvPr id="18" name="Gruppieren 6"/>
          <p:cNvGrpSpPr/>
          <p:nvPr userDrawn="1"/>
        </p:nvGrpSpPr>
        <p:grpSpPr>
          <a:xfrm>
            <a:off x="328613" y="4046323"/>
            <a:ext cx="11243955" cy="725487"/>
            <a:chOff x="328613" y="3922717"/>
            <a:chExt cx="11243955" cy="725487"/>
          </a:xfrm>
        </p:grpSpPr>
        <p:sp>
          <p:nvSpPr>
            <p:cNvPr id="19" name="Rectangle 9"/>
            <p:cNvSpPr>
              <a:spLocks noChangeArrowheads="1"/>
            </p:cNvSpPr>
            <p:nvPr/>
          </p:nvSpPr>
          <p:spPr bwMode="gray">
            <a:xfrm>
              <a:off x="328613" y="3922717"/>
              <a:ext cx="612772" cy="725487"/>
            </a:xfrm>
            <a:prstGeom prst="rect">
              <a:avLst/>
            </a:prstGeom>
            <a:gradFill>
              <a:gsLst>
                <a:gs pos="0">
                  <a:srgbClr val="969696"/>
                </a:gs>
                <a:gs pos="100000">
                  <a:srgbClr val="646464"/>
                </a:gs>
              </a:gsLst>
              <a:lin ang="5400000" scaled="0"/>
            </a:gradFill>
            <a:ln w="12700">
              <a:solidFill>
                <a:srgbClr val="C0C0C0"/>
              </a:solidFill>
              <a:miter lim="800000"/>
              <a:headEnd/>
              <a:tailEnd/>
            </a:ln>
            <a:effectLst>
              <a:outerShdw blurRad="127000" dist="63500" dir="2700000" algn="tl" rotWithShape="0">
                <a:prstClr val="black">
                  <a:alpha val="40000"/>
                </a:prstClr>
              </a:outerShdw>
            </a:effectLst>
            <a:extLst/>
          </p:spPr>
          <p:txBody>
            <a:bodyPr lIns="108000" tIns="72000" rIns="108000" bIns="72000" anchor="ctr"/>
            <a:lstStyle/>
            <a:p>
              <a:pPr algn="ctr" defTabSz="801688" eaLnBrk="0" hangingPunct="0"/>
              <a:r>
                <a:rPr lang="de-DE" altLang="de-DE" sz="2800" b="1" kern="0" noProof="1">
                  <a:solidFill>
                    <a:srgbClr val="FFFFFF"/>
                  </a:solidFill>
                  <a:effectLst>
                    <a:outerShdw blurRad="190500" algn="ctr" rotWithShape="0">
                      <a:prstClr val="black">
                        <a:alpha val="50000"/>
                      </a:prstClr>
                    </a:outerShdw>
                  </a:effectLst>
                  <a:latin typeface="Century Gothic" panose="020B0502020202020204" pitchFamily="34" charset="0"/>
                  <a:cs typeface="Arial" charset="0"/>
                </a:rPr>
                <a:t>4</a:t>
              </a:r>
            </a:p>
          </p:txBody>
        </p:sp>
        <p:sp>
          <p:nvSpPr>
            <p:cNvPr id="20" name="Rectangle 4"/>
            <p:cNvSpPr>
              <a:spLocks noChangeArrowheads="1"/>
            </p:cNvSpPr>
            <p:nvPr/>
          </p:nvSpPr>
          <p:spPr bwMode="gray">
            <a:xfrm>
              <a:off x="935089" y="3922717"/>
              <a:ext cx="10637479" cy="725487"/>
            </a:xfrm>
            <a:prstGeom prst="rect">
              <a:avLst/>
            </a:prstGeom>
            <a:solidFill>
              <a:srgbClr val="FFFFFF"/>
            </a:solidFill>
            <a:ln w="12700">
              <a:solidFill>
                <a:srgbClr val="C0C0C0"/>
              </a:solidFill>
              <a:miter lim="800000"/>
              <a:headEnd/>
              <a:tailEnd/>
            </a:ln>
            <a:effectLst>
              <a:outerShdw blurRad="127000" dist="63500" dir="2700000" algn="tl" rotWithShape="0">
                <a:prstClr val="black">
                  <a:alpha val="40000"/>
                </a:prstClr>
              </a:outerShdw>
            </a:effectLst>
            <a:extLst/>
          </p:spPr>
          <p:txBody>
            <a:bodyPr lIns="216000" tIns="108000" rIns="144000" bIns="72000" anchor="ctr"/>
            <a:lstStyle/>
            <a:p>
              <a:pPr lvl="0">
                <a:lnSpc>
                  <a:spcPct val="95000"/>
                </a:lnSpc>
                <a:spcAft>
                  <a:spcPts val="400"/>
                </a:spcAft>
                <a:buClr>
                  <a:srgbClr val="969696"/>
                </a:buClr>
                <a:defRPr/>
              </a:pPr>
              <a:endParaRPr lang="de-DE" altLang="de-DE" sz="2400" kern="0" noProof="1">
                <a:solidFill>
                  <a:srgbClr val="000000"/>
                </a:solidFill>
                <a:cs typeface="Arial" charset="0"/>
              </a:endParaRPr>
            </a:p>
          </p:txBody>
        </p:sp>
      </p:grpSp>
      <p:grpSp>
        <p:nvGrpSpPr>
          <p:cNvPr id="21" name="Gruppieren 7"/>
          <p:cNvGrpSpPr/>
          <p:nvPr userDrawn="1"/>
        </p:nvGrpSpPr>
        <p:grpSpPr>
          <a:xfrm>
            <a:off x="328613" y="4930011"/>
            <a:ext cx="11243955" cy="723900"/>
            <a:chOff x="328613" y="4802192"/>
            <a:chExt cx="11243955" cy="723900"/>
          </a:xfrm>
        </p:grpSpPr>
        <p:sp>
          <p:nvSpPr>
            <p:cNvPr id="22" name="Rectangle 10"/>
            <p:cNvSpPr>
              <a:spLocks noChangeArrowheads="1"/>
            </p:cNvSpPr>
            <p:nvPr/>
          </p:nvSpPr>
          <p:spPr bwMode="gray">
            <a:xfrm>
              <a:off x="328613" y="4802192"/>
              <a:ext cx="612772" cy="723900"/>
            </a:xfrm>
            <a:prstGeom prst="rect">
              <a:avLst/>
            </a:prstGeom>
            <a:gradFill>
              <a:gsLst>
                <a:gs pos="0">
                  <a:srgbClr val="969696"/>
                </a:gs>
                <a:gs pos="100000">
                  <a:srgbClr val="646464"/>
                </a:gs>
              </a:gsLst>
              <a:lin ang="5400000" scaled="0"/>
            </a:gradFill>
            <a:ln w="12700">
              <a:solidFill>
                <a:srgbClr val="C0C0C0"/>
              </a:solidFill>
              <a:miter lim="800000"/>
              <a:headEnd/>
              <a:tailEnd/>
            </a:ln>
            <a:effectLst>
              <a:outerShdw blurRad="127000" dist="63500" dir="2700000" algn="tl" rotWithShape="0">
                <a:prstClr val="black">
                  <a:alpha val="40000"/>
                </a:prstClr>
              </a:outerShdw>
            </a:effectLst>
            <a:extLst/>
          </p:spPr>
          <p:txBody>
            <a:bodyPr lIns="108000" tIns="72000" rIns="108000" bIns="72000" anchor="ctr"/>
            <a:lstStyle/>
            <a:p>
              <a:pPr algn="ctr" defTabSz="801688" eaLnBrk="0" hangingPunct="0"/>
              <a:r>
                <a:rPr lang="de-DE" altLang="de-DE" sz="2800" b="1" kern="0" noProof="1">
                  <a:solidFill>
                    <a:srgbClr val="FFFFFF"/>
                  </a:solidFill>
                  <a:effectLst>
                    <a:outerShdw blurRad="190500" algn="ctr" rotWithShape="0">
                      <a:prstClr val="black">
                        <a:alpha val="50000"/>
                      </a:prstClr>
                    </a:outerShdw>
                  </a:effectLst>
                  <a:latin typeface="Century Gothic" panose="020B0502020202020204" pitchFamily="34" charset="0"/>
                  <a:cs typeface="Arial" charset="0"/>
                </a:rPr>
                <a:t>5</a:t>
              </a:r>
            </a:p>
          </p:txBody>
        </p:sp>
        <p:sp>
          <p:nvSpPr>
            <p:cNvPr id="23" name="Rectangle 5"/>
            <p:cNvSpPr>
              <a:spLocks noChangeArrowheads="1"/>
            </p:cNvSpPr>
            <p:nvPr/>
          </p:nvSpPr>
          <p:spPr bwMode="gray">
            <a:xfrm>
              <a:off x="935089" y="4802192"/>
              <a:ext cx="10637479" cy="723900"/>
            </a:xfrm>
            <a:prstGeom prst="rect">
              <a:avLst/>
            </a:prstGeom>
            <a:solidFill>
              <a:srgbClr val="FFFFFF"/>
            </a:solidFill>
            <a:ln w="12700">
              <a:solidFill>
                <a:srgbClr val="C0C0C0"/>
              </a:solidFill>
              <a:miter lim="800000"/>
              <a:headEnd/>
              <a:tailEnd/>
            </a:ln>
            <a:effectLst>
              <a:outerShdw blurRad="127000" dist="63500" dir="2700000" algn="tl" rotWithShape="0">
                <a:prstClr val="black">
                  <a:alpha val="40000"/>
                </a:prstClr>
              </a:outerShdw>
            </a:effectLst>
            <a:extLst/>
          </p:spPr>
          <p:txBody>
            <a:bodyPr lIns="216000" tIns="108000" rIns="144000" bIns="72000" anchor="ctr"/>
            <a:lstStyle/>
            <a:p>
              <a:pPr marL="0" marR="0" lvl="0" indent="0" defTabSz="914400" eaLnBrk="1" fontAlgn="auto" latinLnBrk="0" hangingPunct="1">
                <a:lnSpc>
                  <a:spcPct val="95000"/>
                </a:lnSpc>
                <a:spcBef>
                  <a:spcPts val="0"/>
                </a:spcBef>
                <a:spcAft>
                  <a:spcPts val="400"/>
                </a:spcAft>
                <a:buClr>
                  <a:srgbClr val="969696"/>
                </a:buClr>
                <a:buSzTx/>
                <a:buFontTx/>
                <a:buNone/>
                <a:tabLst/>
                <a:defRPr/>
              </a:pPr>
              <a:endParaRPr kumimoji="0" lang="de-DE" altLang="de-DE" sz="2400" b="0" i="0" u="none" strike="noStrike" kern="0" cap="none" spc="0" normalizeH="0" baseline="0" noProof="1">
                <a:ln>
                  <a:noFill/>
                </a:ln>
                <a:solidFill>
                  <a:srgbClr val="000000"/>
                </a:solidFill>
                <a:effectLst/>
                <a:uLnTx/>
                <a:uFillTx/>
                <a:cs typeface="Arial" charset="0"/>
              </a:endParaRPr>
            </a:p>
          </p:txBody>
        </p:sp>
      </p:grpSp>
      <p:grpSp>
        <p:nvGrpSpPr>
          <p:cNvPr id="24" name="Gruppieren 2"/>
          <p:cNvGrpSpPr/>
          <p:nvPr userDrawn="1"/>
        </p:nvGrpSpPr>
        <p:grpSpPr>
          <a:xfrm>
            <a:off x="313868" y="3158841"/>
            <a:ext cx="11243955" cy="725487"/>
            <a:chOff x="313868" y="3082057"/>
            <a:chExt cx="11243955" cy="725487"/>
          </a:xfrm>
        </p:grpSpPr>
        <p:sp>
          <p:nvSpPr>
            <p:cNvPr id="25" name="Rectangle 9"/>
            <p:cNvSpPr>
              <a:spLocks noChangeArrowheads="1"/>
            </p:cNvSpPr>
            <p:nvPr/>
          </p:nvSpPr>
          <p:spPr bwMode="gray">
            <a:xfrm>
              <a:off x="313868" y="3082057"/>
              <a:ext cx="612772" cy="725487"/>
            </a:xfrm>
            <a:prstGeom prst="rect">
              <a:avLst/>
            </a:prstGeom>
            <a:gradFill>
              <a:gsLst>
                <a:gs pos="0">
                  <a:srgbClr val="969696"/>
                </a:gs>
                <a:gs pos="100000">
                  <a:srgbClr val="646464"/>
                </a:gs>
              </a:gsLst>
              <a:lin ang="5400000" scaled="0"/>
            </a:gradFill>
            <a:ln w="12700">
              <a:solidFill>
                <a:srgbClr val="C0C0C0"/>
              </a:solidFill>
              <a:miter lim="800000"/>
              <a:headEnd/>
              <a:tailEnd/>
            </a:ln>
            <a:effectLst>
              <a:outerShdw blurRad="127000" dist="63500" dir="2700000" algn="tl" rotWithShape="0">
                <a:prstClr val="black">
                  <a:alpha val="40000"/>
                </a:prstClr>
              </a:outerShdw>
            </a:effectLst>
            <a:extLst/>
          </p:spPr>
          <p:txBody>
            <a:bodyPr lIns="108000" tIns="72000" rIns="108000" bIns="72000" anchor="ctr"/>
            <a:lstStyle/>
            <a:p>
              <a:pPr algn="ctr" defTabSz="801688" eaLnBrk="0" hangingPunct="0"/>
              <a:r>
                <a:rPr lang="de-DE" altLang="de-DE" sz="2800" b="1" kern="0" noProof="1">
                  <a:solidFill>
                    <a:srgbClr val="FFFFFF"/>
                  </a:solidFill>
                  <a:effectLst>
                    <a:outerShdw blurRad="190500" algn="ctr" rotWithShape="0">
                      <a:prstClr val="black">
                        <a:alpha val="50000"/>
                      </a:prstClr>
                    </a:outerShdw>
                  </a:effectLst>
                  <a:latin typeface="Century Gothic" panose="020B0502020202020204" pitchFamily="34" charset="0"/>
                  <a:cs typeface="Arial" charset="0"/>
                </a:rPr>
                <a:t>3</a:t>
              </a:r>
            </a:p>
          </p:txBody>
        </p:sp>
        <p:sp>
          <p:nvSpPr>
            <p:cNvPr id="26" name="Rectangle 4"/>
            <p:cNvSpPr>
              <a:spLocks noChangeArrowheads="1"/>
            </p:cNvSpPr>
            <p:nvPr/>
          </p:nvSpPr>
          <p:spPr bwMode="gray">
            <a:xfrm>
              <a:off x="920344" y="3082057"/>
              <a:ext cx="10637479" cy="725487"/>
            </a:xfrm>
            <a:prstGeom prst="rect">
              <a:avLst/>
            </a:prstGeom>
            <a:solidFill>
              <a:srgbClr val="FFFFFF"/>
            </a:solidFill>
            <a:ln w="12700">
              <a:solidFill>
                <a:srgbClr val="C0C0C0"/>
              </a:solidFill>
              <a:miter lim="800000"/>
              <a:headEnd/>
              <a:tailEnd/>
            </a:ln>
            <a:effectLst>
              <a:outerShdw blurRad="127000" dist="63500" dir="2700000" algn="tl" rotWithShape="0">
                <a:prstClr val="black">
                  <a:alpha val="40000"/>
                </a:prstClr>
              </a:outerShdw>
            </a:effectLst>
            <a:extLst/>
          </p:spPr>
          <p:txBody>
            <a:bodyPr lIns="216000" tIns="108000" rIns="144000" bIns="72000" anchor="ctr"/>
            <a:lstStyle/>
            <a:p>
              <a:pPr lvl="0">
                <a:lnSpc>
                  <a:spcPct val="95000"/>
                </a:lnSpc>
                <a:spcAft>
                  <a:spcPts val="400"/>
                </a:spcAft>
                <a:buClr>
                  <a:srgbClr val="969696"/>
                </a:buClr>
                <a:defRPr/>
              </a:pPr>
              <a:endParaRPr lang="de-DE" altLang="de-DE" sz="2400" kern="0" noProof="1">
                <a:solidFill>
                  <a:srgbClr val="000000"/>
                </a:solidFill>
                <a:cs typeface="Arial" charset="0"/>
              </a:endParaRPr>
            </a:p>
          </p:txBody>
        </p:sp>
      </p:grpSp>
      <p:sp>
        <p:nvSpPr>
          <p:cNvPr id="30" name="Text Placeholder 29"/>
          <p:cNvSpPr>
            <a:spLocks noGrp="1"/>
          </p:cNvSpPr>
          <p:nvPr>
            <p:ph type="body" sz="quarter" idx="12" hasCustomPrompt="1"/>
          </p:nvPr>
        </p:nvSpPr>
        <p:spPr>
          <a:xfrm>
            <a:off x="932722" y="1398513"/>
            <a:ext cx="10623550" cy="723747"/>
          </a:xfrm>
        </p:spPr>
        <p:txBody>
          <a:bodyPr anchor="ctr"/>
          <a:lstStyle>
            <a:lvl1pPr marL="0" indent="0">
              <a:buNone/>
              <a:defRPr baseline="0"/>
            </a:lvl1pPr>
          </a:lstStyle>
          <a:p>
            <a:pPr lvl="0"/>
            <a:r>
              <a:rPr lang="en-US" dirty="0" smtClean="0"/>
              <a:t>Agenda Item 1</a:t>
            </a:r>
            <a:endParaRPr lang="en-US" dirty="0"/>
          </a:p>
        </p:txBody>
      </p:sp>
      <p:sp>
        <p:nvSpPr>
          <p:cNvPr id="31" name="Text Placeholder 29"/>
          <p:cNvSpPr>
            <a:spLocks noGrp="1"/>
          </p:cNvSpPr>
          <p:nvPr>
            <p:ph type="body" sz="quarter" idx="13" hasCustomPrompt="1"/>
          </p:nvPr>
        </p:nvSpPr>
        <p:spPr>
          <a:xfrm>
            <a:off x="932722" y="2280613"/>
            <a:ext cx="10623550" cy="723747"/>
          </a:xfrm>
        </p:spPr>
        <p:txBody>
          <a:bodyPr anchor="ctr"/>
          <a:lstStyle>
            <a:lvl1pPr marL="0" indent="0">
              <a:buNone/>
              <a:defRPr baseline="0"/>
            </a:lvl1pPr>
          </a:lstStyle>
          <a:p>
            <a:pPr lvl="0"/>
            <a:r>
              <a:rPr lang="en-US" dirty="0" smtClean="0"/>
              <a:t>Agenda Item 2</a:t>
            </a:r>
            <a:endParaRPr lang="en-US" dirty="0"/>
          </a:p>
        </p:txBody>
      </p:sp>
      <p:sp>
        <p:nvSpPr>
          <p:cNvPr id="32" name="Text Placeholder 29"/>
          <p:cNvSpPr>
            <a:spLocks noGrp="1"/>
          </p:cNvSpPr>
          <p:nvPr>
            <p:ph type="body" sz="quarter" idx="14" hasCustomPrompt="1"/>
          </p:nvPr>
        </p:nvSpPr>
        <p:spPr>
          <a:xfrm>
            <a:off x="932722" y="3159711"/>
            <a:ext cx="10623550" cy="723747"/>
          </a:xfrm>
        </p:spPr>
        <p:txBody>
          <a:bodyPr anchor="ctr"/>
          <a:lstStyle>
            <a:lvl1pPr marL="0" indent="0">
              <a:buNone/>
              <a:defRPr baseline="0"/>
            </a:lvl1pPr>
          </a:lstStyle>
          <a:p>
            <a:pPr lvl="0"/>
            <a:r>
              <a:rPr lang="en-US" dirty="0" smtClean="0"/>
              <a:t>Agenda Item 3</a:t>
            </a:r>
            <a:endParaRPr lang="en-US" dirty="0"/>
          </a:p>
        </p:txBody>
      </p:sp>
      <p:sp>
        <p:nvSpPr>
          <p:cNvPr id="33" name="Text Placeholder 29"/>
          <p:cNvSpPr>
            <a:spLocks noGrp="1"/>
          </p:cNvSpPr>
          <p:nvPr>
            <p:ph type="body" sz="quarter" idx="15" hasCustomPrompt="1"/>
          </p:nvPr>
        </p:nvSpPr>
        <p:spPr>
          <a:xfrm>
            <a:off x="932722" y="4047193"/>
            <a:ext cx="10623550" cy="723747"/>
          </a:xfrm>
        </p:spPr>
        <p:txBody>
          <a:bodyPr anchor="ctr"/>
          <a:lstStyle>
            <a:lvl1pPr marL="0" indent="0">
              <a:buNone/>
              <a:defRPr baseline="0"/>
            </a:lvl1pPr>
          </a:lstStyle>
          <a:p>
            <a:pPr lvl="0"/>
            <a:r>
              <a:rPr lang="en-US" dirty="0" smtClean="0"/>
              <a:t>Agenda Item 4</a:t>
            </a:r>
            <a:endParaRPr lang="en-US" dirty="0"/>
          </a:p>
        </p:txBody>
      </p:sp>
      <p:sp>
        <p:nvSpPr>
          <p:cNvPr id="34" name="Text Placeholder 29"/>
          <p:cNvSpPr>
            <a:spLocks noGrp="1"/>
          </p:cNvSpPr>
          <p:nvPr>
            <p:ph type="body" sz="quarter" idx="16" hasCustomPrompt="1"/>
          </p:nvPr>
        </p:nvSpPr>
        <p:spPr>
          <a:xfrm>
            <a:off x="932722" y="4930088"/>
            <a:ext cx="10623550" cy="723747"/>
          </a:xfrm>
        </p:spPr>
        <p:txBody>
          <a:bodyPr anchor="ctr"/>
          <a:lstStyle>
            <a:lvl1pPr marL="0" indent="0">
              <a:buNone/>
              <a:defRPr baseline="0"/>
            </a:lvl1pPr>
          </a:lstStyle>
          <a:p>
            <a:pPr lvl="0"/>
            <a:r>
              <a:rPr lang="en-US" dirty="0" smtClean="0"/>
              <a:t>Agenda Item 5</a:t>
            </a:r>
            <a:endParaRPr lang="en-US" dirty="0"/>
          </a:p>
        </p:txBody>
      </p:sp>
      <p:sp>
        <p:nvSpPr>
          <p:cNvPr id="36" name="Rectangle 35"/>
          <p:cNvSpPr/>
          <p:nvPr userDrawn="1"/>
        </p:nvSpPr>
        <p:spPr>
          <a:xfrm>
            <a:off x="1291841" y="-869"/>
            <a:ext cx="10264431" cy="904329"/>
          </a:xfrm>
          <a:prstGeom prst="rect">
            <a:avLst/>
          </a:prstGeom>
        </p:spPr>
        <p:txBody>
          <a:bodyPr wrap="square" anchor="ctr">
            <a:noAutofit/>
          </a:bodyPr>
          <a:lstStyle/>
          <a:p>
            <a:endParaRPr lang="en-US" sz="3600" dirty="0">
              <a:latin typeface="Century Gothic" panose="020B0502020202020204" pitchFamily="34" charset="0"/>
            </a:endParaRPr>
          </a:p>
        </p:txBody>
      </p:sp>
      <p:sp>
        <p:nvSpPr>
          <p:cNvPr id="35" name="Title 1"/>
          <p:cNvSpPr>
            <a:spLocks noGrp="1"/>
          </p:cNvSpPr>
          <p:nvPr>
            <p:ph type="title"/>
          </p:nvPr>
        </p:nvSpPr>
        <p:spPr>
          <a:xfrm>
            <a:off x="1291841" y="1"/>
            <a:ext cx="10515600" cy="903460"/>
          </a:xfrm>
        </p:spPr>
        <p:txBody>
          <a:bodyPr>
            <a:normAutofit/>
          </a:bodyPr>
          <a:lstStyle>
            <a:lvl1pPr>
              <a:defRPr sz="3600"/>
            </a:lvl1pPr>
          </a:lstStyle>
          <a:p>
            <a:r>
              <a:rPr lang="en-US" smtClean="0"/>
              <a:t>Click to edit Master title style</a:t>
            </a:r>
            <a:endParaRPr lang="en-US" dirty="0"/>
          </a:p>
        </p:txBody>
      </p:sp>
    </p:spTree>
    <p:extLst>
      <p:ext uri="{BB962C8B-B14F-4D97-AF65-F5344CB8AC3E}">
        <p14:creationId xmlns:p14="http://schemas.microsoft.com/office/powerpoint/2010/main" val="277860538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Agenda Layout">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rcRect r="68178"/>
          <a:stretch>
            <a:fillRect/>
          </a:stretch>
        </p:blipFill>
        <p:spPr>
          <a:xfrm>
            <a:off x="152400" y="60896"/>
            <a:ext cx="1139441" cy="842564"/>
          </a:xfrm>
          <a:custGeom>
            <a:avLst/>
            <a:gdLst>
              <a:gd name="connsiteX0" fmla="*/ 0 w 2914438"/>
              <a:gd name="connsiteY0" fmla="*/ 0 h 2155093"/>
              <a:gd name="connsiteX1" fmla="*/ 2914438 w 2914438"/>
              <a:gd name="connsiteY1" fmla="*/ 0 h 2155093"/>
              <a:gd name="connsiteX2" fmla="*/ 2914438 w 2914438"/>
              <a:gd name="connsiteY2" fmla="*/ 478281 h 2155093"/>
              <a:gd name="connsiteX3" fmla="*/ 2411004 w 2914438"/>
              <a:gd name="connsiteY3" fmla="*/ 478281 h 2155093"/>
              <a:gd name="connsiteX4" fmla="*/ 2411004 w 2914438"/>
              <a:gd name="connsiteY4" fmla="*/ 982140 h 2155093"/>
              <a:gd name="connsiteX5" fmla="*/ 2914438 w 2914438"/>
              <a:gd name="connsiteY5" fmla="*/ 982140 h 2155093"/>
              <a:gd name="connsiteX6" fmla="*/ 2914438 w 2914438"/>
              <a:gd name="connsiteY6" fmla="*/ 2155093 h 2155093"/>
              <a:gd name="connsiteX7" fmla="*/ 0 w 2914438"/>
              <a:gd name="connsiteY7" fmla="*/ 2155093 h 2155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14438" h="2155093">
                <a:moveTo>
                  <a:pt x="0" y="0"/>
                </a:moveTo>
                <a:lnTo>
                  <a:pt x="2914438" y="0"/>
                </a:lnTo>
                <a:lnTo>
                  <a:pt x="2914438" y="478281"/>
                </a:lnTo>
                <a:lnTo>
                  <a:pt x="2411004" y="478281"/>
                </a:lnTo>
                <a:lnTo>
                  <a:pt x="2411004" y="982140"/>
                </a:lnTo>
                <a:lnTo>
                  <a:pt x="2914438" y="982140"/>
                </a:lnTo>
                <a:lnTo>
                  <a:pt x="2914438" y="2155093"/>
                </a:lnTo>
                <a:lnTo>
                  <a:pt x="0" y="2155093"/>
                </a:lnTo>
                <a:close/>
              </a:path>
            </a:pathLst>
          </a:custGeom>
          <a:effectLst>
            <a:outerShdw blurRad="50800" dist="38100" dir="2700000" algn="tl" rotWithShape="0">
              <a:prstClr val="black">
                <a:alpha val="40000"/>
              </a:prstClr>
            </a:outerShdw>
          </a:effectLst>
        </p:spPr>
      </p:pic>
      <p:sp>
        <p:nvSpPr>
          <p:cNvPr id="6" name="Rectangle 5"/>
          <p:cNvSpPr/>
          <p:nvPr userDrawn="1"/>
        </p:nvSpPr>
        <p:spPr>
          <a:xfrm>
            <a:off x="0" y="6550958"/>
            <a:ext cx="12192000" cy="307042"/>
          </a:xfrm>
          <a:prstGeom prst="rect">
            <a:avLst/>
          </a:prstGeom>
          <a:solidFill>
            <a:srgbClr val="3771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 name="Group 6"/>
          <p:cNvGrpSpPr/>
          <p:nvPr userDrawn="1"/>
        </p:nvGrpSpPr>
        <p:grpSpPr>
          <a:xfrm>
            <a:off x="0" y="6363190"/>
            <a:ext cx="12192000" cy="144679"/>
            <a:chOff x="0" y="6339126"/>
            <a:chExt cx="12192000" cy="144679"/>
          </a:xfrm>
        </p:grpSpPr>
        <p:sp>
          <p:nvSpPr>
            <p:cNvPr id="8" name="Rectangle 7"/>
            <p:cNvSpPr/>
            <p:nvPr/>
          </p:nvSpPr>
          <p:spPr>
            <a:xfrm>
              <a:off x="4572000" y="6339127"/>
              <a:ext cx="4572000" cy="144678"/>
            </a:xfrm>
            <a:prstGeom prst="rect">
              <a:avLst/>
            </a:prstGeom>
            <a:solidFill>
              <a:srgbClr val="D2E4F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6339126"/>
              <a:ext cx="4572000" cy="144678"/>
            </a:xfrm>
            <a:prstGeom prst="rect">
              <a:avLst/>
            </a:prstGeom>
            <a:solidFill>
              <a:srgbClr val="2939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7620000" y="6340641"/>
              <a:ext cx="4572000" cy="143163"/>
            </a:xfrm>
            <a:prstGeom prst="rect">
              <a:avLst/>
            </a:prstGeom>
            <a:solidFill>
              <a:srgbClr val="9CBB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 name="Date Placeholder 2"/>
          <p:cNvSpPr>
            <a:spLocks noGrp="1"/>
          </p:cNvSpPr>
          <p:nvPr>
            <p:ph type="dt" sz="half" idx="10"/>
          </p:nvPr>
        </p:nvSpPr>
        <p:spPr/>
        <p:txBody>
          <a:bodyPr/>
          <a:lstStyle/>
          <a:p>
            <a:r>
              <a:rPr lang="en-US" dirty="0" smtClean="0"/>
              <a:t>Ford Proprietary - </a:t>
            </a:r>
            <a:fld id="{101026F2-CCA6-4DA1-9B34-E7CFF2EC22FF}" type="datetime1">
              <a:rPr lang="en-US" smtClean="0"/>
              <a:pPr/>
              <a:t>7/10/2017</a:t>
            </a:fld>
            <a:endParaRPr lang="en-US" dirty="0"/>
          </a:p>
        </p:txBody>
      </p:sp>
      <p:sp>
        <p:nvSpPr>
          <p:cNvPr id="4" name="Slide Number Placeholder 3"/>
          <p:cNvSpPr>
            <a:spLocks noGrp="1"/>
          </p:cNvSpPr>
          <p:nvPr>
            <p:ph type="sldNum" sz="quarter" idx="11"/>
          </p:nvPr>
        </p:nvSpPr>
        <p:spPr/>
        <p:txBody>
          <a:bodyPr/>
          <a:lstStyle/>
          <a:p>
            <a:fld id="{FA2158FB-8F7D-4C92-8E81-4371E38A65F9}" type="slidenum">
              <a:rPr lang="en-US" smtClean="0"/>
              <a:pPr/>
              <a:t>‹#›</a:t>
            </a:fld>
            <a:endParaRPr lang="en-US" dirty="0"/>
          </a:p>
        </p:txBody>
      </p:sp>
      <p:sp>
        <p:nvSpPr>
          <p:cNvPr id="36" name="Rectangle 35"/>
          <p:cNvSpPr/>
          <p:nvPr userDrawn="1"/>
        </p:nvSpPr>
        <p:spPr>
          <a:xfrm>
            <a:off x="1291841" y="-869"/>
            <a:ext cx="10264431" cy="904329"/>
          </a:xfrm>
          <a:prstGeom prst="rect">
            <a:avLst/>
          </a:prstGeom>
        </p:spPr>
        <p:txBody>
          <a:bodyPr wrap="square" anchor="ctr">
            <a:noAutofit/>
          </a:bodyPr>
          <a:lstStyle/>
          <a:p>
            <a:r>
              <a:rPr lang="en-US" sz="3600" dirty="0" smtClean="0">
                <a:latin typeface="Century Gothic" panose="020B0502020202020204" pitchFamily="34" charset="0"/>
              </a:rPr>
              <a:t>Agenda</a:t>
            </a:r>
            <a:endParaRPr lang="en-US" sz="3600" dirty="0">
              <a:latin typeface="Century Gothic" panose="020B0502020202020204" pitchFamily="34" charset="0"/>
            </a:endParaRPr>
          </a:p>
        </p:txBody>
      </p:sp>
    </p:spTree>
    <p:extLst>
      <p:ext uri="{BB962C8B-B14F-4D97-AF65-F5344CB8AC3E}">
        <p14:creationId xmlns:p14="http://schemas.microsoft.com/office/powerpoint/2010/main" val="141126283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able Layout">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dirty="0" smtClean="0"/>
              <a:t>Ford Proprietary - </a:t>
            </a:r>
            <a:fld id="{D787EF6B-7AAC-4569-9B37-7051A7E3B6D9}" type="datetime1">
              <a:rPr lang="en-US" smtClean="0"/>
              <a:pPr/>
              <a:t>7/10/2017</a:t>
            </a:fld>
            <a:endParaRPr lang="en-US" dirty="0"/>
          </a:p>
        </p:txBody>
      </p:sp>
      <p:sp>
        <p:nvSpPr>
          <p:cNvPr id="4" name="Slide Number Placeholder 3"/>
          <p:cNvSpPr>
            <a:spLocks noGrp="1"/>
          </p:cNvSpPr>
          <p:nvPr>
            <p:ph type="sldNum" sz="quarter" idx="11"/>
          </p:nvPr>
        </p:nvSpPr>
        <p:spPr/>
        <p:txBody>
          <a:bodyPr/>
          <a:lstStyle/>
          <a:p>
            <a:fld id="{FA2158FB-8F7D-4C92-8E81-4371E38A65F9}" type="slidenum">
              <a:rPr lang="en-US" smtClean="0"/>
              <a:pPr/>
              <a:t>‹#›</a:t>
            </a:fld>
            <a:endParaRPr lang="en-US" dirty="0"/>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rcRect r="68178"/>
          <a:stretch>
            <a:fillRect/>
          </a:stretch>
        </p:blipFill>
        <p:spPr>
          <a:xfrm>
            <a:off x="152400" y="60896"/>
            <a:ext cx="1139441" cy="842564"/>
          </a:xfrm>
          <a:custGeom>
            <a:avLst/>
            <a:gdLst>
              <a:gd name="connsiteX0" fmla="*/ 0 w 2914438"/>
              <a:gd name="connsiteY0" fmla="*/ 0 h 2155093"/>
              <a:gd name="connsiteX1" fmla="*/ 2914438 w 2914438"/>
              <a:gd name="connsiteY1" fmla="*/ 0 h 2155093"/>
              <a:gd name="connsiteX2" fmla="*/ 2914438 w 2914438"/>
              <a:gd name="connsiteY2" fmla="*/ 478281 h 2155093"/>
              <a:gd name="connsiteX3" fmla="*/ 2411004 w 2914438"/>
              <a:gd name="connsiteY3" fmla="*/ 478281 h 2155093"/>
              <a:gd name="connsiteX4" fmla="*/ 2411004 w 2914438"/>
              <a:gd name="connsiteY4" fmla="*/ 982140 h 2155093"/>
              <a:gd name="connsiteX5" fmla="*/ 2914438 w 2914438"/>
              <a:gd name="connsiteY5" fmla="*/ 982140 h 2155093"/>
              <a:gd name="connsiteX6" fmla="*/ 2914438 w 2914438"/>
              <a:gd name="connsiteY6" fmla="*/ 2155093 h 2155093"/>
              <a:gd name="connsiteX7" fmla="*/ 0 w 2914438"/>
              <a:gd name="connsiteY7" fmla="*/ 2155093 h 2155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14438" h="2155093">
                <a:moveTo>
                  <a:pt x="0" y="0"/>
                </a:moveTo>
                <a:lnTo>
                  <a:pt x="2914438" y="0"/>
                </a:lnTo>
                <a:lnTo>
                  <a:pt x="2914438" y="478281"/>
                </a:lnTo>
                <a:lnTo>
                  <a:pt x="2411004" y="478281"/>
                </a:lnTo>
                <a:lnTo>
                  <a:pt x="2411004" y="982140"/>
                </a:lnTo>
                <a:lnTo>
                  <a:pt x="2914438" y="982140"/>
                </a:lnTo>
                <a:lnTo>
                  <a:pt x="2914438" y="2155093"/>
                </a:lnTo>
                <a:lnTo>
                  <a:pt x="0" y="2155093"/>
                </a:lnTo>
                <a:close/>
              </a:path>
            </a:pathLst>
          </a:custGeom>
          <a:effectLst>
            <a:outerShdw blurRad="50800" dist="38100" dir="2700000" algn="tl" rotWithShape="0">
              <a:prstClr val="black">
                <a:alpha val="40000"/>
              </a:prstClr>
            </a:outerShdw>
          </a:effectLst>
        </p:spPr>
      </p:pic>
      <p:sp>
        <p:nvSpPr>
          <p:cNvPr id="6" name="Rectangle 5"/>
          <p:cNvSpPr/>
          <p:nvPr userDrawn="1"/>
        </p:nvSpPr>
        <p:spPr>
          <a:xfrm>
            <a:off x="0" y="6550958"/>
            <a:ext cx="12192000" cy="307042"/>
          </a:xfrm>
          <a:prstGeom prst="rect">
            <a:avLst/>
          </a:prstGeom>
          <a:solidFill>
            <a:srgbClr val="3771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 name="Group 6"/>
          <p:cNvGrpSpPr/>
          <p:nvPr userDrawn="1"/>
        </p:nvGrpSpPr>
        <p:grpSpPr>
          <a:xfrm>
            <a:off x="0" y="6363190"/>
            <a:ext cx="12192000" cy="144679"/>
            <a:chOff x="0" y="6339126"/>
            <a:chExt cx="12192000" cy="144679"/>
          </a:xfrm>
        </p:grpSpPr>
        <p:sp>
          <p:nvSpPr>
            <p:cNvPr id="8" name="Rectangle 7"/>
            <p:cNvSpPr/>
            <p:nvPr/>
          </p:nvSpPr>
          <p:spPr>
            <a:xfrm>
              <a:off x="4572000" y="6339127"/>
              <a:ext cx="4572000" cy="144678"/>
            </a:xfrm>
            <a:prstGeom prst="rect">
              <a:avLst/>
            </a:prstGeom>
            <a:solidFill>
              <a:srgbClr val="D2E4F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6339126"/>
              <a:ext cx="4572000" cy="144678"/>
            </a:xfrm>
            <a:prstGeom prst="rect">
              <a:avLst/>
            </a:prstGeom>
            <a:solidFill>
              <a:srgbClr val="2939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7620000" y="6340641"/>
              <a:ext cx="4572000" cy="143163"/>
            </a:xfrm>
            <a:prstGeom prst="rect">
              <a:avLst/>
            </a:prstGeom>
            <a:solidFill>
              <a:srgbClr val="9CBB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1" name="Title 1"/>
          <p:cNvSpPr>
            <a:spLocks noGrp="1"/>
          </p:cNvSpPr>
          <p:nvPr>
            <p:ph type="title"/>
          </p:nvPr>
        </p:nvSpPr>
        <p:spPr>
          <a:xfrm>
            <a:off x="1291841" y="1"/>
            <a:ext cx="10515600" cy="903460"/>
          </a:xfrm>
        </p:spPr>
        <p:txBody>
          <a:bodyPr>
            <a:normAutofit/>
          </a:bodyPr>
          <a:lstStyle>
            <a:lvl1pPr>
              <a:defRPr sz="3600"/>
            </a:lvl1pPr>
          </a:lstStyle>
          <a:p>
            <a:r>
              <a:rPr lang="en-US" smtClean="0"/>
              <a:t>Click to edit Master title style</a:t>
            </a:r>
            <a:endParaRPr lang="en-US" dirty="0"/>
          </a:p>
        </p:txBody>
      </p:sp>
      <p:graphicFrame>
        <p:nvGraphicFramePr>
          <p:cNvPr id="12" name="Tabelle 20"/>
          <p:cNvGraphicFramePr>
            <a:graphicFrameLocks noGrp="1"/>
          </p:cNvGraphicFramePr>
          <p:nvPr userDrawn="1">
            <p:extLst>
              <p:ext uri="{D42A27DB-BD31-4B8C-83A1-F6EECF244321}">
                <p14:modId xmlns:p14="http://schemas.microsoft.com/office/powerpoint/2010/main" val="762521114"/>
              </p:ext>
            </p:extLst>
          </p:nvPr>
        </p:nvGraphicFramePr>
        <p:xfrm>
          <a:off x="329610" y="948238"/>
          <a:ext cx="11469773" cy="4968000"/>
        </p:xfrm>
        <a:graphic>
          <a:graphicData uri="http://schemas.openxmlformats.org/drawingml/2006/table">
            <a:tbl>
              <a:tblPr>
                <a:effectLst>
                  <a:outerShdw blurRad="50800" dist="38100" dir="2700000" algn="tl" rotWithShape="0">
                    <a:prstClr val="black">
                      <a:alpha val="40000"/>
                    </a:prstClr>
                  </a:outerShdw>
                </a:effectLst>
              </a:tblPr>
              <a:tblGrid>
                <a:gridCol w="1533330">
                  <a:extLst>
                    <a:ext uri="{9D8B030D-6E8A-4147-A177-3AD203B41FA5}">
                      <a16:colId xmlns="" xmlns:a16="http://schemas.microsoft.com/office/drawing/2014/main" val="81277382"/>
                    </a:ext>
                  </a:extLst>
                </a:gridCol>
                <a:gridCol w="4380544">
                  <a:extLst>
                    <a:ext uri="{9D8B030D-6E8A-4147-A177-3AD203B41FA5}">
                      <a16:colId xmlns="" xmlns:a16="http://schemas.microsoft.com/office/drawing/2014/main" val="11469342"/>
                    </a:ext>
                  </a:extLst>
                </a:gridCol>
                <a:gridCol w="2016000">
                  <a:extLst>
                    <a:ext uri="{9D8B030D-6E8A-4147-A177-3AD203B41FA5}">
                      <a16:colId xmlns="" xmlns:a16="http://schemas.microsoft.com/office/drawing/2014/main" val="2271363411"/>
                    </a:ext>
                  </a:extLst>
                </a:gridCol>
                <a:gridCol w="3539899">
                  <a:extLst>
                    <a:ext uri="{9D8B030D-6E8A-4147-A177-3AD203B41FA5}">
                      <a16:colId xmlns="" xmlns:a16="http://schemas.microsoft.com/office/drawing/2014/main" val="663133029"/>
                    </a:ext>
                  </a:extLst>
                </a:gridCol>
              </a:tblGrid>
              <a:tr h="504000">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fontAlgn="ctr"/>
                      <a:endParaRPr lang="en-GB" sz="1600" b="1" i="0" u="none" strike="noStrike" dirty="0">
                        <a:solidFill>
                          <a:schemeClr val="bg1"/>
                        </a:solidFill>
                        <a:effectLst/>
                        <a:latin typeface="Century Gothic" panose="020B0502020202020204" pitchFamily="34" charset="0"/>
                        <a:cs typeface="Arial" panose="020B0604020202020204" pitchFamily="34" charset="0"/>
                      </a:endParaRPr>
                    </a:p>
                  </a:txBody>
                  <a:tcPr marL="7200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2E4FC">
                        <a:lumMod val="25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endParaRPr lang="en-US" sz="1600" b="1" i="0" u="none" strike="noStrike" noProof="0" dirty="0">
                        <a:solidFill>
                          <a:schemeClr val="bg1"/>
                        </a:solidFill>
                        <a:effectLst/>
                        <a:latin typeface="Century Gothic" panose="020B0502020202020204" pitchFamily="34" charset="0"/>
                        <a:cs typeface="Arial" panose="020B0604020202020204" pitchFamily="34" charset="0"/>
                      </a:endParaRPr>
                    </a:p>
                  </a:txBody>
                  <a:tcPr marL="10800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2E4FC">
                        <a:lumMod val="25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endParaRPr lang="en-US" sz="1600" b="1" i="0" u="none" strike="noStrike" noProof="0" dirty="0">
                        <a:solidFill>
                          <a:schemeClr val="bg1"/>
                        </a:solidFill>
                        <a:effectLst/>
                        <a:latin typeface="Century Gothic" panose="020B0502020202020204" pitchFamily="34" charset="0"/>
                        <a:cs typeface="Arial" panose="020B0604020202020204" pitchFamily="34" charset="0"/>
                      </a:endParaRPr>
                    </a:p>
                  </a:txBody>
                  <a:tcPr marL="10800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2E4FC">
                        <a:lumMod val="25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endParaRPr lang="en-US" sz="1600" b="1" i="0" u="none" strike="noStrike" noProof="0" dirty="0">
                        <a:solidFill>
                          <a:schemeClr val="bg1"/>
                        </a:solidFill>
                        <a:effectLst/>
                        <a:latin typeface="Century Gothic" panose="020B0502020202020204" pitchFamily="34" charset="0"/>
                        <a:cs typeface="Arial" panose="020B0604020202020204" pitchFamily="34" charset="0"/>
                      </a:endParaRPr>
                    </a:p>
                  </a:txBody>
                  <a:tcPr marL="10800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2E4FC">
                        <a:lumMod val="25000"/>
                      </a:srgbClr>
                    </a:solidFill>
                  </a:tcPr>
                </a:tc>
                <a:extLst>
                  <a:ext uri="{0D108BD9-81ED-4DB2-BD59-A6C34878D82A}">
                    <a16:rowId xmlns="" xmlns:a16="http://schemas.microsoft.com/office/drawing/2014/main" val="1945280751"/>
                  </a:ext>
                </a:extLst>
              </a:tr>
              <a:tr h="1116000">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l" fontAlgn="ctr"/>
                      <a:endParaRPr lang="en-US" sz="1600" b="1" i="0" u="none" strike="noStrike" noProof="0" dirty="0">
                        <a:solidFill>
                          <a:srgbClr val="000000"/>
                        </a:solidFill>
                        <a:effectLst/>
                        <a:latin typeface="Century Gothic" panose="020B0502020202020204" pitchFamily="34" charset="0"/>
                        <a:cs typeface="Arial" panose="020B0604020202020204" pitchFamily="34" charset="0"/>
                      </a:endParaRPr>
                    </a:p>
                  </a:txBody>
                  <a:tcPr marL="7200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9CABAF"/>
                      </a:solidFill>
                      <a:prstDash val="solid"/>
                      <a:round/>
                      <a:headEnd type="none" w="med" len="med"/>
                      <a:tailEnd type="none" w="med" len="med"/>
                    </a:lnB>
                    <a:lnTlToBr w="12700" cmpd="sng">
                      <a:noFill/>
                      <a:prstDash val="solid"/>
                    </a:lnTlToBr>
                    <a:lnBlToTr w="12700" cmpd="sng">
                      <a:noFill/>
                      <a:prstDash val="solid"/>
                    </a:lnBlToTr>
                    <a:solidFill>
                      <a:srgbClr val="D2E4FC">
                        <a:lumMod val="9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lvl="0" indent="0" algn="l" defTabSz="914400" rtl="0" eaLnBrk="1" fontAlgn="ctr"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entury Gothic" panose="020B0502020202020204" pitchFamily="34" charset="0"/>
                        <a:ea typeface="+mn-ea"/>
                        <a:cs typeface="Arial" panose="020B0604020202020204" pitchFamily="34" charset="0"/>
                      </a:endParaRPr>
                    </a:p>
                  </a:txBody>
                  <a:tcPr marL="7200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9CABAF"/>
                      </a:solidFill>
                      <a:prstDash val="solid"/>
                      <a:round/>
                      <a:headEnd type="none" w="med" len="med"/>
                      <a:tailEnd type="none" w="med" len="med"/>
                    </a:lnB>
                    <a:lnTlToBr w="12700" cmpd="sng">
                      <a:noFill/>
                      <a:prstDash val="solid"/>
                    </a:lnTlToBr>
                    <a:lnBlToTr w="12700" cmpd="sng">
                      <a:noFill/>
                      <a:prstDash val="solid"/>
                    </a:lnBlToTr>
                    <a:solidFill>
                      <a:srgbClr val="D2E4FC">
                        <a:lumMod val="9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lvl="0" indent="0" algn="l" defTabSz="914400" rtl="0" eaLnBrk="1" fontAlgn="ctr" latinLnBrk="0" hangingPunct="1">
                        <a:lnSpc>
                          <a:spcPct val="100000"/>
                        </a:lnSpc>
                        <a:spcBef>
                          <a:spcPts val="0"/>
                        </a:spcBef>
                        <a:spcAft>
                          <a:spcPts val="0"/>
                        </a:spcAft>
                        <a:buClrTx/>
                        <a:buSzTx/>
                        <a:buFont typeface="Arial" panose="020B0604020202020204" pitchFamily="34" charset="0"/>
                        <a:buNone/>
                        <a:tabLst/>
                        <a:defRPr/>
                      </a:pPr>
                      <a:endParaRPr kumimoji="0" lang="en-US" sz="1200" b="1" i="0" u="none" strike="noStrike" kern="1200" cap="none" spc="0" normalizeH="0" baseline="0" noProof="0" dirty="0">
                        <a:ln>
                          <a:noFill/>
                        </a:ln>
                        <a:solidFill>
                          <a:schemeClr val="tx1"/>
                        </a:solidFill>
                        <a:effectLst/>
                        <a:uLnTx/>
                        <a:uFillTx/>
                        <a:latin typeface="Century Gothic" panose="020B0502020202020204" pitchFamily="34" charset="0"/>
                        <a:ea typeface="+mn-ea"/>
                        <a:cs typeface="Arial" panose="020B0604020202020204" pitchFamily="34" charset="0"/>
                      </a:endParaRPr>
                    </a:p>
                  </a:txBody>
                  <a:tcPr marL="7200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9CABAF"/>
                      </a:solidFill>
                      <a:prstDash val="solid"/>
                      <a:round/>
                      <a:headEnd type="none" w="med" len="med"/>
                      <a:tailEnd type="none" w="med" len="med"/>
                    </a:lnB>
                    <a:lnTlToBr w="12700" cmpd="sng">
                      <a:noFill/>
                      <a:prstDash val="solid"/>
                    </a:lnTlToBr>
                    <a:lnBlToTr w="12700" cmpd="sng">
                      <a:noFill/>
                      <a:prstDash val="solid"/>
                    </a:lnBlToTr>
                    <a:solidFill>
                      <a:srgbClr val="D2E4FC">
                        <a:lumMod val="9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171450" marR="0" lvl="0" indent="-171450" algn="l" defTabSz="914400" rtl="0" eaLnBrk="1" fontAlgn="ctr" latinLnBrk="0" hangingPunct="1">
                        <a:lnSpc>
                          <a:spcPct val="100000"/>
                        </a:lnSpc>
                        <a:spcBef>
                          <a:spcPts val="0"/>
                        </a:spcBef>
                        <a:spcAft>
                          <a:spcPts val="0"/>
                        </a:spcAft>
                        <a:buClrTx/>
                        <a:buSzTx/>
                        <a:buFont typeface="Arial" panose="020B0604020202020204" pitchFamily="34" charset="0"/>
                        <a:buChar char="•"/>
                        <a:tabLst/>
                        <a:defRPr/>
                      </a:pPr>
                      <a:endParaRPr kumimoji="0" lang="en-US" sz="1200" b="0" i="0" u="none" strike="noStrike" kern="1200" cap="none" spc="0" normalizeH="0" baseline="0" noProof="0" dirty="0">
                        <a:ln>
                          <a:noFill/>
                        </a:ln>
                        <a:solidFill>
                          <a:prstClr val="black"/>
                        </a:solidFill>
                        <a:effectLst/>
                        <a:uLnTx/>
                        <a:uFillTx/>
                        <a:latin typeface="Century Gothic" panose="020B0502020202020204" pitchFamily="34" charset="0"/>
                        <a:ea typeface="+mn-ea"/>
                        <a:cs typeface="Arial" panose="020B0604020202020204" pitchFamily="34" charset="0"/>
                      </a:endParaRPr>
                    </a:p>
                  </a:txBody>
                  <a:tcPr marL="7200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9CABAF"/>
                      </a:solidFill>
                      <a:prstDash val="solid"/>
                      <a:round/>
                      <a:headEnd type="none" w="med" len="med"/>
                      <a:tailEnd type="none" w="med" len="med"/>
                    </a:lnB>
                    <a:lnTlToBr w="12700" cmpd="sng">
                      <a:noFill/>
                      <a:prstDash val="solid"/>
                    </a:lnTlToBr>
                    <a:lnBlToTr w="12700" cmpd="sng">
                      <a:noFill/>
                      <a:prstDash val="solid"/>
                    </a:lnBlToTr>
                    <a:solidFill>
                      <a:srgbClr val="D2E4FC">
                        <a:lumMod val="90000"/>
                      </a:srgbClr>
                    </a:solidFill>
                  </a:tcPr>
                </a:tc>
                <a:extLst>
                  <a:ext uri="{0D108BD9-81ED-4DB2-BD59-A6C34878D82A}">
                    <a16:rowId xmlns="" xmlns:a16="http://schemas.microsoft.com/office/drawing/2014/main" val="362301158"/>
                  </a:ext>
                </a:extLst>
              </a:tr>
              <a:tr h="1116000">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l" fontAlgn="ctr"/>
                      <a:endParaRPr lang="en-US" sz="1600" b="1" i="0" u="none" strike="noStrike" noProof="0" dirty="0">
                        <a:solidFill>
                          <a:srgbClr val="000000"/>
                        </a:solidFill>
                        <a:effectLst/>
                        <a:latin typeface="Century Gothic" panose="020B0502020202020204" pitchFamily="34" charset="0"/>
                        <a:cs typeface="Arial" panose="020B0604020202020204" pitchFamily="34" charset="0"/>
                      </a:endParaRPr>
                    </a:p>
                  </a:txBody>
                  <a:tcPr marL="7200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9CABAF"/>
                      </a:solidFill>
                      <a:prstDash val="solid"/>
                      <a:round/>
                      <a:headEnd type="none" w="med" len="med"/>
                      <a:tailEnd type="none" w="med" len="med"/>
                    </a:lnT>
                    <a:lnB w="12700" cap="flat" cmpd="sng" algn="ctr">
                      <a:solidFill>
                        <a:srgbClr val="9CABAF"/>
                      </a:solidFill>
                      <a:prstDash val="solid"/>
                      <a:round/>
                      <a:headEnd type="none" w="med" len="med"/>
                      <a:tailEnd type="none" w="med" len="med"/>
                    </a:lnB>
                    <a:lnTlToBr w="12700" cmpd="sng">
                      <a:noFill/>
                      <a:prstDash val="solid"/>
                    </a:lnTlToBr>
                    <a:lnBlToTr w="12700" cmpd="sng">
                      <a:noFill/>
                      <a:prstDash val="solid"/>
                    </a:lnBlToTr>
                    <a:solidFill>
                      <a:srgbClr val="D2E4FC">
                        <a:lumMod val="9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indent="0">
                        <a:lnSpc>
                          <a:spcPct val="150000"/>
                        </a:lnSpc>
                        <a:spcBef>
                          <a:spcPts val="0"/>
                        </a:spcBef>
                        <a:buNone/>
                      </a:pPr>
                      <a:endParaRPr lang="en-GB" sz="1200" kern="1200" dirty="0">
                        <a:solidFill>
                          <a:schemeClr val="dk1"/>
                        </a:solidFill>
                        <a:latin typeface="Century Gothic" panose="020B0502020202020204" pitchFamily="34" charset="0"/>
                        <a:ea typeface="+mn-ea"/>
                        <a:cs typeface="+mn-cs"/>
                      </a:endParaRPr>
                    </a:p>
                  </a:txBody>
                  <a:tcPr marL="7200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9CABAF"/>
                      </a:solidFill>
                      <a:prstDash val="solid"/>
                      <a:round/>
                      <a:headEnd type="none" w="med" len="med"/>
                      <a:tailEnd type="none" w="med" len="med"/>
                    </a:lnT>
                    <a:lnB w="12700" cap="flat" cmpd="sng" algn="ctr">
                      <a:solidFill>
                        <a:srgbClr val="9CABAF"/>
                      </a:solidFill>
                      <a:prstDash val="solid"/>
                      <a:round/>
                      <a:headEnd type="none" w="med" len="med"/>
                      <a:tailEnd type="none" w="med" len="med"/>
                    </a:lnB>
                    <a:lnTlToBr w="12700" cmpd="sng">
                      <a:noFill/>
                      <a:prstDash val="solid"/>
                    </a:lnTlToBr>
                    <a:lnBlToTr w="12700" cmpd="sng">
                      <a:noFill/>
                      <a:prstDash val="solid"/>
                    </a:lnBlToTr>
                    <a:solidFill>
                      <a:srgbClr val="D2E4FC">
                        <a:lumMod val="9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lvl="0" indent="0" algn="l" defTabSz="914400" rtl="0" eaLnBrk="1" fontAlgn="ctr" latinLnBrk="0" hangingPunct="1">
                        <a:lnSpc>
                          <a:spcPct val="100000"/>
                        </a:lnSpc>
                        <a:spcBef>
                          <a:spcPts val="0"/>
                        </a:spcBef>
                        <a:spcAft>
                          <a:spcPts val="0"/>
                        </a:spcAft>
                        <a:buClrTx/>
                        <a:buSzTx/>
                        <a:buFont typeface="Arial" panose="020B0604020202020204" pitchFamily="34" charset="0"/>
                        <a:buNone/>
                        <a:tabLst/>
                        <a:defRPr/>
                      </a:pPr>
                      <a:endParaRPr kumimoji="0" lang="en-US" sz="1200" b="1" i="0" u="none" strike="noStrike" kern="1200" cap="none" spc="0" normalizeH="0" baseline="0" noProof="0" dirty="0">
                        <a:ln>
                          <a:noFill/>
                        </a:ln>
                        <a:solidFill>
                          <a:schemeClr val="tx1"/>
                        </a:solidFill>
                        <a:effectLst/>
                        <a:uLnTx/>
                        <a:uFillTx/>
                        <a:latin typeface="Century Gothic" panose="020B0502020202020204" pitchFamily="34" charset="0"/>
                        <a:ea typeface="+mn-ea"/>
                        <a:cs typeface="Arial" panose="020B0604020202020204" pitchFamily="34" charset="0"/>
                      </a:endParaRPr>
                    </a:p>
                  </a:txBody>
                  <a:tcPr marL="7200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9CABAF"/>
                      </a:solidFill>
                      <a:prstDash val="solid"/>
                      <a:round/>
                      <a:headEnd type="none" w="med" len="med"/>
                      <a:tailEnd type="none" w="med" len="med"/>
                    </a:lnT>
                    <a:lnB w="12700" cap="flat" cmpd="sng" algn="ctr">
                      <a:solidFill>
                        <a:srgbClr val="9CABAF"/>
                      </a:solidFill>
                      <a:prstDash val="solid"/>
                      <a:round/>
                      <a:headEnd type="none" w="med" len="med"/>
                      <a:tailEnd type="none" w="med" len="med"/>
                    </a:lnB>
                    <a:lnTlToBr w="12700" cmpd="sng">
                      <a:noFill/>
                      <a:prstDash val="solid"/>
                    </a:lnTlToBr>
                    <a:lnBlToTr w="12700" cmpd="sng">
                      <a:noFill/>
                      <a:prstDash val="solid"/>
                    </a:lnBlToTr>
                    <a:solidFill>
                      <a:srgbClr val="D2E4FC">
                        <a:lumMod val="9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174625" marR="0" lvl="0" indent="-174625" algn="l" defTabSz="914400" rtl="0" eaLnBrk="1" fontAlgn="ctr" latinLnBrk="0" hangingPunct="1">
                        <a:lnSpc>
                          <a:spcPct val="100000"/>
                        </a:lnSpc>
                        <a:spcBef>
                          <a:spcPts val="0"/>
                        </a:spcBef>
                        <a:spcAft>
                          <a:spcPts val="0"/>
                        </a:spcAft>
                        <a:buClrTx/>
                        <a:buSzTx/>
                        <a:buFont typeface="Arial" panose="020B0604020202020204" pitchFamily="34" charset="0"/>
                        <a:buChar char="•"/>
                        <a:tabLst/>
                        <a:defRPr/>
                      </a:pPr>
                      <a:endParaRPr kumimoji="0" lang="en-US" sz="1200" b="0" i="0" u="none" strike="noStrike" kern="1200" cap="none" spc="0" normalizeH="0" baseline="0" noProof="0" dirty="0">
                        <a:ln>
                          <a:noFill/>
                        </a:ln>
                        <a:solidFill>
                          <a:prstClr val="black"/>
                        </a:solidFill>
                        <a:effectLst/>
                        <a:uLnTx/>
                        <a:uFillTx/>
                        <a:latin typeface="Century Gothic" panose="020B0502020202020204" pitchFamily="34" charset="0"/>
                        <a:ea typeface="+mn-ea"/>
                        <a:cs typeface="Arial" panose="020B0604020202020204" pitchFamily="34" charset="0"/>
                      </a:endParaRPr>
                    </a:p>
                  </a:txBody>
                  <a:tcPr marL="7200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9CABAF"/>
                      </a:solidFill>
                      <a:prstDash val="solid"/>
                      <a:round/>
                      <a:headEnd type="none" w="med" len="med"/>
                      <a:tailEnd type="none" w="med" len="med"/>
                    </a:lnT>
                    <a:lnB w="12700" cap="flat" cmpd="sng" algn="ctr">
                      <a:solidFill>
                        <a:srgbClr val="9CABAF"/>
                      </a:solidFill>
                      <a:prstDash val="solid"/>
                      <a:round/>
                      <a:headEnd type="none" w="med" len="med"/>
                      <a:tailEnd type="none" w="med" len="med"/>
                    </a:lnB>
                    <a:lnTlToBr w="12700" cmpd="sng">
                      <a:noFill/>
                      <a:prstDash val="solid"/>
                    </a:lnTlToBr>
                    <a:lnBlToTr w="12700" cmpd="sng">
                      <a:noFill/>
                      <a:prstDash val="solid"/>
                    </a:lnBlToTr>
                    <a:solidFill>
                      <a:srgbClr val="D2E4FC">
                        <a:lumMod val="90000"/>
                      </a:srgbClr>
                    </a:solidFill>
                  </a:tcPr>
                </a:tc>
                <a:extLst>
                  <a:ext uri="{0D108BD9-81ED-4DB2-BD59-A6C34878D82A}">
                    <a16:rowId xmlns="" xmlns:a16="http://schemas.microsoft.com/office/drawing/2014/main" val="1068966419"/>
                  </a:ext>
                </a:extLst>
              </a:tr>
              <a:tr h="1116000">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l" fontAlgn="b"/>
                      <a:endParaRPr lang="en-US" sz="1600" b="1" i="0" u="none" strike="noStrike" noProof="0" dirty="0">
                        <a:solidFill>
                          <a:srgbClr val="000000"/>
                        </a:solidFill>
                        <a:effectLst/>
                        <a:latin typeface="Century Gothic" panose="020B0502020202020204" pitchFamily="34" charset="0"/>
                        <a:cs typeface="Arial" panose="020B0604020202020204" pitchFamily="34" charset="0"/>
                      </a:endParaRPr>
                    </a:p>
                  </a:txBody>
                  <a:tcPr marL="7200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9CABAF"/>
                      </a:solidFill>
                      <a:prstDash val="solid"/>
                      <a:round/>
                      <a:headEnd type="none" w="med" len="med"/>
                      <a:tailEnd type="none" w="med" len="med"/>
                    </a:lnT>
                    <a:lnB w="12700" cap="flat" cmpd="sng" algn="ctr">
                      <a:solidFill>
                        <a:srgbClr val="9CABAF"/>
                      </a:solidFill>
                      <a:prstDash val="solid"/>
                      <a:round/>
                      <a:headEnd type="none" w="med" len="med"/>
                      <a:tailEnd type="none" w="med" len="med"/>
                    </a:lnB>
                    <a:lnTlToBr w="12700" cmpd="sng">
                      <a:noFill/>
                      <a:prstDash val="solid"/>
                    </a:lnTlToBr>
                    <a:lnBlToTr w="12700" cmpd="sng">
                      <a:noFill/>
                      <a:prstDash val="solid"/>
                    </a:lnBlToTr>
                    <a:solidFill>
                      <a:srgbClr val="D2E4FC">
                        <a:lumMod val="9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indent="0">
                        <a:lnSpc>
                          <a:spcPct val="150000"/>
                        </a:lnSpc>
                        <a:spcBef>
                          <a:spcPts val="0"/>
                        </a:spcBef>
                        <a:buNone/>
                      </a:pPr>
                      <a:endParaRPr kumimoji="0" lang="en-US" sz="1200" b="0" i="0" u="none" strike="noStrike" kern="1200" cap="none" spc="0" normalizeH="0" baseline="0" noProof="0" dirty="0">
                        <a:ln>
                          <a:noFill/>
                        </a:ln>
                        <a:solidFill>
                          <a:prstClr val="black"/>
                        </a:solidFill>
                        <a:effectLst/>
                        <a:uLnTx/>
                        <a:uFillTx/>
                        <a:latin typeface="Century Gothic" panose="020B0502020202020204" pitchFamily="34" charset="0"/>
                        <a:ea typeface="+mn-ea"/>
                        <a:cs typeface="Arial" panose="020B0604020202020204" pitchFamily="34" charset="0"/>
                      </a:endParaRPr>
                    </a:p>
                  </a:txBody>
                  <a:tcPr marL="7200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9CABAF"/>
                      </a:solidFill>
                      <a:prstDash val="solid"/>
                      <a:round/>
                      <a:headEnd type="none" w="med" len="med"/>
                      <a:tailEnd type="none" w="med" len="med"/>
                    </a:lnT>
                    <a:lnB w="12700" cap="flat" cmpd="sng" algn="ctr">
                      <a:solidFill>
                        <a:srgbClr val="9CABAF"/>
                      </a:solidFill>
                      <a:prstDash val="solid"/>
                      <a:round/>
                      <a:headEnd type="none" w="med" len="med"/>
                      <a:tailEnd type="none" w="med" len="med"/>
                    </a:lnB>
                    <a:lnTlToBr w="12700" cmpd="sng">
                      <a:noFill/>
                      <a:prstDash val="solid"/>
                    </a:lnTlToBr>
                    <a:lnBlToTr w="12700" cmpd="sng">
                      <a:noFill/>
                      <a:prstDash val="solid"/>
                    </a:lnBlToTr>
                    <a:solidFill>
                      <a:srgbClr val="D2E4FC">
                        <a:lumMod val="9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lvl="0" indent="0" algn="l" defTabSz="914400" rtl="0" eaLnBrk="1" fontAlgn="ctr" latinLnBrk="0" hangingPunct="1">
                        <a:lnSpc>
                          <a:spcPct val="100000"/>
                        </a:lnSpc>
                        <a:spcBef>
                          <a:spcPts val="0"/>
                        </a:spcBef>
                        <a:spcAft>
                          <a:spcPts val="0"/>
                        </a:spcAft>
                        <a:buClrTx/>
                        <a:buSzTx/>
                        <a:buFont typeface="Arial" panose="020B0604020202020204" pitchFamily="34" charset="0"/>
                        <a:buNone/>
                        <a:tabLst/>
                        <a:defRPr/>
                      </a:pPr>
                      <a:endParaRPr kumimoji="0" lang="en-US" sz="1200" b="1" i="0" u="none" strike="noStrike" kern="1200" cap="none" spc="0" normalizeH="0" baseline="0" noProof="0" dirty="0">
                        <a:ln>
                          <a:noFill/>
                        </a:ln>
                        <a:solidFill>
                          <a:schemeClr val="tx1"/>
                        </a:solidFill>
                        <a:effectLst/>
                        <a:uLnTx/>
                        <a:uFillTx/>
                        <a:latin typeface="Century Gothic" panose="020B0502020202020204" pitchFamily="34" charset="0"/>
                        <a:ea typeface="+mn-ea"/>
                        <a:cs typeface="Arial" panose="020B0604020202020204" pitchFamily="34" charset="0"/>
                      </a:endParaRPr>
                    </a:p>
                  </a:txBody>
                  <a:tcPr marL="7200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9CABAF"/>
                      </a:solidFill>
                      <a:prstDash val="solid"/>
                      <a:round/>
                      <a:headEnd type="none" w="med" len="med"/>
                      <a:tailEnd type="none" w="med" len="med"/>
                    </a:lnT>
                    <a:lnB w="12700" cap="flat" cmpd="sng" algn="ctr">
                      <a:solidFill>
                        <a:srgbClr val="9CABAF"/>
                      </a:solidFill>
                      <a:prstDash val="solid"/>
                      <a:round/>
                      <a:headEnd type="none" w="med" len="med"/>
                      <a:tailEnd type="none" w="med" len="med"/>
                    </a:lnB>
                    <a:lnTlToBr w="12700" cmpd="sng">
                      <a:noFill/>
                      <a:prstDash val="solid"/>
                    </a:lnTlToBr>
                    <a:lnBlToTr w="12700" cmpd="sng">
                      <a:noFill/>
                      <a:prstDash val="solid"/>
                    </a:lnBlToTr>
                    <a:solidFill>
                      <a:srgbClr val="D2E4FC">
                        <a:lumMod val="9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174625" marR="0" lvl="0" indent="-174625" algn="l" defTabSz="914400" rtl="0" eaLnBrk="1" fontAlgn="ctr" latinLnBrk="0" hangingPunct="1">
                        <a:lnSpc>
                          <a:spcPct val="100000"/>
                        </a:lnSpc>
                        <a:spcBef>
                          <a:spcPts val="0"/>
                        </a:spcBef>
                        <a:spcAft>
                          <a:spcPts val="0"/>
                        </a:spcAft>
                        <a:buClrTx/>
                        <a:buSzTx/>
                        <a:buFont typeface="Arial" panose="020B0604020202020204" pitchFamily="34" charset="0"/>
                        <a:buChar char="•"/>
                        <a:tabLst/>
                        <a:defRPr/>
                      </a:pPr>
                      <a:endParaRPr kumimoji="0" lang="en-US" sz="1200" b="0" i="0" u="none" strike="noStrike" kern="1200" cap="none" spc="0" normalizeH="0" baseline="0" noProof="0" dirty="0">
                        <a:ln>
                          <a:noFill/>
                        </a:ln>
                        <a:solidFill>
                          <a:prstClr val="black"/>
                        </a:solidFill>
                        <a:effectLst/>
                        <a:uLnTx/>
                        <a:uFillTx/>
                        <a:latin typeface="Century Gothic" panose="020B0502020202020204" pitchFamily="34" charset="0"/>
                        <a:ea typeface="+mn-ea"/>
                        <a:cs typeface="Arial" panose="020B0604020202020204" pitchFamily="34" charset="0"/>
                      </a:endParaRPr>
                    </a:p>
                  </a:txBody>
                  <a:tcPr marL="7200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9CABAF"/>
                      </a:solidFill>
                      <a:prstDash val="solid"/>
                      <a:round/>
                      <a:headEnd type="none" w="med" len="med"/>
                      <a:tailEnd type="none" w="med" len="med"/>
                    </a:lnT>
                    <a:lnB w="12700" cap="flat" cmpd="sng" algn="ctr">
                      <a:solidFill>
                        <a:srgbClr val="9CABAF"/>
                      </a:solidFill>
                      <a:prstDash val="solid"/>
                      <a:round/>
                      <a:headEnd type="none" w="med" len="med"/>
                      <a:tailEnd type="none" w="med" len="med"/>
                    </a:lnB>
                    <a:lnTlToBr w="12700" cmpd="sng">
                      <a:noFill/>
                      <a:prstDash val="solid"/>
                    </a:lnTlToBr>
                    <a:lnBlToTr w="12700" cmpd="sng">
                      <a:noFill/>
                      <a:prstDash val="solid"/>
                    </a:lnBlToTr>
                    <a:solidFill>
                      <a:srgbClr val="D2E4FC">
                        <a:lumMod val="90000"/>
                      </a:srgbClr>
                    </a:solidFill>
                  </a:tcPr>
                </a:tc>
                <a:extLst>
                  <a:ext uri="{0D108BD9-81ED-4DB2-BD59-A6C34878D82A}">
                    <a16:rowId xmlns="" xmlns:a16="http://schemas.microsoft.com/office/drawing/2014/main" val="733951786"/>
                  </a:ext>
                </a:extLst>
              </a:tr>
              <a:tr h="1116000">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l" fontAlgn="ctr"/>
                      <a:endParaRPr lang="en-US" sz="1600" b="1" i="0" u="none" strike="noStrike" noProof="0" dirty="0">
                        <a:solidFill>
                          <a:schemeClr val="bg1">
                            <a:lumMod val="50000"/>
                          </a:schemeClr>
                        </a:solidFill>
                        <a:effectLst/>
                        <a:latin typeface="Century Gothic" panose="020B0502020202020204" pitchFamily="34" charset="0"/>
                        <a:cs typeface="Arial" panose="020B0604020202020204" pitchFamily="34" charset="0"/>
                      </a:endParaRPr>
                    </a:p>
                  </a:txBody>
                  <a:tcPr marL="7200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9CABAF"/>
                      </a:solidFill>
                      <a:prstDash val="solid"/>
                      <a:round/>
                      <a:headEnd type="none" w="med" len="med"/>
                      <a:tailEnd type="none" w="med" len="med"/>
                    </a:lnT>
                    <a:lnB w="12700" cap="flat" cmpd="sng" algn="ctr">
                      <a:solidFill>
                        <a:srgbClr val="9CABAF"/>
                      </a:solidFill>
                      <a:prstDash val="solid"/>
                      <a:round/>
                      <a:headEnd type="none" w="med" len="med"/>
                      <a:tailEnd type="none" w="med" len="med"/>
                    </a:lnB>
                    <a:lnTlToBr w="12700" cmpd="sng">
                      <a:noFill/>
                      <a:prstDash val="solid"/>
                    </a:lnTlToBr>
                    <a:lnBlToTr w="12700" cmpd="sng">
                      <a:noFill/>
                      <a:prstDash val="solid"/>
                    </a:lnBlToTr>
                    <a:solidFill>
                      <a:srgbClr val="9CABAF">
                        <a:lumMod val="20000"/>
                        <a:lumOff val="8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lvl="0" indent="0" algn="l" defTabSz="914400" rtl="0" eaLnBrk="1" fontAlgn="ctr" latinLnBrk="0" hangingPunct="1">
                        <a:lnSpc>
                          <a:spcPct val="100000"/>
                        </a:lnSpc>
                        <a:spcBef>
                          <a:spcPts val="0"/>
                        </a:spcBef>
                        <a:spcAft>
                          <a:spcPts val="0"/>
                        </a:spcAft>
                        <a:buClrTx/>
                        <a:buSzTx/>
                        <a:buFontTx/>
                        <a:buNone/>
                        <a:tabLst/>
                        <a:defRPr/>
                      </a:pPr>
                      <a:endParaRPr lang="en-US" sz="1200" kern="1200" baseline="0" noProof="0" dirty="0">
                        <a:solidFill>
                          <a:schemeClr val="bg1">
                            <a:lumMod val="50000"/>
                          </a:schemeClr>
                        </a:solidFill>
                        <a:latin typeface="Century Gothic" panose="020B0502020202020204" pitchFamily="34" charset="0"/>
                        <a:ea typeface="+mn-ea"/>
                        <a:cs typeface="+mn-cs"/>
                      </a:endParaRPr>
                    </a:p>
                  </a:txBody>
                  <a:tcPr marL="7200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9CABAF"/>
                      </a:solidFill>
                      <a:prstDash val="solid"/>
                      <a:round/>
                      <a:headEnd type="none" w="med" len="med"/>
                      <a:tailEnd type="none" w="med" len="med"/>
                    </a:lnT>
                    <a:lnB w="12700" cap="flat" cmpd="sng" algn="ctr">
                      <a:solidFill>
                        <a:srgbClr val="9CABAF"/>
                      </a:solidFill>
                      <a:prstDash val="solid"/>
                      <a:round/>
                      <a:headEnd type="none" w="med" len="med"/>
                      <a:tailEnd type="none" w="med" len="med"/>
                    </a:lnB>
                    <a:lnTlToBr w="12700" cmpd="sng">
                      <a:noFill/>
                      <a:prstDash val="solid"/>
                    </a:lnTlToBr>
                    <a:lnBlToTr w="12700" cmpd="sng">
                      <a:noFill/>
                      <a:prstDash val="solid"/>
                    </a:lnBlToTr>
                    <a:solidFill>
                      <a:srgbClr val="9CABAF">
                        <a:lumMod val="20000"/>
                        <a:lumOff val="8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lvl="0" indent="0" algn="l" defTabSz="914400" rtl="0" eaLnBrk="1" fontAlgn="ctr" latinLnBrk="0" hangingPunct="1">
                        <a:lnSpc>
                          <a:spcPct val="100000"/>
                        </a:lnSpc>
                        <a:spcBef>
                          <a:spcPts val="0"/>
                        </a:spcBef>
                        <a:spcAft>
                          <a:spcPts val="0"/>
                        </a:spcAft>
                        <a:buClrTx/>
                        <a:buSzTx/>
                        <a:buFont typeface="Arial" panose="020B0604020202020204" pitchFamily="34" charset="0"/>
                        <a:buNone/>
                        <a:tabLst/>
                        <a:defRPr/>
                      </a:pPr>
                      <a:endParaRPr kumimoji="0" lang="en-US" sz="1200" b="0" i="0" u="none" strike="noStrike" kern="1200" cap="none" spc="0" normalizeH="0" baseline="0" noProof="0" dirty="0">
                        <a:ln>
                          <a:noFill/>
                        </a:ln>
                        <a:solidFill>
                          <a:schemeClr val="bg1">
                            <a:lumMod val="50000"/>
                          </a:schemeClr>
                        </a:solidFill>
                        <a:effectLst/>
                        <a:uLnTx/>
                        <a:uFillTx/>
                        <a:latin typeface="Century Gothic" panose="020B0502020202020204" pitchFamily="34" charset="0"/>
                        <a:ea typeface="+mn-ea"/>
                        <a:cs typeface="Arial" panose="020B0604020202020204" pitchFamily="34" charset="0"/>
                      </a:endParaRPr>
                    </a:p>
                  </a:txBody>
                  <a:tcPr marL="7200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9CABAF"/>
                      </a:solidFill>
                      <a:prstDash val="solid"/>
                      <a:round/>
                      <a:headEnd type="none" w="med" len="med"/>
                      <a:tailEnd type="none" w="med" len="med"/>
                    </a:lnT>
                    <a:lnB w="12700" cap="flat" cmpd="sng" algn="ctr">
                      <a:solidFill>
                        <a:srgbClr val="9CABAF"/>
                      </a:solidFill>
                      <a:prstDash val="solid"/>
                      <a:round/>
                      <a:headEnd type="none" w="med" len="med"/>
                      <a:tailEnd type="none" w="med" len="med"/>
                    </a:lnB>
                    <a:lnTlToBr w="12700" cmpd="sng">
                      <a:noFill/>
                      <a:prstDash val="solid"/>
                    </a:lnTlToBr>
                    <a:lnBlToTr w="12700" cmpd="sng">
                      <a:noFill/>
                      <a:prstDash val="solid"/>
                    </a:lnBlToTr>
                    <a:solidFill>
                      <a:srgbClr val="9CABAF">
                        <a:lumMod val="20000"/>
                        <a:lumOff val="8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174625" marR="0" lvl="0" indent="-174625" algn="l" defTabSz="914400" rtl="0" eaLnBrk="1" fontAlgn="ctr" latinLnBrk="0" hangingPunct="1">
                        <a:lnSpc>
                          <a:spcPct val="100000"/>
                        </a:lnSpc>
                        <a:spcBef>
                          <a:spcPts val="0"/>
                        </a:spcBef>
                        <a:spcAft>
                          <a:spcPts val="0"/>
                        </a:spcAft>
                        <a:buClrTx/>
                        <a:buSzTx/>
                        <a:buFont typeface="Arial" panose="020B0604020202020204" pitchFamily="34" charset="0"/>
                        <a:buChar char="•"/>
                        <a:tabLst/>
                        <a:defRPr/>
                      </a:pPr>
                      <a:endParaRPr kumimoji="0" lang="en-US" sz="1200" b="0" i="0" u="none" strike="noStrike" kern="1200" cap="none" spc="0" normalizeH="0" baseline="0" noProof="0" dirty="0">
                        <a:ln>
                          <a:noFill/>
                        </a:ln>
                        <a:solidFill>
                          <a:schemeClr val="bg1">
                            <a:lumMod val="50000"/>
                          </a:schemeClr>
                        </a:solidFill>
                        <a:effectLst/>
                        <a:uLnTx/>
                        <a:uFillTx/>
                        <a:latin typeface="Century Gothic" panose="020B0502020202020204" pitchFamily="34" charset="0"/>
                        <a:ea typeface="+mn-ea"/>
                        <a:cs typeface="Arial" panose="020B0604020202020204" pitchFamily="34" charset="0"/>
                      </a:endParaRPr>
                    </a:p>
                  </a:txBody>
                  <a:tcPr marL="7200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9CABAF"/>
                      </a:solidFill>
                      <a:prstDash val="solid"/>
                      <a:round/>
                      <a:headEnd type="none" w="med" len="med"/>
                      <a:tailEnd type="none" w="med" len="med"/>
                    </a:lnT>
                    <a:lnB w="12700" cap="flat" cmpd="sng" algn="ctr">
                      <a:solidFill>
                        <a:srgbClr val="9CABAF"/>
                      </a:solidFill>
                      <a:prstDash val="solid"/>
                      <a:round/>
                      <a:headEnd type="none" w="med" len="med"/>
                      <a:tailEnd type="none" w="med" len="med"/>
                    </a:lnB>
                    <a:lnTlToBr w="12700" cmpd="sng">
                      <a:noFill/>
                      <a:prstDash val="solid"/>
                    </a:lnTlToBr>
                    <a:lnBlToTr w="12700" cmpd="sng">
                      <a:noFill/>
                      <a:prstDash val="solid"/>
                    </a:lnBlToTr>
                    <a:solidFill>
                      <a:srgbClr val="9CABAF">
                        <a:lumMod val="20000"/>
                        <a:lumOff val="80000"/>
                      </a:srgbClr>
                    </a:solidFill>
                  </a:tcPr>
                </a:tc>
                <a:extLst>
                  <a:ext uri="{0D108BD9-81ED-4DB2-BD59-A6C34878D82A}">
                    <a16:rowId xmlns="" xmlns:a16="http://schemas.microsoft.com/office/drawing/2014/main" val="312277815"/>
                  </a:ext>
                </a:extLst>
              </a:tr>
            </a:tbl>
          </a:graphicData>
        </a:graphic>
      </p:graphicFrame>
    </p:spTree>
    <p:extLst>
      <p:ext uri="{BB962C8B-B14F-4D97-AF65-F5344CB8AC3E}">
        <p14:creationId xmlns:p14="http://schemas.microsoft.com/office/powerpoint/2010/main" val="3634980829"/>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rcRect r="68178"/>
          <a:stretch>
            <a:fillRect/>
          </a:stretch>
        </p:blipFill>
        <p:spPr>
          <a:xfrm>
            <a:off x="152400" y="60896"/>
            <a:ext cx="1139441" cy="842564"/>
          </a:xfrm>
          <a:custGeom>
            <a:avLst/>
            <a:gdLst>
              <a:gd name="connsiteX0" fmla="*/ 0 w 2914438"/>
              <a:gd name="connsiteY0" fmla="*/ 0 h 2155093"/>
              <a:gd name="connsiteX1" fmla="*/ 2914438 w 2914438"/>
              <a:gd name="connsiteY1" fmla="*/ 0 h 2155093"/>
              <a:gd name="connsiteX2" fmla="*/ 2914438 w 2914438"/>
              <a:gd name="connsiteY2" fmla="*/ 478281 h 2155093"/>
              <a:gd name="connsiteX3" fmla="*/ 2411004 w 2914438"/>
              <a:gd name="connsiteY3" fmla="*/ 478281 h 2155093"/>
              <a:gd name="connsiteX4" fmla="*/ 2411004 w 2914438"/>
              <a:gd name="connsiteY4" fmla="*/ 982140 h 2155093"/>
              <a:gd name="connsiteX5" fmla="*/ 2914438 w 2914438"/>
              <a:gd name="connsiteY5" fmla="*/ 982140 h 2155093"/>
              <a:gd name="connsiteX6" fmla="*/ 2914438 w 2914438"/>
              <a:gd name="connsiteY6" fmla="*/ 2155093 h 2155093"/>
              <a:gd name="connsiteX7" fmla="*/ 0 w 2914438"/>
              <a:gd name="connsiteY7" fmla="*/ 2155093 h 2155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14438" h="2155093">
                <a:moveTo>
                  <a:pt x="0" y="0"/>
                </a:moveTo>
                <a:lnTo>
                  <a:pt x="2914438" y="0"/>
                </a:lnTo>
                <a:lnTo>
                  <a:pt x="2914438" y="478281"/>
                </a:lnTo>
                <a:lnTo>
                  <a:pt x="2411004" y="478281"/>
                </a:lnTo>
                <a:lnTo>
                  <a:pt x="2411004" y="982140"/>
                </a:lnTo>
                <a:lnTo>
                  <a:pt x="2914438" y="982140"/>
                </a:lnTo>
                <a:lnTo>
                  <a:pt x="2914438" y="2155093"/>
                </a:lnTo>
                <a:lnTo>
                  <a:pt x="0" y="2155093"/>
                </a:lnTo>
                <a:close/>
              </a:path>
            </a:pathLst>
          </a:custGeom>
          <a:effectLst>
            <a:outerShdw blurRad="50800" dist="38100" dir="2700000" algn="tl" rotWithShape="0">
              <a:prstClr val="black">
                <a:alpha val="40000"/>
              </a:prstClr>
            </a:outerShdw>
          </a:effectLst>
        </p:spPr>
      </p:pic>
      <p:sp>
        <p:nvSpPr>
          <p:cNvPr id="8" name="Rectangle 7"/>
          <p:cNvSpPr/>
          <p:nvPr userDrawn="1"/>
        </p:nvSpPr>
        <p:spPr>
          <a:xfrm>
            <a:off x="0" y="6550958"/>
            <a:ext cx="12192000" cy="307042"/>
          </a:xfrm>
          <a:prstGeom prst="rect">
            <a:avLst/>
          </a:prstGeom>
          <a:solidFill>
            <a:srgbClr val="3771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9" name="Group 8"/>
          <p:cNvGrpSpPr/>
          <p:nvPr/>
        </p:nvGrpSpPr>
        <p:grpSpPr>
          <a:xfrm>
            <a:off x="0" y="6363190"/>
            <a:ext cx="12192000" cy="144679"/>
            <a:chOff x="0" y="6339126"/>
            <a:chExt cx="12192000" cy="144679"/>
          </a:xfrm>
        </p:grpSpPr>
        <p:sp>
          <p:nvSpPr>
            <p:cNvPr id="10" name="Rectangle 9"/>
            <p:cNvSpPr/>
            <p:nvPr/>
          </p:nvSpPr>
          <p:spPr>
            <a:xfrm>
              <a:off x="4572000" y="6339127"/>
              <a:ext cx="4572000" cy="144678"/>
            </a:xfrm>
            <a:prstGeom prst="rect">
              <a:avLst/>
            </a:prstGeom>
            <a:solidFill>
              <a:srgbClr val="D2E4F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p:cNvSpPr/>
            <p:nvPr/>
          </p:nvSpPr>
          <p:spPr>
            <a:xfrm>
              <a:off x="0" y="6339126"/>
              <a:ext cx="4572000" cy="144678"/>
            </a:xfrm>
            <a:prstGeom prst="rect">
              <a:avLst/>
            </a:prstGeom>
            <a:solidFill>
              <a:srgbClr val="2939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p:cNvSpPr/>
            <p:nvPr/>
          </p:nvSpPr>
          <p:spPr>
            <a:xfrm>
              <a:off x="7620000" y="6340641"/>
              <a:ext cx="4572000" cy="143163"/>
            </a:xfrm>
            <a:prstGeom prst="rect">
              <a:avLst/>
            </a:prstGeom>
            <a:solidFill>
              <a:srgbClr val="9CBB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Date Placeholder 3"/>
          <p:cNvSpPr>
            <a:spLocks noGrp="1"/>
          </p:cNvSpPr>
          <p:nvPr>
            <p:ph type="dt" sz="half" idx="10"/>
          </p:nvPr>
        </p:nvSpPr>
        <p:spPr/>
        <p:txBody>
          <a:bodyPr/>
          <a:lstStyle/>
          <a:p>
            <a:r>
              <a:rPr lang="en-US" dirty="0" smtClean="0"/>
              <a:t>Ford Proprietary - </a:t>
            </a:r>
            <a:fld id="{927A8940-522F-4DA9-9B11-45127630C515}" type="datetime1">
              <a:rPr lang="en-US" smtClean="0"/>
              <a:pPr/>
              <a:t>7/10/2017</a:t>
            </a:fld>
            <a:endParaRPr lang="en-US" dirty="0"/>
          </a:p>
        </p:txBody>
      </p:sp>
      <p:sp>
        <p:nvSpPr>
          <p:cNvPr id="5" name="Slide Number Placeholder 4"/>
          <p:cNvSpPr>
            <a:spLocks noGrp="1"/>
          </p:cNvSpPr>
          <p:nvPr>
            <p:ph type="sldNum" sz="quarter" idx="11"/>
          </p:nvPr>
        </p:nvSpPr>
        <p:spPr/>
        <p:txBody>
          <a:bodyPr/>
          <a:lstStyle/>
          <a:p>
            <a:fld id="{FA2158FB-8F7D-4C92-8E81-4371E38A65F9}" type="slidenum">
              <a:rPr lang="en-US" smtClean="0"/>
              <a:pPr/>
              <a:t>‹#›</a:t>
            </a:fld>
            <a:endParaRPr lang="en-US" dirty="0"/>
          </a:p>
        </p:txBody>
      </p:sp>
    </p:spTree>
    <p:extLst>
      <p:ext uri="{BB962C8B-B14F-4D97-AF65-F5344CB8AC3E}">
        <p14:creationId xmlns:p14="http://schemas.microsoft.com/office/powerpoint/2010/main" val="3509853932"/>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291841" y="1"/>
            <a:ext cx="10515600" cy="903460"/>
          </a:xfrm>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a:xfrm>
            <a:off x="152401" y="1273996"/>
            <a:ext cx="11655040" cy="490296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rcRect r="68178"/>
          <a:stretch>
            <a:fillRect/>
          </a:stretch>
        </p:blipFill>
        <p:spPr>
          <a:xfrm>
            <a:off x="152400" y="60896"/>
            <a:ext cx="1139441" cy="842564"/>
          </a:xfrm>
          <a:custGeom>
            <a:avLst/>
            <a:gdLst>
              <a:gd name="connsiteX0" fmla="*/ 0 w 2914438"/>
              <a:gd name="connsiteY0" fmla="*/ 0 h 2155093"/>
              <a:gd name="connsiteX1" fmla="*/ 2914438 w 2914438"/>
              <a:gd name="connsiteY1" fmla="*/ 0 h 2155093"/>
              <a:gd name="connsiteX2" fmla="*/ 2914438 w 2914438"/>
              <a:gd name="connsiteY2" fmla="*/ 478281 h 2155093"/>
              <a:gd name="connsiteX3" fmla="*/ 2411004 w 2914438"/>
              <a:gd name="connsiteY3" fmla="*/ 478281 h 2155093"/>
              <a:gd name="connsiteX4" fmla="*/ 2411004 w 2914438"/>
              <a:gd name="connsiteY4" fmla="*/ 982140 h 2155093"/>
              <a:gd name="connsiteX5" fmla="*/ 2914438 w 2914438"/>
              <a:gd name="connsiteY5" fmla="*/ 982140 h 2155093"/>
              <a:gd name="connsiteX6" fmla="*/ 2914438 w 2914438"/>
              <a:gd name="connsiteY6" fmla="*/ 2155093 h 2155093"/>
              <a:gd name="connsiteX7" fmla="*/ 0 w 2914438"/>
              <a:gd name="connsiteY7" fmla="*/ 2155093 h 2155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14438" h="2155093">
                <a:moveTo>
                  <a:pt x="0" y="0"/>
                </a:moveTo>
                <a:lnTo>
                  <a:pt x="2914438" y="0"/>
                </a:lnTo>
                <a:lnTo>
                  <a:pt x="2914438" y="478281"/>
                </a:lnTo>
                <a:lnTo>
                  <a:pt x="2411004" y="478281"/>
                </a:lnTo>
                <a:lnTo>
                  <a:pt x="2411004" y="982140"/>
                </a:lnTo>
                <a:lnTo>
                  <a:pt x="2914438" y="982140"/>
                </a:lnTo>
                <a:lnTo>
                  <a:pt x="2914438" y="2155093"/>
                </a:lnTo>
                <a:lnTo>
                  <a:pt x="0" y="2155093"/>
                </a:lnTo>
                <a:close/>
              </a:path>
            </a:pathLst>
          </a:custGeom>
          <a:effectLst>
            <a:outerShdw blurRad="50800" dist="38100" dir="2700000" algn="tl" rotWithShape="0">
              <a:prstClr val="black">
                <a:alpha val="40000"/>
              </a:prstClr>
            </a:outerShdw>
          </a:effectLst>
        </p:spPr>
      </p:pic>
      <p:sp>
        <p:nvSpPr>
          <p:cNvPr id="8" name="Rectangle 7"/>
          <p:cNvSpPr/>
          <p:nvPr/>
        </p:nvSpPr>
        <p:spPr>
          <a:xfrm>
            <a:off x="0" y="6550958"/>
            <a:ext cx="12192000" cy="307042"/>
          </a:xfrm>
          <a:prstGeom prst="rect">
            <a:avLst/>
          </a:prstGeom>
          <a:solidFill>
            <a:srgbClr val="3771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9" name="Group 8"/>
          <p:cNvGrpSpPr/>
          <p:nvPr/>
        </p:nvGrpSpPr>
        <p:grpSpPr>
          <a:xfrm>
            <a:off x="0" y="6363190"/>
            <a:ext cx="12192000" cy="144679"/>
            <a:chOff x="0" y="6339126"/>
            <a:chExt cx="12192000" cy="144679"/>
          </a:xfrm>
        </p:grpSpPr>
        <p:sp>
          <p:nvSpPr>
            <p:cNvPr id="10" name="Rectangle 9"/>
            <p:cNvSpPr/>
            <p:nvPr/>
          </p:nvSpPr>
          <p:spPr>
            <a:xfrm>
              <a:off x="4572000" y="6339127"/>
              <a:ext cx="4572000" cy="144678"/>
            </a:xfrm>
            <a:prstGeom prst="rect">
              <a:avLst/>
            </a:prstGeom>
            <a:solidFill>
              <a:srgbClr val="D2E4F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p:cNvSpPr/>
            <p:nvPr/>
          </p:nvSpPr>
          <p:spPr>
            <a:xfrm>
              <a:off x="0" y="6339126"/>
              <a:ext cx="4572000" cy="144678"/>
            </a:xfrm>
            <a:prstGeom prst="rect">
              <a:avLst/>
            </a:prstGeom>
            <a:solidFill>
              <a:srgbClr val="2939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p:cNvSpPr/>
            <p:nvPr/>
          </p:nvSpPr>
          <p:spPr>
            <a:xfrm>
              <a:off x="7620000" y="6340641"/>
              <a:ext cx="4572000" cy="143163"/>
            </a:xfrm>
            <a:prstGeom prst="rect">
              <a:avLst/>
            </a:prstGeom>
            <a:solidFill>
              <a:srgbClr val="9CBB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3" name="Date Placeholder 12"/>
          <p:cNvSpPr>
            <a:spLocks noGrp="1"/>
          </p:cNvSpPr>
          <p:nvPr>
            <p:ph type="dt" sz="half" idx="10"/>
          </p:nvPr>
        </p:nvSpPr>
        <p:spPr/>
        <p:txBody>
          <a:bodyPr/>
          <a:lstStyle/>
          <a:p>
            <a:r>
              <a:rPr lang="en-US" dirty="0" smtClean="0"/>
              <a:t>Ford Proprietary - </a:t>
            </a:r>
            <a:fld id="{28B50EFF-3A5B-4136-92A3-E7B32E051F51}" type="datetime1">
              <a:rPr lang="en-US" smtClean="0"/>
              <a:pPr/>
              <a:t>7/10/2017</a:t>
            </a:fld>
            <a:endParaRPr lang="en-US" dirty="0"/>
          </a:p>
        </p:txBody>
      </p:sp>
      <p:sp>
        <p:nvSpPr>
          <p:cNvPr id="14" name="Slide Number Placeholder 13"/>
          <p:cNvSpPr>
            <a:spLocks noGrp="1"/>
          </p:cNvSpPr>
          <p:nvPr>
            <p:ph type="sldNum" sz="quarter" idx="11"/>
          </p:nvPr>
        </p:nvSpPr>
        <p:spPr/>
        <p:txBody>
          <a:bodyPr/>
          <a:lstStyle/>
          <a:p>
            <a:fld id="{FA2158FB-8F7D-4C92-8E81-4371E38A65F9}" type="slidenum">
              <a:rPr lang="en-US" smtClean="0"/>
              <a:pPr/>
              <a:t>‹#›</a:t>
            </a:fld>
            <a:endParaRPr lang="en-US" dirty="0"/>
          </a:p>
        </p:txBody>
      </p:sp>
    </p:spTree>
    <p:extLst>
      <p:ext uri="{BB962C8B-B14F-4D97-AF65-F5344CB8AC3E}">
        <p14:creationId xmlns:p14="http://schemas.microsoft.com/office/powerpoint/2010/main" val="2175032216"/>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0812" y="1076987"/>
            <a:ext cx="5845175"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52400" y="1900899"/>
            <a:ext cx="5845175" cy="428876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0611" y="1076987"/>
            <a:ext cx="5636829"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1900899"/>
            <a:ext cx="5635240" cy="428876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rcRect r="68178"/>
          <a:stretch>
            <a:fillRect/>
          </a:stretch>
        </p:blipFill>
        <p:spPr>
          <a:xfrm>
            <a:off x="152400" y="60896"/>
            <a:ext cx="1139441" cy="842564"/>
          </a:xfrm>
          <a:custGeom>
            <a:avLst/>
            <a:gdLst>
              <a:gd name="connsiteX0" fmla="*/ 0 w 2914438"/>
              <a:gd name="connsiteY0" fmla="*/ 0 h 2155093"/>
              <a:gd name="connsiteX1" fmla="*/ 2914438 w 2914438"/>
              <a:gd name="connsiteY1" fmla="*/ 0 h 2155093"/>
              <a:gd name="connsiteX2" fmla="*/ 2914438 w 2914438"/>
              <a:gd name="connsiteY2" fmla="*/ 478281 h 2155093"/>
              <a:gd name="connsiteX3" fmla="*/ 2411004 w 2914438"/>
              <a:gd name="connsiteY3" fmla="*/ 478281 h 2155093"/>
              <a:gd name="connsiteX4" fmla="*/ 2411004 w 2914438"/>
              <a:gd name="connsiteY4" fmla="*/ 982140 h 2155093"/>
              <a:gd name="connsiteX5" fmla="*/ 2914438 w 2914438"/>
              <a:gd name="connsiteY5" fmla="*/ 982140 h 2155093"/>
              <a:gd name="connsiteX6" fmla="*/ 2914438 w 2914438"/>
              <a:gd name="connsiteY6" fmla="*/ 2155093 h 2155093"/>
              <a:gd name="connsiteX7" fmla="*/ 0 w 2914438"/>
              <a:gd name="connsiteY7" fmla="*/ 2155093 h 2155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14438" h="2155093">
                <a:moveTo>
                  <a:pt x="0" y="0"/>
                </a:moveTo>
                <a:lnTo>
                  <a:pt x="2914438" y="0"/>
                </a:lnTo>
                <a:lnTo>
                  <a:pt x="2914438" y="478281"/>
                </a:lnTo>
                <a:lnTo>
                  <a:pt x="2411004" y="478281"/>
                </a:lnTo>
                <a:lnTo>
                  <a:pt x="2411004" y="982140"/>
                </a:lnTo>
                <a:lnTo>
                  <a:pt x="2914438" y="982140"/>
                </a:lnTo>
                <a:lnTo>
                  <a:pt x="2914438" y="2155093"/>
                </a:lnTo>
                <a:lnTo>
                  <a:pt x="0" y="2155093"/>
                </a:lnTo>
                <a:close/>
              </a:path>
            </a:pathLst>
          </a:custGeom>
          <a:effectLst>
            <a:outerShdw blurRad="50800" dist="38100" dir="2700000" algn="tl" rotWithShape="0">
              <a:prstClr val="black">
                <a:alpha val="40000"/>
              </a:prstClr>
            </a:outerShdw>
          </a:effectLst>
        </p:spPr>
      </p:pic>
      <p:sp>
        <p:nvSpPr>
          <p:cNvPr id="11" name="Rectangle 10"/>
          <p:cNvSpPr/>
          <p:nvPr/>
        </p:nvSpPr>
        <p:spPr>
          <a:xfrm>
            <a:off x="0" y="6550958"/>
            <a:ext cx="12192000" cy="307042"/>
          </a:xfrm>
          <a:prstGeom prst="rect">
            <a:avLst/>
          </a:prstGeom>
          <a:solidFill>
            <a:srgbClr val="3771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2" name="Group 11"/>
          <p:cNvGrpSpPr/>
          <p:nvPr/>
        </p:nvGrpSpPr>
        <p:grpSpPr>
          <a:xfrm>
            <a:off x="0" y="6363190"/>
            <a:ext cx="12192000" cy="144679"/>
            <a:chOff x="0" y="6339126"/>
            <a:chExt cx="12192000" cy="144679"/>
          </a:xfrm>
        </p:grpSpPr>
        <p:sp>
          <p:nvSpPr>
            <p:cNvPr id="13" name="Rectangle 12"/>
            <p:cNvSpPr/>
            <p:nvPr/>
          </p:nvSpPr>
          <p:spPr>
            <a:xfrm>
              <a:off x="4572000" y="6339127"/>
              <a:ext cx="4572000" cy="144678"/>
            </a:xfrm>
            <a:prstGeom prst="rect">
              <a:avLst/>
            </a:prstGeom>
            <a:solidFill>
              <a:srgbClr val="D2E4F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p:cNvSpPr/>
            <p:nvPr/>
          </p:nvSpPr>
          <p:spPr>
            <a:xfrm>
              <a:off x="0" y="6339126"/>
              <a:ext cx="4572000" cy="144678"/>
            </a:xfrm>
            <a:prstGeom prst="rect">
              <a:avLst/>
            </a:prstGeom>
            <a:solidFill>
              <a:srgbClr val="2939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p:cNvSpPr/>
            <p:nvPr/>
          </p:nvSpPr>
          <p:spPr>
            <a:xfrm>
              <a:off x="7620000" y="6340641"/>
              <a:ext cx="4572000" cy="143163"/>
            </a:xfrm>
            <a:prstGeom prst="rect">
              <a:avLst/>
            </a:prstGeom>
            <a:solidFill>
              <a:srgbClr val="9CBB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6" name="Title 1"/>
          <p:cNvSpPr>
            <a:spLocks noGrp="1"/>
          </p:cNvSpPr>
          <p:nvPr>
            <p:ph type="title"/>
          </p:nvPr>
        </p:nvSpPr>
        <p:spPr>
          <a:xfrm>
            <a:off x="1291841" y="1"/>
            <a:ext cx="10515600" cy="903460"/>
          </a:xfrm>
        </p:spPr>
        <p:txBody>
          <a:bodyPr>
            <a:normAutofit/>
          </a:bodyPr>
          <a:lstStyle>
            <a:lvl1pPr>
              <a:defRPr sz="3600"/>
            </a:lvl1pPr>
          </a:lstStyle>
          <a:p>
            <a:r>
              <a:rPr lang="en-US" smtClean="0"/>
              <a:t>Click to edit Master title style</a:t>
            </a:r>
            <a:endParaRPr lang="en-US" dirty="0"/>
          </a:p>
        </p:txBody>
      </p:sp>
      <p:sp>
        <p:nvSpPr>
          <p:cNvPr id="21" name="Rectangle 20"/>
          <p:cNvSpPr/>
          <p:nvPr userDrawn="1"/>
        </p:nvSpPr>
        <p:spPr>
          <a:xfrm>
            <a:off x="0" y="6550958"/>
            <a:ext cx="12192000" cy="307042"/>
          </a:xfrm>
          <a:prstGeom prst="rect">
            <a:avLst/>
          </a:prstGeom>
          <a:solidFill>
            <a:srgbClr val="3771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2" name="Group 21"/>
          <p:cNvGrpSpPr/>
          <p:nvPr userDrawn="1"/>
        </p:nvGrpSpPr>
        <p:grpSpPr>
          <a:xfrm>
            <a:off x="0" y="6363190"/>
            <a:ext cx="12192000" cy="144679"/>
            <a:chOff x="0" y="6339126"/>
            <a:chExt cx="12192000" cy="144679"/>
          </a:xfrm>
        </p:grpSpPr>
        <p:sp>
          <p:nvSpPr>
            <p:cNvPr id="23" name="Rectangle 22"/>
            <p:cNvSpPr/>
            <p:nvPr/>
          </p:nvSpPr>
          <p:spPr>
            <a:xfrm>
              <a:off x="4572000" y="6339127"/>
              <a:ext cx="4572000" cy="144678"/>
            </a:xfrm>
            <a:prstGeom prst="rect">
              <a:avLst/>
            </a:prstGeom>
            <a:solidFill>
              <a:srgbClr val="D2E4F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p:cNvSpPr/>
            <p:nvPr/>
          </p:nvSpPr>
          <p:spPr>
            <a:xfrm>
              <a:off x="0" y="6339126"/>
              <a:ext cx="4572000" cy="144678"/>
            </a:xfrm>
            <a:prstGeom prst="rect">
              <a:avLst/>
            </a:prstGeom>
            <a:solidFill>
              <a:srgbClr val="2939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p:cNvSpPr/>
            <p:nvPr/>
          </p:nvSpPr>
          <p:spPr>
            <a:xfrm>
              <a:off x="7620000" y="6340641"/>
              <a:ext cx="4572000" cy="143163"/>
            </a:xfrm>
            <a:prstGeom prst="rect">
              <a:avLst/>
            </a:prstGeom>
            <a:solidFill>
              <a:srgbClr val="9CBB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Date Placeholder 1"/>
          <p:cNvSpPr>
            <a:spLocks noGrp="1"/>
          </p:cNvSpPr>
          <p:nvPr>
            <p:ph type="dt" sz="half" idx="10"/>
          </p:nvPr>
        </p:nvSpPr>
        <p:spPr/>
        <p:txBody>
          <a:bodyPr/>
          <a:lstStyle/>
          <a:p>
            <a:r>
              <a:rPr lang="en-US" dirty="0" smtClean="0"/>
              <a:t>Ford Proprietary - </a:t>
            </a:r>
            <a:fld id="{27984A73-2091-4B70-B794-C016AF0DDB18}" type="datetime1">
              <a:rPr lang="en-US" smtClean="0"/>
              <a:pPr/>
              <a:t>7/10/2017</a:t>
            </a:fld>
            <a:endParaRPr lang="en-US" dirty="0"/>
          </a:p>
        </p:txBody>
      </p:sp>
      <p:sp>
        <p:nvSpPr>
          <p:cNvPr id="7" name="Slide Number Placeholder 6"/>
          <p:cNvSpPr>
            <a:spLocks noGrp="1"/>
          </p:cNvSpPr>
          <p:nvPr>
            <p:ph type="sldNum" sz="quarter" idx="11"/>
          </p:nvPr>
        </p:nvSpPr>
        <p:spPr/>
        <p:txBody>
          <a:bodyPr/>
          <a:lstStyle/>
          <a:p>
            <a:fld id="{FA2158FB-8F7D-4C92-8E81-4371E38A65F9}" type="slidenum">
              <a:rPr lang="en-US" smtClean="0"/>
              <a:pPr/>
              <a:t>‹#›</a:t>
            </a:fld>
            <a:endParaRPr lang="en-US" dirty="0"/>
          </a:p>
        </p:txBody>
      </p:sp>
    </p:spTree>
    <p:extLst>
      <p:ext uri="{BB962C8B-B14F-4D97-AF65-F5344CB8AC3E}">
        <p14:creationId xmlns:p14="http://schemas.microsoft.com/office/powerpoint/2010/main" val="3277185707"/>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rcRect r="68178"/>
          <a:stretch>
            <a:fillRect/>
          </a:stretch>
        </p:blipFill>
        <p:spPr>
          <a:xfrm>
            <a:off x="152400" y="60896"/>
            <a:ext cx="1139441" cy="842564"/>
          </a:xfrm>
          <a:custGeom>
            <a:avLst/>
            <a:gdLst>
              <a:gd name="connsiteX0" fmla="*/ 0 w 2914438"/>
              <a:gd name="connsiteY0" fmla="*/ 0 h 2155093"/>
              <a:gd name="connsiteX1" fmla="*/ 2914438 w 2914438"/>
              <a:gd name="connsiteY1" fmla="*/ 0 h 2155093"/>
              <a:gd name="connsiteX2" fmla="*/ 2914438 w 2914438"/>
              <a:gd name="connsiteY2" fmla="*/ 478281 h 2155093"/>
              <a:gd name="connsiteX3" fmla="*/ 2411004 w 2914438"/>
              <a:gd name="connsiteY3" fmla="*/ 478281 h 2155093"/>
              <a:gd name="connsiteX4" fmla="*/ 2411004 w 2914438"/>
              <a:gd name="connsiteY4" fmla="*/ 982140 h 2155093"/>
              <a:gd name="connsiteX5" fmla="*/ 2914438 w 2914438"/>
              <a:gd name="connsiteY5" fmla="*/ 982140 h 2155093"/>
              <a:gd name="connsiteX6" fmla="*/ 2914438 w 2914438"/>
              <a:gd name="connsiteY6" fmla="*/ 2155093 h 2155093"/>
              <a:gd name="connsiteX7" fmla="*/ 0 w 2914438"/>
              <a:gd name="connsiteY7" fmla="*/ 2155093 h 2155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14438" h="2155093">
                <a:moveTo>
                  <a:pt x="0" y="0"/>
                </a:moveTo>
                <a:lnTo>
                  <a:pt x="2914438" y="0"/>
                </a:lnTo>
                <a:lnTo>
                  <a:pt x="2914438" y="478281"/>
                </a:lnTo>
                <a:lnTo>
                  <a:pt x="2411004" y="478281"/>
                </a:lnTo>
                <a:lnTo>
                  <a:pt x="2411004" y="982140"/>
                </a:lnTo>
                <a:lnTo>
                  <a:pt x="2914438" y="982140"/>
                </a:lnTo>
                <a:lnTo>
                  <a:pt x="2914438" y="2155093"/>
                </a:lnTo>
                <a:lnTo>
                  <a:pt x="0" y="2155093"/>
                </a:lnTo>
                <a:close/>
              </a:path>
            </a:pathLst>
          </a:custGeom>
          <a:effectLst>
            <a:outerShdw blurRad="50800" dist="38100" dir="2700000" algn="tl" rotWithShape="0">
              <a:prstClr val="black">
                <a:alpha val="40000"/>
              </a:prstClr>
            </a:outerShdw>
          </a:effectLst>
        </p:spPr>
      </p:pic>
      <p:sp>
        <p:nvSpPr>
          <p:cNvPr id="7" name="Rectangle 6"/>
          <p:cNvSpPr/>
          <p:nvPr/>
        </p:nvSpPr>
        <p:spPr>
          <a:xfrm>
            <a:off x="0" y="6550958"/>
            <a:ext cx="12192000" cy="307042"/>
          </a:xfrm>
          <a:prstGeom prst="rect">
            <a:avLst/>
          </a:prstGeom>
          <a:solidFill>
            <a:srgbClr val="3771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8" name="Group 7"/>
          <p:cNvGrpSpPr/>
          <p:nvPr/>
        </p:nvGrpSpPr>
        <p:grpSpPr>
          <a:xfrm>
            <a:off x="0" y="6363190"/>
            <a:ext cx="12192000" cy="144679"/>
            <a:chOff x="0" y="6339126"/>
            <a:chExt cx="12192000" cy="144679"/>
          </a:xfrm>
        </p:grpSpPr>
        <p:sp>
          <p:nvSpPr>
            <p:cNvPr id="9" name="Rectangle 8"/>
            <p:cNvSpPr/>
            <p:nvPr/>
          </p:nvSpPr>
          <p:spPr>
            <a:xfrm>
              <a:off x="4572000" y="6339127"/>
              <a:ext cx="4572000" cy="144678"/>
            </a:xfrm>
            <a:prstGeom prst="rect">
              <a:avLst/>
            </a:prstGeom>
            <a:solidFill>
              <a:srgbClr val="D2E4F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0" y="6339126"/>
              <a:ext cx="4572000" cy="144678"/>
            </a:xfrm>
            <a:prstGeom prst="rect">
              <a:avLst/>
            </a:prstGeom>
            <a:solidFill>
              <a:srgbClr val="2939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p:cNvSpPr/>
            <p:nvPr/>
          </p:nvSpPr>
          <p:spPr>
            <a:xfrm>
              <a:off x="7620000" y="6340641"/>
              <a:ext cx="4572000" cy="143163"/>
            </a:xfrm>
            <a:prstGeom prst="rect">
              <a:avLst/>
            </a:prstGeom>
            <a:solidFill>
              <a:srgbClr val="9CBB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2" name="Title 1"/>
          <p:cNvSpPr>
            <a:spLocks noGrp="1"/>
          </p:cNvSpPr>
          <p:nvPr>
            <p:ph type="title"/>
          </p:nvPr>
        </p:nvSpPr>
        <p:spPr>
          <a:xfrm>
            <a:off x="1291841" y="1"/>
            <a:ext cx="10515600" cy="903460"/>
          </a:xfrm>
        </p:spPr>
        <p:txBody>
          <a:bodyPr>
            <a:normAutofit/>
          </a:bodyPr>
          <a:lstStyle>
            <a:lvl1pPr>
              <a:defRPr sz="3600"/>
            </a:lvl1pPr>
          </a:lstStyle>
          <a:p>
            <a:r>
              <a:rPr lang="en-US" smtClean="0"/>
              <a:t>Click to edit Master title style</a:t>
            </a:r>
            <a:endParaRPr lang="en-US" dirty="0"/>
          </a:p>
        </p:txBody>
      </p:sp>
      <p:sp>
        <p:nvSpPr>
          <p:cNvPr id="17" name="Rectangle 16"/>
          <p:cNvSpPr/>
          <p:nvPr userDrawn="1"/>
        </p:nvSpPr>
        <p:spPr>
          <a:xfrm>
            <a:off x="0" y="6550958"/>
            <a:ext cx="12192000" cy="307042"/>
          </a:xfrm>
          <a:prstGeom prst="rect">
            <a:avLst/>
          </a:prstGeom>
          <a:solidFill>
            <a:srgbClr val="3771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8" name="Group 17"/>
          <p:cNvGrpSpPr/>
          <p:nvPr userDrawn="1"/>
        </p:nvGrpSpPr>
        <p:grpSpPr>
          <a:xfrm>
            <a:off x="0" y="6363190"/>
            <a:ext cx="12192000" cy="144679"/>
            <a:chOff x="0" y="6339126"/>
            <a:chExt cx="12192000" cy="144679"/>
          </a:xfrm>
        </p:grpSpPr>
        <p:sp>
          <p:nvSpPr>
            <p:cNvPr id="19" name="Rectangle 18"/>
            <p:cNvSpPr/>
            <p:nvPr/>
          </p:nvSpPr>
          <p:spPr>
            <a:xfrm>
              <a:off x="4572000" y="6339127"/>
              <a:ext cx="4572000" cy="144678"/>
            </a:xfrm>
            <a:prstGeom prst="rect">
              <a:avLst/>
            </a:prstGeom>
            <a:solidFill>
              <a:srgbClr val="D2E4F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p:cNvSpPr/>
            <p:nvPr/>
          </p:nvSpPr>
          <p:spPr>
            <a:xfrm>
              <a:off x="0" y="6339126"/>
              <a:ext cx="4572000" cy="144678"/>
            </a:xfrm>
            <a:prstGeom prst="rect">
              <a:avLst/>
            </a:prstGeom>
            <a:solidFill>
              <a:srgbClr val="2939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p:cNvSpPr/>
            <p:nvPr/>
          </p:nvSpPr>
          <p:spPr>
            <a:xfrm>
              <a:off x="7620000" y="6340641"/>
              <a:ext cx="4572000" cy="143163"/>
            </a:xfrm>
            <a:prstGeom prst="rect">
              <a:avLst/>
            </a:prstGeom>
            <a:solidFill>
              <a:srgbClr val="9CBB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Date Placeholder 1"/>
          <p:cNvSpPr>
            <a:spLocks noGrp="1"/>
          </p:cNvSpPr>
          <p:nvPr>
            <p:ph type="dt" sz="half" idx="10"/>
          </p:nvPr>
        </p:nvSpPr>
        <p:spPr/>
        <p:txBody>
          <a:bodyPr/>
          <a:lstStyle/>
          <a:p>
            <a:r>
              <a:rPr lang="en-US" dirty="0" smtClean="0"/>
              <a:t>Ford Proprietary - </a:t>
            </a:r>
            <a:fld id="{ECC0944E-F905-451A-8B72-DB540ADCA6B2}" type="datetime1">
              <a:rPr lang="en-US" smtClean="0"/>
              <a:pPr/>
              <a:t>7/10/2017</a:t>
            </a:fld>
            <a:endParaRPr lang="en-US" dirty="0"/>
          </a:p>
        </p:txBody>
      </p:sp>
      <p:sp>
        <p:nvSpPr>
          <p:cNvPr id="3" name="Slide Number Placeholder 2"/>
          <p:cNvSpPr>
            <a:spLocks noGrp="1"/>
          </p:cNvSpPr>
          <p:nvPr>
            <p:ph type="sldNum" sz="quarter" idx="11"/>
          </p:nvPr>
        </p:nvSpPr>
        <p:spPr/>
        <p:txBody>
          <a:bodyPr/>
          <a:lstStyle/>
          <a:p>
            <a:fld id="{FA2158FB-8F7D-4C92-8E81-4371E38A65F9}" type="slidenum">
              <a:rPr lang="en-US" smtClean="0"/>
              <a:pPr/>
              <a:t>‹#›</a:t>
            </a:fld>
            <a:endParaRPr lang="en-US" dirty="0"/>
          </a:p>
        </p:txBody>
      </p:sp>
    </p:spTree>
    <p:extLst>
      <p:ext uri="{BB962C8B-B14F-4D97-AF65-F5344CB8AC3E}">
        <p14:creationId xmlns:p14="http://schemas.microsoft.com/office/powerpoint/2010/main" val="1345165289"/>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rcRect r="68178"/>
          <a:stretch>
            <a:fillRect/>
          </a:stretch>
        </p:blipFill>
        <p:spPr>
          <a:xfrm>
            <a:off x="152400" y="60896"/>
            <a:ext cx="1139441" cy="842564"/>
          </a:xfrm>
          <a:custGeom>
            <a:avLst/>
            <a:gdLst>
              <a:gd name="connsiteX0" fmla="*/ 0 w 2914438"/>
              <a:gd name="connsiteY0" fmla="*/ 0 h 2155093"/>
              <a:gd name="connsiteX1" fmla="*/ 2914438 w 2914438"/>
              <a:gd name="connsiteY1" fmla="*/ 0 h 2155093"/>
              <a:gd name="connsiteX2" fmla="*/ 2914438 w 2914438"/>
              <a:gd name="connsiteY2" fmla="*/ 478281 h 2155093"/>
              <a:gd name="connsiteX3" fmla="*/ 2411004 w 2914438"/>
              <a:gd name="connsiteY3" fmla="*/ 478281 h 2155093"/>
              <a:gd name="connsiteX4" fmla="*/ 2411004 w 2914438"/>
              <a:gd name="connsiteY4" fmla="*/ 982140 h 2155093"/>
              <a:gd name="connsiteX5" fmla="*/ 2914438 w 2914438"/>
              <a:gd name="connsiteY5" fmla="*/ 982140 h 2155093"/>
              <a:gd name="connsiteX6" fmla="*/ 2914438 w 2914438"/>
              <a:gd name="connsiteY6" fmla="*/ 2155093 h 2155093"/>
              <a:gd name="connsiteX7" fmla="*/ 0 w 2914438"/>
              <a:gd name="connsiteY7" fmla="*/ 2155093 h 2155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14438" h="2155093">
                <a:moveTo>
                  <a:pt x="0" y="0"/>
                </a:moveTo>
                <a:lnTo>
                  <a:pt x="2914438" y="0"/>
                </a:lnTo>
                <a:lnTo>
                  <a:pt x="2914438" y="478281"/>
                </a:lnTo>
                <a:lnTo>
                  <a:pt x="2411004" y="478281"/>
                </a:lnTo>
                <a:lnTo>
                  <a:pt x="2411004" y="982140"/>
                </a:lnTo>
                <a:lnTo>
                  <a:pt x="2914438" y="982140"/>
                </a:lnTo>
                <a:lnTo>
                  <a:pt x="2914438" y="2155093"/>
                </a:lnTo>
                <a:lnTo>
                  <a:pt x="0" y="2155093"/>
                </a:lnTo>
                <a:close/>
              </a:path>
            </a:pathLst>
          </a:custGeom>
          <a:effectLst>
            <a:outerShdw blurRad="50800" dist="38100" dir="2700000" algn="tl" rotWithShape="0">
              <a:prstClr val="black">
                <a:alpha val="40000"/>
              </a:prstClr>
            </a:outerShdw>
          </a:effectLst>
        </p:spPr>
      </p:pic>
      <p:sp>
        <p:nvSpPr>
          <p:cNvPr id="6" name="Rectangle 5"/>
          <p:cNvSpPr/>
          <p:nvPr/>
        </p:nvSpPr>
        <p:spPr>
          <a:xfrm>
            <a:off x="0" y="6550958"/>
            <a:ext cx="12192000" cy="307042"/>
          </a:xfrm>
          <a:prstGeom prst="rect">
            <a:avLst/>
          </a:prstGeom>
          <a:solidFill>
            <a:srgbClr val="3771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 name="Group 6"/>
          <p:cNvGrpSpPr/>
          <p:nvPr/>
        </p:nvGrpSpPr>
        <p:grpSpPr>
          <a:xfrm>
            <a:off x="0" y="6363190"/>
            <a:ext cx="12192000" cy="144679"/>
            <a:chOff x="0" y="6339126"/>
            <a:chExt cx="12192000" cy="144679"/>
          </a:xfrm>
        </p:grpSpPr>
        <p:sp>
          <p:nvSpPr>
            <p:cNvPr id="8" name="Rectangle 7"/>
            <p:cNvSpPr/>
            <p:nvPr/>
          </p:nvSpPr>
          <p:spPr>
            <a:xfrm>
              <a:off x="4572000" y="6339127"/>
              <a:ext cx="4572000" cy="144678"/>
            </a:xfrm>
            <a:prstGeom prst="rect">
              <a:avLst/>
            </a:prstGeom>
            <a:solidFill>
              <a:srgbClr val="D2E4F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6339126"/>
              <a:ext cx="4572000" cy="144678"/>
            </a:xfrm>
            <a:prstGeom prst="rect">
              <a:avLst/>
            </a:prstGeom>
            <a:solidFill>
              <a:srgbClr val="2939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7620000" y="6340641"/>
              <a:ext cx="4572000" cy="143163"/>
            </a:xfrm>
            <a:prstGeom prst="rect">
              <a:avLst/>
            </a:prstGeom>
            <a:solidFill>
              <a:srgbClr val="9CBB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5" name="Rectangle 14"/>
          <p:cNvSpPr/>
          <p:nvPr userDrawn="1"/>
        </p:nvSpPr>
        <p:spPr>
          <a:xfrm>
            <a:off x="0" y="6550958"/>
            <a:ext cx="12192000" cy="307042"/>
          </a:xfrm>
          <a:prstGeom prst="rect">
            <a:avLst/>
          </a:prstGeom>
          <a:solidFill>
            <a:srgbClr val="3771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6" name="Group 15"/>
          <p:cNvGrpSpPr/>
          <p:nvPr userDrawn="1"/>
        </p:nvGrpSpPr>
        <p:grpSpPr>
          <a:xfrm>
            <a:off x="0" y="6363190"/>
            <a:ext cx="12192000" cy="144679"/>
            <a:chOff x="0" y="6339126"/>
            <a:chExt cx="12192000" cy="144679"/>
          </a:xfrm>
        </p:grpSpPr>
        <p:sp>
          <p:nvSpPr>
            <p:cNvPr id="17" name="Rectangle 16"/>
            <p:cNvSpPr/>
            <p:nvPr/>
          </p:nvSpPr>
          <p:spPr>
            <a:xfrm>
              <a:off x="4572000" y="6339127"/>
              <a:ext cx="4572000" cy="144678"/>
            </a:xfrm>
            <a:prstGeom prst="rect">
              <a:avLst/>
            </a:prstGeom>
            <a:solidFill>
              <a:srgbClr val="D2E4F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p:cNvSpPr/>
            <p:nvPr/>
          </p:nvSpPr>
          <p:spPr>
            <a:xfrm>
              <a:off x="0" y="6339126"/>
              <a:ext cx="4572000" cy="144678"/>
            </a:xfrm>
            <a:prstGeom prst="rect">
              <a:avLst/>
            </a:prstGeom>
            <a:solidFill>
              <a:srgbClr val="2939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p:cNvSpPr/>
            <p:nvPr/>
          </p:nvSpPr>
          <p:spPr>
            <a:xfrm>
              <a:off x="7620000" y="6340641"/>
              <a:ext cx="4572000" cy="143163"/>
            </a:xfrm>
            <a:prstGeom prst="rect">
              <a:avLst/>
            </a:prstGeom>
            <a:solidFill>
              <a:srgbClr val="9CBB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Date Placeholder 1"/>
          <p:cNvSpPr>
            <a:spLocks noGrp="1"/>
          </p:cNvSpPr>
          <p:nvPr>
            <p:ph type="dt" sz="half" idx="10"/>
          </p:nvPr>
        </p:nvSpPr>
        <p:spPr/>
        <p:txBody>
          <a:bodyPr/>
          <a:lstStyle/>
          <a:p>
            <a:r>
              <a:rPr lang="en-US" dirty="0" smtClean="0"/>
              <a:t>Ford Proprietary - </a:t>
            </a:r>
            <a:fld id="{5BCC4262-DEED-472B-8C90-F44C6B4A9026}" type="datetime1">
              <a:rPr lang="en-US" smtClean="0"/>
              <a:pPr/>
              <a:t>7/10/2017</a:t>
            </a:fld>
            <a:endParaRPr lang="en-US" dirty="0"/>
          </a:p>
        </p:txBody>
      </p:sp>
      <p:sp>
        <p:nvSpPr>
          <p:cNvPr id="3" name="Slide Number Placeholder 2"/>
          <p:cNvSpPr>
            <a:spLocks noGrp="1"/>
          </p:cNvSpPr>
          <p:nvPr>
            <p:ph type="sldNum" sz="quarter" idx="11"/>
          </p:nvPr>
        </p:nvSpPr>
        <p:spPr/>
        <p:txBody>
          <a:bodyPr/>
          <a:lstStyle/>
          <a:p>
            <a:fld id="{FA2158FB-8F7D-4C92-8E81-4371E38A65F9}" type="slidenum">
              <a:rPr lang="en-US" smtClean="0"/>
              <a:pPr/>
              <a:t>‹#›</a:t>
            </a:fld>
            <a:endParaRPr lang="en-US" dirty="0"/>
          </a:p>
        </p:txBody>
      </p:sp>
    </p:spTree>
    <p:extLst>
      <p:ext uri="{BB962C8B-B14F-4D97-AF65-F5344CB8AC3E}">
        <p14:creationId xmlns:p14="http://schemas.microsoft.com/office/powerpoint/2010/main" val="3722028698"/>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Date Placeholder 3"/>
          <p:cNvSpPr>
            <a:spLocks noGrp="1"/>
          </p:cNvSpPr>
          <p:nvPr>
            <p:ph type="dt" sz="half" idx="2"/>
          </p:nvPr>
        </p:nvSpPr>
        <p:spPr>
          <a:xfrm>
            <a:off x="838200" y="6547498"/>
            <a:ext cx="2743200" cy="310502"/>
          </a:xfrm>
          <a:prstGeom prst="rect">
            <a:avLst/>
          </a:prstGeom>
        </p:spPr>
        <p:txBody>
          <a:bodyPr anchor="ctr"/>
          <a:lstStyle>
            <a:lvl1pPr>
              <a:defRPr sz="1200">
                <a:solidFill>
                  <a:schemeClr val="bg1"/>
                </a:solidFill>
                <a:latin typeface="Century Gothic" panose="020B0502020202020204" pitchFamily="34" charset="0"/>
              </a:defRPr>
            </a:lvl1pPr>
          </a:lstStyle>
          <a:p>
            <a:r>
              <a:rPr lang="en-US" dirty="0" smtClean="0"/>
              <a:t>Ford Proprietary - </a:t>
            </a:r>
            <a:fld id="{D787EF6B-7AAC-4569-9B37-7051A7E3B6D9}" type="datetime1">
              <a:rPr lang="en-US" smtClean="0"/>
              <a:pPr/>
              <a:t>7/10/2017</a:t>
            </a:fld>
            <a:endParaRPr lang="en-US" dirty="0"/>
          </a:p>
        </p:txBody>
      </p:sp>
      <p:sp>
        <p:nvSpPr>
          <p:cNvPr id="12" name="Slide Number Placeholder 5"/>
          <p:cNvSpPr>
            <a:spLocks noGrp="1"/>
          </p:cNvSpPr>
          <p:nvPr>
            <p:ph type="sldNum" sz="quarter" idx="4"/>
          </p:nvPr>
        </p:nvSpPr>
        <p:spPr>
          <a:xfrm>
            <a:off x="8610600" y="6547498"/>
            <a:ext cx="2743200" cy="310502"/>
          </a:xfrm>
          <a:prstGeom prst="rect">
            <a:avLst/>
          </a:prstGeom>
        </p:spPr>
        <p:txBody>
          <a:bodyPr/>
          <a:lstStyle>
            <a:lvl1pPr algn="r">
              <a:defRPr sz="1400">
                <a:solidFill>
                  <a:schemeClr val="bg1"/>
                </a:solidFill>
                <a:latin typeface="Century Gothic" panose="020B0502020202020204" pitchFamily="34" charset="0"/>
              </a:defRPr>
            </a:lvl1pPr>
          </a:lstStyle>
          <a:p>
            <a:fld id="{FA2158FB-8F7D-4C92-8E81-4371E38A65F9}" type="slidenum">
              <a:rPr lang="en-US" smtClean="0"/>
              <a:pPr/>
              <a:t>‹#›</a:t>
            </a:fld>
            <a:endParaRPr lang="en-US" dirty="0"/>
          </a:p>
        </p:txBody>
      </p:sp>
    </p:spTree>
    <p:extLst>
      <p:ext uri="{BB962C8B-B14F-4D97-AF65-F5344CB8AC3E}">
        <p14:creationId xmlns:p14="http://schemas.microsoft.com/office/powerpoint/2010/main" val="3863174494"/>
      </p:ext>
    </p:extLst>
  </p:cSld>
  <p:clrMap bg1="lt1" tx1="dk1" bg2="lt2" tx2="dk2" accent1="accent1" accent2="accent2" accent3="accent3" accent4="accent4" accent5="accent5" accent6="accent6" hlink="hlink" folHlink="folHlink"/>
  <p:sldLayoutIdLst>
    <p:sldLayoutId id="2147483683" r:id="rId1"/>
    <p:sldLayoutId id="2147483698" r:id="rId2"/>
    <p:sldLayoutId id="2147483700" r:id="rId3"/>
    <p:sldLayoutId id="2147483699" r:id="rId4"/>
    <p:sldLayoutId id="2147483685" r:id="rId5"/>
    <p:sldLayoutId id="2147483684" r:id="rId6"/>
    <p:sldLayoutId id="2147483687" r:id="rId7"/>
    <p:sldLayoutId id="2147483688" r:id="rId8"/>
    <p:sldLayoutId id="2147483689" r:id="rId9"/>
    <p:sldLayoutId id="2147483690" r:id="rId10"/>
    <p:sldLayoutId id="2147483691" r:id="rId11"/>
    <p:sldLayoutId id="2147483692" r:id="rId12"/>
    <p:sldLayoutId id="2147483693" r:id="rId13"/>
    <p:sldLayoutId id="2147483694" r:id="rId14"/>
    <p:sldLayoutId id="2147483695" r:id="rId15"/>
    <p:sldLayoutId id="2147483696" r:id="rId16"/>
    <p:sldLayoutId id="2147483697" r:id="rId17"/>
  </p:sldLayoutIdLst>
  <p:timing>
    <p:tnLst>
      <p:par>
        <p:cTn id="1" dur="indefinite" restart="never" nodeType="tmRoot"/>
      </p:par>
    </p:tnLst>
  </p:timing>
  <p:hf hdr="0" ftr="0"/>
  <p:txStyles>
    <p:titleStyle>
      <a:lvl1pPr algn="l" defTabSz="914400" rtl="0" eaLnBrk="1" latinLnBrk="0" hangingPunct="1">
        <a:lnSpc>
          <a:spcPct val="90000"/>
        </a:lnSpc>
        <a:spcBef>
          <a:spcPct val="0"/>
        </a:spcBef>
        <a:buNone/>
        <a:defRPr sz="4400" kern="1200">
          <a:solidFill>
            <a:schemeClr val="tx1"/>
          </a:solidFill>
          <a:latin typeface="Century Gothic" panose="020B05020202020202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Century Gothic" panose="020B0502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entury Gothic" panose="020B0502020202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entury Gothic" panose="020B0502020202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entury Gothic" panose="020B0502020202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entury Gothic" panose="020B0502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a:t>S</a:t>
            </a:r>
            <a:r>
              <a:rPr lang="en-US" dirty="0" smtClean="0"/>
              <a:t>oftware File Types and Process Elements</a:t>
            </a:r>
            <a:endParaRPr lang="en-US" dirty="0"/>
          </a:p>
        </p:txBody>
      </p:sp>
      <p:sp>
        <p:nvSpPr>
          <p:cNvPr id="6" name="Subtitle 5"/>
          <p:cNvSpPr>
            <a:spLocks noGrp="1"/>
          </p:cNvSpPr>
          <p:nvPr>
            <p:ph type="subTitle" idx="1"/>
          </p:nvPr>
        </p:nvSpPr>
        <p:spPr/>
        <p:txBody>
          <a:bodyPr/>
          <a:lstStyle/>
          <a:p>
            <a:r>
              <a:rPr lang="en-US" dirty="0" smtClean="0"/>
              <a:t>SW QOS WP22</a:t>
            </a:r>
            <a:endParaRPr lang="en-US" dirty="0"/>
          </a:p>
        </p:txBody>
      </p:sp>
      <p:sp>
        <p:nvSpPr>
          <p:cNvPr id="7" name="Text Placeholder 6"/>
          <p:cNvSpPr>
            <a:spLocks noGrp="1"/>
          </p:cNvSpPr>
          <p:nvPr>
            <p:ph type="body" sz="quarter" idx="13"/>
          </p:nvPr>
        </p:nvSpPr>
        <p:spPr/>
        <p:txBody>
          <a:bodyPr/>
          <a:lstStyle/>
          <a:p>
            <a:r>
              <a:rPr lang="en-US" dirty="0" smtClean="0"/>
              <a:t>06.13.2017</a:t>
            </a:r>
            <a:endParaRPr lang="en-US" dirty="0"/>
          </a:p>
        </p:txBody>
      </p:sp>
      <p:sp>
        <p:nvSpPr>
          <p:cNvPr id="3" name="Date Placeholder 2"/>
          <p:cNvSpPr>
            <a:spLocks noGrp="1"/>
          </p:cNvSpPr>
          <p:nvPr>
            <p:ph type="dt" sz="half" idx="4294967295"/>
          </p:nvPr>
        </p:nvSpPr>
        <p:spPr>
          <a:xfrm>
            <a:off x="0" y="6546850"/>
            <a:ext cx="2743200" cy="311150"/>
          </a:xfrm>
        </p:spPr>
        <p:txBody>
          <a:bodyPr/>
          <a:lstStyle/>
          <a:p>
            <a:r>
              <a:rPr lang="en-US" dirty="0" smtClean="0"/>
              <a:t>Ford Proprietary - </a:t>
            </a:r>
            <a:fld id="{ECC0944E-F905-451A-8B72-DB540ADCA6B2}" type="datetime1">
              <a:rPr lang="en-US" smtClean="0"/>
              <a:pPr/>
              <a:t>7/10/2017</a:t>
            </a:fld>
            <a:endParaRPr lang="en-US" dirty="0"/>
          </a:p>
        </p:txBody>
      </p:sp>
      <p:sp>
        <p:nvSpPr>
          <p:cNvPr id="4" name="Slide Number Placeholder 3"/>
          <p:cNvSpPr>
            <a:spLocks noGrp="1"/>
          </p:cNvSpPr>
          <p:nvPr>
            <p:ph type="sldNum" sz="quarter" idx="4294967295"/>
          </p:nvPr>
        </p:nvSpPr>
        <p:spPr>
          <a:xfrm>
            <a:off x="9448800" y="6546850"/>
            <a:ext cx="2743200" cy="311150"/>
          </a:xfrm>
        </p:spPr>
        <p:txBody>
          <a:bodyPr/>
          <a:lstStyle/>
          <a:p>
            <a:fld id="{FA2158FB-8F7D-4C92-8E81-4371E38A65F9}" type="slidenum">
              <a:rPr lang="en-US" smtClean="0"/>
              <a:pPr/>
              <a:t>1</a:t>
            </a:fld>
            <a:endParaRPr lang="en-US" dirty="0"/>
          </a:p>
        </p:txBody>
      </p:sp>
    </p:spTree>
    <p:extLst>
      <p:ext uri="{BB962C8B-B14F-4D97-AF65-F5344CB8AC3E}">
        <p14:creationId xmlns:p14="http://schemas.microsoft.com/office/powerpoint/2010/main" val="87068935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SW </a:t>
            </a:r>
            <a:r>
              <a:rPr lang="en-US" dirty="0" smtClean="0"/>
              <a:t>file </a:t>
            </a:r>
            <a:r>
              <a:rPr lang="en-US" dirty="0"/>
              <a:t>types storage and delivery analysis</a:t>
            </a:r>
          </a:p>
        </p:txBody>
      </p:sp>
      <p:sp>
        <p:nvSpPr>
          <p:cNvPr id="4" name="Date Placeholder 3"/>
          <p:cNvSpPr>
            <a:spLocks noGrp="1"/>
          </p:cNvSpPr>
          <p:nvPr>
            <p:ph type="dt" sz="half" idx="10"/>
          </p:nvPr>
        </p:nvSpPr>
        <p:spPr/>
        <p:txBody>
          <a:bodyPr/>
          <a:lstStyle/>
          <a:p>
            <a:r>
              <a:rPr lang="en-US" dirty="0" smtClean="0"/>
              <a:t>Ford Proprietary - </a:t>
            </a:r>
            <a:fld id="{28B50EFF-3A5B-4136-92A3-E7B32E051F51}" type="datetime1">
              <a:rPr lang="en-US" smtClean="0"/>
              <a:pPr/>
              <a:t>7/10/2017</a:t>
            </a:fld>
            <a:endParaRPr lang="en-US" dirty="0"/>
          </a:p>
        </p:txBody>
      </p:sp>
      <p:sp>
        <p:nvSpPr>
          <p:cNvPr id="5" name="Slide Number Placeholder 4"/>
          <p:cNvSpPr>
            <a:spLocks noGrp="1"/>
          </p:cNvSpPr>
          <p:nvPr>
            <p:ph type="sldNum" sz="quarter" idx="11"/>
          </p:nvPr>
        </p:nvSpPr>
        <p:spPr/>
        <p:txBody>
          <a:bodyPr/>
          <a:lstStyle/>
          <a:p>
            <a:fld id="{FA2158FB-8F7D-4C92-8E81-4371E38A65F9}" type="slidenum">
              <a:rPr lang="en-US" smtClean="0"/>
              <a:pPr/>
              <a:t>2</a:t>
            </a:fld>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955377281"/>
              </p:ext>
            </p:extLst>
          </p:nvPr>
        </p:nvGraphicFramePr>
        <p:xfrm>
          <a:off x="180972" y="946144"/>
          <a:ext cx="11595134" cy="4714975"/>
        </p:xfrm>
        <a:graphic>
          <a:graphicData uri="http://schemas.openxmlformats.org/drawingml/2006/table">
            <a:tbl>
              <a:tblPr/>
              <a:tblGrid>
                <a:gridCol w="570210"/>
                <a:gridCol w="1338938"/>
                <a:gridCol w="895365"/>
                <a:gridCol w="807427"/>
                <a:gridCol w="559603"/>
                <a:gridCol w="815421"/>
                <a:gridCol w="816304"/>
                <a:gridCol w="1693914"/>
                <a:gridCol w="1047257"/>
                <a:gridCol w="1214091"/>
                <a:gridCol w="1836604"/>
              </a:tblGrid>
              <a:tr h="527212">
                <a:tc>
                  <a:txBody>
                    <a:bodyPr/>
                    <a:lstStyle/>
                    <a:p>
                      <a:pPr algn="ctr" fontAlgn="ctr"/>
                      <a:r>
                        <a:rPr lang="en-US" sz="800" b="1" i="0" u="none" strike="noStrike" noProof="0" dirty="0" smtClean="0">
                          <a:solidFill>
                            <a:schemeClr val="tx1"/>
                          </a:solidFill>
                          <a:effectLst/>
                          <a:latin typeface="Arial"/>
                        </a:rPr>
                        <a:t>File type</a:t>
                      </a:r>
                      <a:endParaRPr lang="en-US" sz="800" b="1" i="0" u="none" strike="noStrike" noProof="0" dirty="0">
                        <a:solidFill>
                          <a:schemeClr val="tx1"/>
                        </a:solidFill>
                        <a:effectLst/>
                        <a:latin typeface="Arial"/>
                      </a:endParaRPr>
                    </a:p>
                  </a:txBody>
                  <a:tcPr marL="4884" marR="4884" marT="48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US" sz="800" b="1" i="0" u="none" strike="noStrike" noProof="0" dirty="0" smtClean="0">
                          <a:solidFill>
                            <a:schemeClr val="tx1"/>
                          </a:solidFill>
                          <a:effectLst/>
                          <a:latin typeface="Arial"/>
                        </a:rPr>
                        <a:t>Description</a:t>
                      </a:r>
                      <a:endParaRPr lang="en-US" sz="800" b="1" i="0" u="none" strike="noStrike" noProof="0" dirty="0">
                        <a:solidFill>
                          <a:schemeClr val="tx1"/>
                        </a:solidFill>
                        <a:effectLst/>
                        <a:latin typeface="Arial"/>
                      </a:endParaRPr>
                    </a:p>
                  </a:txBody>
                  <a:tcPr marL="4884" marR="4884" marT="48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US" sz="800" b="1" i="0" u="none" strike="noStrike" noProof="0" dirty="0" smtClean="0">
                          <a:solidFill>
                            <a:srgbClr val="000000"/>
                          </a:solidFill>
                          <a:effectLst/>
                          <a:latin typeface="Arial"/>
                        </a:rPr>
                        <a:t>Part number type</a:t>
                      </a:r>
                      <a:endParaRPr lang="en-US" sz="800" b="1" i="0" u="none" strike="noStrike" noProof="0" dirty="0">
                        <a:solidFill>
                          <a:srgbClr val="000000"/>
                        </a:solidFill>
                        <a:effectLst/>
                        <a:latin typeface="Arial"/>
                      </a:endParaRPr>
                    </a:p>
                  </a:txBody>
                  <a:tcPr marL="4884" marR="4884" marT="48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US" sz="800" b="1" i="0" u="none" strike="noStrike" noProof="0" dirty="0" smtClean="0">
                          <a:solidFill>
                            <a:srgbClr val="000000"/>
                          </a:solidFill>
                          <a:effectLst/>
                          <a:latin typeface="Arial"/>
                        </a:rPr>
                        <a:t>Current Use/ consumers at Ford</a:t>
                      </a:r>
                      <a:endParaRPr lang="en-US" sz="800" b="1" i="0" u="none" strike="noStrike" noProof="0" dirty="0">
                        <a:solidFill>
                          <a:srgbClr val="000000"/>
                        </a:solidFill>
                        <a:effectLst/>
                        <a:latin typeface="Arial"/>
                      </a:endParaRPr>
                    </a:p>
                  </a:txBody>
                  <a:tcPr marL="4884" marR="4884" marT="48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US" sz="800" b="1" i="0" u="none" strike="noStrike" noProof="0" dirty="0" smtClean="0">
                          <a:solidFill>
                            <a:srgbClr val="000000"/>
                          </a:solidFill>
                          <a:effectLst/>
                          <a:latin typeface="Arial"/>
                        </a:rPr>
                        <a:t>GPDS milestones supported</a:t>
                      </a:r>
                      <a:endParaRPr lang="en-US" sz="800" b="1" i="0" u="none" strike="noStrike" noProof="0" dirty="0">
                        <a:solidFill>
                          <a:srgbClr val="000000"/>
                        </a:solidFill>
                        <a:effectLst/>
                        <a:latin typeface="Arial"/>
                      </a:endParaRPr>
                    </a:p>
                  </a:txBody>
                  <a:tcPr marL="4884" marR="4884" marT="48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US" sz="800" b="1" i="0" u="none" strike="noStrike" noProof="0" dirty="0" smtClean="0">
                          <a:solidFill>
                            <a:srgbClr val="000000"/>
                          </a:solidFill>
                          <a:effectLst/>
                          <a:latin typeface="Arial"/>
                        </a:rPr>
                        <a:t>Current delivery method &amp; storage</a:t>
                      </a:r>
                      <a:endParaRPr lang="en-US" sz="800" b="1" i="0" u="none" strike="noStrike" noProof="0" dirty="0">
                        <a:solidFill>
                          <a:srgbClr val="000000"/>
                        </a:solidFill>
                        <a:effectLst/>
                        <a:latin typeface="Arial"/>
                      </a:endParaRPr>
                    </a:p>
                  </a:txBody>
                  <a:tcPr marL="4884" marR="4884" marT="48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US" sz="800" b="1" i="0" u="none" strike="noStrike" kern="1200" noProof="0" dirty="0" smtClean="0">
                          <a:solidFill>
                            <a:srgbClr val="000000"/>
                          </a:solidFill>
                          <a:effectLst/>
                          <a:latin typeface="Arial"/>
                          <a:ea typeface="+mn-ea"/>
                          <a:cs typeface="+mn-cs"/>
                        </a:rPr>
                        <a:t>Future</a:t>
                      </a:r>
                      <a:r>
                        <a:rPr lang="en-US" sz="800" b="1" i="0" u="none" strike="noStrike" baseline="0" noProof="0" dirty="0" smtClean="0">
                          <a:solidFill>
                            <a:srgbClr val="FF0000"/>
                          </a:solidFill>
                          <a:effectLst/>
                          <a:latin typeface="Arial"/>
                        </a:rPr>
                        <a:t> </a:t>
                      </a:r>
                      <a:r>
                        <a:rPr lang="en-US" sz="800" b="1" i="0" u="none" strike="noStrike" noProof="0" dirty="0" smtClean="0">
                          <a:solidFill>
                            <a:srgbClr val="000000"/>
                          </a:solidFill>
                          <a:effectLst/>
                          <a:latin typeface="Arial"/>
                        </a:rPr>
                        <a:t>delivery method &amp; storage</a:t>
                      </a:r>
                      <a:endParaRPr lang="en-US" sz="800" b="1" i="0" u="none" strike="noStrike" noProof="0" dirty="0">
                        <a:solidFill>
                          <a:srgbClr val="FF0000"/>
                        </a:solidFill>
                        <a:effectLst/>
                        <a:latin typeface="Arial"/>
                      </a:endParaRPr>
                    </a:p>
                  </a:txBody>
                  <a:tcPr marL="4884" marR="4884" marT="48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US" sz="800" b="1" i="0" u="none" strike="noStrike" noProof="0" dirty="0" smtClean="0">
                          <a:solidFill>
                            <a:srgbClr val="FF0000"/>
                          </a:solidFill>
                          <a:effectLst/>
                          <a:latin typeface="Arial"/>
                        </a:rPr>
                        <a:t>Current support  in Software Related</a:t>
                      </a:r>
                      <a:r>
                        <a:rPr lang="en-US" sz="800" b="1" i="0" u="none" strike="noStrike" baseline="0" noProof="0" dirty="0" smtClean="0">
                          <a:solidFill>
                            <a:srgbClr val="FF0000"/>
                          </a:solidFill>
                          <a:effectLst/>
                          <a:latin typeface="Arial"/>
                        </a:rPr>
                        <a:t> </a:t>
                      </a:r>
                      <a:r>
                        <a:rPr lang="en-US" sz="800" b="1" i="0" u="none" strike="noStrike" noProof="0" dirty="0" smtClean="0">
                          <a:solidFill>
                            <a:srgbClr val="FF0000"/>
                          </a:solidFill>
                          <a:effectLst/>
                          <a:latin typeface="Arial"/>
                        </a:rPr>
                        <a:t>Processes and Tools</a:t>
                      </a:r>
                      <a:endParaRPr lang="en-US" sz="800" b="1" i="0" u="none" strike="noStrike" noProof="0" dirty="0">
                        <a:solidFill>
                          <a:srgbClr val="FF0000"/>
                        </a:solidFill>
                        <a:effectLst/>
                        <a:latin typeface="Arial"/>
                      </a:endParaRPr>
                    </a:p>
                  </a:txBody>
                  <a:tcPr marL="4884" marR="4884" marT="48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US" sz="800" b="1" i="0" u="none" strike="noStrike" noProof="0" dirty="0" smtClean="0">
                          <a:solidFill>
                            <a:srgbClr val="000000"/>
                          </a:solidFill>
                          <a:effectLst/>
                          <a:latin typeface="Arial"/>
                        </a:rPr>
                        <a:t>Level of testing supported</a:t>
                      </a:r>
                      <a:endParaRPr lang="en-US" sz="800" b="1" i="0" u="none" strike="noStrike" noProof="0" dirty="0">
                        <a:solidFill>
                          <a:srgbClr val="000000"/>
                        </a:solidFill>
                        <a:effectLst/>
                        <a:latin typeface="Arial"/>
                      </a:endParaRPr>
                    </a:p>
                  </a:txBody>
                  <a:tcPr marL="4884" marR="4884" marT="48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US" sz="800" b="1" i="0" u="none" strike="noStrike" noProof="0" dirty="0" smtClean="0">
                          <a:solidFill>
                            <a:srgbClr val="000000"/>
                          </a:solidFill>
                          <a:effectLst/>
                          <a:latin typeface="Arial"/>
                        </a:rPr>
                        <a:t>Concerns with </a:t>
                      </a:r>
                      <a:r>
                        <a:rPr lang="en-US" sz="800" b="1" i="0" u="none" strike="noStrike" noProof="0" dirty="0">
                          <a:solidFill>
                            <a:srgbClr val="000000"/>
                          </a:solidFill>
                          <a:effectLst/>
                          <a:latin typeface="Arial"/>
                        </a:rPr>
                        <a:t>using IVS </a:t>
                      </a:r>
                      <a:r>
                        <a:rPr lang="en-US" sz="800" b="1" i="0" u="none" strike="noStrike" noProof="0" dirty="0" smtClean="0">
                          <a:solidFill>
                            <a:srgbClr val="000000"/>
                          </a:solidFill>
                          <a:effectLst/>
                          <a:latin typeface="Arial"/>
                        </a:rPr>
                        <a:t>in the </a:t>
                      </a:r>
                      <a:r>
                        <a:rPr lang="en-US" sz="800" b="1" i="0" u="none" strike="noStrike" noProof="0" dirty="0">
                          <a:solidFill>
                            <a:srgbClr val="000000"/>
                          </a:solidFill>
                          <a:effectLst/>
                          <a:latin typeface="Arial"/>
                        </a:rPr>
                        <a:t>delivery </a:t>
                      </a:r>
                      <a:endParaRPr lang="en-US" sz="800" b="1" i="0" u="none" strike="noStrike" noProof="0" dirty="0" smtClean="0">
                        <a:solidFill>
                          <a:srgbClr val="000000"/>
                        </a:solidFill>
                        <a:effectLst/>
                        <a:latin typeface="Arial"/>
                      </a:endParaRPr>
                    </a:p>
                    <a:p>
                      <a:pPr algn="ctr" fontAlgn="ctr"/>
                      <a:r>
                        <a:rPr lang="en-US" sz="800" b="1" i="0" u="none" strike="noStrike" noProof="0" dirty="0" smtClean="0">
                          <a:solidFill>
                            <a:srgbClr val="000000"/>
                          </a:solidFill>
                          <a:effectLst/>
                          <a:latin typeface="Arial"/>
                        </a:rPr>
                        <a:t>and storage process</a:t>
                      </a:r>
                      <a:endParaRPr lang="en-US" sz="800" b="1" i="0" u="none" strike="noStrike" noProof="0" dirty="0">
                        <a:solidFill>
                          <a:srgbClr val="000000"/>
                        </a:solidFill>
                        <a:effectLst/>
                        <a:latin typeface="Arial"/>
                      </a:endParaRPr>
                    </a:p>
                  </a:txBody>
                  <a:tcPr marL="4884" marR="4884" marT="48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US" sz="800" b="1" i="0" u="none" strike="noStrike" noProof="0" dirty="0" smtClean="0">
                          <a:solidFill>
                            <a:srgbClr val="000000"/>
                          </a:solidFill>
                          <a:effectLst/>
                          <a:latin typeface="Arial"/>
                        </a:rPr>
                        <a:t>Recommendations/ Risks Mitigation / Action Items</a:t>
                      </a:r>
                      <a:endParaRPr lang="en-US" sz="800" b="1" i="0" u="none" strike="noStrike" noProof="0" dirty="0">
                        <a:solidFill>
                          <a:srgbClr val="000000"/>
                        </a:solidFill>
                        <a:effectLst/>
                        <a:latin typeface="Arial"/>
                      </a:endParaRPr>
                    </a:p>
                  </a:txBody>
                  <a:tcPr marL="4884" marR="4884" marT="48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r>
              <a:tr h="1251915">
                <a:tc>
                  <a:txBody>
                    <a:bodyPr/>
                    <a:lstStyle/>
                    <a:p>
                      <a:pPr algn="l" fontAlgn="ctr"/>
                      <a:r>
                        <a:rPr lang="en-US" sz="800" b="0" i="0" u="none" strike="noStrike" noProof="0" dirty="0" smtClean="0">
                          <a:solidFill>
                            <a:schemeClr val="tx1"/>
                          </a:solidFill>
                          <a:effectLst/>
                          <a:latin typeface="Arial"/>
                        </a:rPr>
                        <a:t>Experimental Software</a:t>
                      </a:r>
                      <a:endParaRPr lang="en-US" sz="800" b="0" i="0" u="none" strike="noStrike" noProof="0" dirty="0">
                        <a:solidFill>
                          <a:schemeClr val="tx1"/>
                        </a:solidFill>
                        <a:effectLst/>
                        <a:latin typeface="Arial"/>
                      </a:endParaRPr>
                    </a:p>
                  </a:txBody>
                  <a:tcPr marL="4884" marR="4884" marT="48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800" b="0" i="0" u="none" strike="noStrike" noProof="0" dirty="0" smtClean="0">
                          <a:solidFill>
                            <a:schemeClr val="tx1"/>
                          </a:solidFill>
                          <a:effectLst/>
                          <a:latin typeface="Arial"/>
                        </a:rPr>
                        <a:t>Software</a:t>
                      </a:r>
                      <a:r>
                        <a:rPr lang="en-US" sz="800" b="0" i="0" u="none" strike="noStrike" baseline="0" noProof="0" dirty="0" smtClean="0">
                          <a:solidFill>
                            <a:schemeClr val="tx1"/>
                          </a:solidFill>
                          <a:effectLst/>
                          <a:latin typeface="Arial"/>
                        </a:rPr>
                        <a:t> files not ready to be delivered to Ford to support a milestone or any testing used for SWCM signoff.  This software is used for component level tests and not any functional of higher level testing.</a:t>
                      </a:r>
                      <a:endParaRPr lang="en-US" sz="800" b="0" i="0" u="none" strike="noStrike" noProof="0" dirty="0">
                        <a:solidFill>
                          <a:schemeClr val="tx1"/>
                        </a:solidFill>
                        <a:effectLst/>
                        <a:latin typeface="Arial"/>
                      </a:endParaRPr>
                    </a:p>
                  </a:txBody>
                  <a:tcPr marL="4884" marR="4884" marT="48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800" b="0" i="0" u="none" strike="noStrike" noProof="0" dirty="0" smtClean="0">
                          <a:solidFill>
                            <a:srgbClr val="000000"/>
                          </a:solidFill>
                          <a:effectLst/>
                          <a:latin typeface="Arial"/>
                        </a:rPr>
                        <a:t>Parts shall</a:t>
                      </a:r>
                      <a:r>
                        <a:rPr lang="en-US" sz="800" b="0" i="0" u="none" strike="noStrike" baseline="0" noProof="0" dirty="0" smtClean="0">
                          <a:solidFill>
                            <a:srgbClr val="000000"/>
                          </a:solidFill>
                          <a:effectLst/>
                          <a:latin typeface="Arial"/>
                        </a:rPr>
                        <a:t> use the suppliers’ naming convention to uniquely identify each version.  Official Ford Prototype or Production part numbers shall not be used.</a:t>
                      </a:r>
                      <a:endParaRPr lang="en-US" sz="800" b="0" i="0" u="none" strike="noStrike" noProof="0" dirty="0">
                        <a:solidFill>
                          <a:srgbClr val="000000"/>
                        </a:solidFill>
                        <a:effectLst/>
                        <a:latin typeface="Arial"/>
                      </a:endParaRPr>
                    </a:p>
                  </a:txBody>
                  <a:tcPr marL="4884" marR="4884" marT="48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800" b="0" i="0" u="none" strike="noStrike" noProof="0" dirty="0" smtClean="0">
                          <a:solidFill>
                            <a:srgbClr val="000000"/>
                          </a:solidFill>
                          <a:effectLst/>
                          <a:latin typeface="Arial"/>
                        </a:rPr>
                        <a:t>ISDV</a:t>
                      </a:r>
                    </a:p>
                    <a:p>
                      <a:pPr algn="l" fontAlgn="ctr"/>
                      <a:r>
                        <a:rPr lang="en-US" sz="800" b="0" i="0" u="none" strike="noStrike" noProof="0" dirty="0" smtClean="0">
                          <a:solidFill>
                            <a:srgbClr val="000000"/>
                          </a:solidFill>
                          <a:effectLst/>
                          <a:latin typeface="Arial"/>
                        </a:rPr>
                        <a:t>HIL</a:t>
                      </a:r>
                    </a:p>
                    <a:p>
                      <a:pPr algn="l" fontAlgn="ctr"/>
                      <a:r>
                        <a:rPr lang="en-US" sz="800" b="0" i="0" u="none" strike="noStrike" noProof="0" dirty="0" smtClean="0">
                          <a:solidFill>
                            <a:srgbClr val="000000"/>
                          </a:solidFill>
                          <a:effectLst/>
                          <a:latin typeface="Arial"/>
                        </a:rPr>
                        <a:t>Component testing by the D&amp;Rs</a:t>
                      </a:r>
                    </a:p>
                  </a:txBody>
                  <a:tcPr marL="4884" marR="4884" marT="48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800" b="0" i="0" u="none" strike="noStrike" noProof="0" dirty="0" smtClean="0">
                          <a:solidFill>
                            <a:srgbClr val="000000"/>
                          </a:solidFill>
                          <a:effectLst/>
                          <a:latin typeface="Arial"/>
                        </a:rPr>
                        <a:t>Any</a:t>
                      </a:r>
                      <a:endParaRPr lang="en-US" sz="800" b="0" i="0" u="none" strike="noStrike" noProof="0" dirty="0">
                        <a:solidFill>
                          <a:srgbClr val="000000"/>
                        </a:solidFill>
                        <a:effectLst/>
                        <a:latin typeface="Arial"/>
                      </a:endParaRPr>
                    </a:p>
                  </a:txBody>
                  <a:tcPr marL="4884" marR="4884" marT="48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800" b="0" i="0" u="none" strike="noStrike" noProof="0" dirty="0">
                          <a:solidFill>
                            <a:srgbClr val="000000"/>
                          </a:solidFill>
                          <a:effectLst/>
                          <a:latin typeface="Arial"/>
                        </a:rPr>
                        <a:t>Sharepoint, </a:t>
                      </a:r>
                      <a:r>
                        <a:rPr lang="en-US" sz="800" b="0" i="0" u="none" strike="noStrike" noProof="0" dirty="0" smtClean="0">
                          <a:solidFill>
                            <a:srgbClr val="000000"/>
                          </a:solidFill>
                          <a:effectLst/>
                          <a:latin typeface="Arial"/>
                        </a:rPr>
                        <a:t>Flash drives, </a:t>
                      </a:r>
                      <a:r>
                        <a:rPr lang="en-US" sz="800" b="0" i="0" u="none" strike="noStrike" noProof="0" dirty="0">
                          <a:solidFill>
                            <a:srgbClr val="000000"/>
                          </a:solidFill>
                          <a:effectLst/>
                          <a:latin typeface="Arial"/>
                        </a:rPr>
                        <a:t>email, Shared </a:t>
                      </a:r>
                      <a:r>
                        <a:rPr lang="en-US" sz="800" b="0" i="0" u="none" strike="noStrike" noProof="0" dirty="0" smtClean="0">
                          <a:solidFill>
                            <a:srgbClr val="000000"/>
                          </a:solidFill>
                          <a:effectLst/>
                          <a:latin typeface="Arial"/>
                        </a:rPr>
                        <a:t>drives, built modules</a:t>
                      </a:r>
                      <a:endParaRPr lang="en-US" sz="800" b="0" i="0" u="none" strike="noStrike" noProof="0" dirty="0">
                        <a:solidFill>
                          <a:srgbClr val="000000"/>
                        </a:solidFill>
                        <a:effectLst/>
                        <a:latin typeface="Arial"/>
                      </a:endParaRPr>
                    </a:p>
                  </a:txBody>
                  <a:tcPr marL="4884" marR="4884" marT="48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indent="0" algn="l" fontAlgn="ctr">
                        <a:buFont typeface="+mj-lt"/>
                        <a:buNone/>
                      </a:pPr>
                      <a:r>
                        <a:rPr lang="en-US" sz="800" b="0" i="0" u="none" strike="noStrike" noProof="0" smtClean="0">
                          <a:solidFill>
                            <a:schemeClr val="tx1"/>
                          </a:solidFill>
                          <a:effectLst/>
                          <a:latin typeface="Arial"/>
                        </a:rPr>
                        <a:t>No Change</a:t>
                      </a:r>
                      <a:endParaRPr lang="en-US" sz="800" b="0" i="0" u="none" strike="noStrike" noProof="0" dirty="0">
                        <a:solidFill>
                          <a:schemeClr val="tx1"/>
                        </a:solidFill>
                        <a:effectLst/>
                        <a:latin typeface="Arial"/>
                      </a:endParaRPr>
                    </a:p>
                  </a:txBody>
                  <a:tcPr marL="4884" marR="4884" marT="48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indent="0" algn="l" fontAlgn="ctr">
                        <a:buFont typeface="Arial" panose="020B0604020202020204" pitchFamily="34" charset="0"/>
                        <a:buNone/>
                      </a:pPr>
                      <a:r>
                        <a:rPr lang="en-US" sz="800" b="0" i="0" u="none" strike="noStrike" noProof="0" dirty="0" smtClean="0">
                          <a:solidFill>
                            <a:schemeClr val="tx1"/>
                          </a:solidFill>
                          <a:effectLst/>
                          <a:latin typeface="Arial"/>
                        </a:rPr>
                        <a:t>N/A</a:t>
                      </a:r>
                    </a:p>
                    <a:p>
                      <a:pPr marL="228600" indent="-228600" algn="l" fontAlgn="ctr">
                        <a:buFont typeface="+mj-lt"/>
                        <a:buAutoNum type="arabicPeriod"/>
                      </a:pPr>
                      <a:r>
                        <a:rPr lang="en-US" sz="800" b="0" i="0" u="none" strike="noStrike" noProof="0" dirty="0" smtClean="0">
                          <a:solidFill>
                            <a:schemeClr val="tx1"/>
                          </a:solidFill>
                          <a:effectLst/>
                          <a:latin typeface="Arial"/>
                        </a:rPr>
                        <a:t>SWCM</a:t>
                      </a:r>
                      <a:r>
                        <a:rPr lang="en-US" sz="800" b="0" i="0" u="none" strike="noStrike" baseline="0" noProof="0" dirty="0" smtClean="0">
                          <a:solidFill>
                            <a:schemeClr val="tx1"/>
                          </a:solidFill>
                          <a:effectLst/>
                          <a:latin typeface="Arial"/>
                        </a:rPr>
                        <a:t> does not apply.</a:t>
                      </a:r>
                    </a:p>
                    <a:p>
                      <a:pPr marL="228600" indent="-228600" algn="l" fontAlgn="ctr">
                        <a:buFont typeface="+mj-lt"/>
                        <a:buAutoNum type="arabicPeriod"/>
                      </a:pPr>
                      <a:r>
                        <a:rPr lang="en-US" sz="800" b="0" i="0" u="none" strike="noStrike" baseline="0" noProof="0" dirty="0" smtClean="0">
                          <a:solidFill>
                            <a:schemeClr val="tx1"/>
                          </a:solidFill>
                          <a:effectLst/>
                          <a:latin typeface="Arial"/>
                        </a:rPr>
                        <a:t>Files are test signed.</a:t>
                      </a:r>
                    </a:p>
                    <a:p>
                      <a:pPr marL="228600" indent="-228600" algn="l" fontAlgn="ctr">
                        <a:buFont typeface="+mj-lt"/>
                        <a:buAutoNum type="arabicPeriod"/>
                      </a:pPr>
                      <a:r>
                        <a:rPr lang="en-US" sz="800" b="0" i="0" u="none" strike="noStrike" baseline="0" noProof="0" dirty="0" smtClean="0">
                          <a:solidFill>
                            <a:schemeClr val="tx1"/>
                          </a:solidFill>
                          <a:effectLst/>
                          <a:latin typeface="Arial"/>
                        </a:rPr>
                        <a:t>Files are not stored in IVS. </a:t>
                      </a:r>
                      <a:endParaRPr lang="en-US" sz="800" b="0" i="0" u="none" strike="noStrike" noProof="0" dirty="0">
                        <a:solidFill>
                          <a:schemeClr val="tx1"/>
                        </a:solidFill>
                        <a:effectLst/>
                        <a:latin typeface="Arial"/>
                      </a:endParaRPr>
                    </a:p>
                  </a:txBody>
                  <a:tcPr marL="4884" marR="4884" marT="48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800" b="0" i="0" u="none" strike="noStrike" noProof="0" dirty="0" smtClean="0">
                          <a:solidFill>
                            <a:srgbClr val="000000"/>
                          </a:solidFill>
                          <a:effectLst/>
                          <a:latin typeface="Arial"/>
                        </a:rPr>
                        <a:t>Component</a:t>
                      </a:r>
                      <a:r>
                        <a:rPr lang="en-US" sz="800" b="0" i="0" u="none" strike="noStrike" baseline="0" noProof="0" dirty="0" smtClean="0">
                          <a:solidFill>
                            <a:srgbClr val="000000"/>
                          </a:solidFill>
                          <a:effectLst/>
                          <a:latin typeface="Arial"/>
                        </a:rPr>
                        <a:t> testing prior to official component tests.</a:t>
                      </a:r>
                      <a:endParaRPr lang="en-US" sz="800" b="0" i="0" u="none" strike="noStrike" noProof="0" dirty="0">
                        <a:solidFill>
                          <a:srgbClr val="000000"/>
                        </a:solidFill>
                        <a:effectLst/>
                        <a:latin typeface="Arial"/>
                      </a:endParaRPr>
                    </a:p>
                  </a:txBody>
                  <a:tcPr marL="4884" marR="4884" marT="48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800" b="0" i="0" u="none" strike="noStrike" noProof="0" dirty="0" smtClean="0">
                          <a:solidFill>
                            <a:srgbClr val="000000"/>
                          </a:solidFill>
                          <a:effectLst/>
                          <a:latin typeface="Arial"/>
                        </a:rPr>
                        <a:t>N/A (Not</a:t>
                      </a:r>
                      <a:r>
                        <a:rPr lang="en-US" sz="800" b="0" i="0" u="none" strike="noStrike" baseline="0" noProof="0" dirty="0" smtClean="0">
                          <a:solidFill>
                            <a:srgbClr val="000000"/>
                          </a:solidFill>
                          <a:effectLst/>
                          <a:latin typeface="Arial"/>
                        </a:rPr>
                        <a:t> used)</a:t>
                      </a:r>
                      <a:endParaRPr lang="en-US" sz="800" b="0" i="0" u="none" strike="noStrike" noProof="0" dirty="0">
                        <a:solidFill>
                          <a:srgbClr val="000000"/>
                        </a:solidFill>
                        <a:effectLst/>
                        <a:latin typeface="Arial"/>
                      </a:endParaRPr>
                    </a:p>
                  </a:txBody>
                  <a:tcPr marL="4884" marR="4884" marT="48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indent="0" algn="l" defTabSz="914400" rtl="0" eaLnBrk="1" fontAlgn="ctr" latinLnBrk="0" hangingPunct="1">
                        <a:lnSpc>
                          <a:spcPct val="100000"/>
                        </a:lnSpc>
                        <a:spcBef>
                          <a:spcPts val="0"/>
                        </a:spcBef>
                        <a:spcAft>
                          <a:spcPts val="0"/>
                        </a:spcAft>
                        <a:buClrTx/>
                        <a:buSzTx/>
                        <a:buFontTx/>
                        <a:buNone/>
                        <a:tabLst/>
                        <a:defRPr/>
                      </a:pPr>
                      <a:r>
                        <a:rPr lang="en-US" sz="800" b="0" i="0" u="none" strike="noStrike" noProof="0" dirty="0" smtClean="0">
                          <a:solidFill>
                            <a:srgbClr val="000000"/>
                          </a:solidFill>
                          <a:effectLst/>
                          <a:latin typeface="Arial"/>
                        </a:rPr>
                        <a:t>Some naming scheme (which can be defined by the supplier) is needed to uniquely identify individual software files.  The responsibility</a:t>
                      </a:r>
                      <a:r>
                        <a:rPr lang="en-US" sz="800" b="0" i="0" u="none" strike="noStrike" baseline="0" noProof="0" dirty="0" smtClean="0">
                          <a:solidFill>
                            <a:srgbClr val="000000"/>
                          </a:solidFill>
                          <a:effectLst/>
                          <a:latin typeface="Arial"/>
                        </a:rPr>
                        <a:t> for this lies with the D&amp;R. </a:t>
                      </a:r>
                      <a:r>
                        <a:rPr lang="en-US" sz="800" b="0" i="0" u="none" strike="noStrike" noProof="0" dirty="0" smtClean="0">
                          <a:solidFill>
                            <a:srgbClr val="000000"/>
                          </a:solidFill>
                          <a:effectLst/>
                          <a:latin typeface="Arial"/>
                        </a:rPr>
                        <a:t>Definitely no use is allowed that involves any testing</a:t>
                      </a:r>
                      <a:r>
                        <a:rPr lang="en-US" sz="800" b="0" i="0" u="none" strike="noStrike" baseline="0" noProof="0" dirty="0" smtClean="0">
                          <a:solidFill>
                            <a:srgbClr val="000000"/>
                          </a:solidFill>
                          <a:effectLst/>
                          <a:latin typeface="Arial"/>
                        </a:rPr>
                        <a:t> for any official process approvals. </a:t>
                      </a:r>
                      <a:r>
                        <a:rPr lang="en-US" sz="800" b="0" i="0" u="none" strike="noStrike" noProof="0" dirty="0" smtClean="0">
                          <a:solidFill>
                            <a:srgbClr val="000000"/>
                          </a:solidFill>
                          <a:effectLst/>
                          <a:latin typeface="Arial"/>
                        </a:rPr>
                        <a:t>This</a:t>
                      </a:r>
                      <a:r>
                        <a:rPr lang="en-US" sz="800" b="0" i="0" u="none" strike="noStrike" baseline="0" noProof="0" dirty="0" smtClean="0">
                          <a:solidFill>
                            <a:srgbClr val="000000"/>
                          </a:solidFill>
                          <a:effectLst/>
                          <a:latin typeface="Arial"/>
                        </a:rPr>
                        <a:t> software must be under control of the D&amp;R</a:t>
                      </a:r>
                      <a:r>
                        <a:rPr lang="en-US" sz="800" b="0" i="0" u="none" strike="noStrike" noProof="0" dirty="0" smtClean="0">
                          <a:solidFill>
                            <a:srgbClr val="000000"/>
                          </a:solidFill>
                          <a:effectLst/>
                          <a:latin typeface="Arial"/>
                        </a:rPr>
                        <a:t>.  </a:t>
                      </a:r>
                    </a:p>
                    <a:p>
                      <a:pPr algn="l" fontAlgn="ctr"/>
                      <a:endParaRPr lang="en-US" sz="800" b="0" i="0" u="none" strike="noStrike" noProof="0" dirty="0">
                        <a:solidFill>
                          <a:srgbClr val="000000"/>
                        </a:solidFill>
                        <a:effectLst/>
                        <a:latin typeface="Arial"/>
                      </a:endParaRPr>
                    </a:p>
                  </a:txBody>
                  <a:tcPr marL="4884" marR="4884" marT="48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278809">
                <a:tc>
                  <a:txBody>
                    <a:bodyPr/>
                    <a:lstStyle/>
                    <a:p>
                      <a:pPr algn="l" fontAlgn="ctr"/>
                      <a:r>
                        <a:rPr lang="en-US" sz="800" b="0" i="0" u="none" strike="noStrike" noProof="0" dirty="0" smtClean="0">
                          <a:solidFill>
                            <a:srgbClr val="000000"/>
                          </a:solidFill>
                          <a:effectLst/>
                          <a:latin typeface="Arial"/>
                        </a:rPr>
                        <a:t>Prototype software</a:t>
                      </a:r>
                      <a:endParaRPr lang="en-US" sz="800" b="0" i="0" u="none" strike="noStrike" noProof="0" dirty="0">
                        <a:solidFill>
                          <a:srgbClr val="000000"/>
                        </a:solidFill>
                        <a:effectLst/>
                        <a:latin typeface="Arial"/>
                      </a:endParaRPr>
                    </a:p>
                  </a:txBody>
                  <a:tcPr marL="4884" marR="4884" marT="48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800" b="0" i="0" u="none" strike="noStrike" noProof="0" dirty="0" smtClean="0">
                          <a:solidFill>
                            <a:srgbClr val="FF0000"/>
                          </a:solidFill>
                          <a:effectLst/>
                          <a:latin typeface="Arial"/>
                        </a:rPr>
                        <a:t>These</a:t>
                      </a:r>
                      <a:r>
                        <a:rPr lang="en-US" sz="800" b="0" i="0" u="none" strike="noStrike" baseline="0" noProof="0" dirty="0" smtClean="0">
                          <a:solidFill>
                            <a:srgbClr val="FF0000"/>
                          </a:solidFill>
                          <a:effectLst/>
                          <a:latin typeface="Arial"/>
                        </a:rPr>
                        <a:t> are software files with valid Ford prototype part numbers (numeric suffix) that are used to support  GPDS milestones before TTs without having to release in WERS. These can be frozen but are purposely  not made available for downstream systems.</a:t>
                      </a:r>
                      <a:endParaRPr lang="en-US" sz="800" b="0" i="0" u="none" strike="noStrike" noProof="0" dirty="0">
                        <a:solidFill>
                          <a:srgbClr val="FF0000"/>
                        </a:solidFill>
                        <a:effectLst/>
                        <a:latin typeface="Arial"/>
                      </a:endParaRPr>
                    </a:p>
                  </a:txBody>
                  <a:tcPr marL="4884" marR="4884" marT="48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800" b="0" i="0" u="none" strike="noStrike" noProof="0" dirty="0" smtClean="0">
                          <a:solidFill>
                            <a:srgbClr val="000000"/>
                          </a:solidFill>
                          <a:effectLst/>
                          <a:latin typeface="Arial"/>
                        </a:rPr>
                        <a:t>Ford Prototype Part Number (With numeric suffixes), according to FAP03-147.</a:t>
                      </a:r>
                      <a:endParaRPr lang="en-US" sz="800" b="0" i="0" u="none" strike="noStrike" noProof="0" dirty="0">
                        <a:solidFill>
                          <a:srgbClr val="000000"/>
                        </a:solidFill>
                        <a:effectLst/>
                        <a:latin typeface="Arial"/>
                      </a:endParaRPr>
                    </a:p>
                  </a:txBody>
                  <a:tcPr marL="4884" marR="4884" marT="48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800" b="0" i="0" u="none" strike="noStrike" noProof="0" dirty="0" smtClean="0">
                          <a:solidFill>
                            <a:srgbClr val="000000"/>
                          </a:solidFill>
                          <a:effectLst/>
                          <a:latin typeface="Arial"/>
                        </a:rPr>
                        <a:t>ISDV, HIL, Component testing by the D&amp;Rs</a:t>
                      </a:r>
                    </a:p>
                    <a:p>
                      <a:pPr algn="l" fontAlgn="ctr"/>
                      <a:r>
                        <a:rPr lang="en-US" sz="800" b="0" i="0" u="none" strike="noStrike" noProof="0" dirty="0" smtClean="0">
                          <a:solidFill>
                            <a:srgbClr val="000000"/>
                          </a:solidFill>
                          <a:effectLst/>
                          <a:latin typeface="Arial"/>
                        </a:rPr>
                        <a:t>Feature Owners for the feature to be tested.</a:t>
                      </a:r>
                    </a:p>
                    <a:p>
                      <a:pPr algn="l" fontAlgn="ctr"/>
                      <a:r>
                        <a:rPr lang="en-US" sz="800" b="0" i="0" u="none" strike="noStrike" noProof="0" dirty="0" smtClean="0">
                          <a:solidFill>
                            <a:srgbClr val="000000"/>
                          </a:solidFill>
                          <a:effectLst/>
                          <a:latin typeface="Arial"/>
                        </a:rPr>
                        <a:t>Breadboard, </a:t>
                      </a:r>
                      <a:r>
                        <a:rPr lang="en-US" sz="800" b="0" i="0" u="none" strike="noStrike" noProof="0" dirty="0">
                          <a:solidFill>
                            <a:srgbClr val="000000"/>
                          </a:solidFill>
                          <a:effectLst/>
                          <a:latin typeface="Arial"/>
                        </a:rPr>
                        <a:t>Prototype </a:t>
                      </a:r>
                      <a:r>
                        <a:rPr lang="en-US" sz="800" b="0" i="0" u="none" strike="noStrike" noProof="0" dirty="0" smtClean="0">
                          <a:solidFill>
                            <a:srgbClr val="000000"/>
                          </a:solidFill>
                          <a:effectLst/>
                          <a:latin typeface="Arial"/>
                        </a:rPr>
                        <a:t>vehicles,</a:t>
                      </a:r>
                      <a:r>
                        <a:rPr lang="en-US" sz="800" b="0" i="0" u="none" strike="noStrike" noProof="0" dirty="0">
                          <a:solidFill>
                            <a:srgbClr val="000000"/>
                          </a:solidFill>
                          <a:effectLst/>
                          <a:latin typeface="Arial"/>
                        </a:rPr>
                        <a:t/>
                      </a:r>
                      <a:br>
                        <a:rPr lang="en-US" sz="800" b="0" i="0" u="none" strike="noStrike" noProof="0" dirty="0">
                          <a:solidFill>
                            <a:srgbClr val="000000"/>
                          </a:solidFill>
                          <a:effectLst/>
                          <a:latin typeface="Arial"/>
                        </a:rPr>
                      </a:br>
                      <a:r>
                        <a:rPr lang="en-US" sz="800" b="0" i="0" u="none" strike="noStrike" noProof="0" dirty="0" smtClean="0">
                          <a:solidFill>
                            <a:srgbClr val="000000"/>
                          </a:solidFill>
                          <a:effectLst/>
                          <a:latin typeface="Arial"/>
                        </a:rPr>
                        <a:t>and System </a:t>
                      </a:r>
                      <a:r>
                        <a:rPr lang="en-US" sz="800" b="0" i="0" u="none" strike="noStrike" noProof="0" dirty="0">
                          <a:solidFill>
                            <a:srgbClr val="000000"/>
                          </a:solidFill>
                          <a:effectLst/>
                          <a:latin typeface="Arial"/>
                        </a:rPr>
                        <a:t>testing.</a:t>
                      </a:r>
                    </a:p>
                  </a:txBody>
                  <a:tcPr marL="4884" marR="4884" marT="48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800" b="0" i="0" u="none" strike="noStrike" noProof="0" dirty="0" smtClean="0">
                          <a:solidFill>
                            <a:srgbClr val="000000"/>
                          </a:solidFill>
                          <a:effectLst/>
                          <a:latin typeface="Arial"/>
                        </a:rPr>
                        <a:t>FDJ onwards</a:t>
                      </a:r>
                      <a:endParaRPr lang="en-US" sz="800" b="0" i="0" u="none" strike="noStrike" noProof="0" dirty="0">
                        <a:solidFill>
                          <a:srgbClr val="000000"/>
                        </a:solidFill>
                        <a:effectLst/>
                        <a:latin typeface="Arial"/>
                      </a:endParaRPr>
                    </a:p>
                  </a:txBody>
                  <a:tcPr marL="4884" marR="4884" marT="48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800" b="0" i="0" u="none" strike="noStrike" noProof="0" dirty="0">
                          <a:solidFill>
                            <a:srgbClr val="000000"/>
                          </a:solidFill>
                          <a:effectLst/>
                          <a:latin typeface="Arial"/>
                        </a:rPr>
                        <a:t>IVS, Sharepoint, shared drives, flash </a:t>
                      </a:r>
                      <a:r>
                        <a:rPr lang="en-US" sz="800" b="0" i="0" u="none" strike="noStrike" noProof="0" dirty="0" smtClean="0">
                          <a:solidFill>
                            <a:srgbClr val="000000"/>
                          </a:solidFill>
                          <a:effectLst/>
                          <a:latin typeface="Arial"/>
                        </a:rPr>
                        <a:t>drives</a:t>
                      </a:r>
                      <a:endParaRPr lang="en-US" sz="800" b="0" i="0" u="none" strike="noStrike" noProof="0" dirty="0">
                        <a:solidFill>
                          <a:srgbClr val="000000"/>
                        </a:solidFill>
                        <a:effectLst/>
                        <a:latin typeface="Arial"/>
                      </a:endParaRPr>
                    </a:p>
                  </a:txBody>
                  <a:tcPr marL="4884" marR="4884" marT="48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800" b="0" i="0" u="none" strike="noStrike" noProof="0" dirty="0" smtClean="0">
                          <a:solidFill>
                            <a:schemeClr val="tx1"/>
                          </a:solidFill>
                          <a:effectLst/>
                          <a:latin typeface="Arial"/>
                        </a:rPr>
                        <a:t>IVS</a:t>
                      </a:r>
                      <a:endParaRPr lang="en-US" sz="800" b="0" i="0" u="none" strike="noStrike" noProof="0" dirty="0">
                        <a:solidFill>
                          <a:schemeClr val="tx1"/>
                        </a:solidFill>
                        <a:effectLst/>
                        <a:latin typeface="Arial"/>
                      </a:endParaRPr>
                    </a:p>
                  </a:txBody>
                  <a:tcPr marL="4884" marR="4884" marT="48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800" b="0" i="0" u="none" strike="noStrike" noProof="0" dirty="0" smtClean="0">
                          <a:solidFill>
                            <a:srgbClr val="FF0000"/>
                          </a:solidFill>
                          <a:effectLst/>
                          <a:latin typeface="Arial"/>
                        </a:rPr>
                        <a:t>Supported by the IVS process and tool</a:t>
                      </a:r>
                      <a:r>
                        <a:rPr lang="en-US" sz="800" b="0" i="0" u="none" strike="noStrike" baseline="0" noProof="0" dirty="0" smtClean="0">
                          <a:solidFill>
                            <a:srgbClr val="FF0000"/>
                          </a:solidFill>
                          <a:effectLst/>
                          <a:latin typeface="Arial"/>
                        </a:rPr>
                        <a:t> and the SWCM process.  Work is in progress to support certain downstream processes, such as OTA updates with prototype parts.</a:t>
                      </a:r>
                      <a:endParaRPr lang="en-US" sz="800" b="0" i="0" u="none" strike="noStrike" noProof="0" dirty="0">
                        <a:solidFill>
                          <a:srgbClr val="FF0000"/>
                        </a:solidFill>
                        <a:effectLst/>
                        <a:latin typeface="Arial"/>
                      </a:endParaRPr>
                    </a:p>
                  </a:txBody>
                  <a:tcPr marL="4884" marR="4884" marT="48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800" b="0" i="0" u="none" strike="noStrike" noProof="0" dirty="0" smtClean="0">
                          <a:solidFill>
                            <a:srgbClr val="000000"/>
                          </a:solidFill>
                          <a:effectLst/>
                          <a:latin typeface="Arial"/>
                        </a:rPr>
                        <a:t>All</a:t>
                      </a:r>
                      <a:r>
                        <a:rPr lang="en-US" sz="800" b="0" i="0" u="none" strike="noStrike" baseline="0" noProof="0" dirty="0" smtClean="0">
                          <a:solidFill>
                            <a:srgbClr val="000000"/>
                          </a:solidFill>
                          <a:effectLst/>
                          <a:latin typeface="Arial"/>
                        </a:rPr>
                        <a:t> levels</a:t>
                      </a:r>
                      <a:endParaRPr lang="en-US" sz="800" b="0" i="0" u="none" strike="noStrike" noProof="0" dirty="0">
                        <a:solidFill>
                          <a:srgbClr val="000000"/>
                        </a:solidFill>
                        <a:effectLst/>
                        <a:latin typeface="Arial"/>
                      </a:endParaRPr>
                    </a:p>
                  </a:txBody>
                  <a:tcPr marL="4884" marR="4884" marT="48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228600" indent="-228600" algn="l" fontAlgn="ctr">
                        <a:buFont typeface="+mj-lt"/>
                        <a:buAutoNum type="arabicPeriod"/>
                      </a:pPr>
                      <a:r>
                        <a:rPr lang="en-US" sz="800" b="0" i="0" u="none" strike="noStrike" noProof="0" dirty="0" smtClean="0">
                          <a:solidFill>
                            <a:srgbClr val="000000"/>
                          </a:solidFill>
                          <a:effectLst/>
                          <a:latin typeface="Arial"/>
                        </a:rPr>
                        <a:t>Module teams need to flash prototype software on previous production parts.</a:t>
                      </a:r>
                    </a:p>
                    <a:p>
                      <a:pPr marL="228600" indent="-228600" algn="l" fontAlgn="ctr">
                        <a:buFont typeface="+mj-lt"/>
                        <a:buAutoNum type="arabicPeriod"/>
                      </a:pPr>
                      <a:r>
                        <a:rPr lang="en-US" sz="800" b="0" i="0" u="none" strike="noStrike" noProof="0" dirty="0" smtClean="0">
                          <a:solidFill>
                            <a:srgbClr val="000000"/>
                          </a:solidFill>
                          <a:effectLst/>
                          <a:latin typeface="Arial"/>
                        </a:rPr>
                        <a:t>Launch teams could install prototype parts in production vehicles.</a:t>
                      </a:r>
                      <a:endParaRPr lang="en-US" sz="800" b="0" i="0" u="none" strike="noStrike" noProof="0" dirty="0">
                        <a:solidFill>
                          <a:srgbClr val="000000"/>
                        </a:solidFill>
                        <a:effectLst/>
                        <a:latin typeface="Arial"/>
                      </a:endParaRPr>
                    </a:p>
                  </a:txBody>
                  <a:tcPr marL="4884" marR="4884" marT="48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228600" indent="-228600" algn="l" fontAlgn="ctr">
                        <a:buFont typeface="+mj-lt"/>
                        <a:buAutoNum type="arabicPeriod"/>
                      </a:pPr>
                      <a:r>
                        <a:rPr lang="en-US" sz="800" b="0" i="0" u="none" strike="noStrike" noProof="0" dirty="0" smtClean="0">
                          <a:solidFill>
                            <a:srgbClr val="000000"/>
                          </a:solidFill>
                          <a:effectLst/>
                          <a:latin typeface="Arial"/>
                        </a:rPr>
                        <a:t>Short</a:t>
                      </a:r>
                      <a:r>
                        <a:rPr lang="en-US" sz="800" b="0" i="0" u="none" strike="noStrike" baseline="0" noProof="0" dirty="0" smtClean="0">
                          <a:solidFill>
                            <a:srgbClr val="000000"/>
                          </a:solidFill>
                          <a:effectLst/>
                          <a:latin typeface="Arial"/>
                        </a:rPr>
                        <a:t> term: Production sign prototype parts.  Long term: Implement serial number signed </a:t>
                      </a:r>
                      <a:r>
                        <a:rPr lang="en-US" sz="800" b="0" i="0" u="none" strike="noStrike" baseline="0" noProof="0" dirty="0" err="1" smtClean="0">
                          <a:solidFill>
                            <a:srgbClr val="000000"/>
                          </a:solidFill>
                          <a:effectLst/>
                          <a:latin typeface="Arial"/>
                        </a:rPr>
                        <a:t>unlockers</a:t>
                      </a:r>
                      <a:r>
                        <a:rPr lang="en-US" sz="800" b="0" i="0" u="none" strike="noStrike" baseline="0" noProof="0" dirty="0" smtClean="0">
                          <a:solidFill>
                            <a:srgbClr val="000000"/>
                          </a:solidFill>
                          <a:effectLst/>
                          <a:latin typeface="Arial"/>
                        </a:rPr>
                        <a:t>.</a:t>
                      </a:r>
                    </a:p>
                    <a:p>
                      <a:pPr marL="228600" indent="-228600" algn="l" fontAlgn="ctr">
                        <a:buFont typeface="+mj-lt"/>
                        <a:buAutoNum type="arabicPeriod"/>
                      </a:pPr>
                      <a:r>
                        <a:rPr lang="en-US" sz="800" b="0" i="0" u="none" strike="noStrike" baseline="0" noProof="0" dirty="0" smtClean="0">
                          <a:solidFill>
                            <a:srgbClr val="000000"/>
                          </a:solidFill>
                          <a:effectLst/>
                          <a:latin typeface="Arial"/>
                        </a:rPr>
                        <a:t>Implement a DTC to be reported in all ECUs if prototype software is installed.  Teams shall have written rules stating that prototypes cannot be installed in saleable production vehicles.</a:t>
                      </a:r>
                      <a:endParaRPr lang="en-US" sz="800" b="0" i="0" u="none" strike="noStrike" noProof="0" dirty="0">
                        <a:solidFill>
                          <a:srgbClr val="000000"/>
                        </a:solidFill>
                        <a:effectLst/>
                        <a:latin typeface="Arial"/>
                      </a:endParaRPr>
                    </a:p>
                  </a:txBody>
                  <a:tcPr marL="4884" marR="4884" marT="48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278809">
                <a:tc>
                  <a:txBody>
                    <a:bodyPr/>
                    <a:lstStyle/>
                    <a:p>
                      <a:pPr algn="l" fontAlgn="ctr"/>
                      <a:r>
                        <a:rPr lang="en-US" sz="800" b="0" i="0" u="none" strike="noStrike" noProof="0" dirty="0" smtClean="0">
                          <a:solidFill>
                            <a:srgbClr val="000000"/>
                          </a:solidFill>
                          <a:effectLst/>
                          <a:latin typeface="Arial"/>
                        </a:rPr>
                        <a:t>Production software</a:t>
                      </a:r>
                      <a:endParaRPr lang="en-US" sz="800" b="0" i="0" u="none" strike="noStrike" noProof="0" dirty="0">
                        <a:solidFill>
                          <a:srgbClr val="000000"/>
                        </a:solidFill>
                        <a:effectLst/>
                        <a:latin typeface="Arial"/>
                      </a:endParaRPr>
                    </a:p>
                  </a:txBody>
                  <a:tcPr marL="4884" marR="4884" marT="48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800" b="0" i="0" u="none" strike="noStrike" noProof="0" dirty="0" smtClean="0">
                          <a:solidFill>
                            <a:srgbClr val="FF0000"/>
                          </a:solidFill>
                          <a:effectLst/>
                          <a:latin typeface="Arial"/>
                        </a:rPr>
                        <a:t>These are regular software files with a valid Ford production</a:t>
                      </a:r>
                      <a:r>
                        <a:rPr lang="en-US" sz="800" b="0" i="0" u="none" strike="noStrike" baseline="0" noProof="0" dirty="0" smtClean="0">
                          <a:solidFill>
                            <a:srgbClr val="FF0000"/>
                          </a:solidFill>
                          <a:effectLst/>
                          <a:latin typeface="Arial"/>
                        </a:rPr>
                        <a:t> </a:t>
                      </a:r>
                      <a:r>
                        <a:rPr lang="en-US" sz="800" b="0" i="0" u="none" strike="noStrike" noProof="0" dirty="0" smtClean="0">
                          <a:solidFill>
                            <a:srgbClr val="FF0000"/>
                          </a:solidFill>
                          <a:effectLst/>
                          <a:latin typeface="Arial"/>
                        </a:rPr>
                        <a:t>part numbers that are uploaded to IVS and can be frozen and made</a:t>
                      </a:r>
                      <a:r>
                        <a:rPr lang="en-US" sz="800" b="0" i="0" u="none" strike="noStrike" baseline="0" noProof="0" dirty="0" smtClean="0">
                          <a:solidFill>
                            <a:srgbClr val="FF0000"/>
                          </a:solidFill>
                          <a:effectLst/>
                          <a:latin typeface="Arial"/>
                        </a:rPr>
                        <a:t> available to downstream systems.</a:t>
                      </a:r>
                      <a:endParaRPr lang="en-US" sz="800" b="0" i="0" u="none" strike="noStrike" noProof="0" dirty="0">
                        <a:solidFill>
                          <a:srgbClr val="FF0000"/>
                        </a:solidFill>
                        <a:effectLst/>
                        <a:latin typeface="Arial"/>
                      </a:endParaRPr>
                    </a:p>
                  </a:txBody>
                  <a:tcPr marL="4884" marR="4884" marT="48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800" b="0" i="0" u="none" strike="noStrike" noProof="0" dirty="0" smtClean="0">
                          <a:solidFill>
                            <a:srgbClr val="000000"/>
                          </a:solidFill>
                          <a:effectLst/>
                          <a:latin typeface="Arial"/>
                        </a:rPr>
                        <a:t>Ford Production Part Number, according to FAP03-145.</a:t>
                      </a:r>
                      <a:endParaRPr lang="en-US" sz="800" b="0" i="0" u="none" strike="noStrike" noProof="0" dirty="0">
                        <a:solidFill>
                          <a:srgbClr val="000000"/>
                        </a:solidFill>
                        <a:effectLst/>
                        <a:latin typeface="Arial"/>
                      </a:endParaRPr>
                    </a:p>
                  </a:txBody>
                  <a:tcPr marL="4884" marR="4884" marT="48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800" b="0" i="0" u="none" strike="noStrike" noProof="0" dirty="0" smtClean="0">
                          <a:solidFill>
                            <a:srgbClr val="000000"/>
                          </a:solidFill>
                          <a:effectLst/>
                          <a:latin typeface="Arial"/>
                        </a:rPr>
                        <a:t>Breadboard testing, Prototype vehicles testing,</a:t>
                      </a:r>
                      <a:br>
                        <a:rPr lang="en-US" sz="800" b="0" i="0" u="none" strike="noStrike" noProof="0" dirty="0" smtClean="0">
                          <a:solidFill>
                            <a:srgbClr val="000000"/>
                          </a:solidFill>
                          <a:effectLst/>
                          <a:latin typeface="Arial"/>
                        </a:rPr>
                      </a:br>
                      <a:r>
                        <a:rPr lang="en-US" sz="800" b="0" i="0" u="none" strike="noStrike" noProof="0" dirty="0" smtClean="0">
                          <a:solidFill>
                            <a:srgbClr val="000000"/>
                          </a:solidFill>
                          <a:effectLst/>
                          <a:latin typeface="Arial"/>
                        </a:rPr>
                        <a:t>System testing, IVSU testing, Service Actions, EoL software installations Aftersale SW updates</a:t>
                      </a:r>
                      <a:br>
                        <a:rPr lang="en-US" sz="800" b="0" i="0" u="none" strike="noStrike" noProof="0" dirty="0" smtClean="0">
                          <a:solidFill>
                            <a:srgbClr val="000000"/>
                          </a:solidFill>
                          <a:effectLst/>
                          <a:latin typeface="Arial"/>
                        </a:rPr>
                      </a:br>
                      <a:r>
                        <a:rPr lang="en-US" sz="800" b="0" i="0" u="none" strike="noStrike" noProof="0" dirty="0" smtClean="0">
                          <a:solidFill>
                            <a:srgbClr val="000000"/>
                          </a:solidFill>
                          <a:effectLst/>
                          <a:latin typeface="Arial"/>
                        </a:rPr>
                        <a:t>ISDV testing.</a:t>
                      </a:r>
                      <a:br>
                        <a:rPr lang="en-US" sz="800" b="0" i="0" u="none" strike="noStrike" noProof="0" dirty="0" smtClean="0">
                          <a:solidFill>
                            <a:srgbClr val="000000"/>
                          </a:solidFill>
                          <a:effectLst/>
                          <a:latin typeface="Arial"/>
                        </a:rPr>
                      </a:br>
                      <a:r>
                        <a:rPr lang="en-US" sz="800" b="0" i="0" u="none" strike="noStrike" noProof="0" dirty="0" smtClean="0">
                          <a:solidFill>
                            <a:srgbClr val="000000"/>
                          </a:solidFill>
                          <a:effectLst/>
                          <a:latin typeface="Arial"/>
                        </a:rPr>
                        <a:t>HIL testing</a:t>
                      </a:r>
                      <a:endParaRPr lang="en-US" sz="800" b="0" i="0" u="none" strike="noStrike" noProof="0" dirty="0">
                        <a:solidFill>
                          <a:srgbClr val="000000"/>
                        </a:solidFill>
                        <a:effectLst/>
                        <a:latin typeface="Arial"/>
                      </a:endParaRPr>
                    </a:p>
                  </a:txBody>
                  <a:tcPr marL="4884" marR="4884" marT="48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800" b="0" i="0" u="none" strike="noStrike" noProof="0" dirty="0" smtClean="0">
                          <a:solidFill>
                            <a:srgbClr val="000000"/>
                          </a:solidFill>
                          <a:effectLst/>
                          <a:latin typeface="Arial"/>
                        </a:rPr>
                        <a:t>FDJ onwards</a:t>
                      </a:r>
                      <a:endParaRPr lang="en-US" sz="800" b="0" i="0" u="none" strike="noStrike" noProof="0" dirty="0">
                        <a:solidFill>
                          <a:srgbClr val="000000"/>
                        </a:solidFill>
                        <a:effectLst/>
                        <a:latin typeface="Arial"/>
                      </a:endParaRPr>
                    </a:p>
                  </a:txBody>
                  <a:tcPr marL="4884" marR="4884" marT="48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800" b="0" i="0" u="none" strike="noStrike" noProof="0" dirty="0">
                          <a:solidFill>
                            <a:srgbClr val="000000"/>
                          </a:solidFill>
                          <a:effectLst/>
                          <a:latin typeface="Arial"/>
                        </a:rPr>
                        <a:t>IVS, Sharepoint, shared drives, flash </a:t>
                      </a:r>
                      <a:r>
                        <a:rPr lang="en-US" sz="800" b="0" i="0" u="none" strike="noStrike" noProof="0" dirty="0" smtClean="0">
                          <a:solidFill>
                            <a:srgbClr val="000000"/>
                          </a:solidFill>
                          <a:effectLst/>
                          <a:latin typeface="Arial"/>
                        </a:rPr>
                        <a:t>drives</a:t>
                      </a:r>
                      <a:endParaRPr lang="en-US" sz="800" b="0" i="0" u="none" strike="noStrike" noProof="0" dirty="0">
                        <a:solidFill>
                          <a:srgbClr val="000000"/>
                        </a:solidFill>
                        <a:effectLst/>
                        <a:latin typeface="Arial"/>
                      </a:endParaRPr>
                    </a:p>
                  </a:txBody>
                  <a:tcPr marL="4884" marR="4884" marT="48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800" b="0" i="0" u="none" strike="noStrike" noProof="0" dirty="0" smtClean="0">
                          <a:solidFill>
                            <a:schemeClr val="tx1"/>
                          </a:solidFill>
                          <a:effectLst/>
                          <a:latin typeface="Arial"/>
                        </a:rPr>
                        <a:t>IVS</a:t>
                      </a:r>
                      <a:endParaRPr lang="en-US" sz="800" b="0" i="0" u="none" strike="noStrike" noProof="0" dirty="0">
                        <a:solidFill>
                          <a:schemeClr val="tx1"/>
                        </a:solidFill>
                        <a:effectLst/>
                        <a:latin typeface="Arial"/>
                      </a:endParaRPr>
                    </a:p>
                  </a:txBody>
                  <a:tcPr marL="4884" marR="4884" marT="48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800" b="0" i="0" u="none" strike="noStrike" noProof="0" dirty="0" smtClean="0">
                          <a:solidFill>
                            <a:srgbClr val="FF0000"/>
                          </a:solidFill>
                          <a:effectLst/>
                          <a:latin typeface="Arial"/>
                        </a:rPr>
                        <a:t>Full support by the IVS process and the IVS tool at all milestones. </a:t>
                      </a:r>
                      <a:endParaRPr lang="en-US" sz="800" b="0" i="0" u="none" strike="noStrike" noProof="0" dirty="0">
                        <a:solidFill>
                          <a:srgbClr val="FF0000"/>
                        </a:solidFill>
                        <a:effectLst/>
                        <a:latin typeface="Arial"/>
                      </a:endParaRPr>
                    </a:p>
                  </a:txBody>
                  <a:tcPr marL="4884" marR="4884" marT="48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800" b="0" i="0" u="none" strike="noStrike" noProof="0" dirty="0" smtClean="0">
                          <a:solidFill>
                            <a:srgbClr val="000000"/>
                          </a:solidFill>
                          <a:effectLst/>
                          <a:latin typeface="Arial"/>
                        </a:rPr>
                        <a:t>All levels</a:t>
                      </a:r>
                      <a:r>
                        <a:rPr lang="en-US" sz="800" b="0" i="0" u="none" strike="noStrike" baseline="0" noProof="0" dirty="0" smtClean="0">
                          <a:solidFill>
                            <a:srgbClr val="000000"/>
                          </a:solidFill>
                          <a:effectLst/>
                          <a:latin typeface="Arial"/>
                        </a:rPr>
                        <a:t> including service related Module Configuration and Programming tests</a:t>
                      </a:r>
                      <a:r>
                        <a:rPr lang="en-US" sz="800" b="0" i="0" u="none" strike="noStrike" noProof="0" dirty="0" smtClean="0">
                          <a:solidFill>
                            <a:srgbClr val="000000"/>
                          </a:solidFill>
                          <a:effectLst/>
                          <a:latin typeface="Arial"/>
                        </a:rPr>
                        <a:t>.</a:t>
                      </a:r>
                      <a:endParaRPr lang="en-US" sz="800" b="0" i="0" u="none" strike="noStrike" noProof="0" dirty="0">
                        <a:solidFill>
                          <a:srgbClr val="000000"/>
                        </a:solidFill>
                        <a:effectLst/>
                        <a:latin typeface="Arial"/>
                      </a:endParaRPr>
                    </a:p>
                  </a:txBody>
                  <a:tcPr marL="4884" marR="4884" marT="48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800" b="0" i="0" u="none" strike="noStrike" noProof="0" dirty="0" smtClean="0">
                          <a:solidFill>
                            <a:srgbClr val="000000"/>
                          </a:solidFill>
                          <a:effectLst/>
                          <a:latin typeface="Arial"/>
                        </a:rPr>
                        <a:t>None</a:t>
                      </a:r>
                      <a:endParaRPr lang="en-US" sz="800" b="0" i="0" u="none" strike="noStrike" noProof="0" dirty="0">
                        <a:solidFill>
                          <a:srgbClr val="000000"/>
                        </a:solidFill>
                        <a:effectLst/>
                        <a:latin typeface="Arial"/>
                      </a:endParaRPr>
                    </a:p>
                  </a:txBody>
                  <a:tcPr marL="4884" marR="4884" marT="48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800" b="0" i="0" u="none" strike="noStrike" noProof="0" dirty="0" smtClean="0">
                          <a:solidFill>
                            <a:srgbClr val="000000"/>
                          </a:solidFill>
                          <a:effectLst/>
                          <a:latin typeface="Arial"/>
                        </a:rPr>
                        <a:t>N/A</a:t>
                      </a:r>
                      <a:endParaRPr lang="en-US" sz="800" b="0" i="0" u="none" strike="noStrike" noProof="0" dirty="0">
                        <a:solidFill>
                          <a:srgbClr val="000000"/>
                        </a:solidFill>
                        <a:effectLst/>
                        <a:latin typeface="Arial"/>
                      </a:endParaRPr>
                    </a:p>
                  </a:txBody>
                  <a:tcPr marL="4884" marR="4884" marT="48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157317933"/>
      </p:ext>
    </p:extLst>
  </p:cSld>
  <p:clrMapOvr>
    <a:masterClrMapping/>
  </p:clrMapOvr>
  <p:timing>
    <p:tnLst>
      <p:par>
        <p:cTn id="1" dur="indefinite" restart="never" nodeType="tmRoot"/>
      </p:par>
    </p:tnLst>
  </p:timing>
</p:sld>
</file>

<file path=ppt/theme/theme1.xml><?xml version="1.0" encoding="utf-8"?>
<a:theme xmlns:a="http://schemas.openxmlformats.org/drawingml/2006/main" name="Central Software Theme">
  <a:themeElements>
    <a:clrScheme name="Central Software">
      <a:dk1>
        <a:sysClr val="windowText" lastClr="000000"/>
      </a:dk1>
      <a:lt1>
        <a:srgbClr val="FFFFFF"/>
      </a:lt1>
      <a:dk2>
        <a:srgbClr val="293955"/>
      </a:dk2>
      <a:lt2>
        <a:srgbClr val="D2E4FC"/>
      </a:lt2>
      <a:accent1>
        <a:srgbClr val="9CABAF"/>
      </a:accent1>
      <a:accent2>
        <a:srgbClr val="9CBBD6"/>
      </a:accent2>
      <a:accent3>
        <a:srgbClr val="B1CBE2"/>
      </a:accent3>
      <a:accent4>
        <a:srgbClr val="3772C8"/>
      </a:accent4>
      <a:accent5>
        <a:srgbClr val="D2E4FC"/>
      </a:accent5>
      <a:accent6>
        <a:srgbClr val="9CABAF"/>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DO NOT SAVE OVER_Central Software PPT Template_3 10 2017" id="{F2DCB3B9-E888-4E25-95D3-1D80975774F7}" vid="{94B6A487-BAB1-4F11-943E-04925DC0F6E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312D83B7BA37E428044DEE035A2CAC9" ma:contentTypeVersion="1" ma:contentTypeDescription="Create a new document." ma:contentTypeScope="" ma:versionID="c14ed22529c0256f2df14fe9866f3663">
  <xsd:schema xmlns:xsd="http://www.w3.org/2001/XMLSchema" xmlns:xs="http://www.w3.org/2001/XMLSchema" xmlns:p="http://schemas.microsoft.com/office/2006/metadata/properties" xmlns:ns2="415c3195-1f68-47e1-be64-587f7b304d52" targetNamespace="http://schemas.microsoft.com/office/2006/metadata/properties" ma:root="true" ma:fieldsID="6b2793bdfedaca73c1457a1eb1330c5c" ns2:_="">
    <xsd:import namespace="415c3195-1f68-47e1-be64-587f7b304d52"/>
    <xsd:element name="properties">
      <xsd:complexType>
        <xsd:sequence>
          <xsd:element name="documentManagement">
            <xsd:complexType>
              <xsd:all>
                <xsd:element ref="ns2: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15c3195-1f68-47e1-be64-587f7b304d52"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E2A50BD-BC16-4DC1-B6BD-06F07F63ACE7}"/>
</file>

<file path=customXml/itemProps2.xml><?xml version="1.0" encoding="utf-8"?>
<ds:datastoreItem xmlns:ds="http://schemas.openxmlformats.org/officeDocument/2006/customXml" ds:itemID="{4F4A38E4-929D-4087-B6E9-55FD226084FD}"/>
</file>

<file path=customXml/itemProps3.xml><?xml version="1.0" encoding="utf-8"?>
<ds:datastoreItem xmlns:ds="http://schemas.openxmlformats.org/officeDocument/2006/customXml" ds:itemID="{181E51F2-C245-431D-8CCC-D561432BB1F7}"/>
</file>

<file path=docProps/app.xml><?xml version="1.0" encoding="utf-8"?>
<Properties xmlns="http://schemas.openxmlformats.org/officeDocument/2006/extended-properties" xmlns:vt="http://schemas.openxmlformats.org/officeDocument/2006/docPropsVTypes">
  <Template/>
  <TotalTime>454</TotalTime>
  <Words>536</Words>
  <Application>Microsoft Office PowerPoint</Application>
  <PresentationFormat>Custom</PresentationFormat>
  <Paragraphs>62</Paragraphs>
  <Slides>2</Slides>
  <Notes>0</Notes>
  <HiddenSlides>0</HiddenSlides>
  <MMClips>0</MMClips>
  <ScaleCrop>false</ScaleCrop>
  <HeadingPairs>
    <vt:vector size="4" baseType="variant">
      <vt:variant>
        <vt:lpstr>Theme</vt:lpstr>
      </vt:variant>
      <vt:variant>
        <vt:i4>1</vt:i4>
      </vt:variant>
      <vt:variant>
        <vt:lpstr>Slide Titles</vt:lpstr>
      </vt:variant>
      <vt:variant>
        <vt:i4>2</vt:i4>
      </vt:variant>
    </vt:vector>
  </HeadingPairs>
  <TitlesOfParts>
    <vt:vector size="3" baseType="lpstr">
      <vt:lpstr>Central Software Theme</vt:lpstr>
      <vt:lpstr>Software File Types and Process Elements</vt:lpstr>
      <vt:lpstr>SW file types storage and delivery analysis</vt:lpstr>
    </vt:vector>
  </TitlesOfParts>
  <Company>Ford Motor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Moraniec, Bill (B.)</dc:creator>
  <cp:lastModifiedBy>Crane, Jean (J.)</cp:lastModifiedBy>
  <cp:revision>38</cp:revision>
  <cp:lastPrinted>2016-08-02T14:20:41Z</cp:lastPrinted>
  <dcterms:created xsi:type="dcterms:W3CDTF">2017-03-13T11:57:58Z</dcterms:created>
  <dcterms:modified xsi:type="dcterms:W3CDTF">2017-07-10T16:21:48Z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0x0101007312D83B7BA37E428044DEE035A2CAC9</vt:lpwstr>
  </property>
  <property fmtid="{D5CDD505-2E9C-101B-9397-08002B2CF9AE}" pid="3" name="Order">
    <vt:r8>11500</vt:r8>
  </property>
  <property fmtid="{D5CDD505-2E9C-101B-9397-08002B2CF9AE}" pid="5" name="xd_ProgID">
    <vt:lpwstr/>
  </property>
  <property fmtid="{D5CDD505-2E9C-101B-9397-08002B2CF9AE}" pid="6" name="_SourceUrl">
    <vt:lpwstr/>
  </property>
  <property fmtid="{D5CDD505-2E9C-101B-9397-08002B2CF9AE}" pid="7" name="_SharedFileIndex">
    <vt:lpwstr/>
  </property>
  <property fmtid="{D5CDD505-2E9C-101B-9397-08002B2CF9AE}" pid="8" name="TemplateUrl">
    <vt:lpwstr/>
  </property>
</Properties>
</file>