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1522075" cy="6480175"/>
  <p:notesSz cx="6807200" cy="9939338"/>
  <p:defaultTextStyle>
    <a:defPPr>
      <a:defRPr lang="en-US"/>
    </a:defPPr>
    <a:lvl1pPr marL="0" algn="l" defTabSz="8638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1942" algn="l" defTabSz="8638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3876" algn="l" defTabSz="8638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5790" algn="l" defTabSz="8638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7724" algn="l" defTabSz="8638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59649" algn="l" defTabSz="8638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1579" algn="l" defTabSz="8638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23505" algn="l" defTabSz="8638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55437" algn="l" defTabSz="8638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FD4A1A-1E82-4A80-8924-FCBC7918B07D}">
          <p14:sldIdLst>
            <p14:sldId id="256"/>
          </p14:sldIdLst>
        </p14:section>
        <p14:section name="SW-Audio" id="{949D216E-5585-4DF2-8663-84BEBEB7023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F402"/>
    <a:srgbClr val="7F7F7F"/>
    <a:srgbClr val="2684AD"/>
    <a:srgbClr val="44546A"/>
    <a:srgbClr val="66FF33"/>
    <a:srgbClr val="66FFFF"/>
    <a:srgbClr val="FF9966"/>
    <a:srgbClr val="0078D7"/>
    <a:srgbClr val="336699"/>
    <a:srgbClr val="2C9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86565" autoAdjust="0"/>
  </p:normalViewPr>
  <p:slideViewPr>
    <p:cSldViewPr>
      <p:cViewPr varScale="1">
        <p:scale>
          <a:sx n="116" d="100"/>
          <a:sy n="116" d="100"/>
        </p:scale>
        <p:origin x="708" y="102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-55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3300" y="6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FBBDD-483C-41FE-8DC0-487831B72DB5}" type="datetimeFigureOut">
              <a:rPr lang="en-US" smtClean="0">
                <a:latin typeface="Arial" panose="020B0604020202020204" pitchFamily="34" charset="0"/>
              </a:rPr>
              <a:t>2/7/2021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02050-38EA-4A16-9FDB-2859BE58FF88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135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9368E1C3-9784-4B93-BB46-1C356853BAEE}" type="datetimeFigureOut">
              <a:rPr lang="en-US" smtClean="0"/>
              <a:pPr/>
              <a:t>2/7/2021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79A3E4E-7078-4AE1-9EED-5892A86D12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93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67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079" algn="l" defTabSz="914167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167" algn="l" defTabSz="914167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211" algn="l" defTabSz="914167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274" algn="l" defTabSz="914167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5343" algn="l" defTabSz="9141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08" algn="l" defTabSz="9141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78" algn="l" defTabSz="9141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45" algn="l" defTabSz="9141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6" b="10071"/>
          <a:stretch/>
        </p:blipFill>
        <p:spPr>
          <a:xfrm>
            <a:off x="8971" y="9"/>
            <a:ext cx="11536199" cy="6480175"/>
          </a:xfrm>
          <a:prstGeom prst="rect">
            <a:avLst/>
          </a:prstGeom>
        </p:spPr>
      </p:pic>
      <p:pic>
        <p:nvPicPr>
          <p:cNvPr id="20" name="图片 19" descr="过渡页0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"/>
            <a:ext cx="4606138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18"/>
          <p:cNvGrpSpPr>
            <a:grpSpLocks/>
          </p:cNvGrpSpPr>
          <p:nvPr/>
        </p:nvGrpSpPr>
        <p:grpSpPr bwMode="auto">
          <a:xfrm>
            <a:off x="294092" y="2316062"/>
            <a:ext cx="3833502" cy="43200"/>
            <a:chOff x="310828" y="2464570"/>
            <a:chExt cx="5917356" cy="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4735747" y="2464570"/>
              <a:ext cx="14924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10828" y="2464570"/>
              <a:ext cx="42089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3"/>
          <p:cNvSpPr>
            <a:spLocks noChangeArrowheads="1"/>
          </p:cNvSpPr>
          <p:nvPr/>
        </p:nvSpPr>
        <p:spPr bwMode="auto">
          <a:xfrm>
            <a:off x="193561" y="2436069"/>
            <a:ext cx="4492394" cy="47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389" tIns="43194" rIns="86389" bIns="431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512"/>
              </a:lnSpc>
            </a:pPr>
            <a:r>
              <a:rPr lang="zh-CN" altLang="en-US" sz="1200" dirty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延</a:t>
            </a:r>
            <a:r>
              <a:rPr lang="zh-CN" altLang="en-US" sz="1200" dirty="0" smtClean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锋伟世通投资有限公司</a:t>
            </a:r>
            <a:endParaRPr lang="en-US" altLang="zh-CN" sz="1200" dirty="0">
              <a:solidFill>
                <a:prstClr val="white"/>
              </a:solidFill>
              <a:ea typeface="微软雅黑" pitchFamily="34" charset="-122"/>
              <a:cs typeface="Arial" pitchFamily="34" charset="0"/>
            </a:endParaRPr>
          </a:p>
          <a:p>
            <a:pPr eaLnBrk="1" hangingPunct="1">
              <a:lnSpc>
                <a:spcPts val="1512"/>
              </a:lnSpc>
            </a:pPr>
            <a:r>
              <a:rPr lang="en-US" altLang="zh-CN" sz="1200" dirty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Yanfeng </a:t>
            </a:r>
            <a:r>
              <a:rPr lang="en-US" altLang="zh-CN" sz="1200" dirty="0" smtClean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Visteon Investment Co., Ltd.</a:t>
            </a:r>
            <a:endParaRPr lang="en-US" altLang="zh-CN" sz="1200" dirty="0">
              <a:solidFill>
                <a:prstClr val="white"/>
              </a:solidFill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14800" y="1644045"/>
            <a:ext cx="5718467" cy="575430"/>
          </a:xfrm>
          <a:prstGeom prst="rect">
            <a:avLst/>
          </a:prstGeom>
        </p:spPr>
        <p:txBody>
          <a:bodyPr lIns="86397" tIns="43199" rIns="86397" bIns="43199"/>
          <a:lstStyle>
            <a:lvl1pPr marL="0" indent="0">
              <a:buNone/>
              <a:defRPr sz="3200" b="1" i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14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93" y="246289"/>
            <a:ext cx="2286000" cy="60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62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章节页9">
    <p:bg>
      <p:bgPr>
        <a:solidFill>
          <a:srgbClr val="005E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6" descr="过渡页空白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" y="272"/>
            <a:ext cx="8249486" cy="648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408080" y="5757157"/>
            <a:ext cx="555394" cy="28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3" tIns="45642" rIns="91283" bIns="4564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862639" eaLnBrk="1" hangingPunct="1"/>
            <a:r>
              <a:rPr lang="en-US" altLang="zh-CN" sz="12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endParaRPr lang="zh-CN" altLang="en-US" sz="12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14800" y="1644045"/>
            <a:ext cx="5718467" cy="575430"/>
          </a:xfrm>
          <a:prstGeom prst="rect">
            <a:avLst/>
          </a:prstGeom>
        </p:spPr>
        <p:txBody>
          <a:bodyPr lIns="91283" tIns="45642" rIns="91283" bIns="45642"/>
          <a:lstStyle>
            <a:lvl1pPr marL="0" indent="0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24797" y="2219483"/>
            <a:ext cx="5436979" cy="482897"/>
          </a:xfrm>
          <a:prstGeom prst="rect">
            <a:avLst/>
          </a:prstGeom>
        </p:spPr>
        <p:txBody>
          <a:bodyPr lIns="91283" tIns="45642" rIns="91283" bIns="45642"/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11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93" y="246288"/>
            <a:ext cx="2459741" cy="649225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4093" y="227932"/>
            <a:ext cx="2286001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3091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760956"/>
            <a:ext cx="11522076" cy="3928604"/>
          </a:xfrm>
          <a:prstGeom prst="rect">
            <a:avLst/>
          </a:prstGeom>
        </p:spPr>
      </p:pic>
      <p:pic>
        <p:nvPicPr>
          <p:cNvPr id="3" name="图片 3" descr="logo反白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399" y="2559071"/>
            <a:ext cx="2805870" cy="74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306097" y="5758657"/>
            <a:ext cx="2202543" cy="51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1658" tIns="40829" rIns="81658" bIns="408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锋伟世通投资有限公司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46"/>
              </a:lnSpc>
            </a:pP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上海市虹漕路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456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幢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Tel | 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86-21-3332 3000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4"/>
          <p:cNvSpPr>
            <a:spLocks noChangeArrowheads="1"/>
          </p:cNvSpPr>
          <p:nvPr/>
        </p:nvSpPr>
        <p:spPr bwMode="auto">
          <a:xfrm>
            <a:off x="2721902" y="5758657"/>
            <a:ext cx="4492395" cy="51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58" tIns="40829" rIns="81658" bIns="408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Yanfeng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 Visteon</a:t>
            </a:r>
            <a:r>
              <a:rPr lang="en-US" altLang="zh-CN" sz="9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 Investment 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Co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., Ltd.</a:t>
            </a:r>
          </a:p>
          <a:p>
            <a:pPr eaLnBrk="1" hangingPunct="1">
              <a:lnSpc>
                <a:spcPts val="446"/>
              </a:lnSpc>
            </a:pP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微软雅黑" panose="020B0503020204020204" pitchFamily="34" charset="-122"/>
              <a:cs typeface="Arial" pitchFamily="34" charset="0"/>
            </a:endParaRPr>
          </a:p>
          <a:p>
            <a:pPr eaLnBrk="1" hangingPunct="1"/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Floor 17, Building</a:t>
            </a:r>
            <a:r>
              <a:rPr lang="en-US" altLang="zh-CN" sz="8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 12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, No 456, </a:t>
            </a:r>
            <a:r>
              <a:rPr lang="en-US" altLang="zh-CN" sz="8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HongCao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 RD, Shanghai,</a:t>
            </a:r>
            <a:r>
              <a:rPr lang="en-US" altLang="zh-CN" sz="8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PRC 200233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微软雅黑" panose="020B0503020204020204" pitchFamily="34" charset="-122"/>
              <a:cs typeface="Arial" pitchFamily="34" charset="0"/>
            </a:endParaRPr>
          </a:p>
          <a:p>
            <a:pPr eaLnBrk="1" hangingPunct="1"/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Fax 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| 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86-21-3332 3111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cxnSp>
        <p:nvCxnSpPr>
          <p:cNvPr id="9" name="直接连接符 13"/>
          <p:cNvCxnSpPr/>
          <p:nvPr/>
        </p:nvCxnSpPr>
        <p:spPr>
          <a:xfrm>
            <a:off x="373617" y="5688359"/>
            <a:ext cx="2135023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3"/>
          <p:cNvCxnSpPr/>
          <p:nvPr/>
        </p:nvCxnSpPr>
        <p:spPr>
          <a:xfrm>
            <a:off x="2787032" y="5688359"/>
            <a:ext cx="8357908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90" y="2231975"/>
            <a:ext cx="2168350" cy="164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2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37110" y="259547"/>
            <a:ext cx="6534433" cy="549765"/>
          </a:xfrm>
          <a:prstGeom prst="rect">
            <a:avLst/>
          </a:prstGeom>
        </p:spPr>
        <p:txBody>
          <a:bodyPr lIns="86389" tIns="43194" rIns="86389" bIns="43194"/>
          <a:lstStyle>
            <a:lvl1pPr algn="l">
              <a:defRPr sz="2800" b="1">
                <a:solidFill>
                  <a:schemeClr val="accent1"/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  <p:cxnSp>
        <p:nvCxnSpPr>
          <p:cNvPr id="11" name="直接连接符 13"/>
          <p:cNvCxnSpPr/>
          <p:nvPr/>
        </p:nvCxnSpPr>
        <p:spPr>
          <a:xfrm>
            <a:off x="237075" y="858023"/>
            <a:ext cx="110435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9095993" y="6151526"/>
            <a:ext cx="2184678" cy="21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89" tIns="46795" rIns="93589" bIns="46795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900" b="1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Page </a:t>
            </a:r>
            <a:fld id="{6595F9F5-2627-4162-83AD-5693C1CF3FF4}" type="slidenum">
              <a:rPr lang="zh-CN" altLang="zh-CN" sz="900" b="1" i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pPr/>
              <a:t>‹#›</a:t>
            </a:fld>
            <a:endParaRPr lang="zh-CN" altLang="zh-CN" sz="900" b="1" i="1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446" y="181437"/>
            <a:ext cx="721257" cy="55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37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37110" y="259547"/>
            <a:ext cx="6534433" cy="549765"/>
          </a:xfrm>
          <a:prstGeom prst="rect">
            <a:avLst/>
          </a:prstGeom>
        </p:spPr>
        <p:txBody>
          <a:bodyPr lIns="86389" tIns="43194" rIns="86389" bIns="43194"/>
          <a:lstStyle>
            <a:lvl1pPr algn="l">
              <a:defRPr sz="2800" b="1">
                <a:solidFill>
                  <a:schemeClr val="accent1"/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cxnSp>
        <p:nvCxnSpPr>
          <p:cNvPr id="11" name="直接连接符 13"/>
          <p:cNvCxnSpPr/>
          <p:nvPr/>
        </p:nvCxnSpPr>
        <p:spPr>
          <a:xfrm>
            <a:off x="237075" y="858023"/>
            <a:ext cx="110435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9095993" y="6151526"/>
            <a:ext cx="2184678" cy="21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89" tIns="46795" rIns="93589" bIns="46795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900" b="1" i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</a:t>
            </a:r>
            <a:fld id="{6595F9F5-2627-4162-83AD-5693C1CF3FF4}" type="slidenum">
              <a:rPr lang="zh-CN" altLang="zh-CN" sz="900" b="1" i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‹#›</a:t>
            </a:fld>
            <a:endParaRPr lang="zh-CN" altLang="zh-CN" sz="900" b="1" i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446" y="181437"/>
            <a:ext cx="721257" cy="55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7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37110" y="259547"/>
            <a:ext cx="6534433" cy="549765"/>
          </a:xfrm>
          <a:prstGeom prst="rect">
            <a:avLst/>
          </a:prstGeom>
        </p:spPr>
        <p:txBody>
          <a:bodyPr lIns="86389" tIns="43194" rIns="86389" bIns="43194"/>
          <a:lstStyle>
            <a:lvl1pPr algn="l">
              <a:defRPr sz="2800" b="1">
                <a:solidFill>
                  <a:schemeClr val="accent1"/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  <p:cxnSp>
        <p:nvCxnSpPr>
          <p:cNvPr id="11" name="直接连接符 13"/>
          <p:cNvCxnSpPr/>
          <p:nvPr/>
        </p:nvCxnSpPr>
        <p:spPr>
          <a:xfrm>
            <a:off x="237075" y="858023"/>
            <a:ext cx="110435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9095993" y="6151526"/>
            <a:ext cx="2184678" cy="21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89" tIns="46795" rIns="93589" bIns="46795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900" b="1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Page </a:t>
            </a:r>
            <a:fld id="{6595F9F5-2627-4162-83AD-5693C1CF3FF4}" type="slidenum">
              <a:rPr lang="zh-CN" altLang="zh-CN" sz="900" b="1" i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pPr/>
              <a:t>‹#›</a:t>
            </a:fld>
            <a:endParaRPr lang="zh-CN" altLang="zh-CN" sz="900" b="1" i="1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446" y="181437"/>
            <a:ext cx="721257" cy="5510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976391"/>
            <a:ext cx="11522075" cy="5037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11" tIns="43205" rIns="86411" bIns="43205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206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37110" y="259547"/>
            <a:ext cx="6534433" cy="549765"/>
          </a:xfrm>
          <a:prstGeom prst="rect">
            <a:avLst/>
          </a:prstGeom>
        </p:spPr>
        <p:txBody>
          <a:bodyPr lIns="86389" tIns="43194" rIns="86389" bIns="43194"/>
          <a:lstStyle>
            <a:lvl1pPr algn="l">
              <a:defRPr sz="2800" b="1">
                <a:solidFill>
                  <a:schemeClr val="accent1"/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  <p:cxnSp>
        <p:nvCxnSpPr>
          <p:cNvPr id="11" name="直接连接符 13"/>
          <p:cNvCxnSpPr/>
          <p:nvPr/>
        </p:nvCxnSpPr>
        <p:spPr>
          <a:xfrm>
            <a:off x="237075" y="858023"/>
            <a:ext cx="110435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9095993" y="6151526"/>
            <a:ext cx="2184678" cy="21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89" tIns="46795" rIns="93589" bIns="46795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900" b="1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Page </a:t>
            </a:r>
            <a:fld id="{6595F9F5-2627-4162-83AD-5693C1CF3FF4}" type="slidenum">
              <a:rPr lang="zh-CN" altLang="zh-CN" sz="900" b="1" i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pPr/>
              <a:t>‹#›</a:t>
            </a:fld>
            <a:endParaRPr lang="zh-CN" altLang="zh-CN" sz="900" b="1" i="1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446" y="181437"/>
            <a:ext cx="721257" cy="5510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976391"/>
            <a:ext cx="11522075" cy="5037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11" tIns="43205" rIns="86411" bIns="43205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289429" y="534857"/>
            <a:ext cx="273630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Updated</a:t>
            </a:r>
            <a:endParaRPr lang="en-US" altLang="zh-CN" sz="3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9232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章节页9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6" descr="过渡页空白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305654" cy="647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2"/>
          <p:cNvSpPr>
            <a:spLocks noChangeArrowheads="1"/>
          </p:cNvSpPr>
          <p:nvPr userDrawn="1"/>
        </p:nvSpPr>
        <p:spPr bwMode="auto">
          <a:xfrm>
            <a:off x="408080" y="5757157"/>
            <a:ext cx="555394" cy="28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3" tIns="45642" rIns="91283" bIns="4564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862639" eaLnBrk="1" hangingPunct="1"/>
            <a:r>
              <a:rPr lang="en-US" altLang="zh-CN" sz="12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endParaRPr lang="zh-CN" altLang="en-US" sz="12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7280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063" y="177006"/>
            <a:ext cx="9529716" cy="759020"/>
          </a:xfrm>
          <a:prstGeom prst="rect">
            <a:avLst/>
          </a:prstGeom>
        </p:spPr>
        <p:txBody>
          <a:bodyPr lIns="91428" tIns="45714" rIns="91428" bIns="4571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29618" y="6135208"/>
            <a:ext cx="2592467" cy="345008"/>
          </a:xfrm>
          <a:prstGeom prst="rect">
            <a:avLst/>
          </a:prstGeom>
        </p:spPr>
        <p:txBody>
          <a:bodyPr lIns="91428" tIns="45714" rIns="91428" bIns="45714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defTabSz="863765"/>
            <a:fld id="{CB6FB6F8-9286-4034-9F49-2B746BE500DC}" type="slidenum">
              <a:rPr lang="en-US" sz="1600" smtClean="0">
                <a:solidFill>
                  <a:prstClr val="white"/>
                </a:solidFill>
              </a:rPr>
              <a:pPr defTabSz="863765"/>
              <a:t>‹#›</a:t>
            </a:fld>
            <a:endParaRPr 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154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6299135" y="6285170"/>
            <a:ext cx="5078914" cy="116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en-US" altLang="en-US" sz="756" dirty="0" smtClean="0">
                <a:solidFill>
                  <a:srgbClr val="5F5F5F"/>
                </a:solidFill>
              </a:rPr>
              <a:t>YFVE</a:t>
            </a:r>
            <a:r>
              <a:rPr lang="en-US" altLang="en-US" sz="756" baseline="0" dirty="0" smtClean="0">
                <a:solidFill>
                  <a:srgbClr val="5F5F5F"/>
                </a:solidFill>
              </a:rPr>
              <a:t> </a:t>
            </a:r>
            <a:r>
              <a:rPr lang="en-US" altLang="en-US" sz="756" dirty="0" smtClean="0">
                <a:solidFill>
                  <a:srgbClr val="5F5F5F"/>
                </a:solidFill>
              </a:rPr>
              <a:t>information </a:t>
            </a:r>
            <a:r>
              <a:rPr lang="en-US" altLang="en-US" sz="756" dirty="0">
                <a:solidFill>
                  <a:srgbClr val="5F5F5F"/>
                </a:solidFill>
              </a:rPr>
              <a:t>for GM/SGM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32243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6" b="10071"/>
          <a:stretch/>
        </p:blipFill>
        <p:spPr>
          <a:xfrm>
            <a:off x="8971" y="9"/>
            <a:ext cx="11536199" cy="6480175"/>
          </a:xfrm>
          <a:prstGeom prst="rect">
            <a:avLst/>
          </a:prstGeom>
        </p:spPr>
      </p:pic>
      <p:pic>
        <p:nvPicPr>
          <p:cNvPr id="20" name="图片 19" descr="过渡页0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"/>
            <a:ext cx="4606138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18"/>
          <p:cNvGrpSpPr>
            <a:grpSpLocks/>
          </p:cNvGrpSpPr>
          <p:nvPr/>
        </p:nvGrpSpPr>
        <p:grpSpPr bwMode="auto">
          <a:xfrm>
            <a:off x="294092" y="2316062"/>
            <a:ext cx="3833502" cy="43200"/>
            <a:chOff x="310828" y="2464570"/>
            <a:chExt cx="5917356" cy="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4735747" y="2464570"/>
              <a:ext cx="14924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10828" y="2464570"/>
              <a:ext cx="42089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3"/>
          <p:cNvSpPr>
            <a:spLocks noChangeArrowheads="1"/>
          </p:cNvSpPr>
          <p:nvPr/>
        </p:nvSpPr>
        <p:spPr bwMode="auto">
          <a:xfrm>
            <a:off x="193561" y="2436069"/>
            <a:ext cx="4492394" cy="47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389" tIns="43194" rIns="86389" bIns="431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512"/>
              </a:lnSpc>
            </a:pPr>
            <a:r>
              <a:rPr lang="zh-CN" altLang="en-US" sz="1200" dirty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延</a:t>
            </a:r>
            <a:r>
              <a:rPr lang="zh-CN" altLang="en-US" sz="1200" dirty="0" smtClean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锋伟世通电子科技（上海）有限公司</a:t>
            </a:r>
            <a:endParaRPr lang="en-US" altLang="zh-CN" sz="1200" dirty="0">
              <a:solidFill>
                <a:prstClr val="white"/>
              </a:solidFill>
              <a:ea typeface="微软雅黑" pitchFamily="34" charset="-122"/>
              <a:cs typeface="Arial" pitchFamily="34" charset="0"/>
            </a:endParaRPr>
          </a:p>
          <a:p>
            <a:pPr eaLnBrk="1" hangingPunct="1">
              <a:lnSpc>
                <a:spcPts val="1512"/>
              </a:lnSpc>
            </a:pPr>
            <a:r>
              <a:rPr lang="en-US" altLang="zh-CN" sz="1200" dirty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Yanfeng </a:t>
            </a:r>
            <a:r>
              <a:rPr lang="en-US" altLang="zh-CN" sz="1200" dirty="0" smtClean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Visteon Electronics</a:t>
            </a:r>
            <a:r>
              <a:rPr lang="zh-CN" altLang="en-US" sz="1200" dirty="0" smtClean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Technology</a:t>
            </a:r>
            <a:r>
              <a:rPr lang="zh-CN" altLang="en-US" sz="1200" dirty="0" smtClean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(Shanghai) Co., Ltd.</a:t>
            </a:r>
            <a:endParaRPr lang="en-US" altLang="zh-CN" sz="1200" dirty="0">
              <a:solidFill>
                <a:prstClr val="white"/>
              </a:solidFill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14800" y="1644045"/>
            <a:ext cx="5718467" cy="575430"/>
          </a:xfrm>
          <a:prstGeom prst="rect">
            <a:avLst/>
          </a:prstGeom>
        </p:spPr>
        <p:txBody>
          <a:bodyPr lIns="86397" tIns="43199" rIns="86397" bIns="43199"/>
          <a:lstStyle>
            <a:lvl1pPr marL="0" indent="0">
              <a:buNone/>
              <a:defRPr sz="3200" b="1" i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14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93" y="246289"/>
            <a:ext cx="2286000" cy="603367"/>
          </a:xfrm>
          <a:prstGeom prst="rect">
            <a:avLst/>
          </a:prstGeom>
        </p:spPr>
      </p:pic>
      <p:pic>
        <p:nvPicPr>
          <p:cNvPr id="11" name="图片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6" b="10071"/>
          <a:stretch/>
        </p:blipFill>
        <p:spPr>
          <a:xfrm>
            <a:off x="8971" y="9"/>
            <a:ext cx="11536199" cy="6480175"/>
          </a:xfrm>
          <a:prstGeom prst="rect">
            <a:avLst/>
          </a:prstGeom>
        </p:spPr>
      </p:pic>
      <p:pic>
        <p:nvPicPr>
          <p:cNvPr id="15" name="图片 19" descr="过渡页0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"/>
            <a:ext cx="6228185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13"/>
          <p:cNvSpPr>
            <a:spLocks noChangeArrowheads="1"/>
          </p:cNvSpPr>
          <p:nvPr userDrawn="1"/>
        </p:nvSpPr>
        <p:spPr bwMode="auto">
          <a:xfrm>
            <a:off x="8425333" y="6192415"/>
            <a:ext cx="3744416" cy="287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255" tIns="43127" rIns="86255" bIns="4312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862535" eaLnBrk="1" hangingPunct="1">
              <a:lnSpc>
                <a:spcPts val="1510"/>
              </a:lnSpc>
            </a:pPr>
            <a:r>
              <a:rPr lang="en-US" altLang="zh-CN" sz="1300" b="1" dirty="0" smtClean="0">
                <a:solidFill>
                  <a:prstClr val="white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Yanfeng </a:t>
            </a:r>
            <a:r>
              <a:rPr lang="en-US" altLang="zh-CN" sz="1300" b="1" dirty="0">
                <a:solidFill>
                  <a:prstClr val="white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Visteon Investment Co., Ltd.</a:t>
            </a:r>
          </a:p>
        </p:txBody>
      </p:sp>
      <p:pic>
        <p:nvPicPr>
          <p:cNvPr id="22" name="图片 16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4101" y="246288"/>
            <a:ext cx="938917" cy="61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1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章节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057" y="156005"/>
            <a:ext cx="11104000" cy="6190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6" descr="过渡页0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44" y="156004"/>
            <a:ext cx="5866722" cy="6191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14805" y="1644045"/>
            <a:ext cx="5718467" cy="575430"/>
          </a:xfrm>
          <a:prstGeom prst="rect">
            <a:avLst/>
          </a:prstGeom>
        </p:spPr>
        <p:txBody>
          <a:bodyPr lIns="91227" tIns="45615" rIns="91227" bIns="45615"/>
          <a:lstStyle>
            <a:lvl1pPr>
              <a:defRPr 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text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24797" y="2219483"/>
            <a:ext cx="5436979" cy="482897"/>
          </a:xfrm>
          <a:prstGeom prst="rect">
            <a:avLst/>
          </a:prstGeom>
        </p:spPr>
        <p:txBody>
          <a:bodyPr lIns="91227" tIns="45615" rIns="91227" bIns="45615"/>
          <a:lstStyle>
            <a:lvl1pPr>
              <a:def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text</a:t>
            </a:r>
          </a:p>
        </p:txBody>
      </p:sp>
      <p:pic>
        <p:nvPicPr>
          <p:cNvPr id="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93" y="246289"/>
            <a:ext cx="2286000" cy="60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53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节页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212" y="144006"/>
            <a:ext cx="11104000" cy="6190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6" descr="过渡页0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44" y="156004"/>
            <a:ext cx="5866722" cy="6191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93" y="246289"/>
            <a:ext cx="2286000" cy="603367"/>
          </a:xfrm>
          <a:prstGeom prst="rect">
            <a:avLst/>
          </a:prstGeom>
        </p:spPr>
      </p:pic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14805" y="1644045"/>
            <a:ext cx="5718467" cy="575430"/>
          </a:xfrm>
          <a:prstGeom prst="rect">
            <a:avLst/>
          </a:prstGeom>
        </p:spPr>
        <p:txBody>
          <a:bodyPr lIns="91227" tIns="45615" rIns="91227" bIns="45615"/>
          <a:lstStyle>
            <a:lvl1pPr>
              <a:defRPr 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text</a:t>
            </a: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24797" y="2219483"/>
            <a:ext cx="5436979" cy="482897"/>
          </a:xfrm>
          <a:prstGeom prst="rect">
            <a:avLst/>
          </a:prstGeom>
        </p:spPr>
        <p:txBody>
          <a:bodyPr lIns="91227" tIns="45615" rIns="91227" bIns="45615"/>
          <a:lstStyle>
            <a:lvl1pPr>
              <a:def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940390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37110" y="259547"/>
            <a:ext cx="6534433" cy="549765"/>
          </a:xfrm>
          <a:prstGeom prst="rect">
            <a:avLst/>
          </a:prstGeom>
        </p:spPr>
        <p:txBody>
          <a:bodyPr lIns="86389" tIns="43194" rIns="86389" bIns="43194"/>
          <a:lstStyle>
            <a:lvl1pPr algn="l">
              <a:defRPr sz="2800" b="1">
                <a:solidFill>
                  <a:schemeClr val="accent1"/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  <p:cxnSp>
        <p:nvCxnSpPr>
          <p:cNvPr id="11" name="直接连接符 13"/>
          <p:cNvCxnSpPr/>
          <p:nvPr/>
        </p:nvCxnSpPr>
        <p:spPr>
          <a:xfrm>
            <a:off x="237075" y="858023"/>
            <a:ext cx="110435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9095993" y="6151526"/>
            <a:ext cx="2184678" cy="21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89" tIns="46795" rIns="93589" bIns="46795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900" b="1" i="1" dirty="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Page </a:t>
            </a:r>
            <a:fld id="{6595F9F5-2627-4162-83AD-5693C1CF3FF4}" type="slidenum">
              <a:rPr lang="zh-CN" altLang="zh-CN" sz="900" b="1" i="1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zh-CN" altLang="zh-CN" sz="900" b="1" i="1" dirty="0">
              <a:solidFill>
                <a:prstClr val="white">
                  <a:lumMod val="50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446" y="181437"/>
            <a:ext cx="721257" cy="55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52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37110" y="259547"/>
            <a:ext cx="6534433" cy="549765"/>
          </a:xfrm>
          <a:prstGeom prst="rect">
            <a:avLst/>
          </a:prstGeom>
        </p:spPr>
        <p:txBody>
          <a:bodyPr lIns="86389" tIns="43194" rIns="86389" bIns="43194"/>
          <a:lstStyle>
            <a:lvl1pPr algn="l">
              <a:defRPr sz="2800" b="1">
                <a:solidFill>
                  <a:schemeClr val="accent1"/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  <p:cxnSp>
        <p:nvCxnSpPr>
          <p:cNvPr id="11" name="直接连接符 13"/>
          <p:cNvCxnSpPr/>
          <p:nvPr/>
        </p:nvCxnSpPr>
        <p:spPr>
          <a:xfrm>
            <a:off x="237075" y="858023"/>
            <a:ext cx="110435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9095993" y="6151526"/>
            <a:ext cx="2184678" cy="21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89" tIns="46795" rIns="93589" bIns="46795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900" b="1" i="1" dirty="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Page </a:t>
            </a:r>
            <a:fld id="{6595F9F5-2627-4162-83AD-5693C1CF3FF4}" type="slidenum">
              <a:rPr lang="zh-CN" altLang="zh-CN" sz="900" b="1" i="1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zh-CN" altLang="zh-CN" sz="900" b="1" i="1" dirty="0">
              <a:solidFill>
                <a:prstClr val="white">
                  <a:lumMod val="50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446" y="181437"/>
            <a:ext cx="721257" cy="55107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9289429" y="534857"/>
            <a:ext cx="273630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Updated</a:t>
            </a:r>
            <a:endParaRPr lang="en-US" altLang="zh-CN" sz="3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1019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37110" y="259547"/>
            <a:ext cx="6534433" cy="549765"/>
          </a:xfrm>
          <a:prstGeom prst="rect">
            <a:avLst/>
          </a:prstGeom>
        </p:spPr>
        <p:txBody>
          <a:bodyPr lIns="86389" tIns="43194" rIns="86389" bIns="43194"/>
          <a:lstStyle>
            <a:lvl1pPr algn="l">
              <a:defRPr sz="2800" b="1">
                <a:solidFill>
                  <a:schemeClr val="accent1"/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  <p:cxnSp>
        <p:nvCxnSpPr>
          <p:cNvPr id="11" name="直接连接符 13"/>
          <p:cNvCxnSpPr/>
          <p:nvPr/>
        </p:nvCxnSpPr>
        <p:spPr>
          <a:xfrm>
            <a:off x="237075" y="858023"/>
            <a:ext cx="110435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9095993" y="6151526"/>
            <a:ext cx="2184678" cy="21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89" tIns="46795" rIns="93589" bIns="46795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900" b="1" i="1" dirty="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Page </a:t>
            </a:r>
            <a:fld id="{6595F9F5-2627-4162-83AD-5693C1CF3FF4}" type="slidenum">
              <a:rPr lang="zh-CN" altLang="zh-CN" sz="900" b="1" i="1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zh-CN" altLang="zh-CN" sz="900" b="1" i="1" dirty="0">
              <a:solidFill>
                <a:prstClr val="white">
                  <a:lumMod val="50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446" y="181437"/>
            <a:ext cx="721257" cy="55107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8535429" y="5937584"/>
            <a:ext cx="273630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Updated</a:t>
            </a:r>
            <a:endParaRPr lang="en-US" altLang="zh-CN" sz="3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380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37110" y="259547"/>
            <a:ext cx="6534433" cy="549765"/>
          </a:xfrm>
          <a:prstGeom prst="rect">
            <a:avLst/>
          </a:prstGeom>
        </p:spPr>
        <p:txBody>
          <a:bodyPr lIns="86389" tIns="43194" rIns="86389" bIns="43194"/>
          <a:lstStyle>
            <a:lvl1pPr algn="l">
              <a:defRPr sz="2800" b="1">
                <a:solidFill>
                  <a:schemeClr val="accent1"/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cxnSp>
        <p:nvCxnSpPr>
          <p:cNvPr id="11" name="直接连接符 13"/>
          <p:cNvCxnSpPr/>
          <p:nvPr/>
        </p:nvCxnSpPr>
        <p:spPr>
          <a:xfrm>
            <a:off x="237075" y="858023"/>
            <a:ext cx="110435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9095993" y="6151526"/>
            <a:ext cx="2184678" cy="21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89" tIns="46795" rIns="93589" bIns="46795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900" b="1" i="1" dirty="0" smtClean="0">
                <a:solidFill>
                  <a:prstClr val="white">
                    <a:lumMod val="50000"/>
                  </a:prstClr>
                </a:solidFill>
              </a:rPr>
              <a:t>Page </a:t>
            </a:r>
            <a:fld id="{6595F9F5-2627-4162-83AD-5693C1CF3FF4}" type="slidenum">
              <a:rPr lang="zh-CN" altLang="zh-CN" sz="900" b="1" i="1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zh-CN" altLang="zh-CN" sz="9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446" y="181437"/>
            <a:ext cx="721257" cy="551070"/>
          </a:xfrm>
          <a:prstGeom prst="rect">
            <a:avLst/>
          </a:prstGeom>
        </p:spPr>
      </p:pic>
      <p:cxnSp>
        <p:nvCxnSpPr>
          <p:cNvPr id="6" name="直接连接符 13"/>
          <p:cNvCxnSpPr/>
          <p:nvPr userDrawn="1"/>
        </p:nvCxnSpPr>
        <p:spPr>
          <a:xfrm>
            <a:off x="237074" y="858023"/>
            <a:ext cx="110435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9095985" y="6151521"/>
            <a:ext cx="2184678" cy="21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12" tIns="46806" rIns="93612" bIns="46806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900" b="1" i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</a:t>
            </a:r>
            <a:fld id="{6595F9F5-2627-4162-83AD-5693C1CF3FF4}" type="slidenum">
              <a:rPr lang="zh-CN" altLang="zh-CN" sz="900" b="1" i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‹#›</a:t>
            </a:fld>
            <a:endParaRPr lang="zh-CN" altLang="zh-CN" sz="900" b="1" i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407" y="181437"/>
            <a:ext cx="721257" cy="55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63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760956"/>
            <a:ext cx="11522076" cy="3928604"/>
          </a:xfrm>
          <a:prstGeom prst="rect">
            <a:avLst/>
          </a:prstGeom>
        </p:spPr>
      </p:pic>
      <p:pic>
        <p:nvPicPr>
          <p:cNvPr id="3" name="图片 3" descr="logo反白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399" y="2559071"/>
            <a:ext cx="2805870" cy="74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306097" y="5758657"/>
            <a:ext cx="2202543" cy="51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1658" tIns="40829" rIns="81658" bIns="408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</a:t>
            </a:r>
            <a:r>
              <a:rPr lang="zh-CN" altLang="en-US" sz="9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锋伟世通电子科技（上海）有限公司</a:t>
            </a:r>
            <a:endParaRPr lang="en-US" altLang="zh-CN" sz="9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46"/>
              </a:lnSpc>
            </a:pPr>
            <a:endParaRPr lang="en-US" altLang="zh-CN" sz="8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8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上海市虹漕路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456</a:t>
            </a:r>
            <a:r>
              <a:rPr lang="zh-CN" altLang="en-US" sz="8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8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幢</a:t>
            </a:r>
            <a:endParaRPr lang="en-US" altLang="zh-CN" sz="8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Tel | 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86-21-3332 3000</a:t>
            </a:r>
            <a:endParaRPr lang="zh-CN" altLang="en-US" sz="8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4"/>
          <p:cNvSpPr>
            <a:spLocks noChangeArrowheads="1"/>
          </p:cNvSpPr>
          <p:nvPr/>
        </p:nvSpPr>
        <p:spPr bwMode="auto">
          <a:xfrm>
            <a:off x="2721902" y="5758657"/>
            <a:ext cx="4492395" cy="46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58" tIns="40829" rIns="81658" bIns="408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 dirty="0" smtClean="0">
                <a:solidFill>
                  <a:prstClr val="white">
                    <a:lumMod val="50000"/>
                  </a:prstClr>
                </a:solidFill>
                <a:ea typeface="微软雅黑" panose="020B0503020204020204" pitchFamily="34" charset="-122"/>
                <a:cs typeface="Arial" pitchFamily="34" charset="0"/>
              </a:rPr>
              <a:t>Yanfeng Visteon Electronics Technology(Shanghai) Co., Ltd. </a:t>
            </a:r>
            <a:endParaRPr lang="en-US" altLang="zh-CN" sz="800" dirty="0">
              <a:solidFill>
                <a:prstClr val="white">
                  <a:lumMod val="50000"/>
                </a:prstClr>
              </a:solidFill>
              <a:ea typeface="微软雅黑" panose="020B0503020204020204" pitchFamily="34" charset="-122"/>
              <a:cs typeface="Arial" pitchFamily="34" charset="0"/>
            </a:endParaRPr>
          </a:p>
          <a:p>
            <a:pPr eaLnBrk="1" hangingPunct="1"/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ea typeface="微软雅黑" panose="020B0503020204020204" pitchFamily="34" charset="-122"/>
                <a:cs typeface="Arial" pitchFamily="34" charset="0"/>
              </a:rPr>
              <a:t>Building 5, No 456, 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ea typeface="微软雅黑" panose="020B0503020204020204" pitchFamily="34" charset="-122"/>
                <a:cs typeface="Arial" pitchFamily="34" charset="0"/>
              </a:rPr>
              <a:t>HongCao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ea typeface="微软雅黑" panose="020B0503020204020204" pitchFamily="34" charset="-122"/>
                <a:cs typeface="Arial" pitchFamily="34" charset="0"/>
              </a:rPr>
              <a:t> RD, Shanghai, PRC 200233</a:t>
            </a:r>
            <a:endParaRPr lang="en-US" altLang="zh-CN" sz="800" dirty="0">
              <a:solidFill>
                <a:prstClr val="white">
                  <a:lumMod val="50000"/>
                </a:prstClr>
              </a:solidFill>
              <a:ea typeface="微软雅黑" panose="020B0503020204020204" pitchFamily="34" charset="-122"/>
              <a:cs typeface="Arial" pitchFamily="34" charset="0"/>
            </a:endParaRPr>
          </a:p>
          <a:p>
            <a:pPr eaLnBrk="1" hangingPunct="1"/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ea typeface="微软雅黑" panose="020B0503020204020204" pitchFamily="34" charset="-122"/>
                <a:cs typeface="Arial" pitchFamily="34" charset="0"/>
              </a:rPr>
              <a:t>Fax </a:t>
            </a:r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ea typeface="微软雅黑" panose="020B0503020204020204" pitchFamily="34" charset="-122"/>
                <a:cs typeface="Arial" pitchFamily="34" charset="0"/>
              </a:rPr>
              <a:t>| 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ea typeface="微软雅黑" panose="020B0503020204020204" pitchFamily="34" charset="-122"/>
                <a:cs typeface="Arial" pitchFamily="34" charset="0"/>
              </a:rPr>
              <a:t>86-21-3332 3222</a:t>
            </a:r>
            <a:endParaRPr lang="zh-CN" altLang="en-US" sz="800" dirty="0">
              <a:solidFill>
                <a:prstClr val="white">
                  <a:lumMod val="50000"/>
                </a:prstClr>
              </a:solidFill>
              <a:ea typeface="微软雅黑" panose="020B0503020204020204" pitchFamily="34" charset="-122"/>
              <a:cs typeface="Arial" pitchFamily="34" charset="0"/>
            </a:endParaRPr>
          </a:p>
        </p:txBody>
      </p:sp>
      <p:cxnSp>
        <p:nvCxnSpPr>
          <p:cNvPr id="9" name="直接连接符 13"/>
          <p:cNvCxnSpPr/>
          <p:nvPr/>
        </p:nvCxnSpPr>
        <p:spPr>
          <a:xfrm>
            <a:off x="373617" y="5688359"/>
            <a:ext cx="2135023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3"/>
          <p:cNvCxnSpPr/>
          <p:nvPr/>
        </p:nvCxnSpPr>
        <p:spPr>
          <a:xfrm>
            <a:off x="2787032" y="5688359"/>
            <a:ext cx="8357908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90" y="2231975"/>
            <a:ext cx="2168350" cy="164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36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9095993" y="6151526"/>
            <a:ext cx="2184678" cy="21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89" tIns="46795" rIns="93589" bIns="46795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900" i="1" dirty="0" smtClean="0">
                <a:solidFill>
                  <a:prstClr val="white">
                    <a:lumMod val="50000"/>
                  </a:prstClr>
                </a:solidFill>
              </a:rPr>
              <a:t>Page </a:t>
            </a:r>
            <a:fld id="{6595F9F5-2627-4162-83AD-5693C1CF3FF4}" type="slidenum">
              <a:rPr lang="zh-CN" altLang="zh-CN" sz="900" i="1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zh-CN" altLang="zh-CN" sz="900" i="1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61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93" r:id="rId3"/>
    <p:sldLayoutId id="2147483692" r:id="rId4"/>
    <p:sldLayoutId id="2147483683" r:id="rId5"/>
    <p:sldLayoutId id="2147483799" r:id="rId6"/>
    <p:sldLayoutId id="2147483800" r:id="rId7"/>
    <p:sldLayoutId id="2147483684" r:id="rId8"/>
    <p:sldLayoutId id="2147483686" r:id="rId9"/>
    <p:sldLayoutId id="2147483691" r:id="rId10"/>
    <p:sldLayoutId id="2147483697" r:id="rId11"/>
    <p:sldLayoutId id="2147483694" r:id="rId12"/>
    <p:sldLayoutId id="2147483695" r:id="rId13"/>
    <p:sldLayoutId id="2147483696" r:id="rId14"/>
    <p:sldLayoutId id="2147483802" r:id="rId15"/>
    <p:sldLayoutId id="2147483706" r:id="rId16"/>
    <p:sldLayoutId id="2147483727" r:id="rId17"/>
    <p:sldLayoutId id="2147483801" r:id="rId18"/>
  </p:sldLayoutIdLst>
  <p:timing>
    <p:tnLst>
      <p:par>
        <p:cTn id="1" dur="indefinite" restart="never" nodeType="tmRoot"/>
      </p:par>
    </p:tnLst>
  </p:timing>
  <p:txStyles>
    <p:titleStyle>
      <a:lvl1pPr algn="ctr" defTabSz="863876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955" indent="-323955" algn="l" defTabSz="863876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1903" indent="-269966" algn="l" defTabSz="863876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9825" indent="-215972" algn="l" defTabSz="863876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7" indent="-215972" algn="l" defTabSz="863876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3683" indent="-215972" algn="l" defTabSz="863876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75614" indent="-215972" algn="l" defTabSz="863876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541" indent="-215972" algn="l" defTabSz="863876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473" indent="-215972" algn="l" defTabSz="863876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71401" indent="-215972" algn="l" defTabSz="863876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387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942" algn="l" defTabSz="86387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3876" algn="l" defTabSz="86387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5790" algn="l" defTabSz="86387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724" algn="l" defTabSz="86387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9649" algn="l" defTabSz="86387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1579" algn="l" defTabSz="86387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505" algn="l" defTabSz="86387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5437" algn="l" defTabSz="86387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Trace Logger Solution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29" y="1295871"/>
            <a:ext cx="10954508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0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FVE">
  <a:themeElements>
    <a:clrScheme name="YFV">
      <a:dk1>
        <a:sysClr val="windowText" lastClr="000000"/>
      </a:dk1>
      <a:lt1>
        <a:sysClr val="window" lastClr="FFFFFF"/>
      </a:lt1>
      <a:dk2>
        <a:srgbClr val="2778BE"/>
      </a:dk2>
      <a:lt2>
        <a:srgbClr val="E5D5BE"/>
      </a:lt2>
      <a:accent1>
        <a:srgbClr val="2778BE"/>
      </a:accent1>
      <a:accent2>
        <a:srgbClr val="33626E"/>
      </a:accent2>
      <a:accent3>
        <a:srgbClr val="E35442"/>
      </a:accent3>
      <a:accent4>
        <a:srgbClr val="FAA51A"/>
      </a:accent4>
      <a:accent5>
        <a:srgbClr val="90BDC2"/>
      </a:accent5>
      <a:accent6>
        <a:srgbClr val="8DC44A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51141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 Unicode MS</vt:lpstr>
      <vt:lpstr>宋体</vt:lpstr>
      <vt:lpstr>微软雅黑</vt:lpstr>
      <vt:lpstr>Arial</vt:lpstr>
      <vt:lpstr>Calibri</vt:lpstr>
      <vt:lpstr>YFVE</vt:lpstr>
      <vt:lpstr>Trace Logger Solution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guo, peng</dc:creator>
  <cp:lastModifiedBy>Huang, Feng (F.)</cp:lastModifiedBy>
  <cp:revision>2083</cp:revision>
  <dcterms:created xsi:type="dcterms:W3CDTF">2016-11-28T06:35:25Z</dcterms:created>
  <dcterms:modified xsi:type="dcterms:W3CDTF">2021-02-07T02:16:27Z</dcterms:modified>
</cp:coreProperties>
</file>