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</p:sldMasterIdLst>
  <p:notesMasterIdLst>
    <p:notesMasterId r:id="rId12"/>
  </p:notesMasterIdLst>
  <p:handoutMasterIdLst>
    <p:handoutMasterId r:id="rId13"/>
  </p:handoutMasterIdLst>
  <p:sldIdLst>
    <p:sldId id="2147469372" r:id="rId7"/>
    <p:sldId id="2147469370" r:id="rId8"/>
    <p:sldId id="2147469371" r:id="rId9"/>
    <p:sldId id="2147469367" r:id="rId10"/>
    <p:sldId id="214746936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367"/>
            <p14:sldId id="2147469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9D9D9"/>
    <a:srgbClr val="FFFFCC"/>
    <a:srgbClr val="00003A"/>
    <a:srgbClr val="996633"/>
    <a:srgbClr val="006699"/>
    <a:srgbClr val="FFCC99"/>
    <a:srgbClr val="CC6600"/>
    <a:srgbClr val="00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75339-CE1C-4F50-BA31-0BFF49A81499}" v="3" dt="2022-11-03T01:15:4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493" autoAdjust="0"/>
  </p:normalViewPr>
  <p:slideViewPr>
    <p:cSldViewPr snapToGrid="0">
      <p:cViewPr varScale="1">
        <p:scale>
          <a:sx n="72" d="100"/>
          <a:sy n="72" d="100"/>
        </p:scale>
        <p:origin x="774" y="54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6D5DE-39A7-4D7E-B414-293B96CD3B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12/19/2022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7" y="326001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49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1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0" y="3013708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09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831" y="6664487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209707" y="1725995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4999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4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89" y="2389149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2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2" y="4136883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1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2" y="405855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3157296" y="51073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098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8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5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4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4" y="3455513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5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6" y="341774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707692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4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7" y="341134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7" y="3866337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4" y="3866335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6" y="386325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2"/>
            <a:ext cx="294500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0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7" y="4263334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407026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12/29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7" y="4902580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499712" y="6112907"/>
            <a:ext cx="1512867" cy="127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3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225224" y="583462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7121941" y="6551572"/>
            <a:ext cx="730929" cy="120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580397" y="6303195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861805" y="6264149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28642" y="6297988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4" y="1858147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2" y="151867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114382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69" y="1475750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DE9893-17EE-4BF4-814B-EA9E43F3D259}"/>
              </a:ext>
            </a:extLst>
          </p:cNvPr>
          <p:cNvGrpSpPr/>
          <p:nvPr/>
        </p:nvGrpSpPr>
        <p:grpSpPr>
          <a:xfrm>
            <a:off x="5584273" y="1479283"/>
            <a:ext cx="544985" cy="499852"/>
            <a:chOff x="4385892" y="1120349"/>
            <a:chExt cx="408739" cy="374889"/>
          </a:xfrm>
        </p:grpSpPr>
        <p:sp>
          <p:nvSpPr>
            <p:cNvPr id="111" name="Flowchart: Sort 110">
              <a:extLst>
                <a:ext uri="{FF2B5EF4-FFF2-40B4-BE49-F238E27FC236}">
                  <a16:creationId xmlns:a16="http://schemas.microsoft.com/office/drawing/2014/main" id="{F91C269D-6F9E-4CF8-AE15-9DBEE0ED36A3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BE2D772-ECFE-4321-9B28-41C82096805A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4475333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4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3" y="1895637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38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1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8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endCxn id="256" idx="2"/>
          </p:cNvCxnSpPr>
          <p:nvPr/>
        </p:nvCxnSpPr>
        <p:spPr bwMode="auto">
          <a:xfrm flipV="1">
            <a:off x="7873181" y="1973923"/>
            <a:ext cx="454196" cy="442454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D54284-8BFB-4179-8D8E-EE35C8325282}"/>
              </a:ext>
            </a:extLst>
          </p:cNvPr>
          <p:cNvCxnSpPr>
            <a:cxnSpLocks/>
            <a:stCxn id="127" idx="0"/>
          </p:cNvCxnSpPr>
          <p:nvPr/>
        </p:nvCxnSpPr>
        <p:spPr bwMode="auto">
          <a:xfrm flipV="1">
            <a:off x="11257831" y="1635462"/>
            <a:ext cx="373076" cy="22668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11445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Camp Mode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5"/>
            <a:ext cx="1018507" cy="12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2961546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2" y="5439696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19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4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A8E01A-AD4C-4F76-82EA-9F3ADAD2EA02}"/>
              </a:ext>
            </a:extLst>
          </p:cNvPr>
          <p:cNvSpPr/>
          <p:nvPr/>
        </p:nvSpPr>
        <p:spPr>
          <a:xfrm>
            <a:off x="3564649" y="298310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2/15</a:t>
            </a:r>
          </a:p>
        </p:txBody>
      </p:sp>
      <p:sp>
        <p:nvSpPr>
          <p:cNvPr id="163" name="矩形 31">
            <a:extLst>
              <a:ext uri="{FF2B5EF4-FFF2-40B4-BE49-F238E27FC236}">
                <a16:creationId xmlns:a16="http://schemas.microsoft.com/office/drawing/2014/main" id="{2EB35D1D-5015-4D10-AB6F-DCC270C91E89}"/>
              </a:ext>
            </a:extLst>
          </p:cNvPr>
          <p:cNvSpPr/>
          <p:nvPr/>
        </p:nvSpPr>
        <p:spPr>
          <a:xfrm>
            <a:off x="3871349" y="3269378"/>
            <a:ext cx="839779" cy="12800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2FAF0F0-2774-4E35-AD45-D04E022FFD5F}"/>
              </a:ext>
            </a:extLst>
          </p:cNvPr>
          <p:cNvGrpSpPr/>
          <p:nvPr/>
        </p:nvGrpSpPr>
        <p:grpSpPr>
          <a:xfrm>
            <a:off x="4445998" y="3013613"/>
            <a:ext cx="544985" cy="374905"/>
            <a:chOff x="2326127" y="2140867"/>
            <a:chExt cx="544985" cy="37490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1E6C741-5AF0-46FF-94F2-C4333CC33BBC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3/15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B4D5B28-345C-4726-BD31-1466B77D98F9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9FD86536-F356-42B7-8D6E-7B31AED4E173}"/>
              </a:ext>
            </a:extLst>
          </p:cNvPr>
          <p:cNvSpPr/>
          <p:nvPr/>
        </p:nvSpPr>
        <p:spPr bwMode="auto">
          <a:xfrm>
            <a:off x="3820984" y="3259614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68" name="矩形 31">
            <a:extLst>
              <a:ext uri="{FF2B5EF4-FFF2-40B4-BE49-F238E27FC236}">
                <a16:creationId xmlns:a16="http://schemas.microsoft.com/office/drawing/2014/main" id="{742DB385-38CA-4484-9C92-4CFAEB3B6ACF}"/>
              </a:ext>
            </a:extLst>
          </p:cNvPr>
          <p:cNvSpPr/>
          <p:nvPr/>
        </p:nvSpPr>
        <p:spPr>
          <a:xfrm>
            <a:off x="4139031" y="4136790"/>
            <a:ext cx="644347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0D7429-687D-477D-BE94-77489961090E}"/>
              </a:ext>
            </a:extLst>
          </p:cNvPr>
          <p:cNvSpPr/>
          <p:nvPr/>
        </p:nvSpPr>
        <p:spPr>
          <a:xfrm>
            <a:off x="4664010" y="405846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B3F8A7-A609-42EB-898A-6DAB1178B108}"/>
              </a:ext>
            </a:extLst>
          </p:cNvPr>
          <p:cNvSpPr/>
          <p:nvPr/>
        </p:nvSpPr>
        <p:spPr>
          <a:xfrm>
            <a:off x="3850297" y="29782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2/22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0CBBFBE2-B397-48A7-A88C-0480F49D4336}"/>
              </a:ext>
            </a:extLst>
          </p:cNvPr>
          <p:cNvSpPr/>
          <p:nvPr/>
        </p:nvSpPr>
        <p:spPr bwMode="auto">
          <a:xfrm>
            <a:off x="4069356" y="3265980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6775935A-D678-4E2C-8D07-61DF455FB10A}"/>
              </a:ext>
            </a:extLst>
          </p:cNvPr>
          <p:cNvSpPr/>
          <p:nvPr/>
        </p:nvSpPr>
        <p:spPr bwMode="auto">
          <a:xfrm>
            <a:off x="4299274" y="3265980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30F2B75-CF4E-4189-86EB-EE4005586766}"/>
              </a:ext>
            </a:extLst>
          </p:cNvPr>
          <p:cNvSpPr/>
          <p:nvPr/>
        </p:nvSpPr>
        <p:spPr>
          <a:xfrm>
            <a:off x="4100102" y="29782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3/1</a:t>
            </a:r>
          </a:p>
        </p:txBody>
      </p:sp>
      <p:sp>
        <p:nvSpPr>
          <p:cNvPr id="174" name="矩形 31">
            <a:extLst>
              <a:ext uri="{FF2B5EF4-FFF2-40B4-BE49-F238E27FC236}">
                <a16:creationId xmlns:a16="http://schemas.microsoft.com/office/drawing/2014/main" id="{83F9550E-5ADE-4438-AFAA-C1A2C88EAB2C}"/>
              </a:ext>
            </a:extLst>
          </p:cNvPr>
          <p:cNvSpPr/>
          <p:nvPr/>
        </p:nvSpPr>
        <p:spPr>
          <a:xfrm>
            <a:off x="4119935" y="3710624"/>
            <a:ext cx="1049343" cy="12511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293FF8-25A2-4184-A379-3204BB8712D0}"/>
              </a:ext>
            </a:extLst>
          </p:cNvPr>
          <p:cNvGrpSpPr/>
          <p:nvPr/>
        </p:nvGrpSpPr>
        <p:grpSpPr>
          <a:xfrm>
            <a:off x="4904522" y="3455420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050ABD-CF62-42D4-9F69-7D930F67362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4/4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628CD79A-C0E4-479C-813B-8B8827C7A7FB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1FC0B6E-6653-41BB-877C-26DED49D0B81}"/>
              </a:ext>
            </a:extLst>
          </p:cNvPr>
          <p:cNvSpPr/>
          <p:nvPr/>
        </p:nvSpPr>
        <p:spPr bwMode="auto">
          <a:xfrm>
            <a:off x="4079095" y="370086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16C99-61DC-4C7E-9EC3-0319F9077DDF}"/>
              </a:ext>
            </a:extLst>
          </p:cNvPr>
          <p:cNvSpPr/>
          <p:nvPr/>
        </p:nvSpPr>
        <p:spPr>
          <a:xfrm>
            <a:off x="4203182" y="34176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3/8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C137F938-F866-4ADE-B76B-C3AC932B8F06}"/>
              </a:ext>
            </a:extLst>
          </p:cNvPr>
          <p:cNvSpPr/>
          <p:nvPr/>
        </p:nvSpPr>
        <p:spPr bwMode="auto">
          <a:xfrm>
            <a:off x="4432540" y="37082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en-US" sz="2400" kern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4663F9-83A0-4264-AA18-64A6627F64DA}"/>
              </a:ext>
            </a:extLst>
          </p:cNvPr>
          <p:cNvGrpSpPr/>
          <p:nvPr/>
        </p:nvGrpSpPr>
        <p:grpSpPr>
          <a:xfrm>
            <a:off x="4584354" y="3429000"/>
            <a:ext cx="544985" cy="411864"/>
            <a:chOff x="4635452" y="3417654"/>
            <a:chExt cx="544985" cy="411864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EA8D800-4340-4332-A336-68FC07F6C026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91157C-2613-44AF-A52E-BAA0FEE44CA6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3/22</a:t>
              </a: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0862A55-429C-4A5C-AF76-DA9F619BBD9C}"/>
              </a:ext>
            </a:extLst>
          </p:cNvPr>
          <p:cNvSpPr/>
          <p:nvPr/>
        </p:nvSpPr>
        <p:spPr>
          <a:xfrm>
            <a:off x="3850297" y="341125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2/23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B8DD2C-EA19-482C-88B6-8B571AAB8D8C}"/>
              </a:ext>
            </a:extLst>
          </p:cNvPr>
          <p:cNvGrpSpPr/>
          <p:nvPr/>
        </p:nvGrpSpPr>
        <p:grpSpPr>
          <a:xfrm>
            <a:off x="3890857" y="3866242"/>
            <a:ext cx="544985" cy="402089"/>
            <a:chOff x="1870816" y="2991125"/>
            <a:chExt cx="544985" cy="402089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C4F7EBD5-D864-41E3-AE61-707F679F42B2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426CEF-F1B5-4C09-839F-9F6BBB7C2D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2EA6C1-982D-44DD-BFF6-C471789695C7}"/>
              </a:ext>
            </a:extLst>
          </p:cNvPr>
          <p:cNvGrpSpPr/>
          <p:nvPr/>
        </p:nvGrpSpPr>
        <p:grpSpPr>
          <a:xfrm>
            <a:off x="4187593" y="3866241"/>
            <a:ext cx="544985" cy="399819"/>
            <a:chOff x="2218353" y="2991124"/>
            <a:chExt cx="544985" cy="39981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EBE09A6-BF83-40A9-BAD4-C7B100510A9D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3/5</a:t>
              </a: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4E920AC4-DC3D-4DD8-8C97-67B023BBB64C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1193C28-183C-44C5-9351-AA2F9D0DE859}"/>
              </a:ext>
            </a:extLst>
          </p:cNvPr>
          <p:cNvGrpSpPr/>
          <p:nvPr/>
        </p:nvGrpSpPr>
        <p:grpSpPr>
          <a:xfrm>
            <a:off x="4485485" y="3863165"/>
            <a:ext cx="544985" cy="399819"/>
            <a:chOff x="2218353" y="2991124"/>
            <a:chExt cx="544985" cy="39981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2E3630B-08A7-4DC3-87FF-99F2A08A9CA1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3/14</a:t>
              </a: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B718E24-E3FF-44E1-82EC-5275FF7E87C1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195" name="矩形 31">
            <a:extLst>
              <a:ext uri="{FF2B5EF4-FFF2-40B4-BE49-F238E27FC236}">
                <a16:creationId xmlns:a16="http://schemas.microsoft.com/office/drawing/2014/main" id="{393768E7-C7F4-4117-96F3-3E91BF0BBB1B}"/>
              </a:ext>
            </a:extLst>
          </p:cNvPr>
          <p:cNvSpPr/>
          <p:nvPr/>
        </p:nvSpPr>
        <p:spPr>
          <a:xfrm>
            <a:off x="4520571" y="4533787"/>
            <a:ext cx="294500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5AA958-9377-48A0-AB8C-13D33128E530}"/>
              </a:ext>
            </a:extLst>
          </p:cNvPr>
          <p:cNvSpPr/>
          <p:nvPr/>
        </p:nvSpPr>
        <p:spPr>
          <a:xfrm>
            <a:off x="5045549" y="445546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4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F9FA871-9EBB-460D-809A-27DDFCCC51C8}"/>
              </a:ext>
            </a:extLst>
          </p:cNvPr>
          <p:cNvGrpSpPr/>
          <p:nvPr/>
        </p:nvGrpSpPr>
        <p:grpSpPr>
          <a:xfrm>
            <a:off x="4272396" y="4263241"/>
            <a:ext cx="544985" cy="402089"/>
            <a:chOff x="1870816" y="2991125"/>
            <a:chExt cx="544985" cy="40208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10BE59A-4733-464D-A68B-DD45DF5C3D5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810226-59D1-452D-B5F6-19FC00F6B35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90FA59-135C-4D80-ACA5-094ED271CFE8}"/>
              </a:ext>
            </a:extLst>
          </p:cNvPr>
          <p:cNvGrpSpPr/>
          <p:nvPr/>
        </p:nvGrpSpPr>
        <p:grpSpPr>
          <a:xfrm>
            <a:off x="4564225" y="4263526"/>
            <a:ext cx="544985" cy="399532"/>
            <a:chOff x="2244942" y="2991411"/>
            <a:chExt cx="544985" cy="3995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64608D-4809-4CEE-B959-4CBAEF74FDEC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3/18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C5967AC-8534-47D4-9028-618A6DCD2D0F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71641" y="5975147"/>
            <a:ext cx="1842987" cy="784830"/>
            <a:chOff x="10094895" y="5675218"/>
            <a:chExt cx="1842986" cy="78483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914377">
                <a:defRPr/>
              </a:pPr>
              <a:endParaRPr lang="en-AU" sz="900" b="1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Mode Cade &amp; Camp</a:t>
              </a:r>
            </a:p>
            <a:p>
              <a:pPr defTabSz="914377">
                <a:defRPr/>
              </a:pPr>
              <a:endParaRPr lang="en-AU" sz="900" kern="0" dirty="0">
                <a:solidFill>
                  <a:srgbClr val="00095B"/>
                </a:solidFill>
              </a:endParaRPr>
            </a:p>
            <a:p>
              <a:pPr defTabSz="914377">
                <a:defRPr/>
              </a:pPr>
              <a:r>
                <a:rPr lang="en-AU" sz="900" b="1" kern="0" dirty="0">
                  <a:solidFill>
                    <a:srgbClr val="00095B"/>
                  </a:solidFill>
                </a:rPr>
                <a:t>Pet &amp; Battery Save</a:t>
              </a:r>
            </a:p>
          </p:txBody>
        </p:sp>
        <p:sp>
          <p:nvSpPr>
            <p:cNvPr id="215" name="矩形 31">
              <a:extLst>
                <a:ext uri="{FF2B5EF4-FFF2-40B4-BE49-F238E27FC236}">
                  <a16:creationId xmlns:a16="http://schemas.microsoft.com/office/drawing/2014/main" id="{E4BFFD55-AA9D-4411-A880-C3FA4F8C343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3" name="矩形 31">
            <a:extLst>
              <a:ext uri="{FF2B5EF4-FFF2-40B4-BE49-F238E27FC236}">
                <a16:creationId xmlns:a16="http://schemas.microsoft.com/office/drawing/2014/main" id="{6BADDF44-8E12-4E08-A4A6-17073F22F240}"/>
              </a:ext>
            </a:extLst>
          </p:cNvPr>
          <p:cNvSpPr/>
          <p:nvPr/>
        </p:nvSpPr>
        <p:spPr>
          <a:xfrm>
            <a:off x="5376901" y="5185838"/>
            <a:ext cx="1120856" cy="13836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14853" y="4904319"/>
            <a:ext cx="544985" cy="416584"/>
            <a:chOff x="5245781" y="4148918"/>
            <a:chExt cx="544985" cy="41658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B7D0AD5-DA5E-4670-A27A-0ACB8DF69F69}"/>
              </a:ext>
            </a:extLst>
          </p:cNvPr>
          <p:cNvGrpSpPr/>
          <p:nvPr/>
        </p:nvGrpSpPr>
        <p:grpSpPr>
          <a:xfrm>
            <a:off x="6232581" y="4888457"/>
            <a:ext cx="544985" cy="416584"/>
            <a:chOff x="5245781" y="4148918"/>
            <a:chExt cx="544985" cy="416584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35DE701-4075-43D2-BD95-398D12940E88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6/7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1EDA14B2-8E2E-4254-973A-E3521FA416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30" name="矩形 31">
            <a:extLst>
              <a:ext uri="{FF2B5EF4-FFF2-40B4-BE49-F238E27FC236}">
                <a16:creationId xmlns:a16="http://schemas.microsoft.com/office/drawing/2014/main" id="{31984D92-3E03-4B05-B2F3-85D994D62519}"/>
              </a:ext>
            </a:extLst>
          </p:cNvPr>
          <p:cNvSpPr/>
          <p:nvPr/>
        </p:nvSpPr>
        <p:spPr>
          <a:xfrm>
            <a:off x="4346325" y="5714955"/>
            <a:ext cx="1018507" cy="12437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2D8A3-D9BC-431C-9051-DB4545D5A626}"/>
              </a:ext>
            </a:extLst>
          </p:cNvPr>
          <p:cNvGrpSpPr/>
          <p:nvPr/>
        </p:nvGrpSpPr>
        <p:grpSpPr>
          <a:xfrm>
            <a:off x="5094518" y="5481267"/>
            <a:ext cx="544985" cy="355924"/>
            <a:chOff x="5245780" y="4209578"/>
            <a:chExt cx="544985" cy="35592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6F6BF1-97EE-4DF5-9DDA-2093B636C8A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59CD61B3-E9A9-4A28-AC88-482F860BBC76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E7D19C-554C-4D12-9995-31D75AF27954}"/>
              </a:ext>
            </a:extLst>
          </p:cNvPr>
          <p:cNvGrpSpPr/>
          <p:nvPr/>
        </p:nvGrpSpPr>
        <p:grpSpPr>
          <a:xfrm>
            <a:off x="4084584" y="5439696"/>
            <a:ext cx="544985" cy="402089"/>
            <a:chOff x="1870816" y="2991125"/>
            <a:chExt cx="544985" cy="402089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0D3CA229-3BA4-46E4-A289-F93DF73CE54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1FE149F-11E7-42EE-B06F-0584DE8A8D9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2/22</a:t>
              </a:r>
            </a:p>
          </p:txBody>
        </p:sp>
      </p:grpSp>
      <p:sp>
        <p:nvSpPr>
          <p:cNvPr id="239" name="矩形 31">
            <a:extLst>
              <a:ext uri="{FF2B5EF4-FFF2-40B4-BE49-F238E27FC236}">
                <a16:creationId xmlns:a16="http://schemas.microsoft.com/office/drawing/2014/main" id="{F21F6D0F-004C-439E-BB9B-9D454C4EAF20}"/>
              </a:ext>
            </a:extLst>
          </p:cNvPr>
          <p:cNvSpPr/>
          <p:nvPr/>
        </p:nvSpPr>
        <p:spPr>
          <a:xfrm>
            <a:off x="2992676" y="2767994"/>
            <a:ext cx="825925" cy="1436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6B60313-E375-4C9D-A570-A41A97AFBE1A}"/>
              </a:ext>
            </a:extLst>
          </p:cNvPr>
          <p:cNvGrpSpPr/>
          <p:nvPr/>
        </p:nvGrpSpPr>
        <p:grpSpPr>
          <a:xfrm>
            <a:off x="2723542" y="2389790"/>
            <a:ext cx="544985" cy="501567"/>
            <a:chOff x="997043" y="2389147"/>
            <a:chExt cx="544985" cy="501567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D24540B0-0FFC-46CF-905A-3D1AE61BC38B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56C210-216C-4A5E-AC1B-CCC6D2E23AA2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ED6C8-EE1D-4C74-879F-FAE19170E557}"/>
              </a:ext>
            </a:extLst>
          </p:cNvPr>
          <p:cNvGrpSpPr/>
          <p:nvPr/>
        </p:nvGrpSpPr>
        <p:grpSpPr>
          <a:xfrm>
            <a:off x="3607387" y="2399851"/>
            <a:ext cx="350504" cy="505020"/>
            <a:chOff x="3389787" y="2375430"/>
            <a:chExt cx="350504" cy="505020"/>
          </a:xfrm>
        </p:grpSpPr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BC2C1C59-6FB0-41CA-93A9-84D43149AD4B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D3C3D69-47D6-4CFA-AF11-F5793024A0B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39032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4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sp>
        <p:nvSpPr>
          <p:cNvPr id="275" name="矩形 31">
            <a:extLst>
              <a:ext uri="{FF2B5EF4-FFF2-40B4-BE49-F238E27FC236}">
                <a16:creationId xmlns:a16="http://schemas.microsoft.com/office/drawing/2014/main" id="{71FA8A48-45BA-4748-A8E6-5103D3A495B8}"/>
              </a:ext>
            </a:extLst>
          </p:cNvPr>
          <p:cNvSpPr/>
          <p:nvPr/>
        </p:nvSpPr>
        <p:spPr>
          <a:xfrm>
            <a:off x="9281353" y="6546366"/>
            <a:ext cx="438155" cy="104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4EDFFF5-75A9-4EFC-919A-B4C28D203E48}"/>
              </a:ext>
            </a:extLst>
          </p:cNvPr>
          <p:cNvGrpSpPr/>
          <p:nvPr/>
        </p:nvGrpSpPr>
        <p:grpSpPr>
          <a:xfrm>
            <a:off x="9460185" y="6340692"/>
            <a:ext cx="544985" cy="301949"/>
            <a:chOff x="5405815" y="4263553"/>
            <a:chExt cx="544985" cy="30194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DB79B39-4C06-4F10-B4FC-A72E71A1723C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D79B874E-F255-45BD-85BA-4FF094BBBD4A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72D3123-7378-4CEC-B675-D75CE56978C3}"/>
              </a:ext>
            </a:extLst>
          </p:cNvPr>
          <p:cNvGrpSpPr/>
          <p:nvPr/>
        </p:nvGrpSpPr>
        <p:grpSpPr>
          <a:xfrm>
            <a:off x="9021218" y="6258941"/>
            <a:ext cx="544985" cy="402089"/>
            <a:chOff x="1870816" y="2991125"/>
            <a:chExt cx="544985" cy="402089"/>
          </a:xfrm>
        </p:grpSpPr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4F4BEBB-1E03-4060-A41D-6F2F191D00B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BD3A0E0-9CC9-4F97-A5C9-03EDF28A92D3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F42FFB-69D9-4FE5-AE04-C1B8C0B8DE77}"/>
              </a:ext>
            </a:extLst>
          </p:cNvPr>
          <p:cNvCxnSpPr>
            <a:cxnSpLocks/>
            <a:stCxn id="256" idx="2"/>
            <a:endCxn id="281" idx="0"/>
          </p:cNvCxnSpPr>
          <p:nvPr/>
        </p:nvCxnSpPr>
        <p:spPr bwMode="auto">
          <a:xfrm>
            <a:off x="8327377" y="1973921"/>
            <a:ext cx="966335" cy="428501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矩形 31">
            <a:extLst>
              <a:ext uri="{FF2B5EF4-FFF2-40B4-BE49-F238E27FC236}">
                <a16:creationId xmlns:a16="http://schemas.microsoft.com/office/drawing/2014/main" id="{530B7F4F-87AC-401C-87ED-5D69293537E3}"/>
              </a:ext>
            </a:extLst>
          </p:cNvPr>
          <p:cNvSpPr/>
          <p:nvPr/>
        </p:nvSpPr>
        <p:spPr>
          <a:xfrm>
            <a:off x="6990426" y="6108721"/>
            <a:ext cx="723724" cy="12799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740086" y="5808588"/>
            <a:ext cx="544985" cy="416584"/>
            <a:chOff x="5245781" y="4148918"/>
            <a:chExt cx="544985" cy="41658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6/15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C056B1B-8040-4BBB-9109-48282B542CEA}"/>
              </a:ext>
            </a:extLst>
          </p:cNvPr>
          <p:cNvGrpSpPr/>
          <p:nvPr/>
        </p:nvGrpSpPr>
        <p:grpSpPr>
          <a:xfrm>
            <a:off x="7436184" y="5820132"/>
            <a:ext cx="544985" cy="416584"/>
            <a:chOff x="5245781" y="4148918"/>
            <a:chExt cx="544985" cy="416584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682C35C-FF95-45CE-B462-EF8321F05B07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4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7/14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A22E5114-11EC-418C-9E87-82335319CA0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US" sz="2400" kern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2" y="1223317"/>
          <a:ext cx="10904247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4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4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4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349280" y="29207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79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655982" y="3207061"/>
            <a:ext cx="494619" cy="128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605616" y="3197297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79" y="6013524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11521" y="144419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6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3" y="2709331"/>
            <a:ext cx="601950" cy="126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8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6" y="235145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7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49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923664" y="4074472"/>
            <a:ext cx="644346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568010" y="5118448"/>
            <a:ext cx="2770215" cy="1294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448642" y="399614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39" y="503882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634929" y="291590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1/6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853989" y="3203664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3083906" y="3203664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2884734" y="291590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1/13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2911101" y="3647488"/>
            <a:ext cx="1395723" cy="111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33989" y="3383009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2994348" y="3345373"/>
            <a:ext cx="544985" cy="412541"/>
            <a:chOff x="2994348" y="2541717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994348" y="254171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223706" y="283233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A687F-9071-46FA-B65A-70113D1F88F5}"/>
              </a:ext>
            </a:extLst>
          </p:cNvPr>
          <p:cNvGrpSpPr/>
          <p:nvPr/>
        </p:nvGrpSpPr>
        <p:grpSpPr>
          <a:xfrm>
            <a:off x="3588801" y="3346320"/>
            <a:ext cx="544985" cy="411864"/>
            <a:chOff x="3426619" y="2541717"/>
            <a:chExt cx="544985" cy="411864"/>
          </a:xfrm>
        </p:grpSpPr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3B3AA677-6D4E-4B42-8229-6170F4AD870F}"/>
                </a:ext>
              </a:extLst>
            </p:cNvPr>
            <p:cNvSpPr/>
            <p:nvPr/>
          </p:nvSpPr>
          <p:spPr bwMode="auto">
            <a:xfrm>
              <a:off x="3634538" y="2831661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9BAACC1-AE48-4FC8-BACE-603D8AF1054A}"/>
                </a:ext>
              </a:extLst>
            </p:cNvPr>
            <p:cNvSpPr/>
            <p:nvPr/>
          </p:nvSpPr>
          <p:spPr>
            <a:xfrm>
              <a:off x="3426619" y="254171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2641462" y="3338971"/>
            <a:ext cx="544985" cy="421223"/>
            <a:chOff x="2641462" y="2535315"/>
            <a:chExt cx="544985" cy="421223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41462" y="253531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1/7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2675488" y="3803925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986621" y="3803674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295517" y="3800848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266562" y="4471470"/>
            <a:ext cx="458400" cy="12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3830181" y="43931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004887" y="4192634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470781" y="4192500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289091" y="4840168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388825" y="6142289"/>
            <a:ext cx="1548167" cy="118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6874404" y="605289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128690" y="5864009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4" y="6635814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1" y="6399042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0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898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5" y="14441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09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1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3" y="2161065"/>
            <a:ext cx="10877266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6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3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3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1" y="1797586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6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6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599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4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1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endCxn id="136" idx="2"/>
          </p:cNvCxnSpPr>
          <p:nvPr/>
        </p:nvCxnSpPr>
        <p:spPr bwMode="auto">
          <a:xfrm flipV="1">
            <a:off x="7934234" y="2252575"/>
            <a:ext cx="387266" cy="365116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A08FA03-F3DB-492F-99A4-89704C495200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3" y="2252575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110703" y="5713491"/>
            <a:ext cx="154540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346462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3/10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2850567" y="5435211"/>
            <a:ext cx="544985" cy="402089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2" y="6052895"/>
            <a:ext cx="1842986" cy="784830"/>
            <a:chOff x="10094895" y="5675218"/>
            <a:chExt cx="1842986" cy="78483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+mn-lt"/>
                  <a:ea typeface="+mn-ea"/>
                  <a:cs typeface="+mn-cs"/>
                </a:rPr>
                <a:t>Legend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900" b="1" i="0" u="none" strike="noStrike" kern="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95B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Mode Cade &amp; Camp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900" b="0" i="0" u="none" strike="noStrike" kern="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95B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Pet &amp; Battery Save</a:t>
              </a:r>
            </a:p>
          </p:txBody>
        </p:sp>
        <p:sp>
          <p:nvSpPr>
            <p:cNvPr id="157" name="矩形 31">
              <a:extLst>
                <a:ext uri="{FF2B5EF4-FFF2-40B4-BE49-F238E27FC236}">
                  <a16:creationId xmlns:a16="http://schemas.microsoft.com/office/drawing/2014/main" id="{14E009CE-7BBD-4BA6-886E-842D27F7FB7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77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C0E283D-A51B-4ED3-B160-70514D15DE42}"/>
              </a:ext>
            </a:extLst>
          </p:cNvPr>
          <p:cNvSpPr/>
          <p:nvPr/>
        </p:nvSpPr>
        <p:spPr>
          <a:xfrm>
            <a:off x="4618193" y="29194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3/23</a:t>
            </a:r>
          </a:p>
        </p:txBody>
      </p:sp>
      <p:sp>
        <p:nvSpPr>
          <p:cNvPr id="161" name="矩形 31">
            <a:extLst>
              <a:ext uri="{FF2B5EF4-FFF2-40B4-BE49-F238E27FC236}">
                <a16:creationId xmlns:a16="http://schemas.microsoft.com/office/drawing/2014/main" id="{9041C7F3-3920-4F22-92AB-466E67F3A89E}"/>
              </a:ext>
            </a:extLst>
          </p:cNvPr>
          <p:cNvSpPr/>
          <p:nvPr/>
        </p:nvSpPr>
        <p:spPr>
          <a:xfrm>
            <a:off x="4924895" y="3205705"/>
            <a:ext cx="839778" cy="12800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D0BD3F-619D-487D-B6E8-AE02D2DCB8DC}"/>
              </a:ext>
            </a:extLst>
          </p:cNvPr>
          <p:cNvGrpSpPr/>
          <p:nvPr/>
        </p:nvGrpSpPr>
        <p:grpSpPr>
          <a:xfrm>
            <a:off x="5499543" y="2949941"/>
            <a:ext cx="544985" cy="374905"/>
            <a:chOff x="2326127" y="2140867"/>
            <a:chExt cx="544985" cy="37490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0AD307D-C087-4E17-93D8-D010B8368F0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4/21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8C24520-303E-4A42-A702-CCA579303827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B9F36BA7-6327-47B1-B441-7272DD53F2D1}"/>
              </a:ext>
            </a:extLst>
          </p:cNvPr>
          <p:cNvSpPr/>
          <p:nvPr/>
        </p:nvSpPr>
        <p:spPr bwMode="auto">
          <a:xfrm>
            <a:off x="4874529" y="319594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7" name="矩形 31">
            <a:extLst>
              <a:ext uri="{FF2B5EF4-FFF2-40B4-BE49-F238E27FC236}">
                <a16:creationId xmlns:a16="http://schemas.microsoft.com/office/drawing/2014/main" id="{15A6D51D-8FCA-47CF-9FC8-60C5816528B5}"/>
              </a:ext>
            </a:extLst>
          </p:cNvPr>
          <p:cNvSpPr/>
          <p:nvPr/>
        </p:nvSpPr>
        <p:spPr>
          <a:xfrm>
            <a:off x="5192577" y="4073117"/>
            <a:ext cx="507955" cy="139348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EEEDE5-BE08-49E9-B327-91C481BBA40F}"/>
              </a:ext>
            </a:extLst>
          </p:cNvPr>
          <p:cNvSpPr/>
          <p:nvPr/>
        </p:nvSpPr>
        <p:spPr>
          <a:xfrm>
            <a:off x="5717555" y="399479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8B99BAE-E4BD-4FB0-8B3F-1D92452A3A0A}"/>
              </a:ext>
            </a:extLst>
          </p:cNvPr>
          <p:cNvSpPr/>
          <p:nvPr/>
        </p:nvSpPr>
        <p:spPr>
          <a:xfrm>
            <a:off x="4903842" y="291455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3/30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10BFC880-AB3A-4F5D-813C-0023245C179C}"/>
              </a:ext>
            </a:extLst>
          </p:cNvPr>
          <p:cNvSpPr/>
          <p:nvPr/>
        </p:nvSpPr>
        <p:spPr bwMode="auto">
          <a:xfrm>
            <a:off x="5122902" y="320230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4FF0A87C-D996-4839-9914-8FD82F2B4C38}"/>
              </a:ext>
            </a:extLst>
          </p:cNvPr>
          <p:cNvSpPr/>
          <p:nvPr/>
        </p:nvSpPr>
        <p:spPr bwMode="auto">
          <a:xfrm>
            <a:off x="5352819" y="320230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4565ABB-12A8-452C-B142-C96CCE04E6DA}"/>
              </a:ext>
            </a:extLst>
          </p:cNvPr>
          <p:cNvSpPr/>
          <p:nvPr/>
        </p:nvSpPr>
        <p:spPr>
          <a:xfrm>
            <a:off x="5153647" y="291455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4/7</a:t>
            </a:r>
          </a:p>
        </p:txBody>
      </p:sp>
      <p:sp>
        <p:nvSpPr>
          <p:cNvPr id="174" name="矩形 31">
            <a:extLst>
              <a:ext uri="{FF2B5EF4-FFF2-40B4-BE49-F238E27FC236}">
                <a16:creationId xmlns:a16="http://schemas.microsoft.com/office/drawing/2014/main" id="{5A992CFA-06E6-4F10-9DE1-9516514F5DD7}"/>
              </a:ext>
            </a:extLst>
          </p:cNvPr>
          <p:cNvSpPr/>
          <p:nvPr/>
        </p:nvSpPr>
        <p:spPr>
          <a:xfrm>
            <a:off x="5173481" y="3646954"/>
            <a:ext cx="1153096" cy="12389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463511F-983B-494C-B9AC-EDBD7FDE7C84}"/>
              </a:ext>
            </a:extLst>
          </p:cNvPr>
          <p:cNvGrpSpPr/>
          <p:nvPr/>
        </p:nvGrpSpPr>
        <p:grpSpPr>
          <a:xfrm>
            <a:off x="6046967" y="3391747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160BCE-4734-4F1F-948B-DF504081D49B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DFB3B8B-72F5-470B-BEE7-835E62FFD2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D69505C3-908B-40CD-A1CD-B831F45E8333}"/>
              </a:ext>
            </a:extLst>
          </p:cNvPr>
          <p:cNvSpPr/>
          <p:nvPr/>
        </p:nvSpPr>
        <p:spPr bwMode="auto">
          <a:xfrm>
            <a:off x="5132640" y="3637189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EDB216-AFC2-47B2-8F35-8A98C63E7642}"/>
              </a:ext>
            </a:extLst>
          </p:cNvPr>
          <p:cNvSpPr/>
          <p:nvPr/>
        </p:nvSpPr>
        <p:spPr>
          <a:xfrm>
            <a:off x="5256727" y="335398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4/14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DE175E28-77B8-4FE6-A338-2658E90DBE64}"/>
              </a:ext>
            </a:extLst>
          </p:cNvPr>
          <p:cNvSpPr/>
          <p:nvPr/>
        </p:nvSpPr>
        <p:spPr bwMode="auto">
          <a:xfrm>
            <a:off x="5486085" y="3644604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9CFDD5-B8AE-405A-B3C1-5CB20E55EDFC}"/>
              </a:ext>
            </a:extLst>
          </p:cNvPr>
          <p:cNvGrpSpPr/>
          <p:nvPr/>
        </p:nvGrpSpPr>
        <p:grpSpPr>
          <a:xfrm>
            <a:off x="5637899" y="3365329"/>
            <a:ext cx="544985" cy="411864"/>
            <a:chOff x="4635452" y="3417654"/>
            <a:chExt cx="544985" cy="411864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101FA2C-19B8-4E57-8504-A14961F28D5D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6C462B-A71E-4CC6-9D9F-120B21F07C6F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505E1F9-FE1C-4413-9754-FA7F1084B977}"/>
              </a:ext>
            </a:extLst>
          </p:cNvPr>
          <p:cNvSpPr/>
          <p:nvPr/>
        </p:nvSpPr>
        <p:spPr>
          <a:xfrm>
            <a:off x="4903841" y="334758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3/31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BC8F06-6971-46D3-8946-41CBFEC533A6}"/>
              </a:ext>
            </a:extLst>
          </p:cNvPr>
          <p:cNvGrpSpPr/>
          <p:nvPr/>
        </p:nvGrpSpPr>
        <p:grpSpPr>
          <a:xfrm>
            <a:off x="4944401" y="3802570"/>
            <a:ext cx="544985" cy="402089"/>
            <a:chOff x="1870816" y="2991125"/>
            <a:chExt cx="544985" cy="402089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B9E2698F-85D3-4131-ABBA-77D6F6BE27A0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F8AA41-6FE3-4F56-A2D7-DDF559332E1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44D03D-C56C-4B6C-BFAB-354445BD339A}"/>
              </a:ext>
            </a:extLst>
          </p:cNvPr>
          <p:cNvGrpSpPr/>
          <p:nvPr/>
        </p:nvGrpSpPr>
        <p:grpSpPr>
          <a:xfrm>
            <a:off x="5190338" y="3802569"/>
            <a:ext cx="544985" cy="399819"/>
            <a:chOff x="2218353" y="2991124"/>
            <a:chExt cx="544985" cy="399819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179B8AA-FE3C-4CCD-A537-18B5B9775DE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E31CA86B-315C-450F-BD90-FA31EC996644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985A64-0A92-4AA9-B0D6-0330D1274770}"/>
              </a:ext>
            </a:extLst>
          </p:cNvPr>
          <p:cNvGrpSpPr/>
          <p:nvPr/>
        </p:nvGrpSpPr>
        <p:grpSpPr>
          <a:xfrm>
            <a:off x="5424730" y="3799493"/>
            <a:ext cx="544985" cy="399819"/>
            <a:chOff x="2218353" y="2991124"/>
            <a:chExt cx="544985" cy="39981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D403900-0EA5-43FC-B175-9C679293F2F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EDA7CF34-B029-4CC8-985B-2A4BE6F77C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96" name="矩形 31">
            <a:extLst>
              <a:ext uri="{FF2B5EF4-FFF2-40B4-BE49-F238E27FC236}">
                <a16:creationId xmlns:a16="http://schemas.microsoft.com/office/drawing/2014/main" id="{EC650F84-51BF-46C3-A972-0F4F29238372}"/>
              </a:ext>
            </a:extLst>
          </p:cNvPr>
          <p:cNvSpPr/>
          <p:nvPr/>
        </p:nvSpPr>
        <p:spPr>
          <a:xfrm>
            <a:off x="5473490" y="4472088"/>
            <a:ext cx="382406" cy="11994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BF3EA78-8D08-4769-BF6F-62FBC1F4BAFE}"/>
              </a:ext>
            </a:extLst>
          </p:cNvPr>
          <p:cNvSpPr/>
          <p:nvPr/>
        </p:nvSpPr>
        <p:spPr>
          <a:xfrm>
            <a:off x="5997494" y="43917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BAC860F-75E0-4DE0-A482-257D81E05C79}"/>
              </a:ext>
            </a:extLst>
          </p:cNvPr>
          <p:cNvGrpSpPr/>
          <p:nvPr/>
        </p:nvGrpSpPr>
        <p:grpSpPr>
          <a:xfrm>
            <a:off x="5224340" y="4199568"/>
            <a:ext cx="544985" cy="402089"/>
            <a:chOff x="1870816" y="2991125"/>
            <a:chExt cx="544985" cy="40208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80E6143-21B0-4B72-8A1C-2313A5A73A9B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5C5898A-4DF8-4335-84BA-4C10D84522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A315E4-47F7-439A-AC6E-1707B9E679C6}"/>
              </a:ext>
            </a:extLst>
          </p:cNvPr>
          <p:cNvGrpSpPr/>
          <p:nvPr/>
        </p:nvGrpSpPr>
        <p:grpSpPr>
          <a:xfrm>
            <a:off x="5605070" y="4199854"/>
            <a:ext cx="544985" cy="399532"/>
            <a:chOff x="2244942" y="2991411"/>
            <a:chExt cx="544985" cy="39953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9263A33-E371-413E-A809-17708818A548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4/25</a:t>
              </a: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254E540-85A6-420C-ACEE-EFFB674E0DDB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3" name="矩形 31">
            <a:extLst>
              <a:ext uri="{FF2B5EF4-FFF2-40B4-BE49-F238E27FC236}">
                <a16:creationId xmlns:a16="http://schemas.microsoft.com/office/drawing/2014/main" id="{2C3EAAC9-E260-4CF4-8CC6-221D7A9C6D66}"/>
              </a:ext>
            </a:extLst>
          </p:cNvPr>
          <p:cNvSpPr/>
          <p:nvPr/>
        </p:nvSpPr>
        <p:spPr>
          <a:xfrm>
            <a:off x="3146444" y="2730478"/>
            <a:ext cx="825925" cy="1436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4CBF69E-4C51-444D-BCA2-C3A36609914F}"/>
              </a:ext>
            </a:extLst>
          </p:cNvPr>
          <p:cNvGrpSpPr/>
          <p:nvPr/>
        </p:nvGrpSpPr>
        <p:grpSpPr>
          <a:xfrm>
            <a:off x="2877310" y="2352273"/>
            <a:ext cx="544985" cy="501567"/>
            <a:chOff x="997043" y="2389147"/>
            <a:chExt cx="544985" cy="501567"/>
          </a:xfrm>
        </p:grpSpPr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DE81B0C-AF8B-4269-B855-FA67305C89CE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ABDE8F9-559C-4ED8-8CA7-50B44750EF46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1/12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6ED9EC4-49D6-4A91-A276-F3F7EF5EB810}"/>
              </a:ext>
            </a:extLst>
          </p:cNvPr>
          <p:cNvGrpSpPr/>
          <p:nvPr/>
        </p:nvGrpSpPr>
        <p:grpSpPr>
          <a:xfrm>
            <a:off x="3761155" y="2362335"/>
            <a:ext cx="350504" cy="505020"/>
            <a:chOff x="3389787" y="2375430"/>
            <a:chExt cx="350504" cy="505020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F050D80C-0C97-4B97-A886-031A81B47360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5A0B6A-2C4F-4727-B7A8-4443598B3E6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27" name="矩形 31">
            <a:extLst>
              <a:ext uri="{FF2B5EF4-FFF2-40B4-BE49-F238E27FC236}">
                <a16:creationId xmlns:a16="http://schemas.microsoft.com/office/drawing/2014/main" id="{5E35EE92-8C3B-4AA7-805D-0ECE05B44017}"/>
              </a:ext>
            </a:extLst>
          </p:cNvPr>
          <p:cNvSpPr/>
          <p:nvPr/>
        </p:nvSpPr>
        <p:spPr>
          <a:xfrm>
            <a:off x="6316159" y="5121230"/>
            <a:ext cx="1153096" cy="12389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030955" y="4830530"/>
            <a:ext cx="544985" cy="416584"/>
            <a:chOff x="5245781" y="4148918"/>
            <a:chExt cx="544985" cy="416584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0A811D6-C017-4E79-83BD-BDB869FD73CB}"/>
              </a:ext>
            </a:extLst>
          </p:cNvPr>
          <p:cNvGrpSpPr/>
          <p:nvPr/>
        </p:nvGrpSpPr>
        <p:grpSpPr>
          <a:xfrm>
            <a:off x="7169462" y="4822505"/>
            <a:ext cx="544985" cy="416584"/>
            <a:chOff x="5245781" y="4148918"/>
            <a:chExt cx="544985" cy="41658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48A785-118E-4B7B-B47D-188E14AB5E90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???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84A31FDC-486A-4DD0-A92B-E5F3CE0E170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35" name="矩形 31">
            <a:extLst>
              <a:ext uri="{FF2B5EF4-FFF2-40B4-BE49-F238E27FC236}">
                <a16:creationId xmlns:a16="http://schemas.microsoft.com/office/drawing/2014/main" id="{234F6942-656E-479C-8BFB-C5544F66B759}"/>
              </a:ext>
            </a:extLst>
          </p:cNvPr>
          <p:cNvSpPr/>
          <p:nvPr/>
        </p:nvSpPr>
        <p:spPr>
          <a:xfrm>
            <a:off x="5271227" y="5713273"/>
            <a:ext cx="1037012" cy="1294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0695FF-0D9D-47C5-B71F-5FEB3821605E}"/>
              </a:ext>
            </a:extLst>
          </p:cNvPr>
          <p:cNvGrpSpPr/>
          <p:nvPr/>
        </p:nvGrpSpPr>
        <p:grpSpPr>
          <a:xfrm>
            <a:off x="6010709" y="5474831"/>
            <a:ext cx="544985" cy="362356"/>
            <a:chOff x="5219277" y="4203146"/>
            <a:chExt cx="544985" cy="362356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49DDA09-76A8-4D0A-B807-3A7E5C127B81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CB4A97-035D-47D0-A6E3-2FEBB6054E1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D0C2751-B60B-467B-B303-CAA95BB32F5D}"/>
              </a:ext>
            </a:extLst>
          </p:cNvPr>
          <p:cNvGrpSpPr/>
          <p:nvPr/>
        </p:nvGrpSpPr>
        <p:grpSpPr>
          <a:xfrm>
            <a:off x="5011091" y="5434993"/>
            <a:ext cx="544985" cy="402089"/>
            <a:chOff x="1870816" y="2991125"/>
            <a:chExt cx="544985" cy="402089"/>
          </a:xfrm>
        </p:grpSpPr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176BE1-23C5-48A4-BBEE-D994D2ECAA9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0A227F-5CEA-4F85-BC7F-07D9B8AFA7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3/30</a:t>
              </a:r>
            </a:p>
          </p:txBody>
        </p:sp>
      </p:grpSp>
      <p:sp>
        <p:nvSpPr>
          <p:cNvPr id="247" name="矩形 31">
            <a:extLst>
              <a:ext uri="{FF2B5EF4-FFF2-40B4-BE49-F238E27FC236}">
                <a16:creationId xmlns:a16="http://schemas.microsoft.com/office/drawing/2014/main" id="{57DD85CC-9A66-44F8-A13C-02075AEB5AD2}"/>
              </a:ext>
            </a:extLst>
          </p:cNvPr>
          <p:cNvSpPr/>
          <p:nvPr/>
        </p:nvSpPr>
        <p:spPr>
          <a:xfrm>
            <a:off x="7921619" y="6140876"/>
            <a:ext cx="1072025" cy="105528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7687888" y="5890111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7/14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729BCD-1059-4141-A9C7-2857F62DF6D7}"/>
              </a:ext>
            </a:extLst>
          </p:cNvPr>
          <p:cNvGrpSpPr/>
          <p:nvPr/>
        </p:nvGrpSpPr>
        <p:grpSpPr>
          <a:xfrm>
            <a:off x="8705037" y="5889441"/>
            <a:ext cx="544985" cy="362356"/>
            <a:chOff x="5245781" y="4203146"/>
            <a:chExt cx="544985" cy="36235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0A9F70-B113-41CC-BE56-F4A31669DAA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???</a:t>
              </a: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02F3CD82-6A83-4CB1-9560-D5759CDFA48C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41BFC-3A37-4E39-8222-03F455F0DED6}"/>
              </a:ext>
            </a:extLst>
          </p:cNvPr>
          <p:cNvCxnSpPr>
            <a:cxnSpLocks/>
            <a:stCxn id="256" idx="0"/>
            <a:endCxn id="139" idx="2"/>
          </p:cNvCxnSpPr>
          <p:nvPr/>
        </p:nvCxnSpPr>
        <p:spPr bwMode="auto">
          <a:xfrm flipV="1">
            <a:off x="8977530" y="2252394"/>
            <a:ext cx="405858" cy="363704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矩形 31">
            <a:extLst>
              <a:ext uri="{FF2B5EF4-FFF2-40B4-BE49-F238E27FC236}">
                <a16:creationId xmlns:a16="http://schemas.microsoft.com/office/drawing/2014/main" id="{E1A85826-3EFA-4708-A5C4-28B9FD242921}"/>
              </a:ext>
            </a:extLst>
          </p:cNvPr>
          <p:cNvSpPr/>
          <p:nvPr/>
        </p:nvSpPr>
        <p:spPr>
          <a:xfrm>
            <a:off x="9825133" y="6622331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C905B99-039C-47AE-85C2-298FE52EC4BF}"/>
              </a:ext>
            </a:extLst>
          </p:cNvPr>
          <p:cNvGrpSpPr/>
          <p:nvPr/>
        </p:nvGrpSpPr>
        <p:grpSpPr>
          <a:xfrm>
            <a:off x="9881645" y="6398810"/>
            <a:ext cx="544985" cy="348041"/>
            <a:chOff x="5354620" y="4217461"/>
            <a:chExt cx="544985" cy="34804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D3E18A5-0ACC-4BDE-B3CF-4180A3CD3100}"/>
                </a:ext>
              </a:extLst>
            </p:cNvPr>
            <p:cNvSpPr/>
            <p:nvPr/>
          </p:nvSpPr>
          <p:spPr>
            <a:xfrm>
              <a:off x="5354620" y="421746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10/15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CA1C582-7041-4DD9-9CEE-0EC9F2C016E7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B8C6C1-197D-44D3-B9B1-B10C66FFB637}"/>
              </a:ext>
            </a:extLst>
          </p:cNvPr>
          <p:cNvGrpSpPr/>
          <p:nvPr/>
        </p:nvGrpSpPr>
        <p:grpSpPr>
          <a:xfrm>
            <a:off x="9490919" y="6350269"/>
            <a:ext cx="544985" cy="403149"/>
            <a:chOff x="1823974" y="2990065"/>
            <a:chExt cx="544985" cy="403149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8EDD0232-DBCB-40E3-AA75-E3B677CF2593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2C2997-1149-40F4-BFDA-52E962282DA3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9/23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018D9BE-0E44-41A9-A41F-598EB9EAB077}"/>
              </a:ext>
            </a:extLst>
          </p:cNvPr>
          <p:cNvCxnSpPr>
            <a:cxnSpLocks/>
            <a:stCxn id="139" idx="3"/>
            <a:endCxn id="270" idx="0"/>
          </p:cNvCxnSpPr>
          <p:nvPr/>
        </p:nvCxnSpPr>
        <p:spPr bwMode="auto">
          <a:xfrm>
            <a:off x="9487961" y="2252394"/>
            <a:ext cx="275451" cy="409787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18994</TotalTime>
  <Words>1019</Words>
  <Application>Microsoft Office PowerPoint</Application>
  <PresentationFormat>Widescreen</PresentationFormat>
  <Paragraphs>566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Mode Card 1.0 CX727 delivery overall plan (WIP)</vt:lpstr>
      <vt:lpstr>Mode Card 1.0 CX821 delivery overall plan (WIP)</vt:lpstr>
      <vt:lpstr>Mode Card 1.0 test requirement (WIP)</vt:lpstr>
      <vt:lpstr>Mode Card feature delivery overall plan – CXL (WIP)</vt:lpstr>
      <vt:lpstr>Mode Card 1.0 &amp; Camp Scene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Dekang Geng</cp:lastModifiedBy>
  <cp:revision>614</cp:revision>
  <dcterms:created xsi:type="dcterms:W3CDTF">2021-07-15T09:41:04Z</dcterms:created>
  <dcterms:modified xsi:type="dcterms:W3CDTF">2022-12-19T05:23:45Z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