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</p:sldMasterIdLst>
  <p:notesMasterIdLst>
    <p:notesMasterId r:id="rId12"/>
  </p:notesMasterIdLst>
  <p:handoutMasterIdLst>
    <p:handoutMasterId r:id="rId13"/>
  </p:handoutMasterIdLst>
  <p:sldIdLst>
    <p:sldId id="2147469372" r:id="rId7"/>
    <p:sldId id="2147469370" r:id="rId8"/>
    <p:sldId id="2147469371" r:id="rId9"/>
    <p:sldId id="2147469367" r:id="rId10"/>
    <p:sldId id="21474693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367"/>
            <p14:sldId id="2147469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9D9D9"/>
    <a:srgbClr val="FFFFCC"/>
    <a:srgbClr val="00003A"/>
    <a:srgbClr val="996633"/>
    <a:srgbClr val="006699"/>
    <a:srgbClr val="FFCC99"/>
    <a:srgbClr val="CC6600"/>
    <a:srgbClr val="00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72" d="100"/>
          <a:sy n="72" d="100"/>
        </p:scale>
        <p:origin x="774" y="66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6D5DE-39A7-4D7E-B414-293B96CD3B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1/3/2023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7" y="326001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49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1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0" y="3013708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09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415" y="6487278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731291" y="1548786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4999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4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89" y="2389149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2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2" y="4136883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1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2" y="405855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59" y="510762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098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8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5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4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4" y="3455513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6" y="341774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707692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4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7" y="341134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7" y="3866337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4" y="3866335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6" y="386325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0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7" y="4263334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6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12/29-&gt;1/4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7" y="4902580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499713" y="6112907"/>
            <a:ext cx="1456532" cy="143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3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225224" y="583462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7121941" y="6551573"/>
            <a:ext cx="978689" cy="1316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55940" y="6303394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836405" y="6276849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2" y="6297988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4" y="1858147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2" y="151867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114382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69" y="1475750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DE9893-17EE-4BF4-814B-EA9E43F3D259}"/>
              </a:ext>
            </a:extLst>
          </p:cNvPr>
          <p:cNvGrpSpPr/>
          <p:nvPr/>
        </p:nvGrpSpPr>
        <p:grpSpPr>
          <a:xfrm>
            <a:off x="5584273" y="1479283"/>
            <a:ext cx="544985" cy="499852"/>
            <a:chOff x="4385892" y="1120349"/>
            <a:chExt cx="408739" cy="374889"/>
          </a:xfrm>
        </p:grpSpPr>
        <p:sp>
          <p:nvSpPr>
            <p:cNvPr id="111" name="Flowchart: Sort 110">
              <a:extLst>
                <a:ext uri="{FF2B5EF4-FFF2-40B4-BE49-F238E27FC236}">
                  <a16:creationId xmlns:a16="http://schemas.microsoft.com/office/drawing/2014/main" id="{F91C269D-6F9E-4CF8-AE15-9DBEE0ED36A3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BE2D772-ECFE-4321-9B28-41C82096805A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4475333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3" y="1895637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38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1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8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28433" y="1973923"/>
            <a:ext cx="198945" cy="4329471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D54284-8BFB-4179-8D8E-EE35C8325282}"/>
              </a:ext>
            </a:extLst>
          </p:cNvPr>
          <p:cNvCxnSpPr>
            <a:cxnSpLocks/>
            <a:stCxn id="127" idx="0"/>
          </p:cNvCxnSpPr>
          <p:nvPr/>
        </p:nvCxnSpPr>
        <p:spPr bwMode="auto">
          <a:xfrm flipV="1">
            <a:off x="11257831" y="1635462"/>
            <a:ext cx="373076" cy="22668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5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5"/>
            <a:ext cx="1018507" cy="12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2961546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2" y="5439696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19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564649" y="298310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2/15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3871349" y="3269378"/>
            <a:ext cx="839779" cy="12800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445998" y="3013613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3/15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3820984" y="3259614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139031" y="4136790"/>
            <a:ext cx="644347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0D7429-687D-477D-BE94-77489961090E}"/>
              </a:ext>
            </a:extLst>
          </p:cNvPr>
          <p:cNvSpPr/>
          <p:nvPr/>
        </p:nvSpPr>
        <p:spPr>
          <a:xfrm>
            <a:off x="4664010" y="405846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B3F8A7-A609-42EB-898A-6DAB1178B108}"/>
              </a:ext>
            </a:extLst>
          </p:cNvPr>
          <p:cNvSpPr/>
          <p:nvPr/>
        </p:nvSpPr>
        <p:spPr>
          <a:xfrm>
            <a:off x="3850297" y="29782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2/22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0CBBFBE2-B397-48A7-A88C-0480F49D4336}"/>
              </a:ext>
            </a:extLst>
          </p:cNvPr>
          <p:cNvSpPr/>
          <p:nvPr/>
        </p:nvSpPr>
        <p:spPr bwMode="auto">
          <a:xfrm>
            <a:off x="4069356" y="3265980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6775935A-D678-4E2C-8D07-61DF455FB10A}"/>
              </a:ext>
            </a:extLst>
          </p:cNvPr>
          <p:cNvSpPr/>
          <p:nvPr/>
        </p:nvSpPr>
        <p:spPr bwMode="auto">
          <a:xfrm>
            <a:off x="4299274" y="3265980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30F2B75-CF4E-4189-86EB-EE4005586766}"/>
              </a:ext>
            </a:extLst>
          </p:cNvPr>
          <p:cNvSpPr/>
          <p:nvPr/>
        </p:nvSpPr>
        <p:spPr>
          <a:xfrm>
            <a:off x="4100102" y="29782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119935" y="3710624"/>
            <a:ext cx="1049343" cy="12511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4904522" y="3455420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4/4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1FC0B6E-6653-41BB-877C-26DED49D0B81}"/>
              </a:ext>
            </a:extLst>
          </p:cNvPr>
          <p:cNvSpPr/>
          <p:nvPr/>
        </p:nvSpPr>
        <p:spPr bwMode="auto">
          <a:xfrm>
            <a:off x="4079095" y="370086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203182" y="34176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3/8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432540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584354" y="3429000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3/22</a:t>
              </a: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0862A55-429C-4A5C-AF76-DA9F619BBD9C}"/>
              </a:ext>
            </a:extLst>
          </p:cNvPr>
          <p:cNvSpPr/>
          <p:nvPr/>
        </p:nvSpPr>
        <p:spPr>
          <a:xfrm>
            <a:off x="3850297" y="34112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2/23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3890857" y="3866242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187593" y="3866241"/>
            <a:ext cx="544985" cy="399819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3/5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485485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520571" y="4533787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272396" y="4263241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564225" y="4263526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3/18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914377">
                <a:defRPr/>
              </a:pPr>
              <a:endParaRPr lang="en-AU" sz="900" b="1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Mode Cade &amp; Camp</a:t>
              </a:r>
            </a:p>
            <a:p>
              <a:pPr defTabSz="914377">
                <a:defRPr/>
              </a:pPr>
              <a:endParaRPr lang="en-AU" sz="900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96394" y="5185837"/>
            <a:ext cx="1774463" cy="13503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41760" y="4894206"/>
            <a:ext cx="544985" cy="416584"/>
            <a:chOff x="5245781" y="4148918"/>
            <a:chExt cx="544985" cy="41658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904048" y="4899812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180919" y="5714955"/>
            <a:ext cx="1183914" cy="12682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094518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3919484" y="5439696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2/22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2992676" y="2767994"/>
            <a:ext cx="825925" cy="1436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723542" y="2389790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07387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39032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9281353" y="6546366"/>
            <a:ext cx="438155" cy="104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9460185" y="6340692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9021218" y="6258941"/>
            <a:ext cx="544985" cy="402089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27377" y="1973921"/>
            <a:ext cx="966335" cy="428501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7250504" y="6111842"/>
            <a:ext cx="814429" cy="1295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3" y="5848753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782391" y="5860225"/>
            <a:ext cx="544985" cy="376764"/>
            <a:chOff x="5247809" y="4188738"/>
            <a:chExt cx="544985" cy="37676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7809" y="41887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7" y="4897722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6FF0CF0-D002-449C-AB45-B07AFDFD960A}"/>
              </a:ext>
            </a:extLst>
          </p:cNvPr>
          <p:cNvGrpSpPr/>
          <p:nvPr/>
        </p:nvGrpSpPr>
        <p:grpSpPr>
          <a:xfrm>
            <a:off x="7085460" y="5825968"/>
            <a:ext cx="544985" cy="402089"/>
            <a:chOff x="1937076" y="2991125"/>
            <a:chExt cx="544985" cy="402089"/>
          </a:xfrm>
        </p:grpSpPr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E7540267-077E-48DE-B99B-06A2B88D369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4FAC41B-8E9D-458C-BAC5-FE3C01D8B32A}"/>
                </a:ext>
              </a:extLst>
            </p:cNvPr>
            <p:cNvSpPr/>
            <p:nvPr/>
          </p:nvSpPr>
          <p:spPr>
            <a:xfrm>
              <a:off x="193707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9" y="326001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349281" y="29207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655983" y="3207061"/>
            <a:ext cx="494619" cy="1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605616" y="3197298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81" y="6013525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11522" y="1444194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4" y="2709331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8" y="23514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8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0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923664" y="4074474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568011" y="5118448"/>
            <a:ext cx="2770215" cy="1294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448644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1" y="50388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634930" y="291591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1/6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853990" y="320366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3083907" y="320366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2884736" y="291591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1/13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2911101" y="3647489"/>
            <a:ext cx="1395723" cy="11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33990" y="3383010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2994349" y="3345374"/>
            <a:ext cx="544985" cy="412541"/>
            <a:chOff x="2994348" y="2541717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994348" y="254171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223706" y="283233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A687F-9071-46FA-B65A-70113D1F88F5}"/>
              </a:ext>
            </a:extLst>
          </p:cNvPr>
          <p:cNvGrpSpPr/>
          <p:nvPr/>
        </p:nvGrpSpPr>
        <p:grpSpPr>
          <a:xfrm>
            <a:off x="3588802" y="3346320"/>
            <a:ext cx="544985" cy="411864"/>
            <a:chOff x="3426619" y="2541717"/>
            <a:chExt cx="544985" cy="411864"/>
          </a:xfrm>
        </p:grpSpPr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3B3AA677-6D4E-4B42-8229-6170F4AD870F}"/>
                </a:ext>
              </a:extLst>
            </p:cNvPr>
            <p:cNvSpPr/>
            <p:nvPr/>
          </p:nvSpPr>
          <p:spPr bwMode="auto">
            <a:xfrm>
              <a:off x="3634538" y="2831661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9BAACC1-AE48-4FC8-BACE-603D8AF1054A}"/>
                </a:ext>
              </a:extLst>
            </p:cNvPr>
            <p:cNvSpPr/>
            <p:nvPr/>
          </p:nvSpPr>
          <p:spPr>
            <a:xfrm>
              <a:off x="3426619" y="254171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2641464" y="3338973"/>
            <a:ext cx="544985" cy="421223"/>
            <a:chOff x="2641462" y="2535315"/>
            <a:chExt cx="544985" cy="421223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41462" y="253531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1/7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2675489" y="3803926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986622" y="3803675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295518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266563" y="4471471"/>
            <a:ext cx="458400" cy="12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3830182" y="439314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004889" y="41926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470782" y="4192501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289093" y="4840169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388826" y="6142289"/>
            <a:ext cx="1548167" cy="118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6874405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128692" y="5864010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2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1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899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4" y="144419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0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3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3" y="2161066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7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4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4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2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7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1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6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2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endCxn id="136" idx="2"/>
          </p:cNvCxnSpPr>
          <p:nvPr/>
        </p:nvCxnSpPr>
        <p:spPr bwMode="auto">
          <a:xfrm flipV="1">
            <a:off x="7934233" y="2252577"/>
            <a:ext cx="387267" cy="365116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08FA03-F3DB-492F-99A4-89704C495200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3" y="2252577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110703" y="5713493"/>
            <a:ext cx="154540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346464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3/10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2850569" y="5435213"/>
            <a:ext cx="544985" cy="402089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4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914377">
                <a:defRPr/>
              </a:pPr>
              <a:endParaRPr lang="en-AU" sz="900" b="1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Mode Cade &amp; Camp</a:t>
              </a:r>
            </a:p>
            <a:p>
              <a:pPr defTabSz="914377">
                <a:defRPr/>
              </a:pPr>
              <a:endParaRPr lang="en-AU" sz="900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C0E283D-A51B-4ED3-B160-70514D15DE42}"/>
              </a:ext>
            </a:extLst>
          </p:cNvPr>
          <p:cNvSpPr/>
          <p:nvPr/>
        </p:nvSpPr>
        <p:spPr>
          <a:xfrm>
            <a:off x="4618194" y="29194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3/23</a:t>
            </a:r>
          </a:p>
        </p:txBody>
      </p: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4924895" y="3205706"/>
            <a:ext cx="839779" cy="12800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499545" y="2949942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4/21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B9F36BA7-6327-47B1-B441-7272DD53F2D1}"/>
              </a:ext>
            </a:extLst>
          </p:cNvPr>
          <p:cNvSpPr/>
          <p:nvPr/>
        </p:nvSpPr>
        <p:spPr bwMode="auto">
          <a:xfrm>
            <a:off x="4874530" y="3195943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192578" y="4082889"/>
            <a:ext cx="306967" cy="12957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8B99BAE-E4BD-4FB0-8B3F-1D92452A3A0A}"/>
              </a:ext>
            </a:extLst>
          </p:cNvPr>
          <p:cNvSpPr/>
          <p:nvPr/>
        </p:nvSpPr>
        <p:spPr>
          <a:xfrm>
            <a:off x="4903844" y="29145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3/30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10BFC880-AB3A-4F5D-813C-0023245C179C}"/>
              </a:ext>
            </a:extLst>
          </p:cNvPr>
          <p:cNvSpPr/>
          <p:nvPr/>
        </p:nvSpPr>
        <p:spPr bwMode="auto">
          <a:xfrm>
            <a:off x="5122903" y="320230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4FF0A87C-D996-4839-9914-8FD82F2B4C38}"/>
              </a:ext>
            </a:extLst>
          </p:cNvPr>
          <p:cNvSpPr/>
          <p:nvPr/>
        </p:nvSpPr>
        <p:spPr bwMode="auto">
          <a:xfrm>
            <a:off x="5352820" y="320230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4565ABB-12A8-452C-B142-C96CCE04E6DA}"/>
              </a:ext>
            </a:extLst>
          </p:cNvPr>
          <p:cNvSpPr/>
          <p:nvPr/>
        </p:nvSpPr>
        <p:spPr>
          <a:xfrm>
            <a:off x="5153649" y="29145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4/7</a:t>
            </a:r>
          </a:p>
        </p:txBody>
      </p: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173481" y="3646955"/>
            <a:ext cx="1153096" cy="12389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6046969" y="3391749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132640" y="363719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EDB216-AFC2-47B2-8F35-8A98C63E7642}"/>
              </a:ext>
            </a:extLst>
          </p:cNvPr>
          <p:cNvSpPr/>
          <p:nvPr/>
        </p:nvSpPr>
        <p:spPr>
          <a:xfrm>
            <a:off x="5256729" y="335398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4/14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DE175E28-77B8-4FE6-A338-2658E90DBE64}"/>
              </a:ext>
            </a:extLst>
          </p:cNvPr>
          <p:cNvSpPr/>
          <p:nvPr/>
        </p:nvSpPr>
        <p:spPr bwMode="auto">
          <a:xfrm>
            <a:off x="5486086" y="364460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637901" y="3365329"/>
            <a:ext cx="544985" cy="411864"/>
            <a:chOff x="4635452" y="3417654"/>
            <a:chExt cx="544985" cy="4118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4903842" y="334758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3/31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4944402" y="3802572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3/31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213065" y="3799493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473490" y="4472088"/>
            <a:ext cx="382407" cy="1199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224341" y="4199569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4/8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605072" y="4199855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4/13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146444" y="2730480"/>
            <a:ext cx="825925" cy="1436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2877312" y="2352274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761155" y="2362335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16159" y="5121231"/>
            <a:ext cx="1703285" cy="12389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030957" y="4830531"/>
            <a:ext cx="544985" cy="416584"/>
            <a:chOff x="5245781" y="4148918"/>
            <a:chExt cx="544985" cy="416584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762130" y="4822505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7/27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271227" y="5713274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010710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011093" y="5434994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8091050" y="6134484"/>
            <a:ext cx="1158973" cy="12661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7687889" y="589011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7/14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8999664" y="5889442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9/8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V="1">
            <a:off x="9272157" y="2252395"/>
            <a:ext cx="111232" cy="363704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6" y="6398812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21" y="6350270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5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4" name="Group 254">
            <a:extLst>
              <a:ext uri="{FF2B5EF4-FFF2-40B4-BE49-F238E27FC236}">
                <a16:creationId xmlns:a16="http://schemas.microsoft.com/office/drawing/2014/main" id="{3D4AC772-369A-454B-AA30-787E318A80AC}"/>
              </a:ext>
            </a:extLst>
          </p:cNvPr>
          <p:cNvGrpSpPr/>
          <p:nvPr/>
        </p:nvGrpSpPr>
        <p:grpSpPr>
          <a:xfrm>
            <a:off x="7904969" y="5889442"/>
            <a:ext cx="544985" cy="362356"/>
            <a:chOff x="5245781" y="4203146"/>
            <a:chExt cx="544985" cy="362356"/>
          </a:xfrm>
        </p:grpSpPr>
        <p:sp>
          <p:nvSpPr>
            <p:cNvPr id="205" name="Rectangle 255">
              <a:extLst>
                <a:ext uri="{FF2B5EF4-FFF2-40B4-BE49-F238E27FC236}">
                  <a16:creationId xmlns:a16="http://schemas.microsoft.com/office/drawing/2014/main" id="{F66830D1-E3F6-4E01-8AB0-3D1DAA419ADA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26" name="Isosceles Triangle 259">
              <a:extLst>
                <a:ext uri="{FF2B5EF4-FFF2-40B4-BE49-F238E27FC236}">
                  <a16:creationId xmlns:a16="http://schemas.microsoft.com/office/drawing/2014/main" id="{07EBA6B7-A436-4B87-8A03-0D9CD65078E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19300</TotalTime>
  <Words>1027</Words>
  <Application>Microsoft Office PowerPoint</Application>
  <PresentationFormat>Widescreen</PresentationFormat>
  <Paragraphs>569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Mode Card 1.0 CX727 delivery overall plan (WIP)</vt:lpstr>
      <vt:lpstr>Mode Card 1.0 CX821 delivery overall plan (WIP)</vt:lpstr>
      <vt:lpstr>Mode Card 1.0 test requirement (WIP)</vt:lpstr>
      <vt:lpstr>Mode Card feature delivery overall plan – CXL (WIP)</vt:lpstr>
      <vt:lpstr>Mode Card 1.0 &amp; Camp Scene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Geng, Dekang (D.)</cp:lastModifiedBy>
  <cp:revision>620</cp:revision>
  <dcterms:created xsi:type="dcterms:W3CDTF">2021-07-15T09:41:04Z</dcterms:created>
  <dcterms:modified xsi:type="dcterms:W3CDTF">2023-01-03T06:41:32Z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